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4" r:id="rId2"/>
  </p:sldMasterIdLst>
  <p:handoutMasterIdLst>
    <p:handoutMasterId r:id="rId29"/>
  </p:handoutMasterIdLst>
  <p:sldIdLst>
    <p:sldId id="279" r:id="rId3"/>
    <p:sldId id="271" r:id="rId4"/>
    <p:sldId id="310" r:id="rId5"/>
    <p:sldId id="313" r:id="rId6"/>
    <p:sldId id="317" r:id="rId7"/>
    <p:sldId id="282" r:id="rId8"/>
    <p:sldId id="311" r:id="rId9"/>
    <p:sldId id="281" r:id="rId10"/>
    <p:sldId id="315" r:id="rId11"/>
    <p:sldId id="305" r:id="rId12"/>
    <p:sldId id="289" r:id="rId13"/>
    <p:sldId id="309" r:id="rId14"/>
    <p:sldId id="320" r:id="rId15"/>
    <p:sldId id="285" r:id="rId16"/>
    <p:sldId id="301" r:id="rId17"/>
    <p:sldId id="323" r:id="rId18"/>
    <p:sldId id="287" r:id="rId19"/>
    <p:sldId id="319" r:id="rId20"/>
    <p:sldId id="302" r:id="rId21"/>
    <p:sldId id="291" r:id="rId22"/>
    <p:sldId id="312" r:id="rId23"/>
    <p:sldId id="322" r:id="rId24"/>
    <p:sldId id="308" r:id="rId25"/>
    <p:sldId id="307" r:id="rId26"/>
    <p:sldId id="1723" r:id="rId27"/>
    <p:sldId id="1728"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11D1D"/>
    <a:srgbClr val="E4E6EA"/>
    <a:srgbClr val="C7B058"/>
    <a:srgbClr val="EFEEEE"/>
    <a:srgbClr val="E55151"/>
    <a:srgbClr val="B92821"/>
    <a:srgbClr val="A80000"/>
    <a:srgbClr val="FF0000"/>
    <a:srgbClr val="991717"/>
    <a:srgbClr val="7F131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showGuides="1">
      <p:cViewPr varScale="1">
        <p:scale>
          <a:sx n="72" d="100"/>
          <a:sy n="72" d="100"/>
        </p:scale>
        <p:origin x="72" y="396"/>
      </p:cViewPr>
      <p:guideLst>
        <p:guide orient="horz" pos="2160"/>
        <p:guide pos="3840"/>
      </p:guideLst>
    </p:cSldViewPr>
  </p:slideViewPr>
  <p:notesTextViewPr>
    <p:cViewPr>
      <p:scale>
        <a:sx n="1" d="1"/>
        <a:sy n="1" d="1"/>
      </p:scale>
      <p:origin x="0" y="0"/>
    </p:cViewPr>
  </p:notesTextViewPr>
  <p:notesViewPr>
    <p:cSldViewPr snapToGrid="0" showGuides="1">
      <p:cViewPr varScale="1">
        <p:scale>
          <a:sx n="55" d="100"/>
          <a:sy n="55" d="100"/>
        </p:scale>
        <p:origin x="2880"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907CD905-B5BB-4A98-856F-EE0C0AD2A91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09B92C26-360D-441B-8CF7-342B1E53AC2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C8E6E70-F325-40FC-B1FC-057635DAAD6F}" type="datetimeFigureOut">
              <a:rPr lang="zh-CN" altLang="en-US" smtClean="0"/>
              <a:t>2019/4/13 Saturday</a:t>
            </a:fld>
            <a:endParaRPr lang="zh-CN" altLang="en-US"/>
          </a:p>
        </p:txBody>
      </p:sp>
      <p:sp>
        <p:nvSpPr>
          <p:cNvPr id="4" name="页脚占位符 3">
            <a:extLst>
              <a:ext uri="{FF2B5EF4-FFF2-40B4-BE49-F238E27FC236}">
                <a16:creationId xmlns:a16="http://schemas.microsoft.com/office/drawing/2014/main" id="{F6381655-6CF0-4801-A3AE-3E3853EE1EE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E9271F31-0942-4E26-994E-E721588C02D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E7BA760-84EE-4E1E-9B85-FEF4E15BB24F}" type="slidenum">
              <a:rPr lang="zh-CN" altLang="en-US" smtClean="0"/>
              <a:t>‹#›</a:t>
            </a:fld>
            <a:endParaRPr lang="zh-CN" altLang="en-US"/>
          </a:p>
        </p:txBody>
      </p:sp>
    </p:spTree>
    <p:extLst>
      <p:ext uri="{BB962C8B-B14F-4D97-AF65-F5344CB8AC3E}">
        <p14:creationId xmlns:p14="http://schemas.microsoft.com/office/powerpoint/2010/main" val="4052438238"/>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转场1">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76C1F263-30DD-4B9D-85C6-4B5259E576B9}"/>
              </a:ext>
            </a:extLst>
          </p:cNvPr>
          <p:cNvSpPr/>
          <p:nvPr userDrawn="1"/>
        </p:nvSpPr>
        <p:spPr>
          <a:xfrm>
            <a:off x="0" y="0"/>
            <a:ext cx="12192000" cy="3024554"/>
          </a:xfrm>
          <a:prstGeom prst="rect">
            <a:avLst/>
          </a:prstGeom>
          <a:solidFill>
            <a:srgbClr val="C11D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67898819-9A7E-4901-826B-86FC7FD6EA66}"/>
              </a:ext>
            </a:extLst>
          </p:cNvPr>
          <p:cNvGrpSpPr/>
          <p:nvPr userDrawn="1"/>
        </p:nvGrpSpPr>
        <p:grpSpPr>
          <a:xfrm>
            <a:off x="9431068" y="2034820"/>
            <a:ext cx="2329523" cy="989734"/>
            <a:chOff x="1914859" y="1483941"/>
            <a:chExt cx="9156113" cy="3890117"/>
          </a:xfrm>
          <a:solidFill>
            <a:schemeClr val="bg1"/>
          </a:solidFill>
        </p:grpSpPr>
        <p:sp>
          <p:nvSpPr>
            <p:cNvPr id="9" name="Freeform 84">
              <a:extLst>
                <a:ext uri="{FF2B5EF4-FFF2-40B4-BE49-F238E27FC236}">
                  <a16:creationId xmlns:a16="http://schemas.microsoft.com/office/drawing/2014/main" id="{42E33662-C189-4B7A-AD7A-06DAA4682C2B}"/>
                </a:ext>
              </a:extLst>
            </p:cNvPr>
            <p:cNvSpPr>
              <a:spLocks noEditPoints="1"/>
            </p:cNvSpPr>
            <p:nvPr/>
          </p:nvSpPr>
          <p:spPr bwMode="auto">
            <a:xfrm>
              <a:off x="1914859" y="1483941"/>
              <a:ext cx="9156113" cy="3890117"/>
            </a:xfrm>
            <a:custGeom>
              <a:avLst/>
              <a:gdLst>
                <a:gd name="T0" fmla="*/ 486 w 1183"/>
                <a:gd name="T1" fmla="*/ 161 h 503"/>
                <a:gd name="T2" fmla="*/ 478 w 1183"/>
                <a:gd name="T3" fmla="*/ 135 h 503"/>
                <a:gd name="T4" fmla="*/ 583 w 1183"/>
                <a:gd name="T5" fmla="*/ 23 h 503"/>
                <a:gd name="T6" fmla="*/ 598 w 1183"/>
                <a:gd name="T7" fmla="*/ 0 h 503"/>
                <a:gd name="T8" fmla="*/ 604 w 1183"/>
                <a:gd name="T9" fmla="*/ 56 h 503"/>
                <a:gd name="T10" fmla="*/ 721 w 1183"/>
                <a:gd name="T11" fmla="*/ 143 h 503"/>
                <a:gd name="T12" fmla="*/ 707 w 1183"/>
                <a:gd name="T13" fmla="*/ 168 h 503"/>
                <a:gd name="T14" fmla="*/ 725 w 1183"/>
                <a:gd name="T15" fmla="*/ 162 h 503"/>
                <a:gd name="T16" fmla="*/ 1006 w 1183"/>
                <a:gd name="T17" fmla="*/ 154 h 503"/>
                <a:gd name="T18" fmla="*/ 1118 w 1183"/>
                <a:gd name="T19" fmla="*/ 195 h 503"/>
                <a:gd name="T20" fmla="*/ 1158 w 1183"/>
                <a:gd name="T21" fmla="*/ 237 h 503"/>
                <a:gd name="T22" fmla="*/ 1162 w 1183"/>
                <a:gd name="T23" fmla="*/ 477 h 503"/>
                <a:gd name="T24" fmla="*/ 778 w 1183"/>
                <a:gd name="T25" fmla="*/ 493 h 503"/>
                <a:gd name="T26" fmla="*/ 739 w 1183"/>
                <a:gd name="T27" fmla="*/ 411 h 503"/>
                <a:gd name="T28" fmla="*/ 1058 w 1183"/>
                <a:gd name="T29" fmla="*/ 464 h 503"/>
                <a:gd name="T30" fmla="*/ 1087 w 1183"/>
                <a:gd name="T31" fmla="*/ 257 h 503"/>
                <a:gd name="T32" fmla="*/ 730 w 1183"/>
                <a:gd name="T33" fmla="*/ 240 h 503"/>
                <a:gd name="T34" fmla="*/ 719 w 1183"/>
                <a:gd name="T35" fmla="*/ 456 h 503"/>
                <a:gd name="T36" fmla="*/ 736 w 1183"/>
                <a:gd name="T37" fmla="*/ 502 h 503"/>
                <a:gd name="T38" fmla="*/ 485 w 1183"/>
                <a:gd name="T39" fmla="*/ 473 h 503"/>
                <a:gd name="T40" fmla="*/ 434 w 1183"/>
                <a:gd name="T41" fmla="*/ 494 h 503"/>
                <a:gd name="T42" fmla="*/ 465 w 1183"/>
                <a:gd name="T43" fmla="*/ 246 h 503"/>
                <a:gd name="T44" fmla="*/ 118 w 1183"/>
                <a:gd name="T45" fmla="*/ 240 h 503"/>
                <a:gd name="T46" fmla="*/ 104 w 1183"/>
                <a:gd name="T47" fmla="*/ 460 h 503"/>
                <a:gd name="T48" fmla="*/ 128 w 1183"/>
                <a:gd name="T49" fmla="*/ 411 h 503"/>
                <a:gd name="T50" fmla="*/ 440 w 1183"/>
                <a:gd name="T51" fmla="*/ 469 h 503"/>
                <a:gd name="T52" fmla="*/ 0 w 1183"/>
                <a:gd name="T53" fmla="*/ 492 h 503"/>
                <a:gd name="T54" fmla="*/ 30 w 1183"/>
                <a:gd name="T55" fmla="*/ 253 h 503"/>
                <a:gd name="T56" fmla="*/ 46 w 1183"/>
                <a:gd name="T57" fmla="*/ 202 h 503"/>
                <a:gd name="T58" fmla="*/ 156 w 1183"/>
                <a:gd name="T59" fmla="*/ 142 h 503"/>
                <a:gd name="T60" fmla="*/ 465 w 1183"/>
                <a:gd name="T61" fmla="*/ 162 h 503"/>
                <a:gd name="T62" fmla="*/ 443 w 1183"/>
                <a:gd name="T63" fmla="*/ 197 h 503"/>
                <a:gd name="T64" fmla="*/ 461 w 1183"/>
                <a:gd name="T65" fmla="*/ 195 h 503"/>
                <a:gd name="T66" fmla="*/ 467 w 1183"/>
                <a:gd name="T67" fmla="*/ 172 h 503"/>
                <a:gd name="T68" fmla="*/ 509 w 1183"/>
                <a:gd name="T69" fmla="*/ 211 h 503"/>
                <a:gd name="T70" fmla="*/ 523 w 1183"/>
                <a:gd name="T71" fmla="*/ 396 h 503"/>
                <a:gd name="T72" fmla="*/ 530 w 1183"/>
                <a:gd name="T73" fmla="*/ 292 h 503"/>
                <a:gd name="T74" fmla="*/ 548 w 1183"/>
                <a:gd name="T75" fmla="*/ 309 h 503"/>
                <a:gd name="T76" fmla="*/ 549 w 1183"/>
                <a:gd name="T77" fmla="*/ 406 h 503"/>
                <a:gd name="T78" fmla="*/ 636 w 1183"/>
                <a:gd name="T79" fmla="*/ 407 h 503"/>
                <a:gd name="T80" fmla="*/ 637 w 1183"/>
                <a:gd name="T81" fmla="*/ 309 h 503"/>
                <a:gd name="T82" fmla="*/ 654 w 1183"/>
                <a:gd name="T83" fmla="*/ 235 h 503"/>
                <a:gd name="T84" fmla="*/ 661 w 1183"/>
                <a:gd name="T85" fmla="*/ 319 h 503"/>
                <a:gd name="T86" fmla="*/ 675 w 1183"/>
                <a:gd name="T87" fmla="*/ 407 h 503"/>
                <a:gd name="T88" fmla="*/ 717 w 1183"/>
                <a:gd name="T89" fmla="*/ 178 h 503"/>
                <a:gd name="T90" fmla="*/ 716 w 1183"/>
                <a:gd name="T91" fmla="*/ 211 h 503"/>
                <a:gd name="T92" fmla="*/ 741 w 1183"/>
                <a:gd name="T93" fmla="*/ 197 h 503"/>
                <a:gd name="T94" fmla="*/ 558 w 1183"/>
                <a:gd name="T95" fmla="*/ 361 h 503"/>
                <a:gd name="T96" fmla="*/ 625 w 1183"/>
                <a:gd name="T97" fmla="*/ 407 h 503"/>
                <a:gd name="T98" fmla="*/ 605 w 1183"/>
                <a:gd name="T99" fmla="*/ 407 h 503"/>
                <a:gd name="T100" fmla="*/ 586 w 1183"/>
                <a:gd name="T101" fmla="*/ 407 h 503"/>
                <a:gd name="T102" fmla="*/ 586 w 1183"/>
                <a:gd name="T103" fmla="*/ 360 h 503"/>
                <a:gd name="T104" fmla="*/ 554 w 1183"/>
                <a:gd name="T105" fmla="*/ 165 h 503"/>
                <a:gd name="T106" fmla="*/ 517 w 1183"/>
                <a:gd name="T107" fmla="*/ 168 h 503"/>
                <a:gd name="T108" fmla="*/ 638 w 1183"/>
                <a:gd name="T109" fmla="*/ 160 h 503"/>
                <a:gd name="T110" fmla="*/ 667 w 1183"/>
                <a:gd name="T111" fmla="*/ 169 h 503"/>
                <a:gd name="T112" fmla="*/ 594 w 1183"/>
                <a:gd name="T113" fmla="*/ 159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83" h="503">
                  <a:moveTo>
                    <a:pt x="467" y="172"/>
                  </a:moveTo>
                  <a:cubicBezTo>
                    <a:pt x="471" y="171"/>
                    <a:pt x="475" y="170"/>
                    <a:pt x="479" y="168"/>
                  </a:cubicBezTo>
                  <a:cubicBezTo>
                    <a:pt x="482" y="167"/>
                    <a:pt x="485" y="164"/>
                    <a:pt x="486" y="161"/>
                  </a:cubicBezTo>
                  <a:cubicBezTo>
                    <a:pt x="486" y="159"/>
                    <a:pt x="483" y="155"/>
                    <a:pt x="481" y="153"/>
                  </a:cubicBezTo>
                  <a:cubicBezTo>
                    <a:pt x="476" y="150"/>
                    <a:pt x="470" y="147"/>
                    <a:pt x="463" y="143"/>
                  </a:cubicBezTo>
                  <a:cubicBezTo>
                    <a:pt x="469" y="140"/>
                    <a:pt x="474" y="137"/>
                    <a:pt x="478" y="135"/>
                  </a:cubicBezTo>
                  <a:cubicBezTo>
                    <a:pt x="511" y="118"/>
                    <a:pt x="545" y="101"/>
                    <a:pt x="578" y="84"/>
                  </a:cubicBezTo>
                  <a:cubicBezTo>
                    <a:pt x="586" y="79"/>
                    <a:pt x="589" y="68"/>
                    <a:pt x="583" y="60"/>
                  </a:cubicBezTo>
                  <a:cubicBezTo>
                    <a:pt x="572" y="45"/>
                    <a:pt x="572" y="37"/>
                    <a:pt x="583" y="23"/>
                  </a:cubicBezTo>
                  <a:cubicBezTo>
                    <a:pt x="584" y="21"/>
                    <a:pt x="585" y="19"/>
                    <a:pt x="585" y="16"/>
                  </a:cubicBezTo>
                  <a:cubicBezTo>
                    <a:pt x="586" y="11"/>
                    <a:pt x="585" y="6"/>
                    <a:pt x="585" y="0"/>
                  </a:cubicBezTo>
                  <a:cubicBezTo>
                    <a:pt x="590" y="0"/>
                    <a:pt x="593" y="0"/>
                    <a:pt x="598" y="0"/>
                  </a:cubicBezTo>
                  <a:cubicBezTo>
                    <a:pt x="598" y="3"/>
                    <a:pt x="598" y="7"/>
                    <a:pt x="598" y="10"/>
                  </a:cubicBezTo>
                  <a:cubicBezTo>
                    <a:pt x="598" y="17"/>
                    <a:pt x="599" y="22"/>
                    <a:pt x="604" y="27"/>
                  </a:cubicBezTo>
                  <a:cubicBezTo>
                    <a:pt x="611" y="33"/>
                    <a:pt x="611" y="46"/>
                    <a:pt x="604" y="56"/>
                  </a:cubicBezTo>
                  <a:cubicBezTo>
                    <a:pt x="602" y="59"/>
                    <a:pt x="599" y="62"/>
                    <a:pt x="599" y="65"/>
                  </a:cubicBezTo>
                  <a:cubicBezTo>
                    <a:pt x="597" y="73"/>
                    <a:pt x="598" y="80"/>
                    <a:pt x="608" y="85"/>
                  </a:cubicBezTo>
                  <a:cubicBezTo>
                    <a:pt x="645" y="103"/>
                    <a:pt x="682" y="123"/>
                    <a:pt x="721" y="143"/>
                  </a:cubicBezTo>
                  <a:cubicBezTo>
                    <a:pt x="715" y="146"/>
                    <a:pt x="709" y="149"/>
                    <a:pt x="705" y="152"/>
                  </a:cubicBezTo>
                  <a:cubicBezTo>
                    <a:pt x="702" y="154"/>
                    <a:pt x="698" y="159"/>
                    <a:pt x="699" y="161"/>
                  </a:cubicBezTo>
                  <a:cubicBezTo>
                    <a:pt x="699" y="164"/>
                    <a:pt x="703" y="167"/>
                    <a:pt x="707" y="168"/>
                  </a:cubicBezTo>
                  <a:cubicBezTo>
                    <a:pt x="709" y="170"/>
                    <a:pt x="713" y="170"/>
                    <a:pt x="716" y="171"/>
                  </a:cubicBezTo>
                  <a:cubicBezTo>
                    <a:pt x="717" y="168"/>
                    <a:pt x="718" y="165"/>
                    <a:pt x="718" y="162"/>
                  </a:cubicBezTo>
                  <a:cubicBezTo>
                    <a:pt x="721" y="162"/>
                    <a:pt x="723" y="162"/>
                    <a:pt x="725" y="162"/>
                  </a:cubicBezTo>
                  <a:cubicBezTo>
                    <a:pt x="756" y="162"/>
                    <a:pt x="787" y="162"/>
                    <a:pt x="818" y="162"/>
                  </a:cubicBezTo>
                  <a:cubicBezTo>
                    <a:pt x="871" y="162"/>
                    <a:pt x="924" y="161"/>
                    <a:pt x="978" y="162"/>
                  </a:cubicBezTo>
                  <a:cubicBezTo>
                    <a:pt x="988" y="162"/>
                    <a:pt x="997" y="160"/>
                    <a:pt x="1006" y="154"/>
                  </a:cubicBezTo>
                  <a:cubicBezTo>
                    <a:pt x="1016" y="149"/>
                    <a:pt x="1026" y="139"/>
                    <a:pt x="1036" y="140"/>
                  </a:cubicBezTo>
                  <a:cubicBezTo>
                    <a:pt x="1046" y="141"/>
                    <a:pt x="1055" y="151"/>
                    <a:pt x="1065" y="158"/>
                  </a:cubicBezTo>
                  <a:cubicBezTo>
                    <a:pt x="1083" y="170"/>
                    <a:pt x="1100" y="183"/>
                    <a:pt x="1118" y="195"/>
                  </a:cubicBezTo>
                  <a:cubicBezTo>
                    <a:pt x="1124" y="199"/>
                    <a:pt x="1131" y="201"/>
                    <a:pt x="1137" y="201"/>
                  </a:cubicBezTo>
                  <a:cubicBezTo>
                    <a:pt x="1147" y="202"/>
                    <a:pt x="1158" y="202"/>
                    <a:pt x="1170" y="202"/>
                  </a:cubicBezTo>
                  <a:cubicBezTo>
                    <a:pt x="1166" y="214"/>
                    <a:pt x="1161" y="226"/>
                    <a:pt x="1158" y="237"/>
                  </a:cubicBezTo>
                  <a:cubicBezTo>
                    <a:pt x="1155" y="245"/>
                    <a:pt x="1153" y="253"/>
                    <a:pt x="1153" y="260"/>
                  </a:cubicBezTo>
                  <a:cubicBezTo>
                    <a:pt x="1153" y="326"/>
                    <a:pt x="1153" y="393"/>
                    <a:pt x="1153" y="459"/>
                  </a:cubicBezTo>
                  <a:cubicBezTo>
                    <a:pt x="1153" y="467"/>
                    <a:pt x="1155" y="472"/>
                    <a:pt x="1162" y="477"/>
                  </a:cubicBezTo>
                  <a:cubicBezTo>
                    <a:pt x="1169" y="481"/>
                    <a:pt x="1175" y="486"/>
                    <a:pt x="1183" y="492"/>
                  </a:cubicBezTo>
                  <a:cubicBezTo>
                    <a:pt x="1178" y="492"/>
                    <a:pt x="1176" y="492"/>
                    <a:pt x="1173" y="492"/>
                  </a:cubicBezTo>
                  <a:cubicBezTo>
                    <a:pt x="1041" y="492"/>
                    <a:pt x="910" y="492"/>
                    <a:pt x="778" y="493"/>
                  </a:cubicBezTo>
                  <a:cubicBezTo>
                    <a:pt x="771" y="493"/>
                    <a:pt x="767" y="489"/>
                    <a:pt x="762" y="486"/>
                  </a:cubicBezTo>
                  <a:cubicBezTo>
                    <a:pt x="741" y="472"/>
                    <a:pt x="736" y="453"/>
                    <a:pt x="739" y="431"/>
                  </a:cubicBezTo>
                  <a:cubicBezTo>
                    <a:pt x="740" y="424"/>
                    <a:pt x="739" y="418"/>
                    <a:pt x="739" y="411"/>
                  </a:cubicBezTo>
                  <a:cubicBezTo>
                    <a:pt x="845" y="411"/>
                    <a:pt x="949" y="411"/>
                    <a:pt x="1056" y="411"/>
                  </a:cubicBezTo>
                  <a:cubicBezTo>
                    <a:pt x="1056" y="429"/>
                    <a:pt x="1056" y="446"/>
                    <a:pt x="1056" y="463"/>
                  </a:cubicBezTo>
                  <a:cubicBezTo>
                    <a:pt x="1058" y="464"/>
                    <a:pt x="1058" y="464"/>
                    <a:pt x="1058" y="464"/>
                  </a:cubicBezTo>
                  <a:cubicBezTo>
                    <a:pt x="1080" y="466"/>
                    <a:pt x="1087" y="460"/>
                    <a:pt x="1087" y="438"/>
                  </a:cubicBezTo>
                  <a:cubicBezTo>
                    <a:pt x="1087" y="386"/>
                    <a:pt x="1087" y="333"/>
                    <a:pt x="1087" y="281"/>
                  </a:cubicBezTo>
                  <a:cubicBezTo>
                    <a:pt x="1087" y="273"/>
                    <a:pt x="1087" y="265"/>
                    <a:pt x="1087" y="257"/>
                  </a:cubicBezTo>
                  <a:cubicBezTo>
                    <a:pt x="1087" y="245"/>
                    <a:pt x="1082" y="240"/>
                    <a:pt x="1069" y="240"/>
                  </a:cubicBezTo>
                  <a:cubicBezTo>
                    <a:pt x="1039" y="239"/>
                    <a:pt x="1009" y="240"/>
                    <a:pt x="979" y="240"/>
                  </a:cubicBezTo>
                  <a:cubicBezTo>
                    <a:pt x="896" y="240"/>
                    <a:pt x="813" y="240"/>
                    <a:pt x="730" y="240"/>
                  </a:cubicBezTo>
                  <a:cubicBezTo>
                    <a:pt x="727" y="240"/>
                    <a:pt x="724" y="240"/>
                    <a:pt x="719" y="240"/>
                  </a:cubicBezTo>
                  <a:cubicBezTo>
                    <a:pt x="719" y="244"/>
                    <a:pt x="719" y="248"/>
                    <a:pt x="719" y="251"/>
                  </a:cubicBezTo>
                  <a:cubicBezTo>
                    <a:pt x="719" y="319"/>
                    <a:pt x="719" y="387"/>
                    <a:pt x="719" y="456"/>
                  </a:cubicBezTo>
                  <a:cubicBezTo>
                    <a:pt x="719" y="463"/>
                    <a:pt x="722" y="469"/>
                    <a:pt x="727" y="473"/>
                  </a:cubicBezTo>
                  <a:cubicBezTo>
                    <a:pt x="735" y="479"/>
                    <a:pt x="741" y="486"/>
                    <a:pt x="749" y="493"/>
                  </a:cubicBezTo>
                  <a:cubicBezTo>
                    <a:pt x="745" y="497"/>
                    <a:pt x="740" y="499"/>
                    <a:pt x="736" y="502"/>
                  </a:cubicBezTo>
                  <a:cubicBezTo>
                    <a:pt x="727" y="494"/>
                    <a:pt x="719" y="486"/>
                    <a:pt x="711" y="478"/>
                  </a:cubicBezTo>
                  <a:cubicBezTo>
                    <a:pt x="708" y="475"/>
                    <a:pt x="704" y="473"/>
                    <a:pt x="700" y="473"/>
                  </a:cubicBezTo>
                  <a:cubicBezTo>
                    <a:pt x="628" y="472"/>
                    <a:pt x="556" y="472"/>
                    <a:pt x="485" y="473"/>
                  </a:cubicBezTo>
                  <a:cubicBezTo>
                    <a:pt x="480" y="473"/>
                    <a:pt x="475" y="476"/>
                    <a:pt x="471" y="479"/>
                  </a:cubicBezTo>
                  <a:cubicBezTo>
                    <a:pt x="464" y="486"/>
                    <a:pt x="457" y="495"/>
                    <a:pt x="449" y="503"/>
                  </a:cubicBezTo>
                  <a:cubicBezTo>
                    <a:pt x="444" y="500"/>
                    <a:pt x="440" y="497"/>
                    <a:pt x="434" y="494"/>
                  </a:cubicBezTo>
                  <a:cubicBezTo>
                    <a:pt x="443" y="485"/>
                    <a:pt x="452" y="478"/>
                    <a:pt x="460" y="470"/>
                  </a:cubicBezTo>
                  <a:cubicBezTo>
                    <a:pt x="462" y="467"/>
                    <a:pt x="465" y="463"/>
                    <a:pt x="465" y="459"/>
                  </a:cubicBezTo>
                  <a:cubicBezTo>
                    <a:pt x="465" y="388"/>
                    <a:pt x="465" y="317"/>
                    <a:pt x="465" y="246"/>
                  </a:cubicBezTo>
                  <a:cubicBezTo>
                    <a:pt x="465" y="244"/>
                    <a:pt x="465" y="242"/>
                    <a:pt x="464" y="240"/>
                  </a:cubicBezTo>
                  <a:cubicBezTo>
                    <a:pt x="461" y="240"/>
                    <a:pt x="458" y="240"/>
                    <a:pt x="455" y="240"/>
                  </a:cubicBezTo>
                  <a:cubicBezTo>
                    <a:pt x="343" y="240"/>
                    <a:pt x="231" y="240"/>
                    <a:pt x="118" y="240"/>
                  </a:cubicBezTo>
                  <a:cubicBezTo>
                    <a:pt x="101" y="240"/>
                    <a:pt x="98" y="243"/>
                    <a:pt x="98" y="260"/>
                  </a:cubicBezTo>
                  <a:cubicBezTo>
                    <a:pt x="98" y="318"/>
                    <a:pt x="97" y="376"/>
                    <a:pt x="97" y="434"/>
                  </a:cubicBezTo>
                  <a:cubicBezTo>
                    <a:pt x="97" y="443"/>
                    <a:pt x="101" y="452"/>
                    <a:pt x="104" y="460"/>
                  </a:cubicBezTo>
                  <a:cubicBezTo>
                    <a:pt x="105" y="462"/>
                    <a:pt x="108" y="464"/>
                    <a:pt x="110" y="464"/>
                  </a:cubicBezTo>
                  <a:cubicBezTo>
                    <a:pt x="116" y="465"/>
                    <a:pt x="121" y="464"/>
                    <a:pt x="128" y="464"/>
                  </a:cubicBezTo>
                  <a:cubicBezTo>
                    <a:pt x="128" y="446"/>
                    <a:pt x="128" y="429"/>
                    <a:pt x="128" y="411"/>
                  </a:cubicBezTo>
                  <a:cubicBezTo>
                    <a:pt x="234" y="411"/>
                    <a:pt x="339" y="411"/>
                    <a:pt x="445" y="411"/>
                  </a:cubicBezTo>
                  <a:cubicBezTo>
                    <a:pt x="445" y="428"/>
                    <a:pt x="445" y="445"/>
                    <a:pt x="444" y="462"/>
                  </a:cubicBezTo>
                  <a:cubicBezTo>
                    <a:pt x="444" y="464"/>
                    <a:pt x="442" y="467"/>
                    <a:pt x="440" y="469"/>
                  </a:cubicBezTo>
                  <a:cubicBezTo>
                    <a:pt x="416" y="492"/>
                    <a:pt x="416" y="492"/>
                    <a:pt x="383" y="492"/>
                  </a:cubicBezTo>
                  <a:cubicBezTo>
                    <a:pt x="259" y="492"/>
                    <a:pt x="136" y="492"/>
                    <a:pt x="13" y="492"/>
                  </a:cubicBezTo>
                  <a:cubicBezTo>
                    <a:pt x="10" y="492"/>
                    <a:pt x="7" y="492"/>
                    <a:pt x="0" y="492"/>
                  </a:cubicBezTo>
                  <a:cubicBezTo>
                    <a:pt x="10" y="485"/>
                    <a:pt x="17" y="480"/>
                    <a:pt x="24" y="474"/>
                  </a:cubicBezTo>
                  <a:cubicBezTo>
                    <a:pt x="27" y="472"/>
                    <a:pt x="30" y="467"/>
                    <a:pt x="30" y="463"/>
                  </a:cubicBezTo>
                  <a:cubicBezTo>
                    <a:pt x="31" y="393"/>
                    <a:pt x="30" y="323"/>
                    <a:pt x="30" y="253"/>
                  </a:cubicBezTo>
                  <a:cubicBezTo>
                    <a:pt x="30" y="248"/>
                    <a:pt x="29" y="243"/>
                    <a:pt x="27" y="239"/>
                  </a:cubicBezTo>
                  <a:cubicBezTo>
                    <a:pt x="23" y="227"/>
                    <a:pt x="19" y="215"/>
                    <a:pt x="14" y="202"/>
                  </a:cubicBezTo>
                  <a:cubicBezTo>
                    <a:pt x="25" y="202"/>
                    <a:pt x="35" y="201"/>
                    <a:pt x="46" y="202"/>
                  </a:cubicBezTo>
                  <a:cubicBezTo>
                    <a:pt x="54" y="202"/>
                    <a:pt x="60" y="200"/>
                    <a:pt x="67" y="195"/>
                  </a:cubicBezTo>
                  <a:cubicBezTo>
                    <a:pt x="91" y="178"/>
                    <a:pt x="115" y="161"/>
                    <a:pt x="140" y="143"/>
                  </a:cubicBezTo>
                  <a:cubicBezTo>
                    <a:pt x="145" y="139"/>
                    <a:pt x="150" y="138"/>
                    <a:pt x="156" y="142"/>
                  </a:cubicBezTo>
                  <a:cubicBezTo>
                    <a:pt x="180" y="160"/>
                    <a:pt x="207" y="163"/>
                    <a:pt x="236" y="162"/>
                  </a:cubicBezTo>
                  <a:cubicBezTo>
                    <a:pt x="308" y="161"/>
                    <a:pt x="381" y="162"/>
                    <a:pt x="454" y="162"/>
                  </a:cubicBezTo>
                  <a:cubicBezTo>
                    <a:pt x="458" y="162"/>
                    <a:pt x="461" y="162"/>
                    <a:pt x="465" y="162"/>
                  </a:cubicBezTo>
                  <a:cubicBezTo>
                    <a:pt x="466" y="166"/>
                    <a:pt x="467" y="169"/>
                    <a:pt x="467" y="173"/>
                  </a:cubicBezTo>
                  <a:cubicBezTo>
                    <a:pt x="455" y="172"/>
                    <a:pt x="443" y="171"/>
                    <a:pt x="428" y="170"/>
                  </a:cubicBezTo>
                  <a:cubicBezTo>
                    <a:pt x="434" y="181"/>
                    <a:pt x="438" y="188"/>
                    <a:pt x="443" y="197"/>
                  </a:cubicBezTo>
                  <a:cubicBezTo>
                    <a:pt x="434" y="201"/>
                    <a:pt x="429" y="207"/>
                    <a:pt x="434" y="219"/>
                  </a:cubicBezTo>
                  <a:cubicBezTo>
                    <a:pt x="445" y="216"/>
                    <a:pt x="456" y="213"/>
                    <a:pt x="468" y="210"/>
                  </a:cubicBezTo>
                  <a:cubicBezTo>
                    <a:pt x="469" y="204"/>
                    <a:pt x="470" y="198"/>
                    <a:pt x="461" y="195"/>
                  </a:cubicBezTo>
                  <a:cubicBezTo>
                    <a:pt x="453" y="192"/>
                    <a:pt x="454" y="186"/>
                    <a:pt x="456" y="179"/>
                  </a:cubicBezTo>
                  <a:cubicBezTo>
                    <a:pt x="460" y="179"/>
                    <a:pt x="463" y="179"/>
                    <a:pt x="467" y="178"/>
                  </a:cubicBezTo>
                  <a:cubicBezTo>
                    <a:pt x="467" y="176"/>
                    <a:pt x="467" y="174"/>
                    <a:pt x="467" y="172"/>
                  </a:cubicBezTo>
                  <a:close/>
                  <a:moveTo>
                    <a:pt x="675" y="407"/>
                  </a:moveTo>
                  <a:cubicBezTo>
                    <a:pt x="675" y="341"/>
                    <a:pt x="675" y="277"/>
                    <a:pt x="675" y="211"/>
                  </a:cubicBezTo>
                  <a:cubicBezTo>
                    <a:pt x="620" y="211"/>
                    <a:pt x="565" y="211"/>
                    <a:pt x="509" y="211"/>
                  </a:cubicBezTo>
                  <a:cubicBezTo>
                    <a:pt x="509" y="277"/>
                    <a:pt x="509" y="341"/>
                    <a:pt x="509" y="407"/>
                  </a:cubicBezTo>
                  <a:cubicBezTo>
                    <a:pt x="514" y="407"/>
                    <a:pt x="518" y="407"/>
                    <a:pt x="523" y="407"/>
                  </a:cubicBezTo>
                  <a:cubicBezTo>
                    <a:pt x="523" y="403"/>
                    <a:pt x="523" y="399"/>
                    <a:pt x="523" y="396"/>
                  </a:cubicBezTo>
                  <a:cubicBezTo>
                    <a:pt x="523" y="371"/>
                    <a:pt x="523" y="346"/>
                    <a:pt x="523" y="321"/>
                  </a:cubicBezTo>
                  <a:cubicBezTo>
                    <a:pt x="523" y="318"/>
                    <a:pt x="523" y="313"/>
                    <a:pt x="524" y="312"/>
                  </a:cubicBezTo>
                  <a:cubicBezTo>
                    <a:pt x="533" y="307"/>
                    <a:pt x="530" y="299"/>
                    <a:pt x="530" y="292"/>
                  </a:cubicBezTo>
                  <a:cubicBezTo>
                    <a:pt x="530" y="270"/>
                    <a:pt x="530" y="247"/>
                    <a:pt x="530" y="224"/>
                  </a:cubicBezTo>
                  <a:cubicBezTo>
                    <a:pt x="536" y="224"/>
                    <a:pt x="542" y="224"/>
                    <a:pt x="548" y="224"/>
                  </a:cubicBezTo>
                  <a:cubicBezTo>
                    <a:pt x="548" y="253"/>
                    <a:pt x="548" y="281"/>
                    <a:pt x="548" y="309"/>
                  </a:cubicBezTo>
                  <a:cubicBezTo>
                    <a:pt x="544" y="310"/>
                    <a:pt x="541" y="311"/>
                    <a:pt x="537" y="311"/>
                  </a:cubicBezTo>
                  <a:cubicBezTo>
                    <a:pt x="537" y="343"/>
                    <a:pt x="537" y="375"/>
                    <a:pt x="537" y="406"/>
                  </a:cubicBezTo>
                  <a:cubicBezTo>
                    <a:pt x="542" y="406"/>
                    <a:pt x="545" y="406"/>
                    <a:pt x="549" y="406"/>
                  </a:cubicBezTo>
                  <a:cubicBezTo>
                    <a:pt x="549" y="381"/>
                    <a:pt x="549" y="357"/>
                    <a:pt x="549" y="333"/>
                  </a:cubicBezTo>
                  <a:cubicBezTo>
                    <a:pt x="579" y="333"/>
                    <a:pt x="606" y="333"/>
                    <a:pt x="636" y="333"/>
                  </a:cubicBezTo>
                  <a:cubicBezTo>
                    <a:pt x="636" y="358"/>
                    <a:pt x="636" y="382"/>
                    <a:pt x="636" y="407"/>
                  </a:cubicBezTo>
                  <a:cubicBezTo>
                    <a:pt x="640" y="407"/>
                    <a:pt x="643" y="407"/>
                    <a:pt x="646" y="407"/>
                  </a:cubicBezTo>
                  <a:cubicBezTo>
                    <a:pt x="646" y="374"/>
                    <a:pt x="646" y="342"/>
                    <a:pt x="646" y="311"/>
                  </a:cubicBezTo>
                  <a:cubicBezTo>
                    <a:pt x="642" y="310"/>
                    <a:pt x="640" y="310"/>
                    <a:pt x="637" y="309"/>
                  </a:cubicBezTo>
                  <a:cubicBezTo>
                    <a:pt x="637" y="281"/>
                    <a:pt x="637" y="253"/>
                    <a:pt x="637" y="224"/>
                  </a:cubicBezTo>
                  <a:cubicBezTo>
                    <a:pt x="643" y="224"/>
                    <a:pt x="648" y="224"/>
                    <a:pt x="654" y="224"/>
                  </a:cubicBezTo>
                  <a:cubicBezTo>
                    <a:pt x="654" y="228"/>
                    <a:pt x="654" y="231"/>
                    <a:pt x="654" y="235"/>
                  </a:cubicBezTo>
                  <a:cubicBezTo>
                    <a:pt x="654" y="257"/>
                    <a:pt x="654" y="279"/>
                    <a:pt x="654" y="301"/>
                  </a:cubicBezTo>
                  <a:cubicBezTo>
                    <a:pt x="654" y="304"/>
                    <a:pt x="655" y="309"/>
                    <a:pt x="656" y="309"/>
                  </a:cubicBezTo>
                  <a:cubicBezTo>
                    <a:pt x="663" y="311"/>
                    <a:pt x="661" y="315"/>
                    <a:pt x="661" y="319"/>
                  </a:cubicBezTo>
                  <a:cubicBezTo>
                    <a:pt x="661" y="345"/>
                    <a:pt x="661" y="371"/>
                    <a:pt x="661" y="396"/>
                  </a:cubicBezTo>
                  <a:cubicBezTo>
                    <a:pt x="661" y="400"/>
                    <a:pt x="662" y="403"/>
                    <a:pt x="662" y="407"/>
                  </a:cubicBezTo>
                  <a:cubicBezTo>
                    <a:pt x="667" y="407"/>
                    <a:pt x="671" y="407"/>
                    <a:pt x="675" y="407"/>
                  </a:cubicBezTo>
                  <a:close/>
                  <a:moveTo>
                    <a:pt x="741" y="197"/>
                  </a:moveTo>
                  <a:cubicBezTo>
                    <a:pt x="746" y="188"/>
                    <a:pt x="750" y="180"/>
                    <a:pt x="755" y="172"/>
                  </a:cubicBezTo>
                  <a:cubicBezTo>
                    <a:pt x="726" y="169"/>
                    <a:pt x="720" y="170"/>
                    <a:pt x="717" y="178"/>
                  </a:cubicBezTo>
                  <a:cubicBezTo>
                    <a:pt x="721" y="179"/>
                    <a:pt x="725" y="179"/>
                    <a:pt x="729" y="179"/>
                  </a:cubicBezTo>
                  <a:cubicBezTo>
                    <a:pt x="730" y="186"/>
                    <a:pt x="732" y="192"/>
                    <a:pt x="724" y="194"/>
                  </a:cubicBezTo>
                  <a:cubicBezTo>
                    <a:pt x="715" y="197"/>
                    <a:pt x="715" y="204"/>
                    <a:pt x="716" y="211"/>
                  </a:cubicBezTo>
                  <a:cubicBezTo>
                    <a:pt x="722" y="212"/>
                    <a:pt x="728" y="212"/>
                    <a:pt x="734" y="213"/>
                  </a:cubicBezTo>
                  <a:cubicBezTo>
                    <a:pt x="739" y="215"/>
                    <a:pt x="744" y="217"/>
                    <a:pt x="749" y="219"/>
                  </a:cubicBezTo>
                  <a:cubicBezTo>
                    <a:pt x="754" y="207"/>
                    <a:pt x="750" y="201"/>
                    <a:pt x="741" y="197"/>
                  </a:cubicBezTo>
                  <a:close/>
                  <a:moveTo>
                    <a:pt x="578" y="407"/>
                  </a:moveTo>
                  <a:cubicBezTo>
                    <a:pt x="578" y="391"/>
                    <a:pt x="578" y="376"/>
                    <a:pt x="578" y="361"/>
                  </a:cubicBezTo>
                  <a:cubicBezTo>
                    <a:pt x="571" y="361"/>
                    <a:pt x="565" y="361"/>
                    <a:pt x="558" y="361"/>
                  </a:cubicBezTo>
                  <a:cubicBezTo>
                    <a:pt x="558" y="376"/>
                    <a:pt x="558" y="391"/>
                    <a:pt x="558" y="407"/>
                  </a:cubicBezTo>
                  <a:cubicBezTo>
                    <a:pt x="565" y="407"/>
                    <a:pt x="571" y="407"/>
                    <a:pt x="578" y="407"/>
                  </a:cubicBezTo>
                  <a:close/>
                  <a:moveTo>
                    <a:pt x="625" y="407"/>
                  </a:moveTo>
                  <a:cubicBezTo>
                    <a:pt x="625" y="391"/>
                    <a:pt x="625" y="376"/>
                    <a:pt x="625" y="361"/>
                  </a:cubicBezTo>
                  <a:cubicBezTo>
                    <a:pt x="618" y="361"/>
                    <a:pt x="612" y="361"/>
                    <a:pt x="605" y="361"/>
                  </a:cubicBezTo>
                  <a:cubicBezTo>
                    <a:pt x="605" y="376"/>
                    <a:pt x="605" y="391"/>
                    <a:pt x="605" y="407"/>
                  </a:cubicBezTo>
                  <a:cubicBezTo>
                    <a:pt x="612" y="407"/>
                    <a:pt x="618" y="407"/>
                    <a:pt x="625" y="407"/>
                  </a:cubicBezTo>
                  <a:close/>
                  <a:moveTo>
                    <a:pt x="586" y="360"/>
                  </a:moveTo>
                  <a:cubicBezTo>
                    <a:pt x="586" y="376"/>
                    <a:pt x="586" y="391"/>
                    <a:pt x="586" y="407"/>
                  </a:cubicBezTo>
                  <a:cubicBezTo>
                    <a:pt x="590" y="407"/>
                    <a:pt x="594" y="407"/>
                    <a:pt x="599" y="407"/>
                  </a:cubicBezTo>
                  <a:cubicBezTo>
                    <a:pt x="599" y="391"/>
                    <a:pt x="599" y="376"/>
                    <a:pt x="599" y="360"/>
                  </a:cubicBezTo>
                  <a:cubicBezTo>
                    <a:pt x="594" y="360"/>
                    <a:pt x="590" y="360"/>
                    <a:pt x="586" y="360"/>
                  </a:cubicBezTo>
                  <a:close/>
                  <a:moveTo>
                    <a:pt x="517" y="168"/>
                  </a:moveTo>
                  <a:cubicBezTo>
                    <a:pt x="529" y="168"/>
                    <a:pt x="541" y="168"/>
                    <a:pt x="553" y="168"/>
                  </a:cubicBezTo>
                  <a:cubicBezTo>
                    <a:pt x="553" y="167"/>
                    <a:pt x="554" y="166"/>
                    <a:pt x="554" y="165"/>
                  </a:cubicBezTo>
                  <a:cubicBezTo>
                    <a:pt x="552" y="163"/>
                    <a:pt x="549" y="160"/>
                    <a:pt x="547" y="160"/>
                  </a:cubicBezTo>
                  <a:cubicBezTo>
                    <a:pt x="539" y="159"/>
                    <a:pt x="531" y="159"/>
                    <a:pt x="523" y="159"/>
                  </a:cubicBezTo>
                  <a:cubicBezTo>
                    <a:pt x="517" y="159"/>
                    <a:pt x="515" y="162"/>
                    <a:pt x="517" y="168"/>
                  </a:cubicBezTo>
                  <a:close/>
                  <a:moveTo>
                    <a:pt x="667" y="169"/>
                  </a:moveTo>
                  <a:cubicBezTo>
                    <a:pt x="668" y="160"/>
                    <a:pt x="668" y="160"/>
                    <a:pt x="661" y="159"/>
                  </a:cubicBezTo>
                  <a:cubicBezTo>
                    <a:pt x="654" y="159"/>
                    <a:pt x="646" y="159"/>
                    <a:pt x="638" y="160"/>
                  </a:cubicBezTo>
                  <a:cubicBezTo>
                    <a:pt x="636" y="160"/>
                    <a:pt x="634" y="163"/>
                    <a:pt x="631" y="164"/>
                  </a:cubicBezTo>
                  <a:cubicBezTo>
                    <a:pt x="633" y="166"/>
                    <a:pt x="635" y="168"/>
                    <a:pt x="637" y="169"/>
                  </a:cubicBezTo>
                  <a:cubicBezTo>
                    <a:pt x="647" y="169"/>
                    <a:pt x="657" y="169"/>
                    <a:pt x="667" y="169"/>
                  </a:cubicBezTo>
                  <a:close/>
                  <a:moveTo>
                    <a:pt x="581" y="168"/>
                  </a:moveTo>
                  <a:cubicBezTo>
                    <a:pt x="589" y="168"/>
                    <a:pt x="596" y="168"/>
                    <a:pt x="602" y="168"/>
                  </a:cubicBezTo>
                  <a:cubicBezTo>
                    <a:pt x="606" y="158"/>
                    <a:pt x="599" y="159"/>
                    <a:pt x="594" y="159"/>
                  </a:cubicBezTo>
                  <a:cubicBezTo>
                    <a:pt x="588" y="160"/>
                    <a:pt x="579" y="155"/>
                    <a:pt x="581"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0" name="Freeform 100">
              <a:extLst>
                <a:ext uri="{FF2B5EF4-FFF2-40B4-BE49-F238E27FC236}">
                  <a16:creationId xmlns:a16="http://schemas.microsoft.com/office/drawing/2014/main" id="{FD2F86BC-B376-4B3F-889E-FB21D925A9C5}"/>
                </a:ext>
              </a:extLst>
            </p:cNvPr>
            <p:cNvSpPr>
              <a:spLocks/>
            </p:cNvSpPr>
            <p:nvPr/>
          </p:nvSpPr>
          <p:spPr bwMode="auto">
            <a:xfrm>
              <a:off x="3719432" y="4258873"/>
              <a:ext cx="153519" cy="309934"/>
            </a:xfrm>
            <a:custGeom>
              <a:avLst/>
              <a:gdLst>
                <a:gd name="T0" fmla="*/ 20 w 20"/>
                <a:gd name="T1" fmla="*/ 40 h 40"/>
                <a:gd name="T2" fmla="*/ 0 w 20"/>
                <a:gd name="T3" fmla="*/ 40 h 40"/>
                <a:gd name="T4" fmla="*/ 0 w 20"/>
                <a:gd name="T5" fmla="*/ 0 h 40"/>
                <a:gd name="T6" fmla="*/ 20 w 20"/>
                <a:gd name="T7" fmla="*/ 0 h 40"/>
                <a:gd name="T8" fmla="*/ 20 w 20"/>
                <a:gd name="T9" fmla="*/ 40 h 40"/>
              </a:gdLst>
              <a:ahLst/>
              <a:cxnLst>
                <a:cxn ang="0">
                  <a:pos x="T0" y="T1"/>
                </a:cxn>
                <a:cxn ang="0">
                  <a:pos x="T2" y="T3"/>
                </a:cxn>
                <a:cxn ang="0">
                  <a:pos x="T4" y="T5"/>
                </a:cxn>
                <a:cxn ang="0">
                  <a:pos x="T6" y="T7"/>
                </a:cxn>
                <a:cxn ang="0">
                  <a:pos x="T8" y="T9"/>
                </a:cxn>
              </a:cxnLst>
              <a:rect l="0" t="0" r="r" b="b"/>
              <a:pathLst>
                <a:path w="20" h="40">
                  <a:moveTo>
                    <a:pt x="20" y="40"/>
                  </a:moveTo>
                  <a:cubicBezTo>
                    <a:pt x="13" y="40"/>
                    <a:pt x="7" y="40"/>
                    <a:pt x="0" y="40"/>
                  </a:cubicBezTo>
                  <a:cubicBezTo>
                    <a:pt x="0" y="27"/>
                    <a:pt x="0" y="14"/>
                    <a:pt x="0" y="0"/>
                  </a:cubicBezTo>
                  <a:cubicBezTo>
                    <a:pt x="6" y="0"/>
                    <a:pt x="13" y="0"/>
                    <a:pt x="20" y="0"/>
                  </a:cubicBezTo>
                  <a:cubicBezTo>
                    <a:pt x="20" y="13"/>
                    <a:pt x="20" y="26"/>
                    <a:pt x="2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01">
              <a:extLst>
                <a:ext uri="{FF2B5EF4-FFF2-40B4-BE49-F238E27FC236}">
                  <a16:creationId xmlns:a16="http://schemas.microsoft.com/office/drawing/2014/main" id="{DD0BB0A6-67E5-432E-9911-3BCE70BE264D}"/>
                </a:ext>
              </a:extLst>
            </p:cNvPr>
            <p:cNvSpPr>
              <a:spLocks/>
            </p:cNvSpPr>
            <p:nvPr/>
          </p:nvSpPr>
          <p:spPr bwMode="auto">
            <a:xfrm>
              <a:off x="9964476" y="4258873"/>
              <a:ext cx="162209" cy="309934"/>
            </a:xfrm>
            <a:custGeom>
              <a:avLst/>
              <a:gdLst>
                <a:gd name="T0" fmla="*/ 0 w 21"/>
                <a:gd name="T1" fmla="*/ 40 h 40"/>
                <a:gd name="T2" fmla="*/ 0 w 21"/>
                <a:gd name="T3" fmla="*/ 0 h 40"/>
                <a:gd name="T4" fmla="*/ 21 w 21"/>
                <a:gd name="T5" fmla="*/ 0 h 40"/>
                <a:gd name="T6" fmla="*/ 21 w 21"/>
                <a:gd name="T7" fmla="*/ 40 h 40"/>
                <a:gd name="T8" fmla="*/ 0 w 21"/>
                <a:gd name="T9" fmla="*/ 40 h 40"/>
              </a:gdLst>
              <a:ahLst/>
              <a:cxnLst>
                <a:cxn ang="0">
                  <a:pos x="T0" y="T1"/>
                </a:cxn>
                <a:cxn ang="0">
                  <a:pos x="T2" y="T3"/>
                </a:cxn>
                <a:cxn ang="0">
                  <a:pos x="T4" y="T5"/>
                </a:cxn>
                <a:cxn ang="0">
                  <a:pos x="T6" y="T7"/>
                </a:cxn>
                <a:cxn ang="0">
                  <a:pos x="T8" y="T9"/>
                </a:cxn>
              </a:cxnLst>
              <a:rect l="0" t="0" r="r" b="b"/>
              <a:pathLst>
                <a:path w="21" h="40">
                  <a:moveTo>
                    <a:pt x="0" y="40"/>
                  </a:moveTo>
                  <a:cubicBezTo>
                    <a:pt x="0" y="26"/>
                    <a:pt x="0" y="14"/>
                    <a:pt x="0" y="0"/>
                  </a:cubicBezTo>
                  <a:cubicBezTo>
                    <a:pt x="7" y="0"/>
                    <a:pt x="14" y="0"/>
                    <a:pt x="21" y="0"/>
                  </a:cubicBezTo>
                  <a:cubicBezTo>
                    <a:pt x="21" y="14"/>
                    <a:pt x="21" y="26"/>
                    <a:pt x="21" y="40"/>
                  </a:cubicBezTo>
                  <a:cubicBezTo>
                    <a:pt x="14" y="40"/>
                    <a:pt x="8" y="40"/>
                    <a:pt x="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2">
              <a:extLst>
                <a:ext uri="{FF2B5EF4-FFF2-40B4-BE49-F238E27FC236}">
                  <a16:creationId xmlns:a16="http://schemas.microsoft.com/office/drawing/2014/main" id="{715BD377-AFA7-4FFA-BC3D-5F1E1D1AC071}"/>
                </a:ext>
              </a:extLst>
            </p:cNvPr>
            <p:cNvSpPr>
              <a:spLocks/>
            </p:cNvSpPr>
            <p:nvPr/>
          </p:nvSpPr>
          <p:spPr bwMode="auto">
            <a:xfrm>
              <a:off x="8278661" y="4267562"/>
              <a:ext cx="144829" cy="301244"/>
            </a:xfrm>
            <a:custGeom>
              <a:avLst/>
              <a:gdLst>
                <a:gd name="T0" fmla="*/ 19 w 19"/>
                <a:gd name="T1" fmla="*/ 39 h 39"/>
                <a:gd name="T2" fmla="*/ 0 w 19"/>
                <a:gd name="T3" fmla="*/ 39 h 39"/>
                <a:gd name="T4" fmla="*/ 0 w 19"/>
                <a:gd name="T5" fmla="*/ 0 h 39"/>
                <a:gd name="T6" fmla="*/ 19 w 19"/>
                <a:gd name="T7" fmla="*/ 0 h 39"/>
                <a:gd name="T8" fmla="*/ 19 w 19"/>
                <a:gd name="T9" fmla="*/ 39 h 39"/>
              </a:gdLst>
              <a:ahLst/>
              <a:cxnLst>
                <a:cxn ang="0">
                  <a:pos x="T0" y="T1"/>
                </a:cxn>
                <a:cxn ang="0">
                  <a:pos x="T2" y="T3"/>
                </a:cxn>
                <a:cxn ang="0">
                  <a:pos x="T4" y="T5"/>
                </a:cxn>
                <a:cxn ang="0">
                  <a:pos x="T6" y="T7"/>
                </a:cxn>
                <a:cxn ang="0">
                  <a:pos x="T8" y="T9"/>
                </a:cxn>
              </a:cxnLst>
              <a:rect l="0" t="0" r="r" b="b"/>
              <a:pathLst>
                <a:path w="19" h="39">
                  <a:moveTo>
                    <a:pt x="19" y="39"/>
                  </a:moveTo>
                  <a:cubicBezTo>
                    <a:pt x="12" y="39"/>
                    <a:pt x="6" y="39"/>
                    <a:pt x="0" y="39"/>
                  </a:cubicBezTo>
                  <a:cubicBezTo>
                    <a:pt x="0" y="26"/>
                    <a:pt x="0" y="13"/>
                    <a:pt x="0" y="0"/>
                  </a:cubicBezTo>
                  <a:cubicBezTo>
                    <a:pt x="6" y="0"/>
                    <a:pt x="12" y="0"/>
                    <a:pt x="19" y="0"/>
                  </a:cubicBezTo>
                  <a:cubicBezTo>
                    <a:pt x="19" y="12"/>
                    <a:pt x="19" y="25"/>
                    <a:pt x="1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03">
              <a:extLst>
                <a:ext uri="{FF2B5EF4-FFF2-40B4-BE49-F238E27FC236}">
                  <a16:creationId xmlns:a16="http://schemas.microsoft.com/office/drawing/2014/main" id="{4409C6D1-871E-4C88-919C-07A7B92359D2}"/>
                </a:ext>
              </a:extLst>
            </p:cNvPr>
            <p:cNvSpPr>
              <a:spLocks/>
            </p:cNvSpPr>
            <p:nvPr/>
          </p:nvSpPr>
          <p:spPr bwMode="auto">
            <a:xfrm>
              <a:off x="5112690" y="4267562"/>
              <a:ext cx="153519" cy="301244"/>
            </a:xfrm>
            <a:custGeom>
              <a:avLst/>
              <a:gdLst>
                <a:gd name="T0" fmla="*/ 20 w 20"/>
                <a:gd name="T1" fmla="*/ 39 h 39"/>
                <a:gd name="T2" fmla="*/ 0 w 20"/>
                <a:gd name="T3" fmla="*/ 39 h 39"/>
                <a:gd name="T4" fmla="*/ 0 w 20"/>
                <a:gd name="T5" fmla="*/ 0 h 39"/>
                <a:gd name="T6" fmla="*/ 20 w 20"/>
                <a:gd name="T7" fmla="*/ 0 h 39"/>
                <a:gd name="T8" fmla="*/ 20 w 20"/>
                <a:gd name="T9" fmla="*/ 39 h 39"/>
              </a:gdLst>
              <a:ahLst/>
              <a:cxnLst>
                <a:cxn ang="0">
                  <a:pos x="T0" y="T1"/>
                </a:cxn>
                <a:cxn ang="0">
                  <a:pos x="T2" y="T3"/>
                </a:cxn>
                <a:cxn ang="0">
                  <a:pos x="T4" y="T5"/>
                </a:cxn>
                <a:cxn ang="0">
                  <a:pos x="T6" y="T7"/>
                </a:cxn>
                <a:cxn ang="0">
                  <a:pos x="T8" y="T9"/>
                </a:cxn>
              </a:cxnLst>
              <a:rect l="0" t="0" r="r" b="b"/>
              <a:pathLst>
                <a:path w="20" h="39">
                  <a:moveTo>
                    <a:pt x="20" y="39"/>
                  </a:moveTo>
                  <a:cubicBezTo>
                    <a:pt x="13" y="39"/>
                    <a:pt x="7" y="39"/>
                    <a:pt x="0" y="39"/>
                  </a:cubicBezTo>
                  <a:cubicBezTo>
                    <a:pt x="0" y="26"/>
                    <a:pt x="0" y="13"/>
                    <a:pt x="0" y="0"/>
                  </a:cubicBezTo>
                  <a:cubicBezTo>
                    <a:pt x="6" y="0"/>
                    <a:pt x="13" y="0"/>
                    <a:pt x="20" y="0"/>
                  </a:cubicBezTo>
                  <a:cubicBezTo>
                    <a:pt x="20" y="13"/>
                    <a:pt x="20" y="25"/>
                    <a:pt x="2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04">
              <a:extLst>
                <a:ext uri="{FF2B5EF4-FFF2-40B4-BE49-F238E27FC236}">
                  <a16:creationId xmlns:a16="http://schemas.microsoft.com/office/drawing/2014/main" id="{F0070E5B-3644-4411-8B16-E1CDBD39BB69}"/>
                </a:ext>
              </a:extLst>
            </p:cNvPr>
            <p:cNvSpPr>
              <a:spLocks/>
            </p:cNvSpPr>
            <p:nvPr/>
          </p:nvSpPr>
          <p:spPr bwMode="auto">
            <a:xfrm>
              <a:off x="4292958" y="4267562"/>
              <a:ext cx="153519" cy="295453"/>
            </a:xfrm>
            <a:custGeom>
              <a:avLst/>
              <a:gdLst>
                <a:gd name="T0" fmla="*/ 20 w 20"/>
                <a:gd name="T1" fmla="*/ 0 h 38"/>
                <a:gd name="T2" fmla="*/ 20 w 20"/>
                <a:gd name="T3" fmla="*/ 38 h 38"/>
                <a:gd name="T4" fmla="*/ 0 w 20"/>
                <a:gd name="T5" fmla="*/ 38 h 38"/>
                <a:gd name="T6" fmla="*/ 0 w 20"/>
                <a:gd name="T7" fmla="*/ 0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cubicBezTo>
                    <a:pt x="20" y="14"/>
                    <a:pt x="20" y="26"/>
                    <a:pt x="20" y="38"/>
                  </a:cubicBezTo>
                  <a:cubicBezTo>
                    <a:pt x="14" y="38"/>
                    <a:pt x="7" y="38"/>
                    <a:pt x="0" y="38"/>
                  </a:cubicBezTo>
                  <a:cubicBezTo>
                    <a:pt x="0" y="26"/>
                    <a:pt x="0" y="13"/>
                    <a:pt x="0" y="0"/>
                  </a:cubicBezTo>
                  <a:cubicBezTo>
                    <a:pt x="7" y="0"/>
                    <a:pt x="14"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05">
              <a:extLst>
                <a:ext uri="{FF2B5EF4-FFF2-40B4-BE49-F238E27FC236}">
                  <a16:creationId xmlns:a16="http://schemas.microsoft.com/office/drawing/2014/main" id="{7E38ECE5-79CF-4D36-8308-76D0BC9474CB}"/>
                </a:ext>
              </a:extLst>
            </p:cNvPr>
            <p:cNvSpPr>
              <a:spLocks/>
            </p:cNvSpPr>
            <p:nvPr/>
          </p:nvSpPr>
          <p:spPr bwMode="auto">
            <a:xfrm>
              <a:off x="8843497" y="4258873"/>
              <a:ext cx="144829" cy="304143"/>
            </a:xfrm>
            <a:custGeom>
              <a:avLst/>
              <a:gdLst>
                <a:gd name="T0" fmla="*/ 19 w 19"/>
                <a:gd name="T1" fmla="*/ 0 h 39"/>
                <a:gd name="T2" fmla="*/ 19 w 19"/>
                <a:gd name="T3" fmla="*/ 39 h 39"/>
                <a:gd name="T4" fmla="*/ 0 w 19"/>
                <a:gd name="T5" fmla="*/ 39 h 39"/>
                <a:gd name="T6" fmla="*/ 0 w 19"/>
                <a:gd name="T7" fmla="*/ 0 h 39"/>
                <a:gd name="T8" fmla="*/ 19 w 19"/>
                <a:gd name="T9" fmla="*/ 0 h 39"/>
              </a:gdLst>
              <a:ahLst/>
              <a:cxnLst>
                <a:cxn ang="0">
                  <a:pos x="T0" y="T1"/>
                </a:cxn>
                <a:cxn ang="0">
                  <a:pos x="T2" y="T3"/>
                </a:cxn>
                <a:cxn ang="0">
                  <a:pos x="T4" y="T5"/>
                </a:cxn>
                <a:cxn ang="0">
                  <a:pos x="T6" y="T7"/>
                </a:cxn>
                <a:cxn ang="0">
                  <a:pos x="T8" y="T9"/>
                </a:cxn>
              </a:cxnLst>
              <a:rect l="0" t="0" r="r" b="b"/>
              <a:pathLst>
                <a:path w="19" h="39">
                  <a:moveTo>
                    <a:pt x="19" y="0"/>
                  </a:moveTo>
                  <a:cubicBezTo>
                    <a:pt x="19" y="14"/>
                    <a:pt x="19" y="26"/>
                    <a:pt x="19" y="39"/>
                  </a:cubicBezTo>
                  <a:cubicBezTo>
                    <a:pt x="13" y="39"/>
                    <a:pt x="7" y="39"/>
                    <a:pt x="0" y="39"/>
                  </a:cubicBezTo>
                  <a:cubicBezTo>
                    <a:pt x="0" y="27"/>
                    <a:pt x="0" y="14"/>
                    <a:pt x="0" y="0"/>
                  </a:cubicBezTo>
                  <a:cubicBezTo>
                    <a:pt x="6" y="0"/>
                    <a:pt x="13"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06">
              <a:extLst>
                <a:ext uri="{FF2B5EF4-FFF2-40B4-BE49-F238E27FC236}">
                  <a16:creationId xmlns:a16="http://schemas.microsoft.com/office/drawing/2014/main" id="{130B1815-D4AE-4C9D-ADA2-5056C4F52C5D}"/>
                </a:ext>
              </a:extLst>
            </p:cNvPr>
            <p:cNvSpPr>
              <a:spLocks/>
            </p:cNvSpPr>
            <p:nvPr/>
          </p:nvSpPr>
          <p:spPr bwMode="auto">
            <a:xfrm>
              <a:off x="4006195" y="4258873"/>
              <a:ext cx="153519" cy="309934"/>
            </a:xfrm>
            <a:custGeom>
              <a:avLst/>
              <a:gdLst>
                <a:gd name="T0" fmla="*/ 20 w 20"/>
                <a:gd name="T1" fmla="*/ 40 h 40"/>
                <a:gd name="T2" fmla="*/ 0 w 20"/>
                <a:gd name="T3" fmla="*/ 40 h 40"/>
                <a:gd name="T4" fmla="*/ 0 w 20"/>
                <a:gd name="T5" fmla="*/ 0 h 40"/>
                <a:gd name="T6" fmla="*/ 20 w 20"/>
                <a:gd name="T7" fmla="*/ 0 h 40"/>
                <a:gd name="T8" fmla="*/ 20 w 20"/>
                <a:gd name="T9" fmla="*/ 40 h 40"/>
              </a:gdLst>
              <a:ahLst/>
              <a:cxnLst>
                <a:cxn ang="0">
                  <a:pos x="T0" y="T1"/>
                </a:cxn>
                <a:cxn ang="0">
                  <a:pos x="T2" y="T3"/>
                </a:cxn>
                <a:cxn ang="0">
                  <a:pos x="T4" y="T5"/>
                </a:cxn>
                <a:cxn ang="0">
                  <a:pos x="T6" y="T7"/>
                </a:cxn>
                <a:cxn ang="0">
                  <a:pos x="T8" y="T9"/>
                </a:cxn>
              </a:cxnLst>
              <a:rect l="0" t="0" r="r" b="b"/>
              <a:pathLst>
                <a:path w="20" h="40">
                  <a:moveTo>
                    <a:pt x="20" y="40"/>
                  </a:moveTo>
                  <a:cubicBezTo>
                    <a:pt x="13" y="40"/>
                    <a:pt x="7" y="40"/>
                    <a:pt x="0" y="40"/>
                  </a:cubicBezTo>
                  <a:cubicBezTo>
                    <a:pt x="0" y="27"/>
                    <a:pt x="0" y="14"/>
                    <a:pt x="0" y="0"/>
                  </a:cubicBezTo>
                  <a:cubicBezTo>
                    <a:pt x="7" y="0"/>
                    <a:pt x="13" y="0"/>
                    <a:pt x="20" y="0"/>
                  </a:cubicBezTo>
                  <a:cubicBezTo>
                    <a:pt x="20" y="14"/>
                    <a:pt x="20" y="26"/>
                    <a:pt x="2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07">
              <a:extLst>
                <a:ext uri="{FF2B5EF4-FFF2-40B4-BE49-F238E27FC236}">
                  <a16:creationId xmlns:a16="http://schemas.microsoft.com/office/drawing/2014/main" id="{B715093D-E078-4759-8231-F25DE7AC9293}"/>
                </a:ext>
              </a:extLst>
            </p:cNvPr>
            <p:cNvSpPr>
              <a:spLocks/>
            </p:cNvSpPr>
            <p:nvPr/>
          </p:nvSpPr>
          <p:spPr bwMode="auto">
            <a:xfrm>
              <a:off x="9127361" y="4244389"/>
              <a:ext cx="156415" cy="324418"/>
            </a:xfrm>
            <a:custGeom>
              <a:avLst/>
              <a:gdLst>
                <a:gd name="T0" fmla="*/ 20 w 20"/>
                <a:gd name="T1" fmla="*/ 42 h 42"/>
                <a:gd name="T2" fmla="*/ 0 w 20"/>
                <a:gd name="T3" fmla="*/ 42 h 42"/>
                <a:gd name="T4" fmla="*/ 0 w 20"/>
                <a:gd name="T5" fmla="*/ 3 h 42"/>
                <a:gd name="T6" fmla="*/ 1 w 20"/>
                <a:gd name="T7" fmla="*/ 2 h 42"/>
                <a:gd name="T8" fmla="*/ 20 w 20"/>
                <a:gd name="T9" fmla="*/ 18 h 42"/>
                <a:gd name="T10" fmla="*/ 20 w 20"/>
                <a:gd name="T11" fmla="*/ 42 h 42"/>
              </a:gdLst>
              <a:ahLst/>
              <a:cxnLst>
                <a:cxn ang="0">
                  <a:pos x="T0" y="T1"/>
                </a:cxn>
                <a:cxn ang="0">
                  <a:pos x="T2" y="T3"/>
                </a:cxn>
                <a:cxn ang="0">
                  <a:pos x="T4" y="T5"/>
                </a:cxn>
                <a:cxn ang="0">
                  <a:pos x="T6" y="T7"/>
                </a:cxn>
                <a:cxn ang="0">
                  <a:pos x="T8" y="T9"/>
                </a:cxn>
                <a:cxn ang="0">
                  <a:pos x="T10" y="T11"/>
                </a:cxn>
              </a:cxnLst>
              <a:rect l="0" t="0" r="r" b="b"/>
              <a:pathLst>
                <a:path w="20" h="42">
                  <a:moveTo>
                    <a:pt x="20" y="42"/>
                  </a:moveTo>
                  <a:cubicBezTo>
                    <a:pt x="12" y="42"/>
                    <a:pt x="6" y="42"/>
                    <a:pt x="0" y="42"/>
                  </a:cubicBezTo>
                  <a:cubicBezTo>
                    <a:pt x="0" y="29"/>
                    <a:pt x="0" y="16"/>
                    <a:pt x="0" y="3"/>
                  </a:cubicBezTo>
                  <a:cubicBezTo>
                    <a:pt x="0" y="3"/>
                    <a:pt x="1" y="2"/>
                    <a:pt x="1" y="2"/>
                  </a:cubicBezTo>
                  <a:cubicBezTo>
                    <a:pt x="20" y="0"/>
                    <a:pt x="20" y="0"/>
                    <a:pt x="20" y="18"/>
                  </a:cubicBezTo>
                  <a:cubicBezTo>
                    <a:pt x="20" y="26"/>
                    <a:pt x="20" y="33"/>
                    <a:pt x="2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08">
              <a:extLst>
                <a:ext uri="{FF2B5EF4-FFF2-40B4-BE49-F238E27FC236}">
                  <a16:creationId xmlns:a16="http://schemas.microsoft.com/office/drawing/2014/main" id="{1AA85B5B-A06F-4589-A098-02C30DAC53B6}"/>
                </a:ext>
              </a:extLst>
            </p:cNvPr>
            <p:cNvSpPr>
              <a:spLocks/>
            </p:cNvSpPr>
            <p:nvPr/>
          </p:nvSpPr>
          <p:spPr bwMode="auto">
            <a:xfrm>
              <a:off x="3145909" y="4258873"/>
              <a:ext cx="147725" cy="304143"/>
            </a:xfrm>
            <a:custGeom>
              <a:avLst/>
              <a:gdLst>
                <a:gd name="T0" fmla="*/ 0 w 19"/>
                <a:gd name="T1" fmla="*/ 0 h 39"/>
                <a:gd name="T2" fmla="*/ 19 w 19"/>
                <a:gd name="T3" fmla="*/ 0 h 39"/>
                <a:gd name="T4" fmla="*/ 19 w 19"/>
                <a:gd name="T5" fmla="*/ 39 h 39"/>
                <a:gd name="T6" fmla="*/ 0 w 19"/>
                <a:gd name="T7" fmla="*/ 39 h 39"/>
                <a:gd name="T8" fmla="*/ 0 w 19"/>
                <a:gd name="T9" fmla="*/ 0 h 39"/>
              </a:gdLst>
              <a:ahLst/>
              <a:cxnLst>
                <a:cxn ang="0">
                  <a:pos x="T0" y="T1"/>
                </a:cxn>
                <a:cxn ang="0">
                  <a:pos x="T2" y="T3"/>
                </a:cxn>
                <a:cxn ang="0">
                  <a:pos x="T4" y="T5"/>
                </a:cxn>
                <a:cxn ang="0">
                  <a:pos x="T6" y="T7"/>
                </a:cxn>
                <a:cxn ang="0">
                  <a:pos x="T8" y="T9"/>
                </a:cxn>
              </a:cxnLst>
              <a:rect l="0" t="0" r="r" b="b"/>
              <a:pathLst>
                <a:path w="19" h="39">
                  <a:moveTo>
                    <a:pt x="0" y="0"/>
                  </a:moveTo>
                  <a:cubicBezTo>
                    <a:pt x="7" y="0"/>
                    <a:pt x="13" y="0"/>
                    <a:pt x="19" y="0"/>
                  </a:cubicBezTo>
                  <a:cubicBezTo>
                    <a:pt x="19" y="13"/>
                    <a:pt x="19" y="26"/>
                    <a:pt x="19" y="39"/>
                  </a:cubicBezTo>
                  <a:cubicBezTo>
                    <a:pt x="13" y="39"/>
                    <a:pt x="7" y="39"/>
                    <a:pt x="0" y="39"/>
                  </a:cubicBezTo>
                  <a:cubicBezTo>
                    <a:pt x="0" y="26"/>
                    <a:pt x="0" y="1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09">
              <a:extLst>
                <a:ext uri="{FF2B5EF4-FFF2-40B4-BE49-F238E27FC236}">
                  <a16:creationId xmlns:a16="http://schemas.microsoft.com/office/drawing/2014/main" id="{187A5649-BF6D-40BD-A7E9-8B3AC4D6DD8C}"/>
                </a:ext>
              </a:extLst>
            </p:cNvPr>
            <p:cNvSpPr>
              <a:spLocks/>
            </p:cNvSpPr>
            <p:nvPr/>
          </p:nvSpPr>
          <p:spPr bwMode="auto">
            <a:xfrm>
              <a:off x="8548044" y="4253078"/>
              <a:ext cx="153519" cy="309934"/>
            </a:xfrm>
            <a:custGeom>
              <a:avLst/>
              <a:gdLst>
                <a:gd name="T0" fmla="*/ 0 w 20"/>
                <a:gd name="T1" fmla="*/ 40 h 40"/>
                <a:gd name="T2" fmla="*/ 0 w 20"/>
                <a:gd name="T3" fmla="*/ 5 h 40"/>
                <a:gd name="T4" fmla="*/ 5 w 20"/>
                <a:gd name="T5" fmla="*/ 1 h 40"/>
                <a:gd name="T6" fmla="*/ 20 w 20"/>
                <a:gd name="T7" fmla="*/ 1 h 40"/>
                <a:gd name="T8" fmla="*/ 20 w 20"/>
                <a:gd name="T9" fmla="*/ 40 h 40"/>
                <a:gd name="T10" fmla="*/ 0 w 20"/>
                <a:gd name="T11" fmla="*/ 40 h 40"/>
              </a:gdLst>
              <a:ahLst/>
              <a:cxnLst>
                <a:cxn ang="0">
                  <a:pos x="T0" y="T1"/>
                </a:cxn>
                <a:cxn ang="0">
                  <a:pos x="T2" y="T3"/>
                </a:cxn>
                <a:cxn ang="0">
                  <a:pos x="T4" y="T5"/>
                </a:cxn>
                <a:cxn ang="0">
                  <a:pos x="T6" y="T7"/>
                </a:cxn>
                <a:cxn ang="0">
                  <a:pos x="T8" y="T9"/>
                </a:cxn>
                <a:cxn ang="0">
                  <a:pos x="T10" y="T11"/>
                </a:cxn>
              </a:cxnLst>
              <a:rect l="0" t="0" r="r" b="b"/>
              <a:pathLst>
                <a:path w="20" h="40">
                  <a:moveTo>
                    <a:pt x="0" y="40"/>
                  </a:moveTo>
                  <a:cubicBezTo>
                    <a:pt x="0" y="29"/>
                    <a:pt x="0" y="17"/>
                    <a:pt x="0" y="5"/>
                  </a:cubicBezTo>
                  <a:cubicBezTo>
                    <a:pt x="0" y="4"/>
                    <a:pt x="3" y="1"/>
                    <a:pt x="5" y="1"/>
                  </a:cubicBezTo>
                  <a:cubicBezTo>
                    <a:pt x="10" y="0"/>
                    <a:pt x="14" y="1"/>
                    <a:pt x="20" y="1"/>
                  </a:cubicBezTo>
                  <a:cubicBezTo>
                    <a:pt x="20" y="14"/>
                    <a:pt x="20" y="27"/>
                    <a:pt x="20" y="40"/>
                  </a:cubicBezTo>
                  <a:cubicBezTo>
                    <a:pt x="14" y="40"/>
                    <a:pt x="7" y="40"/>
                    <a:pt x="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10">
              <a:extLst>
                <a:ext uri="{FF2B5EF4-FFF2-40B4-BE49-F238E27FC236}">
                  <a16:creationId xmlns:a16="http://schemas.microsoft.com/office/drawing/2014/main" id="{4B2F6BCA-5CD8-4083-9C12-066787755FFE}"/>
                </a:ext>
              </a:extLst>
            </p:cNvPr>
            <p:cNvSpPr>
              <a:spLocks/>
            </p:cNvSpPr>
            <p:nvPr/>
          </p:nvSpPr>
          <p:spPr bwMode="auto">
            <a:xfrm>
              <a:off x="8269971" y="3859144"/>
              <a:ext cx="153519" cy="292554"/>
            </a:xfrm>
            <a:custGeom>
              <a:avLst/>
              <a:gdLst>
                <a:gd name="T0" fmla="*/ 0 w 20"/>
                <a:gd name="T1" fmla="*/ 38 h 38"/>
                <a:gd name="T2" fmla="*/ 0 w 20"/>
                <a:gd name="T3" fmla="*/ 0 h 38"/>
                <a:gd name="T4" fmla="*/ 20 w 20"/>
                <a:gd name="T5" fmla="*/ 0 h 38"/>
                <a:gd name="T6" fmla="*/ 20 w 20"/>
                <a:gd name="T7" fmla="*/ 38 h 38"/>
                <a:gd name="T8" fmla="*/ 0 w 20"/>
                <a:gd name="T9" fmla="*/ 38 h 38"/>
              </a:gdLst>
              <a:ahLst/>
              <a:cxnLst>
                <a:cxn ang="0">
                  <a:pos x="T0" y="T1"/>
                </a:cxn>
                <a:cxn ang="0">
                  <a:pos x="T2" y="T3"/>
                </a:cxn>
                <a:cxn ang="0">
                  <a:pos x="T4" y="T5"/>
                </a:cxn>
                <a:cxn ang="0">
                  <a:pos x="T6" y="T7"/>
                </a:cxn>
                <a:cxn ang="0">
                  <a:pos x="T8" y="T9"/>
                </a:cxn>
              </a:cxnLst>
              <a:rect l="0" t="0" r="r" b="b"/>
              <a:pathLst>
                <a:path w="20" h="38">
                  <a:moveTo>
                    <a:pt x="0" y="38"/>
                  </a:moveTo>
                  <a:cubicBezTo>
                    <a:pt x="0" y="25"/>
                    <a:pt x="0" y="13"/>
                    <a:pt x="0" y="0"/>
                  </a:cubicBezTo>
                  <a:cubicBezTo>
                    <a:pt x="7" y="0"/>
                    <a:pt x="13" y="0"/>
                    <a:pt x="20" y="0"/>
                  </a:cubicBezTo>
                  <a:cubicBezTo>
                    <a:pt x="20" y="12"/>
                    <a:pt x="20" y="25"/>
                    <a:pt x="20" y="38"/>
                  </a:cubicBezTo>
                  <a:cubicBezTo>
                    <a:pt x="14" y="38"/>
                    <a:pt x="8"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11">
              <a:extLst>
                <a:ext uri="{FF2B5EF4-FFF2-40B4-BE49-F238E27FC236}">
                  <a16:creationId xmlns:a16="http://schemas.microsoft.com/office/drawing/2014/main" id="{6EAF8B24-B2A1-42B1-8D7F-A9FAEFAAB249}"/>
                </a:ext>
              </a:extLst>
            </p:cNvPr>
            <p:cNvSpPr>
              <a:spLocks/>
            </p:cNvSpPr>
            <p:nvPr/>
          </p:nvSpPr>
          <p:spPr bwMode="auto">
            <a:xfrm>
              <a:off x="4006195" y="3433346"/>
              <a:ext cx="153519" cy="292554"/>
            </a:xfrm>
            <a:custGeom>
              <a:avLst/>
              <a:gdLst>
                <a:gd name="T0" fmla="*/ 0 w 20"/>
                <a:gd name="T1" fmla="*/ 0 h 38"/>
                <a:gd name="T2" fmla="*/ 20 w 20"/>
                <a:gd name="T3" fmla="*/ 0 h 38"/>
                <a:gd name="T4" fmla="*/ 20 w 20"/>
                <a:gd name="T5" fmla="*/ 38 h 38"/>
                <a:gd name="T6" fmla="*/ 0 w 20"/>
                <a:gd name="T7" fmla="*/ 38 h 38"/>
                <a:gd name="T8" fmla="*/ 0 w 20"/>
                <a:gd name="T9" fmla="*/ 0 h 38"/>
              </a:gdLst>
              <a:ahLst/>
              <a:cxnLst>
                <a:cxn ang="0">
                  <a:pos x="T0" y="T1"/>
                </a:cxn>
                <a:cxn ang="0">
                  <a:pos x="T2" y="T3"/>
                </a:cxn>
                <a:cxn ang="0">
                  <a:pos x="T4" y="T5"/>
                </a:cxn>
                <a:cxn ang="0">
                  <a:pos x="T6" y="T7"/>
                </a:cxn>
                <a:cxn ang="0">
                  <a:pos x="T8" y="T9"/>
                </a:cxn>
              </a:cxnLst>
              <a:rect l="0" t="0" r="r" b="b"/>
              <a:pathLst>
                <a:path w="20" h="38">
                  <a:moveTo>
                    <a:pt x="0" y="0"/>
                  </a:moveTo>
                  <a:cubicBezTo>
                    <a:pt x="7" y="0"/>
                    <a:pt x="13" y="0"/>
                    <a:pt x="20" y="0"/>
                  </a:cubicBezTo>
                  <a:cubicBezTo>
                    <a:pt x="20" y="12"/>
                    <a:pt x="20" y="25"/>
                    <a:pt x="20"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12">
              <a:extLst>
                <a:ext uri="{FF2B5EF4-FFF2-40B4-BE49-F238E27FC236}">
                  <a16:creationId xmlns:a16="http://schemas.microsoft.com/office/drawing/2014/main" id="{067BE1E5-75EF-486E-BE57-B23D883A4D88}"/>
                </a:ext>
              </a:extLst>
            </p:cNvPr>
            <p:cNvSpPr>
              <a:spLocks/>
            </p:cNvSpPr>
            <p:nvPr/>
          </p:nvSpPr>
          <p:spPr bwMode="auto">
            <a:xfrm>
              <a:off x="8548044" y="3433346"/>
              <a:ext cx="153519" cy="292554"/>
            </a:xfrm>
            <a:custGeom>
              <a:avLst/>
              <a:gdLst>
                <a:gd name="T0" fmla="*/ 0 w 20"/>
                <a:gd name="T1" fmla="*/ 0 h 38"/>
                <a:gd name="T2" fmla="*/ 20 w 20"/>
                <a:gd name="T3" fmla="*/ 0 h 38"/>
                <a:gd name="T4" fmla="*/ 20 w 20"/>
                <a:gd name="T5" fmla="*/ 38 h 38"/>
                <a:gd name="T6" fmla="*/ 0 w 20"/>
                <a:gd name="T7" fmla="*/ 38 h 38"/>
                <a:gd name="T8" fmla="*/ 0 w 20"/>
                <a:gd name="T9" fmla="*/ 0 h 38"/>
              </a:gdLst>
              <a:ahLst/>
              <a:cxnLst>
                <a:cxn ang="0">
                  <a:pos x="T0" y="T1"/>
                </a:cxn>
                <a:cxn ang="0">
                  <a:pos x="T2" y="T3"/>
                </a:cxn>
                <a:cxn ang="0">
                  <a:pos x="T4" y="T5"/>
                </a:cxn>
                <a:cxn ang="0">
                  <a:pos x="T6" y="T7"/>
                </a:cxn>
                <a:cxn ang="0">
                  <a:pos x="T8" y="T9"/>
                </a:cxn>
              </a:cxnLst>
              <a:rect l="0" t="0" r="r" b="b"/>
              <a:pathLst>
                <a:path w="20" h="38">
                  <a:moveTo>
                    <a:pt x="0" y="0"/>
                  </a:moveTo>
                  <a:cubicBezTo>
                    <a:pt x="7" y="0"/>
                    <a:pt x="13" y="0"/>
                    <a:pt x="20" y="0"/>
                  </a:cubicBezTo>
                  <a:cubicBezTo>
                    <a:pt x="20" y="13"/>
                    <a:pt x="20" y="25"/>
                    <a:pt x="20"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13">
              <a:extLst>
                <a:ext uri="{FF2B5EF4-FFF2-40B4-BE49-F238E27FC236}">
                  <a16:creationId xmlns:a16="http://schemas.microsoft.com/office/drawing/2014/main" id="{E0CD6B35-4F8F-4B94-BCC2-BB5B49449D06}"/>
                </a:ext>
              </a:extLst>
            </p:cNvPr>
            <p:cNvSpPr>
              <a:spLocks/>
            </p:cNvSpPr>
            <p:nvPr/>
          </p:nvSpPr>
          <p:spPr bwMode="auto">
            <a:xfrm>
              <a:off x="8269971" y="3433346"/>
              <a:ext cx="153519" cy="292554"/>
            </a:xfrm>
            <a:custGeom>
              <a:avLst/>
              <a:gdLst>
                <a:gd name="T0" fmla="*/ 0 w 20"/>
                <a:gd name="T1" fmla="*/ 38 h 38"/>
                <a:gd name="T2" fmla="*/ 0 w 20"/>
                <a:gd name="T3" fmla="*/ 0 h 38"/>
                <a:gd name="T4" fmla="*/ 20 w 20"/>
                <a:gd name="T5" fmla="*/ 0 h 38"/>
                <a:gd name="T6" fmla="*/ 20 w 20"/>
                <a:gd name="T7" fmla="*/ 38 h 38"/>
                <a:gd name="T8" fmla="*/ 0 w 20"/>
                <a:gd name="T9" fmla="*/ 38 h 38"/>
              </a:gdLst>
              <a:ahLst/>
              <a:cxnLst>
                <a:cxn ang="0">
                  <a:pos x="T0" y="T1"/>
                </a:cxn>
                <a:cxn ang="0">
                  <a:pos x="T2" y="T3"/>
                </a:cxn>
                <a:cxn ang="0">
                  <a:pos x="T4" y="T5"/>
                </a:cxn>
                <a:cxn ang="0">
                  <a:pos x="T6" y="T7"/>
                </a:cxn>
                <a:cxn ang="0">
                  <a:pos x="T8" y="T9"/>
                </a:cxn>
              </a:cxnLst>
              <a:rect l="0" t="0" r="r" b="b"/>
              <a:pathLst>
                <a:path w="20" h="38">
                  <a:moveTo>
                    <a:pt x="0" y="38"/>
                  </a:moveTo>
                  <a:cubicBezTo>
                    <a:pt x="0" y="25"/>
                    <a:pt x="0" y="13"/>
                    <a:pt x="0" y="0"/>
                  </a:cubicBezTo>
                  <a:cubicBezTo>
                    <a:pt x="7" y="0"/>
                    <a:pt x="13" y="0"/>
                    <a:pt x="20" y="0"/>
                  </a:cubicBezTo>
                  <a:cubicBezTo>
                    <a:pt x="20" y="13"/>
                    <a:pt x="20" y="25"/>
                    <a:pt x="20" y="38"/>
                  </a:cubicBezTo>
                  <a:cubicBezTo>
                    <a:pt x="14" y="38"/>
                    <a:pt x="7"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14">
              <a:extLst>
                <a:ext uri="{FF2B5EF4-FFF2-40B4-BE49-F238E27FC236}">
                  <a16:creationId xmlns:a16="http://schemas.microsoft.com/office/drawing/2014/main" id="{50F3F282-2F2A-4B7F-8CFD-B5325A95F428}"/>
                </a:ext>
              </a:extLst>
            </p:cNvPr>
            <p:cNvSpPr>
              <a:spLocks/>
            </p:cNvSpPr>
            <p:nvPr/>
          </p:nvSpPr>
          <p:spPr bwMode="auto">
            <a:xfrm>
              <a:off x="4298749" y="3433346"/>
              <a:ext cx="147725" cy="292554"/>
            </a:xfrm>
            <a:custGeom>
              <a:avLst/>
              <a:gdLst>
                <a:gd name="T0" fmla="*/ 0 w 19"/>
                <a:gd name="T1" fmla="*/ 0 h 38"/>
                <a:gd name="T2" fmla="*/ 19 w 19"/>
                <a:gd name="T3" fmla="*/ 0 h 38"/>
                <a:gd name="T4" fmla="*/ 19 w 19"/>
                <a:gd name="T5" fmla="*/ 38 h 38"/>
                <a:gd name="T6" fmla="*/ 0 w 19"/>
                <a:gd name="T7" fmla="*/ 38 h 38"/>
                <a:gd name="T8" fmla="*/ 0 w 19"/>
                <a:gd name="T9" fmla="*/ 0 h 38"/>
              </a:gdLst>
              <a:ahLst/>
              <a:cxnLst>
                <a:cxn ang="0">
                  <a:pos x="T0" y="T1"/>
                </a:cxn>
                <a:cxn ang="0">
                  <a:pos x="T2" y="T3"/>
                </a:cxn>
                <a:cxn ang="0">
                  <a:pos x="T4" y="T5"/>
                </a:cxn>
                <a:cxn ang="0">
                  <a:pos x="T6" y="T7"/>
                </a:cxn>
                <a:cxn ang="0">
                  <a:pos x="T8" y="T9"/>
                </a:cxn>
              </a:cxnLst>
              <a:rect l="0" t="0" r="r" b="b"/>
              <a:pathLst>
                <a:path w="19" h="38">
                  <a:moveTo>
                    <a:pt x="0" y="0"/>
                  </a:moveTo>
                  <a:cubicBezTo>
                    <a:pt x="6" y="0"/>
                    <a:pt x="12" y="0"/>
                    <a:pt x="19" y="0"/>
                  </a:cubicBezTo>
                  <a:cubicBezTo>
                    <a:pt x="19" y="13"/>
                    <a:pt x="19" y="25"/>
                    <a:pt x="19"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15">
              <a:extLst>
                <a:ext uri="{FF2B5EF4-FFF2-40B4-BE49-F238E27FC236}">
                  <a16:creationId xmlns:a16="http://schemas.microsoft.com/office/drawing/2014/main" id="{3BF0C440-0A5B-4527-A81C-201C24D16C00}"/>
                </a:ext>
              </a:extLst>
            </p:cNvPr>
            <p:cNvSpPr>
              <a:spLocks/>
            </p:cNvSpPr>
            <p:nvPr/>
          </p:nvSpPr>
          <p:spPr bwMode="auto">
            <a:xfrm>
              <a:off x="4006195" y="3859144"/>
              <a:ext cx="153519" cy="292554"/>
            </a:xfrm>
            <a:custGeom>
              <a:avLst/>
              <a:gdLst>
                <a:gd name="T0" fmla="*/ 0 w 20"/>
                <a:gd name="T1" fmla="*/ 38 h 38"/>
                <a:gd name="T2" fmla="*/ 0 w 20"/>
                <a:gd name="T3" fmla="*/ 0 h 38"/>
                <a:gd name="T4" fmla="*/ 20 w 20"/>
                <a:gd name="T5" fmla="*/ 0 h 38"/>
                <a:gd name="T6" fmla="*/ 20 w 20"/>
                <a:gd name="T7" fmla="*/ 38 h 38"/>
                <a:gd name="T8" fmla="*/ 0 w 20"/>
                <a:gd name="T9" fmla="*/ 38 h 38"/>
              </a:gdLst>
              <a:ahLst/>
              <a:cxnLst>
                <a:cxn ang="0">
                  <a:pos x="T0" y="T1"/>
                </a:cxn>
                <a:cxn ang="0">
                  <a:pos x="T2" y="T3"/>
                </a:cxn>
                <a:cxn ang="0">
                  <a:pos x="T4" y="T5"/>
                </a:cxn>
                <a:cxn ang="0">
                  <a:pos x="T6" y="T7"/>
                </a:cxn>
                <a:cxn ang="0">
                  <a:pos x="T8" y="T9"/>
                </a:cxn>
              </a:cxnLst>
              <a:rect l="0" t="0" r="r" b="b"/>
              <a:pathLst>
                <a:path w="20" h="38">
                  <a:moveTo>
                    <a:pt x="0" y="38"/>
                  </a:moveTo>
                  <a:cubicBezTo>
                    <a:pt x="0" y="25"/>
                    <a:pt x="0" y="13"/>
                    <a:pt x="0" y="0"/>
                  </a:cubicBezTo>
                  <a:cubicBezTo>
                    <a:pt x="7" y="0"/>
                    <a:pt x="13" y="0"/>
                    <a:pt x="20" y="0"/>
                  </a:cubicBezTo>
                  <a:cubicBezTo>
                    <a:pt x="20" y="13"/>
                    <a:pt x="20" y="25"/>
                    <a:pt x="20" y="38"/>
                  </a:cubicBezTo>
                  <a:cubicBezTo>
                    <a:pt x="13" y="38"/>
                    <a:pt x="7"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16">
              <a:extLst>
                <a:ext uri="{FF2B5EF4-FFF2-40B4-BE49-F238E27FC236}">
                  <a16:creationId xmlns:a16="http://schemas.microsoft.com/office/drawing/2014/main" id="{81C4F670-AA57-4105-A226-B820DFF1E3B6}"/>
                </a:ext>
              </a:extLst>
            </p:cNvPr>
            <p:cNvSpPr>
              <a:spLocks/>
            </p:cNvSpPr>
            <p:nvPr/>
          </p:nvSpPr>
          <p:spPr bwMode="auto">
            <a:xfrm>
              <a:off x="8548044" y="3859144"/>
              <a:ext cx="153519" cy="292554"/>
            </a:xfrm>
            <a:custGeom>
              <a:avLst/>
              <a:gdLst>
                <a:gd name="T0" fmla="*/ 20 w 20"/>
                <a:gd name="T1" fmla="*/ 0 h 38"/>
                <a:gd name="T2" fmla="*/ 20 w 20"/>
                <a:gd name="T3" fmla="*/ 38 h 38"/>
                <a:gd name="T4" fmla="*/ 0 w 20"/>
                <a:gd name="T5" fmla="*/ 38 h 38"/>
                <a:gd name="T6" fmla="*/ 0 w 20"/>
                <a:gd name="T7" fmla="*/ 0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cubicBezTo>
                    <a:pt x="20" y="13"/>
                    <a:pt x="20" y="25"/>
                    <a:pt x="20" y="38"/>
                  </a:cubicBezTo>
                  <a:cubicBezTo>
                    <a:pt x="14" y="38"/>
                    <a:pt x="7" y="38"/>
                    <a:pt x="0" y="38"/>
                  </a:cubicBezTo>
                  <a:cubicBezTo>
                    <a:pt x="0" y="26"/>
                    <a:pt x="0" y="13"/>
                    <a:pt x="0" y="0"/>
                  </a:cubicBezTo>
                  <a:cubicBezTo>
                    <a:pt x="7" y="0"/>
                    <a:pt x="13"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17">
              <a:extLst>
                <a:ext uri="{FF2B5EF4-FFF2-40B4-BE49-F238E27FC236}">
                  <a16:creationId xmlns:a16="http://schemas.microsoft.com/office/drawing/2014/main" id="{DE71D357-4778-419C-B102-CCB781BC676F}"/>
                </a:ext>
              </a:extLst>
            </p:cNvPr>
            <p:cNvSpPr>
              <a:spLocks/>
            </p:cNvSpPr>
            <p:nvPr/>
          </p:nvSpPr>
          <p:spPr bwMode="auto">
            <a:xfrm>
              <a:off x="5104001" y="3433346"/>
              <a:ext cx="162209" cy="292554"/>
            </a:xfrm>
            <a:custGeom>
              <a:avLst/>
              <a:gdLst>
                <a:gd name="T0" fmla="*/ 0 w 21"/>
                <a:gd name="T1" fmla="*/ 0 h 38"/>
                <a:gd name="T2" fmla="*/ 21 w 21"/>
                <a:gd name="T3" fmla="*/ 0 h 38"/>
                <a:gd name="T4" fmla="*/ 21 w 21"/>
                <a:gd name="T5" fmla="*/ 38 h 38"/>
                <a:gd name="T6" fmla="*/ 0 w 21"/>
                <a:gd name="T7" fmla="*/ 38 h 38"/>
                <a:gd name="T8" fmla="*/ 0 w 21"/>
                <a:gd name="T9" fmla="*/ 0 h 38"/>
              </a:gdLst>
              <a:ahLst/>
              <a:cxnLst>
                <a:cxn ang="0">
                  <a:pos x="T0" y="T1"/>
                </a:cxn>
                <a:cxn ang="0">
                  <a:pos x="T2" y="T3"/>
                </a:cxn>
                <a:cxn ang="0">
                  <a:pos x="T4" y="T5"/>
                </a:cxn>
                <a:cxn ang="0">
                  <a:pos x="T6" y="T7"/>
                </a:cxn>
                <a:cxn ang="0">
                  <a:pos x="T8" y="T9"/>
                </a:cxn>
              </a:cxnLst>
              <a:rect l="0" t="0" r="r" b="b"/>
              <a:pathLst>
                <a:path w="21" h="38">
                  <a:moveTo>
                    <a:pt x="0" y="0"/>
                  </a:moveTo>
                  <a:cubicBezTo>
                    <a:pt x="8" y="0"/>
                    <a:pt x="14" y="0"/>
                    <a:pt x="21" y="0"/>
                  </a:cubicBezTo>
                  <a:cubicBezTo>
                    <a:pt x="21" y="13"/>
                    <a:pt x="21" y="25"/>
                    <a:pt x="21" y="38"/>
                  </a:cubicBezTo>
                  <a:cubicBezTo>
                    <a:pt x="14" y="38"/>
                    <a:pt x="8" y="38"/>
                    <a:pt x="0" y="38"/>
                  </a:cubicBezTo>
                  <a:cubicBezTo>
                    <a:pt x="0" y="25"/>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18">
              <a:extLst>
                <a:ext uri="{FF2B5EF4-FFF2-40B4-BE49-F238E27FC236}">
                  <a16:creationId xmlns:a16="http://schemas.microsoft.com/office/drawing/2014/main" id="{07B0AA90-46DB-498C-AF63-6BC61C8ED33A}"/>
                </a:ext>
              </a:extLst>
            </p:cNvPr>
            <p:cNvSpPr>
              <a:spLocks/>
            </p:cNvSpPr>
            <p:nvPr/>
          </p:nvSpPr>
          <p:spPr bwMode="auto">
            <a:xfrm>
              <a:off x="5112690" y="3841764"/>
              <a:ext cx="162209" cy="318624"/>
            </a:xfrm>
            <a:custGeom>
              <a:avLst/>
              <a:gdLst>
                <a:gd name="T0" fmla="*/ 21 w 21"/>
                <a:gd name="T1" fmla="*/ 41 h 41"/>
                <a:gd name="T2" fmla="*/ 0 w 21"/>
                <a:gd name="T3" fmla="*/ 41 h 41"/>
                <a:gd name="T4" fmla="*/ 0 w 21"/>
                <a:gd name="T5" fmla="*/ 3 h 41"/>
                <a:gd name="T6" fmla="*/ 2 w 21"/>
                <a:gd name="T7" fmla="*/ 1 h 41"/>
                <a:gd name="T8" fmla="*/ 21 w 21"/>
                <a:gd name="T9" fmla="*/ 19 h 41"/>
                <a:gd name="T10" fmla="*/ 21 w 21"/>
                <a:gd name="T11" fmla="*/ 41 h 41"/>
              </a:gdLst>
              <a:ahLst/>
              <a:cxnLst>
                <a:cxn ang="0">
                  <a:pos x="T0" y="T1"/>
                </a:cxn>
                <a:cxn ang="0">
                  <a:pos x="T2" y="T3"/>
                </a:cxn>
                <a:cxn ang="0">
                  <a:pos x="T4" y="T5"/>
                </a:cxn>
                <a:cxn ang="0">
                  <a:pos x="T6" y="T7"/>
                </a:cxn>
                <a:cxn ang="0">
                  <a:pos x="T8" y="T9"/>
                </a:cxn>
                <a:cxn ang="0">
                  <a:pos x="T10" y="T11"/>
                </a:cxn>
              </a:cxnLst>
              <a:rect l="0" t="0" r="r" b="b"/>
              <a:pathLst>
                <a:path w="21" h="41">
                  <a:moveTo>
                    <a:pt x="21" y="41"/>
                  </a:moveTo>
                  <a:cubicBezTo>
                    <a:pt x="13" y="41"/>
                    <a:pt x="7" y="41"/>
                    <a:pt x="0" y="41"/>
                  </a:cubicBezTo>
                  <a:cubicBezTo>
                    <a:pt x="0" y="28"/>
                    <a:pt x="0" y="15"/>
                    <a:pt x="0" y="3"/>
                  </a:cubicBezTo>
                  <a:cubicBezTo>
                    <a:pt x="0" y="2"/>
                    <a:pt x="1" y="1"/>
                    <a:pt x="2" y="1"/>
                  </a:cubicBezTo>
                  <a:cubicBezTo>
                    <a:pt x="21" y="0"/>
                    <a:pt x="21" y="0"/>
                    <a:pt x="21" y="19"/>
                  </a:cubicBezTo>
                  <a:cubicBezTo>
                    <a:pt x="21" y="26"/>
                    <a:pt x="21" y="33"/>
                    <a:pt x="2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19">
              <a:extLst>
                <a:ext uri="{FF2B5EF4-FFF2-40B4-BE49-F238E27FC236}">
                  <a16:creationId xmlns:a16="http://schemas.microsoft.com/office/drawing/2014/main" id="{27C4A807-CD35-4ACD-A1F0-01F18783762D}"/>
                </a:ext>
              </a:extLst>
            </p:cNvPr>
            <p:cNvSpPr>
              <a:spLocks/>
            </p:cNvSpPr>
            <p:nvPr/>
          </p:nvSpPr>
          <p:spPr bwMode="auto">
            <a:xfrm>
              <a:off x="4292958" y="3859144"/>
              <a:ext cx="153519" cy="292554"/>
            </a:xfrm>
            <a:custGeom>
              <a:avLst/>
              <a:gdLst>
                <a:gd name="T0" fmla="*/ 0 w 20"/>
                <a:gd name="T1" fmla="*/ 38 h 38"/>
                <a:gd name="T2" fmla="*/ 0 w 20"/>
                <a:gd name="T3" fmla="*/ 0 h 38"/>
                <a:gd name="T4" fmla="*/ 20 w 20"/>
                <a:gd name="T5" fmla="*/ 0 h 38"/>
                <a:gd name="T6" fmla="*/ 20 w 20"/>
                <a:gd name="T7" fmla="*/ 38 h 38"/>
                <a:gd name="T8" fmla="*/ 0 w 20"/>
                <a:gd name="T9" fmla="*/ 38 h 38"/>
              </a:gdLst>
              <a:ahLst/>
              <a:cxnLst>
                <a:cxn ang="0">
                  <a:pos x="T0" y="T1"/>
                </a:cxn>
                <a:cxn ang="0">
                  <a:pos x="T2" y="T3"/>
                </a:cxn>
                <a:cxn ang="0">
                  <a:pos x="T4" y="T5"/>
                </a:cxn>
                <a:cxn ang="0">
                  <a:pos x="T6" y="T7"/>
                </a:cxn>
                <a:cxn ang="0">
                  <a:pos x="T8" y="T9"/>
                </a:cxn>
              </a:cxnLst>
              <a:rect l="0" t="0" r="r" b="b"/>
              <a:pathLst>
                <a:path w="20" h="38">
                  <a:moveTo>
                    <a:pt x="0" y="38"/>
                  </a:moveTo>
                  <a:cubicBezTo>
                    <a:pt x="0" y="25"/>
                    <a:pt x="0" y="13"/>
                    <a:pt x="0" y="0"/>
                  </a:cubicBezTo>
                  <a:cubicBezTo>
                    <a:pt x="7" y="0"/>
                    <a:pt x="13" y="0"/>
                    <a:pt x="20" y="0"/>
                  </a:cubicBezTo>
                  <a:cubicBezTo>
                    <a:pt x="20" y="13"/>
                    <a:pt x="20" y="25"/>
                    <a:pt x="20" y="38"/>
                  </a:cubicBezTo>
                  <a:cubicBezTo>
                    <a:pt x="14" y="38"/>
                    <a:pt x="8"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20">
              <a:extLst>
                <a:ext uri="{FF2B5EF4-FFF2-40B4-BE49-F238E27FC236}">
                  <a16:creationId xmlns:a16="http://schemas.microsoft.com/office/drawing/2014/main" id="{7B9CA5E9-7522-486A-A4A1-6C014715FD61}"/>
                </a:ext>
              </a:extLst>
            </p:cNvPr>
            <p:cNvSpPr>
              <a:spLocks/>
            </p:cNvSpPr>
            <p:nvPr/>
          </p:nvSpPr>
          <p:spPr bwMode="auto">
            <a:xfrm>
              <a:off x="9973166" y="3433346"/>
              <a:ext cx="153519" cy="292554"/>
            </a:xfrm>
            <a:custGeom>
              <a:avLst/>
              <a:gdLst>
                <a:gd name="T0" fmla="*/ 0 w 20"/>
                <a:gd name="T1" fmla="*/ 0 h 38"/>
                <a:gd name="T2" fmla="*/ 20 w 20"/>
                <a:gd name="T3" fmla="*/ 0 h 38"/>
                <a:gd name="T4" fmla="*/ 20 w 20"/>
                <a:gd name="T5" fmla="*/ 38 h 38"/>
                <a:gd name="T6" fmla="*/ 0 w 20"/>
                <a:gd name="T7" fmla="*/ 38 h 38"/>
                <a:gd name="T8" fmla="*/ 0 w 20"/>
                <a:gd name="T9" fmla="*/ 0 h 38"/>
              </a:gdLst>
              <a:ahLst/>
              <a:cxnLst>
                <a:cxn ang="0">
                  <a:pos x="T0" y="T1"/>
                </a:cxn>
                <a:cxn ang="0">
                  <a:pos x="T2" y="T3"/>
                </a:cxn>
                <a:cxn ang="0">
                  <a:pos x="T4" y="T5"/>
                </a:cxn>
                <a:cxn ang="0">
                  <a:pos x="T6" y="T7"/>
                </a:cxn>
                <a:cxn ang="0">
                  <a:pos x="T8" y="T9"/>
                </a:cxn>
              </a:cxnLst>
              <a:rect l="0" t="0" r="r" b="b"/>
              <a:pathLst>
                <a:path w="20" h="38">
                  <a:moveTo>
                    <a:pt x="0" y="0"/>
                  </a:moveTo>
                  <a:cubicBezTo>
                    <a:pt x="7" y="0"/>
                    <a:pt x="13" y="0"/>
                    <a:pt x="20" y="0"/>
                  </a:cubicBezTo>
                  <a:cubicBezTo>
                    <a:pt x="20" y="12"/>
                    <a:pt x="20" y="25"/>
                    <a:pt x="20"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21">
              <a:extLst>
                <a:ext uri="{FF2B5EF4-FFF2-40B4-BE49-F238E27FC236}">
                  <a16:creationId xmlns:a16="http://schemas.microsoft.com/office/drawing/2014/main" id="{7BB6EC1D-C8FF-4ABD-8464-952CCC96D28E}"/>
                </a:ext>
              </a:extLst>
            </p:cNvPr>
            <p:cNvSpPr>
              <a:spLocks/>
            </p:cNvSpPr>
            <p:nvPr/>
          </p:nvSpPr>
          <p:spPr bwMode="auto">
            <a:xfrm>
              <a:off x="9121570" y="3433346"/>
              <a:ext cx="153519" cy="292554"/>
            </a:xfrm>
            <a:custGeom>
              <a:avLst/>
              <a:gdLst>
                <a:gd name="T0" fmla="*/ 0 w 20"/>
                <a:gd name="T1" fmla="*/ 38 h 38"/>
                <a:gd name="T2" fmla="*/ 0 w 20"/>
                <a:gd name="T3" fmla="*/ 0 h 38"/>
                <a:gd name="T4" fmla="*/ 20 w 20"/>
                <a:gd name="T5" fmla="*/ 0 h 38"/>
                <a:gd name="T6" fmla="*/ 20 w 20"/>
                <a:gd name="T7" fmla="*/ 38 h 38"/>
                <a:gd name="T8" fmla="*/ 0 w 20"/>
                <a:gd name="T9" fmla="*/ 38 h 38"/>
              </a:gdLst>
              <a:ahLst/>
              <a:cxnLst>
                <a:cxn ang="0">
                  <a:pos x="T0" y="T1"/>
                </a:cxn>
                <a:cxn ang="0">
                  <a:pos x="T2" y="T3"/>
                </a:cxn>
                <a:cxn ang="0">
                  <a:pos x="T4" y="T5"/>
                </a:cxn>
                <a:cxn ang="0">
                  <a:pos x="T6" y="T7"/>
                </a:cxn>
                <a:cxn ang="0">
                  <a:pos x="T8" y="T9"/>
                </a:cxn>
              </a:cxnLst>
              <a:rect l="0" t="0" r="r" b="b"/>
              <a:pathLst>
                <a:path w="20" h="38">
                  <a:moveTo>
                    <a:pt x="0" y="38"/>
                  </a:moveTo>
                  <a:cubicBezTo>
                    <a:pt x="0" y="25"/>
                    <a:pt x="0" y="13"/>
                    <a:pt x="0" y="0"/>
                  </a:cubicBezTo>
                  <a:cubicBezTo>
                    <a:pt x="7" y="0"/>
                    <a:pt x="13" y="0"/>
                    <a:pt x="20" y="0"/>
                  </a:cubicBezTo>
                  <a:cubicBezTo>
                    <a:pt x="20" y="12"/>
                    <a:pt x="20" y="25"/>
                    <a:pt x="20" y="38"/>
                  </a:cubicBezTo>
                  <a:cubicBezTo>
                    <a:pt x="13" y="38"/>
                    <a:pt x="7"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32" name="Freeform 122">
              <a:extLst>
                <a:ext uri="{FF2B5EF4-FFF2-40B4-BE49-F238E27FC236}">
                  <a16:creationId xmlns:a16="http://schemas.microsoft.com/office/drawing/2014/main" id="{99D02688-6373-475E-97FF-F3B7CA1A5BFC}"/>
                </a:ext>
              </a:extLst>
            </p:cNvPr>
            <p:cNvSpPr>
              <a:spLocks/>
            </p:cNvSpPr>
            <p:nvPr/>
          </p:nvSpPr>
          <p:spPr bwMode="auto">
            <a:xfrm>
              <a:off x="8834807" y="3433346"/>
              <a:ext cx="153519" cy="292554"/>
            </a:xfrm>
            <a:custGeom>
              <a:avLst/>
              <a:gdLst>
                <a:gd name="T0" fmla="*/ 20 w 20"/>
                <a:gd name="T1" fmla="*/ 0 h 38"/>
                <a:gd name="T2" fmla="*/ 20 w 20"/>
                <a:gd name="T3" fmla="*/ 38 h 38"/>
                <a:gd name="T4" fmla="*/ 0 w 20"/>
                <a:gd name="T5" fmla="*/ 38 h 38"/>
                <a:gd name="T6" fmla="*/ 0 w 20"/>
                <a:gd name="T7" fmla="*/ 0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cubicBezTo>
                    <a:pt x="20" y="13"/>
                    <a:pt x="20" y="25"/>
                    <a:pt x="20" y="38"/>
                  </a:cubicBezTo>
                  <a:cubicBezTo>
                    <a:pt x="14" y="38"/>
                    <a:pt x="7" y="38"/>
                    <a:pt x="0" y="38"/>
                  </a:cubicBezTo>
                  <a:cubicBezTo>
                    <a:pt x="0" y="25"/>
                    <a:pt x="0" y="13"/>
                    <a:pt x="0" y="0"/>
                  </a:cubicBezTo>
                  <a:cubicBezTo>
                    <a:pt x="7" y="0"/>
                    <a:pt x="13"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23">
              <a:extLst>
                <a:ext uri="{FF2B5EF4-FFF2-40B4-BE49-F238E27FC236}">
                  <a16:creationId xmlns:a16="http://schemas.microsoft.com/office/drawing/2014/main" id="{2E245448-D132-46AC-80BD-D881D53F151D}"/>
                </a:ext>
              </a:extLst>
            </p:cNvPr>
            <p:cNvSpPr>
              <a:spLocks/>
            </p:cNvSpPr>
            <p:nvPr/>
          </p:nvSpPr>
          <p:spPr bwMode="auto">
            <a:xfrm>
              <a:off x="8834807" y="3859144"/>
              <a:ext cx="153519" cy="292554"/>
            </a:xfrm>
            <a:custGeom>
              <a:avLst/>
              <a:gdLst>
                <a:gd name="T0" fmla="*/ 0 w 20"/>
                <a:gd name="T1" fmla="*/ 38 h 38"/>
                <a:gd name="T2" fmla="*/ 0 w 20"/>
                <a:gd name="T3" fmla="*/ 0 h 38"/>
                <a:gd name="T4" fmla="*/ 20 w 20"/>
                <a:gd name="T5" fmla="*/ 0 h 38"/>
                <a:gd name="T6" fmla="*/ 20 w 20"/>
                <a:gd name="T7" fmla="*/ 38 h 38"/>
                <a:gd name="T8" fmla="*/ 0 w 20"/>
                <a:gd name="T9" fmla="*/ 38 h 38"/>
              </a:gdLst>
              <a:ahLst/>
              <a:cxnLst>
                <a:cxn ang="0">
                  <a:pos x="T0" y="T1"/>
                </a:cxn>
                <a:cxn ang="0">
                  <a:pos x="T2" y="T3"/>
                </a:cxn>
                <a:cxn ang="0">
                  <a:pos x="T4" y="T5"/>
                </a:cxn>
                <a:cxn ang="0">
                  <a:pos x="T6" y="T7"/>
                </a:cxn>
                <a:cxn ang="0">
                  <a:pos x="T8" y="T9"/>
                </a:cxn>
              </a:cxnLst>
              <a:rect l="0" t="0" r="r" b="b"/>
              <a:pathLst>
                <a:path w="20" h="38">
                  <a:moveTo>
                    <a:pt x="0" y="38"/>
                  </a:moveTo>
                  <a:cubicBezTo>
                    <a:pt x="0" y="25"/>
                    <a:pt x="0" y="13"/>
                    <a:pt x="0" y="0"/>
                  </a:cubicBezTo>
                  <a:cubicBezTo>
                    <a:pt x="7" y="0"/>
                    <a:pt x="14" y="0"/>
                    <a:pt x="20" y="0"/>
                  </a:cubicBezTo>
                  <a:cubicBezTo>
                    <a:pt x="20" y="13"/>
                    <a:pt x="20" y="25"/>
                    <a:pt x="20" y="38"/>
                  </a:cubicBezTo>
                  <a:cubicBezTo>
                    <a:pt x="14" y="38"/>
                    <a:pt x="8"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24">
              <a:extLst>
                <a:ext uri="{FF2B5EF4-FFF2-40B4-BE49-F238E27FC236}">
                  <a16:creationId xmlns:a16="http://schemas.microsoft.com/office/drawing/2014/main" id="{6E4E895E-D313-416B-8EF6-9DBD859D07C0}"/>
                </a:ext>
              </a:extLst>
            </p:cNvPr>
            <p:cNvSpPr>
              <a:spLocks/>
            </p:cNvSpPr>
            <p:nvPr/>
          </p:nvSpPr>
          <p:spPr bwMode="auto">
            <a:xfrm>
              <a:off x="3719432" y="3433346"/>
              <a:ext cx="153519" cy="292554"/>
            </a:xfrm>
            <a:custGeom>
              <a:avLst/>
              <a:gdLst>
                <a:gd name="T0" fmla="*/ 0 w 20"/>
                <a:gd name="T1" fmla="*/ 0 h 38"/>
                <a:gd name="T2" fmla="*/ 20 w 20"/>
                <a:gd name="T3" fmla="*/ 0 h 38"/>
                <a:gd name="T4" fmla="*/ 20 w 20"/>
                <a:gd name="T5" fmla="*/ 38 h 38"/>
                <a:gd name="T6" fmla="*/ 0 w 20"/>
                <a:gd name="T7" fmla="*/ 38 h 38"/>
                <a:gd name="T8" fmla="*/ 0 w 20"/>
                <a:gd name="T9" fmla="*/ 0 h 38"/>
              </a:gdLst>
              <a:ahLst/>
              <a:cxnLst>
                <a:cxn ang="0">
                  <a:pos x="T0" y="T1"/>
                </a:cxn>
                <a:cxn ang="0">
                  <a:pos x="T2" y="T3"/>
                </a:cxn>
                <a:cxn ang="0">
                  <a:pos x="T4" y="T5"/>
                </a:cxn>
                <a:cxn ang="0">
                  <a:pos x="T6" y="T7"/>
                </a:cxn>
                <a:cxn ang="0">
                  <a:pos x="T8" y="T9"/>
                </a:cxn>
              </a:cxnLst>
              <a:rect l="0" t="0" r="r" b="b"/>
              <a:pathLst>
                <a:path w="20" h="38">
                  <a:moveTo>
                    <a:pt x="0" y="0"/>
                  </a:moveTo>
                  <a:cubicBezTo>
                    <a:pt x="6" y="0"/>
                    <a:pt x="13" y="0"/>
                    <a:pt x="20" y="0"/>
                  </a:cubicBezTo>
                  <a:cubicBezTo>
                    <a:pt x="20" y="13"/>
                    <a:pt x="20" y="25"/>
                    <a:pt x="20"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25">
              <a:extLst>
                <a:ext uri="{FF2B5EF4-FFF2-40B4-BE49-F238E27FC236}">
                  <a16:creationId xmlns:a16="http://schemas.microsoft.com/office/drawing/2014/main" id="{2CE2A3D5-1A4B-40FE-98EA-6C974496FB0F}"/>
                </a:ext>
              </a:extLst>
            </p:cNvPr>
            <p:cNvSpPr>
              <a:spLocks/>
            </p:cNvSpPr>
            <p:nvPr/>
          </p:nvSpPr>
          <p:spPr bwMode="auto">
            <a:xfrm>
              <a:off x="3719432" y="3859144"/>
              <a:ext cx="153519" cy="292554"/>
            </a:xfrm>
            <a:custGeom>
              <a:avLst/>
              <a:gdLst>
                <a:gd name="T0" fmla="*/ 20 w 20"/>
                <a:gd name="T1" fmla="*/ 38 h 38"/>
                <a:gd name="T2" fmla="*/ 0 w 20"/>
                <a:gd name="T3" fmla="*/ 38 h 38"/>
                <a:gd name="T4" fmla="*/ 0 w 20"/>
                <a:gd name="T5" fmla="*/ 0 h 38"/>
                <a:gd name="T6" fmla="*/ 20 w 20"/>
                <a:gd name="T7" fmla="*/ 0 h 38"/>
                <a:gd name="T8" fmla="*/ 20 w 20"/>
                <a:gd name="T9" fmla="*/ 38 h 38"/>
              </a:gdLst>
              <a:ahLst/>
              <a:cxnLst>
                <a:cxn ang="0">
                  <a:pos x="T0" y="T1"/>
                </a:cxn>
                <a:cxn ang="0">
                  <a:pos x="T2" y="T3"/>
                </a:cxn>
                <a:cxn ang="0">
                  <a:pos x="T4" y="T5"/>
                </a:cxn>
                <a:cxn ang="0">
                  <a:pos x="T6" y="T7"/>
                </a:cxn>
                <a:cxn ang="0">
                  <a:pos x="T8" y="T9"/>
                </a:cxn>
              </a:cxnLst>
              <a:rect l="0" t="0" r="r" b="b"/>
              <a:pathLst>
                <a:path w="20" h="38">
                  <a:moveTo>
                    <a:pt x="20" y="38"/>
                  </a:moveTo>
                  <a:cubicBezTo>
                    <a:pt x="13" y="38"/>
                    <a:pt x="6" y="38"/>
                    <a:pt x="0" y="38"/>
                  </a:cubicBezTo>
                  <a:cubicBezTo>
                    <a:pt x="0" y="26"/>
                    <a:pt x="0" y="13"/>
                    <a:pt x="0" y="0"/>
                  </a:cubicBezTo>
                  <a:cubicBezTo>
                    <a:pt x="6" y="0"/>
                    <a:pt x="13" y="0"/>
                    <a:pt x="20" y="0"/>
                  </a:cubicBezTo>
                  <a:cubicBezTo>
                    <a:pt x="20" y="13"/>
                    <a:pt x="20" y="25"/>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26">
              <a:extLst>
                <a:ext uri="{FF2B5EF4-FFF2-40B4-BE49-F238E27FC236}">
                  <a16:creationId xmlns:a16="http://schemas.microsoft.com/office/drawing/2014/main" id="{B3E47E24-EB4C-439C-85BE-BD3D9F0C66DB}"/>
                </a:ext>
              </a:extLst>
            </p:cNvPr>
            <p:cNvSpPr>
              <a:spLocks/>
            </p:cNvSpPr>
            <p:nvPr/>
          </p:nvSpPr>
          <p:spPr bwMode="auto">
            <a:xfrm>
              <a:off x="9964476" y="3859144"/>
              <a:ext cx="162209" cy="292554"/>
            </a:xfrm>
            <a:custGeom>
              <a:avLst/>
              <a:gdLst>
                <a:gd name="T0" fmla="*/ 0 w 21"/>
                <a:gd name="T1" fmla="*/ 38 h 38"/>
                <a:gd name="T2" fmla="*/ 0 w 21"/>
                <a:gd name="T3" fmla="*/ 0 h 38"/>
                <a:gd name="T4" fmla="*/ 21 w 21"/>
                <a:gd name="T5" fmla="*/ 0 h 38"/>
                <a:gd name="T6" fmla="*/ 21 w 21"/>
                <a:gd name="T7" fmla="*/ 38 h 38"/>
                <a:gd name="T8" fmla="*/ 0 w 21"/>
                <a:gd name="T9" fmla="*/ 38 h 38"/>
              </a:gdLst>
              <a:ahLst/>
              <a:cxnLst>
                <a:cxn ang="0">
                  <a:pos x="T0" y="T1"/>
                </a:cxn>
                <a:cxn ang="0">
                  <a:pos x="T2" y="T3"/>
                </a:cxn>
                <a:cxn ang="0">
                  <a:pos x="T4" y="T5"/>
                </a:cxn>
                <a:cxn ang="0">
                  <a:pos x="T6" y="T7"/>
                </a:cxn>
                <a:cxn ang="0">
                  <a:pos x="T8" y="T9"/>
                </a:cxn>
              </a:cxnLst>
              <a:rect l="0" t="0" r="r" b="b"/>
              <a:pathLst>
                <a:path w="21" h="38">
                  <a:moveTo>
                    <a:pt x="0" y="38"/>
                  </a:moveTo>
                  <a:cubicBezTo>
                    <a:pt x="0" y="25"/>
                    <a:pt x="0" y="13"/>
                    <a:pt x="0" y="0"/>
                  </a:cubicBezTo>
                  <a:cubicBezTo>
                    <a:pt x="7" y="0"/>
                    <a:pt x="14" y="0"/>
                    <a:pt x="21" y="0"/>
                  </a:cubicBezTo>
                  <a:cubicBezTo>
                    <a:pt x="21" y="13"/>
                    <a:pt x="21" y="25"/>
                    <a:pt x="21" y="38"/>
                  </a:cubicBezTo>
                  <a:cubicBezTo>
                    <a:pt x="14" y="38"/>
                    <a:pt x="8"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27">
              <a:extLst>
                <a:ext uri="{FF2B5EF4-FFF2-40B4-BE49-F238E27FC236}">
                  <a16:creationId xmlns:a16="http://schemas.microsoft.com/office/drawing/2014/main" id="{244D8F23-39D2-4234-AF67-223D66894E59}"/>
                </a:ext>
              </a:extLst>
            </p:cNvPr>
            <p:cNvSpPr>
              <a:spLocks/>
            </p:cNvSpPr>
            <p:nvPr/>
          </p:nvSpPr>
          <p:spPr bwMode="auto">
            <a:xfrm>
              <a:off x="3145909" y="3433346"/>
              <a:ext cx="156415" cy="292554"/>
            </a:xfrm>
            <a:custGeom>
              <a:avLst/>
              <a:gdLst>
                <a:gd name="T0" fmla="*/ 0 w 20"/>
                <a:gd name="T1" fmla="*/ 0 h 38"/>
                <a:gd name="T2" fmla="*/ 20 w 20"/>
                <a:gd name="T3" fmla="*/ 0 h 38"/>
                <a:gd name="T4" fmla="*/ 20 w 20"/>
                <a:gd name="T5" fmla="*/ 38 h 38"/>
                <a:gd name="T6" fmla="*/ 0 w 20"/>
                <a:gd name="T7" fmla="*/ 38 h 38"/>
                <a:gd name="T8" fmla="*/ 0 w 20"/>
                <a:gd name="T9" fmla="*/ 0 h 38"/>
              </a:gdLst>
              <a:ahLst/>
              <a:cxnLst>
                <a:cxn ang="0">
                  <a:pos x="T0" y="T1"/>
                </a:cxn>
                <a:cxn ang="0">
                  <a:pos x="T2" y="T3"/>
                </a:cxn>
                <a:cxn ang="0">
                  <a:pos x="T4" y="T5"/>
                </a:cxn>
                <a:cxn ang="0">
                  <a:pos x="T6" y="T7"/>
                </a:cxn>
                <a:cxn ang="0">
                  <a:pos x="T8" y="T9"/>
                </a:cxn>
              </a:cxnLst>
              <a:rect l="0" t="0" r="r" b="b"/>
              <a:pathLst>
                <a:path w="20" h="38">
                  <a:moveTo>
                    <a:pt x="0" y="0"/>
                  </a:moveTo>
                  <a:cubicBezTo>
                    <a:pt x="7" y="0"/>
                    <a:pt x="13" y="0"/>
                    <a:pt x="20" y="0"/>
                  </a:cubicBezTo>
                  <a:cubicBezTo>
                    <a:pt x="20" y="13"/>
                    <a:pt x="20" y="25"/>
                    <a:pt x="20"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28">
              <a:extLst>
                <a:ext uri="{FF2B5EF4-FFF2-40B4-BE49-F238E27FC236}">
                  <a16:creationId xmlns:a16="http://schemas.microsoft.com/office/drawing/2014/main" id="{81EFECFD-1A9B-4AEC-B411-F761136030A0}"/>
                </a:ext>
              </a:extLst>
            </p:cNvPr>
            <p:cNvSpPr>
              <a:spLocks/>
            </p:cNvSpPr>
            <p:nvPr/>
          </p:nvSpPr>
          <p:spPr bwMode="auto">
            <a:xfrm>
              <a:off x="9121570" y="3850454"/>
              <a:ext cx="153519" cy="301244"/>
            </a:xfrm>
            <a:custGeom>
              <a:avLst/>
              <a:gdLst>
                <a:gd name="T0" fmla="*/ 0 w 20"/>
                <a:gd name="T1" fmla="*/ 0 h 39"/>
                <a:gd name="T2" fmla="*/ 20 w 20"/>
                <a:gd name="T3" fmla="*/ 0 h 39"/>
                <a:gd name="T4" fmla="*/ 20 w 20"/>
                <a:gd name="T5" fmla="*/ 39 h 39"/>
                <a:gd name="T6" fmla="*/ 0 w 20"/>
                <a:gd name="T7" fmla="*/ 39 h 39"/>
                <a:gd name="T8" fmla="*/ 0 w 20"/>
                <a:gd name="T9" fmla="*/ 0 h 39"/>
              </a:gdLst>
              <a:ahLst/>
              <a:cxnLst>
                <a:cxn ang="0">
                  <a:pos x="T0" y="T1"/>
                </a:cxn>
                <a:cxn ang="0">
                  <a:pos x="T2" y="T3"/>
                </a:cxn>
                <a:cxn ang="0">
                  <a:pos x="T4" y="T5"/>
                </a:cxn>
                <a:cxn ang="0">
                  <a:pos x="T6" y="T7"/>
                </a:cxn>
                <a:cxn ang="0">
                  <a:pos x="T8" y="T9"/>
                </a:cxn>
              </a:cxnLst>
              <a:rect l="0" t="0" r="r" b="b"/>
              <a:pathLst>
                <a:path w="20" h="39">
                  <a:moveTo>
                    <a:pt x="0" y="0"/>
                  </a:moveTo>
                  <a:cubicBezTo>
                    <a:pt x="7" y="0"/>
                    <a:pt x="13" y="0"/>
                    <a:pt x="20" y="0"/>
                  </a:cubicBezTo>
                  <a:cubicBezTo>
                    <a:pt x="20" y="14"/>
                    <a:pt x="20" y="26"/>
                    <a:pt x="20" y="39"/>
                  </a:cubicBezTo>
                  <a:cubicBezTo>
                    <a:pt x="13" y="39"/>
                    <a:pt x="7" y="39"/>
                    <a:pt x="0" y="39"/>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29">
              <a:extLst>
                <a:ext uri="{FF2B5EF4-FFF2-40B4-BE49-F238E27FC236}">
                  <a16:creationId xmlns:a16="http://schemas.microsoft.com/office/drawing/2014/main" id="{6E0A47B2-8461-4E6A-8313-812C3FB0B5F1}"/>
                </a:ext>
              </a:extLst>
            </p:cNvPr>
            <p:cNvSpPr>
              <a:spLocks/>
            </p:cNvSpPr>
            <p:nvPr/>
          </p:nvSpPr>
          <p:spPr bwMode="auto">
            <a:xfrm>
              <a:off x="3145909" y="3850454"/>
              <a:ext cx="147725" cy="301244"/>
            </a:xfrm>
            <a:custGeom>
              <a:avLst/>
              <a:gdLst>
                <a:gd name="T0" fmla="*/ 0 w 19"/>
                <a:gd name="T1" fmla="*/ 0 h 39"/>
                <a:gd name="T2" fmla="*/ 19 w 19"/>
                <a:gd name="T3" fmla="*/ 0 h 39"/>
                <a:gd name="T4" fmla="*/ 19 w 19"/>
                <a:gd name="T5" fmla="*/ 39 h 39"/>
                <a:gd name="T6" fmla="*/ 0 w 19"/>
                <a:gd name="T7" fmla="*/ 39 h 39"/>
                <a:gd name="T8" fmla="*/ 0 w 19"/>
                <a:gd name="T9" fmla="*/ 0 h 39"/>
              </a:gdLst>
              <a:ahLst/>
              <a:cxnLst>
                <a:cxn ang="0">
                  <a:pos x="T0" y="T1"/>
                </a:cxn>
                <a:cxn ang="0">
                  <a:pos x="T2" y="T3"/>
                </a:cxn>
                <a:cxn ang="0">
                  <a:pos x="T4" y="T5"/>
                </a:cxn>
                <a:cxn ang="0">
                  <a:pos x="T6" y="T7"/>
                </a:cxn>
                <a:cxn ang="0">
                  <a:pos x="T8" y="T9"/>
                </a:cxn>
              </a:cxnLst>
              <a:rect l="0" t="0" r="r" b="b"/>
              <a:pathLst>
                <a:path w="19" h="39">
                  <a:moveTo>
                    <a:pt x="0" y="0"/>
                  </a:moveTo>
                  <a:cubicBezTo>
                    <a:pt x="7" y="0"/>
                    <a:pt x="13" y="0"/>
                    <a:pt x="19" y="0"/>
                  </a:cubicBezTo>
                  <a:cubicBezTo>
                    <a:pt x="19" y="14"/>
                    <a:pt x="19" y="26"/>
                    <a:pt x="19" y="39"/>
                  </a:cubicBezTo>
                  <a:cubicBezTo>
                    <a:pt x="13" y="39"/>
                    <a:pt x="7" y="39"/>
                    <a:pt x="0" y="39"/>
                  </a:cubicBezTo>
                  <a:cubicBezTo>
                    <a:pt x="0" y="27"/>
                    <a:pt x="0" y="1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30">
              <a:extLst>
                <a:ext uri="{FF2B5EF4-FFF2-40B4-BE49-F238E27FC236}">
                  <a16:creationId xmlns:a16="http://schemas.microsoft.com/office/drawing/2014/main" id="{911030B0-D77D-4DFF-A1D2-8DFB88D3DC59}"/>
                </a:ext>
              </a:extLst>
            </p:cNvPr>
            <p:cNvSpPr>
              <a:spLocks/>
            </p:cNvSpPr>
            <p:nvPr/>
          </p:nvSpPr>
          <p:spPr bwMode="auto">
            <a:xfrm>
              <a:off x="9414124" y="4258873"/>
              <a:ext cx="147725" cy="309934"/>
            </a:xfrm>
            <a:custGeom>
              <a:avLst/>
              <a:gdLst>
                <a:gd name="T0" fmla="*/ 19 w 19"/>
                <a:gd name="T1" fmla="*/ 40 h 40"/>
                <a:gd name="T2" fmla="*/ 0 w 19"/>
                <a:gd name="T3" fmla="*/ 40 h 40"/>
                <a:gd name="T4" fmla="*/ 0 w 19"/>
                <a:gd name="T5" fmla="*/ 0 h 40"/>
                <a:gd name="T6" fmla="*/ 19 w 19"/>
                <a:gd name="T7" fmla="*/ 0 h 40"/>
                <a:gd name="T8" fmla="*/ 19 w 19"/>
                <a:gd name="T9" fmla="*/ 40 h 40"/>
              </a:gdLst>
              <a:ahLst/>
              <a:cxnLst>
                <a:cxn ang="0">
                  <a:pos x="T0" y="T1"/>
                </a:cxn>
                <a:cxn ang="0">
                  <a:pos x="T2" y="T3"/>
                </a:cxn>
                <a:cxn ang="0">
                  <a:pos x="T4" y="T5"/>
                </a:cxn>
                <a:cxn ang="0">
                  <a:pos x="T6" y="T7"/>
                </a:cxn>
                <a:cxn ang="0">
                  <a:pos x="T8" y="T9"/>
                </a:cxn>
              </a:cxnLst>
              <a:rect l="0" t="0" r="r" b="b"/>
              <a:pathLst>
                <a:path w="19" h="40">
                  <a:moveTo>
                    <a:pt x="19" y="40"/>
                  </a:moveTo>
                  <a:cubicBezTo>
                    <a:pt x="12" y="40"/>
                    <a:pt x="7" y="40"/>
                    <a:pt x="0" y="40"/>
                  </a:cubicBezTo>
                  <a:cubicBezTo>
                    <a:pt x="0" y="27"/>
                    <a:pt x="0" y="14"/>
                    <a:pt x="0" y="0"/>
                  </a:cubicBezTo>
                  <a:cubicBezTo>
                    <a:pt x="6" y="0"/>
                    <a:pt x="12" y="0"/>
                    <a:pt x="19" y="0"/>
                  </a:cubicBezTo>
                  <a:cubicBezTo>
                    <a:pt x="19" y="13"/>
                    <a:pt x="19" y="26"/>
                    <a:pt x="1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31">
              <a:extLst>
                <a:ext uri="{FF2B5EF4-FFF2-40B4-BE49-F238E27FC236}">
                  <a16:creationId xmlns:a16="http://schemas.microsoft.com/office/drawing/2014/main" id="{0B75A9A1-74AA-4905-8419-08A3DC20007E}"/>
                </a:ext>
              </a:extLst>
            </p:cNvPr>
            <p:cNvSpPr>
              <a:spLocks/>
            </p:cNvSpPr>
            <p:nvPr/>
          </p:nvSpPr>
          <p:spPr bwMode="auto">
            <a:xfrm>
              <a:off x="8006382" y="4258873"/>
              <a:ext cx="147725" cy="304143"/>
            </a:xfrm>
            <a:custGeom>
              <a:avLst/>
              <a:gdLst>
                <a:gd name="T0" fmla="*/ 19 w 19"/>
                <a:gd name="T1" fmla="*/ 0 h 39"/>
                <a:gd name="T2" fmla="*/ 19 w 19"/>
                <a:gd name="T3" fmla="*/ 39 h 39"/>
                <a:gd name="T4" fmla="*/ 0 w 19"/>
                <a:gd name="T5" fmla="*/ 39 h 39"/>
                <a:gd name="T6" fmla="*/ 0 w 19"/>
                <a:gd name="T7" fmla="*/ 0 h 39"/>
                <a:gd name="T8" fmla="*/ 19 w 19"/>
                <a:gd name="T9" fmla="*/ 0 h 39"/>
              </a:gdLst>
              <a:ahLst/>
              <a:cxnLst>
                <a:cxn ang="0">
                  <a:pos x="T0" y="T1"/>
                </a:cxn>
                <a:cxn ang="0">
                  <a:pos x="T2" y="T3"/>
                </a:cxn>
                <a:cxn ang="0">
                  <a:pos x="T4" y="T5"/>
                </a:cxn>
                <a:cxn ang="0">
                  <a:pos x="T6" y="T7"/>
                </a:cxn>
                <a:cxn ang="0">
                  <a:pos x="T8" y="T9"/>
                </a:cxn>
              </a:cxnLst>
              <a:rect l="0" t="0" r="r" b="b"/>
              <a:pathLst>
                <a:path w="19" h="39">
                  <a:moveTo>
                    <a:pt x="19" y="0"/>
                  </a:moveTo>
                  <a:cubicBezTo>
                    <a:pt x="19" y="13"/>
                    <a:pt x="19" y="26"/>
                    <a:pt x="19" y="39"/>
                  </a:cubicBezTo>
                  <a:cubicBezTo>
                    <a:pt x="13" y="39"/>
                    <a:pt x="7" y="39"/>
                    <a:pt x="0" y="39"/>
                  </a:cubicBezTo>
                  <a:cubicBezTo>
                    <a:pt x="0" y="27"/>
                    <a:pt x="0" y="14"/>
                    <a:pt x="0" y="0"/>
                  </a:cubicBezTo>
                  <a:cubicBezTo>
                    <a:pt x="7" y="0"/>
                    <a:pt x="13"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32">
              <a:extLst>
                <a:ext uri="{FF2B5EF4-FFF2-40B4-BE49-F238E27FC236}">
                  <a16:creationId xmlns:a16="http://schemas.microsoft.com/office/drawing/2014/main" id="{654AF8A1-C8D7-4BBE-A4CB-60D2A7395B65}"/>
                </a:ext>
              </a:extLst>
            </p:cNvPr>
            <p:cNvSpPr>
              <a:spLocks/>
            </p:cNvSpPr>
            <p:nvPr/>
          </p:nvSpPr>
          <p:spPr bwMode="auto">
            <a:xfrm>
              <a:off x="3432671" y="4267562"/>
              <a:ext cx="153519" cy="301244"/>
            </a:xfrm>
            <a:custGeom>
              <a:avLst/>
              <a:gdLst>
                <a:gd name="T0" fmla="*/ 20 w 20"/>
                <a:gd name="T1" fmla="*/ 39 h 39"/>
                <a:gd name="T2" fmla="*/ 0 w 20"/>
                <a:gd name="T3" fmla="*/ 39 h 39"/>
                <a:gd name="T4" fmla="*/ 0 w 20"/>
                <a:gd name="T5" fmla="*/ 0 h 39"/>
                <a:gd name="T6" fmla="*/ 20 w 20"/>
                <a:gd name="T7" fmla="*/ 0 h 39"/>
                <a:gd name="T8" fmla="*/ 20 w 20"/>
                <a:gd name="T9" fmla="*/ 39 h 39"/>
              </a:gdLst>
              <a:ahLst/>
              <a:cxnLst>
                <a:cxn ang="0">
                  <a:pos x="T0" y="T1"/>
                </a:cxn>
                <a:cxn ang="0">
                  <a:pos x="T2" y="T3"/>
                </a:cxn>
                <a:cxn ang="0">
                  <a:pos x="T4" y="T5"/>
                </a:cxn>
                <a:cxn ang="0">
                  <a:pos x="T6" y="T7"/>
                </a:cxn>
                <a:cxn ang="0">
                  <a:pos x="T8" y="T9"/>
                </a:cxn>
              </a:cxnLst>
              <a:rect l="0" t="0" r="r" b="b"/>
              <a:pathLst>
                <a:path w="20" h="39">
                  <a:moveTo>
                    <a:pt x="20" y="39"/>
                  </a:moveTo>
                  <a:cubicBezTo>
                    <a:pt x="13" y="39"/>
                    <a:pt x="7" y="39"/>
                    <a:pt x="0" y="39"/>
                  </a:cubicBezTo>
                  <a:cubicBezTo>
                    <a:pt x="0" y="26"/>
                    <a:pt x="0" y="13"/>
                    <a:pt x="0" y="0"/>
                  </a:cubicBezTo>
                  <a:cubicBezTo>
                    <a:pt x="7" y="0"/>
                    <a:pt x="13" y="0"/>
                    <a:pt x="20" y="0"/>
                  </a:cubicBezTo>
                  <a:cubicBezTo>
                    <a:pt x="20" y="13"/>
                    <a:pt x="20" y="25"/>
                    <a:pt x="2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33">
              <a:extLst>
                <a:ext uri="{FF2B5EF4-FFF2-40B4-BE49-F238E27FC236}">
                  <a16:creationId xmlns:a16="http://schemas.microsoft.com/office/drawing/2014/main" id="{2FC807F7-F525-435D-8D68-D08A232F05BE}"/>
                </a:ext>
              </a:extLst>
            </p:cNvPr>
            <p:cNvSpPr>
              <a:spLocks/>
            </p:cNvSpPr>
            <p:nvPr/>
          </p:nvSpPr>
          <p:spPr bwMode="auto">
            <a:xfrm>
              <a:off x="7737001" y="4258873"/>
              <a:ext cx="144829" cy="309934"/>
            </a:xfrm>
            <a:custGeom>
              <a:avLst/>
              <a:gdLst>
                <a:gd name="T0" fmla="*/ 19 w 19"/>
                <a:gd name="T1" fmla="*/ 40 h 40"/>
                <a:gd name="T2" fmla="*/ 0 w 19"/>
                <a:gd name="T3" fmla="*/ 40 h 40"/>
                <a:gd name="T4" fmla="*/ 0 w 19"/>
                <a:gd name="T5" fmla="*/ 0 h 40"/>
                <a:gd name="T6" fmla="*/ 19 w 19"/>
                <a:gd name="T7" fmla="*/ 0 h 40"/>
                <a:gd name="T8" fmla="*/ 19 w 19"/>
                <a:gd name="T9" fmla="*/ 40 h 40"/>
              </a:gdLst>
              <a:ahLst/>
              <a:cxnLst>
                <a:cxn ang="0">
                  <a:pos x="T0" y="T1"/>
                </a:cxn>
                <a:cxn ang="0">
                  <a:pos x="T2" y="T3"/>
                </a:cxn>
                <a:cxn ang="0">
                  <a:pos x="T4" y="T5"/>
                </a:cxn>
                <a:cxn ang="0">
                  <a:pos x="T6" y="T7"/>
                </a:cxn>
                <a:cxn ang="0">
                  <a:pos x="T8" y="T9"/>
                </a:cxn>
              </a:cxnLst>
              <a:rect l="0" t="0" r="r" b="b"/>
              <a:pathLst>
                <a:path w="19" h="40">
                  <a:moveTo>
                    <a:pt x="19" y="40"/>
                  </a:moveTo>
                  <a:cubicBezTo>
                    <a:pt x="12" y="40"/>
                    <a:pt x="6" y="40"/>
                    <a:pt x="0" y="40"/>
                  </a:cubicBezTo>
                  <a:cubicBezTo>
                    <a:pt x="0" y="27"/>
                    <a:pt x="0" y="14"/>
                    <a:pt x="0" y="0"/>
                  </a:cubicBezTo>
                  <a:cubicBezTo>
                    <a:pt x="6" y="0"/>
                    <a:pt x="12" y="0"/>
                    <a:pt x="19" y="0"/>
                  </a:cubicBezTo>
                  <a:cubicBezTo>
                    <a:pt x="19" y="13"/>
                    <a:pt x="19" y="26"/>
                    <a:pt x="1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34">
              <a:extLst>
                <a:ext uri="{FF2B5EF4-FFF2-40B4-BE49-F238E27FC236}">
                  <a16:creationId xmlns:a16="http://schemas.microsoft.com/office/drawing/2014/main" id="{0F793512-33E7-4388-9E8A-A210E123DA51}"/>
                </a:ext>
              </a:extLst>
            </p:cNvPr>
            <p:cNvSpPr>
              <a:spLocks/>
            </p:cNvSpPr>
            <p:nvPr/>
          </p:nvSpPr>
          <p:spPr bwMode="auto">
            <a:xfrm>
              <a:off x="4840411" y="4258873"/>
              <a:ext cx="147725" cy="304143"/>
            </a:xfrm>
            <a:custGeom>
              <a:avLst/>
              <a:gdLst>
                <a:gd name="T0" fmla="*/ 0 w 19"/>
                <a:gd name="T1" fmla="*/ 0 h 39"/>
                <a:gd name="T2" fmla="*/ 19 w 19"/>
                <a:gd name="T3" fmla="*/ 0 h 39"/>
                <a:gd name="T4" fmla="*/ 19 w 19"/>
                <a:gd name="T5" fmla="*/ 39 h 39"/>
                <a:gd name="T6" fmla="*/ 0 w 19"/>
                <a:gd name="T7" fmla="*/ 39 h 39"/>
                <a:gd name="T8" fmla="*/ 0 w 19"/>
                <a:gd name="T9" fmla="*/ 0 h 39"/>
              </a:gdLst>
              <a:ahLst/>
              <a:cxnLst>
                <a:cxn ang="0">
                  <a:pos x="T0" y="T1"/>
                </a:cxn>
                <a:cxn ang="0">
                  <a:pos x="T2" y="T3"/>
                </a:cxn>
                <a:cxn ang="0">
                  <a:pos x="T4" y="T5"/>
                </a:cxn>
                <a:cxn ang="0">
                  <a:pos x="T6" y="T7"/>
                </a:cxn>
                <a:cxn ang="0">
                  <a:pos x="T8" y="T9"/>
                </a:cxn>
              </a:cxnLst>
              <a:rect l="0" t="0" r="r" b="b"/>
              <a:pathLst>
                <a:path w="19" h="39">
                  <a:moveTo>
                    <a:pt x="0" y="0"/>
                  </a:moveTo>
                  <a:cubicBezTo>
                    <a:pt x="7" y="0"/>
                    <a:pt x="13" y="0"/>
                    <a:pt x="19" y="0"/>
                  </a:cubicBezTo>
                  <a:cubicBezTo>
                    <a:pt x="19" y="13"/>
                    <a:pt x="19" y="26"/>
                    <a:pt x="19" y="39"/>
                  </a:cubicBezTo>
                  <a:cubicBezTo>
                    <a:pt x="13" y="39"/>
                    <a:pt x="7" y="39"/>
                    <a:pt x="0" y="39"/>
                  </a:cubicBezTo>
                  <a:cubicBezTo>
                    <a:pt x="0" y="26"/>
                    <a:pt x="0" y="1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35">
              <a:extLst>
                <a:ext uri="{FF2B5EF4-FFF2-40B4-BE49-F238E27FC236}">
                  <a16:creationId xmlns:a16="http://schemas.microsoft.com/office/drawing/2014/main" id="{D7F8F10E-1244-48C9-B182-E943FA7D7B42}"/>
                </a:ext>
              </a:extLst>
            </p:cNvPr>
            <p:cNvSpPr>
              <a:spLocks/>
            </p:cNvSpPr>
            <p:nvPr/>
          </p:nvSpPr>
          <p:spPr bwMode="auto">
            <a:xfrm>
              <a:off x="9700887" y="4258873"/>
              <a:ext cx="147725" cy="304143"/>
            </a:xfrm>
            <a:custGeom>
              <a:avLst/>
              <a:gdLst>
                <a:gd name="T0" fmla="*/ 0 w 19"/>
                <a:gd name="T1" fmla="*/ 39 h 39"/>
                <a:gd name="T2" fmla="*/ 0 w 19"/>
                <a:gd name="T3" fmla="*/ 0 h 39"/>
                <a:gd name="T4" fmla="*/ 19 w 19"/>
                <a:gd name="T5" fmla="*/ 0 h 39"/>
                <a:gd name="T6" fmla="*/ 19 w 19"/>
                <a:gd name="T7" fmla="*/ 39 h 39"/>
                <a:gd name="T8" fmla="*/ 0 w 19"/>
                <a:gd name="T9" fmla="*/ 39 h 39"/>
              </a:gdLst>
              <a:ahLst/>
              <a:cxnLst>
                <a:cxn ang="0">
                  <a:pos x="T0" y="T1"/>
                </a:cxn>
                <a:cxn ang="0">
                  <a:pos x="T2" y="T3"/>
                </a:cxn>
                <a:cxn ang="0">
                  <a:pos x="T4" y="T5"/>
                </a:cxn>
                <a:cxn ang="0">
                  <a:pos x="T6" y="T7"/>
                </a:cxn>
                <a:cxn ang="0">
                  <a:pos x="T8" y="T9"/>
                </a:cxn>
              </a:cxnLst>
              <a:rect l="0" t="0" r="r" b="b"/>
              <a:pathLst>
                <a:path w="19" h="39">
                  <a:moveTo>
                    <a:pt x="0" y="39"/>
                  </a:moveTo>
                  <a:cubicBezTo>
                    <a:pt x="0" y="26"/>
                    <a:pt x="0" y="14"/>
                    <a:pt x="0" y="0"/>
                  </a:cubicBezTo>
                  <a:cubicBezTo>
                    <a:pt x="7" y="0"/>
                    <a:pt x="13" y="0"/>
                    <a:pt x="19" y="0"/>
                  </a:cubicBezTo>
                  <a:cubicBezTo>
                    <a:pt x="19" y="14"/>
                    <a:pt x="19" y="26"/>
                    <a:pt x="19" y="39"/>
                  </a:cubicBezTo>
                  <a:cubicBezTo>
                    <a:pt x="13" y="39"/>
                    <a:pt x="7" y="39"/>
                    <a:pt x="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36">
              <a:extLst>
                <a:ext uri="{FF2B5EF4-FFF2-40B4-BE49-F238E27FC236}">
                  <a16:creationId xmlns:a16="http://schemas.microsoft.com/office/drawing/2014/main" id="{D6F12BC0-FF0F-4EC0-8D09-A15C00EC27AB}"/>
                </a:ext>
              </a:extLst>
            </p:cNvPr>
            <p:cNvSpPr>
              <a:spLocks/>
            </p:cNvSpPr>
            <p:nvPr/>
          </p:nvSpPr>
          <p:spPr bwMode="auto">
            <a:xfrm>
              <a:off x="2867835" y="4258873"/>
              <a:ext cx="153519" cy="304143"/>
            </a:xfrm>
            <a:custGeom>
              <a:avLst/>
              <a:gdLst>
                <a:gd name="T0" fmla="*/ 0 w 20"/>
                <a:gd name="T1" fmla="*/ 39 h 39"/>
                <a:gd name="T2" fmla="*/ 0 w 20"/>
                <a:gd name="T3" fmla="*/ 0 h 39"/>
                <a:gd name="T4" fmla="*/ 20 w 20"/>
                <a:gd name="T5" fmla="*/ 0 h 39"/>
                <a:gd name="T6" fmla="*/ 20 w 20"/>
                <a:gd name="T7" fmla="*/ 39 h 39"/>
                <a:gd name="T8" fmla="*/ 0 w 20"/>
                <a:gd name="T9" fmla="*/ 39 h 39"/>
              </a:gdLst>
              <a:ahLst/>
              <a:cxnLst>
                <a:cxn ang="0">
                  <a:pos x="T0" y="T1"/>
                </a:cxn>
                <a:cxn ang="0">
                  <a:pos x="T2" y="T3"/>
                </a:cxn>
                <a:cxn ang="0">
                  <a:pos x="T4" y="T5"/>
                </a:cxn>
                <a:cxn ang="0">
                  <a:pos x="T6" y="T7"/>
                </a:cxn>
                <a:cxn ang="0">
                  <a:pos x="T8" y="T9"/>
                </a:cxn>
              </a:cxnLst>
              <a:rect l="0" t="0" r="r" b="b"/>
              <a:pathLst>
                <a:path w="20" h="39">
                  <a:moveTo>
                    <a:pt x="0" y="39"/>
                  </a:moveTo>
                  <a:cubicBezTo>
                    <a:pt x="0" y="26"/>
                    <a:pt x="0" y="14"/>
                    <a:pt x="0" y="0"/>
                  </a:cubicBezTo>
                  <a:cubicBezTo>
                    <a:pt x="7" y="0"/>
                    <a:pt x="13" y="0"/>
                    <a:pt x="20" y="0"/>
                  </a:cubicBezTo>
                  <a:cubicBezTo>
                    <a:pt x="20" y="13"/>
                    <a:pt x="20" y="26"/>
                    <a:pt x="20" y="39"/>
                  </a:cubicBezTo>
                  <a:cubicBezTo>
                    <a:pt x="14" y="39"/>
                    <a:pt x="7" y="39"/>
                    <a:pt x="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37">
              <a:extLst>
                <a:ext uri="{FF2B5EF4-FFF2-40B4-BE49-F238E27FC236}">
                  <a16:creationId xmlns:a16="http://schemas.microsoft.com/office/drawing/2014/main" id="{2BCF6F44-3C5C-46A2-8EDA-5E720AFE52C4}"/>
                </a:ext>
              </a:extLst>
            </p:cNvPr>
            <p:cNvSpPr>
              <a:spLocks/>
            </p:cNvSpPr>
            <p:nvPr/>
          </p:nvSpPr>
          <p:spPr bwMode="auto">
            <a:xfrm>
              <a:off x="4562341" y="4267562"/>
              <a:ext cx="153519" cy="295453"/>
            </a:xfrm>
            <a:custGeom>
              <a:avLst/>
              <a:gdLst>
                <a:gd name="T0" fmla="*/ 20 w 20"/>
                <a:gd name="T1" fmla="*/ 0 h 38"/>
                <a:gd name="T2" fmla="*/ 20 w 20"/>
                <a:gd name="T3" fmla="*/ 38 h 38"/>
                <a:gd name="T4" fmla="*/ 0 w 20"/>
                <a:gd name="T5" fmla="*/ 38 h 38"/>
                <a:gd name="T6" fmla="*/ 0 w 20"/>
                <a:gd name="T7" fmla="*/ 0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cubicBezTo>
                    <a:pt x="20" y="13"/>
                    <a:pt x="20" y="25"/>
                    <a:pt x="20" y="38"/>
                  </a:cubicBezTo>
                  <a:cubicBezTo>
                    <a:pt x="13" y="38"/>
                    <a:pt x="7" y="38"/>
                    <a:pt x="0" y="38"/>
                  </a:cubicBezTo>
                  <a:cubicBezTo>
                    <a:pt x="0" y="26"/>
                    <a:pt x="0" y="13"/>
                    <a:pt x="0" y="0"/>
                  </a:cubicBezTo>
                  <a:cubicBezTo>
                    <a:pt x="7" y="0"/>
                    <a:pt x="13"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38">
              <a:extLst>
                <a:ext uri="{FF2B5EF4-FFF2-40B4-BE49-F238E27FC236}">
                  <a16:creationId xmlns:a16="http://schemas.microsoft.com/office/drawing/2014/main" id="{CBB6B488-1631-49EF-A42C-DD43FDAF3078}"/>
                </a:ext>
              </a:extLst>
            </p:cNvPr>
            <p:cNvSpPr>
              <a:spLocks/>
            </p:cNvSpPr>
            <p:nvPr/>
          </p:nvSpPr>
          <p:spPr bwMode="auto">
            <a:xfrm>
              <a:off x="8006382" y="3835970"/>
              <a:ext cx="153519" cy="315728"/>
            </a:xfrm>
            <a:custGeom>
              <a:avLst/>
              <a:gdLst>
                <a:gd name="T0" fmla="*/ 20 w 20"/>
                <a:gd name="T1" fmla="*/ 41 h 41"/>
                <a:gd name="T2" fmla="*/ 0 w 20"/>
                <a:gd name="T3" fmla="*/ 41 h 41"/>
                <a:gd name="T4" fmla="*/ 0 w 20"/>
                <a:gd name="T5" fmla="*/ 3 h 41"/>
                <a:gd name="T6" fmla="*/ 3 w 20"/>
                <a:gd name="T7" fmla="*/ 2 h 41"/>
                <a:gd name="T8" fmla="*/ 20 w 20"/>
                <a:gd name="T9" fmla="*/ 18 h 41"/>
                <a:gd name="T10" fmla="*/ 20 w 20"/>
                <a:gd name="T11" fmla="*/ 41 h 41"/>
              </a:gdLst>
              <a:ahLst/>
              <a:cxnLst>
                <a:cxn ang="0">
                  <a:pos x="T0" y="T1"/>
                </a:cxn>
                <a:cxn ang="0">
                  <a:pos x="T2" y="T3"/>
                </a:cxn>
                <a:cxn ang="0">
                  <a:pos x="T4" y="T5"/>
                </a:cxn>
                <a:cxn ang="0">
                  <a:pos x="T6" y="T7"/>
                </a:cxn>
                <a:cxn ang="0">
                  <a:pos x="T8" y="T9"/>
                </a:cxn>
                <a:cxn ang="0">
                  <a:pos x="T10" y="T11"/>
                </a:cxn>
              </a:cxnLst>
              <a:rect l="0" t="0" r="r" b="b"/>
              <a:pathLst>
                <a:path w="20" h="41">
                  <a:moveTo>
                    <a:pt x="20" y="41"/>
                  </a:moveTo>
                  <a:cubicBezTo>
                    <a:pt x="13" y="41"/>
                    <a:pt x="7" y="41"/>
                    <a:pt x="0" y="41"/>
                  </a:cubicBezTo>
                  <a:cubicBezTo>
                    <a:pt x="0" y="29"/>
                    <a:pt x="0" y="16"/>
                    <a:pt x="0" y="3"/>
                  </a:cubicBezTo>
                  <a:cubicBezTo>
                    <a:pt x="1" y="3"/>
                    <a:pt x="2" y="2"/>
                    <a:pt x="3" y="2"/>
                  </a:cubicBezTo>
                  <a:cubicBezTo>
                    <a:pt x="20" y="0"/>
                    <a:pt x="20" y="1"/>
                    <a:pt x="20" y="18"/>
                  </a:cubicBezTo>
                  <a:cubicBezTo>
                    <a:pt x="20" y="25"/>
                    <a:pt x="20" y="33"/>
                    <a:pt x="2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39">
              <a:extLst>
                <a:ext uri="{FF2B5EF4-FFF2-40B4-BE49-F238E27FC236}">
                  <a16:creationId xmlns:a16="http://schemas.microsoft.com/office/drawing/2014/main" id="{6F76A9AC-A05D-4853-AC13-3547B14E28C2}"/>
                </a:ext>
              </a:extLst>
            </p:cNvPr>
            <p:cNvSpPr>
              <a:spLocks/>
            </p:cNvSpPr>
            <p:nvPr/>
          </p:nvSpPr>
          <p:spPr bwMode="auto">
            <a:xfrm>
              <a:off x="9700887" y="3433346"/>
              <a:ext cx="156415" cy="292554"/>
            </a:xfrm>
            <a:custGeom>
              <a:avLst/>
              <a:gdLst>
                <a:gd name="T0" fmla="*/ 20 w 20"/>
                <a:gd name="T1" fmla="*/ 0 h 38"/>
                <a:gd name="T2" fmla="*/ 20 w 20"/>
                <a:gd name="T3" fmla="*/ 38 h 38"/>
                <a:gd name="T4" fmla="*/ 0 w 20"/>
                <a:gd name="T5" fmla="*/ 38 h 38"/>
                <a:gd name="T6" fmla="*/ 0 w 20"/>
                <a:gd name="T7" fmla="*/ 0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cubicBezTo>
                    <a:pt x="20" y="13"/>
                    <a:pt x="20" y="25"/>
                    <a:pt x="20" y="38"/>
                  </a:cubicBezTo>
                  <a:cubicBezTo>
                    <a:pt x="13" y="38"/>
                    <a:pt x="7" y="38"/>
                    <a:pt x="0" y="38"/>
                  </a:cubicBezTo>
                  <a:cubicBezTo>
                    <a:pt x="0" y="26"/>
                    <a:pt x="0" y="13"/>
                    <a:pt x="0" y="0"/>
                  </a:cubicBezTo>
                  <a:cubicBezTo>
                    <a:pt x="6" y="0"/>
                    <a:pt x="12"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40">
              <a:extLst>
                <a:ext uri="{FF2B5EF4-FFF2-40B4-BE49-F238E27FC236}">
                  <a16:creationId xmlns:a16="http://schemas.microsoft.com/office/drawing/2014/main" id="{0558A1B8-2849-40C3-85FD-DECC374D089F}"/>
                </a:ext>
              </a:extLst>
            </p:cNvPr>
            <p:cNvSpPr>
              <a:spLocks/>
            </p:cNvSpPr>
            <p:nvPr/>
          </p:nvSpPr>
          <p:spPr bwMode="auto">
            <a:xfrm>
              <a:off x="9414124" y="3433346"/>
              <a:ext cx="147725" cy="292554"/>
            </a:xfrm>
            <a:custGeom>
              <a:avLst/>
              <a:gdLst>
                <a:gd name="T0" fmla="*/ 0 w 19"/>
                <a:gd name="T1" fmla="*/ 38 h 38"/>
                <a:gd name="T2" fmla="*/ 0 w 19"/>
                <a:gd name="T3" fmla="*/ 0 h 38"/>
                <a:gd name="T4" fmla="*/ 19 w 19"/>
                <a:gd name="T5" fmla="*/ 0 h 38"/>
                <a:gd name="T6" fmla="*/ 19 w 19"/>
                <a:gd name="T7" fmla="*/ 38 h 38"/>
                <a:gd name="T8" fmla="*/ 0 w 19"/>
                <a:gd name="T9" fmla="*/ 38 h 38"/>
              </a:gdLst>
              <a:ahLst/>
              <a:cxnLst>
                <a:cxn ang="0">
                  <a:pos x="T0" y="T1"/>
                </a:cxn>
                <a:cxn ang="0">
                  <a:pos x="T2" y="T3"/>
                </a:cxn>
                <a:cxn ang="0">
                  <a:pos x="T4" y="T5"/>
                </a:cxn>
                <a:cxn ang="0">
                  <a:pos x="T6" y="T7"/>
                </a:cxn>
                <a:cxn ang="0">
                  <a:pos x="T8" y="T9"/>
                </a:cxn>
              </a:cxnLst>
              <a:rect l="0" t="0" r="r" b="b"/>
              <a:pathLst>
                <a:path w="19" h="38">
                  <a:moveTo>
                    <a:pt x="0" y="38"/>
                  </a:moveTo>
                  <a:cubicBezTo>
                    <a:pt x="0" y="25"/>
                    <a:pt x="0" y="13"/>
                    <a:pt x="0" y="0"/>
                  </a:cubicBezTo>
                  <a:cubicBezTo>
                    <a:pt x="6" y="0"/>
                    <a:pt x="12" y="0"/>
                    <a:pt x="19" y="0"/>
                  </a:cubicBezTo>
                  <a:cubicBezTo>
                    <a:pt x="19" y="12"/>
                    <a:pt x="19" y="25"/>
                    <a:pt x="19" y="38"/>
                  </a:cubicBezTo>
                  <a:cubicBezTo>
                    <a:pt x="13" y="38"/>
                    <a:pt x="7"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41">
              <a:extLst>
                <a:ext uri="{FF2B5EF4-FFF2-40B4-BE49-F238E27FC236}">
                  <a16:creationId xmlns:a16="http://schemas.microsoft.com/office/drawing/2014/main" id="{E4EACAA9-1B28-48E0-8C29-747B49A4F131}"/>
                </a:ext>
              </a:extLst>
            </p:cNvPr>
            <p:cNvSpPr>
              <a:spLocks/>
            </p:cNvSpPr>
            <p:nvPr/>
          </p:nvSpPr>
          <p:spPr bwMode="auto">
            <a:xfrm>
              <a:off x="7737001" y="3859144"/>
              <a:ext cx="144829" cy="292554"/>
            </a:xfrm>
            <a:custGeom>
              <a:avLst/>
              <a:gdLst>
                <a:gd name="T0" fmla="*/ 19 w 19"/>
                <a:gd name="T1" fmla="*/ 38 h 38"/>
                <a:gd name="T2" fmla="*/ 0 w 19"/>
                <a:gd name="T3" fmla="*/ 38 h 38"/>
                <a:gd name="T4" fmla="*/ 0 w 19"/>
                <a:gd name="T5" fmla="*/ 0 h 38"/>
                <a:gd name="T6" fmla="*/ 19 w 19"/>
                <a:gd name="T7" fmla="*/ 0 h 38"/>
                <a:gd name="T8" fmla="*/ 19 w 19"/>
                <a:gd name="T9" fmla="*/ 38 h 38"/>
              </a:gdLst>
              <a:ahLst/>
              <a:cxnLst>
                <a:cxn ang="0">
                  <a:pos x="T0" y="T1"/>
                </a:cxn>
                <a:cxn ang="0">
                  <a:pos x="T2" y="T3"/>
                </a:cxn>
                <a:cxn ang="0">
                  <a:pos x="T4" y="T5"/>
                </a:cxn>
                <a:cxn ang="0">
                  <a:pos x="T6" y="T7"/>
                </a:cxn>
                <a:cxn ang="0">
                  <a:pos x="T8" y="T9"/>
                </a:cxn>
              </a:cxnLst>
              <a:rect l="0" t="0" r="r" b="b"/>
              <a:pathLst>
                <a:path w="19" h="38">
                  <a:moveTo>
                    <a:pt x="19" y="38"/>
                  </a:moveTo>
                  <a:cubicBezTo>
                    <a:pt x="12" y="38"/>
                    <a:pt x="6" y="38"/>
                    <a:pt x="0" y="38"/>
                  </a:cubicBezTo>
                  <a:cubicBezTo>
                    <a:pt x="0" y="26"/>
                    <a:pt x="0" y="13"/>
                    <a:pt x="0" y="0"/>
                  </a:cubicBezTo>
                  <a:cubicBezTo>
                    <a:pt x="6" y="0"/>
                    <a:pt x="12" y="0"/>
                    <a:pt x="19" y="0"/>
                  </a:cubicBezTo>
                  <a:cubicBezTo>
                    <a:pt x="19" y="13"/>
                    <a:pt x="19" y="25"/>
                    <a:pt x="19"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42">
              <a:extLst>
                <a:ext uri="{FF2B5EF4-FFF2-40B4-BE49-F238E27FC236}">
                  <a16:creationId xmlns:a16="http://schemas.microsoft.com/office/drawing/2014/main" id="{3FC45962-9618-436A-BEC4-E293B49D4A51}"/>
                </a:ext>
              </a:extLst>
            </p:cNvPr>
            <p:cNvSpPr>
              <a:spLocks/>
            </p:cNvSpPr>
            <p:nvPr/>
          </p:nvSpPr>
          <p:spPr bwMode="auto">
            <a:xfrm>
              <a:off x="4840411" y="3859144"/>
              <a:ext cx="147725" cy="292554"/>
            </a:xfrm>
            <a:custGeom>
              <a:avLst/>
              <a:gdLst>
                <a:gd name="T0" fmla="*/ 0 w 19"/>
                <a:gd name="T1" fmla="*/ 38 h 38"/>
                <a:gd name="T2" fmla="*/ 0 w 19"/>
                <a:gd name="T3" fmla="*/ 0 h 38"/>
                <a:gd name="T4" fmla="*/ 19 w 19"/>
                <a:gd name="T5" fmla="*/ 0 h 38"/>
                <a:gd name="T6" fmla="*/ 19 w 19"/>
                <a:gd name="T7" fmla="*/ 38 h 38"/>
                <a:gd name="T8" fmla="*/ 0 w 19"/>
                <a:gd name="T9" fmla="*/ 38 h 38"/>
              </a:gdLst>
              <a:ahLst/>
              <a:cxnLst>
                <a:cxn ang="0">
                  <a:pos x="T0" y="T1"/>
                </a:cxn>
                <a:cxn ang="0">
                  <a:pos x="T2" y="T3"/>
                </a:cxn>
                <a:cxn ang="0">
                  <a:pos x="T4" y="T5"/>
                </a:cxn>
                <a:cxn ang="0">
                  <a:pos x="T6" y="T7"/>
                </a:cxn>
                <a:cxn ang="0">
                  <a:pos x="T8" y="T9"/>
                </a:cxn>
              </a:cxnLst>
              <a:rect l="0" t="0" r="r" b="b"/>
              <a:pathLst>
                <a:path w="19" h="38">
                  <a:moveTo>
                    <a:pt x="0" y="38"/>
                  </a:moveTo>
                  <a:cubicBezTo>
                    <a:pt x="0" y="25"/>
                    <a:pt x="0" y="13"/>
                    <a:pt x="0" y="0"/>
                  </a:cubicBezTo>
                  <a:cubicBezTo>
                    <a:pt x="7" y="0"/>
                    <a:pt x="13" y="0"/>
                    <a:pt x="19" y="0"/>
                  </a:cubicBezTo>
                  <a:cubicBezTo>
                    <a:pt x="19" y="13"/>
                    <a:pt x="19" y="25"/>
                    <a:pt x="19" y="38"/>
                  </a:cubicBezTo>
                  <a:cubicBezTo>
                    <a:pt x="13" y="38"/>
                    <a:pt x="7"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43">
              <a:extLst>
                <a:ext uri="{FF2B5EF4-FFF2-40B4-BE49-F238E27FC236}">
                  <a16:creationId xmlns:a16="http://schemas.microsoft.com/office/drawing/2014/main" id="{FD25C27D-DE9E-45D5-9FDD-D4D0913D71C4}"/>
                </a:ext>
              </a:extLst>
            </p:cNvPr>
            <p:cNvSpPr>
              <a:spLocks/>
            </p:cNvSpPr>
            <p:nvPr/>
          </p:nvSpPr>
          <p:spPr bwMode="auto">
            <a:xfrm>
              <a:off x="4571031" y="3433346"/>
              <a:ext cx="139035" cy="292554"/>
            </a:xfrm>
            <a:custGeom>
              <a:avLst/>
              <a:gdLst>
                <a:gd name="T0" fmla="*/ 0 w 18"/>
                <a:gd name="T1" fmla="*/ 0 h 38"/>
                <a:gd name="T2" fmla="*/ 18 w 18"/>
                <a:gd name="T3" fmla="*/ 0 h 38"/>
                <a:gd name="T4" fmla="*/ 18 w 18"/>
                <a:gd name="T5" fmla="*/ 38 h 38"/>
                <a:gd name="T6" fmla="*/ 0 w 18"/>
                <a:gd name="T7" fmla="*/ 38 h 38"/>
                <a:gd name="T8" fmla="*/ 0 w 18"/>
                <a:gd name="T9" fmla="*/ 0 h 38"/>
              </a:gdLst>
              <a:ahLst/>
              <a:cxnLst>
                <a:cxn ang="0">
                  <a:pos x="T0" y="T1"/>
                </a:cxn>
                <a:cxn ang="0">
                  <a:pos x="T2" y="T3"/>
                </a:cxn>
                <a:cxn ang="0">
                  <a:pos x="T4" y="T5"/>
                </a:cxn>
                <a:cxn ang="0">
                  <a:pos x="T6" y="T7"/>
                </a:cxn>
                <a:cxn ang="0">
                  <a:pos x="T8" y="T9"/>
                </a:cxn>
              </a:cxnLst>
              <a:rect l="0" t="0" r="r" b="b"/>
              <a:pathLst>
                <a:path w="18" h="38">
                  <a:moveTo>
                    <a:pt x="0" y="0"/>
                  </a:moveTo>
                  <a:cubicBezTo>
                    <a:pt x="6" y="0"/>
                    <a:pt x="12" y="0"/>
                    <a:pt x="18" y="0"/>
                  </a:cubicBezTo>
                  <a:cubicBezTo>
                    <a:pt x="18" y="12"/>
                    <a:pt x="18" y="25"/>
                    <a:pt x="18"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44">
              <a:extLst>
                <a:ext uri="{FF2B5EF4-FFF2-40B4-BE49-F238E27FC236}">
                  <a16:creationId xmlns:a16="http://schemas.microsoft.com/office/drawing/2014/main" id="{AD177AF6-E60F-40CF-A9D1-756DDE33F67C}"/>
                </a:ext>
              </a:extLst>
            </p:cNvPr>
            <p:cNvSpPr>
              <a:spLocks/>
            </p:cNvSpPr>
            <p:nvPr/>
          </p:nvSpPr>
          <p:spPr bwMode="auto">
            <a:xfrm>
              <a:off x="4840411" y="3433346"/>
              <a:ext cx="147725" cy="292554"/>
            </a:xfrm>
            <a:custGeom>
              <a:avLst/>
              <a:gdLst>
                <a:gd name="T0" fmla="*/ 0 w 19"/>
                <a:gd name="T1" fmla="*/ 0 h 38"/>
                <a:gd name="T2" fmla="*/ 19 w 19"/>
                <a:gd name="T3" fmla="*/ 0 h 38"/>
                <a:gd name="T4" fmla="*/ 19 w 19"/>
                <a:gd name="T5" fmla="*/ 38 h 38"/>
                <a:gd name="T6" fmla="*/ 0 w 19"/>
                <a:gd name="T7" fmla="*/ 38 h 38"/>
                <a:gd name="T8" fmla="*/ 0 w 19"/>
                <a:gd name="T9" fmla="*/ 0 h 38"/>
              </a:gdLst>
              <a:ahLst/>
              <a:cxnLst>
                <a:cxn ang="0">
                  <a:pos x="T0" y="T1"/>
                </a:cxn>
                <a:cxn ang="0">
                  <a:pos x="T2" y="T3"/>
                </a:cxn>
                <a:cxn ang="0">
                  <a:pos x="T4" y="T5"/>
                </a:cxn>
                <a:cxn ang="0">
                  <a:pos x="T6" y="T7"/>
                </a:cxn>
                <a:cxn ang="0">
                  <a:pos x="T8" y="T9"/>
                </a:cxn>
              </a:cxnLst>
              <a:rect l="0" t="0" r="r" b="b"/>
              <a:pathLst>
                <a:path w="19" h="38">
                  <a:moveTo>
                    <a:pt x="0" y="0"/>
                  </a:moveTo>
                  <a:cubicBezTo>
                    <a:pt x="7" y="0"/>
                    <a:pt x="13" y="0"/>
                    <a:pt x="19" y="0"/>
                  </a:cubicBezTo>
                  <a:cubicBezTo>
                    <a:pt x="19" y="13"/>
                    <a:pt x="19" y="25"/>
                    <a:pt x="19"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45">
              <a:extLst>
                <a:ext uri="{FF2B5EF4-FFF2-40B4-BE49-F238E27FC236}">
                  <a16:creationId xmlns:a16="http://schemas.microsoft.com/office/drawing/2014/main" id="{BF15CC9B-A2C9-4A80-903A-F580E8B58872}"/>
                </a:ext>
              </a:extLst>
            </p:cNvPr>
            <p:cNvSpPr>
              <a:spLocks/>
            </p:cNvSpPr>
            <p:nvPr/>
          </p:nvSpPr>
          <p:spPr bwMode="auto">
            <a:xfrm>
              <a:off x="4562341" y="3859144"/>
              <a:ext cx="147725" cy="292554"/>
            </a:xfrm>
            <a:custGeom>
              <a:avLst/>
              <a:gdLst>
                <a:gd name="T0" fmla="*/ 0 w 19"/>
                <a:gd name="T1" fmla="*/ 38 h 38"/>
                <a:gd name="T2" fmla="*/ 0 w 19"/>
                <a:gd name="T3" fmla="*/ 0 h 38"/>
                <a:gd name="T4" fmla="*/ 19 w 19"/>
                <a:gd name="T5" fmla="*/ 0 h 38"/>
                <a:gd name="T6" fmla="*/ 19 w 19"/>
                <a:gd name="T7" fmla="*/ 38 h 38"/>
                <a:gd name="T8" fmla="*/ 0 w 19"/>
                <a:gd name="T9" fmla="*/ 38 h 38"/>
              </a:gdLst>
              <a:ahLst/>
              <a:cxnLst>
                <a:cxn ang="0">
                  <a:pos x="T0" y="T1"/>
                </a:cxn>
                <a:cxn ang="0">
                  <a:pos x="T2" y="T3"/>
                </a:cxn>
                <a:cxn ang="0">
                  <a:pos x="T4" y="T5"/>
                </a:cxn>
                <a:cxn ang="0">
                  <a:pos x="T6" y="T7"/>
                </a:cxn>
                <a:cxn ang="0">
                  <a:pos x="T8" y="T9"/>
                </a:cxn>
              </a:cxnLst>
              <a:rect l="0" t="0" r="r" b="b"/>
              <a:pathLst>
                <a:path w="19" h="38">
                  <a:moveTo>
                    <a:pt x="0" y="38"/>
                  </a:moveTo>
                  <a:cubicBezTo>
                    <a:pt x="0" y="25"/>
                    <a:pt x="0" y="13"/>
                    <a:pt x="0" y="0"/>
                  </a:cubicBezTo>
                  <a:cubicBezTo>
                    <a:pt x="6" y="0"/>
                    <a:pt x="12" y="0"/>
                    <a:pt x="19" y="0"/>
                  </a:cubicBezTo>
                  <a:cubicBezTo>
                    <a:pt x="19" y="12"/>
                    <a:pt x="19" y="25"/>
                    <a:pt x="19" y="38"/>
                  </a:cubicBezTo>
                  <a:cubicBezTo>
                    <a:pt x="14" y="38"/>
                    <a:pt x="8"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46">
              <a:extLst>
                <a:ext uri="{FF2B5EF4-FFF2-40B4-BE49-F238E27FC236}">
                  <a16:creationId xmlns:a16="http://schemas.microsoft.com/office/drawing/2014/main" id="{B267EEA2-1D60-4C44-B321-FB4AA94A0BB9}"/>
                </a:ext>
              </a:extLst>
            </p:cNvPr>
            <p:cNvSpPr>
              <a:spLocks/>
            </p:cNvSpPr>
            <p:nvPr/>
          </p:nvSpPr>
          <p:spPr bwMode="auto">
            <a:xfrm>
              <a:off x="7728311" y="3433346"/>
              <a:ext cx="147725" cy="292554"/>
            </a:xfrm>
            <a:custGeom>
              <a:avLst/>
              <a:gdLst>
                <a:gd name="T0" fmla="*/ 0 w 19"/>
                <a:gd name="T1" fmla="*/ 38 h 38"/>
                <a:gd name="T2" fmla="*/ 0 w 19"/>
                <a:gd name="T3" fmla="*/ 0 h 38"/>
                <a:gd name="T4" fmla="*/ 19 w 19"/>
                <a:gd name="T5" fmla="*/ 0 h 38"/>
                <a:gd name="T6" fmla="*/ 19 w 19"/>
                <a:gd name="T7" fmla="*/ 38 h 38"/>
                <a:gd name="T8" fmla="*/ 0 w 19"/>
                <a:gd name="T9" fmla="*/ 38 h 38"/>
              </a:gdLst>
              <a:ahLst/>
              <a:cxnLst>
                <a:cxn ang="0">
                  <a:pos x="T0" y="T1"/>
                </a:cxn>
                <a:cxn ang="0">
                  <a:pos x="T2" y="T3"/>
                </a:cxn>
                <a:cxn ang="0">
                  <a:pos x="T4" y="T5"/>
                </a:cxn>
                <a:cxn ang="0">
                  <a:pos x="T6" y="T7"/>
                </a:cxn>
                <a:cxn ang="0">
                  <a:pos x="T8" y="T9"/>
                </a:cxn>
              </a:cxnLst>
              <a:rect l="0" t="0" r="r" b="b"/>
              <a:pathLst>
                <a:path w="19" h="38">
                  <a:moveTo>
                    <a:pt x="0" y="38"/>
                  </a:moveTo>
                  <a:cubicBezTo>
                    <a:pt x="0" y="25"/>
                    <a:pt x="0" y="13"/>
                    <a:pt x="0" y="0"/>
                  </a:cubicBezTo>
                  <a:cubicBezTo>
                    <a:pt x="6" y="0"/>
                    <a:pt x="12" y="0"/>
                    <a:pt x="19" y="0"/>
                  </a:cubicBezTo>
                  <a:cubicBezTo>
                    <a:pt x="19" y="12"/>
                    <a:pt x="19" y="25"/>
                    <a:pt x="19" y="38"/>
                  </a:cubicBezTo>
                  <a:cubicBezTo>
                    <a:pt x="14" y="38"/>
                    <a:pt x="8"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47">
              <a:extLst>
                <a:ext uri="{FF2B5EF4-FFF2-40B4-BE49-F238E27FC236}">
                  <a16:creationId xmlns:a16="http://schemas.microsoft.com/office/drawing/2014/main" id="{B4CF076C-DEDB-4168-ABA8-A50D8272434F}"/>
                </a:ext>
              </a:extLst>
            </p:cNvPr>
            <p:cNvSpPr>
              <a:spLocks/>
            </p:cNvSpPr>
            <p:nvPr/>
          </p:nvSpPr>
          <p:spPr bwMode="auto">
            <a:xfrm>
              <a:off x="8006382" y="3433346"/>
              <a:ext cx="147725" cy="292554"/>
            </a:xfrm>
            <a:custGeom>
              <a:avLst/>
              <a:gdLst>
                <a:gd name="T0" fmla="*/ 0 w 19"/>
                <a:gd name="T1" fmla="*/ 0 h 38"/>
                <a:gd name="T2" fmla="*/ 19 w 19"/>
                <a:gd name="T3" fmla="*/ 0 h 38"/>
                <a:gd name="T4" fmla="*/ 19 w 19"/>
                <a:gd name="T5" fmla="*/ 38 h 38"/>
                <a:gd name="T6" fmla="*/ 0 w 19"/>
                <a:gd name="T7" fmla="*/ 38 h 38"/>
                <a:gd name="T8" fmla="*/ 0 w 19"/>
                <a:gd name="T9" fmla="*/ 0 h 38"/>
              </a:gdLst>
              <a:ahLst/>
              <a:cxnLst>
                <a:cxn ang="0">
                  <a:pos x="T0" y="T1"/>
                </a:cxn>
                <a:cxn ang="0">
                  <a:pos x="T2" y="T3"/>
                </a:cxn>
                <a:cxn ang="0">
                  <a:pos x="T4" y="T5"/>
                </a:cxn>
                <a:cxn ang="0">
                  <a:pos x="T6" y="T7"/>
                </a:cxn>
                <a:cxn ang="0">
                  <a:pos x="T8" y="T9"/>
                </a:cxn>
              </a:cxnLst>
              <a:rect l="0" t="0" r="r" b="b"/>
              <a:pathLst>
                <a:path w="19" h="38">
                  <a:moveTo>
                    <a:pt x="0" y="0"/>
                  </a:moveTo>
                  <a:cubicBezTo>
                    <a:pt x="7" y="0"/>
                    <a:pt x="13" y="0"/>
                    <a:pt x="19" y="0"/>
                  </a:cubicBezTo>
                  <a:cubicBezTo>
                    <a:pt x="19" y="13"/>
                    <a:pt x="19" y="25"/>
                    <a:pt x="19"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48">
              <a:extLst>
                <a:ext uri="{FF2B5EF4-FFF2-40B4-BE49-F238E27FC236}">
                  <a16:creationId xmlns:a16="http://schemas.microsoft.com/office/drawing/2014/main" id="{EF563989-BAB5-4425-A5BD-BD1477C5A5E6}"/>
                </a:ext>
              </a:extLst>
            </p:cNvPr>
            <p:cNvSpPr>
              <a:spLocks/>
            </p:cNvSpPr>
            <p:nvPr/>
          </p:nvSpPr>
          <p:spPr bwMode="auto">
            <a:xfrm>
              <a:off x="2867835" y="3433346"/>
              <a:ext cx="153519" cy="292554"/>
            </a:xfrm>
            <a:custGeom>
              <a:avLst/>
              <a:gdLst>
                <a:gd name="T0" fmla="*/ 0 w 20"/>
                <a:gd name="T1" fmla="*/ 0 h 38"/>
                <a:gd name="T2" fmla="*/ 20 w 20"/>
                <a:gd name="T3" fmla="*/ 0 h 38"/>
                <a:gd name="T4" fmla="*/ 20 w 20"/>
                <a:gd name="T5" fmla="*/ 38 h 38"/>
                <a:gd name="T6" fmla="*/ 0 w 20"/>
                <a:gd name="T7" fmla="*/ 38 h 38"/>
                <a:gd name="T8" fmla="*/ 0 w 20"/>
                <a:gd name="T9" fmla="*/ 0 h 38"/>
              </a:gdLst>
              <a:ahLst/>
              <a:cxnLst>
                <a:cxn ang="0">
                  <a:pos x="T0" y="T1"/>
                </a:cxn>
                <a:cxn ang="0">
                  <a:pos x="T2" y="T3"/>
                </a:cxn>
                <a:cxn ang="0">
                  <a:pos x="T4" y="T5"/>
                </a:cxn>
                <a:cxn ang="0">
                  <a:pos x="T6" y="T7"/>
                </a:cxn>
                <a:cxn ang="0">
                  <a:pos x="T8" y="T9"/>
                </a:cxn>
              </a:cxnLst>
              <a:rect l="0" t="0" r="r" b="b"/>
              <a:pathLst>
                <a:path w="20" h="38">
                  <a:moveTo>
                    <a:pt x="0" y="0"/>
                  </a:moveTo>
                  <a:cubicBezTo>
                    <a:pt x="7" y="0"/>
                    <a:pt x="13" y="0"/>
                    <a:pt x="20" y="0"/>
                  </a:cubicBezTo>
                  <a:cubicBezTo>
                    <a:pt x="20" y="13"/>
                    <a:pt x="20" y="25"/>
                    <a:pt x="20" y="38"/>
                  </a:cubicBezTo>
                  <a:cubicBezTo>
                    <a:pt x="13" y="38"/>
                    <a:pt x="7" y="38"/>
                    <a:pt x="0" y="38"/>
                  </a:cubicBezTo>
                  <a:cubicBezTo>
                    <a:pt x="0" y="25"/>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49">
              <a:extLst>
                <a:ext uri="{FF2B5EF4-FFF2-40B4-BE49-F238E27FC236}">
                  <a16:creationId xmlns:a16="http://schemas.microsoft.com/office/drawing/2014/main" id="{765B6C65-7632-4120-84E8-0EA11029DDFC}"/>
                </a:ext>
              </a:extLst>
            </p:cNvPr>
            <p:cNvSpPr>
              <a:spLocks/>
            </p:cNvSpPr>
            <p:nvPr/>
          </p:nvSpPr>
          <p:spPr bwMode="auto">
            <a:xfrm>
              <a:off x="3432671" y="3433346"/>
              <a:ext cx="153519" cy="292554"/>
            </a:xfrm>
            <a:custGeom>
              <a:avLst/>
              <a:gdLst>
                <a:gd name="T0" fmla="*/ 20 w 20"/>
                <a:gd name="T1" fmla="*/ 0 h 38"/>
                <a:gd name="T2" fmla="*/ 20 w 20"/>
                <a:gd name="T3" fmla="*/ 38 h 38"/>
                <a:gd name="T4" fmla="*/ 0 w 20"/>
                <a:gd name="T5" fmla="*/ 38 h 38"/>
                <a:gd name="T6" fmla="*/ 0 w 20"/>
                <a:gd name="T7" fmla="*/ 0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cubicBezTo>
                    <a:pt x="20" y="13"/>
                    <a:pt x="20" y="25"/>
                    <a:pt x="20" y="38"/>
                  </a:cubicBezTo>
                  <a:cubicBezTo>
                    <a:pt x="13" y="38"/>
                    <a:pt x="7" y="38"/>
                    <a:pt x="0" y="38"/>
                  </a:cubicBezTo>
                  <a:cubicBezTo>
                    <a:pt x="0" y="25"/>
                    <a:pt x="0" y="13"/>
                    <a:pt x="0" y="0"/>
                  </a:cubicBezTo>
                  <a:cubicBezTo>
                    <a:pt x="7" y="0"/>
                    <a:pt x="13"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50">
              <a:extLst>
                <a:ext uri="{FF2B5EF4-FFF2-40B4-BE49-F238E27FC236}">
                  <a16:creationId xmlns:a16="http://schemas.microsoft.com/office/drawing/2014/main" id="{E9FB9D63-B757-4439-8AC1-F2E4E3BD2E5D}"/>
                </a:ext>
              </a:extLst>
            </p:cNvPr>
            <p:cNvSpPr>
              <a:spLocks/>
            </p:cNvSpPr>
            <p:nvPr/>
          </p:nvSpPr>
          <p:spPr bwMode="auto">
            <a:xfrm>
              <a:off x="3432671" y="3850454"/>
              <a:ext cx="153519" cy="301244"/>
            </a:xfrm>
            <a:custGeom>
              <a:avLst/>
              <a:gdLst>
                <a:gd name="T0" fmla="*/ 0 w 20"/>
                <a:gd name="T1" fmla="*/ 0 h 39"/>
                <a:gd name="T2" fmla="*/ 20 w 20"/>
                <a:gd name="T3" fmla="*/ 0 h 39"/>
                <a:gd name="T4" fmla="*/ 20 w 20"/>
                <a:gd name="T5" fmla="*/ 39 h 39"/>
                <a:gd name="T6" fmla="*/ 0 w 20"/>
                <a:gd name="T7" fmla="*/ 39 h 39"/>
                <a:gd name="T8" fmla="*/ 0 w 20"/>
                <a:gd name="T9" fmla="*/ 0 h 39"/>
              </a:gdLst>
              <a:ahLst/>
              <a:cxnLst>
                <a:cxn ang="0">
                  <a:pos x="T0" y="T1"/>
                </a:cxn>
                <a:cxn ang="0">
                  <a:pos x="T2" y="T3"/>
                </a:cxn>
                <a:cxn ang="0">
                  <a:pos x="T4" y="T5"/>
                </a:cxn>
                <a:cxn ang="0">
                  <a:pos x="T6" y="T7"/>
                </a:cxn>
                <a:cxn ang="0">
                  <a:pos x="T8" y="T9"/>
                </a:cxn>
              </a:cxnLst>
              <a:rect l="0" t="0" r="r" b="b"/>
              <a:pathLst>
                <a:path w="20" h="39">
                  <a:moveTo>
                    <a:pt x="0" y="0"/>
                  </a:moveTo>
                  <a:cubicBezTo>
                    <a:pt x="7" y="0"/>
                    <a:pt x="13" y="0"/>
                    <a:pt x="20" y="0"/>
                  </a:cubicBezTo>
                  <a:cubicBezTo>
                    <a:pt x="20" y="14"/>
                    <a:pt x="20" y="26"/>
                    <a:pt x="20" y="39"/>
                  </a:cubicBezTo>
                  <a:cubicBezTo>
                    <a:pt x="13" y="39"/>
                    <a:pt x="7" y="39"/>
                    <a:pt x="0" y="39"/>
                  </a:cubicBezTo>
                  <a:cubicBezTo>
                    <a:pt x="0" y="26"/>
                    <a:pt x="0" y="1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51">
              <a:extLst>
                <a:ext uri="{FF2B5EF4-FFF2-40B4-BE49-F238E27FC236}">
                  <a16:creationId xmlns:a16="http://schemas.microsoft.com/office/drawing/2014/main" id="{228E2485-CE19-44A3-AD15-065DAC5E73D5}"/>
                </a:ext>
              </a:extLst>
            </p:cNvPr>
            <p:cNvSpPr>
              <a:spLocks/>
            </p:cNvSpPr>
            <p:nvPr/>
          </p:nvSpPr>
          <p:spPr bwMode="auto">
            <a:xfrm>
              <a:off x="9700887" y="3850454"/>
              <a:ext cx="147725" cy="301244"/>
            </a:xfrm>
            <a:custGeom>
              <a:avLst/>
              <a:gdLst>
                <a:gd name="T0" fmla="*/ 0 w 19"/>
                <a:gd name="T1" fmla="*/ 0 h 39"/>
                <a:gd name="T2" fmla="*/ 19 w 19"/>
                <a:gd name="T3" fmla="*/ 0 h 39"/>
                <a:gd name="T4" fmla="*/ 19 w 19"/>
                <a:gd name="T5" fmla="*/ 39 h 39"/>
                <a:gd name="T6" fmla="*/ 0 w 19"/>
                <a:gd name="T7" fmla="*/ 39 h 39"/>
                <a:gd name="T8" fmla="*/ 0 w 19"/>
                <a:gd name="T9" fmla="*/ 0 h 39"/>
              </a:gdLst>
              <a:ahLst/>
              <a:cxnLst>
                <a:cxn ang="0">
                  <a:pos x="T0" y="T1"/>
                </a:cxn>
                <a:cxn ang="0">
                  <a:pos x="T2" y="T3"/>
                </a:cxn>
                <a:cxn ang="0">
                  <a:pos x="T4" y="T5"/>
                </a:cxn>
                <a:cxn ang="0">
                  <a:pos x="T6" y="T7"/>
                </a:cxn>
                <a:cxn ang="0">
                  <a:pos x="T8" y="T9"/>
                </a:cxn>
              </a:cxnLst>
              <a:rect l="0" t="0" r="r" b="b"/>
              <a:pathLst>
                <a:path w="19" h="39">
                  <a:moveTo>
                    <a:pt x="0" y="0"/>
                  </a:moveTo>
                  <a:cubicBezTo>
                    <a:pt x="7" y="0"/>
                    <a:pt x="12" y="0"/>
                    <a:pt x="19" y="0"/>
                  </a:cubicBezTo>
                  <a:cubicBezTo>
                    <a:pt x="19" y="13"/>
                    <a:pt x="19" y="26"/>
                    <a:pt x="19" y="39"/>
                  </a:cubicBezTo>
                  <a:cubicBezTo>
                    <a:pt x="13" y="39"/>
                    <a:pt x="7" y="39"/>
                    <a:pt x="0" y="39"/>
                  </a:cubicBezTo>
                  <a:cubicBezTo>
                    <a:pt x="0" y="27"/>
                    <a:pt x="0" y="1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52">
              <a:extLst>
                <a:ext uri="{FF2B5EF4-FFF2-40B4-BE49-F238E27FC236}">
                  <a16:creationId xmlns:a16="http://schemas.microsoft.com/office/drawing/2014/main" id="{F6EF912E-E9AD-4226-8742-34AB02AC1B6A}"/>
                </a:ext>
              </a:extLst>
            </p:cNvPr>
            <p:cNvSpPr>
              <a:spLocks/>
            </p:cNvSpPr>
            <p:nvPr/>
          </p:nvSpPr>
          <p:spPr bwMode="auto">
            <a:xfrm>
              <a:off x="9414124" y="3859144"/>
              <a:ext cx="147725" cy="292554"/>
            </a:xfrm>
            <a:custGeom>
              <a:avLst/>
              <a:gdLst>
                <a:gd name="T0" fmla="*/ 0 w 19"/>
                <a:gd name="T1" fmla="*/ 38 h 38"/>
                <a:gd name="T2" fmla="*/ 0 w 19"/>
                <a:gd name="T3" fmla="*/ 0 h 38"/>
                <a:gd name="T4" fmla="*/ 19 w 19"/>
                <a:gd name="T5" fmla="*/ 0 h 38"/>
                <a:gd name="T6" fmla="*/ 19 w 19"/>
                <a:gd name="T7" fmla="*/ 38 h 38"/>
                <a:gd name="T8" fmla="*/ 0 w 19"/>
                <a:gd name="T9" fmla="*/ 38 h 38"/>
              </a:gdLst>
              <a:ahLst/>
              <a:cxnLst>
                <a:cxn ang="0">
                  <a:pos x="T0" y="T1"/>
                </a:cxn>
                <a:cxn ang="0">
                  <a:pos x="T2" y="T3"/>
                </a:cxn>
                <a:cxn ang="0">
                  <a:pos x="T4" y="T5"/>
                </a:cxn>
                <a:cxn ang="0">
                  <a:pos x="T6" y="T7"/>
                </a:cxn>
                <a:cxn ang="0">
                  <a:pos x="T8" y="T9"/>
                </a:cxn>
              </a:cxnLst>
              <a:rect l="0" t="0" r="r" b="b"/>
              <a:pathLst>
                <a:path w="19" h="38">
                  <a:moveTo>
                    <a:pt x="0" y="38"/>
                  </a:moveTo>
                  <a:cubicBezTo>
                    <a:pt x="0" y="25"/>
                    <a:pt x="0" y="13"/>
                    <a:pt x="0" y="0"/>
                  </a:cubicBezTo>
                  <a:cubicBezTo>
                    <a:pt x="6" y="0"/>
                    <a:pt x="12" y="0"/>
                    <a:pt x="19" y="0"/>
                  </a:cubicBezTo>
                  <a:cubicBezTo>
                    <a:pt x="19" y="12"/>
                    <a:pt x="19" y="25"/>
                    <a:pt x="19" y="38"/>
                  </a:cubicBezTo>
                  <a:cubicBezTo>
                    <a:pt x="13" y="38"/>
                    <a:pt x="7"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53">
              <a:extLst>
                <a:ext uri="{FF2B5EF4-FFF2-40B4-BE49-F238E27FC236}">
                  <a16:creationId xmlns:a16="http://schemas.microsoft.com/office/drawing/2014/main" id="{155A96FA-6CB6-481E-B1A6-F84881A033BE}"/>
                </a:ext>
              </a:extLst>
            </p:cNvPr>
            <p:cNvSpPr>
              <a:spLocks/>
            </p:cNvSpPr>
            <p:nvPr/>
          </p:nvSpPr>
          <p:spPr bwMode="auto">
            <a:xfrm>
              <a:off x="2867835" y="3841764"/>
              <a:ext cx="162209" cy="309934"/>
            </a:xfrm>
            <a:custGeom>
              <a:avLst/>
              <a:gdLst>
                <a:gd name="T0" fmla="*/ 0 w 21"/>
                <a:gd name="T1" fmla="*/ 40 h 40"/>
                <a:gd name="T2" fmla="*/ 0 w 21"/>
                <a:gd name="T3" fmla="*/ 1 h 40"/>
                <a:gd name="T4" fmla="*/ 15 w 21"/>
                <a:gd name="T5" fmla="*/ 1 h 40"/>
                <a:gd name="T6" fmla="*/ 20 w 21"/>
                <a:gd name="T7" fmla="*/ 7 h 40"/>
                <a:gd name="T8" fmla="*/ 20 w 21"/>
                <a:gd name="T9" fmla="*/ 40 h 40"/>
                <a:gd name="T10" fmla="*/ 0 w 21"/>
                <a:gd name="T11" fmla="*/ 40 h 40"/>
              </a:gdLst>
              <a:ahLst/>
              <a:cxnLst>
                <a:cxn ang="0">
                  <a:pos x="T0" y="T1"/>
                </a:cxn>
                <a:cxn ang="0">
                  <a:pos x="T2" y="T3"/>
                </a:cxn>
                <a:cxn ang="0">
                  <a:pos x="T4" y="T5"/>
                </a:cxn>
                <a:cxn ang="0">
                  <a:pos x="T6" y="T7"/>
                </a:cxn>
                <a:cxn ang="0">
                  <a:pos x="T8" y="T9"/>
                </a:cxn>
                <a:cxn ang="0">
                  <a:pos x="T10" y="T11"/>
                </a:cxn>
              </a:cxnLst>
              <a:rect l="0" t="0" r="r" b="b"/>
              <a:pathLst>
                <a:path w="21" h="40">
                  <a:moveTo>
                    <a:pt x="0" y="40"/>
                  </a:moveTo>
                  <a:cubicBezTo>
                    <a:pt x="0" y="27"/>
                    <a:pt x="0" y="15"/>
                    <a:pt x="0" y="1"/>
                  </a:cubicBezTo>
                  <a:cubicBezTo>
                    <a:pt x="5" y="1"/>
                    <a:pt x="10" y="0"/>
                    <a:pt x="15" y="1"/>
                  </a:cubicBezTo>
                  <a:cubicBezTo>
                    <a:pt x="17" y="2"/>
                    <a:pt x="20" y="5"/>
                    <a:pt x="20" y="7"/>
                  </a:cubicBezTo>
                  <a:cubicBezTo>
                    <a:pt x="21" y="18"/>
                    <a:pt x="20" y="29"/>
                    <a:pt x="20" y="40"/>
                  </a:cubicBezTo>
                  <a:cubicBezTo>
                    <a:pt x="14" y="40"/>
                    <a:pt x="8" y="40"/>
                    <a:pt x="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77">
              <a:extLst>
                <a:ext uri="{FF2B5EF4-FFF2-40B4-BE49-F238E27FC236}">
                  <a16:creationId xmlns:a16="http://schemas.microsoft.com/office/drawing/2014/main" id="{84BCF201-9709-4DAC-9897-8386E98D516B}"/>
                </a:ext>
              </a:extLst>
            </p:cNvPr>
            <p:cNvSpPr>
              <a:spLocks/>
            </p:cNvSpPr>
            <p:nvPr/>
          </p:nvSpPr>
          <p:spPr bwMode="auto">
            <a:xfrm>
              <a:off x="6552297" y="3224792"/>
              <a:ext cx="121656" cy="672008"/>
            </a:xfrm>
            <a:custGeom>
              <a:avLst/>
              <a:gdLst>
                <a:gd name="T0" fmla="*/ 16 w 16"/>
                <a:gd name="T1" fmla="*/ 87 h 87"/>
                <a:gd name="T2" fmla="*/ 0 w 16"/>
                <a:gd name="T3" fmla="*/ 87 h 87"/>
                <a:gd name="T4" fmla="*/ 0 w 16"/>
                <a:gd name="T5" fmla="*/ 0 h 87"/>
                <a:gd name="T6" fmla="*/ 16 w 16"/>
                <a:gd name="T7" fmla="*/ 0 h 87"/>
                <a:gd name="T8" fmla="*/ 16 w 16"/>
                <a:gd name="T9" fmla="*/ 87 h 87"/>
              </a:gdLst>
              <a:ahLst/>
              <a:cxnLst>
                <a:cxn ang="0">
                  <a:pos x="T0" y="T1"/>
                </a:cxn>
                <a:cxn ang="0">
                  <a:pos x="T2" y="T3"/>
                </a:cxn>
                <a:cxn ang="0">
                  <a:pos x="T4" y="T5"/>
                </a:cxn>
                <a:cxn ang="0">
                  <a:pos x="T6" y="T7"/>
                </a:cxn>
                <a:cxn ang="0">
                  <a:pos x="T8" y="T9"/>
                </a:cxn>
              </a:cxnLst>
              <a:rect l="0" t="0" r="r" b="b"/>
              <a:pathLst>
                <a:path w="16" h="87">
                  <a:moveTo>
                    <a:pt x="16" y="87"/>
                  </a:moveTo>
                  <a:cubicBezTo>
                    <a:pt x="10" y="87"/>
                    <a:pt x="5" y="87"/>
                    <a:pt x="0" y="87"/>
                  </a:cubicBezTo>
                  <a:cubicBezTo>
                    <a:pt x="0" y="58"/>
                    <a:pt x="0" y="29"/>
                    <a:pt x="0" y="0"/>
                  </a:cubicBezTo>
                  <a:cubicBezTo>
                    <a:pt x="5" y="0"/>
                    <a:pt x="10" y="0"/>
                    <a:pt x="16" y="0"/>
                  </a:cubicBezTo>
                  <a:cubicBezTo>
                    <a:pt x="16" y="29"/>
                    <a:pt x="16" y="57"/>
                    <a:pt x="16"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78">
              <a:extLst>
                <a:ext uri="{FF2B5EF4-FFF2-40B4-BE49-F238E27FC236}">
                  <a16:creationId xmlns:a16="http://schemas.microsoft.com/office/drawing/2014/main" id="{6D52BE98-6501-4636-9BF5-EBA5615F3967}"/>
                </a:ext>
              </a:extLst>
            </p:cNvPr>
            <p:cNvSpPr>
              <a:spLocks/>
            </p:cNvSpPr>
            <p:nvPr/>
          </p:nvSpPr>
          <p:spPr bwMode="auto">
            <a:xfrm>
              <a:off x="6326363" y="3224792"/>
              <a:ext cx="115864" cy="663318"/>
            </a:xfrm>
            <a:custGeom>
              <a:avLst/>
              <a:gdLst>
                <a:gd name="T0" fmla="*/ 0 w 15"/>
                <a:gd name="T1" fmla="*/ 0 h 86"/>
                <a:gd name="T2" fmla="*/ 15 w 15"/>
                <a:gd name="T3" fmla="*/ 0 h 86"/>
                <a:gd name="T4" fmla="*/ 15 w 15"/>
                <a:gd name="T5" fmla="*/ 86 h 86"/>
                <a:gd name="T6" fmla="*/ 0 w 15"/>
                <a:gd name="T7" fmla="*/ 86 h 86"/>
                <a:gd name="T8" fmla="*/ 0 w 15"/>
                <a:gd name="T9" fmla="*/ 0 h 86"/>
              </a:gdLst>
              <a:ahLst/>
              <a:cxnLst>
                <a:cxn ang="0">
                  <a:pos x="T0" y="T1"/>
                </a:cxn>
                <a:cxn ang="0">
                  <a:pos x="T2" y="T3"/>
                </a:cxn>
                <a:cxn ang="0">
                  <a:pos x="T4" y="T5"/>
                </a:cxn>
                <a:cxn ang="0">
                  <a:pos x="T6" y="T7"/>
                </a:cxn>
                <a:cxn ang="0">
                  <a:pos x="T8" y="T9"/>
                </a:cxn>
              </a:cxnLst>
              <a:rect l="0" t="0" r="r" b="b"/>
              <a:pathLst>
                <a:path w="15" h="86">
                  <a:moveTo>
                    <a:pt x="0" y="0"/>
                  </a:moveTo>
                  <a:cubicBezTo>
                    <a:pt x="5" y="0"/>
                    <a:pt x="10" y="0"/>
                    <a:pt x="15" y="0"/>
                  </a:cubicBezTo>
                  <a:cubicBezTo>
                    <a:pt x="15" y="29"/>
                    <a:pt x="15" y="57"/>
                    <a:pt x="15" y="86"/>
                  </a:cubicBezTo>
                  <a:cubicBezTo>
                    <a:pt x="10" y="86"/>
                    <a:pt x="5" y="86"/>
                    <a:pt x="0" y="86"/>
                  </a:cubicBezTo>
                  <a:cubicBezTo>
                    <a:pt x="0" y="58"/>
                    <a:pt x="0" y="2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6" name="组合 65">
            <a:extLst>
              <a:ext uri="{FF2B5EF4-FFF2-40B4-BE49-F238E27FC236}">
                <a16:creationId xmlns:a16="http://schemas.microsoft.com/office/drawing/2014/main" id="{CC17331D-C74F-4247-916A-76C07E49BF44}"/>
              </a:ext>
            </a:extLst>
          </p:cNvPr>
          <p:cNvGrpSpPr/>
          <p:nvPr userDrawn="1"/>
        </p:nvGrpSpPr>
        <p:grpSpPr>
          <a:xfrm>
            <a:off x="5684357" y="3415879"/>
            <a:ext cx="6076234" cy="1302051"/>
            <a:chOff x="4415830" y="3770149"/>
            <a:chExt cx="6749813" cy="1446389"/>
          </a:xfrm>
        </p:grpSpPr>
        <p:pic>
          <p:nvPicPr>
            <p:cNvPr id="67" name="图片 66">
              <a:extLst>
                <a:ext uri="{FF2B5EF4-FFF2-40B4-BE49-F238E27FC236}">
                  <a16:creationId xmlns:a16="http://schemas.microsoft.com/office/drawing/2014/main" id="{8ABDF896-4D60-42BA-878A-970A7D87C840}"/>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10000" b="90000" l="10000" r="90000">
                          <a14:foregroundMark x1="28125" y1="69922" x2="28125" y2="69922"/>
                          <a14:backgroundMark x1="43066" y1="48535" x2="43066" y2="48535"/>
                          <a14:backgroundMark x1="23730" y1="54102" x2="23730" y2="54102"/>
                          <a14:backgroundMark x1="31250" y1="46387" x2="31250" y2="46387"/>
                          <a14:backgroundMark x1="32813" y1="54297" x2="32813" y2="54297"/>
                          <a14:backgroundMark x1="21582" y1="49902" x2="23145" y2="57031"/>
                          <a14:backgroundMark x1="23730" y1="50195" x2="34766" y2="54297"/>
                          <a14:backgroundMark x1="38574" y1="51367" x2="41895" y2="60254"/>
                          <a14:backgroundMark x1="36133" y1="25684" x2="64063" y2="29395"/>
                        </a14:backgroundRemoval>
                      </a14:imgEffect>
                    </a14:imgLayer>
                  </a14:imgProps>
                </a:ext>
                <a:ext uri="{28A0092B-C50C-407E-A947-70E740481C1C}">
                  <a14:useLocalDpi xmlns:a14="http://schemas.microsoft.com/office/drawing/2010/main" val="0"/>
                </a:ext>
              </a:extLst>
            </a:blip>
            <a:srcRect l="23333" t="64298" r="22560" b="24108"/>
            <a:stretch/>
          </p:blipFill>
          <p:spPr>
            <a:xfrm>
              <a:off x="4415830" y="3770149"/>
              <a:ext cx="6749813" cy="1446389"/>
            </a:xfrm>
            <a:prstGeom prst="rect">
              <a:avLst/>
            </a:prstGeom>
          </p:spPr>
        </p:pic>
        <p:sp>
          <p:nvSpPr>
            <p:cNvPr id="68" name="矩形 67">
              <a:extLst>
                <a:ext uri="{FF2B5EF4-FFF2-40B4-BE49-F238E27FC236}">
                  <a16:creationId xmlns:a16="http://schemas.microsoft.com/office/drawing/2014/main" id="{ACD6369C-2538-4C00-96A7-E112E832C515}"/>
                </a:ext>
              </a:extLst>
            </p:cNvPr>
            <p:cNvSpPr/>
            <p:nvPr/>
          </p:nvSpPr>
          <p:spPr>
            <a:xfrm>
              <a:off x="4564302" y="4023360"/>
              <a:ext cx="6401804" cy="1033994"/>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4845441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AC2AEA3-5692-4E29-8794-CEEC5AF19ECD}"/>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1CE2AF01-E2FF-4F3F-9040-8129785C6DC5}"/>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114EC5DB-6AA7-496B-8988-BC8FDC2D41C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D6FDF56-BDCE-43FE-8124-DA25928BF961}"/>
              </a:ext>
            </a:extLst>
          </p:cNvPr>
          <p:cNvSpPr>
            <a:spLocks noGrp="1"/>
          </p:cNvSpPr>
          <p:nvPr>
            <p:ph type="dt" sz="half" idx="10"/>
          </p:nvPr>
        </p:nvSpPr>
        <p:spPr>
          <a:xfrm>
            <a:off x="838200" y="6356350"/>
            <a:ext cx="2743200" cy="365125"/>
          </a:xfrm>
          <a:prstGeom prst="rect">
            <a:avLst/>
          </a:prstGeom>
        </p:spPr>
        <p:txBody>
          <a:bodyPr/>
          <a:lstStyle/>
          <a:p>
            <a:fld id="{1D7B5D45-EE7A-49FD-B7F2-732D614BDFA4}" type="datetimeFigureOut">
              <a:rPr lang="zh-CN" altLang="en-US" smtClean="0"/>
              <a:t>2019/4/13 Saturday</a:t>
            </a:fld>
            <a:endParaRPr lang="zh-CN" altLang="en-US"/>
          </a:p>
        </p:txBody>
      </p:sp>
      <p:sp>
        <p:nvSpPr>
          <p:cNvPr id="6" name="页脚占位符 5">
            <a:extLst>
              <a:ext uri="{FF2B5EF4-FFF2-40B4-BE49-F238E27FC236}">
                <a16:creationId xmlns:a16="http://schemas.microsoft.com/office/drawing/2014/main" id="{7AC6C0CE-B316-4A3C-8A67-DDBC1FE40211}"/>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BA587F88-A499-40AD-BC22-1E68E7C2A4EF}"/>
              </a:ext>
            </a:extLst>
          </p:cNvPr>
          <p:cNvSpPr>
            <a:spLocks noGrp="1"/>
          </p:cNvSpPr>
          <p:nvPr>
            <p:ph type="sldNum" sz="quarter" idx="12"/>
          </p:nvPr>
        </p:nvSpPr>
        <p:spPr>
          <a:xfrm>
            <a:off x="8610600" y="6356350"/>
            <a:ext cx="2743200" cy="365125"/>
          </a:xfrm>
          <a:prstGeom prst="rect">
            <a:avLst/>
          </a:prstGeom>
        </p:spPr>
        <p:txBody>
          <a:bodyPr/>
          <a:lstStyle/>
          <a:p>
            <a:fld id="{24AE3B92-E087-455E-A61F-8CA2ED13B3B0}" type="slidenum">
              <a:rPr lang="zh-CN" altLang="en-US" smtClean="0"/>
              <a:t>‹#›</a:t>
            </a:fld>
            <a:endParaRPr lang="zh-CN" altLang="en-US"/>
          </a:p>
        </p:txBody>
      </p:sp>
    </p:spTree>
    <p:extLst>
      <p:ext uri="{BB962C8B-B14F-4D97-AF65-F5344CB8AC3E}">
        <p14:creationId xmlns:p14="http://schemas.microsoft.com/office/powerpoint/2010/main" val="2012354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69404AF-0417-4687-8993-D344F0B32D0B}"/>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BA4A2EF8-0A26-4836-A508-0962EB345D4E}"/>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249A8D9-32E3-40E7-B5D9-CA05BE148F8F}"/>
              </a:ext>
            </a:extLst>
          </p:cNvPr>
          <p:cNvSpPr>
            <a:spLocks noGrp="1"/>
          </p:cNvSpPr>
          <p:nvPr>
            <p:ph type="dt" sz="half" idx="10"/>
          </p:nvPr>
        </p:nvSpPr>
        <p:spPr>
          <a:xfrm>
            <a:off x="838200" y="6356350"/>
            <a:ext cx="2743200" cy="365125"/>
          </a:xfrm>
          <a:prstGeom prst="rect">
            <a:avLst/>
          </a:prstGeom>
        </p:spPr>
        <p:txBody>
          <a:bodyPr/>
          <a:lstStyle/>
          <a:p>
            <a:fld id="{1D7B5D45-EE7A-49FD-B7F2-732D614BDFA4}"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3A0264DD-4145-42E8-A48E-86458C9EE20C}"/>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3295576-1606-4595-AE62-7D8231E842F1}"/>
              </a:ext>
            </a:extLst>
          </p:cNvPr>
          <p:cNvSpPr>
            <a:spLocks noGrp="1"/>
          </p:cNvSpPr>
          <p:nvPr>
            <p:ph type="sldNum" sz="quarter" idx="12"/>
          </p:nvPr>
        </p:nvSpPr>
        <p:spPr>
          <a:xfrm>
            <a:off x="8610600" y="6356350"/>
            <a:ext cx="2743200" cy="365125"/>
          </a:xfrm>
          <a:prstGeom prst="rect">
            <a:avLst/>
          </a:prstGeom>
        </p:spPr>
        <p:txBody>
          <a:bodyPr/>
          <a:lstStyle/>
          <a:p>
            <a:fld id="{24AE3B92-E087-455E-A61F-8CA2ED13B3B0}" type="slidenum">
              <a:rPr lang="zh-CN" altLang="en-US" smtClean="0"/>
              <a:t>‹#›</a:t>
            </a:fld>
            <a:endParaRPr lang="zh-CN" altLang="en-US"/>
          </a:p>
        </p:txBody>
      </p:sp>
    </p:spTree>
    <p:extLst>
      <p:ext uri="{BB962C8B-B14F-4D97-AF65-F5344CB8AC3E}">
        <p14:creationId xmlns:p14="http://schemas.microsoft.com/office/powerpoint/2010/main" val="39693603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3374DCB-D219-4DB2-94D4-04A4A0CE55C9}"/>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56C829F8-2FE3-41C1-8FD2-82AA6C31478C}"/>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CCCBB32-7384-4E17-AD4D-9FF68A42074F}"/>
              </a:ext>
            </a:extLst>
          </p:cNvPr>
          <p:cNvSpPr>
            <a:spLocks noGrp="1"/>
          </p:cNvSpPr>
          <p:nvPr>
            <p:ph type="dt" sz="half" idx="10"/>
          </p:nvPr>
        </p:nvSpPr>
        <p:spPr>
          <a:xfrm>
            <a:off x="838200" y="6356350"/>
            <a:ext cx="2743200" cy="365125"/>
          </a:xfrm>
          <a:prstGeom prst="rect">
            <a:avLst/>
          </a:prstGeom>
        </p:spPr>
        <p:txBody>
          <a:bodyPr/>
          <a:lstStyle/>
          <a:p>
            <a:fld id="{1D7B5D45-EE7A-49FD-B7F2-732D614BDFA4}"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87387099-9F13-4DFC-991B-FC45A2178E5D}"/>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760B6595-3B00-4457-AFF0-0DF3E0C9B76D}"/>
              </a:ext>
            </a:extLst>
          </p:cNvPr>
          <p:cNvSpPr>
            <a:spLocks noGrp="1"/>
          </p:cNvSpPr>
          <p:nvPr>
            <p:ph type="sldNum" sz="quarter" idx="12"/>
          </p:nvPr>
        </p:nvSpPr>
        <p:spPr>
          <a:xfrm>
            <a:off x="8610600" y="6356350"/>
            <a:ext cx="2743200" cy="365125"/>
          </a:xfrm>
          <a:prstGeom prst="rect">
            <a:avLst/>
          </a:prstGeom>
        </p:spPr>
        <p:txBody>
          <a:bodyPr/>
          <a:lstStyle/>
          <a:p>
            <a:fld id="{24AE3B92-E087-455E-A61F-8CA2ED13B3B0}" type="slidenum">
              <a:rPr lang="zh-CN" altLang="en-US" smtClean="0"/>
              <a:t>‹#›</a:t>
            </a:fld>
            <a:endParaRPr lang="zh-CN" altLang="en-US"/>
          </a:p>
        </p:txBody>
      </p:sp>
    </p:spTree>
    <p:extLst>
      <p:ext uri="{BB962C8B-B14F-4D97-AF65-F5344CB8AC3E}">
        <p14:creationId xmlns:p14="http://schemas.microsoft.com/office/powerpoint/2010/main" val="29027091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68226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尾页">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5D9A322-D13A-463F-A2AE-6FF0477CD6A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005840"/>
            <a:ext cx="12192001" cy="4846320"/>
          </a:xfrm>
          <a:prstGeom prst="rect">
            <a:avLst/>
          </a:prstGeom>
        </p:spPr>
      </p:pic>
      <p:sp>
        <p:nvSpPr>
          <p:cNvPr id="3" name="矩形 2">
            <a:extLst>
              <a:ext uri="{FF2B5EF4-FFF2-40B4-BE49-F238E27FC236}">
                <a16:creationId xmlns:a16="http://schemas.microsoft.com/office/drawing/2014/main" id="{31185F81-DA85-49D8-8EA8-892CA4274719}"/>
              </a:ext>
            </a:extLst>
          </p:cNvPr>
          <p:cNvSpPr/>
          <p:nvPr userDrawn="1"/>
        </p:nvSpPr>
        <p:spPr>
          <a:xfrm>
            <a:off x="-1" y="0"/>
            <a:ext cx="12192000" cy="6858000"/>
          </a:xfrm>
          <a:prstGeom prst="rect">
            <a:avLst/>
          </a:prstGeom>
          <a:solidFill>
            <a:schemeClr val="bg1">
              <a:alpha val="7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黑体简体" panose="02010601030101010101" pitchFamily="2" charset="-122"/>
              <a:ea typeface="方正黑体简体" panose="02010601030101010101" pitchFamily="2" charset="-122"/>
            </a:endParaRPr>
          </a:p>
        </p:txBody>
      </p:sp>
    </p:spTree>
    <p:extLst>
      <p:ext uri="{BB962C8B-B14F-4D97-AF65-F5344CB8AC3E}">
        <p14:creationId xmlns:p14="http://schemas.microsoft.com/office/powerpoint/2010/main" val="652002155"/>
      </p:ext>
    </p:extLst>
  </p:cSld>
  <p:clrMapOvr>
    <a:masterClrMapping/>
  </p:clrMapOvr>
  <p:transitio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CFBB480-5752-428D-892A-DEF3F221C445}"/>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5615053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525774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40859367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转场2">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76C1F263-30DD-4B9D-85C6-4B5259E576B9}"/>
              </a:ext>
            </a:extLst>
          </p:cNvPr>
          <p:cNvSpPr/>
          <p:nvPr userDrawn="1"/>
        </p:nvSpPr>
        <p:spPr>
          <a:xfrm>
            <a:off x="0" y="0"/>
            <a:ext cx="12192000" cy="3024554"/>
          </a:xfrm>
          <a:prstGeom prst="rect">
            <a:avLst/>
          </a:prstGeom>
          <a:solidFill>
            <a:srgbClr val="C11D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67898819-9A7E-4901-826B-86FC7FD6EA66}"/>
              </a:ext>
            </a:extLst>
          </p:cNvPr>
          <p:cNvGrpSpPr/>
          <p:nvPr userDrawn="1"/>
        </p:nvGrpSpPr>
        <p:grpSpPr>
          <a:xfrm>
            <a:off x="9431068" y="2034820"/>
            <a:ext cx="2329523" cy="989734"/>
            <a:chOff x="1914859" y="1483941"/>
            <a:chExt cx="9156113" cy="3890117"/>
          </a:xfrm>
          <a:solidFill>
            <a:schemeClr val="bg1"/>
          </a:solidFill>
        </p:grpSpPr>
        <p:sp>
          <p:nvSpPr>
            <p:cNvPr id="9" name="Freeform 84">
              <a:extLst>
                <a:ext uri="{FF2B5EF4-FFF2-40B4-BE49-F238E27FC236}">
                  <a16:creationId xmlns:a16="http://schemas.microsoft.com/office/drawing/2014/main" id="{42E33662-C189-4B7A-AD7A-06DAA4682C2B}"/>
                </a:ext>
              </a:extLst>
            </p:cNvPr>
            <p:cNvSpPr>
              <a:spLocks noEditPoints="1"/>
            </p:cNvSpPr>
            <p:nvPr/>
          </p:nvSpPr>
          <p:spPr bwMode="auto">
            <a:xfrm>
              <a:off x="1914859" y="1483941"/>
              <a:ext cx="9156113" cy="3890117"/>
            </a:xfrm>
            <a:custGeom>
              <a:avLst/>
              <a:gdLst>
                <a:gd name="T0" fmla="*/ 486 w 1183"/>
                <a:gd name="T1" fmla="*/ 161 h 503"/>
                <a:gd name="T2" fmla="*/ 478 w 1183"/>
                <a:gd name="T3" fmla="*/ 135 h 503"/>
                <a:gd name="T4" fmla="*/ 583 w 1183"/>
                <a:gd name="T5" fmla="*/ 23 h 503"/>
                <a:gd name="T6" fmla="*/ 598 w 1183"/>
                <a:gd name="T7" fmla="*/ 0 h 503"/>
                <a:gd name="T8" fmla="*/ 604 w 1183"/>
                <a:gd name="T9" fmla="*/ 56 h 503"/>
                <a:gd name="T10" fmla="*/ 721 w 1183"/>
                <a:gd name="T11" fmla="*/ 143 h 503"/>
                <a:gd name="T12" fmla="*/ 707 w 1183"/>
                <a:gd name="T13" fmla="*/ 168 h 503"/>
                <a:gd name="T14" fmla="*/ 725 w 1183"/>
                <a:gd name="T15" fmla="*/ 162 h 503"/>
                <a:gd name="T16" fmla="*/ 1006 w 1183"/>
                <a:gd name="T17" fmla="*/ 154 h 503"/>
                <a:gd name="T18" fmla="*/ 1118 w 1183"/>
                <a:gd name="T19" fmla="*/ 195 h 503"/>
                <a:gd name="T20" fmla="*/ 1158 w 1183"/>
                <a:gd name="T21" fmla="*/ 237 h 503"/>
                <a:gd name="T22" fmla="*/ 1162 w 1183"/>
                <a:gd name="T23" fmla="*/ 477 h 503"/>
                <a:gd name="T24" fmla="*/ 778 w 1183"/>
                <a:gd name="T25" fmla="*/ 493 h 503"/>
                <a:gd name="T26" fmla="*/ 739 w 1183"/>
                <a:gd name="T27" fmla="*/ 411 h 503"/>
                <a:gd name="T28" fmla="*/ 1058 w 1183"/>
                <a:gd name="T29" fmla="*/ 464 h 503"/>
                <a:gd name="T30" fmla="*/ 1087 w 1183"/>
                <a:gd name="T31" fmla="*/ 257 h 503"/>
                <a:gd name="T32" fmla="*/ 730 w 1183"/>
                <a:gd name="T33" fmla="*/ 240 h 503"/>
                <a:gd name="T34" fmla="*/ 719 w 1183"/>
                <a:gd name="T35" fmla="*/ 456 h 503"/>
                <a:gd name="T36" fmla="*/ 736 w 1183"/>
                <a:gd name="T37" fmla="*/ 502 h 503"/>
                <a:gd name="T38" fmla="*/ 485 w 1183"/>
                <a:gd name="T39" fmla="*/ 473 h 503"/>
                <a:gd name="T40" fmla="*/ 434 w 1183"/>
                <a:gd name="T41" fmla="*/ 494 h 503"/>
                <a:gd name="T42" fmla="*/ 465 w 1183"/>
                <a:gd name="T43" fmla="*/ 246 h 503"/>
                <a:gd name="T44" fmla="*/ 118 w 1183"/>
                <a:gd name="T45" fmla="*/ 240 h 503"/>
                <a:gd name="T46" fmla="*/ 104 w 1183"/>
                <a:gd name="T47" fmla="*/ 460 h 503"/>
                <a:gd name="T48" fmla="*/ 128 w 1183"/>
                <a:gd name="T49" fmla="*/ 411 h 503"/>
                <a:gd name="T50" fmla="*/ 440 w 1183"/>
                <a:gd name="T51" fmla="*/ 469 h 503"/>
                <a:gd name="T52" fmla="*/ 0 w 1183"/>
                <a:gd name="T53" fmla="*/ 492 h 503"/>
                <a:gd name="T54" fmla="*/ 30 w 1183"/>
                <a:gd name="T55" fmla="*/ 253 h 503"/>
                <a:gd name="T56" fmla="*/ 46 w 1183"/>
                <a:gd name="T57" fmla="*/ 202 h 503"/>
                <a:gd name="T58" fmla="*/ 156 w 1183"/>
                <a:gd name="T59" fmla="*/ 142 h 503"/>
                <a:gd name="T60" fmla="*/ 465 w 1183"/>
                <a:gd name="T61" fmla="*/ 162 h 503"/>
                <a:gd name="T62" fmla="*/ 443 w 1183"/>
                <a:gd name="T63" fmla="*/ 197 h 503"/>
                <a:gd name="T64" fmla="*/ 461 w 1183"/>
                <a:gd name="T65" fmla="*/ 195 h 503"/>
                <a:gd name="T66" fmla="*/ 467 w 1183"/>
                <a:gd name="T67" fmla="*/ 172 h 503"/>
                <a:gd name="T68" fmla="*/ 509 w 1183"/>
                <a:gd name="T69" fmla="*/ 211 h 503"/>
                <a:gd name="T70" fmla="*/ 523 w 1183"/>
                <a:gd name="T71" fmla="*/ 396 h 503"/>
                <a:gd name="T72" fmla="*/ 530 w 1183"/>
                <a:gd name="T73" fmla="*/ 292 h 503"/>
                <a:gd name="T74" fmla="*/ 548 w 1183"/>
                <a:gd name="T75" fmla="*/ 309 h 503"/>
                <a:gd name="T76" fmla="*/ 549 w 1183"/>
                <a:gd name="T77" fmla="*/ 406 h 503"/>
                <a:gd name="T78" fmla="*/ 636 w 1183"/>
                <a:gd name="T79" fmla="*/ 407 h 503"/>
                <a:gd name="T80" fmla="*/ 637 w 1183"/>
                <a:gd name="T81" fmla="*/ 309 h 503"/>
                <a:gd name="T82" fmla="*/ 654 w 1183"/>
                <a:gd name="T83" fmla="*/ 235 h 503"/>
                <a:gd name="T84" fmla="*/ 661 w 1183"/>
                <a:gd name="T85" fmla="*/ 319 h 503"/>
                <a:gd name="T86" fmla="*/ 675 w 1183"/>
                <a:gd name="T87" fmla="*/ 407 h 503"/>
                <a:gd name="T88" fmla="*/ 717 w 1183"/>
                <a:gd name="T89" fmla="*/ 178 h 503"/>
                <a:gd name="T90" fmla="*/ 716 w 1183"/>
                <a:gd name="T91" fmla="*/ 211 h 503"/>
                <a:gd name="T92" fmla="*/ 741 w 1183"/>
                <a:gd name="T93" fmla="*/ 197 h 503"/>
                <a:gd name="T94" fmla="*/ 558 w 1183"/>
                <a:gd name="T95" fmla="*/ 361 h 503"/>
                <a:gd name="T96" fmla="*/ 625 w 1183"/>
                <a:gd name="T97" fmla="*/ 407 h 503"/>
                <a:gd name="T98" fmla="*/ 605 w 1183"/>
                <a:gd name="T99" fmla="*/ 407 h 503"/>
                <a:gd name="T100" fmla="*/ 586 w 1183"/>
                <a:gd name="T101" fmla="*/ 407 h 503"/>
                <a:gd name="T102" fmla="*/ 586 w 1183"/>
                <a:gd name="T103" fmla="*/ 360 h 503"/>
                <a:gd name="T104" fmla="*/ 554 w 1183"/>
                <a:gd name="T105" fmla="*/ 165 h 503"/>
                <a:gd name="T106" fmla="*/ 517 w 1183"/>
                <a:gd name="T107" fmla="*/ 168 h 503"/>
                <a:gd name="T108" fmla="*/ 638 w 1183"/>
                <a:gd name="T109" fmla="*/ 160 h 503"/>
                <a:gd name="T110" fmla="*/ 667 w 1183"/>
                <a:gd name="T111" fmla="*/ 169 h 503"/>
                <a:gd name="T112" fmla="*/ 594 w 1183"/>
                <a:gd name="T113" fmla="*/ 159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83" h="503">
                  <a:moveTo>
                    <a:pt x="467" y="172"/>
                  </a:moveTo>
                  <a:cubicBezTo>
                    <a:pt x="471" y="171"/>
                    <a:pt x="475" y="170"/>
                    <a:pt x="479" y="168"/>
                  </a:cubicBezTo>
                  <a:cubicBezTo>
                    <a:pt x="482" y="167"/>
                    <a:pt x="485" y="164"/>
                    <a:pt x="486" y="161"/>
                  </a:cubicBezTo>
                  <a:cubicBezTo>
                    <a:pt x="486" y="159"/>
                    <a:pt x="483" y="155"/>
                    <a:pt x="481" y="153"/>
                  </a:cubicBezTo>
                  <a:cubicBezTo>
                    <a:pt x="476" y="150"/>
                    <a:pt x="470" y="147"/>
                    <a:pt x="463" y="143"/>
                  </a:cubicBezTo>
                  <a:cubicBezTo>
                    <a:pt x="469" y="140"/>
                    <a:pt x="474" y="137"/>
                    <a:pt x="478" y="135"/>
                  </a:cubicBezTo>
                  <a:cubicBezTo>
                    <a:pt x="511" y="118"/>
                    <a:pt x="545" y="101"/>
                    <a:pt x="578" y="84"/>
                  </a:cubicBezTo>
                  <a:cubicBezTo>
                    <a:pt x="586" y="79"/>
                    <a:pt x="589" y="68"/>
                    <a:pt x="583" y="60"/>
                  </a:cubicBezTo>
                  <a:cubicBezTo>
                    <a:pt x="572" y="45"/>
                    <a:pt x="572" y="37"/>
                    <a:pt x="583" y="23"/>
                  </a:cubicBezTo>
                  <a:cubicBezTo>
                    <a:pt x="584" y="21"/>
                    <a:pt x="585" y="19"/>
                    <a:pt x="585" y="16"/>
                  </a:cubicBezTo>
                  <a:cubicBezTo>
                    <a:pt x="586" y="11"/>
                    <a:pt x="585" y="6"/>
                    <a:pt x="585" y="0"/>
                  </a:cubicBezTo>
                  <a:cubicBezTo>
                    <a:pt x="590" y="0"/>
                    <a:pt x="593" y="0"/>
                    <a:pt x="598" y="0"/>
                  </a:cubicBezTo>
                  <a:cubicBezTo>
                    <a:pt x="598" y="3"/>
                    <a:pt x="598" y="7"/>
                    <a:pt x="598" y="10"/>
                  </a:cubicBezTo>
                  <a:cubicBezTo>
                    <a:pt x="598" y="17"/>
                    <a:pt x="599" y="22"/>
                    <a:pt x="604" y="27"/>
                  </a:cubicBezTo>
                  <a:cubicBezTo>
                    <a:pt x="611" y="33"/>
                    <a:pt x="611" y="46"/>
                    <a:pt x="604" y="56"/>
                  </a:cubicBezTo>
                  <a:cubicBezTo>
                    <a:pt x="602" y="59"/>
                    <a:pt x="599" y="62"/>
                    <a:pt x="599" y="65"/>
                  </a:cubicBezTo>
                  <a:cubicBezTo>
                    <a:pt x="597" y="73"/>
                    <a:pt x="598" y="80"/>
                    <a:pt x="608" y="85"/>
                  </a:cubicBezTo>
                  <a:cubicBezTo>
                    <a:pt x="645" y="103"/>
                    <a:pt x="682" y="123"/>
                    <a:pt x="721" y="143"/>
                  </a:cubicBezTo>
                  <a:cubicBezTo>
                    <a:pt x="715" y="146"/>
                    <a:pt x="709" y="149"/>
                    <a:pt x="705" y="152"/>
                  </a:cubicBezTo>
                  <a:cubicBezTo>
                    <a:pt x="702" y="154"/>
                    <a:pt x="698" y="159"/>
                    <a:pt x="699" y="161"/>
                  </a:cubicBezTo>
                  <a:cubicBezTo>
                    <a:pt x="699" y="164"/>
                    <a:pt x="703" y="167"/>
                    <a:pt x="707" y="168"/>
                  </a:cubicBezTo>
                  <a:cubicBezTo>
                    <a:pt x="709" y="170"/>
                    <a:pt x="713" y="170"/>
                    <a:pt x="716" y="171"/>
                  </a:cubicBezTo>
                  <a:cubicBezTo>
                    <a:pt x="717" y="168"/>
                    <a:pt x="718" y="165"/>
                    <a:pt x="718" y="162"/>
                  </a:cubicBezTo>
                  <a:cubicBezTo>
                    <a:pt x="721" y="162"/>
                    <a:pt x="723" y="162"/>
                    <a:pt x="725" y="162"/>
                  </a:cubicBezTo>
                  <a:cubicBezTo>
                    <a:pt x="756" y="162"/>
                    <a:pt x="787" y="162"/>
                    <a:pt x="818" y="162"/>
                  </a:cubicBezTo>
                  <a:cubicBezTo>
                    <a:pt x="871" y="162"/>
                    <a:pt x="924" y="161"/>
                    <a:pt x="978" y="162"/>
                  </a:cubicBezTo>
                  <a:cubicBezTo>
                    <a:pt x="988" y="162"/>
                    <a:pt x="997" y="160"/>
                    <a:pt x="1006" y="154"/>
                  </a:cubicBezTo>
                  <a:cubicBezTo>
                    <a:pt x="1016" y="149"/>
                    <a:pt x="1026" y="139"/>
                    <a:pt x="1036" y="140"/>
                  </a:cubicBezTo>
                  <a:cubicBezTo>
                    <a:pt x="1046" y="141"/>
                    <a:pt x="1055" y="151"/>
                    <a:pt x="1065" y="158"/>
                  </a:cubicBezTo>
                  <a:cubicBezTo>
                    <a:pt x="1083" y="170"/>
                    <a:pt x="1100" y="183"/>
                    <a:pt x="1118" y="195"/>
                  </a:cubicBezTo>
                  <a:cubicBezTo>
                    <a:pt x="1124" y="199"/>
                    <a:pt x="1131" y="201"/>
                    <a:pt x="1137" y="201"/>
                  </a:cubicBezTo>
                  <a:cubicBezTo>
                    <a:pt x="1147" y="202"/>
                    <a:pt x="1158" y="202"/>
                    <a:pt x="1170" y="202"/>
                  </a:cubicBezTo>
                  <a:cubicBezTo>
                    <a:pt x="1166" y="214"/>
                    <a:pt x="1161" y="226"/>
                    <a:pt x="1158" y="237"/>
                  </a:cubicBezTo>
                  <a:cubicBezTo>
                    <a:pt x="1155" y="245"/>
                    <a:pt x="1153" y="253"/>
                    <a:pt x="1153" y="260"/>
                  </a:cubicBezTo>
                  <a:cubicBezTo>
                    <a:pt x="1153" y="326"/>
                    <a:pt x="1153" y="393"/>
                    <a:pt x="1153" y="459"/>
                  </a:cubicBezTo>
                  <a:cubicBezTo>
                    <a:pt x="1153" y="467"/>
                    <a:pt x="1155" y="472"/>
                    <a:pt x="1162" y="477"/>
                  </a:cubicBezTo>
                  <a:cubicBezTo>
                    <a:pt x="1169" y="481"/>
                    <a:pt x="1175" y="486"/>
                    <a:pt x="1183" y="492"/>
                  </a:cubicBezTo>
                  <a:cubicBezTo>
                    <a:pt x="1178" y="492"/>
                    <a:pt x="1176" y="492"/>
                    <a:pt x="1173" y="492"/>
                  </a:cubicBezTo>
                  <a:cubicBezTo>
                    <a:pt x="1041" y="492"/>
                    <a:pt x="910" y="492"/>
                    <a:pt x="778" y="493"/>
                  </a:cubicBezTo>
                  <a:cubicBezTo>
                    <a:pt x="771" y="493"/>
                    <a:pt x="767" y="489"/>
                    <a:pt x="762" y="486"/>
                  </a:cubicBezTo>
                  <a:cubicBezTo>
                    <a:pt x="741" y="472"/>
                    <a:pt x="736" y="453"/>
                    <a:pt x="739" y="431"/>
                  </a:cubicBezTo>
                  <a:cubicBezTo>
                    <a:pt x="740" y="424"/>
                    <a:pt x="739" y="418"/>
                    <a:pt x="739" y="411"/>
                  </a:cubicBezTo>
                  <a:cubicBezTo>
                    <a:pt x="845" y="411"/>
                    <a:pt x="949" y="411"/>
                    <a:pt x="1056" y="411"/>
                  </a:cubicBezTo>
                  <a:cubicBezTo>
                    <a:pt x="1056" y="429"/>
                    <a:pt x="1056" y="446"/>
                    <a:pt x="1056" y="463"/>
                  </a:cubicBezTo>
                  <a:cubicBezTo>
                    <a:pt x="1058" y="464"/>
                    <a:pt x="1058" y="464"/>
                    <a:pt x="1058" y="464"/>
                  </a:cubicBezTo>
                  <a:cubicBezTo>
                    <a:pt x="1080" y="466"/>
                    <a:pt x="1087" y="460"/>
                    <a:pt x="1087" y="438"/>
                  </a:cubicBezTo>
                  <a:cubicBezTo>
                    <a:pt x="1087" y="386"/>
                    <a:pt x="1087" y="333"/>
                    <a:pt x="1087" y="281"/>
                  </a:cubicBezTo>
                  <a:cubicBezTo>
                    <a:pt x="1087" y="273"/>
                    <a:pt x="1087" y="265"/>
                    <a:pt x="1087" y="257"/>
                  </a:cubicBezTo>
                  <a:cubicBezTo>
                    <a:pt x="1087" y="245"/>
                    <a:pt x="1082" y="240"/>
                    <a:pt x="1069" y="240"/>
                  </a:cubicBezTo>
                  <a:cubicBezTo>
                    <a:pt x="1039" y="239"/>
                    <a:pt x="1009" y="240"/>
                    <a:pt x="979" y="240"/>
                  </a:cubicBezTo>
                  <a:cubicBezTo>
                    <a:pt x="896" y="240"/>
                    <a:pt x="813" y="240"/>
                    <a:pt x="730" y="240"/>
                  </a:cubicBezTo>
                  <a:cubicBezTo>
                    <a:pt x="727" y="240"/>
                    <a:pt x="724" y="240"/>
                    <a:pt x="719" y="240"/>
                  </a:cubicBezTo>
                  <a:cubicBezTo>
                    <a:pt x="719" y="244"/>
                    <a:pt x="719" y="248"/>
                    <a:pt x="719" y="251"/>
                  </a:cubicBezTo>
                  <a:cubicBezTo>
                    <a:pt x="719" y="319"/>
                    <a:pt x="719" y="387"/>
                    <a:pt x="719" y="456"/>
                  </a:cubicBezTo>
                  <a:cubicBezTo>
                    <a:pt x="719" y="463"/>
                    <a:pt x="722" y="469"/>
                    <a:pt x="727" y="473"/>
                  </a:cubicBezTo>
                  <a:cubicBezTo>
                    <a:pt x="735" y="479"/>
                    <a:pt x="741" y="486"/>
                    <a:pt x="749" y="493"/>
                  </a:cubicBezTo>
                  <a:cubicBezTo>
                    <a:pt x="745" y="497"/>
                    <a:pt x="740" y="499"/>
                    <a:pt x="736" y="502"/>
                  </a:cubicBezTo>
                  <a:cubicBezTo>
                    <a:pt x="727" y="494"/>
                    <a:pt x="719" y="486"/>
                    <a:pt x="711" y="478"/>
                  </a:cubicBezTo>
                  <a:cubicBezTo>
                    <a:pt x="708" y="475"/>
                    <a:pt x="704" y="473"/>
                    <a:pt x="700" y="473"/>
                  </a:cubicBezTo>
                  <a:cubicBezTo>
                    <a:pt x="628" y="472"/>
                    <a:pt x="556" y="472"/>
                    <a:pt x="485" y="473"/>
                  </a:cubicBezTo>
                  <a:cubicBezTo>
                    <a:pt x="480" y="473"/>
                    <a:pt x="475" y="476"/>
                    <a:pt x="471" y="479"/>
                  </a:cubicBezTo>
                  <a:cubicBezTo>
                    <a:pt x="464" y="486"/>
                    <a:pt x="457" y="495"/>
                    <a:pt x="449" y="503"/>
                  </a:cubicBezTo>
                  <a:cubicBezTo>
                    <a:pt x="444" y="500"/>
                    <a:pt x="440" y="497"/>
                    <a:pt x="434" y="494"/>
                  </a:cubicBezTo>
                  <a:cubicBezTo>
                    <a:pt x="443" y="485"/>
                    <a:pt x="452" y="478"/>
                    <a:pt x="460" y="470"/>
                  </a:cubicBezTo>
                  <a:cubicBezTo>
                    <a:pt x="462" y="467"/>
                    <a:pt x="465" y="463"/>
                    <a:pt x="465" y="459"/>
                  </a:cubicBezTo>
                  <a:cubicBezTo>
                    <a:pt x="465" y="388"/>
                    <a:pt x="465" y="317"/>
                    <a:pt x="465" y="246"/>
                  </a:cubicBezTo>
                  <a:cubicBezTo>
                    <a:pt x="465" y="244"/>
                    <a:pt x="465" y="242"/>
                    <a:pt x="464" y="240"/>
                  </a:cubicBezTo>
                  <a:cubicBezTo>
                    <a:pt x="461" y="240"/>
                    <a:pt x="458" y="240"/>
                    <a:pt x="455" y="240"/>
                  </a:cubicBezTo>
                  <a:cubicBezTo>
                    <a:pt x="343" y="240"/>
                    <a:pt x="231" y="240"/>
                    <a:pt x="118" y="240"/>
                  </a:cubicBezTo>
                  <a:cubicBezTo>
                    <a:pt x="101" y="240"/>
                    <a:pt x="98" y="243"/>
                    <a:pt x="98" y="260"/>
                  </a:cubicBezTo>
                  <a:cubicBezTo>
                    <a:pt x="98" y="318"/>
                    <a:pt x="97" y="376"/>
                    <a:pt x="97" y="434"/>
                  </a:cubicBezTo>
                  <a:cubicBezTo>
                    <a:pt x="97" y="443"/>
                    <a:pt x="101" y="452"/>
                    <a:pt x="104" y="460"/>
                  </a:cubicBezTo>
                  <a:cubicBezTo>
                    <a:pt x="105" y="462"/>
                    <a:pt x="108" y="464"/>
                    <a:pt x="110" y="464"/>
                  </a:cubicBezTo>
                  <a:cubicBezTo>
                    <a:pt x="116" y="465"/>
                    <a:pt x="121" y="464"/>
                    <a:pt x="128" y="464"/>
                  </a:cubicBezTo>
                  <a:cubicBezTo>
                    <a:pt x="128" y="446"/>
                    <a:pt x="128" y="429"/>
                    <a:pt x="128" y="411"/>
                  </a:cubicBezTo>
                  <a:cubicBezTo>
                    <a:pt x="234" y="411"/>
                    <a:pt x="339" y="411"/>
                    <a:pt x="445" y="411"/>
                  </a:cubicBezTo>
                  <a:cubicBezTo>
                    <a:pt x="445" y="428"/>
                    <a:pt x="445" y="445"/>
                    <a:pt x="444" y="462"/>
                  </a:cubicBezTo>
                  <a:cubicBezTo>
                    <a:pt x="444" y="464"/>
                    <a:pt x="442" y="467"/>
                    <a:pt x="440" y="469"/>
                  </a:cubicBezTo>
                  <a:cubicBezTo>
                    <a:pt x="416" y="492"/>
                    <a:pt x="416" y="492"/>
                    <a:pt x="383" y="492"/>
                  </a:cubicBezTo>
                  <a:cubicBezTo>
                    <a:pt x="259" y="492"/>
                    <a:pt x="136" y="492"/>
                    <a:pt x="13" y="492"/>
                  </a:cubicBezTo>
                  <a:cubicBezTo>
                    <a:pt x="10" y="492"/>
                    <a:pt x="7" y="492"/>
                    <a:pt x="0" y="492"/>
                  </a:cubicBezTo>
                  <a:cubicBezTo>
                    <a:pt x="10" y="485"/>
                    <a:pt x="17" y="480"/>
                    <a:pt x="24" y="474"/>
                  </a:cubicBezTo>
                  <a:cubicBezTo>
                    <a:pt x="27" y="472"/>
                    <a:pt x="30" y="467"/>
                    <a:pt x="30" y="463"/>
                  </a:cubicBezTo>
                  <a:cubicBezTo>
                    <a:pt x="31" y="393"/>
                    <a:pt x="30" y="323"/>
                    <a:pt x="30" y="253"/>
                  </a:cubicBezTo>
                  <a:cubicBezTo>
                    <a:pt x="30" y="248"/>
                    <a:pt x="29" y="243"/>
                    <a:pt x="27" y="239"/>
                  </a:cubicBezTo>
                  <a:cubicBezTo>
                    <a:pt x="23" y="227"/>
                    <a:pt x="19" y="215"/>
                    <a:pt x="14" y="202"/>
                  </a:cubicBezTo>
                  <a:cubicBezTo>
                    <a:pt x="25" y="202"/>
                    <a:pt x="35" y="201"/>
                    <a:pt x="46" y="202"/>
                  </a:cubicBezTo>
                  <a:cubicBezTo>
                    <a:pt x="54" y="202"/>
                    <a:pt x="60" y="200"/>
                    <a:pt x="67" y="195"/>
                  </a:cubicBezTo>
                  <a:cubicBezTo>
                    <a:pt x="91" y="178"/>
                    <a:pt x="115" y="161"/>
                    <a:pt x="140" y="143"/>
                  </a:cubicBezTo>
                  <a:cubicBezTo>
                    <a:pt x="145" y="139"/>
                    <a:pt x="150" y="138"/>
                    <a:pt x="156" y="142"/>
                  </a:cubicBezTo>
                  <a:cubicBezTo>
                    <a:pt x="180" y="160"/>
                    <a:pt x="207" y="163"/>
                    <a:pt x="236" y="162"/>
                  </a:cubicBezTo>
                  <a:cubicBezTo>
                    <a:pt x="308" y="161"/>
                    <a:pt x="381" y="162"/>
                    <a:pt x="454" y="162"/>
                  </a:cubicBezTo>
                  <a:cubicBezTo>
                    <a:pt x="458" y="162"/>
                    <a:pt x="461" y="162"/>
                    <a:pt x="465" y="162"/>
                  </a:cubicBezTo>
                  <a:cubicBezTo>
                    <a:pt x="466" y="166"/>
                    <a:pt x="467" y="169"/>
                    <a:pt x="467" y="173"/>
                  </a:cubicBezTo>
                  <a:cubicBezTo>
                    <a:pt x="455" y="172"/>
                    <a:pt x="443" y="171"/>
                    <a:pt x="428" y="170"/>
                  </a:cubicBezTo>
                  <a:cubicBezTo>
                    <a:pt x="434" y="181"/>
                    <a:pt x="438" y="188"/>
                    <a:pt x="443" y="197"/>
                  </a:cubicBezTo>
                  <a:cubicBezTo>
                    <a:pt x="434" y="201"/>
                    <a:pt x="429" y="207"/>
                    <a:pt x="434" y="219"/>
                  </a:cubicBezTo>
                  <a:cubicBezTo>
                    <a:pt x="445" y="216"/>
                    <a:pt x="456" y="213"/>
                    <a:pt x="468" y="210"/>
                  </a:cubicBezTo>
                  <a:cubicBezTo>
                    <a:pt x="469" y="204"/>
                    <a:pt x="470" y="198"/>
                    <a:pt x="461" y="195"/>
                  </a:cubicBezTo>
                  <a:cubicBezTo>
                    <a:pt x="453" y="192"/>
                    <a:pt x="454" y="186"/>
                    <a:pt x="456" y="179"/>
                  </a:cubicBezTo>
                  <a:cubicBezTo>
                    <a:pt x="460" y="179"/>
                    <a:pt x="463" y="179"/>
                    <a:pt x="467" y="178"/>
                  </a:cubicBezTo>
                  <a:cubicBezTo>
                    <a:pt x="467" y="176"/>
                    <a:pt x="467" y="174"/>
                    <a:pt x="467" y="172"/>
                  </a:cubicBezTo>
                  <a:close/>
                  <a:moveTo>
                    <a:pt x="675" y="407"/>
                  </a:moveTo>
                  <a:cubicBezTo>
                    <a:pt x="675" y="341"/>
                    <a:pt x="675" y="277"/>
                    <a:pt x="675" y="211"/>
                  </a:cubicBezTo>
                  <a:cubicBezTo>
                    <a:pt x="620" y="211"/>
                    <a:pt x="565" y="211"/>
                    <a:pt x="509" y="211"/>
                  </a:cubicBezTo>
                  <a:cubicBezTo>
                    <a:pt x="509" y="277"/>
                    <a:pt x="509" y="341"/>
                    <a:pt x="509" y="407"/>
                  </a:cubicBezTo>
                  <a:cubicBezTo>
                    <a:pt x="514" y="407"/>
                    <a:pt x="518" y="407"/>
                    <a:pt x="523" y="407"/>
                  </a:cubicBezTo>
                  <a:cubicBezTo>
                    <a:pt x="523" y="403"/>
                    <a:pt x="523" y="399"/>
                    <a:pt x="523" y="396"/>
                  </a:cubicBezTo>
                  <a:cubicBezTo>
                    <a:pt x="523" y="371"/>
                    <a:pt x="523" y="346"/>
                    <a:pt x="523" y="321"/>
                  </a:cubicBezTo>
                  <a:cubicBezTo>
                    <a:pt x="523" y="318"/>
                    <a:pt x="523" y="313"/>
                    <a:pt x="524" y="312"/>
                  </a:cubicBezTo>
                  <a:cubicBezTo>
                    <a:pt x="533" y="307"/>
                    <a:pt x="530" y="299"/>
                    <a:pt x="530" y="292"/>
                  </a:cubicBezTo>
                  <a:cubicBezTo>
                    <a:pt x="530" y="270"/>
                    <a:pt x="530" y="247"/>
                    <a:pt x="530" y="224"/>
                  </a:cubicBezTo>
                  <a:cubicBezTo>
                    <a:pt x="536" y="224"/>
                    <a:pt x="542" y="224"/>
                    <a:pt x="548" y="224"/>
                  </a:cubicBezTo>
                  <a:cubicBezTo>
                    <a:pt x="548" y="253"/>
                    <a:pt x="548" y="281"/>
                    <a:pt x="548" y="309"/>
                  </a:cubicBezTo>
                  <a:cubicBezTo>
                    <a:pt x="544" y="310"/>
                    <a:pt x="541" y="311"/>
                    <a:pt x="537" y="311"/>
                  </a:cubicBezTo>
                  <a:cubicBezTo>
                    <a:pt x="537" y="343"/>
                    <a:pt x="537" y="375"/>
                    <a:pt x="537" y="406"/>
                  </a:cubicBezTo>
                  <a:cubicBezTo>
                    <a:pt x="542" y="406"/>
                    <a:pt x="545" y="406"/>
                    <a:pt x="549" y="406"/>
                  </a:cubicBezTo>
                  <a:cubicBezTo>
                    <a:pt x="549" y="381"/>
                    <a:pt x="549" y="357"/>
                    <a:pt x="549" y="333"/>
                  </a:cubicBezTo>
                  <a:cubicBezTo>
                    <a:pt x="579" y="333"/>
                    <a:pt x="606" y="333"/>
                    <a:pt x="636" y="333"/>
                  </a:cubicBezTo>
                  <a:cubicBezTo>
                    <a:pt x="636" y="358"/>
                    <a:pt x="636" y="382"/>
                    <a:pt x="636" y="407"/>
                  </a:cubicBezTo>
                  <a:cubicBezTo>
                    <a:pt x="640" y="407"/>
                    <a:pt x="643" y="407"/>
                    <a:pt x="646" y="407"/>
                  </a:cubicBezTo>
                  <a:cubicBezTo>
                    <a:pt x="646" y="374"/>
                    <a:pt x="646" y="342"/>
                    <a:pt x="646" y="311"/>
                  </a:cubicBezTo>
                  <a:cubicBezTo>
                    <a:pt x="642" y="310"/>
                    <a:pt x="640" y="310"/>
                    <a:pt x="637" y="309"/>
                  </a:cubicBezTo>
                  <a:cubicBezTo>
                    <a:pt x="637" y="281"/>
                    <a:pt x="637" y="253"/>
                    <a:pt x="637" y="224"/>
                  </a:cubicBezTo>
                  <a:cubicBezTo>
                    <a:pt x="643" y="224"/>
                    <a:pt x="648" y="224"/>
                    <a:pt x="654" y="224"/>
                  </a:cubicBezTo>
                  <a:cubicBezTo>
                    <a:pt x="654" y="228"/>
                    <a:pt x="654" y="231"/>
                    <a:pt x="654" y="235"/>
                  </a:cubicBezTo>
                  <a:cubicBezTo>
                    <a:pt x="654" y="257"/>
                    <a:pt x="654" y="279"/>
                    <a:pt x="654" y="301"/>
                  </a:cubicBezTo>
                  <a:cubicBezTo>
                    <a:pt x="654" y="304"/>
                    <a:pt x="655" y="309"/>
                    <a:pt x="656" y="309"/>
                  </a:cubicBezTo>
                  <a:cubicBezTo>
                    <a:pt x="663" y="311"/>
                    <a:pt x="661" y="315"/>
                    <a:pt x="661" y="319"/>
                  </a:cubicBezTo>
                  <a:cubicBezTo>
                    <a:pt x="661" y="345"/>
                    <a:pt x="661" y="371"/>
                    <a:pt x="661" y="396"/>
                  </a:cubicBezTo>
                  <a:cubicBezTo>
                    <a:pt x="661" y="400"/>
                    <a:pt x="662" y="403"/>
                    <a:pt x="662" y="407"/>
                  </a:cubicBezTo>
                  <a:cubicBezTo>
                    <a:pt x="667" y="407"/>
                    <a:pt x="671" y="407"/>
                    <a:pt x="675" y="407"/>
                  </a:cubicBezTo>
                  <a:close/>
                  <a:moveTo>
                    <a:pt x="741" y="197"/>
                  </a:moveTo>
                  <a:cubicBezTo>
                    <a:pt x="746" y="188"/>
                    <a:pt x="750" y="180"/>
                    <a:pt x="755" y="172"/>
                  </a:cubicBezTo>
                  <a:cubicBezTo>
                    <a:pt x="726" y="169"/>
                    <a:pt x="720" y="170"/>
                    <a:pt x="717" y="178"/>
                  </a:cubicBezTo>
                  <a:cubicBezTo>
                    <a:pt x="721" y="179"/>
                    <a:pt x="725" y="179"/>
                    <a:pt x="729" y="179"/>
                  </a:cubicBezTo>
                  <a:cubicBezTo>
                    <a:pt x="730" y="186"/>
                    <a:pt x="732" y="192"/>
                    <a:pt x="724" y="194"/>
                  </a:cubicBezTo>
                  <a:cubicBezTo>
                    <a:pt x="715" y="197"/>
                    <a:pt x="715" y="204"/>
                    <a:pt x="716" y="211"/>
                  </a:cubicBezTo>
                  <a:cubicBezTo>
                    <a:pt x="722" y="212"/>
                    <a:pt x="728" y="212"/>
                    <a:pt x="734" y="213"/>
                  </a:cubicBezTo>
                  <a:cubicBezTo>
                    <a:pt x="739" y="215"/>
                    <a:pt x="744" y="217"/>
                    <a:pt x="749" y="219"/>
                  </a:cubicBezTo>
                  <a:cubicBezTo>
                    <a:pt x="754" y="207"/>
                    <a:pt x="750" y="201"/>
                    <a:pt x="741" y="197"/>
                  </a:cubicBezTo>
                  <a:close/>
                  <a:moveTo>
                    <a:pt x="578" y="407"/>
                  </a:moveTo>
                  <a:cubicBezTo>
                    <a:pt x="578" y="391"/>
                    <a:pt x="578" y="376"/>
                    <a:pt x="578" y="361"/>
                  </a:cubicBezTo>
                  <a:cubicBezTo>
                    <a:pt x="571" y="361"/>
                    <a:pt x="565" y="361"/>
                    <a:pt x="558" y="361"/>
                  </a:cubicBezTo>
                  <a:cubicBezTo>
                    <a:pt x="558" y="376"/>
                    <a:pt x="558" y="391"/>
                    <a:pt x="558" y="407"/>
                  </a:cubicBezTo>
                  <a:cubicBezTo>
                    <a:pt x="565" y="407"/>
                    <a:pt x="571" y="407"/>
                    <a:pt x="578" y="407"/>
                  </a:cubicBezTo>
                  <a:close/>
                  <a:moveTo>
                    <a:pt x="625" y="407"/>
                  </a:moveTo>
                  <a:cubicBezTo>
                    <a:pt x="625" y="391"/>
                    <a:pt x="625" y="376"/>
                    <a:pt x="625" y="361"/>
                  </a:cubicBezTo>
                  <a:cubicBezTo>
                    <a:pt x="618" y="361"/>
                    <a:pt x="612" y="361"/>
                    <a:pt x="605" y="361"/>
                  </a:cubicBezTo>
                  <a:cubicBezTo>
                    <a:pt x="605" y="376"/>
                    <a:pt x="605" y="391"/>
                    <a:pt x="605" y="407"/>
                  </a:cubicBezTo>
                  <a:cubicBezTo>
                    <a:pt x="612" y="407"/>
                    <a:pt x="618" y="407"/>
                    <a:pt x="625" y="407"/>
                  </a:cubicBezTo>
                  <a:close/>
                  <a:moveTo>
                    <a:pt x="586" y="360"/>
                  </a:moveTo>
                  <a:cubicBezTo>
                    <a:pt x="586" y="376"/>
                    <a:pt x="586" y="391"/>
                    <a:pt x="586" y="407"/>
                  </a:cubicBezTo>
                  <a:cubicBezTo>
                    <a:pt x="590" y="407"/>
                    <a:pt x="594" y="407"/>
                    <a:pt x="599" y="407"/>
                  </a:cubicBezTo>
                  <a:cubicBezTo>
                    <a:pt x="599" y="391"/>
                    <a:pt x="599" y="376"/>
                    <a:pt x="599" y="360"/>
                  </a:cubicBezTo>
                  <a:cubicBezTo>
                    <a:pt x="594" y="360"/>
                    <a:pt x="590" y="360"/>
                    <a:pt x="586" y="360"/>
                  </a:cubicBezTo>
                  <a:close/>
                  <a:moveTo>
                    <a:pt x="517" y="168"/>
                  </a:moveTo>
                  <a:cubicBezTo>
                    <a:pt x="529" y="168"/>
                    <a:pt x="541" y="168"/>
                    <a:pt x="553" y="168"/>
                  </a:cubicBezTo>
                  <a:cubicBezTo>
                    <a:pt x="553" y="167"/>
                    <a:pt x="554" y="166"/>
                    <a:pt x="554" y="165"/>
                  </a:cubicBezTo>
                  <a:cubicBezTo>
                    <a:pt x="552" y="163"/>
                    <a:pt x="549" y="160"/>
                    <a:pt x="547" y="160"/>
                  </a:cubicBezTo>
                  <a:cubicBezTo>
                    <a:pt x="539" y="159"/>
                    <a:pt x="531" y="159"/>
                    <a:pt x="523" y="159"/>
                  </a:cubicBezTo>
                  <a:cubicBezTo>
                    <a:pt x="517" y="159"/>
                    <a:pt x="515" y="162"/>
                    <a:pt x="517" y="168"/>
                  </a:cubicBezTo>
                  <a:close/>
                  <a:moveTo>
                    <a:pt x="667" y="169"/>
                  </a:moveTo>
                  <a:cubicBezTo>
                    <a:pt x="668" y="160"/>
                    <a:pt x="668" y="160"/>
                    <a:pt x="661" y="159"/>
                  </a:cubicBezTo>
                  <a:cubicBezTo>
                    <a:pt x="654" y="159"/>
                    <a:pt x="646" y="159"/>
                    <a:pt x="638" y="160"/>
                  </a:cubicBezTo>
                  <a:cubicBezTo>
                    <a:pt x="636" y="160"/>
                    <a:pt x="634" y="163"/>
                    <a:pt x="631" y="164"/>
                  </a:cubicBezTo>
                  <a:cubicBezTo>
                    <a:pt x="633" y="166"/>
                    <a:pt x="635" y="168"/>
                    <a:pt x="637" y="169"/>
                  </a:cubicBezTo>
                  <a:cubicBezTo>
                    <a:pt x="647" y="169"/>
                    <a:pt x="657" y="169"/>
                    <a:pt x="667" y="169"/>
                  </a:cubicBezTo>
                  <a:close/>
                  <a:moveTo>
                    <a:pt x="581" y="168"/>
                  </a:moveTo>
                  <a:cubicBezTo>
                    <a:pt x="589" y="168"/>
                    <a:pt x="596" y="168"/>
                    <a:pt x="602" y="168"/>
                  </a:cubicBezTo>
                  <a:cubicBezTo>
                    <a:pt x="606" y="158"/>
                    <a:pt x="599" y="159"/>
                    <a:pt x="594" y="159"/>
                  </a:cubicBezTo>
                  <a:cubicBezTo>
                    <a:pt x="588" y="160"/>
                    <a:pt x="579" y="155"/>
                    <a:pt x="581"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0" name="Freeform 100">
              <a:extLst>
                <a:ext uri="{FF2B5EF4-FFF2-40B4-BE49-F238E27FC236}">
                  <a16:creationId xmlns:a16="http://schemas.microsoft.com/office/drawing/2014/main" id="{FD2F86BC-B376-4B3F-889E-FB21D925A9C5}"/>
                </a:ext>
              </a:extLst>
            </p:cNvPr>
            <p:cNvSpPr>
              <a:spLocks/>
            </p:cNvSpPr>
            <p:nvPr/>
          </p:nvSpPr>
          <p:spPr bwMode="auto">
            <a:xfrm>
              <a:off x="3719432" y="4258873"/>
              <a:ext cx="153519" cy="309934"/>
            </a:xfrm>
            <a:custGeom>
              <a:avLst/>
              <a:gdLst>
                <a:gd name="T0" fmla="*/ 20 w 20"/>
                <a:gd name="T1" fmla="*/ 40 h 40"/>
                <a:gd name="T2" fmla="*/ 0 w 20"/>
                <a:gd name="T3" fmla="*/ 40 h 40"/>
                <a:gd name="T4" fmla="*/ 0 w 20"/>
                <a:gd name="T5" fmla="*/ 0 h 40"/>
                <a:gd name="T6" fmla="*/ 20 w 20"/>
                <a:gd name="T7" fmla="*/ 0 h 40"/>
                <a:gd name="T8" fmla="*/ 20 w 20"/>
                <a:gd name="T9" fmla="*/ 40 h 40"/>
              </a:gdLst>
              <a:ahLst/>
              <a:cxnLst>
                <a:cxn ang="0">
                  <a:pos x="T0" y="T1"/>
                </a:cxn>
                <a:cxn ang="0">
                  <a:pos x="T2" y="T3"/>
                </a:cxn>
                <a:cxn ang="0">
                  <a:pos x="T4" y="T5"/>
                </a:cxn>
                <a:cxn ang="0">
                  <a:pos x="T6" y="T7"/>
                </a:cxn>
                <a:cxn ang="0">
                  <a:pos x="T8" y="T9"/>
                </a:cxn>
              </a:cxnLst>
              <a:rect l="0" t="0" r="r" b="b"/>
              <a:pathLst>
                <a:path w="20" h="40">
                  <a:moveTo>
                    <a:pt x="20" y="40"/>
                  </a:moveTo>
                  <a:cubicBezTo>
                    <a:pt x="13" y="40"/>
                    <a:pt x="7" y="40"/>
                    <a:pt x="0" y="40"/>
                  </a:cubicBezTo>
                  <a:cubicBezTo>
                    <a:pt x="0" y="27"/>
                    <a:pt x="0" y="14"/>
                    <a:pt x="0" y="0"/>
                  </a:cubicBezTo>
                  <a:cubicBezTo>
                    <a:pt x="6" y="0"/>
                    <a:pt x="13" y="0"/>
                    <a:pt x="20" y="0"/>
                  </a:cubicBezTo>
                  <a:cubicBezTo>
                    <a:pt x="20" y="13"/>
                    <a:pt x="20" y="26"/>
                    <a:pt x="2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01">
              <a:extLst>
                <a:ext uri="{FF2B5EF4-FFF2-40B4-BE49-F238E27FC236}">
                  <a16:creationId xmlns:a16="http://schemas.microsoft.com/office/drawing/2014/main" id="{DD0BB0A6-67E5-432E-9911-3BCE70BE264D}"/>
                </a:ext>
              </a:extLst>
            </p:cNvPr>
            <p:cNvSpPr>
              <a:spLocks/>
            </p:cNvSpPr>
            <p:nvPr/>
          </p:nvSpPr>
          <p:spPr bwMode="auto">
            <a:xfrm>
              <a:off x="9964476" y="4258873"/>
              <a:ext cx="162209" cy="309934"/>
            </a:xfrm>
            <a:custGeom>
              <a:avLst/>
              <a:gdLst>
                <a:gd name="T0" fmla="*/ 0 w 21"/>
                <a:gd name="T1" fmla="*/ 40 h 40"/>
                <a:gd name="T2" fmla="*/ 0 w 21"/>
                <a:gd name="T3" fmla="*/ 0 h 40"/>
                <a:gd name="T4" fmla="*/ 21 w 21"/>
                <a:gd name="T5" fmla="*/ 0 h 40"/>
                <a:gd name="T6" fmla="*/ 21 w 21"/>
                <a:gd name="T7" fmla="*/ 40 h 40"/>
                <a:gd name="T8" fmla="*/ 0 w 21"/>
                <a:gd name="T9" fmla="*/ 40 h 40"/>
              </a:gdLst>
              <a:ahLst/>
              <a:cxnLst>
                <a:cxn ang="0">
                  <a:pos x="T0" y="T1"/>
                </a:cxn>
                <a:cxn ang="0">
                  <a:pos x="T2" y="T3"/>
                </a:cxn>
                <a:cxn ang="0">
                  <a:pos x="T4" y="T5"/>
                </a:cxn>
                <a:cxn ang="0">
                  <a:pos x="T6" y="T7"/>
                </a:cxn>
                <a:cxn ang="0">
                  <a:pos x="T8" y="T9"/>
                </a:cxn>
              </a:cxnLst>
              <a:rect l="0" t="0" r="r" b="b"/>
              <a:pathLst>
                <a:path w="21" h="40">
                  <a:moveTo>
                    <a:pt x="0" y="40"/>
                  </a:moveTo>
                  <a:cubicBezTo>
                    <a:pt x="0" y="26"/>
                    <a:pt x="0" y="14"/>
                    <a:pt x="0" y="0"/>
                  </a:cubicBezTo>
                  <a:cubicBezTo>
                    <a:pt x="7" y="0"/>
                    <a:pt x="14" y="0"/>
                    <a:pt x="21" y="0"/>
                  </a:cubicBezTo>
                  <a:cubicBezTo>
                    <a:pt x="21" y="14"/>
                    <a:pt x="21" y="26"/>
                    <a:pt x="21" y="40"/>
                  </a:cubicBezTo>
                  <a:cubicBezTo>
                    <a:pt x="14" y="40"/>
                    <a:pt x="8" y="40"/>
                    <a:pt x="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2">
              <a:extLst>
                <a:ext uri="{FF2B5EF4-FFF2-40B4-BE49-F238E27FC236}">
                  <a16:creationId xmlns:a16="http://schemas.microsoft.com/office/drawing/2014/main" id="{715BD377-AFA7-4FFA-BC3D-5F1E1D1AC071}"/>
                </a:ext>
              </a:extLst>
            </p:cNvPr>
            <p:cNvSpPr>
              <a:spLocks/>
            </p:cNvSpPr>
            <p:nvPr/>
          </p:nvSpPr>
          <p:spPr bwMode="auto">
            <a:xfrm>
              <a:off x="8278661" y="4267562"/>
              <a:ext cx="144829" cy="301244"/>
            </a:xfrm>
            <a:custGeom>
              <a:avLst/>
              <a:gdLst>
                <a:gd name="T0" fmla="*/ 19 w 19"/>
                <a:gd name="T1" fmla="*/ 39 h 39"/>
                <a:gd name="T2" fmla="*/ 0 w 19"/>
                <a:gd name="T3" fmla="*/ 39 h 39"/>
                <a:gd name="T4" fmla="*/ 0 w 19"/>
                <a:gd name="T5" fmla="*/ 0 h 39"/>
                <a:gd name="T6" fmla="*/ 19 w 19"/>
                <a:gd name="T7" fmla="*/ 0 h 39"/>
                <a:gd name="T8" fmla="*/ 19 w 19"/>
                <a:gd name="T9" fmla="*/ 39 h 39"/>
              </a:gdLst>
              <a:ahLst/>
              <a:cxnLst>
                <a:cxn ang="0">
                  <a:pos x="T0" y="T1"/>
                </a:cxn>
                <a:cxn ang="0">
                  <a:pos x="T2" y="T3"/>
                </a:cxn>
                <a:cxn ang="0">
                  <a:pos x="T4" y="T5"/>
                </a:cxn>
                <a:cxn ang="0">
                  <a:pos x="T6" y="T7"/>
                </a:cxn>
                <a:cxn ang="0">
                  <a:pos x="T8" y="T9"/>
                </a:cxn>
              </a:cxnLst>
              <a:rect l="0" t="0" r="r" b="b"/>
              <a:pathLst>
                <a:path w="19" h="39">
                  <a:moveTo>
                    <a:pt x="19" y="39"/>
                  </a:moveTo>
                  <a:cubicBezTo>
                    <a:pt x="12" y="39"/>
                    <a:pt x="6" y="39"/>
                    <a:pt x="0" y="39"/>
                  </a:cubicBezTo>
                  <a:cubicBezTo>
                    <a:pt x="0" y="26"/>
                    <a:pt x="0" y="13"/>
                    <a:pt x="0" y="0"/>
                  </a:cubicBezTo>
                  <a:cubicBezTo>
                    <a:pt x="6" y="0"/>
                    <a:pt x="12" y="0"/>
                    <a:pt x="19" y="0"/>
                  </a:cubicBezTo>
                  <a:cubicBezTo>
                    <a:pt x="19" y="12"/>
                    <a:pt x="19" y="25"/>
                    <a:pt x="1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03">
              <a:extLst>
                <a:ext uri="{FF2B5EF4-FFF2-40B4-BE49-F238E27FC236}">
                  <a16:creationId xmlns:a16="http://schemas.microsoft.com/office/drawing/2014/main" id="{4409C6D1-871E-4C88-919C-07A7B92359D2}"/>
                </a:ext>
              </a:extLst>
            </p:cNvPr>
            <p:cNvSpPr>
              <a:spLocks/>
            </p:cNvSpPr>
            <p:nvPr/>
          </p:nvSpPr>
          <p:spPr bwMode="auto">
            <a:xfrm>
              <a:off x="5112690" y="4267562"/>
              <a:ext cx="153519" cy="301244"/>
            </a:xfrm>
            <a:custGeom>
              <a:avLst/>
              <a:gdLst>
                <a:gd name="T0" fmla="*/ 20 w 20"/>
                <a:gd name="T1" fmla="*/ 39 h 39"/>
                <a:gd name="T2" fmla="*/ 0 w 20"/>
                <a:gd name="T3" fmla="*/ 39 h 39"/>
                <a:gd name="T4" fmla="*/ 0 w 20"/>
                <a:gd name="T5" fmla="*/ 0 h 39"/>
                <a:gd name="T6" fmla="*/ 20 w 20"/>
                <a:gd name="T7" fmla="*/ 0 h 39"/>
                <a:gd name="T8" fmla="*/ 20 w 20"/>
                <a:gd name="T9" fmla="*/ 39 h 39"/>
              </a:gdLst>
              <a:ahLst/>
              <a:cxnLst>
                <a:cxn ang="0">
                  <a:pos x="T0" y="T1"/>
                </a:cxn>
                <a:cxn ang="0">
                  <a:pos x="T2" y="T3"/>
                </a:cxn>
                <a:cxn ang="0">
                  <a:pos x="T4" y="T5"/>
                </a:cxn>
                <a:cxn ang="0">
                  <a:pos x="T6" y="T7"/>
                </a:cxn>
                <a:cxn ang="0">
                  <a:pos x="T8" y="T9"/>
                </a:cxn>
              </a:cxnLst>
              <a:rect l="0" t="0" r="r" b="b"/>
              <a:pathLst>
                <a:path w="20" h="39">
                  <a:moveTo>
                    <a:pt x="20" y="39"/>
                  </a:moveTo>
                  <a:cubicBezTo>
                    <a:pt x="13" y="39"/>
                    <a:pt x="7" y="39"/>
                    <a:pt x="0" y="39"/>
                  </a:cubicBezTo>
                  <a:cubicBezTo>
                    <a:pt x="0" y="26"/>
                    <a:pt x="0" y="13"/>
                    <a:pt x="0" y="0"/>
                  </a:cubicBezTo>
                  <a:cubicBezTo>
                    <a:pt x="6" y="0"/>
                    <a:pt x="13" y="0"/>
                    <a:pt x="20" y="0"/>
                  </a:cubicBezTo>
                  <a:cubicBezTo>
                    <a:pt x="20" y="13"/>
                    <a:pt x="20" y="25"/>
                    <a:pt x="2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04">
              <a:extLst>
                <a:ext uri="{FF2B5EF4-FFF2-40B4-BE49-F238E27FC236}">
                  <a16:creationId xmlns:a16="http://schemas.microsoft.com/office/drawing/2014/main" id="{F0070E5B-3644-4411-8B16-E1CDBD39BB69}"/>
                </a:ext>
              </a:extLst>
            </p:cNvPr>
            <p:cNvSpPr>
              <a:spLocks/>
            </p:cNvSpPr>
            <p:nvPr/>
          </p:nvSpPr>
          <p:spPr bwMode="auto">
            <a:xfrm>
              <a:off x="4292958" y="4267562"/>
              <a:ext cx="153519" cy="295453"/>
            </a:xfrm>
            <a:custGeom>
              <a:avLst/>
              <a:gdLst>
                <a:gd name="T0" fmla="*/ 20 w 20"/>
                <a:gd name="T1" fmla="*/ 0 h 38"/>
                <a:gd name="T2" fmla="*/ 20 w 20"/>
                <a:gd name="T3" fmla="*/ 38 h 38"/>
                <a:gd name="T4" fmla="*/ 0 w 20"/>
                <a:gd name="T5" fmla="*/ 38 h 38"/>
                <a:gd name="T6" fmla="*/ 0 w 20"/>
                <a:gd name="T7" fmla="*/ 0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cubicBezTo>
                    <a:pt x="20" y="14"/>
                    <a:pt x="20" y="26"/>
                    <a:pt x="20" y="38"/>
                  </a:cubicBezTo>
                  <a:cubicBezTo>
                    <a:pt x="14" y="38"/>
                    <a:pt x="7" y="38"/>
                    <a:pt x="0" y="38"/>
                  </a:cubicBezTo>
                  <a:cubicBezTo>
                    <a:pt x="0" y="26"/>
                    <a:pt x="0" y="13"/>
                    <a:pt x="0" y="0"/>
                  </a:cubicBezTo>
                  <a:cubicBezTo>
                    <a:pt x="7" y="0"/>
                    <a:pt x="14"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05">
              <a:extLst>
                <a:ext uri="{FF2B5EF4-FFF2-40B4-BE49-F238E27FC236}">
                  <a16:creationId xmlns:a16="http://schemas.microsoft.com/office/drawing/2014/main" id="{7E38ECE5-79CF-4D36-8308-76D0BC9474CB}"/>
                </a:ext>
              </a:extLst>
            </p:cNvPr>
            <p:cNvSpPr>
              <a:spLocks/>
            </p:cNvSpPr>
            <p:nvPr/>
          </p:nvSpPr>
          <p:spPr bwMode="auto">
            <a:xfrm>
              <a:off x="8843497" y="4258873"/>
              <a:ext cx="144829" cy="304143"/>
            </a:xfrm>
            <a:custGeom>
              <a:avLst/>
              <a:gdLst>
                <a:gd name="T0" fmla="*/ 19 w 19"/>
                <a:gd name="T1" fmla="*/ 0 h 39"/>
                <a:gd name="T2" fmla="*/ 19 w 19"/>
                <a:gd name="T3" fmla="*/ 39 h 39"/>
                <a:gd name="T4" fmla="*/ 0 w 19"/>
                <a:gd name="T5" fmla="*/ 39 h 39"/>
                <a:gd name="T6" fmla="*/ 0 w 19"/>
                <a:gd name="T7" fmla="*/ 0 h 39"/>
                <a:gd name="T8" fmla="*/ 19 w 19"/>
                <a:gd name="T9" fmla="*/ 0 h 39"/>
              </a:gdLst>
              <a:ahLst/>
              <a:cxnLst>
                <a:cxn ang="0">
                  <a:pos x="T0" y="T1"/>
                </a:cxn>
                <a:cxn ang="0">
                  <a:pos x="T2" y="T3"/>
                </a:cxn>
                <a:cxn ang="0">
                  <a:pos x="T4" y="T5"/>
                </a:cxn>
                <a:cxn ang="0">
                  <a:pos x="T6" y="T7"/>
                </a:cxn>
                <a:cxn ang="0">
                  <a:pos x="T8" y="T9"/>
                </a:cxn>
              </a:cxnLst>
              <a:rect l="0" t="0" r="r" b="b"/>
              <a:pathLst>
                <a:path w="19" h="39">
                  <a:moveTo>
                    <a:pt x="19" y="0"/>
                  </a:moveTo>
                  <a:cubicBezTo>
                    <a:pt x="19" y="14"/>
                    <a:pt x="19" y="26"/>
                    <a:pt x="19" y="39"/>
                  </a:cubicBezTo>
                  <a:cubicBezTo>
                    <a:pt x="13" y="39"/>
                    <a:pt x="7" y="39"/>
                    <a:pt x="0" y="39"/>
                  </a:cubicBezTo>
                  <a:cubicBezTo>
                    <a:pt x="0" y="27"/>
                    <a:pt x="0" y="14"/>
                    <a:pt x="0" y="0"/>
                  </a:cubicBezTo>
                  <a:cubicBezTo>
                    <a:pt x="6" y="0"/>
                    <a:pt x="13"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06">
              <a:extLst>
                <a:ext uri="{FF2B5EF4-FFF2-40B4-BE49-F238E27FC236}">
                  <a16:creationId xmlns:a16="http://schemas.microsoft.com/office/drawing/2014/main" id="{130B1815-D4AE-4C9D-ADA2-5056C4F52C5D}"/>
                </a:ext>
              </a:extLst>
            </p:cNvPr>
            <p:cNvSpPr>
              <a:spLocks/>
            </p:cNvSpPr>
            <p:nvPr/>
          </p:nvSpPr>
          <p:spPr bwMode="auto">
            <a:xfrm>
              <a:off x="4006195" y="4258873"/>
              <a:ext cx="153519" cy="309934"/>
            </a:xfrm>
            <a:custGeom>
              <a:avLst/>
              <a:gdLst>
                <a:gd name="T0" fmla="*/ 20 w 20"/>
                <a:gd name="T1" fmla="*/ 40 h 40"/>
                <a:gd name="T2" fmla="*/ 0 w 20"/>
                <a:gd name="T3" fmla="*/ 40 h 40"/>
                <a:gd name="T4" fmla="*/ 0 w 20"/>
                <a:gd name="T5" fmla="*/ 0 h 40"/>
                <a:gd name="T6" fmla="*/ 20 w 20"/>
                <a:gd name="T7" fmla="*/ 0 h 40"/>
                <a:gd name="T8" fmla="*/ 20 w 20"/>
                <a:gd name="T9" fmla="*/ 40 h 40"/>
              </a:gdLst>
              <a:ahLst/>
              <a:cxnLst>
                <a:cxn ang="0">
                  <a:pos x="T0" y="T1"/>
                </a:cxn>
                <a:cxn ang="0">
                  <a:pos x="T2" y="T3"/>
                </a:cxn>
                <a:cxn ang="0">
                  <a:pos x="T4" y="T5"/>
                </a:cxn>
                <a:cxn ang="0">
                  <a:pos x="T6" y="T7"/>
                </a:cxn>
                <a:cxn ang="0">
                  <a:pos x="T8" y="T9"/>
                </a:cxn>
              </a:cxnLst>
              <a:rect l="0" t="0" r="r" b="b"/>
              <a:pathLst>
                <a:path w="20" h="40">
                  <a:moveTo>
                    <a:pt x="20" y="40"/>
                  </a:moveTo>
                  <a:cubicBezTo>
                    <a:pt x="13" y="40"/>
                    <a:pt x="7" y="40"/>
                    <a:pt x="0" y="40"/>
                  </a:cubicBezTo>
                  <a:cubicBezTo>
                    <a:pt x="0" y="27"/>
                    <a:pt x="0" y="14"/>
                    <a:pt x="0" y="0"/>
                  </a:cubicBezTo>
                  <a:cubicBezTo>
                    <a:pt x="7" y="0"/>
                    <a:pt x="13" y="0"/>
                    <a:pt x="20" y="0"/>
                  </a:cubicBezTo>
                  <a:cubicBezTo>
                    <a:pt x="20" y="14"/>
                    <a:pt x="20" y="26"/>
                    <a:pt x="2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07">
              <a:extLst>
                <a:ext uri="{FF2B5EF4-FFF2-40B4-BE49-F238E27FC236}">
                  <a16:creationId xmlns:a16="http://schemas.microsoft.com/office/drawing/2014/main" id="{B715093D-E078-4759-8231-F25DE7AC9293}"/>
                </a:ext>
              </a:extLst>
            </p:cNvPr>
            <p:cNvSpPr>
              <a:spLocks/>
            </p:cNvSpPr>
            <p:nvPr/>
          </p:nvSpPr>
          <p:spPr bwMode="auto">
            <a:xfrm>
              <a:off x="9127361" y="4244389"/>
              <a:ext cx="156415" cy="324418"/>
            </a:xfrm>
            <a:custGeom>
              <a:avLst/>
              <a:gdLst>
                <a:gd name="T0" fmla="*/ 20 w 20"/>
                <a:gd name="T1" fmla="*/ 42 h 42"/>
                <a:gd name="T2" fmla="*/ 0 w 20"/>
                <a:gd name="T3" fmla="*/ 42 h 42"/>
                <a:gd name="T4" fmla="*/ 0 w 20"/>
                <a:gd name="T5" fmla="*/ 3 h 42"/>
                <a:gd name="T6" fmla="*/ 1 w 20"/>
                <a:gd name="T7" fmla="*/ 2 h 42"/>
                <a:gd name="T8" fmla="*/ 20 w 20"/>
                <a:gd name="T9" fmla="*/ 18 h 42"/>
                <a:gd name="T10" fmla="*/ 20 w 20"/>
                <a:gd name="T11" fmla="*/ 42 h 42"/>
              </a:gdLst>
              <a:ahLst/>
              <a:cxnLst>
                <a:cxn ang="0">
                  <a:pos x="T0" y="T1"/>
                </a:cxn>
                <a:cxn ang="0">
                  <a:pos x="T2" y="T3"/>
                </a:cxn>
                <a:cxn ang="0">
                  <a:pos x="T4" y="T5"/>
                </a:cxn>
                <a:cxn ang="0">
                  <a:pos x="T6" y="T7"/>
                </a:cxn>
                <a:cxn ang="0">
                  <a:pos x="T8" y="T9"/>
                </a:cxn>
                <a:cxn ang="0">
                  <a:pos x="T10" y="T11"/>
                </a:cxn>
              </a:cxnLst>
              <a:rect l="0" t="0" r="r" b="b"/>
              <a:pathLst>
                <a:path w="20" h="42">
                  <a:moveTo>
                    <a:pt x="20" y="42"/>
                  </a:moveTo>
                  <a:cubicBezTo>
                    <a:pt x="12" y="42"/>
                    <a:pt x="6" y="42"/>
                    <a:pt x="0" y="42"/>
                  </a:cubicBezTo>
                  <a:cubicBezTo>
                    <a:pt x="0" y="29"/>
                    <a:pt x="0" y="16"/>
                    <a:pt x="0" y="3"/>
                  </a:cubicBezTo>
                  <a:cubicBezTo>
                    <a:pt x="0" y="3"/>
                    <a:pt x="1" y="2"/>
                    <a:pt x="1" y="2"/>
                  </a:cubicBezTo>
                  <a:cubicBezTo>
                    <a:pt x="20" y="0"/>
                    <a:pt x="20" y="0"/>
                    <a:pt x="20" y="18"/>
                  </a:cubicBezTo>
                  <a:cubicBezTo>
                    <a:pt x="20" y="26"/>
                    <a:pt x="20" y="33"/>
                    <a:pt x="2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08">
              <a:extLst>
                <a:ext uri="{FF2B5EF4-FFF2-40B4-BE49-F238E27FC236}">
                  <a16:creationId xmlns:a16="http://schemas.microsoft.com/office/drawing/2014/main" id="{1AA85B5B-A06F-4589-A098-02C30DAC53B6}"/>
                </a:ext>
              </a:extLst>
            </p:cNvPr>
            <p:cNvSpPr>
              <a:spLocks/>
            </p:cNvSpPr>
            <p:nvPr/>
          </p:nvSpPr>
          <p:spPr bwMode="auto">
            <a:xfrm>
              <a:off x="3145909" y="4258873"/>
              <a:ext cx="147725" cy="304143"/>
            </a:xfrm>
            <a:custGeom>
              <a:avLst/>
              <a:gdLst>
                <a:gd name="T0" fmla="*/ 0 w 19"/>
                <a:gd name="T1" fmla="*/ 0 h 39"/>
                <a:gd name="T2" fmla="*/ 19 w 19"/>
                <a:gd name="T3" fmla="*/ 0 h 39"/>
                <a:gd name="T4" fmla="*/ 19 w 19"/>
                <a:gd name="T5" fmla="*/ 39 h 39"/>
                <a:gd name="T6" fmla="*/ 0 w 19"/>
                <a:gd name="T7" fmla="*/ 39 h 39"/>
                <a:gd name="T8" fmla="*/ 0 w 19"/>
                <a:gd name="T9" fmla="*/ 0 h 39"/>
              </a:gdLst>
              <a:ahLst/>
              <a:cxnLst>
                <a:cxn ang="0">
                  <a:pos x="T0" y="T1"/>
                </a:cxn>
                <a:cxn ang="0">
                  <a:pos x="T2" y="T3"/>
                </a:cxn>
                <a:cxn ang="0">
                  <a:pos x="T4" y="T5"/>
                </a:cxn>
                <a:cxn ang="0">
                  <a:pos x="T6" y="T7"/>
                </a:cxn>
                <a:cxn ang="0">
                  <a:pos x="T8" y="T9"/>
                </a:cxn>
              </a:cxnLst>
              <a:rect l="0" t="0" r="r" b="b"/>
              <a:pathLst>
                <a:path w="19" h="39">
                  <a:moveTo>
                    <a:pt x="0" y="0"/>
                  </a:moveTo>
                  <a:cubicBezTo>
                    <a:pt x="7" y="0"/>
                    <a:pt x="13" y="0"/>
                    <a:pt x="19" y="0"/>
                  </a:cubicBezTo>
                  <a:cubicBezTo>
                    <a:pt x="19" y="13"/>
                    <a:pt x="19" y="26"/>
                    <a:pt x="19" y="39"/>
                  </a:cubicBezTo>
                  <a:cubicBezTo>
                    <a:pt x="13" y="39"/>
                    <a:pt x="7" y="39"/>
                    <a:pt x="0" y="39"/>
                  </a:cubicBezTo>
                  <a:cubicBezTo>
                    <a:pt x="0" y="26"/>
                    <a:pt x="0" y="1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09">
              <a:extLst>
                <a:ext uri="{FF2B5EF4-FFF2-40B4-BE49-F238E27FC236}">
                  <a16:creationId xmlns:a16="http://schemas.microsoft.com/office/drawing/2014/main" id="{187A5649-BF6D-40BD-A7E9-8B3AC4D6DD8C}"/>
                </a:ext>
              </a:extLst>
            </p:cNvPr>
            <p:cNvSpPr>
              <a:spLocks/>
            </p:cNvSpPr>
            <p:nvPr/>
          </p:nvSpPr>
          <p:spPr bwMode="auto">
            <a:xfrm>
              <a:off x="8548044" y="4253078"/>
              <a:ext cx="153519" cy="309934"/>
            </a:xfrm>
            <a:custGeom>
              <a:avLst/>
              <a:gdLst>
                <a:gd name="T0" fmla="*/ 0 w 20"/>
                <a:gd name="T1" fmla="*/ 40 h 40"/>
                <a:gd name="T2" fmla="*/ 0 w 20"/>
                <a:gd name="T3" fmla="*/ 5 h 40"/>
                <a:gd name="T4" fmla="*/ 5 w 20"/>
                <a:gd name="T5" fmla="*/ 1 h 40"/>
                <a:gd name="T6" fmla="*/ 20 w 20"/>
                <a:gd name="T7" fmla="*/ 1 h 40"/>
                <a:gd name="T8" fmla="*/ 20 w 20"/>
                <a:gd name="T9" fmla="*/ 40 h 40"/>
                <a:gd name="T10" fmla="*/ 0 w 20"/>
                <a:gd name="T11" fmla="*/ 40 h 40"/>
              </a:gdLst>
              <a:ahLst/>
              <a:cxnLst>
                <a:cxn ang="0">
                  <a:pos x="T0" y="T1"/>
                </a:cxn>
                <a:cxn ang="0">
                  <a:pos x="T2" y="T3"/>
                </a:cxn>
                <a:cxn ang="0">
                  <a:pos x="T4" y="T5"/>
                </a:cxn>
                <a:cxn ang="0">
                  <a:pos x="T6" y="T7"/>
                </a:cxn>
                <a:cxn ang="0">
                  <a:pos x="T8" y="T9"/>
                </a:cxn>
                <a:cxn ang="0">
                  <a:pos x="T10" y="T11"/>
                </a:cxn>
              </a:cxnLst>
              <a:rect l="0" t="0" r="r" b="b"/>
              <a:pathLst>
                <a:path w="20" h="40">
                  <a:moveTo>
                    <a:pt x="0" y="40"/>
                  </a:moveTo>
                  <a:cubicBezTo>
                    <a:pt x="0" y="29"/>
                    <a:pt x="0" y="17"/>
                    <a:pt x="0" y="5"/>
                  </a:cubicBezTo>
                  <a:cubicBezTo>
                    <a:pt x="0" y="4"/>
                    <a:pt x="3" y="1"/>
                    <a:pt x="5" y="1"/>
                  </a:cubicBezTo>
                  <a:cubicBezTo>
                    <a:pt x="10" y="0"/>
                    <a:pt x="14" y="1"/>
                    <a:pt x="20" y="1"/>
                  </a:cubicBezTo>
                  <a:cubicBezTo>
                    <a:pt x="20" y="14"/>
                    <a:pt x="20" y="27"/>
                    <a:pt x="20" y="40"/>
                  </a:cubicBezTo>
                  <a:cubicBezTo>
                    <a:pt x="14" y="40"/>
                    <a:pt x="7" y="40"/>
                    <a:pt x="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10">
              <a:extLst>
                <a:ext uri="{FF2B5EF4-FFF2-40B4-BE49-F238E27FC236}">
                  <a16:creationId xmlns:a16="http://schemas.microsoft.com/office/drawing/2014/main" id="{4B2F6BCA-5CD8-4083-9C12-066787755FFE}"/>
                </a:ext>
              </a:extLst>
            </p:cNvPr>
            <p:cNvSpPr>
              <a:spLocks/>
            </p:cNvSpPr>
            <p:nvPr/>
          </p:nvSpPr>
          <p:spPr bwMode="auto">
            <a:xfrm>
              <a:off x="8269971" y="3859144"/>
              <a:ext cx="153519" cy="292554"/>
            </a:xfrm>
            <a:custGeom>
              <a:avLst/>
              <a:gdLst>
                <a:gd name="T0" fmla="*/ 0 w 20"/>
                <a:gd name="T1" fmla="*/ 38 h 38"/>
                <a:gd name="T2" fmla="*/ 0 w 20"/>
                <a:gd name="T3" fmla="*/ 0 h 38"/>
                <a:gd name="T4" fmla="*/ 20 w 20"/>
                <a:gd name="T5" fmla="*/ 0 h 38"/>
                <a:gd name="T6" fmla="*/ 20 w 20"/>
                <a:gd name="T7" fmla="*/ 38 h 38"/>
                <a:gd name="T8" fmla="*/ 0 w 20"/>
                <a:gd name="T9" fmla="*/ 38 h 38"/>
              </a:gdLst>
              <a:ahLst/>
              <a:cxnLst>
                <a:cxn ang="0">
                  <a:pos x="T0" y="T1"/>
                </a:cxn>
                <a:cxn ang="0">
                  <a:pos x="T2" y="T3"/>
                </a:cxn>
                <a:cxn ang="0">
                  <a:pos x="T4" y="T5"/>
                </a:cxn>
                <a:cxn ang="0">
                  <a:pos x="T6" y="T7"/>
                </a:cxn>
                <a:cxn ang="0">
                  <a:pos x="T8" y="T9"/>
                </a:cxn>
              </a:cxnLst>
              <a:rect l="0" t="0" r="r" b="b"/>
              <a:pathLst>
                <a:path w="20" h="38">
                  <a:moveTo>
                    <a:pt x="0" y="38"/>
                  </a:moveTo>
                  <a:cubicBezTo>
                    <a:pt x="0" y="25"/>
                    <a:pt x="0" y="13"/>
                    <a:pt x="0" y="0"/>
                  </a:cubicBezTo>
                  <a:cubicBezTo>
                    <a:pt x="7" y="0"/>
                    <a:pt x="13" y="0"/>
                    <a:pt x="20" y="0"/>
                  </a:cubicBezTo>
                  <a:cubicBezTo>
                    <a:pt x="20" y="12"/>
                    <a:pt x="20" y="25"/>
                    <a:pt x="20" y="38"/>
                  </a:cubicBezTo>
                  <a:cubicBezTo>
                    <a:pt x="14" y="38"/>
                    <a:pt x="8"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11">
              <a:extLst>
                <a:ext uri="{FF2B5EF4-FFF2-40B4-BE49-F238E27FC236}">
                  <a16:creationId xmlns:a16="http://schemas.microsoft.com/office/drawing/2014/main" id="{6EAF8B24-B2A1-42B1-8D7F-A9FAEFAAB249}"/>
                </a:ext>
              </a:extLst>
            </p:cNvPr>
            <p:cNvSpPr>
              <a:spLocks/>
            </p:cNvSpPr>
            <p:nvPr/>
          </p:nvSpPr>
          <p:spPr bwMode="auto">
            <a:xfrm>
              <a:off x="4006195" y="3433346"/>
              <a:ext cx="153519" cy="292554"/>
            </a:xfrm>
            <a:custGeom>
              <a:avLst/>
              <a:gdLst>
                <a:gd name="T0" fmla="*/ 0 w 20"/>
                <a:gd name="T1" fmla="*/ 0 h 38"/>
                <a:gd name="T2" fmla="*/ 20 w 20"/>
                <a:gd name="T3" fmla="*/ 0 h 38"/>
                <a:gd name="T4" fmla="*/ 20 w 20"/>
                <a:gd name="T5" fmla="*/ 38 h 38"/>
                <a:gd name="T6" fmla="*/ 0 w 20"/>
                <a:gd name="T7" fmla="*/ 38 h 38"/>
                <a:gd name="T8" fmla="*/ 0 w 20"/>
                <a:gd name="T9" fmla="*/ 0 h 38"/>
              </a:gdLst>
              <a:ahLst/>
              <a:cxnLst>
                <a:cxn ang="0">
                  <a:pos x="T0" y="T1"/>
                </a:cxn>
                <a:cxn ang="0">
                  <a:pos x="T2" y="T3"/>
                </a:cxn>
                <a:cxn ang="0">
                  <a:pos x="T4" y="T5"/>
                </a:cxn>
                <a:cxn ang="0">
                  <a:pos x="T6" y="T7"/>
                </a:cxn>
                <a:cxn ang="0">
                  <a:pos x="T8" y="T9"/>
                </a:cxn>
              </a:cxnLst>
              <a:rect l="0" t="0" r="r" b="b"/>
              <a:pathLst>
                <a:path w="20" h="38">
                  <a:moveTo>
                    <a:pt x="0" y="0"/>
                  </a:moveTo>
                  <a:cubicBezTo>
                    <a:pt x="7" y="0"/>
                    <a:pt x="13" y="0"/>
                    <a:pt x="20" y="0"/>
                  </a:cubicBezTo>
                  <a:cubicBezTo>
                    <a:pt x="20" y="12"/>
                    <a:pt x="20" y="25"/>
                    <a:pt x="20"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12">
              <a:extLst>
                <a:ext uri="{FF2B5EF4-FFF2-40B4-BE49-F238E27FC236}">
                  <a16:creationId xmlns:a16="http://schemas.microsoft.com/office/drawing/2014/main" id="{067BE1E5-75EF-486E-BE57-B23D883A4D88}"/>
                </a:ext>
              </a:extLst>
            </p:cNvPr>
            <p:cNvSpPr>
              <a:spLocks/>
            </p:cNvSpPr>
            <p:nvPr/>
          </p:nvSpPr>
          <p:spPr bwMode="auto">
            <a:xfrm>
              <a:off x="8548044" y="3433346"/>
              <a:ext cx="153519" cy="292554"/>
            </a:xfrm>
            <a:custGeom>
              <a:avLst/>
              <a:gdLst>
                <a:gd name="T0" fmla="*/ 0 w 20"/>
                <a:gd name="T1" fmla="*/ 0 h 38"/>
                <a:gd name="T2" fmla="*/ 20 w 20"/>
                <a:gd name="T3" fmla="*/ 0 h 38"/>
                <a:gd name="T4" fmla="*/ 20 w 20"/>
                <a:gd name="T5" fmla="*/ 38 h 38"/>
                <a:gd name="T6" fmla="*/ 0 w 20"/>
                <a:gd name="T7" fmla="*/ 38 h 38"/>
                <a:gd name="T8" fmla="*/ 0 w 20"/>
                <a:gd name="T9" fmla="*/ 0 h 38"/>
              </a:gdLst>
              <a:ahLst/>
              <a:cxnLst>
                <a:cxn ang="0">
                  <a:pos x="T0" y="T1"/>
                </a:cxn>
                <a:cxn ang="0">
                  <a:pos x="T2" y="T3"/>
                </a:cxn>
                <a:cxn ang="0">
                  <a:pos x="T4" y="T5"/>
                </a:cxn>
                <a:cxn ang="0">
                  <a:pos x="T6" y="T7"/>
                </a:cxn>
                <a:cxn ang="0">
                  <a:pos x="T8" y="T9"/>
                </a:cxn>
              </a:cxnLst>
              <a:rect l="0" t="0" r="r" b="b"/>
              <a:pathLst>
                <a:path w="20" h="38">
                  <a:moveTo>
                    <a:pt x="0" y="0"/>
                  </a:moveTo>
                  <a:cubicBezTo>
                    <a:pt x="7" y="0"/>
                    <a:pt x="13" y="0"/>
                    <a:pt x="20" y="0"/>
                  </a:cubicBezTo>
                  <a:cubicBezTo>
                    <a:pt x="20" y="13"/>
                    <a:pt x="20" y="25"/>
                    <a:pt x="20"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13">
              <a:extLst>
                <a:ext uri="{FF2B5EF4-FFF2-40B4-BE49-F238E27FC236}">
                  <a16:creationId xmlns:a16="http://schemas.microsoft.com/office/drawing/2014/main" id="{E0CD6B35-4F8F-4B94-BCC2-BB5B49449D06}"/>
                </a:ext>
              </a:extLst>
            </p:cNvPr>
            <p:cNvSpPr>
              <a:spLocks/>
            </p:cNvSpPr>
            <p:nvPr/>
          </p:nvSpPr>
          <p:spPr bwMode="auto">
            <a:xfrm>
              <a:off x="8269971" y="3433346"/>
              <a:ext cx="153519" cy="292554"/>
            </a:xfrm>
            <a:custGeom>
              <a:avLst/>
              <a:gdLst>
                <a:gd name="T0" fmla="*/ 0 w 20"/>
                <a:gd name="T1" fmla="*/ 38 h 38"/>
                <a:gd name="T2" fmla="*/ 0 w 20"/>
                <a:gd name="T3" fmla="*/ 0 h 38"/>
                <a:gd name="T4" fmla="*/ 20 w 20"/>
                <a:gd name="T5" fmla="*/ 0 h 38"/>
                <a:gd name="T6" fmla="*/ 20 w 20"/>
                <a:gd name="T7" fmla="*/ 38 h 38"/>
                <a:gd name="T8" fmla="*/ 0 w 20"/>
                <a:gd name="T9" fmla="*/ 38 h 38"/>
              </a:gdLst>
              <a:ahLst/>
              <a:cxnLst>
                <a:cxn ang="0">
                  <a:pos x="T0" y="T1"/>
                </a:cxn>
                <a:cxn ang="0">
                  <a:pos x="T2" y="T3"/>
                </a:cxn>
                <a:cxn ang="0">
                  <a:pos x="T4" y="T5"/>
                </a:cxn>
                <a:cxn ang="0">
                  <a:pos x="T6" y="T7"/>
                </a:cxn>
                <a:cxn ang="0">
                  <a:pos x="T8" y="T9"/>
                </a:cxn>
              </a:cxnLst>
              <a:rect l="0" t="0" r="r" b="b"/>
              <a:pathLst>
                <a:path w="20" h="38">
                  <a:moveTo>
                    <a:pt x="0" y="38"/>
                  </a:moveTo>
                  <a:cubicBezTo>
                    <a:pt x="0" y="25"/>
                    <a:pt x="0" y="13"/>
                    <a:pt x="0" y="0"/>
                  </a:cubicBezTo>
                  <a:cubicBezTo>
                    <a:pt x="7" y="0"/>
                    <a:pt x="13" y="0"/>
                    <a:pt x="20" y="0"/>
                  </a:cubicBezTo>
                  <a:cubicBezTo>
                    <a:pt x="20" y="13"/>
                    <a:pt x="20" y="25"/>
                    <a:pt x="20" y="38"/>
                  </a:cubicBezTo>
                  <a:cubicBezTo>
                    <a:pt x="14" y="38"/>
                    <a:pt x="7"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14">
              <a:extLst>
                <a:ext uri="{FF2B5EF4-FFF2-40B4-BE49-F238E27FC236}">
                  <a16:creationId xmlns:a16="http://schemas.microsoft.com/office/drawing/2014/main" id="{50F3F282-2F2A-4B7F-8CFD-B5325A95F428}"/>
                </a:ext>
              </a:extLst>
            </p:cNvPr>
            <p:cNvSpPr>
              <a:spLocks/>
            </p:cNvSpPr>
            <p:nvPr/>
          </p:nvSpPr>
          <p:spPr bwMode="auto">
            <a:xfrm>
              <a:off x="4298749" y="3433346"/>
              <a:ext cx="147725" cy="292554"/>
            </a:xfrm>
            <a:custGeom>
              <a:avLst/>
              <a:gdLst>
                <a:gd name="T0" fmla="*/ 0 w 19"/>
                <a:gd name="T1" fmla="*/ 0 h 38"/>
                <a:gd name="T2" fmla="*/ 19 w 19"/>
                <a:gd name="T3" fmla="*/ 0 h 38"/>
                <a:gd name="T4" fmla="*/ 19 w 19"/>
                <a:gd name="T5" fmla="*/ 38 h 38"/>
                <a:gd name="T6" fmla="*/ 0 w 19"/>
                <a:gd name="T7" fmla="*/ 38 h 38"/>
                <a:gd name="T8" fmla="*/ 0 w 19"/>
                <a:gd name="T9" fmla="*/ 0 h 38"/>
              </a:gdLst>
              <a:ahLst/>
              <a:cxnLst>
                <a:cxn ang="0">
                  <a:pos x="T0" y="T1"/>
                </a:cxn>
                <a:cxn ang="0">
                  <a:pos x="T2" y="T3"/>
                </a:cxn>
                <a:cxn ang="0">
                  <a:pos x="T4" y="T5"/>
                </a:cxn>
                <a:cxn ang="0">
                  <a:pos x="T6" y="T7"/>
                </a:cxn>
                <a:cxn ang="0">
                  <a:pos x="T8" y="T9"/>
                </a:cxn>
              </a:cxnLst>
              <a:rect l="0" t="0" r="r" b="b"/>
              <a:pathLst>
                <a:path w="19" h="38">
                  <a:moveTo>
                    <a:pt x="0" y="0"/>
                  </a:moveTo>
                  <a:cubicBezTo>
                    <a:pt x="6" y="0"/>
                    <a:pt x="12" y="0"/>
                    <a:pt x="19" y="0"/>
                  </a:cubicBezTo>
                  <a:cubicBezTo>
                    <a:pt x="19" y="13"/>
                    <a:pt x="19" y="25"/>
                    <a:pt x="19"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15">
              <a:extLst>
                <a:ext uri="{FF2B5EF4-FFF2-40B4-BE49-F238E27FC236}">
                  <a16:creationId xmlns:a16="http://schemas.microsoft.com/office/drawing/2014/main" id="{3BF0C440-0A5B-4527-A81C-201C24D16C00}"/>
                </a:ext>
              </a:extLst>
            </p:cNvPr>
            <p:cNvSpPr>
              <a:spLocks/>
            </p:cNvSpPr>
            <p:nvPr/>
          </p:nvSpPr>
          <p:spPr bwMode="auto">
            <a:xfrm>
              <a:off x="4006195" y="3859144"/>
              <a:ext cx="153519" cy="292554"/>
            </a:xfrm>
            <a:custGeom>
              <a:avLst/>
              <a:gdLst>
                <a:gd name="T0" fmla="*/ 0 w 20"/>
                <a:gd name="T1" fmla="*/ 38 h 38"/>
                <a:gd name="T2" fmla="*/ 0 w 20"/>
                <a:gd name="T3" fmla="*/ 0 h 38"/>
                <a:gd name="T4" fmla="*/ 20 w 20"/>
                <a:gd name="T5" fmla="*/ 0 h 38"/>
                <a:gd name="T6" fmla="*/ 20 w 20"/>
                <a:gd name="T7" fmla="*/ 38 h 38"/>
                <a:gd name="T8" fmla="*/ 0 w 20"/>
                <a:gd name="T9" fmla="*/ 38 h 38"/>
              </a:gdLst>
              <a:ahLst/>
              <a:cxnLst>
                <a:cxn ang="0">
                  <a:pos x="T0" y="T1"/>
                </a:cxn>
                <a:cxn ang="0">
                  <a:pos x="T2" y="T3"/>
                </a:cxn>
                <a:cxn ang="0">
                  <a:pos x="T4" y="T5"/>
                </a:cxn>
                <a:cxn ang="0">
                  <a:pos x="T6" y="T7"/>
                </a:cxn>
                <a:cxn ang="0">
                  <a:pos x="T8" y="T9"/>
                </a:cxn>
              </a:cxnLst>
              <a:rect l="0" t="0" r="r" b="b"/>
              <a:pathLst>
                <a:path w="20" h="38">
                  <a:moveTo>
                    <a:pt x="0" y="38"/>
                  </a:moveTo>
                  <a:cubicBezTo>
                    <a:pt x="0" y="25"/>
                    <a:pt x="0" y="13"/>
                    <a:pt x="0" y="0"/>
                  </a:cubicBezTo>
                  <a:cubicBezTo>
                    <a:pt x="7" y="0"/>
                    <a:pt x="13" y="0"/>
                    <a:pt x="20" y="0"/>
                  </a:cubicBezTo>
                  <a:cubicBezTo>
                    <a:pt x="20" y="13"/>
                    <a:pt x="20" y="25"/>
                    <a:pt x="20" y="38"/>
                  </a:cubicBezTo>
                  <a:cubicBezTo>
                    <a:pt x="13" y="38"/>
                    <a:pt x="7"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116">
              <a:extLst>
                <a:ext uri="{FF2B5EF4-FFF2-40B4-BE49-F238E27FC236}">
                  <a16:creationId xmlns:a16="http://schemas.microsoft.com/office/drawing/2014/main" id="{81C4F670-AA57-4105-A226-B820DFF1E3B6}"/>
                </a:ext>
              </a:extLst>
            </p:cNvPr>
            <p:cNvSpPr>
              <a:spLocks/>
            </p:cNvSpPr>
            <p:nvPr/>
          </p:nvSpPr>
          <p:spPr bwMode="auto">
            <a:xfrm>
              <a:off x="8548044" y="3859144"/>
              <a:ext cx="153519" cy="292554"/>
            </a:xfrm>
            <a:custGeom>
              <a:avLst/>
              <a:gdLst>
                <a:gd name="T0" fmla="*/ 20 w 20"/>
                <a:gd name="T1" fmla="*/ 0 h 38"/>
                <a:gd name="T2" fmla="*/ 20 w 20"/>
                <a:gd name="T3" fmla="*/ 38 h 38"/>
                <a:gd name="T4" fmla="*/ 0 w 20"/>
                <a:gd name="T5" fmla="*/ 38 h 38"/>
                <a:gd name="T6" fmla="*/ 0 w 20"/>
                <a:gd name="T7" fmla="*/ 0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cubicBezTo>
                    <a:pt x="20" y="13"/>
                    <a:pt x="20" y="25"/>
                    <a:pt x="20" y="38"/>
                  </a:cubicBezTo>
                  <a:cubicBezTo>
                    <a:pt x="14" y="38"/>
                    <a:pt x="7" y="38"/>
                    <a:pt x="0" y="38"/>
                  </a:cubicBezTo>
                  <a:cubicBezTo>
                    <a:pt x="0" y="26"/>
                    <a:pt x="0" y="13"/>
                    <a:pt x="0" y="0"/>
                  </a:cubicBezTo>
                  <a:cubicBezTo>
                    <a:pt x="7" y="0"/>
                    <a:pt x="13"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17">
              <a:extLst>
                <a:ext uri="{FF2B5EF4-FFF2-40B4-BE49-F238E27FC236}">
                  <a16:creationId xmlns:a16="http://schemas.microsoft.com/office/drawing/2014/main" id="{DE71D357-4778-419C-B102-CCB781BC676F}"/>
                </a:ext>
              </a:extLst>
            </p:cNvPr>
            <p:cNvSpPr>
              <a:spLocks/>
            </p:cNvSpPr>
            <p:nvPr/>
          </p:nvSpPr>
          <p:spPr bwMode="auto">
            <a:xfrm>
              <a:off x="5104001" y="3433346"/>
              <a:ext cx="162209" cy="292554"/>
            </a:xfrm>
            <a:custGeom>
              <a:avLst/>
              <a:gdLst>
                <a:gd name="T0" fmla="*/ 0 w 21"/>
                <a:gd name="T1" fmla="*/ 0 h 38"/>
                <a:gd name="T2" fmla="*/ 21 w 21"/>
                <a:gd name="T3" fmla="*/ 0 h 38"/>
                <a:gd name="T4" fmla="*/ 21 w 21"/>
                <a:gd name="T5" fmla="*/ 38 h 38"/>
                <a:gd name="T6" fmla="*/ 0 w 21"/>
                <a:gd name="T7" fmla="*/ 38 h 38"/>
                <a:gd name="T8" fmla="*/ 0 w 21"/>
                <a:gd name="T9" fmla="*/ 0 h 38"/>
              </a:gdLst>
              <a:ahLst/>
              <a:cxnLst>
                <a:cxn ang="0">
                  <a:pos x="T0" y="T1"/>
                </a:cxn>
                <a:cxn ang="0">
                  <a:pos x="T2" y="T3"/>
                </a:cxn>
                <a:cxn ang="0">
                  <a:pos x="T4" y="T5"/>
                </a:cxn>
                <a:cxn ang="0">
                  <a:pos x="T6" y="T7"/>
                </a:cxn>
                <a:cxn ang="0">
                  <a:pos x="T8" y="T9"/>
                </a:cxn>
              </a:cxnLst>
              <a:rect l="0" t="0" r="r" b="b"/>
              <a:pathLst>
                <a:path w="21" h="38">
                  <a:moveTo>
                    <a:pt x="0" y="0"/>
                  </a:moveTo>
                  <a:cubicBezTo>
                    <a:pt x="8" y="0"/>
                    <a:pt x="14" y="0"/>
                    <a:pt x="21" y="0"/>
                  </a:cubicBezTo>
                  <a:cubicBezTo>
                    <a:pt x="21" y="13"/>
                    <a:pt x="21" y="25"/>
                    <a:pt x="21" y="38"/>
                  </a:cubicBezTo>
                  <a:cubicBezTo>
                    <a:pt x="14" y="38"/>
                    <a:pt x="8" y="38"/>
                    <a:pt x="0" y="38"/>
                  </a:cubicBezTo>
                  <a:cubicBezTo>
                    <a:pt x="0" y="25"/>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18">
              <a:extLst>
                <a:ext uri="{FF2B5EF4-FFF2-40B4-BE49-F238E27FC236}">
                  <a16:creationId xmlns:a16="http://schemas.microsoft.com/office/drawing/2014/main" id="{07B0AA90-46DB-498C-AF63-6BC61C8ED33A}"/>
                </a:ext>
              </a:extLst>
            </p:cNvPr>
            <p:cNvSpPr>
              <a:spLocks/>
            </p:cNvSpPr>
            <p:nvPr/>
          </p:nvSpPr>
          <p:spPr bwMode="auto">
            <a:xfrm>
              <a:off x="5112690" y="3841764"/>
              <a:ext cx="162209" cy="318624"/>
            </a:xfrm>
            <a:custGeom>
              <a:avLst/>
              <a:gdLst>
                <a:gd name="T0" fmla="*/ 21 w 21"/>
                <a:gd name="T1" fmla="*/ 41 h 41"/>
                <a:gd name="T2" fmla="*/ 0 w 21"/>
                <a:gd name="T3" fmla="*/ 41 h 41"/>
                <a:gd name="T4" fmla="*/ 0 w 21"/>
                <a:gd name="T5" fmla="*/ 3 h 41"/>
                <a:gd name="T6" fmla="*/ 2 w 21"/>
                <a:gd name="T7" fmla="*/ 1 h 41"/>
                <a:gd name="T8" fmla="*/ 21 w 21"/>
                <a:gd name="T9" fmla="*/ 19 h 41"/>
                <a:gd name="T10" fmla="*/ 21 w 21"/>
                <a:gd name="T11" fmla="*/ 41 h 41"/>
              </a:gdLst>
              <a:ahLst/>
              <a:cxnLst>
                <a:cxn ang="0">
                  <a:pos x="T0" y="T1"/>
                </a:cxn>
                <a:cxn ang="0">
                  <a:pos x="T2" y="T3"/>
                </a:cxn>
                <a:cxn ang="0">
                  <a:pos x="T4" y="T5"/>
                </a:cxn>
                <a:cxn ang="0">
                  <a:pos x="T6" y="T7"/>
                </a:cxn>
                <a:cxn ang="0">
                  <a:pos x="T8" y="T9"/>
                </a:cxn>
                <a:cxn ang="0">
                  <a:pos x="T10" y="T11"/>
                </a:cxn>
              </a:cxnLst>
              <a:rect l="0" t="0" r="r" b="b"/>
              <a:pathLst>
                <a:path w="21" h="41">
                  <a:moveTo>
                    <a:pt x="21" y="41"/>
                  </a:moveTo>
                  <a:cubicBezTo>
                    <a:pt x="13" y="41"/>
                    <a:pt x="7" y="41"/>
                    <a:pt x="0" y="41"/>
                  </a:cubicBezTo>
                  <a:cubicBezTo>
                    <a:pt x="0" y="28"/>
                    <a:pt x="0" y="15"/>
                    <a:pt x="0" y="3"/>
                  </a:cubicBezTo>
                  <a:cubicBezTo>
                    <a:pt x="0" y="2"/>
                    <a:pt x="1" y="1"/>
                    <a:pt x="2" y="1"/>
                  </a:cubicBezTo>
                  <a:cubicBezTo>
                    <a:pt x="21" y="0"/>
                    <a:pt x="21" y="0"/>
                    <a:pt x="21" y="19"/>
                  </a:cubicBezTo>
                  <a:cubicBezTo>
                    <a:pt x="21" y="26"/>
                    <a:pt x="21" y="33"/>
                    <a:pt x="2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19">
              <a:extLst>
                <a:ext uri="{FF2B5EF4-FFF2-40B4-BE49-F238E27FC236}">
                  <a16:creationId xmlns:a16="http://schemas.microsoft.com/office/drawing/2014/main" id="{27C4A807-CD35-4ACD-A1F0-01F18783762D}"/>
                </a:ext>
              </a:extLst>
            </p:cNvPr>
            <p:cNvSpPr>
              <a:spLocks/>
            </p:cNvSpPr>
            <p:nvPr/>
          </p:nvSpPr>
          <p:spPr bwMode="auto">
            <a:xfrm>
              <a:off x="4292958" y="3859144"/>
              <a:ext cx="153519" cy="292554"/>
            </a:xfrm>
            <a:custGeom>
              <a:avLst/>
              <a:gdLst>
                <a:gd name="T0" fmla="*/ 0 w 20"/>
                <a:gd name="T1" fmla="*/ 38 h 38"/>
                <a:gd name="T2" fmla="*/ 0 w 20"/>
                <a:gd name="T3" fmla="*/ 0 h 38"/>
                <a:gd name="T4" fmla="*/ 20 w 20"/>
                <a:gd name="T5" fmla="*/ 0 h 38"/>
                <a:gd name="T6" fmla="*/ 20 w 20"/>
                <a:gd name="T7" fmla="*/ 38 h 38"/>
                <a:gd name="T8" fmla="*/ 0 w 20"/>
                <a:gd name="T9" fmla="*/ 38 h 38"/>
              </a:gdLst>
              <a:ahLst/>
              <a:cxnLst>
                <a:cxn ang="0">
                  <a:pos x="T0" y="T1"/>
                </a:cxn>
                <a:cxn ang="0">
                  <a:pos x="T2" y="T3"/>
                </a:cxn>
                <a:cxn ang="0">
                  <a:pos x="T4" y="T5"/>
                </a:cxn>
                <a:cxn ang="0">
                  <a:pos x="T6" y="T7"/>
                </a:cxn>
                <a:cxn ang="0">
                  <a:pos x="T8" y="T9"/>
                </a:cxn>
              </a:cxnLst>
              <a:rect l="0" t="0" r="r" b="b"/>
              <a:pathLst>
                <a:path w="20" h="38">
                  <a:moveTo>
                    <a:pt x="0" y="38"/>
                  </a:moveTo>
                  <a:cubicBezTo>
                    <a:pt x="0" y="25"/>
                    <a:pt x="0" y="13"/>
                    <a:pt x="0" y="0"/>
                  </a:cubicBezTo>
                  <a:cubicBezTo>
                    <a:pt x="7" y="0"/>
                    <a:pt x="13" y="0"/>
                    <a:pt x="20" y="0"/>
                  </a:cubicBezTo>
                  <a:cubicBezTo>
                    <a:pt x="20" y="13"/>
                    <a:pt x="20" y="25"/>
                    <a:pt x="20" y="38"/>
                  </a:cubicBezTo>
                  <a:cubicBezTo>
                    <a:pt x="14" y="38"/>
                    <a:pt x="8"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20">
              <a:extLst>
                <a:ext uri="{FF2B5EF4-FFF2-40B4-BE49-F238E27FC236}">
                  <a16:creationId xmlns:a16="http://schemas.microsoft.com/office/drawing/2014/main" id="{7B9CA5E9-7522-486A-A4A1-6C014715FD61}"/>
                </a:ext>
              </a:extLst>
            </p:cNvPr>
            <p:cNvSpPr>
              <a:spLocks/>
            </p:cNvSpPr>
            <p:nvPr/>
          </p:nvSpPr>
          <p:spPr bwMode="auto">
            <a:xfrm>
              <a:off x="9973166" y="3433346"/>
              <a:ext cx="153519" cy="292554"/>
            </a:xfrm>
            <a:custGeom>
              <a:avLst/>
              <a:gdLst>
                <a:gd name="T0" fmla="*/ 0 w 20"/>
                <a:gd name="T1" fmla="*/ 0 h 38"/>
                <a:gd name="T2" fmla="*/ 20 w 20"/>
                <a:gd name="T3" fmla="*/ 0 h 38"/>
                <a:gd name="T4" fmla="*/ 20 w 20"/>
                <a:gd name="T5" fmla="*/ 38 h 38"/>
                <a:gd name="T6" fmla="*/ 0 w 20"/>
                <a:gd name="T7" fmla="*/ 38 h 38"/>
                <a:gd name="T8" fmla="*/ 0 w 20"/>
                <a:gd name="T9" fmla="*/ 0 h 38"/>
              </a:gdLst>
              <a:ahLst/>
              <a:cxnLst>
                <a:cxn ang="0">
                  <a:pos x="T0" y="T1"/>
                </a:cxn>
                <a:cxn ang="0">
                  <a:pos x="T2" y="T3"/>
                </a:cxn>
                <a:cxn ang="0">
                  <a:pos x="T4" y="T5"/>
                </a:cxn>
                <a:cxn ang="0">
                  <a:pos x="T6" y="T7"/>
                </a:cxn>
                <a:cxn ang="0">
                  <a:pos x="T8" y="T9"/>
                </a:cxn>
              </a:cxnLst>
              <a:rect l="0" t="0" r="r" b="b"/>
              <a:pathLst>
                <a:path w="20" h="38">
                  <a:moveTo>
                    <a:pt x="0" y="0"/>
                  </a:moveTo>
                  <a:cubicBezTo>
                    <a:pt x="7" y="0"/>
                    <a:pt x="13" y="0"/>
                    <a:pt x="20" y="0"/>
                  </a:cubicBezTo>
                  <a:cubicBezTo>
                    <a:pt x="20" y="12"/>
                    <a:pt x="20" y="25"/>
                    <a:pt x="20"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21">
              <a:extLst>
                <a:ext uri="{FF2B5EF4-FFF2-40B4-BE49-F238E27FC236}">
                  <a16:creationId xmlns:a16="http://schemas.microsoft.com/office/drawing/2014/main" id="{7BB6EC1D-C8FF-4ABD-8464-952CCC96D28E}"/>
                </a:ext>
              </a:extLst>
            </p:cNvPr>
            <p:cNvSpPr>
              <a:spLocks/>
            </p:cNvSpPr>
            <p:nvPr/>
          </p:nvSpPr>
          <p:spPr bwMode="auto">
            <a:xfrm>
              <a:off x="9121570" y="3433346"/>
              <a:ext cx="153519" cy="292554"/>
            </a:xfrm>
            <a:custGeom>
              <a:avLst/>
              <a:gdLst>
                <a:gd name="T0" fmla="*/ 0 w 20"/>
                <a:gd name="T1" fmla="*/ 38 h 38"/>
                <a:gd name="T2" fmla="*/ 0 w 20"/>
                <a:gd name="T3" fmla="*/ 0 h 38"/>
                <a:gd name="T4" fmla="*/ 20 w 20"/>
                <a:gd name="T5" fmla="*/ 0 h 38"/>
                <a:gd name="T6" fmla="*/ 20 w 20"/>
                <a:gd name="T7" fmla="*/ 38 h 38"/>
                <a:gd name="T8" fmla="*/ 0 w 20"/>
                <a:gd name="T9" fmla="*/ 38 h 38"/>
              </a:gdLst>
              <a:ahLst/>
              <a:cxnLst>
                <a:cxn ang="0">
                  <a:pos x="T0" y="T1"/>
                </a:cxn>
                <a:cxn ang="0">
                  <a:pos x="T2" y="T3"/>
                </a:cxn>
                <a:cxn ang="0">
                  <a:pos x="T4" y="T5"/>
                </a:cxn>
                <a:cxn ang="0">
                  <a:pos x="T6" y="T7"/>
                </a:cxn>
                <a:cxn ang="0">
                  <a:pos x="T8" y="T9"/>
                </a:cxn>
              </a:cxnLst>
              <a:rect l="0" t="0" r="r" b="b"/>
              <a:pathLst>
                <a:path w="20" h="38">
                  <a:moveTo>
                    <a:pt x="0" y="38"/>
                  </a:moveTo>
                  <a:cubicBezTo>
                    <a:pt x="0" y="25"/>
                    <a:pt x="0" y="13"/>
                    <a:pt x="0" y="0"/>
                  </a:cubicBezTo>
                  <a:cubicBezTo>
                    <a:pt x="7" y="0"/>
                    <a:pt x="13" y="0"/>
                    <a:pt x="20" y="0"/>
                  </a:cubicBezTo>
                  <a:cubicBezTo>
                    <a:pt x="20" y="12"/>
                    <a:pt x="20" y="25"/>
                    <a:pt x="20" y="38"/>
                  </a:cubicBezTo>
                  <a:cubicBezTo>
                    <a:pt x="13" y="38"/>
                    <a:pt x="7"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32" name="Freeform 122">
              <a:extLst>
                <a:ext uri="{FF2B5EF4-FFF2-40B4-BE49-F238E27FC236}">
                  <a16:creationId xmlns:a16="http://schemas.microsoft.com/office/drawing/2014/main" id="{99D02688-6373-475E-97FF-F3B7CA1A5BFC}"/>
                </a:ext>
              </a:extLst>
            </p:cNvPr>
            <p:cNvSpPr>
              <a:spLocks/>
            </p:cNvSpPr>
            <p:nvPr/>
          </p:nvSpPr>
          <p:spPr bwMode="auto">
            <a:xfrm>
              <a:off x="8834807" y="3433346"/>
              <a:ext cx="153519" cy="292554"/>
            </a:xfrm>
            <a:custGeom>
              <a:avLst/>
              <a:gdLst>
                <a:gd name="T0" fmla="*/ 20 w 20"/>
                <a:gd name="T1" fmla="*/ 0 h 38"/>
                <a:gd name="T2" fmla="*/ 20 w 20"/>
                <a:gd name="T3" fmla="*/ 38 h 38"/>
                <a:gd name="T4" fmla="*/ 0 w 20"/>
                <a:gd name="T5" fmla="*/ 38 h 38"/>
                <a:gd name="T6" fmla="*/ 0 w 20"/>
                <a:gd name="T7" fmla="*/ 0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cubicBezTo>
                    <a:pt x="20" y="13"/>
                    <a:pt x="20" y="25"/>
                    <a:pt x="20" y="38"/>
                  </a:cubicBezTo>
                  <a:cubicBezTo>
                    <a:pt x="14" y="38"/>
                    <a:pt x="7" y="38"/>
                    <a:pt x="0" y="38"/>
                  </a:cubicBezTo>
                  <a:cubicBezTo>
                    <a:pt x="0" y="25"/>
                    <a:pt x="0" y="13"/>
                    <a:pt x="0" y="0"/>
                  </a:cubicBezTo>
                  <a:cubicBezTo>
                    <a:pt x="7" y="0"/>
                    <a:pt x="13"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23">
              <a:extLst>
                <a:ext uri="{FF2B5EF4-FFF2-40B4-BE49-F238E27FC236}">
                  <a16:creationId xmlns:a16="http://schemas.microsoft.com/office/drawing/2014/main" id="{2E245448-D132-46AC-80BD-D881D53F151D}"/>
                </a:ext>
              </a:extLst>
            </p:cNvPr>
            <p:cNvSpPr>
              <a:spLocks/>
            </p:cNvSpPr>
            <p:nvPr/>
          </p:nvSpPr>
          <p:spPr bwMode="auto">
            <a:xfrm>
              <a:off x="8834807" y="3859144"/>
              <a:ext cx="153519" cy="292554"/>
            </a:xfrm>
            <a:custGeom>
              <a:avLst/>
              <a:gdLst>
                <a:gd name="T0" fmla="*/ 0 w 20"/>
                <a:gd name="T1" fmla="*/ 38 h 38"/>
                <a:gd name="T2" fmla="*/ 0 w 20"/>
                <a:gd name="T3" fmla="*/ 0 h 38"/>
                <a:gd name="T4" fmla="*/ 20 w 20"/>
                <a:gd name="T5" fmla="*/ 0 h 38"/>
                <a:gd name="T6" fmla="*/ 20 w 20"/>
                <a:gd name="T7" fmla="*/ 38 h 38"/>
                <a:gd name="T8" fmla="*/ 0 w 20"/>
                <a:gd name="T9" fmla="*/ 38 h 38"/>
              </a:gdLst>
              <a:ahLst/>
              <a:cxnLst>
                <a:cxn ang="0">
                  <a:pos x="T0" y="T1"/>
                </a:cxn>
                <a:cxn ang="0">
                  <a:pos x="T2" y="T3"/>
                </a:cxn>
                <a:cxn ang="0">
                  <a:pos x="T4" y="T5"/>
                </a:cxn>
                <a:cxn ang="0">
                  <a:pos x="T6" y="T7"/>
                </a:cxn>
                <a:cxn ang="0">
                  <a:pos x="T8" y="T9"/>
                </a:cxn>
              </a:cxnLst>
              <a:rect l="0" t="0" r="r" b="b"/>
              <a:pathLst>
                <a:path w="20" h="38">
                  <a:moveTo>
                    <a:pt x="0" y="38"/>
                  </a:moveTo>
                  <a:cubicBezTo>
                    <a:pt x="0" y="25"/>
                    <a:pt x="0" y="13"/>
                    <a:pt x="0" y="0"/>
                  </a:cubicBezTo>
                  <a:cubicBezTo>
                    <a:pt x="7" y="0"/>
                    <a:pt x="14" y="0"/>
                    <a:pt x="20" y="0"/>
                  </a:cubicBezTo>
                  <a:cubicBezTo>
                    <a:pt x="20" y="13"/>
                    <a:pt x="20" y="25"/>
                    <a:pt x="20" y="38"/>
                  </a:cubicBezTo>
                  <a:cubicBezTo>
                    <a:pt x="14" y="38"/>
                    <a:pt x="8"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24">
              <a:extLst>
                <a:ext uri="{FF2B5EF4-FFF2-40B4-BE49-F238E27FC236}">
                  <a16:creationId xmlns:a16="http://schemas.microsoft.com/office/drawing/2014/main" id="{6E4E895E-D313-416B-8EF6-9DBD859D07C0}"/>
                </a:ext>
              </a:extLst>
            </p:cNvPr>
            <p:cNvSpPr>
              <a:spLocks/>
            </p:cNvSpPr>
            <p:nvPr/>
          </p:nvSpPr>
          <p:spPr bwMode="auto">
            <a:xfrm>
              <a:off x="3719432" y="3433346"/>
              <a:ext cx="153519" cy="292554"/>
            </a:xfrm>
            <a:custGeom>
              <a:avLst/>
              <a:gdLst>
                <a:gd name="T0" fmla="*/ 0 w 20"/>
                <a:gd name="T1" fmla="*/ 0 h 38"/>
                <a:gd name="T2" fmla="*/ 20 w 20"/>
                <a:gd name="T3" fmla="*/ 0 h 38"/>
                <a:gd name="T4" fmla="*/ 20 w 20"/>
                <a:gd name="T5" fmla="*/ 38 h 38"/>
                <a:gd name="T6" fmla="*/ 0 w 20"/>
                <a:gd name="T7" fmla="*/ 38 h 38"/>
                <a:gd name="T8" fmla="*/ 0 w 20"/>
                <a:gd name="T9" fmla="*/ 0 h 38"/>
              </a:gdLst>
              <a:ahLst/>
              <a:cxnLst>
                <a:cxn ang="0">
                  <a:pos x="T0" y="T1"/>
                </a:cxn>
                <a:cxn ang="0">
                  <a:pos x="T2" y="T3"/>
                </a:cxn>
                <a:cxn ang="0">
                  <a:pos x="T4" y="T5"/>
                </a:cxn>
                <a:cxn ang="0">
                  <a:pos x="T6" y="T7"/>
                </a:cxn>
                <a:cxn ang="0">
                  <a:pos x="T8" y="T9"/>
                </a:cxn>
              </a:cxnLst>
              <a:rect l="0" t="0" r="r" b="b"/>
              <a:pathLst>
                <a:path w="20" h="38">
                  <a:moveTo>
                    <a:pt x="0" y="0"/>
                  </a:moveTo>
                  <a:cubicBezTo>
                    <a:pt x="6" y="0"/>
                    <a:pt x="13" y="0"/>
                    <a:pt x="20" y="0"/>
                  </a:cubicBezTo>
                  <a:cubicBezTo>
                    <a:pt x="20" y="13"/>
                    <a:pt x="20" y="25"/>
                    <a:pt x="20"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25">
              <a:extLst>
                <a:ext uri="{FF2B5EF4-FFF2-40B4-BE49-F238E27FC236}">
                  <a16:creationId xmlns:a16="http://schemas.microsoft.com/office/drawing/2014/main" id="{2CE2A3D5-1A4B-40FE-98EA-6C974496FB0F}"/>
                </a:ext>
              </a:extLst>
            </p:cNvPr>
            <p:cNvSpPr>
              <a:spLocks/>
            </p:cNvSpPr>
            <p:nvPr/>
          </p:nvSpPr>
          <p:spPr bwMode="auto">
            <a:xfrm>
              <a:off x="3719432" y="3859144"/>
              <a:ext cx="153519" cy="292554"/>
            </a:xfrm>
            <a:custGeom>
              <a:avLst/>
              <a:gdLst>
                <a:gd name="T0" fmla="*/ 20 w 20"/>
                <a:gd name="T1" fmla="*/ 38 h 38"/>
                <a:gd name="T2" fmla="*/ 0 w 20"/>
                <a:gd name="T3" fmla="*/ 38 h 38"/>
                <a:gd name="T4" fmla="*/ 0 w 20"/>
                <a:gd name="T5" fmla="*/ 0 h 38"/>
                <a:gd name="T6" fmla="*/ 20 w 20"/>
                <a:gd name="T7" fmla="*/ 0 h 38"/>
                <a:gd name="T8" fmla="*/ 20 w 20"/>
                <a:gd name="T9" fmla="*/ 38 h 38"/>
              </a:gdLst>
              <a:ahLst/>
              <a:cxnLst>
                <a:cxn ang="0">
                  <a:pos x="T0" y="T1"/>
                </a:cxn>
                <a:cxn ang="0">
                  <a:pos x="T2" y="T3"/>
                </a:cxn>
                <a:cxn ang="0">
                  <a:pos x="T4" y="T5"/>
                </a:cxn>
                <a:cxn ang="0">
                  <a:pos x="T6" y="T7"/>
                </a:cxn>
                <a:cxn ang="0">
                  <a:pos x="T8" y="T9"/>
                </a:cxn>
              </a:cxnLst>
              <a:rect l="0" t="0" r="r" b="b"/>
              <a:pathLst>
                <a:path w="20" h="38">
                  <a:moveTo>
                    <a:pt x="20" y="38"/>
                  </a:moveTo>
                  <a:cubicBezTo>
                    <a:pt x="13" y="38"/>
                    <a:pt x="6" y="38"/>
                    <a:pt x="0" y="38"/>
                  </a:cubicBezTo>
                  <a:cubicBezTo>
                    <a:pt x="0" y="26"/>
                    <a:pt x="0" y="13"/>
                    <a:pt x="0" y="0"/>
                  </a:cubicBezTo>
                  <a:cubicBezTo>
                    <a:pt x="6" y="0"/>
                    <a:pt x="13" y="0"/>
                    <a:pt x="20" y="0"/>
                  </a:cubicBezTo>
                  <a:cubicBezTo>
                    <a:pt x="20" y="13"/>
                    <a:pt x="20" y="25"/>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26">
              <a:extLst>
                <a:ext uri="{FF2B5EF4-FFF2-40B4-BE49-F238E27FC236}">
                  <a16:creationId xmlns:a16="http://schemas.microsoft.com/office/drawing/2014/main" id="{B3E47E24-EB4C-439C-85BE-BD3D9F0C66DB}"/>
                </a:ext>
              </a:extLst>
            </p:cNvPr>
            <p:cNvSpPr>
              <a:spLocks/>
            </p:cNvSpPr>
            <p:nvPr/>
          </p:nvSpPr>
          <p:spPr bwMode="auto">
            <a:xfrm>
              <a:off x="9964476" y="3859144"/>
              <a:ext cx="162209" cy="292554"/>
            </a:xfrm>
            <a:custGeom>
              <a:avLst/>
              <a:gdLst>
                <a:gd name="T0" fmla="*/ 0 w 21"/>
                <a:gd name="T1" fmla="*/ 38 h 38"/>
                <a:gd name="T2" fmla="*/ 0 w 21"/>
                <a:gd name="T3" fmla="*/ 0 h 38"/>
                <a:gd name="T4" fmla="*/ 21 w 21"/>
                <a:gd name="T5" fmla="*/ 0 h 38"/>
                <a:gd name="T6" fmla="*/ 21 w 21"/>
                <a:gd name="T7" fmla="*/ 38 h 38"/>
                <a:gd name="T8" fmla="*/ 0 w 21"/>
                <a:gd name="T9" fmla="*/ 38 h 38"/>
              </a:gdLst>
              <a:ahLst/>
              <a:cxnLst>
                <a:cxn ang="0">
                  <a:pos x="T0" y="T1"/>
                </a:cxn>
                <a:cxn ang="0">
                  <a:pos x="T2" y="T3"/>
                </a:cxn>
                <a:cxn ang="0">
                  <a:pos x="T4" y="T5"/>
                </a:cxn>
                <a:cxn ang="0">
                  <a:pos x="T6" y="T7"/>
                </a:cxn>
                <a:cxn ang="0">
                  <a:pos x="T8" y="T9"/>
                </a:cxn>
              </a:cxnLst>
              <a:rect l="0" t="0" r="r" b="b"/>
              <a:pathLst>
                <a:path w="21" h="38">
                  <a:moveTo>
                    <a:pt x="0" y="38"/>
                  </a:moveTo>
                  <a:cubicBezTo>
                    <a:pt x="0" y="25"/>
                    <a:pt x="0" y="13"/>
                    <a:pt x="0" y="0"/>
                  </a:cubicBezTo>
                  <a:cubicBezTo>
                    <a:pt x="7" y="0"/>
                    <a:pt x="14" y="0"/>
                    <a:pt x="21" y="0"/>
                  </a:cubicBezTo>
                  <a:cubicBezTo>
                    <a:pt x="21" y="13"/>
                    <a:pt x="21" y="25"/>
                    <a:pt x="21" y="38"/>
                  </a:cubicBezTo>
                  <a:cubicBezTo>
                    <a:pt x="14" y="38"/>
                    <a:pt x="8"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27">
              <a:extLst>
                <a:ext uri="{FF2B5EF4-FFF2-40B4-BE49-F238E27FC236}">
                  <a16:creationId xmlns:a16="http://schemas.microsoft.com/office/drawing/2014/main" id="{244D8F23-39D2-4234-AF67-223D66894E59}"/>
                </a:ext>
              </a:extLst>
            </p:cNvPr>
            <p:cNvSpPr>
              <a:spLocks/>
            </p:cNvSpPr>
            <p:nvPr/>
          </p:nvSpPr>
          <p:spPr bwMode="auto">
            <a:xfrm>
              <a:off x="3145909" y="3433346"/>
              <a:ext cx="156415" cy="292554"/>
            </a:xfrm>
            <a:custGeom>
              <a:avLst/>
              <a:gdLst>
                <a:gd name="T0" fmla="*/ 0 w 20"/>
                <a:gd name="T1" fmla="*/ 0 h 38"/>
                <a:gd name="T2" fmla="*/ 20 w 20"/>
                <a:gd name="T3" fmla="*/ 0 h 38"/>
                <a:gd name="T4" fmla="*/ 20 w 20"/>
                <a:gd name="T5" fmla="*/ 38 h 38"/>
                <a:gd name="T6" fmla="*/ 0 w 20"/>
                <a:gd name="T7" fmla="*/ 38 h 38"/>
                <a:gd name="T8" fmla="*/ 0 w 20"/>
                <a:gd name="T9" fmla="*/ 0 h 38"/>
              </a:gdLst>
              <a:ahLst/>
              <a:cxnLst>
                <a:cxn ang="0">
                  <a:pos x="T0" y="T1"/>
                </a:cxn>
                <a:cxn ang="0">
                  <a:pos x="T2" y="T3"/>
                </a:cxn>
                <a:cxn ang="0">
                  <a:pos x="T4" y="T5"/>
                </a:cxn>
                <a:cxn ang="0">
                  <a:pos x="T6" y="T7"/>
                </a:cxn>
                <a:cxn ang="0">
                  <a:pos x="T8" y="T9"/>
                </a:cxn>
              </a:cxnLst>
              <a:rect l="0" t="0" r="r" b="b"/>
              <a:pathLst>
                <a:path w="20" h="38">
                  <a:moveTo>
                    <a:pt x="0" y="0"/>
                  </a:moveTo>
                  <a:cubicBezTo>
                    <a:pt x="7" y="0"/>
                    <a:pt x="13" y="0"/>
                    <a:pt x="20" y="0"/>
                  </a:cubicBezTo>
                  <a:cubicBezTo>
                    <a:pt x="20" y="13"/>
                    <a:pt x="20" y="25"/>
                    <a:pt x="20"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28">
              <a:extLst>
                <a:ext uri="{FF2B5EF4-FFF2-40B4-BE49-F238E27FC236}">
                  <a16:creationId xmlns:a16="http://schemas.microsoft.com/office/drawing/2014/main" id="{81EFECFD-1A9B-4AEC-B411-F761136030A0}"/>
                </a:ext>
              </a:extLst>
            </p:cNvPr>
            <p:cNvSpPr>
              <a:spLocks/>
            </p:cNvSpPr>
            <p:nvPr/>
          </p:nvSpPr>
          <p:spPr bwMode="auto">
            <a:xfrm>
              <a:off x="9121570" y="3850454"/>
              <a:ext cx="153519" cy="301244"/>
            </a:xfrm>
            <a:custGeom>
              <a:avLst/>
              <a:gdLst>
                <a:gd name="T0" fmla="*/ 0 w 20"/>
                <a:gd name="T1" fmla="*/ 0 h 39"/>
                <a:gd name="T2" fmla="*/ 20 w 20"/>
                <a:gd name="T3" fmla="*/ 0 h 39"/>
                <a:gd name="T4" fmla="*/ 20 w 20"/>
                <a:gd name="T5" fmla="*/ 39 h 39"/>
                <a:gd name="T6" fmla="*/ 0 w 20"/>
                <a:gd name="T7" fmla="*/ 39 h 39"/>
                <a:gd name="T8" fmla="*/ 0 w 20"/>
                <a:gd name="T9" fmla="*/ 0 h 39"/>
              </a:gdLst>
              <a:ahLst/>
              <a:cxnLst>
                <a:cxn ang="0">
                  <a:pos x="T0" y="T1"/>
                </a:cxn>
                <a:cxn ang="0">
                  <a:pos x="T2" y="T3"/>
                </a:cxn>
                <a:cxn ang="0">
                  <a:pos x="T4" y="T5"/>
                </a:cxn>
                <a:cxn ang="0">
                  <a:pos x="T6" y="T7"/>
                </a:cxn>
                <a:cxn ang="0">
                  <a:pos x="T8" y="T9"/>
                </a:cxn>
              </a:cxnLst>
              <a:rect l="0" t="0" r="r" b="b"/>
              <a:pathLst>
                <a:path w="20" h="39">
                  <a:moveTo>
                    <a:pt x="0" y="0"/>
                  </a:moveTo>
                  <a:cubicBezTo>
                    <a:pt x="7" y="0"/>
                    <a:pt x="13" y="0"/>
                    <a:pt x="20" y="0"/>
                  </a:cubicBezTo>
                  <a:cubicBezTo>
                    <a:pt x="20" y="14"/>
                    <a:pt x="20" y="26"/>
                    <a:pt x="20" y="39"/>
                  </a:cubicBezTo>
                  <a:cubicBezTo>
                    <a:pt x="13" y="39"/>
                    <a:pt x="7" y="39"/>
                    <a:pt x="0" y="39"/>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29">
              <a:extLst>
                <a:ext uri="{FF2B5EF4-FFF2-40B4-BE49-F238E27FC236}">
                  <a16:creationId xmlns:a16="http://schemas.microsoft.com/office/drawing/2014/main" id="{6E0A47B2-8461-4E6A-8313-812C3FB0B5F1}"/>
                </a:ext>
              </a:extLst>
            </p:cNvPr>
            <p:cNvSpPr>
              <a:spLocks/>
            </p:cNvSpPr>
            <p:nvPr/>
          </p:nvSpPr>
          <p:spPr bwMode="auto">
            <a:xfrm>
              <a:off x="3145909" y="3850454"/>
              <a:ext cx="147725" cy="301244"/>
            </a:xfrm>
            <a:custGeom>
              <a:avLst/>
              <a:gdLst>
                <a:gd name="T0" fmla="*/ 0 w 19"/>
                <a:gd name="T1" fmla="*/ 0 h 39"/>
                <a:gd name="T2" fmla="*/ 19 w 19"/>
                <a:gd name="T3" fmla="*/ 0 h 39"/>
                <a:gd name="T4" fmla="*/ 19 w 19"/>
                <a:gd name="T5" fmla="*/ 39 h 39"/>
                <a:gd name="T6" fmla="*/ 0 w 19"/>
                <a:gd name="T7" fmla="*/ 39 h 39"/>
                <a:gd name="T8" fmla="*/ 0 w 19"/>
                <a:gd name="T9" fmla="*/ 0 h 39"/>
              </a:gdLst>
              <a:ahLst/>
              <a:cxnLst>
                <a:cxn ang="0">
                  <a:pos x="T0" y="T1"/>
                </a:cxn>
                <a:cxn ang="0">
                  <a:pos x="T2" y="T3"/>
                </a:cxn>
                <a:cxn ang="0">
                  <a:pos x="T4" y="T5"/>
                </a:cxn>
                <a:cxn ang="0">
                  <a:pos x="T6" y="T7"/>
                </a:cxn>
                <a:cxn ang="0">
                  <a:pos x="T8" y="T9"/>
                </a:cxn>
              </a:cxnLst>
              <a:rect l="0" t="0" r="r" b="b"/>
              <a:pathLst>
                <a:path w="19" h="39">
                  <a:moveTo>
                    <a:pt x="0" y="0"/>
                  </a:moveTo>
                  <a:cubicBezTo>
                    <a:pt x="7" y="0"/>
                    <a:pt x="13" y="0"/>
                    <a:pt x="19" y="0"/>
                  </a:cubicBezTo>
                  <a:cubicBezTo>
                    <a:pt x="19" y="14"/>
                    <a:pt x="19" y="26"/>
                    <a:pt x="19" y="39"/>
                  </a:cubicBezTo>
                  <a:cubicBezTo>
                    <a:pt x="13" y="39"/>
                    <a:pt x="7" y="39"/>
                    <a:pt x="0" y="39"/>
                  </a:cubicBezTo>
                  <a:cubicBezTo>
                    <a:pt x="0" y="27"/>
                    <a:pt x="0" y="1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30">
              <a:extLst>
                <a:ext uri="{FF2B5EF4-FFF2-40B4-BE49-F238E27FC236}">
                  <a16:creationId xmlns:a16="http://schemas.microsoft.com/office/drawing/2014/main" id="{911030B0-D77D-4DFF-A1D2-8DFB88D3DC59}"/>
                </a:ext>
              </a:extLst>
            </p:cNvPr>
            <p:cNvSpPr>
              <a:spLocks/>
            </p:cNvSpPr>
            <p:nvPr/>
          </p:nvSpPr>
          <p:spPr bwMode="auto">
            <a:xfrm>
              <a:off x="9414124" y="4258873"/>
              <a:ext cx="147725" cy="309934"/>
            </a:xfrm>
            <a:custGeom>
              <a:avLst/>
              <a:gdLst>
                <a:gd name="T0" fmla="*/ 19 w 19"/>
                <a:gd name="T1" fmla="*/ 40 h 40"/>
                <a:gd name="T2" fmla="*/ 0 w 19"/>
                <a:gd name="T3" fmla="*/ 40 h 40"/>
                <a:gd name="T4" fmla="*/ 0 w 19"/>
                <a:gd name="T5" fmla="*/ 0 h 40"/>
                <a:gd name="T6" fmla="*/ 19 w 19"/>
                <a:gd name="T7" fmla="*/ 0 h 40"/>
                <a:gd name="T8" fmla="*/ 19 w 19"/>
                <a:gd name="T9" fmla="*/ 40 h 40"/>
              </a:gdLst>
              <a:ahLst/>
              <a:cxnLst>
                <a:cxn ang="0">
                  <a:pos x="T0" y="T1"/>
                </a:cxn>
                <a:cxn ang="0">
                  <a:pos x="T2" y="T3"/>
                </a:cxn>
                <a:cxn ang="0">
                  <a:pos x="T4" y="T5"/>
                </a:cxn>
                <a:cxn ang="0">
                  <a:pos x="T6" y="T7"/>
                </a:cxn>
                <a:cxn ang="0">
                  <a:pos x="T8" y="T9"/>
                </a:cxn>
              </a:cxnLst>
              <a:rect l="0" t="0" r="r" b="b"/>
              <a:pathLst>
                <a:path w="19" h="40">
                  <a:moveTo>
                    <a:pt x="19" y="40"/>
                  </a:moveTo>
                  <a:cubicBezTo>
                    <a:pt x="12" y="40"/>
                    <a:pt x="7" y="40"/>
                    <a:pt x="0" y="40"/>
                  </a:cubicBezTo>
                  <a:cubicBezTo>
                    <a:pt x="0" y="27"/>
                    <a:pt x="0" y="14"/>
                    <a:pt x="0" y="0"/>
                  </a:cubicBezTo>
                  <a:cubicBezTo>
                    <a:pt x="6" y="0"/>
                    <a:pt x="12" y="0"/>
                    <a:pt x="19" y="0"/>
                  </a:cubicBezTo>
                  <a:cubicBezTo>
                    <a:pt x="19" y="13"/>
                    <a:pt x="19" y="26"/>
                    <a:pt x="1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31">
              <a:extLst>
                <a:ext uri="{FF2B5EF4-FFF2-40B4-BE49-F238E27FC236}">
                  <a16:creationId xmlns:a16="http://schemas.microsoft.com/office/drawing/2014/main" id="{0B75A9A1-74AA-4905-8419-08A3DC20007E}"/>
                </a:ext>
              </a:extLst>
            </p:cNvPr>
            <p:cNvSpPr>
              <a:spLocks/>
            </p:cNvSpPr>
            <p:nvPr/>
          </p:nvSpPr>
          <p:spPr bwMode="auto">
            <a:xfrm>
              <a:off x="8006382" y="4258873"/>
              <a:ext cx="147725" cy="304143"/>
            </a:xfrm>
            <a:custGeom>
              <a:avLst/>
              <a:gdLst>
                <a:gd name="T0" fmla="*/ 19 w 19"/>
                <a:gd name="T1" fmla="*/ 0 h 39"/>
                <a:gd name="T2" fmla="*/ 19 w 19"/>
                <a:gd name="T3" fmla="*/ 39 h 39"/>
                <a:gd name="T4" fmla="*/ 0 w 19"/>
                <a:gd name="T5" fmla="*/ 39 h 39"/>
                <a:gd name="T6" fmla="*/ 0 w 19"/>
                <a:gd name="T7" fmla="*/ 0 h 39"/>
                <a:gd name="T8" fmla="*/ 19 w 19"/>
                <a:gd name="T9" fmla="*/ 0 h 39"/>
              </a:gdLst>
              <a:ahLst/>
              <a:cxnLst>
                <a:cxn ang="0">
                  <a:pos x="T0" y="T1"/>
                </a:cxn>
                <a:cxn ang="0">
                  <a:pos x="T2" y="T3"/>
                </a:cxn>
                <a:cxn ang="0">
                  <a:pos x="T4" y="T5"/>
                </a:cxn>
                <a:cxn ang="0">
                  <a:pos x="T6" y="T7"/>
                </a:cxn>
                <a:cxn ang="0">
                  <a:pos x="T8" y="T9"/>
                </a:cxn>
              </a:cxnLst>
              <a:rect l="0" t="0" r="r" b="b"/>
              <a:pathLst>
                <a:path w="19" h="39">
                  <a:moveTo>
                    <a:pt x="19" y="0"/>
                  </a:moveTo>
                  <a:cubicBezTo>
                    <a:pt x="19" y="13"/>
                    <a:pt x="19" y="26"/>
                    <a:pt x="19" y="39"/>
                  </a:cubicBezTo>
                  <a:cubicBezTo>
                    <a:pt x="13" y="39"/>
                    <a:pt x="7" y="39"/>
                    <a:pt x="0" y="39"/>
                  </a:cubicBezTo>
                  <a:cubicBezTo>
                    <a:pt x="0" y="27"/>
                    <a:pt x="0" y="14"/>
                    <a:pt x="0" y="0"/>
                  </a:cubicBezTo>
                  <a:cubicBezTo>
                    <a:pt x="7" y="0"/>
                    <a:pt x="13"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32">
              <a:extLst>
                <a:ext uri="{FF2B5EF4-FFF2-40B4-BE49-F238E27FC236}">
                  <a16:creationId xmlns:a16="http://schemas.microsoft.com/office/drawing/2014/main" id="{654AF8A1-C8D7-4BBE-A4CB-60D2A7395B65}"/>
                </a:ext>
              </a:extLst>
            </p:cNvPr>
            <p:cNvSpPr>
              <a:spLocks/>
            </p:cNvSpPr>
            <p:nvPr/>
          </p:nvSpPr>
          <p:spPr bwMode="auto">
            <a:xfrm>
              <a:off x="3432671" y="4267562"/>
              <a:ext cx="153519" cy="301244"/>
            </a:xfrm>
            <a:custGeom>
              <a:avLst/>
              <a:gdLst>
                <a:gd name="T0" fmla="*/ 20 w 20"/>
                <a:gd name="T1" fmla="*/ 39 h 39"/>
                <a:gd name="T2" fmla="*/ 0 w 20"/>
                <a:gd name="T3" fmla="*/ 39 h 39"/>
                <a:gd name="T4" fmla="*/ 0 w 20"/>
                <a:gd name="T5" fmla="*/ 0 h 39"/>
                <a:gd name="T6" fmla="*/ 20 w 20"/>
                <a:gd name="T7" fmla="*/ 0 h 39"/>
                <a:gd name="T8" fmla="*/ 20 w 20"/>
                <a:gd name="T9" fmla="*/ 39 h 39"/>
              </a:gdLst>
              <a:ahLst/>
              <a:cxnLst>
                <a:cxn ang="0">
                  <a:pos x="T0" y="T1"/>
                </a:cxn>
                <a:cxn ang="0">
                  <a:pos x="T2" y="T3"/>
                </a:cxn>
                <a:cxn ang="0">
                  <a:pos x="T4" y="T5"/>
                </a:cxn>
                <a:cxn ang="0">
                  <a:pos x="T6" y="T7"/>
                </a:cxn>
                <a:cxn ang="0">
                  <a:pos x="T8" y="T9"/>
                </a:cxn>
              </a:cxnLst>
              <a:rect l="0" t="0" r="r" b="b"/>
              <a:pathLst>
                <a:path w="20" h="39">
                  <a:moveTo>
                    <a:pt x="20" y="39"/>
                  </a:moveTo>
                  <a:cubicBezTo>
                    <a:pt x="13" y="39"/>
                    <a:pt x="7" y="39"/>
                    <a:pt x="0" y="39"/>
                  </a:cubicBezTo>
                  <a:cubicBezTo>
                    <a:pt x="0" y="26"/>
                    <a:pt x="0" y="13"/>
                    <a:pt x="0" y="0"/>
                  </a:cubicBezTo>
                  <a:cubicBezTo>
                    <a:pt x="7" y="0"/>
                    <a:pt x="13" y="0"/>
                    <a:pt x="20" y="0"/>
                  </a:cubicBezTo>
                  <a:cubicBezTo>
                    <a:pt x="20" y="13"/>
                    <a:pt x="20" y="25"/>
                    <a:pt x="2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33">
              <a:extLst>
                <a:ext uri="{FF2B5EF4-FFF2-40B4-BE49-F238E27FC236}">
                  <a16:creationId xmlns:a16="http://schemas.microsoft.com/office/drawing/2014/main" id="{2FC807F7-F525-435D-8D68-D08A232F05BE}"/>
                </a:ext>
              </a:extLst>
            </p:cNvPr>
            <p:cNvSpPr>
              <a:spLocks/>
            </p:cNvSpPr>
            <p:nvPr/>
          </p:nvSpPr>
          <p:spPr bwMode="auto">
            <a:xfrm>
              <a:off x="7737001" y="4258873"/>
              <a:ext cx="144829" cy="309934"/>
            </a:xfrm>
            <a:custGeom>
              <a:avLst/>
              <a:gdLst>
                <a:gd name="T0" fmla="*/ 19 w 19"/>
                <a:gd name="T1" fmla="*/ 40 h 40"/>
                <a:gd name="T2" fmla="*/ 0 w 19"/>
                <a:gd name="T3" fmla="*/ 40 h 40"/>
                <a:gd name="T4" fmla="*/ 0 w 19"/>
                <a:gd name="T5" fmla="*/ 0 h 40"/>
                <a:gd name="T6" fmla="*/ 19 w 19"/>
                <a:gd name="T7" fmla="*/ 0 h 40"/>
                <a:gd name="T8" fmla="*/ 19 w 19"/>
                <a:gd name="T9" fmla="*/ 40 h 40"/>
              </a:gdLst>
              <a:ahLst/>
              <a:cxnLst>
                <a:cxn ang="0">
                  <a:pos x="T0" y="T1"/>
                </a:cxn>
                <a:cxn ang="0">
                  <a:pos x="T2" y="T3"/>
                </a:cxn>
                <a:cxn ang="0">
                  <a:pos x="T4" y="T5"/>
                </a:cxn>
                <a:cxn ang="0">
                  <a:pos x="T6" y="T7"/>
                </a:cxn>
                <a:cxn ang="0">
                  <a:pos x="T8" y="T9"/>
                </a:cxn>
              </a:cxnLst>
              <a:rect l="0" t="0" r="r" b="b"/>
              <a:pathLst>
                <a:path w="19" h="40">
                  <a:moveTo>
                    <a:pt x="19" y="40"/>
                  </a:moveTo>
                  <a:cubicBezTo>
                    <a:pt x="12" y="40"/>
                    <a:pt x="6" y="40"/>
                    <a:pt x="0" y="40"/>
                  </a:cubicBezTo>
                  <a:cubicBezTo>
                    <a:pt x="0" y="27"/>
                    <a:pt x="0" y="14"/>
                    <a:pt x="0" y="0"/>
                  </a:cubicBezTo>
                  <a:cubicBezTo>
                    <a:pt x="6" y="0"/>
                    <a:pt x="12" y="0"/>
                    <a:pt x="19" y="0"/>
                  </a:cubicBezTo>
                  <a:cubicBezTo>
                    <a:pt x="19" y="13"/>
                    <a:pt x="19" y="26"/>
                    <a:pt x="1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34">
              <a:extLst>
                <a:ext uri="{FF2B5EF4-FFF2-40B4-BE49-F238E27FC236}">
                  <a16:creationId xmlns:a16="http://schemas.microsoft.com/office/drawing/2014/main" id="{0F793512-33E7-4388-9E8A-A210E123DA51}"/>
                </a:ext>
              </a:extLst>
            </p:cNvPr>
            <p:cNvSpPr>
              <a:spLocks/>
            </p:cNvSpPr>
            <p:nvPr/>
          </p:nvSpPr>
          <p:spPr bwMode="auto">
            <a:xfrm>
              <a:off x="4840411" y="4258873"/>
              <a:ext cx="147725" cy="304143"/>
            </a:xfrm>
            <a:custGeom>
              <a:avLst/>
              <a:gdLst>
                <a:gd name="T0" fmla="*/ 0 w 19"/>
                <a:gd name="T1" fmla="*/ 0 h 39"/>
                <a:gd name="T2" fmla="*/ 19 w 19"/>
                <a:gd name="T3" fmla="*/ 0 h 39"/>
                <a:gd name="T4" fmla="*/ 19 w 19"/>
                <a:gd name="T5" fmla="*/ 39 h 39"/>
                <a:gd name="T6" fmla="*/ 0 w 19"/>
                <a:gd name="T7" fmla="*/ 39 h 39"/>
                <a:gd name="T8" fmla="*/ 0 w 19"/>
                <a:gd name="T9" fmla="*/ 0 h 39"/>
              </a:gdLst>
              <a:ahLst/>
              <a:cxnLst>
                <a:cxn ang="0">
                  <a:pos x="T0" y="T1"/>
                </a:cxn>
                <a:cxn ang="0">
                  <a:pos x="T2" y="T3"/>
                </a:cxn>
                <a:cxn ang="0">
                  <a:pos x="T4" y="T5"/>
                </a:cxn>
                <a:cxn ang="0">
                  <a:pos x="T6" y="T7"/>
                </a:cxn>
                <a:cxn ang="0">
                  <a:pos x="T8" y="T9"/>
                </a:cxn>
              </a:cxnLst>
              <a:rect l="0" t="0" r="r" b="b"/>
              <a:pathLst>
                <a:path w="19" h="39">
                  <a:moveTo>
                    <a:pt x="0" y="0"/>
                  </a:moveTo>
                  <a:cubicBezTo>
                    <a:pt x="7" y="0"/>
                    <a:pt x="13" y="0"/>
                    <a:pt x="19" y="0"/>
                  </a:cubicBezTo>
                  <a:cubicBezTo>
                    <a:pt x="19" y="13"/>
                    <a:pt x="19" y="26"/>
                    <a:pt x="19" y="39"/>
                  </a:cubicBezTo>
                  <a:cubicBezTo>
                    <a:pt x="13" y="39"/>
                    <a:pt x="7" y="39"/>
                    <a:pt x="0" y="39"/>
                  </a:cubicBezTo>
                  <a:cubicBezTo>
                    <a:pt x="0" y="26"/>
                    <a:pt x="0" y="1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35">
              <a:extLst>
                <a:ext uri="{FF2B5EF4-FFF2-40B4-BE49-F238E27FC236}">
                  <a16:creationId xmlns:a16="http://schemas.microsoft.com/office/drawing/2014/main" id="{D7F8F10E-1244-48C9-B182-E943FA7D7B42}"/>
                </a:ext>
              </a:extLst>
            </p:cNvPr>
            <p:cNvSpPr>
              <a:spLocks/>
            </p:cNvSpPr>
            <p:nvPr/>
          </p:nvSpPr>
          <p:spPr bwMode="auto">
            <a:xfrm>
              <a:off x="9700887" y="4258873"/>
              <a:ext cx="147725" cy="304143"/>
            </a:xfrm>
            <a:custGeom>
              <a:avLst/>
              <a:gdLst>
                <a:gd name="T0" fmla="*/ 0 w 19"/>
                <a:gd name="T1" fmla="*/ 39 h 39"/>
                <a:gd name="T2" fmla="*/ 0 w 19"/>
                <a:gd name="T3" fmla="*/ 0 h 39"/>
                <a:gd name="T4" fmla="*/ 19 w 19"/>
                <a:gd name="T5" fmla="*/ 0 h 39"/>
                <a:gd name="T6" fmla="*/ 19 w 19"/>
                <a:gd name="T7" fmla="*/ 39 h 39"/>
                <a:gd name="T8" fmla="*/ 0 w 19"/>
                <a:gd name="T9" fmla="*/ 39 h 39"/>
              </a:gdLst>
              <a:ahLst/>
              <a:cxnLst>
                <a:cxn ang="0">
                  <a:pos x="T0" y="T1"/>
                </a:cxn>
                <a:cxn ang="0">
                  <a:pos x="T2" y="T3"/>
                </a:cxn>
                <a:cxn ang="0">
                  <a:pos x="T4" y="T5"/>
                </a:cxn>
                <a:cxn ang="0">
                  <a:pos x="T6" y="T7"/>
                </a:cxn>
                <a:cxn ang="0">
                  <a:pos x="T8" y="T9"/>
                </a:cxn>
              </a:cxnLst>
              <a:rect l="0" t="0" r="r" b="b"/>
              <a:pathLst>
                <a:path w="19" h="39">
                  <a:moveTo>
                    <a:pt x="0" y="39"/>
                  </a:moveTo>
                  <a:cubicBezTo>
                    <a:pt x="0" y="26"/>
                    <a:pt x="0" y="14"/>
                    <a:pt x="0" y="0"/>
                  </a:cubicBezTo>
                  <a:cubicBezTo>
                    <a:pt x="7" y="0"/>
                    <a:pt x="13" y="0"/>
                    <a:pt x="19" y="0"/>
                  </a:cubicBezTo>
                  <a:cubicBezTo>
                    <a:pt x="19" y="14"/>
                    <a:pt x="19" y="26"/>
                    <a:pt x="19" y="39"/>
                  </a:cubicBezTo>
                  <a:cubicBezTo>
                    <a:pt x="13" y="39"/>
                    <a:pt x="7" y="39"/>
                    <a:pt x="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36">
              <a:extLst>
                <a:ext uri="{FF2B5EF4-FFF2-40B4-BE49-F238E27FC236}">
                  <a16:creationId xmlns:a16="http://schemas.microsoft.com/office/drawing/2014/main" id="{D6F12BC0-FF0F-4EC0-8D09-A15C00EC27AB}"/>
                </a:ext>
              </a:extLst>
            </p:cNvPr>
            <p:cNvSpPr>
              <a:spLocks/>
            </p:cNvSpPr>
            <p:nvPr/>
          </p:nvSpPr>
          <p:spPr bwMode="auto">
            <a:xfrm>
              <a:off x="2867835" y="4258873"/>
              <a:ext cx="153519" cy="304143"/>
            </a:xfrm>
            <a:custGeom>
              <a:avLst/>
              <a:gdLst>
                <a:gd name="T0" fmla="*/ 0 w 20"/>
                <a:gd name="T1" fmla="*/ 39 h 39"/>
                <a:gd name="T2" fmla="*/ 0 w 20"/>
                <a:gd name="T3" fmla="*/ 0 h 39"/>
                <a:gd name="T4" fmla="*/ 20 w 20"/>
                <a:gd name="T5" fmla="*/ 0 h 39"/>
                <a:gd name="T6" fmla="*/ 20 w 20"/>
                <a:gd name="T7" fmla="*/ 39 h 39"/>
                <a:gd name="T8" fmla="*/ 0 w 20"/>
                <a:gd name="T9" fmla="*/ 39 h 39"/>
              </a:gdLst>
              <a:ahLst/>
              <a:cxnLst>
                <a:cxn ang="0">
                  <a:pos x="T0" y="T1"/>
                </a:cxn>
                <a:cxn ang="0">
                  <a:pos x="T2" y="T3"/>
                </a:cxn>
                <a:cxn ang="0">
                  <a:pos x="T4" y="T5"/>
                </a:cxn>
                <a:cxn ang="0">
                  <a:pos x="T6" y="T7"/>
                </a:cxn>
                <a:cxn ang="0">
                  <a:pos x="T8" y="T9"/>
                </a:cxn>
              </a:cxnLst>
              <a:rect l="0" t="0" r="r" b="b"/>
              <a:pathLst>
                <a:path w="20" h="39">
                  <a:moveTo>
                    <a:pt x="0" y="39"/>
                  </a:moveTo>
                  <a:cubicBezTo>
                    <a:pt x="0" y="26"/>
                    <a:pt x="0" y="14"/>
                    <a:pt x="0" y="0"/>
                  </a:cubicBezTo>
                  <a:cubicBezTo>
                    <a:pt x="7" y="0"/>
                    <a:pt x="13" y="0"/>
                    <a:pt x="20" y="0"/>
                  </a:cubicBezTo>
                  <a:cubicBezTo>
                    <a:pt x="20" y="13"/>
                    <a:pt x="20" y="26"/>
                    <a:pt x="20" y="39"/>
                  </a:cubicBezTo>
                  <a:cubicBezTo>
                    <a:pt x="14" y="39"/>
                    <a:pt x="7" y="39"/>
                    <a:pt x="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37">
              <a:extLst>
                <a:ext uri="{FF2B5EF4-FFF2-40B4-BE49-F238E27FC236}">
                  <a16:creationId xmlns:a16="http://schemas.microsoft.com/office/drawing/2014/main" id="{2BCF6F44-3C5C-46A2-8EDA-5E720AFE52C4}"/>
                </a:ext>
              </a:extLst>
            </p:cNvPr>
            <p:cNvSpPr>
              <a:spLocks/>
            </p:cNvSpPr>
            <p:nvPr/>
          </p:nvSpPr>
          <p:spPr bwMode="auto">
            <a:xfrm>
              <a:off x="4562341" y="4267562"/>
              <a:ext cx="153519" cy="295453"/>
            </a:xfrm>
            <a:custGeom>
              <a:avLst/>
              <a:gdLst>
                <a:gd name="T0" fmla="*/ 20 w 20"/>
                <a:gd name="T1" fmla="*/ 0 h 38"/>
                <a:gd name="T2" fmla="*/ 20 w 20"/>
                <a:gd name="T3" fmla="*/ 38 h 38"/>
                <a:gd name="T4" fmla="*/ 0 w 20"/>
                <a:gd name="T5" fmla="*/ 38 h 38"/>
                <a:gd name="T6" fmla="*/ 0 w 20"/>
                <a:gd name="T7" fmla="*/ 0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cubicBezTo>
                    <a:pt x="20" y="13"/>
                    <a:pt x="20" y="25"/>
                    <a:pt x="20" y="38"/>
                  </a:cubicBezTo>
                  <a:cubicBezTo>
                    <a:pt x="13" y="38"/>
                    <a:pt x="7" y="38"/>
                    <a:pt x="0" y="38"/>
                  </a:cubicBezTo>
                  <a:cubicBezTo>
                    <a:pt x="0" y="26"/>
                    <a:pt x="0" y="13"/>
                    <a:pt x="0" y="0"/>
                  </a:cubicBezTo>
                  <a:cubicBezTo>
                    <a:pt x="7" y="0"/>
                    <a:pt x="13"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38">
              <a:extLst>
                <a:ext uri="{FF2B5EF4-FFF2-40B4-BE49-F238E27FC236}">
                  <a16:creationId xmlns:a16="http://schemas.microsoft.com/office/drawing/2014/main" id="{CBB6B488-1631-49EF-A42C-DD43FDAF3078}"/>
                </a:ext>
              </a:extLst>
            </p:cNvPr>
            <p:cNvSpPr>
              <a:spLocks/>
            </p:cNvSpPr>
            <p:nvPr/>
          </p:nvSpPr>
          <p:spPr bwMode="auto">
            <a:xfrm>
              <a:off x="8006382" y="3835970"/>
              <a:ext cx="153519" cy="315728"/>
            </a:xfrm>
            <a:custGeom>
              <a:avLst/>
              <a:gdLst>
                <a:gd name="T0" fmla="*/ 20 w 20"/>
                <a:gd name="T1" fmla="*/ 41 h 41"/>
                <a:gd name="T2" fmla="*/ 0 w 20"/>
                <a:gd name="T3" fmla="*/ 41 h 41"/>
                <a:gd name="T4" fmla="*/ 0 w 20"/>
                <a:gd name="T5" fmla="*/ 3 h 41"/>
                <a:gd name="T6" fmla="*/ 3 w 20"/>
                <a:gd name="T7" fmla="*/ 2 h 41"/>
                <a:gd name="T8" fmla="*/ 20 w 20"/>
                <a:gd name="T9" fmla="*/ 18 h 41"/>
                <a:gd name="T10" fmla="*/ 20 w 20"/>
                <a:gd name="T11" fmla="*/ 41 h 41"/>
              </a:gdLst>
              <a:ahLst/>
              <a:cxnLst>
                <a:cxn ang="0">
                  <a:pos x="T0" y="T1"/>
                </a:cxn>
                <a:cxn ang="0">
                  <a:pos x="T2" y="T3"/>
                </a:cxn>
                <a:cxn ang="0">
                  <a:pos x="T4" y="T5"/>
                </a:cxn>
                <a:cxn ang="0">
                  <a:pos x="T6" y="T7"/>
                </a:cxn>
                <a:cxn ang="0">
                  <a:pos x="T8" y="T9"/>
                </a:cxn>
                <a:cxn ang="0">
                  <a:pos x="T10" y="T11"/>
                </a:cxn>
              </a:cxnLst>
              <a:rect l="0" t="0" r="r" b="b"/>
              <a:pathLst>
                <a:path w="20" h="41">
                  <a:moveTo>
                    <a:pt x="20" y="41"/>
                  </a:moveTo>
                  <a:cubicBezTo>
                    <a:pt x="13" y="41"/>
                    <a:pt x="7" y="41"/>
                    <a:pt x="0" y="41"/>
                  </a:cubicBezTo>
                  <a:cubicBezTo>
                    <a:pt x="0" y="29"/>
                    <a:pt x="0" y="16"/>
                    <a:pt x="0" y="3"/>
                  </a:cubicBezTo>
                  <a:cubicBezTo>
                    <a:pt x="1" y="3"/>
                    <a:pt x="2" y="2"/>
                    <a:pt x="3" y="2"/>
                  </a:cubicBezTo>
                  <a:cubicBezTo>
                    <a:pt x="20" y="0"/>
                    <a:pt x="20" y="1"/>
                    <a:pt x="20" y="18"/>
                  </a:cubicBezTo>
                  <a:cubicBezTo>
                    <a:pt x="20" y="25"/>
                    <a:pt x="20" y="33"/>
                    <a:pt x="2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39">
              <a:extLst>
                <a:ext uri="{FF2B5EF4-FFF2-40B4-BE49-F238E27FC236}">
                  <a16:creationId xmlns:a16="http://schemas.microsoft.com/office/drawing/2014/main" id="{6F76A9AC-A05D-4853-AC13-3547B14E28C2}"/>
                </a:ext>
              </a:extLst>
            </p:cNvPr>
            <p:cNvSpPr>
              <a:spLocks/>
            </p:cNvSpPr>
            <p:nvPr/>
          </p:nvSpPr>
          <p:spPr bwMode="auto">
            <a:xfrm>
              <a:off x="9700887" y="3433346"/>
              <a:ext cx="156415" cy="292554"/>
            </a:xfrm>
            <a:custGeom>
              <a:avLst/>
              <a:gdLst>
                <a:gd name="T0" fmla="*/ 20 w 20"/>
                <a:gd name="T1" fmla="*/ 0 h 38"/>
                <a:gd name="T2" fmla="*/ 20 w 20"/>
                <a:gd name="T3" fmla="*/ 38 h 38"/>
                <a:gd name="T4" fmla="*/ 0 w 20"/>
                <a:gd name="T5" fmla="*/ 38 h 38"/>
                <a:gd name="T6" fmla="*/ 0 w 20"/>
                <a:gd name="T7" fmla="*/ 0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cubicBezTo>
                    <a:pt x="20" y="13"/>
                    <a:pt x="20" y="25"/>
                    <a:pt x="20" y="38"/>
                  </a:cubicBezTo>
                  <a:cubicBezTo>
                    <a:pt x="13" y="38"/>
                    <a:pt x="7" y="38"/>
                    <a:pt x="0" y="38"/>
                  </a:cubicBezTo>
                  <a:cubicBezTo>
                    <a:pt x="0" y="26"/>
                    <a:pt x="0" y="13"/>
                    <a:pt x="0" y="0"/>
                  </a:cubicBezTo>
                  <a:cubicBezTo>
                    <a:pt x="6" y="0"/>
                    <a:pt x="12"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40">
              <a:extLst>
                <a:ext uri="{FF2B5EF4-FFF2-40B4-BE49-F238E27FC236}">
                  <a16:creationId xmlns:a16="http://schemas.microsoft.com/office/drawing/2014/main" id="{0558A1B8-2849-40C3-85FD-DECC374D089F}"/>
                </a:ext>
              </a:extLst>
            </p:cNvPr>
            <p:cNvSpPr>
              <a:spLocks/>
            </p:cNvSpPr>
            <p:nvPr/>
          </p:nvSpPr>
          <p:spPr bwMode="auto">
            <a:xfrm>
              <a:off x="9414124" y="3433346"/>
              <a:ext cx="147725" cy="292554"/>
            </a:xfrm>
            <a:custGeom>
              <a:avLst/>
              <a:gdLst>
                <a:gd name="T0" fmla="*/ 0 w 19"/>
                <a:gd name="T1" fmla="*/ 38 h 38"/>
                <a:gd name="T2" fmla="*/ 0 w 19"/>
                <a:gd name="T3" fmla="*/ 0 h 38"/>
                <a:gd name="T4" fmla="*/ 19 w 19"/>
                <a:gd name="T5" fmla="*/ 0 h 38"/>
                <a:gd name="T6" fmla="*/ 19 w 19"/>
                <a:gd name="T7" fmla="*/ 38 h 38"/>
                <a:gd name="T8" fmla="*/ 0 w 19"/>
                <a:gd name="T9" fmla="*/ 38 h 38"/>
              </a:gdLst>
              <a:ahLst/>
              <a:cxnLst>
                <a:cxn ang="0">
                  <a:pos x="T0" y="T1"/>
                </a:cxn>
                <a:cxn ang="0">
                  <a:pos x="T2" y="T3"/>
                </a:cxn>
                <a:cxn ang="0">
                  <a:pos x="T4" y="T5"/>
                </a:cxn>
                <a:cxn ang="0">
                  <a:pos x="T6" y="T7"/>
                </a:cxn>
                <a:cxn ang="0">
                  <a:pos x="T8" y="T9"/>
                </a:cxn>
              </a:cxnLst>
              <a:rect l="0" t="0" r="r" b="b"/>
              <a:pathLst>
                <a:path w="19" h="38">
                  <a:moveTo>
                    <a:pt x="0" y="38"/>
                  </a:moveTo>
                  <a:cubicBezTo>
                    <a:pt x="0" y="25"/>
                    <a:pt x="0" y="13"/>
                    <a:pt x="0" y="0"/>
                  </a:cubicBezTo>
                  <a:cubicBezTo>
                    <a:pt x="6" y="0"/>
                    <a:pt x="12" y="0"/>
                    <a:pt x="19" y="0"/>
                  </a:cubicBezTo>
                  <a:cubicBezTo>
                    <a:pt x="19" y="12"/>
                    <a:pt x="19" y="25"/>
                    <a:pt x="19" y="38"/>
                  </a:cubicBezTo>
                  <a:cubicBezTo>
                    <a:pt x="13" y="38"/>
                    <a:pt x="7"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41">
              <a:extLst>
                <a:ext uri="{FF2B5EF4-FFF2-40B4-BE49-F238E27FC236}">
                  <a16:creationId xmlns:a16="http://schemas.microsoft.com/office/drawing/2014/main" id="{E4EACAA9-1B28-48E0-8C29-747B49A4F131}"/>
                </a:ext>
              </a:extLst>
            </p:cNvPr>
            <p:cNvSpPr>
              <a:spLocks/>
            </p:cNvSpPr>
            <p:nvPr/>
          </p:nvSpPr>
          <p:spPr bwMode="auto">
            <a:xfrm>
              <a:off x="7737001" y="3859144"/>
              <a:ext cx="144829" cy="292554"/>
            </a:xfrm>
            <a:custGeom>
              <a:avLst/>
              <a:gdLst>
                <a:gd name="T0" fmla="*/ 19 w 19"/>
                <a:gd name="T1" fmla="*/ 38 h 38"/>
                <a:gd name="T2" fmla="*/ 0 w 19"/>
                <a:gd name="T3" fmla="*/ 38 h 38"/>
                <a:gd name="T4" fmla="*/ 0 w 19"/>
                <a:gd name="T5" fmla="*/ 0 h 38"/>
                <a:gd name="T6" fmla="*/ 19 w 19"/>
                <a:gd name="T7" fmla="*/ 0 h 38"/>
                <a:gd name="T8" fmla="*/ 19 w 19"/>
                <a:gd name="T9" fmla="*/ 38 h 38"/>
              </a:gdLst>
              <a:ahLst/>
              <a:cxnLst>
                <a:cxn ang="0">
                  <a:pos x="T0" y="T1"/>
                </a:cxn>
                <a:cxn ang="0">
                  <a:pos x="T2" y="T3"/>
                </a:cxn>
                <a:cxn ang="0">
                  <a:pos x="T4" y="T5"/>
                </a:cxn>
                <a:cxn ang="0">
                  <a:pos x="T6" y="T7"/>
                </a:cxn>
                <a:cxn ang="0">
                  <a:pos x="T8" y="T9"/>
                </a:cxn>
              </a:cxnLst>
              <a:rect l="0" t="0" r="r" b="b"/>
              <a:pathLst>
                <a:path w="19" h="38">
                  <a:moveTo>
                    <a:pt x="19" y="38"/>
                  </a:moveTo>
                  <a:cubicBezTo>
                    <a:pt x="12" y="38"/>
                    <a:pt x="6" y="38"/>
                    <a:pt x="0" y="38"/>
                  </a:cubicBezTo>
                  <a:cubicBezTo>
                    <a:pt x="0" y="26"/>
                    <a:pt x="0" y="13"/>
                    <a:pt x="0" y="0"/>
                  </a:cubicBezTo>
                  <a:cubicBezTo>
                    <a:pt x="6" y="0"/>
                    <a:pt x="12" y="0"/>
                    <a:pt x="19" y="0"/>
                  </a:cubicBezTo>
                  <a:cubicBezTo>
                    <a:pt x="19" y="13"/>
                    <a:pt x="19" y="25"/>
                    <a:pt x="19"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42">
              <a:extLst>
                <a:ext uri="{FF2B5EF4-FFF2-40B4-BE49-F238E27FC236}">
                  <a16:creationId xmlns:a16="http://schemas.microsoft.com/office/drawing/2014/main" id="{3FC45962-9618-436A-BEC4-E293B49D4A51}"/>
                </a:ext>
              </a:extLst>
            </p:cNvPr>
            <p:cNvSpPr>
              <a:spLocks/>
            </p:cNvSpPr>
            <p:nvPr/>
          </p:nvSpPr>
          <p:spPr bwMode="auto">
            <a:xfrm>
              <a:off x="4840411" y="3859144"/>
              <a:ext cx="147725" cy="292554"/>
            </a:xfrm>
            <a:custGeom>
              <a:avLst/>
              <a:gdLst>
                <a:gd name="T0" fmla="*/ 0 w 19"/>
                <a:gd name="T1" fmla="*/ 38 h 38"/>
                <a:gd name="T2" fmla="*/ 0 w 19"/>
                <a:gd name="T3" fmla="*/ 0 h 38"/>
                <a:gd name="T4" fmla="*/ 19 w 19"/>
                <a:gd name="T5" fmla="*/ 0 h 38"/>
                <a:gd name="T6" fmla="*/ 19 w 19"/>
                <a:gd name="T7" fmla="*/ 38 h 38"/>
                <a:gd name="T8" fmla="*/ 0 w 19"/>
                <a:gd name="T9" fmla="*/ 38 h 38"/>
              </a:gdLst>
              <a:ahLst/>
              <a:cxnLst>
                <a:cxn ang="0">
                  <a:pos x="T0" y="T1"/>
                </a:cxn>
                <a:cxn ang="0">
                  <a:pos x="T2" y="T3"/>
                </a:cxn>
                <a:cxn ang="0">
                  <a:pos x="T4" y="T5"/>
                </a:cxn>
                <a:cxn ang="0">
                  <a:pos x="T6" y="T7"/>
                </a:cxn>
                <a:cxn ang="0">
                  <a:pos x="T8" y="T9"/>
                </a:cxn>
              </a:cxnLst>
              <a:rect l="0" t="0" r="r" b="b"/>
              <a:pathLst>
                <a:path w="19" h="38">
                  <a:moveTo>
                    <a:pt x="0" y="38"/>
                  </a:moveTo>
                  <a:cubicBezTo>
                    <a:pt x="0" y="25"/>
                    <a:pt x="0" y="13"/>
                    <a:pt x="0" y="0"/>
                  </a:cubicBezTo>
                  <a:cubicBezTo>
                    <a:pt x="7" y="0"/>
                    <a:pt x="13" y="0"/>
                    <a:pt x="19" y="0"/>
                  </a:cubicBezTo>
                  <a:cubicBezTo>
                    <a:pt x="19" y="13"/>
                    <a:pt x="19" y="25"/>
                    <a:pt x="19" y="38"/>
                  </a:cubicBezTo>
                  <a:cubicBezTo>
                    <a:pt x="13" y="38"/>
                    <a:pt x="7"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43">
              <a:extLst>
                <a:ext uri="{FF2B5EF4-FFF2-40B4-BE49-F238E27FC236}">
                  <a16:creationId xmlns:a16="http://schemas.microsoft.com/office/drawing/2014/main" id="{FD25C27D-DE9E-45D5-9FDD-D4D0913D71C4}"/>
                </a:ext>
              </a:extLst>
            </p:cNvPr>
            <p:cNvSpPr>
              <a:spLocks/>
            </p:cNvSpPr>
            <p:nvPr/>
          </p:nvSpPr>
          <p:spPr bwMode="auto">
            <a:xfrm>
              <a:off x="4571031" y="3433346"/>
              <a:ext cx="139035" cy="292554"/>
            </a:xfrm>
            <a:custGeom>
              <a:avLst/>
              <a:gdLst>
                <a:gd name="T0" fmla="*/ 0 w 18"/>
                <a:gd name="T1" fmla="*/ 0 h 38"/>
                <a:gd name="T2" fmla="*/ 18 w 18"/>
                <a:gd name="T3" fmla="*/ 0 h 38"/>
                <a:gd name="T4" fmla="*/ 18 w 18"/>
                <a:gd name="T5" fmla="*/ 38 h 38"/>
                <a:gd name="T6" fmla="*/ 0 w 18"/>
                <a:gd name="T7" fmla="*/ 38 h 38"/>
                <a:gd name="T8" fmla="*/ 0 w 18"/>
                <a:gd name="T9" fmla="*/ 0 h 38"/>
              </a:gdLst>
              <a:ahLst/>
              <a:cxnLst>
                <a:cxn ang="0">
                  <a:pos x="T0" y="T1"/>
                </a:cxn>
                <a:cxn ang="0">
                  <a:pos x="T2" y="T3"/>
                </a:cxn>
                <a:cxn ang="0">
                  <a:pos x="T4" y="T5"/>
                </a:cxn>
                <a:cxn ang="0">
                  <a:pos x="T6" y="T7"/>
                </a:cxn>
                <a:cxn ang="0">
                  <a:pos x="T8" y="T9"/>
                </a:cxn>
              </a:cxnLst>
              <a:rect l="0" t="0" r="r" b="b"/>
              <a:pathLst>
                <a:path w="18" h="38">
                  <a:moveTo>
                    <a:pt x="0" y="0"/>
                  </a:moveTo>
                  <a:cubicBezTo>
                    <a:pt x="6" y="0"/>
                    <a:pt x="12" y="0"/>
                    <a:pt x="18" y="0"/>
                  </a:cubicBezTo>
                  <a:cubicBezTo>
                    <a:pt x="18" y="12"/>
                    <a:pt x="18" y="25"/>
                    <a:pt x="18"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44">
              <a:extLst>
                <a:ext uri="{FF2B5EF4-FFF2-40B4-BE49-F238E27FC236}">
                  <a16:creationId xmlns:a16="http://schemas.microsoft.com/office/drawing/2014/main" id="{AD177AF6-E60F-40CF-A9D1-756DDE33F67C}"/>
                </a:ext>
              </a:extLst>
            </p:cNvPr>
            <p:cNvSpPr>
              <a:spLocks/>
            </p:cNvSpPr>
            <p:nvPr/>
          </p:nvSpPr>
          <p:spPr bwMode="auto">
            <a:xfrm>
              <a:off x="4840411" y="3433346"/>
              <a:ext cx="147725" cy="292554"/>
            </a:xfrm>
            <a:custGeom>
              <a:avLst/>
              <a:gdLst>
                <a:gd name="T0" fmla="*/ 0 w 19"/>
                <a:gd name="T1" fmla="*/ 0 h 38"/>
                <a:gd name="T2" fmla="*/ 19 w 19"/>
                <a:gd name="T3" fmla="*/ 0 h 38"/>
                <a:gd name="T4" fmla="*/ 19 w 19"/>
                <a:gd name="T5" fmla="*/ 38 h 38"/>
                <a:gd name="T6" fmla="*/ 0 w 19"/>
                <a:gd name="T7" fmla="*/ 38 h 38"/>
                <a:gd name="T8" fmla="*/ 0 w 19"/>
                <a:gd name="T9" fmla="*/ 0 h 38"/>
              </a:gdLst>
              <a:ahLst/>
              <a:cxnLst>
                <a:cxn ang="0">
                  <a:pos x="T0" y="T1"/>
                </a:cxn>
                <a:cxn ang="0">
                  <a:pos x="T2" y="T3"/>
                </a:cxn>
                <a:cxn ang="0">
                  <a:pos x="T4" y="T5"/>
                </a:cxn>
                <a:cxn ang="0">
                  <a:pos x="T6" y="T7"/>
                </a:cxn>
                <a:cxn ang="0">
                  <a:pos x="T8" y="T9"/>
                </a:cxn>
              </a:cxnLst>
              <a:rect l="0" t="0" r="r" b="b"/>
              <a:pathLst>
                <a:path w="19" h="38">
                  <a:moveTo>
                    <a:pt x="0" y="0"/>
                  </a:moveTo>
                  <a:cubicBezTo>
                    <a:pt x="7" y="0"/>
                    <a:pt x="13" y="0"/>
                    <a:pt x="19" y="0"/>
                  </a:cubicBezTo>
                  <a:cubicBezTo>
                    <a:pt x="19" y="13"/>
                    <a:pt x="19" y="25"/>
                    <a:pt x="19"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45">
              <a:extLst>
                <a:ext uri="{FF2B5EF4-FFF2-40B4-BE49-F238E27FC236}">
                  <a16:creationId xmlns:a16="http://schemas.microsoft.com/office/drawing/2014/main" id="{BF15CC9B-A2C9-4A80-903A-F580E8B58872}"/>
                </a:ext>
              </a:extLst>
            </p:cNvPr>
            <p:cNvSpPr>
              <a:spLocks/>
            </p:cNvSpPr>
            <p:nvPr/>
          </p:nvSpPr>
          <p:spPr bwMode="auto">
            <a:xfrm>
              <a:off x="4562341" y="3859144"/>
              <a:ext cx="147725" cy="292554"/>
            </a:xfrm>
            <a:custGeom>
              <a:avLst/>
              <a:gdLst>
                <a:gd name="T0" fmla="*/ 0 w 19"/>
                <a:gd name="T1" fmla="*/ 38 h 38"/>
                <a:gd name="T2" fmla="*/ 0 w 19"/>
                <a:gd name="T3" fmla="*/ 0 h 38"/>
                <a:gd name="T4" fmla="*/ 19 w 19"/>
                <a:gd name="T5" fmla="*/ 0 h 38"/>
                <a:gd name="T6" fmla="*/ 19 w 19"/>
                <a:gd name="T7" fmla="*/ 38 h 38"/>
                <a:gd name="T8" fmla="*/ 0 w 19"/>
                <a:gd name="T9" fmla="*/ 38 h 38"/>
              </a:gdLst>
              <a:ahLst/>
              <a:cxnLst>
                <a:cxn ang="0">
                  <a:pos x="T0" y="T1"/>
                </a:cxn>
                <a:cxn ang="0">
                  <a:pos x="T2" y="T3"/>
                </a:cxn>
                <a:cxn ang="0">
                  <a:pos x="T4" y="T5"/>
                </a:cxn>
                <a:cxn ang="0">
                  <a:pos x="T6" y="T7"/>
                </a:cxn>
                <a:cxn ang="0">
                  <a:pos x="T8" y="T9"/>
                </a:cxn>
              </a:cxnLst>
              <a:rect l="0" t="0" r="r" b="b"/>
              <a:pathLst>
                <a:path w="19" h="38">
                  <a:moveTo>
                    <a:pt x="0" y="38"/>
                  </a:moveTo>
                  <a:cubicBezTo>
                    <a:pt x="0" y="25"/>
                    <a:pt x="0" y="13"/>
                    <a:pt x="0" y="0"/>
                  </a:cubicBezTo>
                  <a:cubicBezTo>
                    <a:pt x="6" y="0"/>
                    <a:pt x="12" y="0"/>
                    <a:pt x="19" y="0"/>
                  </a:cubicBezTo>
                  <a:cubicBezTo>
                    <a:pt x="19" y="12"/>
                    <a:pt x="19" y="25"/>
                    <a:pt x="19" y="38"/>
                  </a:cubicBezTo>
                  <a:cubicBezTo>
                    <a:pt x="14" y="38"/>
                    <a:pt x="8"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46">
              <a:extLst>
                <a:ext uri="{FF2B5EF4-FFF2-40B4-BE49-F238E27FC236}">
                  <a16:creationId xmlns:a16="http://schemas.microsoft.com/office/drawing/2014/main" id="{B267EEA2-1D60-4C44-B321-FB4AA94A0BB9}"/>
                </a:ext>
              </a:extLst>
            </p:cNvPr>
            <p:cNvSpPr>
              <a:spLocks/>
            </p:cNvSpPr>
            <p:nvPr/>
          </p:nvSpPr>
          <p:spPr bwMode="auto">
            <a:xfrm>
              <a:off x="7728311" y="3433346"/>
              <a:ext cx="147725" cy="292554"/>
            </a:xfrm>
            <a:custGeom>
              <a:avLst/>
              <a:gdLst>
                <a:gd name="T0" fmla="*/ 0 w 19"/>
                <a:gd name="T1" fmla="*/ 38 h 38"/>
                <a:gd name="T2" fmla="*/ 0 w 19"/>
                <a:gd name="T3" fmla="*/ 0 h 38"/>
                <a:gd name="T4" fmla="*/ 19 w 19"/>
                <a:gd name="T5" fmla="*/ 0 h 38"/>
                <a:gd name="T6" fmla="*/ 19 w 19"/>
                <a:gd name="T7" fmla="*/ 38 h 38"/>
                <a:gd name="T8" fmla="*/ 0 w 19"/>
                <a:gd name="T9" fmla="*/ 38 h 38"/>
              </a:gdLst>
              <a:ahLst/>
              <a:cxnLst>
                <a:cxn ang="0">
                  <a:pos x="T0" y="T1"/>
                </a:cxn>
                <a:cxn ang="0">
                  <a:pos x="T2" y="T3"/>
                </a:cxn>
                <a:cxn ang="0">
                  <a:pos x="T4" y="T5"/>
                </a:cxn>
                <a:cxn ang="0">
                  <a:pos x="T6" y="T7"/>
                </a:cxn>
                <a:cxn ang="0">
                  <a:pos x="T8" y="T9"/>
                </a:cxn>
              </a:cxnLst>
              <a:rect l="0" t="0" r="r" b="b"/>
              <a:pathLst>
                <a:path w="19" h="38">
                  <a:moveTo>
                    <a:pt x="0" y="38"/>
                  </a:moveTo>
                  <a:cubicBezTo>
                    <a:pt x="0" y="25"/>
                    <a:pt x="0" y="13"/>
                    <a:pt x="0" y="0"/>
                  </a:cubicBezTo>
                  <a:cubicBezTo>
                    <a:pt x="6" y="0"/>
                    <a:pt x="12" y="0"/>
                    <a:pt x="19" y="0"/>
                  </a:cubicBezTo>
                  <a:cubicBezTo>
                    <a:pt x="19" y="12"/>
                    <a:pt x="19" y="25"/>
                    <a:pt x="19" y="38"/>
                  </a:cubicBezTo>
                  <a:cubicBezTo>
                    <a:pt x="14" y="38"/>
                    <a:pt x="8"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47">
              <a:extLst>
                <a:ext uri="{FF2B5EF4-FFF2-40B4-BE49-F238E27FC236}">
                  <a16:creationId xmlns:a16="http://schemas.microsoft.com/office/drawing/2014/main" id="{B4CF076C-DEDB-4168-ABA8-A50D8272434F}"/>
                </a:ext>
              </a:extLst>
            </p:cNvPr>
            <p:cNvSpPr>
              <a:spLocks/>
            </p:cNvSpPr>
            <p:nvPr/>
          </p:nvSpPr>
          <p:spPr bwMode="auto">
            <a:xfrm>
              <a:off x="8006382" y="3433346"/>
              <a:ext cx="147725" cy="292554"/>
            </a:xfrm>
            <a:custGeom>
              <a:avLst/>
              <a:gdLst>
                <a:gd name="T0" fmla="*/ 0 w 19"/>
                <a:gd name="T1" fmla="*/ 0 h 38"/>
                <a:gd name="T2" fmla="*/ 19 w 19"/>
                <a:gd name="T3" fmla="*/ 0 h 38"/>
                <a:gd name="T4" fmla="*/ 19 w 19"/>
                <a:gd name="T5" fmla="*/ 38 h 38"/>
                <a:gd name="T6" fmla="*/ 0 w 19"/>
                <a:gd name="T7" fmla="*/ 38 h 38"/>
                <a:gd name="T8" fmla="*/ 0 w 19"/>
                <a:gd name="T9" fmla="*/ 0 h 38"/>
              </a:gdLst>
              <a:ahLst/>
              <a:cxnLst>
                <a:cxn ang="0">
                  <a:pos x="T0" y="T1"/>
                </a:cxn>
                <a:cxn ang="0">
                  <a:pos x="T2" y="T3"/>
                </a:cxn>
                <a:cxn ang="0">
                  <a:pos x="T4" y="T5"/>
                </a:cxn>
                <a:cxn ang="0">
                  <a:pos x="T6" y="T7"/>
                </a:cxn>
                <a:cxn ang="0">
                  <a:pos x="T8" y="T9"/>
                </a:cxn>
              </a:cxnLst>
              <a:rect l="0" t="0" r="r" b="b"/>
              <a:pathLst>
                <a:path w="19" h="38">
                  <a:moveTo>
                    <a:pt x="0" y="0"/>
                  </a:moveTo>
                  <a:cubicBezTo>
                    <a:pt x="7" y="0"/>
                    <a:pt x="13" y="0"/>
                    <a:pt x="19" y="0"/>
                  </a:cubicBezTo>
                  <a:cubicBezTo>
                    <a:pt x="19" y="13"/>
                    <a:pt x="19" y="25"/>
                    <a:pt x="19"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48">
              <a:extLst>
                <a:ext uri="{FF2B5EF4-FFF2-40B4-BE49-F238E27FC236}">
                  <a16:creationId xmlns:a16="http://schemas.microsoft.com/office/drawing/2014/main" id="{EF563989-BAB5-4425-A5BD-BD1477C5A5E6}"/>
                </a:ext>
              </a:extLst>
            </p:cNvPr>
            <p:cNvSpPr>
              <a:spLocks/>
            </p:cNvSpPr>
            <p:nvPr/>
          </p:nvSpPr>
          <p:spPr bwMode="auto">
            <a:xfrm>
              <a:off x="2867835" y="3433346"/>
              <a:ext cx="153519" cy="292554"/>
            </a:xfrm>
            <a:custGeom>
              <a:avLst/>
              <a:gdLst>
                <a:gd name="T0" fmla="*/ 0 w 20"/>
                <a:gd name="T1" fmla="*/ 0 h 38"/>
                <a:gd name="T2" fmla="*/ 20 w 20"/>
                <a:gd name="T3" fmla="*/ 0 h 38"/>
                <a:gd name="T4" fmla="*/ 20 w 20"/>
                <a:gd name="T5" fmla="*/ 38 h 38"/>
                <a:gd name="T6" fmla="*/ 0 w 20"/>
                <a:gd name="T7" fmla="*/ 38 h 38"/>
                <a:gd name="T8" fmla="*/ 0 w 20"/>
                <a:gd name="T9" fmla="*/ 0 h 38"/>
              </a:gdLst>
              <a:ahLst/>
              <a:cxnLst>
                <a:cxn ang="0">
                  <a:pos x="T0" y="T1"/>
                </a:cxn>
                <a:cxn ang="0">
                  <a:pos x="T2" y="T3"/>
                </a:cxn>
                <a:cxn ang="0">
                  <a:pos x="T4" y="T5"/>
                </a:cxn>
                <a:cxn ang="0">
                  <a:pos x="T6" y="T7"/>
                </a:cxn>
                <a:cxn ang="0">
                  <a:pos x="T8" y="T9"/>
                </a:cxn>
              </a:cxnLst>
              <a:rect l="0" t="0" r="r" b="b"/>
              <a:pathLst>
                <a:path w="20" h="38">
                  <a:moveTo>
                    <a:pt x="0" y="0"/>
                  </a:moveTo>
                  <a:cubicBezTo>
                    <a:pt x="7" y="0"/>
                    <a:pt x="13" y="0"/>
                    <a:pt x="20" y="0"/>
                  </a:cubicBezTo>
                  <a:cubicBezTo>
                    <a:pt x="20" y="13"/>
                    <a:pt x="20" y="25"/>
                    <a:pt x="20" y="38"/>
                  </a:cubicBezTo>
                  <a:cubicBezTo>
                    <a:pt x="13" y="38"/>
                    <a:pt x="7" y="38"/>
                    <a:pt x="0" y="38"/>
                  </a:cubicBezTo>
                  <a:cubicBezTo>
                    <a:pt x="0" y="25"/>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49">
              <a:extLst>
                <a:ext uri="{FF2B5EF4-FFF2-40B4-BE49-F238E27FC236}">
                  <a16:creationId xmlns:a16="http://schemas.microsoft.com/office/drawing/2014/main" id="{765B6C65-7632-4120-84E8-0EA11029DDFC}"/>
                </a:ext>
              </a:extLst>
            </p:cNvPr>
            <p:cNvSpPr>
              <a:spLocks/>
            </p:cNvSpPr>
            <p:nvPr/>
          </p:nvSpPr>
          <p:spPr bwMode="auto">
            <a:xfrm>
              <a:off x="3432671" y="3433346"/>
              <a:ext cx="153519" cy="292554"/>
            </a:xfrm>
            <a:custGeom>
              <a:avLst/>
              <a:gdLst>
                <a:gd name="T0" fmla="*/ 20 w 20"/>
                <a:gd name="T1" fmla="*/ 0 h 38"/>
                <a:gd name="T2" fmla="*/ 20 w 20"/>
                <a:gd name="T3" fmla="*/ 38 h 38"/>
                <a:gd name="T4" fmla="*/ 0 w 20"/>
                <a:gd name="T5" fmla="*/ 38 h 38"/>
                <a:gd name="T6" fmla="*/ 0 w 20"/>
                <a:gd name="T7" fmla="*/ 0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cubicBezTo>
                    <a:pt x="20" y="13"/>
                    <a:pt x="20" y="25"/>
                    <a:pt x="20" y="38"/>
                  </a:cubicBezTo>
                  <a:cubicBezTo>
                    <a:pt x="13" y="38"/>
                    <a:pt x="7" y="38"/>
                    <a:pt x="0" y="38"/>
                  </a:cubicBezTo>
                  <a:cubicBezTo>
                    <a:pt x="0" y="25"/>
                    <a:pt x="0" y="13"/>
                    <a:pt x="0" y="0"/>
                  </a:cubicBezTo>
                  <a:cubicBezTo>
                    <a:pt x="7" y="0"/>
                    <a:pt x="13"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50">
              <a:extLst>
                <a:ext uri="{FF2B5EF4-FFF2-40B4-BE49-F238E27FC236}">
                  <a16:creationId xmlns:a16="http://schemas.microsoft.com/office/drawing/2014/main" id="{E9FB9D63-B757-4439-8AC1-F2E4E3BD2E5D}"/>
                </a:ext>
              </a:extLst>
            </p:cNvPr>
            <p:cNvSpPr>
              <a:spLocks/>
            </p:cNvSpPr>
            <p:nvPr/>
          </p:nvSpPr>
          <p:spPr bwMode="auto">
            <a:xfrm>
              <a:off x="3432671" y="3850454"/>
              <a:ext cx="153519" cy="301244"/>
            </a:xfrm>
            <a:custGeom>
              <a:avLst/>
              <a:gdLst>
                <a:gd name="T0" fmla="*/ 0 w 20"/>
                <a:gd name="T1" fmla="*/ 0 h 39"/>
                <a:gd name="T2" fmla="*/ 20 w 20"/>
                <a:gd name="T3" fmla="*/ 0 h 39"/>
                <a:gd name="T4" fmla="*/ 20 w 20"/>
                <a:gd name="T5" fmla="*/ 39 h 39"/>
                <a:gd name="T6" fmla="*/ 0 w 20"/>
                <a:gd name="T7" fmla="*/ 39 h 39"/>
                <a:gd name="T8" fmla="*/ 0 w 20"/>
                <a:gd name="T9" fmla="*/ 0 h 39"/>
              </a:gdLst>
              <a:ahLst/>
              <a:cxnLst>
                <a:cxn ang="0">
                  <a:pos x="T0" y="T1"/>
                </a:cxn>
                <a:cxn ang="0">
                  <a:pos x="T2" y="T3"/>
                </a:cxn>
                <a:cxn ang="0">
                  <a:pos x="T4" y="T5"/>
                </a:cxn>
                <a:cxn ang="0">
                  <a:pos x="T6" y="T7"/>
                </a:cxn>
                <a:cxn ang="0">
                  <a:pos x="T8" y="T9"/>
                </a:cxn>
              </a:cxnLst>
              <a:rect l="0" t="0" r="r" b="b"/>
              <a:pathLst>
                <a:path w="20" h="39">
                  <a:moveTo>
                    <a:pt x="0" y="0"/>
                  </a:moveTo>
                  <a:cubicBezTo>
                    <a:pt x="7" y="0"/>
                    <a:pt x="13" y="0"/>
                    <a:pt x="20" y="0"/>
                  </a:cubicBezTo>
                  <a:cubicBezTo>
                    <a:pt x="20" y="14"/>
                    <a:pt x="20" y="26"/>
                    <a:pt x="20" y="39"/>
                  </a:cubicBezTo>
                  <a:cubicBezTo>
                    <a:pt x="13" y="39"/>
                    <a:pt x="7" y="39"/>
                    <a:pt x="0" y="39"/>
                  </a:cubicBezTo>
                  <a:cubicBezTo>
                    <a:pt x="0" y="26"/>
                    <a:pt x="0" y="1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51">
              <a:extLst>
                <a:ext uri="{FF2B5EF4-FFF2-40B4-BE49-F238E27FC236}">
                  <a16:creationId xmlns:a16="http://schemas.microsoft.com/office/drawing/2014/main" id="{228E2485-CE19-44A3-AD15-065DAC5E73D5}"/>
                </a:ext>
              </a:extLst>
            </p:cNvPr>
            <p:cNvSpPr>
              <a:spLocks/>
            </p:cNvSpPr>
            <p:nvPr/>
          </p:nvSpPr>
          <p:spPr bwMode="auto">
            <a:xfrm>
              <a:off x="9700887" y="3850454"/>
              <a:ext cx="147725" cy="301244"/>
            </a:xfrm>
            <a:custGeom>
              <a:avLst/>
              <a:gdLst>
                <a:gd name="T0" fmla="*/ 0 w 19"/>
                <a:gd name="T1" fmla="*/ 0 h 39"/>
                <a:gd name="T2" fmla="*/ 19 w 19"/>
                <a:gd name="T3" fmla="*/ 0 h 39"/>
                <a:gd name="T4" fmla="*/ 19 w 19"/>
                <a:gd name="T5" fmla="*/ 39 h 39"/>
                <a:gd name="T6" fmla="*/ 0 w 19"/>
                <a:gd name="T7" fmla="*/ 39 h 39"/>
                <a:gd name="T8" fmla="*/ 0 w 19"/>
                <a:gd name="T9" fmla="*/ 0 h 39"/>
              </a:gdLst>
              <a:ahLst/>
              <a:cxnLst>
                <a:cxn ang="0">
                  <a:pos x="T0" y="T1"/>
                </a:cxn>
                <a:cxn ang="0">
                  <a:pos x="T2" y="T3"/>
                </a:cxn>
                <a:cxn ang="0">
                  <a:pos x="T4" y="T5"/>
                </a:cxn>
                <a:cxn ang="0">
                  <a:pos x="T6" y="T7"/>
                </a:cxn>
                <a:cxn ang="0">
                  <a:pos x="T8" y="T9"/>
                </a:cxn>
              </a:cxnLst>
              <a:rect l="0" t="0" r="r" b="b"/>
              <a:pathLst>
                <a:path w="19" h="39">
                  <a:moveTo>
                    <a:pt x="0" y="0"/>
                  </a:moveTo>
                  <a:cubicBezTo>
                    <a:pt x="7" y="0"/>
                    <a:pt x="12" y="0"/>
                    <a:pt x="19" y="0"/>
                  </a:cubicBezTo>
                  <a:cubicBezTo>
                    <a:pt x="19" y="13"/>
                    <a:pt x="19" y="26"/>
                    <a:pt x="19" y="39"/>
                  </a:cubicBezTo>
                  <a:cubicBezTo>
                    <a:pt x="13" y="39"/>
                    <a:pt x="7" y="39"/>
                    <a:pt x="0" y="39"/>
                  </a:cubicBezTo>
                  <a:cubicBezTo>
                    <a:pt x="0" y="27"/>
                    <a:pt x="0" y="1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52">
              <a:extLst>
                <a:ext uri="{FF2B5EF4-FFF2-40B4-BE49-F238E27FC236}">
                  <a16:creationId xmlns:a16="http://schemas.microsoft.com/office/drawing/2014/main" id="{F6EF912E-E9AD-4226-8742-34AB02AC1B6A}"/>
                </a:ext>
              </a:extLst>
            </p:cNvPr>
            <p:cNvSpPr>
              <a:spLocks/>
            </p:cNvSpPr>
            <p:nvPr/>
          </p:nvSpPr>
          <p:spPr bwMode="auto">
            <a:xfrm>
              <a:off x="9414124" y="3859144"/>
              <a:ext cx="147725" cy="292554"/>
            </a:xfrm>
            <a:custGeom>
              <a:avLst/>
              <a:gdLst>
                <a:gd name="T0" fmla="*/ 0 w 19"/>
                <a:gd name="T1" fmla="*/ 38 h 38"/>
                <a:gd name="T2" fmla="*/ 0 w 19"/>
                <a:gd name="T3" fmla="*/ 0 h 38"/>
                <a:gd name="T4" fmla="*/ 19 w 19"/>
                <a:gd name="T5" fmla="*/ 0 h 38"/>
                <a:gd name="T6" fmla="*/ 19 w 19"/>
                <a:gd name="T7" fmla="*/ 38 h 38"/>
                <a:gd name="T8" fmla="*/ 0 w 19"/>
                <a:gd name="T9" fmla="*/ 38 h 38"/>
              </a:gdLst>
              <a:ahLst/>
              <a:cxnLst>
                <a:cxn ang="0">
                  <a:pos x="T0" y="T1"/>
                </a:cxn>
                <a:cxn ang="0">
                  <a:pos x="T2" y="T3"/>
                </a:cxn>
                <a:cxn ang="0">
                  <a:pos x="T4" y="T5"/>
                </a:cxn>
                <a:cxn ang="0">
                  <a:pos x="T6" y="T7"/>
                </a:cxn>
                <a:cxn ang="0">
                  <a:pos x="T8" y="T9"/>
                </a:cxn>
              </a:cxnLst>
              <a:rect l="0" t="0" r="r" b="b"/>
              <a:pathLst>
                <a:path w="19" h="38">
                  <a:moveTo>
                    <a:pt x="0" y="38"/>
                  </a:moveTo>
                  <a:cubicBezTo>
                    <a:pt x="0" y="25"/>
                    <a:pt x="0" y="13"/>
                    <a:pt x="0" y="0"/>
                  </a:cubicBezTo>
                  <a:cubicBezTo>
                    <a:pt x="6" y="0"/>
                    <a:pt x="12" y="0"/>
                    <a:pt x="19" y="0"/>
                  </a:cubicBezTo>
                  <a:cubicBezTo>
                    <a:pt x="19" y="12"/>
                    <a:pt x="19" y="25"/>
                    <a:pt x="19" y="38"/>
                  </a:cubicBezTo>
                  <a:cubicBezTo>
                    <a:pt x="13" y="38"/>
                    <a:pt x="7"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53">
              <a:extLst>
                <a:ext uri="{FF2B5EF4-FFF2-40B4-BE49-F238E27FC236}">
                  <a16:creationId xmlns:a16="http://schemas.microsoft.com/office/drawing/2014/main" id="{155A96FA-6CB6-481E-B1A6-F84881A033BE}"/>
                </a:ext>
              </a:extLst>
            </p:cNvPr>
            <p:cNvSpPr>
              <a:spLocks/>
            </p:cNvSpPr>
            <p:nvPr/>
          </p:nvSpPr>
          <p:spPr bwMode="auto">
            <a:xfrm>
              <a:off x="2867835" y="3841764"/>
              <a:ext cx="162209" cy="309934"/>
            </a:xfrm>
            <a:custGeom>
              <a:avLst/>
              <a:gdLst>
                <a:gd name="T0" fmla="*/ 0 w 21"/>
                <a:gd name="T1" fmla="*/ 40 h 40"/>
                <a:gd name="T2" fmla="*/ 0 w 21"/>
                <a:gd name="T3" fmla="*/ 1 h 40"/>
                <a:gd name="T4" fmla="*/ 15 w 21"/>
                <a:gd name="T5" fmla="*/ 1 h 40"/>
                <a:gd name="T6" fmla="*/ 20 w 21"/>
                <a:gd name="T7" fmla="*/ 7 h 40"/>
                <a:gd name="T8" fmla="*/ 20 w 21"/>
                <a:gd name="T9" fmla="*/ 40 h 40"/>
                <a:gd name="T10" fmla="*/ 0 w 21"/>
                <a:gd name="T11" fmla="*/ 40 h 40"/>
              </a:gdLst>
              <a:ahLst/>
              <a:cxnLst>
                <a:cxn ang="0">
                  <a:pos x="T0" y="T1"/>
                </a:cxn>
                <a:cxn ang="0">
                  <a:pos x="T2" y="T3"/>
                </a:cxn>
                <a:cxn ang="0">
                  <a:pos x="T4" y="T5"/>
                </a:cxn>
                <a:cxn ang="0">
                  <a:pos x="T6" y="T7"/>
                </a:cxn>
                <a:cxn ang="0">
                  <a:pos x="T8" y="T9"/>
                </a:cxn>
                <a:cxn ang="0">
                  <a:pos x="T10" y="T11"/>
                </a:cxn>
              </a:cxnLst>
              <a:rect l="0" t="0" r="r" b="b"/>
              <a:pathLst>
                <a:path w="21" h="40">
                  <a:moveTo>
                    <a:pt x="0" y="40"/>
                  </a:moveTo>
                  <a:cubicBezTo>
                    <a:pt x="0" y="27"/>
                    <a:pt x="0" y="15"/>
                    <a:pt x="0" y="1"/>
                  </a:cubicBezTo>
                  <a:cubicBezTo>
                    <a:pt x="5" y="1"/>
                    <a:pt x="10" y="0"/>
                    <a:pt x="15" y="1"/>
                  </a:cubicBezTo>
                  <a:cubicBezTo>
                    <a:pt x="17" y="2"/>
                    <a:pt x="20" y="5"/>
                    <a:pt x="20" y="7"/>
                  </a:cubicBezTo>
                  <a:cubicBezTo>
                    <a:pt x="21" y="18"/>
                    <a:pt x="20" y="29"/>
                    <a:pt x="20" y="40"/>
                  </a:cubicBezTo>
                  <a:cubicBezTo>
                    <a:pt x="14" y="40"/>
                    <a:pt x="8" y="40"/>
                    <a:pt x="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77">
              <a:extLst>
                <a:ext uri="{FF2B5EF4-FFF2-40B4-BE49-F238E27FC236}">
                  <a16:creationId xmlns:a16="http://schemas.microsoft.com/office/drawing/2014/main" id="{84BCF201-9709-4DAC-9897-8386E98D516B}"/>
                </a:ext>
              </a:extLst>
            </p:cNvPr>
            <p:cNvSpPr>
              <a:spLocks/>
            </p:cNvSpPr>
            <p:nvPr/>
          </p:nvSpPr>
          <p:spPr bwMode="auto">
            <a:xfrm>
              <a:off x="6552297" y="3224792"/>
              <a:ext cx="121656" cy="672008"/>
            </a:xfrm>
            <a:custGeom>
              <a:avLst/>
              <a:gdLst>
                <a:gd name="T0" fmla="*/ 16 w 16"/>
                <a:gd name="T1" fmla="*/ 87 h 87"/>
                <a:gd name="T2" fmla="*/ 0 w 16"/>
                <a:gd name="T3" fmla="*/ 87 h 87"/>
                <a:gd name="T4" fmla="*/ 0 w 16"/>
                <a:gd name="T5" fmla="*/ 0 h 87"/>
                <a:gd name="T6" fmla="*/ 16 w 16"/>
                <a:gd name="T7" fmla="*/ 0 h 87"/>
                <a:gd name="T8" fmla="*/ 16 w 16"/>
                <a:gd name="T9" fmla="*/ 87 h 87"/>
              </a:gdLst>
              <a:ahLst/>
              <a:cxnLst>
                <a:cxn ang="0">
                  <a:pos x="T0" y="T1"/>
                </a:cxn>
                <a:cxn ang="0">
                  <a:pos x="T2" y="T3"/>
                </a:cxn>
                <a:cxn ang="0">
                  <a:pos x="T4" y="T5"/>
                </a:cxn>
                <a:cxn ang="0">
                  <a:pos x="T6" y="T7"/>
                </a:cxn>
                <a:cxn ang="0">
                  <a:pos x="T8" y="T9"/>
                </a:cxn>
              </a:cxnLst>
              <a:rect l="0" t="0" r="r" b="b"/>
              <a:pathLst>
                <a:path w="16" h="87">
                  <a:moveTo>
                    <a:pt x="16" y="87"/>
                  </a:moveTo>
                  <a:cubicBezTo>
                    <a:pt x="10" y="87"/>
                    <a:pt x="5" y="87"/>
                    <a:pt x="0" y="87"/>
                  </a:cubicBezTo>
                  <a:cubicBezTo>
                    <a:pt x="0" y="58"/>
                    <a:pt x="0" y="29"/>
                    <a:pt x="0" y="0"/>
                  </a:cubicBezTo>
                  <a:cubicBezTo>
                    <a:pt x="5" y="0"/>
                    <a:pt x="10" y="0"/>
                    <a:pt x="16" y="0"/>
                  </a:cubicBezTo>
                  <a:cubicBezTo>
                    <a:pt x="16" y="29"/>
                    <a:pt x="16" y="57"/>
                    <a:pt x="16"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78">
              <a:extLst>
                <a:ext uri="{FF2B5EF4-FFF2-40B4-BE49-F238E27FC236}">
                  <a16:creationId xmlns:a16="http://schemas.microsoft.com/office/drawing/2014/main" id="{6D52BE98-6501-4636-9BF5-EBA5615F3967}"/>
                </a:ext>
              </a:extLst>
            </p:cNvPr>
            <p:cNvSpPr>
              <a:spLocks/>
            </p:cNvSpPr>
            <p:nvPr/>
          </p:nvSpPr>
          <p:spPr bwMode="auto">
            <a:xfrm>
              <a:off x="6326363" y="3224792"/>
              <a:ext cx="115864" cy="663318"/>
            </a:xfrm>
            <a:custGeom>
              <a:avLst/>
              <a:gdLst>
                <a:gd name="T0" fmla="*/ 0 w 15"/>
                <a:gd name="T1" fmla="*/ 0 h 86"/>
                <a:gd name="T2" fmla="*/ 15 w 15"/>
                <a:gd name="T3" fmla="*/ 0 h 86"/>
                <a:gd name="T4" fmla="*/ 15 w 15"/>
                <a:gd name="T5" fmla="*/ 86 h 86"/>
                <a:gd name="T6" fmla="*/ 0 w 15"/>
                <a:gd name="T7" fmla="*/ 86 h 86"/>
                <a:gd name="T8" fmla="*/ 0 w 15"/>
                <a:gd name="T9" fmla="*/ 0 h 86"/>
              </a:gdLst>
              <a:ahLst/>
              <a:cxnLst>
                <a:cxn ang="0">
                  <a:pos x="T0" y="T1"/>
                </a:cxn>
                <a:cxn ang="0">
                  <a:pos x="T2" y="T3"/>
                </a:cxn>
                <a:cxn ang="0">
                  <a:pos x="T4" y="T5"/>
                </a:cxn>
                <a:cxn ang="0">
                  <a:pos x="T6" y="T7"/>
                </a:cxn>
                <a:cxn ang="0">
                  <a:pos x="T8" y="T9"/>
                </a:cxn>
              </a:cxnLst>
              <a:rect l="0" t="0" r="r" b="b"/>
              <a:pathLst>
                <a:path w="15" h="86">
                  <a:moveTo>
                    <a:pt x="0" y="0"/>
                  </a:moveTo>
                  <a:cubicBezTo>
                    <a:pt x="5" y="0"/>
                    <a:pt x="10" y="0"/>
                    <a:pt x="15" y="0"/>
                  </a:cubicBezTo>
                  <a:cubicBezTo>
                    <a:pt x="15" y="29"/>
                    <a:pt x="15" y="57"/>
                    <a:pt x="15" y="86"/>
                  </a:cubicBezTo>
                  <a:cubicBezTo>
                    <a:pt x="10" y="86"/>
                    <a:pt x="5" y="86"/>
                    <a:pt x="0" y="86"/>
                  </a:cubicBezTo>
                  <a:cubicBezTo>
                    <a:pt x="0" y="58"/>
                    <a:pt x="0" y="2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69" name="图片 68">
            <a:extLst>
              <a:ext uri="{FF2B5EF4-FFF2-40B4-BE49-F238E27FC236}">
                <a16:creationId xmlns:a16="http://schemas.microsoft.com/office/drawing/2014/main" id="{D5F5A8CC-5599-4692-A759-59BBAABC8B1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15525" y="3429000"/>
            <a:ext cx="1225911" cy="2682039"/>
          </a:xfrm>
          <a:prstGeom prst="rect">
            <a:avLst/>
          </a:prstGeom>
        </p:spPr>
      </p:pic>
      <p:sp>
        <p:nvSpPr>
          <p:cNvPr id="70" name="矩形 69">
            <a:extLst>
              <a:ext uri="{FF2B5EF4-FFF2-40B4-BE49-F238E27FC236}">
                <a16:creationId xmlns:a16="http://schemas.microsoft.com/office/drawing/2014/main" id="{45497001-9F93-417E-B2CC-8D6567B9796D}"/>
              </a:ext>
            </a:extLst>
          </p:cNvPr>
          <p:cNvSpPr/>
          <p:nvPr userDrawn="1"/>
        </p:nvSpPr>
        <p:spPr>
          <a:xfrm>
            <a:off x="6922115" y="3348816"/>
            <a:ext cx="5017906" cy="3090926"/>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01001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1">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402937C2-9193-48EC-B75F-480A50984644}"/>
              </a:ext>
            </a:extLst>
          </p:cNvPr>
          <p:cNvSpPr/>
          <p:nvPr userDrawn="1"/>
        </p:nvSpPr>
        <p:spPr>
          <a:xfrm>
            <a:off x="0" y="423081"/>
            <a:ext cx="150125" cy="532262"/>
          </a:xfrm>
          <a:prstGeom prst="rect">
            <a:avLst/>
          </a:prstGeom>
          <a:solidFill>
            <a:srgbClr val="C11D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825838EB-B98F-49DE-B9C1-8CD0F5CF6E76}"/>
              </a:ext>
            </a:extLst>
          </p:cNvPr>
          <p:cNvGrpSpPr/>
          <p:nvPr userDrawn="1"/>
        </p:nvGrpSpPr>
        <p:grpSpPr>
          <a:xfrm>
            <a:off x="9410316" y="516959"/>
            <a:ext cx="2241686" cy="411438"/>
            <a:chOff x="9499375" y="518021"/>
            <a:chExt cx="2388499" cy="438384"/>
          </a:xfrm>
        </p:grpSpPr>
        <p:pic>
          <p:nvPicPr>
            <p:cNvPr id="9" name="图片 8">
              <a:extLst>
                <a:ext uri="{FF2B5EF4-FFF2-40B4-BE49-F238E27FC236}">
                  <a16:creationId xmlns:a16="http://schemas.microsoft.com/office/drawing/2014/main" id="{CAF7307C-294B-4F00-80F8-26B3CD2F1E4A}"/>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10000" b="90000" l="10000" r="90000">
                          <a14:foregroundMark x1="28125" y1="69922" x2="28125" y2="69922"/>
                          <a14:backgroundMark x1="43066" y1="48535" x2="43066" y2="48535"/>
                          <a14:backgroundMark x1="23730" y1="54102" x2="23730" y2="54102"/>
                          <a14:backgroundMark x1="31250" y1="46387" x2="31250" y2="46387"/>
                          <a14:backgroundMark x1="32813" y1="54297" x2="32813" y2="54297"/>
                          <a14:backgroundMark x1="21582" y1="49902" x2="23145" y2="57031"/>
                          <a14:backgroundMark x1="23730" y1="50195" x2="34766" y2="54297"/>
                          <a14:backgroundMark x1="38574" y1="51367" x2="41895" y2="60254"/>
                          <a14:backgroundMark x1="36133" y1="25684" x2="64063" y2="29395"/>
                        </a14:backgroundRemoval>
                      </a14:imgEffect>
                    </a14:imgLayer>
                  </a14:imgProps>
                </a:ext>
                <a:ext uri="{28A0092B-C50C-407E-A947-70E740481C1C}">
                  <a14:useLocalDpi xmlns:a14="http://schemas.microsoft.com/office/drawing/2010/main" val="0"/>
                </a:ext>
              </a:extLst>
            </a:blip>
            <a:srcRect l="23333" t="64298" r="22560" b="24108"/>
            <a:stretch/>
          </p:blipFill>
          <p:spPr>
            <a:xfrm>
              <a:off x="10079475" y="518021"/>
              <a:ext cx="1808399" cy="387514"/>
            </a:xfrm>
            <a:prstGeom prst="rect">
              <a:avLst/>
            </a:prstGeom>
          </p:spPr>
        </p:pic>
        <p:pic>
          <p:nvPicPr>
            <p:cNvPr id="10" name="图片 9">
              <a:extLst>
                <a:ext uri="{FF2B5EF4-FFF2-40B4-BE49-F238E27FC236}">
                  <a16:creationId xmlns:a16="http://schemas.microsoft.com/office/drawing/2014/main" id="{5DB0BCB9-9840-4537-9B99-D775D3F7A8B2}"/>
                </a:ext>
              </a:extLst>
            </p:cNvPr>
            <p:cNvPicPr>
              <a:picLocks noChangeAspect="1"/>
            </p:cNvPicPr>
            <p:nvPr/>
          </p:nvPicPr>
          <p:blipFill>
            <a:blip r:embed="rId4">
              <a:extLst>
                <a:ext uri="{BEBA8EAE-BF5A-486C-A8C5-ECC9F3942E4B}">
                  <a14:imgProps xmlns:a14="http://schemas.microsoft.com/office/drawing/2010/main">
                    <a14:imgLayer r:embed="rId3">
                      <a14:imgEffect>
                        <a14:backgroundRemoval t="0" b="100000" l="0" r="100000">
                          <a14:foregroundMark x1="30859" y1="47168" x2="30859" y2="47168"/>
                          <a14:foregroundMark x1="31445" y1="46387" x2="45703" y2="57617"/>
                          <a14:foregroundMark x1="20215" y1="47168" x2="30664" y2="58789"/>
                          <a14:foregroundMark x1="26074" y1="48926" x2="40723" y2="56250"/>
                          <a14:foregroundMark x1="19434" y1="51367" x2="26465" y2="58594"/>
                          <a14:foregroundMark x1="49609" y1="46973" x2="54102" y2="56836"/>
                          <a14:foregroundMark x1="60840" y1="48730" x2="70117" y2="60059"/>
                          <a14:foregroundMark x1="69922" y1="49316" x2="79395" y2="59863"/>
                          <a14:foregroundMark x1="75293" y1="49902" x2="81152" y2="56055"/>
                          <a14:foregroundMark x1="58105" y1="50391" x2="61426" y2="58008"/>
                          <a14:foregroundMark x1="58496" y1="48340" x2="64648" y2="53906"/>
                          <a14:foregroundMark x1="57520" y1="55469" x2="60449" y2="59863"/>
                          <a14:foregroundMark x1="39941" y1="47363" x2="48633" y2="51172"/>
                          <a14:foregroundMark x1="40527" y1="45801" x2="44824" y2="47168"/>
                          <a14:foregroundMark x1="43848" y1="45801" x2="41895" y2="45996"/>
                          <a14:foregroundMark x1="42480" y1="45020" x2="42480" y2="45020"/>
                          <a14:foregroundMark x1="40918" y1="56250" x2="44434" y2="59863"/>
                          <a14:foregroundMark x1="26855" y1="71289" x2="73730" y2="71680"/>
                          <a14:foregroundMark x1="25879" y1="69336" x2="75098" y2="68555"/>
                          <a14:foregroundMark x1="24512" y1="72461" x2="73730" y2="74219"/>
                          <a14:foregroundMark x1="37793" y1="27051" x2="65430" y2="28809"/>
                          <a14:foregroundMark x1="72949" y1="68555" x2="74121" y2="67090"/>
                          <a14:foregroundMark x1="71289" y1="68555" x2="72754" y2="68066"/>
                          <a14:foregroundMark x1="42676" y1="68066" x2="50586" y2="67676"/>
                        </a14:backgroundRemoval>
                      </a14:imgEffect>
                    </a14:imgLayer>
                  </a14:imgProps>
                </a:ext>
                <a:ext uri="{28A0092B-C50C-407E-A947-70E740481C1C}">
                  <a14:useLocalDpi xmlns:a14="http://schemas.microsoft.com/office/drawing/2010/main" val="0"/>
                </a:ext>
              </a:extLst>
            </a:blip>
            <a:stretch>
              <a:fillRect/>
            </a:stretch>
          </p:blipFill>
          <p:spPr>
            <a:xfrm>
              <a:off x="9499375" y="518021"/>
              <a:ext cx="438384" cy="438384"/>
            </a:xfrm>
            <a:prstGeom prst="rect">
              <a:avLst/>
            </a:prstGeom>
          </p:spPr>
        </p:pic>
      </p:grpSp>
    </p:spTree>
    <p:extLst>
      <p:ext uri="{BB962C8B-B14F-4D97-AF65-F5344CB8AC3E}">
        <p14:creationId xmlns:p14="http://schemas.microsoft.com/office/powerpoint/2010/main" val="5947695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2">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496F93BA-4178-4DC9-9C2E-01A8AC684CD5}"/>
              </a:ext>
            </a:extLst>
          </p:cNvPr>
          <p:cNvGrpSpPr/>
          <p:nvPr userDrawn="1"/>
        </p:nvGrpSpPr>
        <p:grpSpPr>
          <a:xfrm>
            <a:off x="911472" y="1285395"/>
            <a:ext cx="10324309" cy="4386445"/>
            <a:chOff x="1914859" y="1483941"/>
            <a:chExt cx="9156113" cy="3890117"/>
          </a:xfrm>
          <a:solidFill>
            <a:schemeClr val="bg1">
              <a:lumMod val="95000"/>
            </a:schemeClr>
          </a:solidFill>
        </p:grpSpPr>
        <p:sp>
          <p:nvSpPr>
            <p:cNvPr id="8" name="Freeform 84">
              <a:extLst>
                <a:ext uri="{FF2B5EF4-FFF2-40B4-BE49-F238E27FC236}">
                  <a16:creationId xmlns:a16="http://schemas.microsoft.com/office/drawing/2014/main" id="{F221BF96-D29F-43EC-BF0B-D4CA8B49E973}"/>
                </a:ext>
              </a:extLst>
            </p:cNvPr>
            <p:cNvSpPr>
              <a:spLocks noEditPoints="1"/>
            </p:cNvSpPr>
            <p:nvPr/>
          </p:nvSpPr>
          <p:spPr bwMode="auto">
            <a:xfrm>
              <a:off x="1914859" y="1483941"/>
              <a:ext cx="9156113" cy="3890117"/>
            </a:xfrm>
            <a:custGeom>
              <a:avLst/>
              <a:gdLst>
                <a:gd name="T0" fmla="*/ 486 w 1183"/>
                <a:gd name="T1" fmla="*/ 161 h 503"/>
                <a:gd name="T2" fmla="*/ 478 w 1183"/>
                <a:gd name="T3" fmla="*/ 135 h 503"/>
                <a:gd name="T4" fmla="*/ 583 w 1183"/>
                <a:gd name="T5" fmla="*/ 23 h 503"/>
                <a:gd name="T6" fmla="*/ 598 w 1183"/>
                <a:gd name="T7" fmla="*/ 0 h 503"/>
                <a:gd name="T8" fmla="*/ 604 w 1183"/>
                <a:gd name="T9" fmla="*/ 56 h 503"/>
                <a:gd name="T10" fmla="*/ 721 w 1183"/>
                <a:gd name="T11" fmla="*/ 143 h 503"/>
                <a:gd name="T12" fmla="*/ 707 w 1183"/>
                <a:gd name="T13" fmla="*/ 168 h 503"/>
                <a:gd name="T14" fmla="*/ 725 w 1183"/>
                <a:gd name="T15" fmla="*/ 162 h 503"/>
                <a:gd name="T16" fmla="*/ 1006 w 1183"/>
                <a:gd name="T17" fmla="*/ 154 h 503"/>
                <a:gd name="T18" fmla="*/ 1118 w 1183"/>
                <a:gd name="T19" fmla="*/ 195 h 503"/>
                <a:gd name="T20" fmla="*/ 1158 w 1183"/>
                <a:gd name="T21" fmla="*/ 237 h 503"/>
                <a:gd name="T22" fmla="*/ 1162 w 1183"/>
                <a:gd name="T23" fmla="*/ 477 h 503"/>
                <a:gd name="T24" fmla="*/ 778 w 1183"/>
                <a:gd name="T25" fmla="*/ 493 h 503"/>
                <a:gd name="T26" fmla="*/ 739 w 1183"/>
                <a:gd name="T27" fmla="*/ 411 h 503"/>
                <a:gd name="T28" fmla="*/ 1058 w 1183"/>
                <a:gd name="T29" fmla="*/ 464 h 503"/>
                <a:gd name="T30" fmla="*/ 1087 w 1183"/>
                <a:gd name="T31" fmla="*/ 257 h 503"/>
                <a:gd name="T32" fmla="*/ 730 w 1183"/>
                <a:gd name="T33" fmla="*/ 240 h 503"/>
                <a:gd name="T34" fmla="*/ 719 w 1183"/>
                <a:gd name="T35" fmla="*/ 456 h 503"/>
                <a:gd name="T36" fmla="*/ 736 w 1183"/>
                <a:gd name="T37" fmla="*/ 502 h 503"/>
                <a:gd name="T38" fmla="*/ 485 w 1183"/>
                <a:gd name="T39" fmla="*/ 473 h 503"/>
                <a:gd name="T40" fmla="*/ 434 w 1183"/>
                <a:gd name="T41" fmla="*/ 494 h 503"/>
                <a:gd name="T42" fmla="*/ 465 w 1183"/>
                <a:gd name="T43" fmla="*/ 246 h 503"/>
                <a:gd name="T44" fmla="*/ 118 w 1183"/>
                <a:gd name="T45" fmla="*/ 240 h 503"/>
                <a:gd name="T46" fmla="*/ 104 w 1183"/>
                <a:gd name="T47" fmla="*/ 460 h 503"/>
                <a:gd name="T48" fmla="*/ 128 w 1183"/>
                <a:gd name="T49" fmla="*/ 411 h 503"/>
                <a:gd name="T50" fmla="*/ 440 w 1183"/>
                <a:gd name="T51" fmla="*/ 469 h 503"/>
                <a:gd name="T52" fmla="*/ 0 w 1183"/>
                <a:gd name="T53" fmla="*/ 492 h 503"/>
                <a:gd name="T54" fmla="*/ 30 w 1183"/>
                <a:gd name="T55" fmla="*/ 253 h 503"/>
                <a:gd name="T56" fmla="*/ 46 w 1183"/>
                <a:gd name="T57" fmla="*/ 202 h 503"/>
                <a:gd name="T58" fmla="*/ 156 w 1183"/>
                <a:gd name="T59" fmla="*/ 142 h 503"/>
                <a:gd name="T60" fmla="*/ 465 w 1183"/>
                <a:gd name="T61" fmla="*/ 162 h 503"/>
                <a:gd name="T62" fmla="*/ 443 w 1183"/>
                <a:gd name="T63" fmla="*/ 197 h 503"/>
                <a:gd name="T64" fmla="*/ 461 w 1183"/>
                <a:gd name="T65" fmla="*/ 195 h 503"/>
                <a:gd name="T66" fmla="*/ 467 w 1183"/>
                <a:gd name="T67" fmla="*/ 172 h 503"/>
                <a:gd name="T68" fmla="*/ 509 w 1183"/>
                <a:gd name="T69" fmla="*/ 211 h 503"/>
                <a:gd name="T70" fmla="*/ 523 w 1183"/>
                <a:gd name="T71" fmla="*/ 396 h 503"/>
                <a:gd name="T72" fmla="*/ 530 w 1183"/>
                <a:gd name="T73" fmla="*/ 292 h 503"/>
                <a:gd name="T74" fmla="*/ 548 w 1183"/>
                <a:gd name="T75" fmla="*/ 309 h 503"/>
                <a:gd name="T76" fmla="*/ 549 w 1183"/>
                <a:gd name="T77" fmla="*/ 406 h 503"/>
                <a:gd name="T78" fmla="*/ 636 w 1183"/>
                <a:gd name="T79" fmla="*/ 407 h 503"/>
                <a:gd name="T80" fmla="*/ 637 w 1183"/>
                <a:gd name="T81" fmla="*/ 309 h 503"/>
                <a:gd name="T82" fmla="*/ 654 w 1183"/>
                <a:gd name="T83" fmla="*/ 235 h 503"/>
                <a:gd name="T84" fmla="*/ 661 w 1183"/>
                <a:gd name="T85" fmla="*/ 319 h 503"/>
                <a:gd name="T86" fmla="*/ 675 w 1183"/>
                <a:gd name="T87" fmla="*/ 407 h 503"/>
                <a:gd name="T88" fmla="*/ 717 w 1183"/>
                <a:gd name="T89" fmla="*/ 178 h 503"/>
                <a:gd name="T90" fmla="*/ 716 w 1183"/>
                <a:gd name="T91" fmla="*/ 211 h 503"/>
                <a:gd name="T92" fmla="*/ 741 w 1183"/>
                <a:gd name="T93" fmla="*/ 197 h 503"/>
                <a:gd name="T94" fmla="*/ 558 w 1183"/>
                <a:gd name="T95" fmla="*/ 361 h 503"/>
                <a:gd name="T96" fmla="*/ 625 w 1183"/>
                <a:gd name="T97" fmla="*/ 407 h 503"/>
                <a:gd name="T98" fmla="*/ 605 w 1183"/>
                <a:gd name="T99" fmla="*/ 407 h 503"/>
                <a:gd name="T100" fmla="*/ 586 w 1183"/>
                <a:gd name="T101" fmla="*/ 407 h 503"/>
                <a:gd name="T102" fmla="*/ 586 w 1183"/>
                <a:gd name="T103" fmla="*/ 360 h 503"/>
                <a:gd name="T104" fmla="*/ 554 w 1183"/>
                <a:gd name="T105" fmla="*/ 165 h 503"/>
                <a:gd name="T106" fmla="*/ 517 w 1183"/>
                <a:gd name="T107" fmla="*/ 168 h 503"/>
                <a:gd name="T108" fmla="*/ 638 w 1183"/>
                <a:gd name="T109" fmla="*/ 160 h 503"/>
                <a:gd name="T110" fmla="*/ 667 w 1183"/>
                <a:gd name="T111" fmla="*/ 169 h 503"/>
                <a:gd name="T112" fmla="*/ 594 w 1183"/>
                <a:gd name="T113" fmla="*/ 159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83" h="503">
                  <a:moveTo>
                    <a:pt x="467" y="172"/>
                  </a:moveTo>
                  <a:cubicBezTo>
                    <a:pt x="471" y="171"/>
                    <a:pt x="475" y="170"/>
                    <a:pt x="479" y="168"/>
                  </a:cubicBezTo>
                  <a:cubicBezTo>
                    <a:pt x="482" y="167"/>
                    <a:pt x="485" y="164"/>
                    <a:pt x="486" y="161"/>
                  </a:cubicBezTo>
                  <a:cubicBezTo>
                    <a:pt x="486" y="159"/>
                    <a:pt x="483" y="155"/>
                    <a:pt x="481" y="153"/>
                  </a:cubicBezTo>
                  <a:cubicBezTo>
                    <a:pt x="476" y="150"/>
                    <a:pt x="470" y="147"/>
                    <a:pt x="463" y="143"/>
                  </a:cubicBezTo>
                  <a:cubicBezTo>
                    <a:pt x="469" y="140"/>
                    <a:pt x="474" y="137"/>
                    <a:pt x="478" y="135"/>
                  </a:cubicBezTo>
                  <a:cubicBezTo>
                    <a:pt x="511" y="118"/>
                    <a:pt x="545" y="101"/>
                    <a:pt x="578" y="84"/>
                  </a:cubicBezTo>
                  <a:cubicBezTo>
                    <a:pt x="586" y="79"/>
                    <a:pt x="589" y="68"/>
                    <a:pt x="583" y="60"/>
                  </a:cubicBezTo>
                  <a:cubicBezTo>
                    <a:pt x="572" y="45"/>
                    <a:pt x="572" y="37"/>
                    <a:pt x="583" y="23"/>
                  </a:cubicBezTo>
                  <a:cubicBezTo>
                    <a:pt x="584" y="21"/>
                    <a:pt x="585" y="19"/>
                    <a:pt x="585" y="16"/>
                  </a:cubicBezTo>
                  <a:cubicBezTo>
                    <a:pt x="586" y="11"/>
                    <a:pt x="585" y="6"/>
                    <a:pt x="585" y="0"/>
                  </a:cubicBezTo>
                  <a:cubicBezTo>
                    <a:pt x="590" y="0"/>
                    <a:pt x="593" y="0"/>
                    <a:pt x="598" y="0"/>
                  </a:cubicBezTo>
                  <a:cubicBezTo>
                    <a:pt x="598" y="3"/>
                    <a:pt x="598" y="7"/>
                    <a:pt x="598" y="10"/>
                  </a:cubicBezTo>
                  <a:cubicBezTo>
                    <a:pt x="598" y="17"/>
                    <a:pt x="599" y="22"/>
                    <a:pt x="604" y="27"/>
                  </a:cubicBezTo>
                  <a:cubicBezTo>
                    <a:pt x="611" y="33"/>
                    <a:pt x="611" y="46"/>
                    <a:pt x="604" y="56"/>
                  </a:cubicBezTo>
                  <a:cubicBezTo>
                    <a:pt x="602" y="59"/>
                    <a:pt x="599" y="62"/>
                    <a:pt x="599" y="65"/>
                  </a:cubicBezTo>
                  <a:cubicBezTo>
                    <a:pt x="597" y="73"/>
                    <a:pt x="598" y="80"/>
                    <a:pt x="608" y="85"/>
                  </a:cubicBezTo>
                  <a:cubicBezTo>
                    <a:pt x="645" y="103"/>
                    <a:pt x="682" y="123"/>
                    <a:pt x="721" y="143"/>
                  </a:cubicBezTo>
                  <a:cubicBezTo>
                    <a:pt x="715" y="146"/>
                    <a:pt x="709" y="149"/>
                    <a:pt x="705" y="152"/>
                  </a:cubicBezTo>
                  <a:cubicBezTo>
                    <a:pt x="702" y="154"/>
                    <a:pt x="698" y="159"/>
                    <a:pt x="699" y="161"/>
                  </a:cubicBezTo>
                  <a:cubicBezTo>
                    <a:pt x="699" y="164"/>
                    <a:pt x="703" y="167"/>
                    <a:pt x="707" y="168"/>
                  </a:cubicBezTo>
                  <a:cubicBezTo>
                    <a:pt x="709" y="170"/>
                    <a:pt x="713" y="170"/>
                    <a:pt x="716" y="171"/>
                  </a:cubicBezTo>
                  <a:cubicBezTo>
                    <a:pt x="717" y="168"/>
                    <a:pt x="718" y="165"/>
                    <a:pt x="718" y="162"/>
                  </a:cubicBezTo>
                  <a:cubicBezTo>
                    <a:pt x="721" y="162"/>
                    <a:pt x="723" y="162"/>
                    <a:pt x="725" y="162"/>
                  </a:cubicBezTo>
                  <a:cubicBezTo>
                    <a:pt x="756" y="162"/>
                    <a:pt x="787" y="162"/>
                    <a:pt x="818" y="162"/>
                  </a:cubicBezTo>
                  <a:cubicBezTo>
                    <a:pt x="871" y="162"/>
                    <a:pt x="924" y="161"/>
                    <a:pt x="978" y="162"/>
                  </a:cubicBezTo>
                  <a:cubicBezTo>
                    <a:pt x="988" y="162"/>
                    <a:pt x="997" y="160"/>
                    <a:pt x="1006" y="154"/>
                  </a:cubicBezTo>
                  <a:cubicBezTo>
                    <a:pt x="1016" y="149"/>
                    <a:pt x="1026" y="139"/>
                    <a:pt x="1036" y="140"/>
                  </a:cubicBezTo>
                  <a:cubicBezTo>
                    <a:pt x="1046" y="141"/>
                    <a:pt x="1055" y="151"/>
                    <a:pt x="1065" y="158"/>
                  </a:cubicBezTo>
                  <a:cubicBezTo>
                    <a:pt x="1083" y="170"/>
                    <a:pt x="1100" y="183"/>
                    <a:pt x="1118" y="195"/>
                  </a:cubicBezTo>
                  <a:cubicBezTo>
                    <a:pt x="1124" y="199"/>
                    <a:pt x="1131" y="201"/>
                    <a:pt x="1137" y="201"/>
                  </a:cubicBezTo>
                  <a:cubicBezTo>
                    <a:pt x="1147" y="202"/>
                    <a:pt x="1158" y="202"/>
                    <a:pt x="1170" y="202"/>
                  </a:cubicBezTo>
                  <a:cubicBezTo>
                    <a:pt x="1166" y="214"/>
                    <a:pt x="1161" y="226"/>
                    <a:pt x="1158" y="237"/>
                  </a:cubicBezTo>
                  <a:cubicBezTo>
                    <a:pt x="1155" y="245"/>
                    <a:pt x="1153" y="253"/>
                    <a:pt x="1153" y="260"/>
                  </a:cubicBezTo>
                  <a:cubicBezTo>
                    <a:pt x="1153" y="326"/>
                    <a:pt x="1153" y="393"/>
                    <a:pt x="1153" y="459"/>
                  </a:cubicBezTo>
                  <a:cubicBezTo>
                    <a:pt x="1153" y="467"/>
                    <a:pt x="1155" y="472"/>
                    <a:pt x="1162" y="477"/>
                  </a:cubicBezTo>
                  <a:cubicBezTo>
                    <a:pt x="1169" y="481"/>
                    <a:pt x="1175" y="486"/>
                    <a:pt x="1183" y="492"/>
                  </a:cubicBezTo>
                  <a:cubicBezTo>
                    <a:pt x="1178" y="492"/>
                    <a:pt x="1176" y="492"/>
                    <a:pt x="1173" y="492"/>
                  </a:cubicBezTo>
                  <a:cubicBezTo>
                    <a:pt x="1041" y="492"/>
                    <a:pt x="910" y="492"/>
                    <a:pt x="778" y="493"/>
                  </a:cubicBezTo>
                  <a:cubicBezTo>
                    <a:pt x="771" y="493"/>
                    <a:pt x="767" y="489"/>
                    <a:pt x="762" y="486"/>
                  </a:cubicBezTo>
                  <a:cubicBezTo>
                    <a:pt x="741" y="472"/>
                    <a:pt x="736" y="453"/>
                    <a:pt x="739" y="431"/>
                  </a:cubicBezTo>
                  <a:cubicBezTo>
                    <a:pt x="740" y="424"/>
                    <a:pt x="739" y="418"/>
                    <a:pt x="739" y="411"/>
                  </a:cubicBezTo>
                  <a:cubicBezTo>
                    <a:pt x="845" y="411"/>
                    <a:pt x="949" y="411"/>
                    <a:pt x="1056" y="411"/>
                  </a:cubicBezTo>
                  <a:cubicBezTo>
                    <a:pt x="1056" y="429"/>
                    <a:pt x="1056" y="446"/>
                    <a:pt x="1056" y="463"/>
                  </a:cubicBezTo>
                  <a:cubicBezTo>
                    <a:pt x="1058" y="464"/>
                    <a:pt x="1058" y="464"/>
                    <a:pt x="1058" y="464"/>
                  </a:cubicBezTo>
                  <a:cubicBezTo>
                    <a:pt x="1080" y="466"/>
                    <a:pt x="1087" y="460"/>
                    <a:pt x="1087" y="438"/>
                  </a:cubicBezTo>
                  <a:cubicBezTo>
                    <a:pt x="1087" y="386"/>
                    <a:pt x="1087" y="333"/>
                    <a:pt x="1087" y="281"/>
                  </a:cubicBezTo>
                  <a:cubicBezTo>
                    <a:pt x="1087" y="273"/>
                    <a:pt x="1087" y="265"/>
                    <a:pt x="1087" y="257"/>
                  </a:cubicBezTo>
                  <a:cubicBezTo>
                    <a:pt x="1087" y="245"/>
                    <a:pt x="1082" y="240"/>
                    <a:pt x="1069" y="240"/>
                  </a:cubicBezTo>
                  <a:cubicBezTo>
                    <a:pt x="1039" y="239"/>
                    <a:pt x="1009" y="240"/>
                    <a:pt x="979" y="240"/>
                  </a:cubicBezTo>
                  <a:cubicBezTo>
                    <a:pt x="896" y="240"/>
                    <a:pt x="813" y="240"/>
                    <a:pt x="730" y="240"/>
                  </a:cubicBezTo>
                  <a:cubicBezTo>
                    <a:pt x="727" y="240"/>
                    <a:pt x="724" y="240"/>
                    <a:pt x="719" y="240"/>
                  </a:cubicBezTo>
                  <a:cubicBezTo>
                    <a:pt x="719" y="244"/>
                    <a:pt x="719" y="248"/>
                    <a:pt x="719" y="251"/>
                  </a:cubicBezTo>
                  <a:cubicBezTo>
                    <a:pt x="719" y="319"/>
                    <a:pt x="719" y="387"/>
                    <a:pt x="719" y="456"/>
                  </a:cubicBezTo>
                  <a:cubicBezTo>
                    <a:pt x="719" y="463"/>
                    <a:pt x="722" y="469"/>
                    <a:pt x="727" y="473"/>
                  </a:cubicBezTo>
                  <a:cubicBezTo>
                    <a:pt x="735" y="479"/>
                    <a:pt x="741" y="486"/>
                    <a:pt x="749" y="493"/>
                  </a:cubicBezTo>
                  <a:cubicBezTo>
                    <a:pt x="745" y="497"/>
                    <a:pt x="740" y="499"/>
                    <a:pt x="736" y="502"/>
                  </a:cubicBezTo>
                  <a:cubicBezTo>
                    <a:pt x="727" y="494"/>
                    <a:pt x="719" y="486"/>
                    <a:pt x="711" y="478"/>
                  </a:cubicBezTo>
                  <a:cubicBezTo>
                    <a:pt x="708" y="475"/>
                    <a:pt x="704" y="473"/>
                    <a:pt x="700" y="473"/>
                  </a:cubicBezTo>
                  <a:cubicBezTo>
                    <a:pt x="628" y="472"/>
                    <a:pt x="556" y="472"/>
                    <a:pt x="485" y="473"/>
                  </a:cubicBezTo>
                  <a:cubicBezTo>
                    <a:pt x="480" y="473"/>
                    <a:pt x="475" y="476"/>
                    <a:pt x="471" y="479"/>
                  </a:cubicBezTo>
                  <a:cubicBezTo>
                    <a:pt x="464" y="486"/>
                    <a:pt x="457" y="495"/>
                    <a:pt x="449" y="503"/>
                  </a:cubicBezTo>
                  <a:cubicBezTo>
                    <a:pt x="444" y="500"/>
                    <a:pt x="440" y="497"/>
                    <a:pt x="434" y="494"/>
                  </a:cubicBezTo>
                  <a:cubicBezTo>
                    <a:pt x="443" y="485"/>
                    <a:pt x="452" y="478"/>
                    <a:pt x="460" y="470"/>
                  </a:cubicBezTo>
                  <a:cubicBezTo>
                    <a:pt x="462" y="467"/>
                    <a:pt x="465" y="463"/>
                    <a:pt x="465" y="459"/>
                  </a:cubicBezTo>
                  <a:cubicBezTo>
                    <a:pt x="465" y="388"/>
                    <a:pt x="465" y="317"/>
                    <a:pt x="465" y="246"/>
                  </a:cubicBezTo>
                  <a:cubicBezTo>
                    <a:pt x="465" y="244"/>
                    <a:pt x="465" y="242"/>
                    <a:pt x="464" y="240"/>
                  </a:cubicBezTo>
                  <a:cubicBezTo>
                    <a:pt x="461" y="240"/>
                    <a:pt x="458" y="240"/>
                    <a:pt x="455" y="240"/>
                  </a:cubicBezTo>
                  <a:cubicBezTo>
                    <a:pt x="343" y="240"/>
                    <a:pt x="231" y="240"/>
                    <a:pt x="118" y="240"/>
                  </a:cubicBezTo>
                  <a:cubicBezTo>
                    <a:pt x="101" y="240"/>
                    <a:pt x="98" y="243"/>
                    <a:pt x="98" y="260"/>
                  </a:cubicBezTo>
                  <a:cubicBezTo>
                    <a:pt x="98" y="318"/>
                    <a:pt x="97" y="376"/>
                    <a:pt x="97" y="434"/>
                  </a:cubicBezTo>
                  <a:cubicBezTo>
                    <a:pt x="97" y="443"/>
                    <a:pt x="101" y="452"/>
                    <a:pt x="104" y="460"/>
                  </a:cubicBezTo>
                  <a:cubicBezTo>
                    <a:pt x="105" y="462"/>
                    <a:pt x="108" y="464"/>
                    <a:pt x="110" y="464"/>
                  </a:cubicBezTo>
                  <a:cubicBezTo>
                    <a:pt x="116" y="465"/>
                    <a:pt x="121" y="464"/>
                    <a:pt x="128" y="464"/>
                  </a:cubicBezTo>
                  <a:cubicBezTo>
                    <a:pt x="128" y="446"/>
                    <a:pt x="128" y="429"/>
                    <a:pt x="128" y="411"/>
                  </a:cubicBezTo>
                  <a:cubicBezTo>
                    <a:pt x="234" y="411"/>
                    <a:pt x="339" y="411"/>
                    <a:pt x="445" y="411"/>
                  </a:cubicBezTo>
                  <a:cubicBezTo>
                    <a:pt x="445" y="428"/>
                    <a:pt x="445" y="445"/>
                    <a:pt x="444" y="462"/>
                  </a:cubicBezTo>
                  <a:cubicBezTo>
                    <a:pt x="444" y="464"/>
                    <a:pt x="442" y="467"/>
                    <a:pt x="440" y="469"/>
                  </a:cubicBezTo>
                  <a:cubicBezTo>
                    <a:pt x="416" y="492"/>
                    <a:pt x="416" y="492"/>
                    <a:pt x="383" y="492"/>
                  </a:cubicBezTo>
                  <a:cubicBezTo>
                    <a:pt x="259" y="492"/>
                    <a:pt x="136" y="492"/>
                    <a:pt x="13" y="492"/>
                  </a:cubicBezTo>
                  <a:cubicBezTo>
                    <a:pt x="10" y="492"/>
                    <a:pt x="7" y="492"/>
                    <a:pt x="0" y="492"/>
                  </a:cubicBezTo>
                  <a:cubicBezTo>
                    <a:pt x="10" y="485"/>
                    <a:pt x="17" y="480"/>
                    <a:pt x="24" y="474"/>
                  </a:cubicBezTo>
                  <a:cubicBezTo>
                    <a:pt x="27" y="472"/>
                    <a:pt x="30" y="467"/>
                    <a:pt x="30" y="463"/>
                  </a:cubicBezTo>
                  <a:cubicBezTo>
                    <a:pt x="31" y="393"/>
                    <a:pt x="30" y="323"/>
                    <a:pt x="30" y="253"/>
                  </a:cubicBezTo>
                  <a:cubicBezTo>
                    <a:pt x="30" y="248"/>
                    <a:pt x="29" y="243"/>
                    <a:pt x="27" y="239"/>
                  </a:cubicBezTo>
                  <a:cubicBezTo>
                    <a:pt x="23" y="227"/>
                    <a:pt x="19" y="215"/>
                    <a:pt x="14" y="202"/>
                  </a:cubicBezTo>
                  <a:cubicBezTo>
                    <a:pt x="25" y="202"/>
                    <a:pt x="35" y="201"/>
                    <a:pt x="46" y="202"/>
                  </a:cubicBezTo>
                  <a:cubicBezTo>
                    <a:pt x="54" y="202"/>
                    <a:pt x="60" y="200"/>
                    <a:pt x="67" y="195"/>
                  </a:cubicBezTo>
                  <a:cubicBezTo>
                    <a:pt x="91" y="178"/>
                    <a:pt x="115" y="161"/>
                    <a:pt x="140" y="143"/>
                  </a:cubicBezTo>
                  <a:cubicBezTo>
                    <a:pt x="145" y="139"/>
                    <a:pt x="150" y="138"/>
                    <a:pt x="156" y="142"/>
                  </a:cubicBezTo>
                  <a:cubicBezTo>
                    <a:pt x="180" y="160"/>
                    <a:pt x="207" y="163"/>
                    <a:pt x="236" y="162"/>
                  </a:cubicBezTo>
                  <a:cubicBezTo>
                    <a:pt x="308" y="161"/>
                    <a:pt x="381" y="162"/>
                    <a:pt x="454" y="162"/>
                  </a:cubicBezTo>
                  <a:cubicBezTo>
                    <a:pt x="458" y="162"/>
                    <a:pt x="461" y="162"/>
                    <a:pt x="465" y="162"/>
                  </a:cubicBezTo>
                  <a:cubicBezTo>
                    <a:pt x="466" y="166"/>
                    <a:pt x="467" y="169"/>
                    <a:pt x="467" y="173"/>
                  </a:cubicBezTo>
                  <a:cubicBezTo>
                    <a:pt x="455" y="172"/>
                    <a:pt x="443" y="171"/>
                    <a:pt x="428" y="170"/>
                  </a:cubicBezTo>
                  <a:cubicBezTo>
                    <a:pt x="434" y="181"/>
                    <a:pt x="438" y="188"/>
                    <a:pt x="443" y="197"/>
                  </a:cubicBezTo>
                  <a:cubicBezTo>
                    <a:pt x="434" y="201"/>
                    <a:pt x="429" y="207"/>
                    <a:pt x="434" y="219"/>
                  </a:cubicBezTo>
                  <a:cubicBezTo>
                    <a:pt x="445" y="216"/>
                    <a:pt x="456" y="213"/>
                    <a:pt x="468" y="210"/>
                  </a:cubicBezTo>
                  <a:cubicBezTo>
                    <a:pt x="469" y="204"/>
                    <a:pt x="470" y="198"/>
                    <a:pt x="461" y="195"/>
                  </a:cubicBezTo>
                  <a:cubicBezTo>
                    <a:pt x="453" y="192"/>
                    <a:pt x="454" y="186"/>
                    <a:pt x="456" y="179"/>
                  </a:cubicBezTo>
                  <a:cubicBezTo>
                    <a:pt x="460" y="179"/>
                    <a:pt x="463" y="179"/>
                    <a:pt x="467" y="178"/>
                  </a:cubicBezTo>
                  <a:cubicBezTo>
                    <a:pt x="467" y="176"/>
                    <a:pt x="467" y="174"/>
                    <a:pt x="467" y="172"/>
                  </a:cubicBezTo>
                  <a:close/>
                  <a:moveTo>
                    <a:pt x="675" y="407"/>
                  </a:moveTo>
                  <a:cubicBezTo>
                    <a:pt x="675" y="341"/>
                    <a:pt x="675" y="277"/>
                    <a:pt x="675" y="211"/>
                  </a:cubicBezTo>
                  <a:cubicBezTo>
                    <a:pt x="620" y="211"/>
                    <a:pt x="565" y="211"/>
                    <a:pt x="509" y="211"/>
                  </a:cubicBezTo>
                  <a:cubicBezTo>
                    <a:pt x="509" y="277"/>
                    <a:pt x="509" y="341"/>
                    <a:pt x="509" y="407"/>
                  </a:cubicBezTo>
                  <a:cubicBezTo>
                    <a:pt x="514" y="407"/>
                    <a:pt x="518" y="407"/>
                    <a:pt x="523" y="407"/>
                  </a:cubicBezTo>
                  <a:cubicBezTo>
                    <a:pt x="523" y="403"/>
                    <a:pt x="523" y="399"/>
                    <a:pt x="523" y="396"/>
                  </a:cubicBezTo>
                  <a:cubicBezTo>
                    <a:pt x="523" y="371"/>
                    <a:pt x="523" y="346"/>
                    <a:pt x="523" y="321"/>
                  </a:cubicBezTo>
                  <a:cubicBezTo>
                    <a:pt x="523" y="318"/>
                    <a:pt x="523" y="313"/>
                    <a:pt x="524" y="312"/>
                  </a:cubicBezTo>
                  <a:cubicBezTo>
                    <a:pt x="533" y="307"/>
                    <a:pt x="530" y="299"/>
                    <a:pt x="530" y="292"/>
                  </a:cubicBezTo>
                  <a:cubicBezTo>
                    <a:pt x="530" y="270"/>
                    <a:pt x="530" y="247"/>
                    <a:pt x="530" y="224"/>
                  </a:cubicBezTo>
                  <a:cubicBezTo>
                    <a:pt x="536" y="224"/>
                    <a:pt x="542" y="224"/>
                    <a:pt x="548" y="224"/>
                  </a:cubicBezTo>
                  <a:cubicBezTo>
                    <a:pt x="548" y="253"/>
                    <a:pt x="548" y="281"/>
                    <a:pt x="548" y="309"/>
                  </a:cubicBezTo>
                  <a:cubicBezTo>
                    <a:pt x="544" y="310"/>
                    <a:pt x="541" y="311"/>
                    <a:pt x="537" y="311"/>
                  </a:cubicBezTo>
                  <a:cubicBezTo>
                    <a:pt x="537" y="343"/>
                    <a:pt x="537" y="375"/>
                    <a:pt x="537" y="406"/>
                  </a:cubicBezTo>
                  <a:cubicBezTo>
                    <a:pt x="542" y="406"/>
                    <a:pt x="545" y="406"/>
                    <a:pt x="549" y="406"/>
                  </a:cubicBezTo>
                  <a:cubicBezTo>
                    <a:pt x="549" y="381"/>
                    <a:pt x="549" y="357"/>
                    <a:pt x="549" y="333"/>
                  </a:cubicBezTo>
                  <a:cubicBezTo>
                    <a:pt x="579" y="333"/>
                    <a:pt x="606" y="333"/>
                    <a:pt x="636" y="333"/>
                  </a:cubicBezTo>
                  <a:cubicBezTo>
                    <a:pt x="636" y="358"/>
                    <a:pt x="636" y="382"/>
                    <a:pt x="636" y="407"/>
                  </a:cubicBezTo>
                  <a:cubicBezTo>
                    <a:pt x="640" y="407"/>
                    <a:pt x="643" y="407"/>
                    <a:pt x="646" y="407"/>
                  </a:cubicBezTo>
                  <a:cubicBezTo>
                    <a:pt x="646" y="374"/>
                    <a:pt x="646" y="342"/>
                    <a:pt x="646" y="311"/>
                  </a:cubicBezTo>
                  <a:cubicBezTo>
                    <a:pt x="642" y="310"/>
                    <a:pt x="640" y="310"/>
                    <a:pt x="637" y="309"/>
                  </a:cubicBezTo>
                  <a:cubicBezTo>
                    <a:pt x="637" y="281"/>
                    <a:pt x="637" y="253"/>
                    <a:pt x="637" y="224"/>
                  </a:cubicBezTo>
                  <a:cubicBezTo>
                    <a:pt x="643" y="224"/>
                    <a:pt x="648" y="224"/>
                    <a:pt x="654" y="224"/>
                  </a:cubicBezTo>
                  <a:cubicBezTo>
                    <a:pt x="654" y="228"/>
                    <a:pt x="654" y="231"/>
                    <a:pt x="654" y="235"/>
                  </a:cubicBezTo>
                  <a:cubicBezTo>
                    <a:pt x="654" y="257"/>
                    <a:pt x="654" y="279"/>
                    <a:pt x="654" y="301"/>
                  </a:cubicBezTo>
                  <a:cubicBezTo>
                    <a:pt x="654" y="304"/>
                    <a:pt x="655" y="309"/>
                    <a:pt x="656" y="309"/>
                  </a:cubicBezTo>
                  <a:cubicBezTo>
                    <a:pt x="663" y="311"/>
                    <a:pt x="661" y="315"/>
                    <a:pt x="661" y="319"/>
                  </a:cubicBezTo>
                  <a:cubicBezTo>
                    <a:pt x="661" y="345"/>
                    <a:pt x="661" y="371"/>
                    <a:pt x="661" y="396"/>
                  </a:cubicBezTo>
                  <a:cubicBezTo>
                    <a:pt x="661" y="400"/>
                    <a:pt x="662" y="403"/>
                    <a:pt x="662" y="407"/>
                  </a:cubicBezTo>
                  <a:cubicBezTo>
                    <a:pt x="667" y="407"/>
                    <a:pt x="671" y="407"/>
                    <a:pt x="675" y="407"/>
                  </a:cubicBezTo>
                  <a:close/>
                  <a:moveTo>
                    <a:pt x="741" y="197"/>
                  </a:moveTo>
                  <a:cubicBezTo>
                    <a:pt x="746" y="188"/>
                    <a:pt x="750" y="180"/>
                    <a:pt x="755" y="172"/>
                  </a:cubicBezTo>
                  <a:cubicBezTo>
                    <a:pt x="726" y="169"/>
                    <a:pt x="720" y="170"/>
                    <a:pt x="717" y="178"/>
                  </a:cubicBezTo>
                  <a:cubicBezTo>
                    <a:pt x="721" y="179"/>
                    <a:pt x="725" y="179"/>
                    <a:pt x="729" y="179"/>
                  </a:cubicBezTo>
                  <a:cubicBezTo>
                    <a:pt x="730" y="186"/>
                    <a:pt x="732" y="192"/>
                    <a:pt x="724" y="194"/>
                  </a:cubicBezTo>
                  <a:cubicBezTo>
                    <a:pt x="715" y="197"/>
                    <a:pt x="715" y="204"/>
                    <a:pt x="716" y="211"/>
                  </a:cubicBezTo>
                  <a:cubicBezTo>
                    <a:pt x="722" y="212"/>
                    <a:pt x="728" y="212"/>
                    <a:pt x="734" y="213"/>
                  </a:cubicBezTo>
                  <a:cubicBezTo>
                    <a:pt x="739" y="215"/>
                    <a:pt x="744" y="217"/>
                    <a:pt x="749" y="219"/>
                  </a:cubicBezTo>
                  <a:cubicBezTo>
                    <a:pt x="754" y="207"/>
                    <a:pt x="750" y="201"/>
                    <a:pt x="741" y="197"/>
                  </a:cubicBezTo>
                  <a:close/>
                  <a:moveTo>
                    <a:pt x="578" y="407"/>
                  </a:moveTo>
                  <a:cubicBezTo>
                    <a:pt x="578" y="391"/>
                    <a:pt x="578" y="376"/>
                    <a:pt x="578" y="361"/>
                  </a:cubicBezTo>
                  <a:cubicBezTo>
                    <a:pt x="571" y="361"/>
                    <a:pt x="565" y="361"/>
                    <a:pt x="558" y="361"/>
                  </a:cubicBezTo>
                  <a:cubicBezTo>
                    <a:pt x="558" y="376"/>
                    <a:pt x="558" y="391"/>
                    <a:pt x="558" y="407"/>
                  </a:cubicBezTo>
                  <a:cubicBezTo>
                    <a:pt x="565" y="407"/>
                    <a:pt x="571" y="407"/>
                    <a:pt x="578" y="407"/>
                  </a:cubicBezTo>
                  <a:close/>
                  <a:moveTo>
                    <a:pt x="625" y="407"/>
                  </a:moveTo>
                  <a:cubicBezTo>
                    <a:pt x="625" y="391"/>
                    <a:pt x="625" y="376"/>
                    <a:pt x="625" y="361"/>
                  </a:cubicBezTo>
                  <a:cubicBezTo>
                    <a:pt x="618" y="361"/>
                    <a:pt x="612" y="361"/>
                    <a:pt x="605" y="361"/>
                  </a:cubicBezTo>
                  <a:cubicBezTo>
                    <a:pt x="605" y="376"/>
                    <a:pt x="605" y="391"/>
                    <a:pt x="605" y="407"/>
                  </a:cubicBezTo>
                  <a:cubicBezTo>
                    <a:pt x="612" y="407"/>
                    <a:pt x="618" y="407"/>
                    <a:pt x="625" y="407"/>
                  </a:cubicBezTo>
                  <a:close/>
                  <a:moveTo>
                    <a:pt x="586" y="360"/>
                  </a:moveTo>
                  <a:cubicBezTo>
                    <a:pt x="586" y="376"/>
                    <a:pt x="586" y="391"/>
                    <a:pt x="586" y="407"/>
                  </a:cubicBezTo>
                  <a:cubicBezTo>
                    <a:pt x="590" y="407"/>
                    <a:pt x="594" y="407"/>
                    <a:pt x="599" y="407"/>
                  </a:cubicBezTo>
                  <a:cubicBezTo>
                    <a:pt x="599" y="391"/>
                    <a:pt x="599" y="376"/>
                    <a:pt x="599" y="360"/>
                  </a:cubicBezTo>
                  <a:cubicBezTo>
                    <a:pt x="594" y="360"/>
                    <a:pt x="590" y="360"/>
                    <a:pt x="586" y="360"/>
                  </a:cubicBezTo>
                  <a:close/>
                  <a:moveTo>
                    <a:pt x="517" y="168"/>
                  </a:moveTo>
                  <a:cubicBezTo>
                    <a:pt x="529" y="168"/>
                    <a:pt x="541" y="168"/>
                    <a:pt x="553" y="168"/>
                  </a:cubicBezTo>
                  <a:cubicBezTo>
                    <a:pt x="553" y="167"/>
                    <a:pt x="554" y="166"/>
                    <a:pt x="554" y="165"/>
                  </a:cubicBezTo>
                  <a:cubicBezTo>
                    <a:pt x="552" y="163"/>
                    <a:pt x="549" y="160"/>
                    <a:pt x="547" y="160"/>
                  </a:cubicBezTo>
                  <a:cubicBezTo>
                    <a:pt x="539" y="159"/>
                    <a:pt x="531" y="159"/>
                    <a:pt x="523" y="159"/>
                  </a:cubicBezTo>
                  <a:cubicBezTo>
                    <a:pt x="517" y="159"/>
                    <a:pt x="515" y="162"/>
                    <a:pt x="517" y="168"/>
                  </a:cubicBezTo>
                  <a:close/>
                  <a:moveTo>
                    <a:pt x="667" y="169"/>
                  </a:moveTo>
                  <a:cubicBezTo>
                    <a:pt x="668" y="160"/>
                    <a:pt x="668" y="160"/>
                    <a:pt x="661" y="159"/>
                  </a:cubicBezTo>
                  <a:cubicBezTo>
                    <a:pt x="654" y="159"/>
                    <a:pt x="646" y="159"/>
                    <a:pt x="638" y="160"/>
                  </a:cubicBezTo>
                  <a:cubicBezTo>
                    <a:pt x="636" y="160"/>
                    <a:pt x="634" y="163"/>
                    <a:pt x="631" y="164"/>
                  </a:cubicBezTo>
                  <a:cubicBezTo>
                    <a:pt x="633" y="166"/>
                    <a:pt x="635" y="168"/>
                    <a:pt x="637" y="169"/>
                  </a:cubicBezTo>
                  <a:cubicBezTo>
                    <a:pt x="647" y="169"/>
                    <a:pt x="657" y="169"/>
                    <a:pt x="667" y="169"/>
                  </a:cubicBezTo>
                  <a:close/>
                  <a:moveTo>
                    <a:pt x="581" y="168"/>
                  </a:moveTo>
                  <a:cubicBezTo>
                    <a:pt x="589" y="168"/>
                    <a:pt x="596" y="168"/>
                    <a:pt x="602" y="168"/>
                  </a:cubicBezTo>
                  <a:cubicBezTo>
                    <a:pt x="606" y="158"/>
                    <a:pt x="599" y="159"/>
                    <a:pt x="594" y="159"/>
                  </a:cubicBezTo>
                  <a:cubicBezTo>
                    <a:pt x="588" y="160"/>
                    <a:pt x="579" y="155"/>
                    <a:pt x="581"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9" name="Freeform 100">
              <a:extLst>
                <a:ext uri="{FF2B5EF4-FFF2-40B4-BE49-F238E27FC236}">
                  <a16:creationId xmlns:a16="http://schemas.microsoft.com/office/drawing/2014/main" id="{2FBF13B7-4148-43C5-92F0-1EBE4C2F3E93}"/>
                </a:ext>
              </a:extLst>
            </p:cNvPr>
            <p:cNvSpPr>
              <a:spLocks/>
            </p:cNvSpPr>
            <p:nvPr/>
          </p:nvSpPr>
          <p:spPr bwMode="auto">
            <a:xfrm>
              <a:off x="3719432" y="4258873"/>
              <a:ext cx="153519" cy="309934"/>
            </a:xfrm>
            <a:custGeom>
              <a:avLst/>
              <a:gdLst>
                <a:gd name="T0" fmla="*/ 20 w 20"/>
                <a:gd name="T1" fmla="*/ 40 h 40"/>
                <a:gd name="T2" fmla="*/ 0 w 20"/>
                <a:gd name="T3" fmla="*/ 40 h 40"/>
                <a:gd name="T4" fmla="*/ 0 w 20"/>
                <a:gd name="T5" fmla="*/ 0 h 40"/>
                <a:gd name="T6" fmla="*/ 20 w 20"/>
                <a:gd name="T7" fmla="*/ 0 h 40"/>
                <a:gd name="T8" fmla="*/ 20 w 20"/>
                <a:gd name="T9" fmla="*/ 40 h 40"/>
              </a:gdLst>
              <a:ahLst/>
              <a:cxnLst>
                <a:cxn ang="0">
                  <a:pos x="T0" y="T1"/>
                </a:cxn>
                <a:cxn ang="0">
                  <a:pos x="T2" y="T3"/>
                </a:cxn>
                <a:cxn ang="0">
                  <a:pos x="T4" y="T5"/>
                </a:cxn>
                <a:cxn ang="0">
                  <a:pos x="T6" y="T7"/>
                </a:cxn>
                <a:cxn ang="0">
                  <a:pos x="T8" y="T9"/>
                </a:cxn>
              </a:cxnLst>
              <a:rect l="0" t="0" r="r" b="b"/>
              <a:pathLst>
                <a:path w="20" h="40">
                  <a:moveTo>
                    <a:pt x="20" y="40"/>
                  </a:moveTo>
                  <a:cubicBezTo>
                    <a:pt x="13" y="40"/>
                    <a:pt x="7" y="40"/>
                    <a:pt x="0" y="40"/>
                  </a:cubicBezTo>
                  <a:cubicBezTo>
                    <a:pt x="0" y="27"/>
                    <a:pt x="0" y="14"/>
                    <a:pt x="0" y="0"/>
                  </a:cubicBezTo>
                  <a:cubicBezTo>
                    <a:pt x="6" y="0"/>
                    <a:pt x="13" y="0"/>
                    <a:pt x="20" y="0"/>
                  </a:cubicBezTo>
                  <a:cubicBezTo>
                    <a:pt x="20" y="13"/>
                    <a:pt x="20" y="26"/>
                    <a:pt x="2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 name="Freeform 101">
              <a:extLst>
                <a:ext uri="{FF2B5EF4-FFF2-40B4-BE49-F238E27FC236}">
                  <a16:creationId xmlns:a16="http://schemas.microsoft.com/office/drawing/2014/main" id="{E13857C5-3658-4AF4-AA24-264FB4201091}"/>
                </a:ext>
              </a:extLst>
            </p:cNvPr>
            <p:cNvSpPr>
              <a:spLocks/>
            </p:cNvSpPr>
            <p:nvPr/>
          </p:nvSpPr>
          <p:spPr bwMode="auto">
            <a:xfrm>
              <a:off x="9964476" y="4258873"/>
              <a:ext cx="162209" cy="309934"/>
            </a:xfrm>
            <a:custGeom>
              <a:avLst/>
              <a:gdLst>
                <a:gd name="T0" fmla="*/ 0 w 21"/>
                <a:gd name="T1" fmla="*/ 40 h 40"/>
                <a:gd name="T2" fmla="*/ 0 w 21"/>
                <a:gd name="T3" fmla="*/ 0 h 40"/>
                <a:gd name="T4" fmla="*/ 21 w 21"/>
                <a:gd name="T5" fmla="*/ 0 h 40"/>
                <a:gd name="T6" fmla="*/ 21 w 21"/>
                <a:gd name="T7" fmla="*/ 40 h 40"/>
                <a:gd name="T8" fmla="*/ 0 w 21"/>
                <a:gd name="T9" fmla="*/ 40 h 40"/>
              </a:gdLst>
              <a:ahLst/>
              <a:cxnLst>
                <a:cxn ang="0">
                  <a:pos x="T0" y="T1"/>
                </a:cxn>
                <a:cxn ang="0">
                  <a:pos x="T2" y="T3"/>
                </a:cxn>
                <a:cxn ang="0">
                  <a:pos x="T4" y="T5"/>
                </a:cxn>
                <a:cxn ang="0">
                  <a:pos x="T6" y="T7"/>
                </a:cxn>
                <a:cxn ang="0">
                  <a:pos x="T8" y="T9"/>
                </a:cxn>
              </a:cxnLst>
              <a:rect l="0" t="0" r="r" b="b"/>
              <a:pathLst>
                <a:path w="21" h="40">
                  <a:moveTo>
                    <a:pt x="0" y="40"/>
                  </a:moveTo>
                  <a:cubicBezTo>
                    <a:pt x="0" y="26"/>
                    <a:pt x="0" y="14"/>
                    <a:pt x="0" y="0"/>
                  </a:cubicBezTo>
                  <a:cubicBezTo>
                    <a:pt x="7" y="0"/>
                    <a:pt x="14" y="0"/>
                    <a:pt x="21" y="0"/>
                  </a:cubicBezTo>
                  <a:cubicBezTo>
                    <a:pt x="21" y="14"/>
                    <a:pt x="21" y="26"/>
                    <a:pt x="21" y="40"/>
                  </a:cubicBezTo>
                  <a:cubicBezTo>
                    <a:pt x="14" y="40"/>
                    <a:pt x="8" y="40"/>
                    <a:pt x="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 name="Freeform 102">
              <a:extLst>
                <a:ext uri="{FF2B5EF4-FFF2-40B4-BE49-F238E27FC236}">
                  <a16:creationId xmlns:a16="http://schemas.microsoft.com/office/drawing/2014/main" id="{E0660667-4420-4D78-BF20-250158549495}"/>
                </a:ext>
              </a:extLst>
            </p:cNvPr>
            <p:cNvSpPr>
              <a:spLocks/>
            </p:cNvSpPr>
            <p:nvPr/>
          </p:nvSpPr>
          <p:spPr bwMode="auto">
            <a:xfrm>
              <a:off x="8278661" y="4267562"/>
              <a:ext cx="144829" cy="301244"/>
            </a:xfrm>
            <a:custGeom>
              <a:avLst/>
              <a:gdLst>
                <a:gd name="T0" fmla="*/ 19 w 19"/>
                <a:gd name="T1" fmla="*/ 39 h 39"/>
                <a:gd name="T2" fmla="*/ 0 w 19"/>
                <a:gd name="T3" fmla="*/ 39 h 39"/>
                <a:gd name="T4" fmla="*/ 0 w 19"/>
                <a:gd name="T5" fmla="*/ 0 h 39"/>
                <a:gd name="T6" fmla="*/ 19 w 19"/>
                <a:gd name="T7" fmla="*/ 0 h 39"/>
                <a:gd name="T8" fmla="*/ 19 w 19"/>
                <a:gd name="T9" fmla="*/ 39 h 39"/>
              </a:gdLst>
              <a:ahLst/>
              <a:cxnLst>
                <a:cxn ang="0">
                  <a:pos x="T0" y="T1"/>
                </a:cxn>
                <a:cxn ang="0">
                  <a:pos x="T2" y="T3"/>
                </a:cxn>
                <a:cxn ang="0">
                  <a:pos x="T4" y="T5"/>
                </a:cxn>
                <a:cxn ang="0">
                  <a:pos x="T6" y="T7"/>
                </a:cxn>
                <a:cxn ang="0">
                  <a:pos x="T8" y="T9"/>
                </a:cxn>
              </a:cxnLst>
              <a:rect l="0" t="0" r="r" b="b"/>
              <a:pathLst>
                <a:path w="19" h="39">
                  <a:moveTo>
                    <a:pt x="19" y="39"/>
                  </a:moveTo>
                  <a:cubicBezTo>
                    <a:pt x="12" y="39"/>
                    <a:pt x="6" y="39"/>
                    <a:pt x="0" y="39"/>
                  </a:cubicBezTo>
                  <a:cubicBezTo>
                    <a:pt x="0" y="26"/>
                    <a:pt x="0" y="13"/>
                    <a:pt x="0" y="0"/>
                  </a:cubicBezTo>
                  <a:cubicBezTo>
                    <a:pt x="6" y="0"/>
                    <a:pt x="12" y="0"/>
                    <a:pt x="19" y="0"/>
                  </a:cubicBezTo>
                  <a:cubicBezTo>
                    <a:pt x="19" y="12"/>
                    <a:pt x="19" y="25"/>
                    <a:pt x="1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 name="Freeform 103">
              <a:extLst>
                <a:ext uri="{FF2B5EF4-FFF2-40B4-BE49-F238E27FC236}">
                  <a16:creationId xmlns:a16="http://schemas.microsoft.com/office/drawing/2014/main" id="{287313D4-C8EF-4910-BE3B-182F4B7AD6CC}"/>
                </a:ext>
              </a:extLst>
            </p:cNvPr>
            <p:cNvSpPr>
              <a:spLocks/>
            </p:cNvSpPr>
            <p:nvPr/>
          </p:nvSpPr>
          <p:spPr bwMode="auto">
            <a:xfrm>
              <a:off x="5112690" y="4267562"/>
              <a:ext cx="153519" cy="301244"/>
            </a:xfrm>
            <a:custGeom>
              <a:avLst/>
              <a:gdLst>
                <a:gd name="T0" fmla="*/ 20 w 20"/>
                <a:gd name="T1" fmla="*/ 39 h 39"/>
                <a:gd name="T2" fmla="*/ 0 w 20"/>
                <a:gd name="T3" fmla="*/ 39 h 39"/>
                <a:gd name="T4" fmla="*/ 0 w 20"/>
                <a:gd name="T5" fmla="*/ 0 h 39"/>
                <a:gd name="T6" fmla="*/ 20 w 20"/>
                <a:gd name="T7" fmla="*/ 0 h 39"/>
                <a:gd name="T8" fmla="*/ 20 w 20"/>
                <a:gd name="T9" fmla="*/ 39 h 39"/>
              </a:gdLst>
              <a:ahLst/>
              <a:cxnLst>
                <a:cxn ang="0">
                  <a:pos x="T0" y="T1"/>
                </a:cxn>
                <a:cxn ang="0">
                  <a:pos x="T2" y="T3"/>
                </a:cxn>
                <a:cxn ang="0">
                  <a:pos x="T4" y="T5"/>
                </a:cxn>
                <a:cxn ang="0">
                  <a:pos x="T6" y="T7"/>
                </a:cxn>
                <a:cxn ang="0">
                  <a:pos x="T8" y="T9"/>
                </a:cxn>
              </a:cxnLst>
              <a:rect l="0" t="0" r="r" b="b"/>
              <a:pathLst>
                <a:path w="20" h="39">
                  <a:moveTo>
                    <a:pt x="20" y="39"/>
                  </a:moveTo>
                  <a:cubicBezTo>
                    <a:pt x="13" y="39"/>
                    <a:pt x="7" y="39"/>
                    <a:pt x="0" y="39"/>
                  </a:cubicBezTo>
                  <a:cubicBezTo>
                    <a:pt x="0" y="26"/>
                    <a:pt x="0" y="13"/>
                    <a:pt x="0" y="0"/>
                  </a:cubicBezTo>
                  <a:cubicBezTo>
                    <a:pt x="6" y="0"/>
                    <a:pt x="13" y="0"/>
                    <a:pt x="20" y="0"/>
                  </a:cubicBezTo>
                  <a:cubicBezTo>
                    <a:pt x="20" y="13"/>
                    <a:pt x="20" y="25"/>
                    <a:pt x="2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 name="Freeform 104">
              <a:extLst>
                <a:ext uri="{FF2B5EF4-FFF2-40B4-BE49-F238E27FC236}">
                  <a16:creationId xmlns:a16="http://schemas.microsoft.com/office/drawing/2014/main" id="{D16C0887-A5A1-44AE-A1CB-14896F421B86}"/>
                </a:ext>
              </a:extLst>
            </p:cNvPr>
            <p:cNvSpPr>
              <a:spLocks/>
            </p:cNvSpPr>
            <p:nvPr/>
          </p:nvSpPr>
          <p:spPr bwMode="auto">
            <a:xfrm>
              <a:off x="4292958" y="4267562"/>
              <a:ext cx="153519" cy="295453"/>
            </a:xfrm>
            <a:custGeom>
              <a:avLst/>
              <a:gdLst>
                <a:gd name="T0" fmla="*/ 20 w 20"/>
                <a:gd name="T1" fmla="*/ 0 h 38"/>
                <a:gd name="T2" fmla="*/ 20 w 20"/>
                <a:gd name="T3" fmla="*/ 38 h 38"/>
                <a:gd name="T4" fmla="*/ 0 w 20"/>
                <a:gd name="T5" fmla="*/ 38 h 38"/>
                <a:gd name="T6" fmla="*/ 0 w 20"/>
                <a:gd name="T7" fmla="*/ 0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cubicBezTo>
                    <a:pt x="20" y="14"/>
                    <a:pt x="20" y="26"/>
                    <a:pt x="20" y="38"/>
                  </a:cubicBezTo>
                  <a:cubicBezTo>
                    <a:pt x="14" y="38"/>
                    <a:pt x="7" y="38"/>
                    <a:pt x="0" y="38"/>
                  </a:cubicBezTo>
                  <a:cubicBezTo>
                    <a:pt x="0" y="26"/>
                    <a:pt x="0" y="13"/>
                    <a:pt x="0" y="0"/>
                  </a:cubicBezTo>
                  <a:cubicBezTo>
                    <a:pt x="7" y="0"/>
                    <a:pt x="14"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 name="Freeform 105">
              <a:extLst>
                <a:ext uri="{FF2B5EF4-FFF2-40B4-BE49-F238E27FC236}">
                  <a16:creationId xmlns:a16="http://schemas.microsoft.com/office/drawing/2014/main" id="{D3ECCD17-9A97-48C2-98AE-8E2F0D03B8B0}"/>
                </a:ext>
              </a:extLst>
            </p:cNvPr>
            <p:cNvSpPr>
              <a:spLocks/>
            </p:cNvSpPr>
            <p:nvPr/>
          </p:nvSpPr>
          <p:spPr bwMode="auto">
            <a:xfrm>
              <a:off x="8843497" y="4258873"/>
              <a:ext cx="144829" cy="304143"/>
            </a:xfrm>
            <a:custGeom>
              <a:avLst/>
              <a:gdLst>
                <a:gd name="T0" fmla="*/ 19 w 19"/>
                <a:gd name="T1" fmla="*/ 0 h 39"/>
                <a:gd name="T2" fmla="*/ 19 w 19"/>
                <a:gd name="T3" fmla="*/ 39 h 39"/>
                <a:gd name="T4" fmla="*/ 0 w 19"/>
                <a:gd name="T5" fmla="*/ 39 h 39"/>
                <a:gd name="T6" fmla="*/ 0 w 19"/>
                <a:gd name="T7" fmla="*/ 0 h 39"/>
                <a:gd name="T8" fmla="*/ 19 w 19"/>
                <a:gd name="T9" fmla="*/ 0 h 39"/>
              </a:gdLst>
              <a:ahLst/>
              <a:cxnLst>
                <a:cxn ang="0">
                  <a:pos x="T0" y="T1"/>
                </a:cxn>
                <a:cxn ang="0">
                  <a:pos x="T2" y="T3"/>
                </a:cxn>
                <a:cxn ang="0">
                  <a:pos x="T4" y="T5"/>
                </a:cxn>
                <a:cxn ang="0">
                  <a:pos x="T6" y="T7"/>
                </a:cxn>
                <a:cxn ang="0">
                  <a:pos x="T8" y="T9"/>
                </a:cxn>
              </a:cxnLst>
              <a:rect l="0" t="0" r="r" b="b"/>
              <a:pathLst>
                <a:path w="19" h="39">
                  <a:moveTo>
                    <a:pt x="19" y="0"/>
                  </a:moveTo>
                  <a:cubicBezTo>
                    <a:pt x="19" y="14"/>
                    <a:pt x="19" y="26"/>
                    <a:pt x="19" y="39"/>
                  </a:cubicBezTo>
                  <a:cubicBezTo>
                    <a:pt x="13" y="39"/>
                    <a:pt x="7" y="39"/>
                    <a:pt x="0" y="39"/>
                  </a:cubicBezTo>
                  <a:cubicBezTo>
                    <a:pt x="0" y="27"/>
                    <a:pt x="0" y="14"/>
                    <a:pt x="0" y="0"/>
                  </a:cubicBezTo>
                  <a:cubicBezTo>
                    <a:pt x="6" y="0"/>
                    <a:pt x="13"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 name="Freeform 106">
              <a:extLst>
                <a:ext uri="{FF2B5EF4-FFF2-40B4-BE49-F238E27FC236}">
                  <a16:creationId xmlns:a16="http://schemas.microsoft.com/office/drawing/2014/main" id="{5D2DC58A-EE81-413D-85FB-53111D6B622F}"/>
                </a:ext>
              </a:extLst>
            </p:cNvPr>
            <p:cNvSpPr>
              <a:spLocks/>
            </p:cNvSpPr>
            <p:nvPr/>
          </p:nvSpPr>
          <p:spPr bwMode="auto">
            <a:xfrm>
              <a:off x="4006195" y="4258873"/>
              <a:ext cx="153519" cy="309934"/>
            </a:xfrm>
            <a:custGeom>
              <a:avLst/>
              <a:gdLst>
                <a:gd name="T0" fmla="*/ 20 w 20"/>
                <a:gd name="T1" fmla="*/ 40 h 40"/>
                <a:gd name="T2" fmla="*/ 0 w 20"/>
                <a:gd name="T3" fmla="*/ 40 h 40"/>
                <a:gd name="T4" fmla="*/ 0 w 20"/>
                <a:gd name="T5" fmla="*/ 0 h 40"/>
                <a:gd name="T6" fmla="*/ 20 w 20"/>
                <a:gd name="T7" fmla="*/ 0 h 40"/>
                <a:gd name="T8" fmla="*/ 20 w 20"/>
                <a:gd name="T9" fmla="*/ 40 h 40"/>
              </a:gdLst>
              <a:ahLst/>
              <a:cxnLst>
                <a:cxn ang="0">
                  <a:pos x="T0" y="T1"/>
                </a:cxn>
                <a:cxn ang="0">
                  <a:pos x="T2" y="T3"/>
                </a:cxn>
                <a:cxn ang="0">
                  <a:pos x="T4" y="T5"/>
                </a:cxn>
                <a:cxn ang="0">
                  <a:pos x="T6" y="T7"/>
                </a:cxn>
                <a:cxn ang="0">
                  <a:pos x="T8" y="T9"/>
                </a:cxn>
              </a:cxnLst>
              <a:rect l="0" t="0" r="r" b="b"/>
              <a:pathLst>
                <a:path w="20" h="40">
                  <a:moveTo>
                    <a:pt x="20" y="40"/>
                  </a:moveTo>
                  <a:cubicBezTo>
                    <a:pt x="13" y="40"/>
                    <a:pt x="7" y="40"/>
                    <a:pt x="0" y="40"/>
                  </a:cubicBezTo>
                  <a:cubicBezTo>
                    <a:pt x="0" y="27"/>
                    <a:pt x="0" y="14"/>
                    <a:pt x="0" y="0"/>
                  </a:cubicBezTo>
                  <a:cubicBezTo>
                    <a:pt x="7" y="0"/>
                    <a:pt x="13" y="0"/>
                    <a:pt x="20" y="0"/>
                  </a:cubicBezTo>
                  <a:cubicBezTo>
                    <a:pt x="20" y="14"/>
                    <a:pt x="20" y="26"/>
                    <a:pt x="2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 name="Freeform 107">
              <a:extLst>
                <a:ext uri="{FF2B5EF4-FFF2-40B4-BE49-F238E27FC236}">
                  <a16:creationId xmlns:a16="http://schemas.microsoft.com/office/drawing/2014/main" id="{06C4FA4A-E193-4BAA-B065-649F89B118B1}"/>
                </a:ext>
              </a:extLst>
            </p:cNvPr>
            <p:cNvSpPr>
              <a:spLocks/>
            </p:cNvSpPr>
            <p:nvPr/>
          </p:nvSpPr>
          <p:spPr bwMode="auto">
            <a:xfrm>
              <a:off x="9127361" y="4244389"/>
              <a:ext cx="156415" cy="324418"/>
            </a:xfrm>
            <a:custGeom>
              <a:avLst/>
              <a:gdLst>
                <a:gd name="T0" fmla="*/ 20 w 20"/>
                <a:gd name="T1" fmla="*/ 42 h 42"/>
                <a:gd name="T2" fmla="*/ 0 w 20"/>
                <a:gd name="T3" fmla="*/ 42 h 42"/>
                <a:gd name="T4" fmla="*/ 0 w 20"/>
                <a:gd name="T5" fmla="*/ 3 h 42"/>
                <a:gd name="T6" fmla="*/ 1 w 20"/>
                <a:gd name="T7" fmla="*/ 2 h 42"/>
                <a:gd name="T8" fmla="*/ 20 w 20"/>
                <a:gd name="T9" fmla="*/ 18 h 42"/>
                <a:gd name="T10" fmla="*/ 20 w 20"/>
                <a:gd name="T11" fmla="*/ 42 h 42"/>
              </a:gdLst>
              <a:ahLst/>
              <a:cxnLst>
                <a:cxn ang="0">
                  <a:pos x="T0" y="T1"/>
                </a:cxn>
                <a:cxn ang="0">
                  <a:pos x="T2" y="T3"/>
                </a:cxn>
                <a:cxn ang="0">
                  <a:pos x="T4" y="T5"/>
                </a:cxn>
                <a:cxn ang="0">
                  <a:pos x="T6" y="T7"/>
                </a:cxn>
                <a:cxn ang="0">
                  <a:pos x="T8" y="T9"/>
                </a:cxn>
                <a:cxn ang="0">
                  <a:pos x="T10" y="T11"/>
                </a:cxn>
              </a:cxnLst>
              <a:rect l="0" t="0" r="r" b="b"/>
              <a:pathLst>
                <a:path w="20" h="42">
                  <a:moveTo>
                    <a:pt x="20" y="42"/>
                  </a:moveTo>
                  <a:cubicBezTo>
                    <a:pt x="12" y="42"/>
                    <a:pt x="6" y="42"/>
                    <a:pt x="0" y="42"/>
                  </a:cubicBezTo>
                  <a:cubicBezTo>
                    <a:pt x="0" y="29"/>
                    <a:pt x="0" y="16"/>
                    <a:pt x="0" y="3"/>
                  </a:cubicBezTo>
                  <a:cubicBezTo>
                    <a:pt x="0" y="3"/>
                    <a:pt x="1" y="2"/>
                    <a:pt x="1" y="2"/>
                  </a:cubicBezTo>
                  <a:cubicBezTo>
                    <a:pt x="20" y="0"/>
                    <a:pt x="20" y="0"/>
                    <a:pt x="20" y="18"/>
                  </a:cubicBezTo>
                  <a:cubicBezTo>
                    <a:pt x="20" y="26"/>
                    <a:pt x="20" y="33"/>
                    <a:pt x="2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7" name="Freeform 108">
              <a:extLst>
                <a:ext uri="{FF2B5EF4-FFF2-40B4-BE49-F238E27FC236}">
                  <a16:creationId xmlns:a16="http://schemas.microsoft.com/office/drawing/2014/main" id="{FAF5D9D5-4124-4C83-9627-7BB18761FBE5}"/>
                </a:ext>
              </a:extLst>
            </p:cNvPr>
            <p:cNvSpPr>
              <a:spLocks/>
            </p:cNvSpPr>
            <p:nvPr/>
          </p:nvSpPr>
          <p:spPr bwMode="auto">
            <a:xfrm>
              <a:off x="3145909" y="4258873"/>
              <a:ext cx="147725" cy="304143"/>
            </a:xfrm>
            <a:custGeom>
              <a:avLst/>
              <a:gdLst>
                <a:gd name="T0" fmla="*/ 0 w 19"/>
                <a:gd name="T1" fmla="*/ 0 h 39"/>
                <a:gd name="T2" fmla="*/ 19 w 19"/>
                <a:gd name="T3" fmla="*/ 0 h 39"/>
                <a:gd name="T4" fmla="*/ 19 w 19"/>
                <a:gd name="T5" fmla="*/ 39 h 39"/>
                <a:gd name="T6" fmla="*/ 0 w 19"/>
                <a:gd name="T7" fmla="*/ 39 h 39"/>
                <a:gd name="T8" fmla="*/ 0 w 19"/>
                <a:gd name="T9" fmla="*/ 0 h 39"/>
              </a:gdLst>
              <a:ahLst/>
              <a:cxnLst>
                <a:cxn ang="0">
                  <a:pos x="T0" y="T1"/>
                </a:cxn>
                <a:cxn ang="0">
                  <a:pos x="T2" y="T3"/>
                </a:cxn>
                <a:cxn ang="0">
                  <a:pos x="T4" y="T5"/>
                </a:cxn>
                <a:cxn ang="0">
                  <a:pos x="T6" y="T7"/>
                </a:cxn>
                <a:cxn ang="0">
                  <a:pos x="T8" y="T9"/>
                </a:cxn>
              </a:cxnLst>
              <a:rect l="0" t="0" r="r" b="b"/>
              <a:pathLst>
                <a:path w="19" h="39">
                  <a:moveTo>
                    <a:pt x="0" y="0"/>
                  </a:moveTo>
                  <a:cubicBezTo>
                    <a:pt x="7" y="0"/>
                    <a:pt x="13" y="0"/>
                    <a:pt x="19" y="0"/>
                  </a:cubicBezTo>
                  <a:cubicBezTo>
                    <a:pt x="19" y="13"/>
                    <a:pt x="19" y="26"/>
                    <a:pt x="19" y="39"/>
                  </a:cubicBezTo>
                  <a:cubicBezTo>
                    <a:pt x="13" y="39"/>
                    <a:pt x="7" y="39"/>
                    <a:pt x="0" y="39"/>
                  </a:cubicBezTo>
                  <a:cubicBezTo>
                    <a:pt x="0" y="26"/>
                    <a:pt x="0" y="1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8" name="Freeform 109">
              <a:extLst>
                <a:ext uri="{FF2B5EF4-FFF2-40B4-BE49-F238E27FC236}">
                  <a16:creationId xmlns:a16="http://schemas.microsoft.com/office/drawing/2014/main" id="{45EF59E0-7987-4855-A2EB-6E236695E59B}"/>
                </a:ext>
              </a:extLst>
            </p:cNvPr>
            <p:cNvSpPr>
              <a:spLocks/>
            </p:cNvSpPr>
            <p:nvPr/>
          </p:nvSpPr>
          <p:spPr bwMode="auto">
            <a:xfrm>
              <a:off x="8548044" y="4253078"/>
              <a:ext cx="153519" cy="309934"/>
            </a:xfrm>
            <a:custGeom>
              <a:avLst/>
              <a:gdLst>
                <a:gd name="T0" fmla="*/ 0 w 20"/>
                <a:gd name="T1" fmla="*/ 40 h 40"/>
                <a:gd name="T2" fmla="*/ 0 w 20"/>
                <a:gd name="T3" fmla="*/ 5 h 40"/>
                <a:gd name="T4" fmla="*/ 5 w 20"/>
                <a:gd name="T5" fmla="*/ 1 h 40"/>
                <a:gd name="T6" fmla="*/ 20 w 20"/>
                <a:gd name="T7" fmla="*/ 1 h 40"/>
                <a:gd name="T8" fmla="*/ 20 w 20"/>
                <a:gd name="T9" fmla="*/ 40 h 40"/>
                <a:gd name="T10" fmla="*/ 0 w 20"/>
                <a:gd name="T11" fmla="*/ 40 h 40"/>
              </a:gdLst>
              <a:ahLst/>
              <a:cxnLst>
                <a:cxn ang="0">
                  <a:pos x="T0" y="T1"/>
                </a:cxn>
                <a:cxn ang="0">
                  <a:pos x="T2" y="T3"/>
                </a:cxn>
                <a:cxn ang="0">
                  <a:pos x="T4" y="T5"/>
                </a:cxn>
                <a:cxn ang="0">
                  <a:pos x="T6" y="T7"/>
                </a:cxn>
                <a:cxn ang="0">
                  <a:pos x="T8" y="T9"/>
                </a:cxn>
                <a:cxn ang="0">
                  <a:pos x="T10" y="T11"/>
                </a:cxn>
              </a:cxnLst>
              <a:rect l="0" t="0" r="r" b="b"/>
              <a:pathLst>
                <a:path w="20" h="40">
                  <a:moveTo>
                    <a:pt x="0" y="40"/>
                  </a:moveTo>
                  <a:cubicBezTo>
                    <a:pt x="0" y="29"/>
                    <a:pt x="0" y="17"/>
                    <a:pt x="0" y="5"/>
                  </a:cubicBezTo>
                  <a:cubicBezTo>
                    <a:pt x="0" y="4"/>
                    <a:pt x="3" y="1"/>
                    <a:pt x="5" y="1"/>
                  </a:cubicBezTo>
                  <a:cubicBezTo>
                    <a:pt x="10" y="0"/>
                    <a:pt x="14" y="1"/>
                    <a:pt x="20" y="1"/>
                  </a:cubicBezTo>
                  <a:cubicBezTo>
                    <a:pt x="20" y="14"/>
                    <a:pt x="20" y="27"/>
                    <a:pt x="20" y="40"/>
                  </a:cubicBezTo>
                  <a:cubicBezTo>
                    <a:pt x="14" y="40"/>
                    <a:pt x="7" y="40"/>
                    <a:pt x="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9" name="Freeform 110">
              <a:extLst>
                <a:ext uri="{FF2B5EF4-FFF2-40B4-BE49-F238E27FC236}">
                  <a16:creationId xmlns:a16="http://schemas.microsoft.com/office/drawing/2014/main" id="{00BC5ED0-F2C7-4E93-8BEA-A1E63A75ED6C}"/>
                </a:ext>
              </a:extLst>
            </p:cNvPr>
            <p:cNvSpPr>
              <a:spLocks/>
            </p:cNvSpPr>
            <p:nvPr/>
          </p:nvSpPr>
          <p:spPr bwMode="auto">
            <a:xfrm>
              <a:off x="8269971" y="3859144"/>
              <a:ext cx="153519" cy="292554"/>
            </a:xfrm>
            <a:custGeom>
              <a:avLst/>
              <a:gdLst>
                <a:gd name="T0" fmla="*/ 0 w 20"/>
                <a:gd name="T1" fmla="*/ 38 h 38"/>
                <a:gd name="T2" fmla="*/ 0 w 20"/>
                <a:gd name="T3" fmla="*/ 0 h 38"/>
                <a:gd name="T4" fmla="*/ 20 w 20"/>
                <a:gd name="T5" fmla="*/ 0 h 38"/>
                <a:gd name="T6" fmla="*/ 20 w 20"/>
                <a:gd name="T7" fmla="*/ 38 h 38"/>
                <a:gd name="T8" fmla="*/ 0 w 20"/>
                <a:gd name="T9" fmla="*/ 38 h 38"/>
              </a:gdLst>
              <a:ahLst/>
              <a:cxnLst>
                <a:cxn ang="0">
                  <a:pos x="T0" y="T1"/>
                </a:cxn>
                <a:cxn ang="0">
                  <a:pos x="T2" y="T3"/>
                </a:cxn>
                <a:cxn ang="0">
                  <a:pos x="T4" y="T5"/>
                </a:cxn>
                <a:cxn ang="0">
                  <a:pos x="T6" y="T7"/>
                </a:cxn>
                <a:cxn ang="0">
                  <a:pos x="T8" y="T9"/>
                </a:cxn>
              </a:cxnLst>
              <a:rect l="0" t="0" r="r" b="b"/>
              <a:pathLst>
                <a:path w="20" h="38">
                  <a:moveTo>
                    <a:pt x="0" y="38"/>
                  </a:moveTo>
                  <a:cubicBezTo>
                    <a:pt x="0" y="25"/>
                    <a:pt x="0" y="13"/>
                    <a:pt x="0" y="0"/>
                  </a:cubicBezTo>
                  <a:cubicBezTo>
                    <a:pt x="7" y="0"/>
                    <a:pt x="13" y="0"/>
                    <a:pt x="20" y="0"/>
                  </a:cubicBezTo>
                  <a:cubicBezTo>
                    <a:pt x="20" y="12"/>
                    <a:pt x="20" y="25"/>
                    <a:pt x="20" y="38"/>
                  </a:cubicBezTo>
                  <a:cubicBezTo>
                    <a:pt x="14" y="38"/>
                    <a:pt x="8"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 name="Freeform 111">
              <a:extLst>
                <a:ext uri="{FF2B5EF4-FFF2-40B4-BE49-F238E27FC236}">
                  <a16:creationId xmlns:a16="http://schemas.microsoft.com/office/drawing/2014/main" id="{4C1104B0-103D-47CC-A609-FE496BB4351C}"/>
                </a:ext>
              </a:extLst>
            </p:cNvPr>
            <p:cNvSpPr>
              <a:spLocks/>
            </p:cNvSpPr>
            <p:nvPr/>
          </p:nvSpPr>
          <p:spPr bwMode="auto">
            <a:xfrm>
              <a:off x="4006195" y="3433346"/>
              <a:ext cx="153519" cy="292554"/>
            </a:xfrm>
            <a:custGeom>
              <a:avLst/>
              <a:gdLst>
                <a:gd name="T0" fmla="*/ 0 w 20"/>
                <a:gd name="T1" fmla="*/ 0 h 38"/>
                <a:gd name="T2" fmla="*/ 20 w 20"/>
                <a:gd name="T3" fmla="*/ 0 h 38"/>
                <a:gd name="T4" fmla="*/ 20 w 20"/>
                <a:gd name="T5" fmla="*/ 38 h 38"/>
                <a:gd name="T6" fmla="*/ 0 w 20"/>
                <a:gd name="T7" fmla="*/ 38 h 38"/>
                <a:gd name="T8" fmla="*/ 0 w 20"/>
                <a:gd name="T9" fmla="*/ 0 h 38"/>
              </a:gdLst>
              <a:ahLst/>
              <a:cxnLst>
                <a:cxn ang="0">
                  <a:pos x="T0" y="T1"/>
                </a:cxn>
                <a:cxn ang="0">
                  <a:pos x="T2" y="T3"/>
                </a:cxn>
                <a:cxn ang="0">
                  <a:pos x="T4" y="T5"/>
                </a:cxn>
                <a:cxn ang="0">
                  <a:pos x="T6" y="T7"/>
                </a:cxn>
                <a:cxn ang="0">
                  <a:pos x="T8" y="T9"/>
                </a:cxn>
              </a:cxnLst>
              <a:rect l="0" t="0" r="r" b="b"/>
              <a:pathLst>
                <a:path w="20" h="38">
                  <a:moveTo>
                    <a:pt x="0" y="0"/>
                  </a:moveTo>
                  <a:cubicBezTo>
                    <a:pt x="7" y="0"/>
                    <a:pt x="13" y="0"/>
                    <a:pt x="20" y="0"/>
                  </a:cubicBezTo>
                  <a:cubicBezTo>
                    <a:pt x="20" y="12"/>
                    <a:pt x="20" y="25"/>
                    <a:pt x="20"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1" name="Freeform 112">
              <a:extLst>
                <a:ext uri="{FF2B5EF4-FFF2-40B4-BE49-F238E27FC236}">
                  <a16:creationId xmlns:a16="http://schemas.microsoft.com/office/drawing/2014/main" id="{5E0B97FA-ACF9-45D4-A03E-FB790DBE5C57}"/>
                </a:ext>
              </a:extLst>
            </p:cNvPr>
            <p:cNvSpPr>
              <a:spLocks/>
            </p:cNvSpPr>
            <p:nvPr/>
          </p:nvSpPr>
          <p:spPr bwMode="auto">
            <a:xfrm>
              <a:off x="8548044" y="3433346"/>
              <a:ext cx="153519" cy="292554"/>
            </a:xfrm>
            <a:custGeom>
              <a:avLst/>
              <a:gdLst>
                <a:gd name="T0" fmla="*/ 0 w 20"/>
                <a:gd name="T1" fmla="*/ 0 h 38"/>
                <a:gd name="T2" fmla="*/ 20 w 20"/>
                <a:gd name="T3" fmla="*/ 0 h 38"/>
                <a:gd name="T4" fmla="*/ 20 w 20"/>
                <a:gd name="T5" fmla="*/ 38 h 38"/>
                <a:gd name="T6" fmla="*/ 0 w 20"/>
                <a:gd name="T7" fmla="*/ 38 h 38"/>
                <a:gd name="T8" fmla="*/ 0 w 20"/>
                <a:gd name="T9" fmla="*/ 0 h 38"/>
              </a:gdLst>
              <a:ahLst/>
              <a:cxnLst>
                <a:cxn ang="0">
                  <a:pos x="T0" y="T1"/>
                </a:cxn>
                <a:cxn ang="0">
                  <a:pos x="T2" y="T3"/>
                </a:cxn>
                <a:cxn ang="0">
                  <a:pos x="T4" y="T5"/>
                </a:cxn>
                <a:cxn ang="0">
                  <a:pos x="T6" y="T7"/>
                </a:cxn>
                <a:cxn ang="0">
                  <a:pos x="T8" y="T9"/>
                </a:cxn>
              </a:cxnLst>
              <a:rect l="0" t="0" r="r" b="b"/>
              <a:pathLst>
                <a:path w="20" h="38">
                  <a:moveTo>
                    <a:pt x="0" y="0"/>
                  </a:moveTo>
                  <a:cubicBezTo>
                    <a:pt x="7" y="0"/>
                    <a:pt x="13" y="0"/>
                    <a:pt x="20" y="0"/>
                  </a:cubicBezTo>
                  <a:cubicBezTo>
                    <a:pt x="20" y="13"/>
                    <a:pt x="20" y="25"/>
                    <a:pt x="20"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2" name="Freeform 113">
              <a:extLst>
                <a:ext uri="{FF2B5EF4-FFF2-40B4-BE49-F238E27FC236}">
                  <a16:creationId xmlns:a16="http://schemas.microsoft.com/office/drawing/2014/main" id="{F2FEF27F-B231-40A9-8F8D-AD3B256F4DD2}"/>
                </a:ext>
              </a:extLst>
            </p:cNvPr>
            <p:cNvSpPr>
              <a:spLocks/>
            </p:cNvSpPr>
            <p:nvPr/>
          </p:nvSpPr>
          <p:spPr bwMode="auto">
            <a:xfrm>
              <a:off x="8269971" y="3433346"/>
              <a:ext cx="153519" cy="292554"/>
            </a:xfrm>
            <a:custGeom>
              <a:avLst/>
              <a:gdLst>
                <a:gd name="T0" fmla="*/ 0 w 20"/>
                <a:gd name="T1" fmla="*/ 38 h 38"/>
                <a:gd name="T2" fmla="*/ 0 w 20"/>
                <a:gd name="T3" fmla="*/ 0 h 38"/>
                <a:gd name="T4" fmla="*/ 20 w 20"/>
                <a:gd name="T5" fmla="*/ 0 h 38"/>
                <a:gd name="T6" fmla="*/ 20 w 20"/>
                <a:gd name="T7" fmla="*/ 38 h 38"/>
                <a:gd name="T8" fmla="*/ 0 w 20"/>
                <a:gd name="T9" fmla="*/ 38 h 38"/>
              </a:gdLst>
              <a:ahLst/>
              <a:cxnLst>
                <a:cxn ang="0">
                  <a:pos x="T0" y="T1"/>
                </a:cxn>
                <a:cxn ang="0">
                  <a:pos x="T2" y="T3"/>
                </a:cxn>
                <a:cxn ang="0">
                  <a:pos x="T4" y="T5"/>
                </a:cxn>
                <a:cxn ang="0">
                  <a:pos x="T6" y="T7"/>
                </a:cxn>
                <a:cxn ang="0">
                  <a:pos x="T8" y="T9"/>
                </a:cxn>
              </a:cxnLst>
              <a:rect l="0" t="0" r="r" b="b"/>
              <a:pathLst>
                <a:path w="20" h="38">
                  <a:moveTo>
                    <a:pt x="0" y="38"/>
                  </a:moveTo>
                  <a:cubicBezTo>
                    <a:pt x="0" y="25"/>
                    <a:pt x="0" y="13"/>
                    <a:pt x="0" y="0"/>
                  </a:cubicBezTo>
                  <a:cubicBezTo>
                    <a:pt x="7" y="0"/>
                    <a:pt x="13" y="0"/>
                    <a:pt x="20" y="0"/>
                  </a:cubicBezTo>
                  <a:cubicBezTo>
                    <a:pt x="20" y="13"/>
                    <a:pt x="20" y="25"/>
                    <a:pt x="20" y="38"/>
                  </a:cubicBezTo>
                  <a:cubicBezTo>
                    <a:pt x="14" y="38"/>
                    <a:pt x="7"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3" name="Freeform 114">
              <a:extLst>
                <a:ext uri="{FF2B5EF4-FFF2-40B4-BE49-F238E27FC236}">
                  <a16:creationId xmlns:a16="http://schemas.microsoft.com/office/drawing/2014/main" id="{0933287A-BDED-499C-9C99-43817E2265F6}"/>
                </a:ext>
              </a:extLst>
            </p:cNvPr>
            <p:cNvSpPr>
              <a:spLocks/>
            </p:cNvSpPr>
            <p:nvPr/>
          </p:nvSpPr>
          <p:spPr bwMode="auto">
            <a:xfrm>
              <a:off x="4298749" y="3433346"/>
              <a:ext cx="147725" cy="292554"/>
            </a:xfrm>
            <a:custGeom>
              <a:avLst/>
              <a:gdLst>
                <a:gd name="T0" fmla="*/ 0 w 19"/>
                <a:gd name="T1" fmla="*/ 0 h 38"/>
                <a:gd name="T2" fmla="*/ 19 w 19"/>
                <a:gd name="T3" fmla="*/ 0 h 38"/>
                <a:gd name="T4" fmla="*/ 19 w 19"/>
                <a:gd name="T5" fmla="*/ 38 h 38"/>
                <a:gd name="T6" fmla="*/ 0 w 19"/>
                <a:gd name="T7" fmla="*/ 38 h 38"/>
                <a:gd name="T8" fmla="*/ 0 w 19"/>
                <a:gd name="T9" fmla="*/ 0 h 38"/>
              </a:gdLst>
              <a:ahLst/>
              <a:cxnLst>
                <a:cxn ang="0">
                  <a:pos x="T0" y="T1"/>
                </a:cxn>
                <a:cxn ang="0">
                  <a:pos x="T2" y="T3"/>
                </a:cxn>
                <a:cxn ang="0">
                  <a:pos x="T4" y="T5"/>
                </a:cxn>
                <a:cxn ang="0">
                  <a:pos x="T6" y="T7"/>
                </a:cxn>
                <a:cxn ang="0">
                  <a:pos x="T8" y="T9"/>
                </a:cxn>
              </a:cxnLst>
              <a:rect l="0" t="0" r="r" b="b"/>
              <a:pathLst>
                <a:path w="19" h="38">
                  <a:moveTo>
                    <a:pt x="0" y="0"/>
                  </a:moveTo>
                  <a:cubicBezTo>
                    <a:pt x="6" y="0"/>
                    <a:pt x="12" y="0"/>
                    <a:pt x="19" y="0"/>
                  </a:cubicBezTo>
                  <a:cubicBezTo>
                    <a:pt x="19" y="13"/>
                    <a:pt x="19" y="25"/>
                    <a:pt x="19"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4" name="Freeform 115">
              <a:extLst>
                <a:ext uri="{FF2B5EF4-FFF2-40B4-BE49-F238E27FC236}">
                  <a16:creationId xmlns:a16="http://schemas.microsoft.com/office/drawing/2014/main" id="{922725B3-5FE5-4DDC-BB6C-C834DF0BA5C4}"/>
                </a:ext>
              </a:extLst>
            </p:cNvPr>
            <p:cNvSpPr>
              <a:spLocks/>
            </p:cNvSpPr>
            <p:nvPr/>
          </p:nvSpPr>
          <p:spPr bwMode="auto">
            <a:xfrm>
              <a:off x="4006195" y="3859144"/>
              <a:ext cx="153519" cy="292554"/>
            </a:xfrm>
            <a:custGeom>
              <a:avLst/>
              <a:gdLst>
                <a:gd name="T0" fmla="*/ 0 w 20"/>
                <a:gd name="T1" fmla="*/ 38 h 38"/>
                <a:gd name="T2" fmla="*/ 0 w 20"/>
                <a:gd name="T3" fmla="*/ 0 h 38"/>
                <a:gd name="T4" fmla="*/ 20 w 20"/>
                <a:gd name="T5" fmla="*/ 0 h 38"/>
                <a:gd name="T6" fmla="*/ 20 w 20"/>
                <a:gd name="T7" fmla="*/ 38 h 38"/>
                <a:gd name="T8" fmla="*/ 0 w 20"/>
                <a:gd name="T9" fmla="*/ 38 h 38"/>
              </a:gdLst>
              <a:ahLst/>
              <a:cxnLst>
                <a:cxn ang="0">
                  <a:pos x="T0" y="T1"/>
                </a:cxn>
                <a:cxn ang="0">
                  <a:pos x="T2" y="T3"/>
                </a:cxn>
                <a:cxn ang="0">
                  <a:pos x="T4" y="T5"/>
                </a:cxn>
                <a:cxn ang="0">
                  <a:pos x="T6" y="T7"/>
                </a:cxn>
                <a:cxn ang="0">
                  <a:pos x="T8" y="T9"/>
                </a:cxn>
              </a:cxnLst>
              <a:rect l="0" t="0" r="r" b="b"/>
              <a:pathLst>
                <a:path w="20" h="38">
                  <a:moveTo>
                    <a:pt x="0" y="38"/>
                  </a:moveTo>
                  <a:cubicBezTo>
                    <a:pt x="0" y="25"/>
                    <a:pt x="0" y="13"/>
                    <a:pt x="0" y="0"/>
                  </a:cubicBezTo>
                  <a:cubicBezTo>
                    <a:pt x="7" y="0"/>
                    <a:pt x="13" y="0"/>
                    <a:pt x="20" y="0"/>
                  </a:cubicBezTo>
                  <a:cubicBezTo>
                    <a:pt x="20" y="13"/>
                    <a:pt x="20" y="25"/>
                    <a:pt x="20" y="38"/>
                  </a:cubicBezTo>
                  <a:cubicBezTo>
                    <a:pt x="13" y="38"/>
                    <a:pt x="7"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5" name="Freeform 116">
              <a:extLst>
                <a:ext uri="{FF2B5EF4-FFF2-40B4-BE49-F238E27FC236}">
                  <a16:creationId xmlns:a16="http://schemas.microsoft.com/office/drawing/2014/main" id="{92025F13-CA8A-4BD0-8D19-93C35A7F9075}"/>
                </a:ext>
              </a:extLst>
            </p:cNvPr>
            <p:cNvSpPr>
              <a:spLocks/>
            </p:cNvSpPr>
            <p:nvPr/>
          </p:nvSpPr>
          <p:spPr bwMode="auto">
            <a:xfrm>
              <a:off x="8548044" y="3859144"/>
              <a:ext cx="153519" cy="292554"/>
            </a:xfrm>
            <a:custGeom>
              <a:avLst/>
              <a:gdLst>
                <a:gd name="T0" fmla="*/ 20 w 20"/>
                <a:gd name="T1" fmla="*/ 0 h 38"/>
                <a:gd name="T2" fmla="*/ 20 w 20"/>
                <a:gd name="T3" fmla="*/ 38 h 38"/>
                <a:gd name="T4" fmla="*/ 0 w 20"/>
                <a:gd name="T5" fmla="*/ 38 h 38"/>
                <a:gd name="T6" fmla="*/ 0 w 20"/>
                <a:gd name="T7" fmla="*/ 0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cubicBezTo>
                    <a:pt x="20" y="13"/>
                    <a:pt x="20" y="25"/>
                    <a:pt x="20" y="38"/>
                  </a:cubicBezTo>
                  <a:cubicBezTo>
                    <a:pt x="14" y="38"/>
                    <a:pt x="7" y="38"/>
                    <a:pt x="0" y="38"/>
                  </a:cubicBezTo>
                  <a:cubicBezTo>
                    <a:pt x="0" y="26"/>
                    <a:pt x="0" y="13"/>
                    <a:pt x="0" y="0"/>
                  </a:cubicBezTo>
                  <a:cubicBezTo>
                    <a:pt x="7" y="0"/>
                    <a:pt x="13"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6" name="Freeform 117">
              <a:extLst>
                <a:ext uri="{FF2B5EF4-FFF2-40B4-BE49-F238E27FC236}">
                  <a16:creationId xmlns:a16="http://schemas.microsoft.com/office/drawing/2014/main" id="{0BBC86F7-03C5-46F3-95EC-7B842A26965B}"/>
                </a:ext>
              </a:extLst>
            </p:cNvPr>
            <p:cNvSpPr>
              <a:spLocks/>
            </p:cNvSpPr>
            <p:nvPr/>
          </p:nvSpPr>
          <p:spPr bwMode="auto">
            <a:xfrm>
              <a:off x="5104001" y="3433346"/>
              <a:ext cx="162209" cy="292554"/>
            </a:xfrm>
            <a:custGeom>
              <a:avLst/>
              <a:gdLst>
                <a:gd name="T0" fmla="*/ 0 w 21"/>
                <a:gd name="T1" fmla="*/ 0 h 38"/>
                <a:gd name="T2" fmla="*/ 21 w 21"/>
                <a:gd name="T3" fmla="*/ 0 h 38"/>
                <a:gd name="T4" fmla="*/ 21 w 21"/>
                <a:gd name="T5" fmla="*/ 38 h 38"/>
                <a:gd name="T6" fmla="*/ 0 w 21"/>
                <a:gd name="T7" fmla="*/ 38 h 38"/>
                <a:gd name="T8" fmla="*/ 0 w 21"/>
                <a:gd name="T9" fmla="*/ 0 h 38"/>
              </a:gdLst>
              <a:ahLst/>
              <a:cxnLst>
                <a:cxn ang="0">
                  <a:pos x="T0" y="T1"/>
                </a:cxn>
                <a:cxn ang="0">
                  <a:pos x="T2" y="T3"/>
                </a:cxn>
                <a:cxn ang="0">
                  <a:pos x="T4" y="T5"/>
                </a:cxn>
                <a:cxn ang="0">
                  <a:pos x="T6" y="T7"/>
                </a:cxn>
                <a:cxn ang="0">
                  <a:pos x="T8" y="T9"/>
                </a:cxn>
              </a:cxnLst>
              <a:rect l="0" t="0" r="r" b="b"/>
              <a:pathLst>
                <a:path w="21" h="38">
                  <a:moveTo>
                    <a:pt x="0" y="0"/>
                  </a:moveTo>
                  <a:cubicBezTo>
                    <a:pt x="8" y="0"/>
                    <a:pt x="14" y="0"/>
                    <a:pt x="21" y="0"/>
                  </a:cubicBezTo>
                  <a:cubicBezTo>
                    <a:pt x="21" y="13"/>
                    <a:pt x="21" y="25"/>
                    <a:pt x="21" y="38"/>
                  </a:cubicBezTo>
                  <a:cubicBezTo>
                    <a:pt x="14" y="38"/>
                    <a:pt x="8" y="38"/>
                    <a:pt x="0" y="38"/>
                  </a:cubicBezTo>
                  <a:cubicBezTo>
                    <a:pt x="0" y="25"/>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7" name="Freeform 118">
              <a:extLst>
                <a:ext uri="{FF2B5EF4-FFF2-40B4-BE49-F238E27FC236}">
                  <a16:creationId xmlns:a16="http://schemas.microsoft.com/office/drawing/2014/main" id="{CC2610CB-DF4F-44A1-8D56-F6B93B2171FB}"/>
                </a:ext>
              </a:extLst>
            </p:cNvPr>
            <p:cNvSpPr>
              <a:spLocks/>
            </p:cNvSpPr>
            <p:nvPr/>
          </p:nvSpPr>
          <p:spPr bwMode="auto">
            <a:xfrm>
              <a:off x="5112690" y="3841764"/>
              <a:ext cx="162209" cy="318624"/>
            </a:xfrm>
            <a:custGeom>
              <a:avLst/>
              <a:gdLst>
                <a:gd name="T0" fmla="*/ 21 w 21"/>
                <a:gd name="T1" fmla="*/ 41 h 41"/>
                <a:gd name="T2" fmla="*/ 0 w 21"/>
                <a:gd name="T3" fmla="*/ 41 h 41"/>
                <a:gd name="T4" fmla="*/ 0 w 21"/>
                <a:gd name="T5" fmla="*/ 3 h 41"/>
                <a:gd name="T6" fmla="*/ 2 w 21"/>
                <a:gd name="T7" fmla="*/ 1 h 41"/>
                <a:gd name="T8" fmla="*/ 21 w 21"/>
                <a:gd name="T9" fmla="*/ 19 h 41"/>
                <a:gd name="T10" fmla="*/ 21 w 21"/>
                <a:gd name="T11" fmla="*/ 41 h 41"/>
              </a:gdLst>
              <a:ahLst/>
              <a:cxnLst>
                <a:cxn ang="0">
                  <a:pos x="T0" y="T1"/>
                </a:cxn>
                <a:cxn ang="0">
                  <a:pos x="T2" y="T3"/>
                </a:cxn>
                <a:cxn ang="0">
                  <a:pos x="T4" y="T5"/>
                </a:cxn>
                <a:cxn ang="0">
                  <a:pos x="T6" y="T7"/>
                </a:cxn>
                <a:cxn ang="0">
                  <a:pos x="T8" y="T9"/>
                </a:cxn>
                <a:cxn ang="0">
                  <a:pos x="T10" y="T11"/>
                </a:cxn>
              </a:cxnLst>
              <a:rect l="0" t="0" r="r" b="b"/>
              <a:pathLst>
                <a:path w="21" h="41">
                  <a:moveTo>
                    <a:pt x="21" y="41"/>
                  </a:moveTo>
                  <a:cubicBezTo>
                    <a:pt x="13" y="41"/>
                    <a:pt x="7" y="41"/>
                    <a:pt x="0" y="41"/>
                  </a:cubicBezTo>
                  <a:cubicBezTo>
                    <a:pt x="0" y="28"/>
                    <a:pt x="0" y="15"/>
                    <a:pt x="0" y="3"/>
                  </a:cubicBezTo>
                  <a:cubicBezTo>
                    <a:pt x="0" y="2"/>
                    <a:pt x="1" y="1"/>
                    <a:pt x="2" y="1"/>
                  </a:cubicBezTo>
                  <a:cubicBezTo>
                    <a:pt x="21" y="0"/>
                    <a:pt x="21" y="0"/>
                    <a:pt x="21" y="19"/>
                  </a:cubicBezTo>
                  <a:cubicBezTo>
                    <a:pt x="21" y="26"/>
                    <a:pt x="21" y="33"/>
                    <a:pt x="2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8" name="Freeform 119">
              <a:extLst>
                <a:ext uri="{FF2B5EF4-FFF2-40B4-BE49-F238E27FC236}">
                  <a16:creationId xmlns:a16="http://schemas.microsoft.com/office/drawing/2014/main" id="{96435DD5-9C20-4706-9A41-D5E03E4CC5CF}"/>
                </a:ext>
              </a:extLst>
            </p:cNvPr>
            <p:cNvSpPr>
              <a:spLocks/>
            </p:cNvSpPr>
            <p:nvPr/>
          </p:nvSpPr>
          <p:spPr bwMode="auto">
            <a:xfrm>
              <a:off x="4292958" y="3859144"/>
              <a:ext cx="153519" cy="292554"/>
            </a:xfrm>
            <a:custGeom>
              <a:avLst/>
              <a:gdLst>
                <a:gd name="T0" fmla="*/ 0 w 20"/>
                <a:gd name="T1" fmla="*/ 38 h 38"/>
                <a:gd name="T2" fmla="*/ 0 w 20"/>
                <a:gd name="T3" fmla="*/ 0 h 38"/>
                <a:gd name="T4" fmla="*/ 20 w 20"/>
                <a:gd name="T5" fmla="*/ 0 h 38"/>
                <a:gd name="T6" fmla="*/ 20 w 20"/>
                <a:gd name="T7" fmla="*/ 38 h 38"/>
                <a:gd name="T8" fmla="*/ 0 w 20"/>
                <a:gd name="T9" fmla="*/ 38 h 38"/>
              </a:gdLst>
              <a:ahLst/>
              <a:cxnLst>
                <a:cxn ang="0">
                  <a:pos x="T0" y="T1"/>
                </a:cxn>
                <a:cxn ang="0">
                  <a:pos x="T2" y="T3"/>
                </a:cxn>
                <a:cxn ang="0">
                  <a:pos x="T4" y="T5"/>
                </a:cxn>
                <a:cxn ang="0">
                  <a:pos x="T6" y="T7"/>
                </a:cxn>
                <a:cxn ang="0">
                  <a:pos x="T8" y="T9"/>
                </a:cxn>
              </a:cxnLst>
              <a:rect l="0" t="0" r="r" b="b"/>
              <a:pathLst>
                <a:path w="20" h="38">
                  <a:moveTo>
                    <a:pt x="0" y="38"/>
                  </a:moveTo>
                  <a:cubicBezTo>
                    <a:pt x="0" y="25"/>
                    <a:pt x="0" y="13"/>
                    <a:pt x="0" y="0"/>
                  </a:cubicBezTo>
                  <a:cubicBezTo>
                    <a:pt x="7" y="0"/>
                    <a:pt x="13" y="0"/>
                    <a:pt x="20" y="0"/>
                  </a:cubicBezTo>
                  <a:cubicBezTo>
                    <a:pt x="20" y="13"/>
                    <a:pt x="20" y="25"/>
                    <a:pt x="20" y="38"/>
                  </a:cubicBezTo>
                  <a:cubicBezTo>
                    <a:pt x="14" y="38"/>
                    <a:pt x="8"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9" name="Freeform 120">
              <a:extLst>
                <a:ext uri="{FF2B5EF4-FFF2-40B4-BE49-F238E27FC236}">
                  <a16:creationId xmlns:a16="http://schemas.microsoft.com/office/drawing/2014/main" id="{004EACF1-87F2-49F4-A0CF-1A225ED48B56}"/>
                </a:ext>
              </a:extLst>
            </p:cNvPr>
            <p:cNvSpPr>
              <a:spLocks/>
            </p:cNvSpPr>
            <p:nvPr/>
          </p:nvSpPr>
          <p:spPr bwMode="auto">
            <a:xfrm>
              <a:off x="9973166" y="3433346"/>
              <a:ext cx="153519" cy="292554"/>
            </a:xfrm>
            <a:custGeom>
              <a:avLst/>
              <a:gdLst>
                <a:gd name="T0" fmla="*/ 0 w 20"/>
                <a:gd name="T1" fmla="*/ 0 h 38"/>
                <a:gd name="T2" fmla="*/ 20 w 20"/>
                <a:gd name="T3" fmla="*/ 0 h 38"/>
                <a:gd name="T4" fmla="*/ 20 w 20"/>
                <a:gd name="T5" fmla="*/ 38 h 38"/>
                <a:gd name="T6" fmla="*/ 0 w 20"/>
                <a:gd name="T7" fmla="*/ 38 h 38"/>
                <a:gd name="T8" fmla="*/ 0 w 20"/>
                <a:gd name="T9" fmla="*/ 0 h 38"/>
              </a:gdLst>
              <a:ahLst/>
              <a:cxnLst>
                <a:cxn ang="0">
                  <a:pos x="T0" y="T1"/>
                </a:cxn>
                <a:cxn ang="0">
                  <a:pos x="T2" y="T3"/>
                </a:cxn>
                <a:cxn ang="0">
                  <a:pos x="T4" y="T5"/>
                </a:cxn>
                <a:cxn ang="0">
                  <a:pos x="T6" y="T7"/>
                </a:cxn>
                <a:cxn ang="0">
                  <a:pos x="T8" y="T9"/>
                </a:cxn>
              </a:cxnLst>
              <a:rect l="0" t="0" r="r" b="b"/>
              <a:pathLst>
                <a:path w="20" h="38">
                  <a:moveTo>
                    <a:pt x="0" y="0"/>
                  </a:moveTo>
                  <a:cubicBezTo>
                    <a:pt x="7" y="0"/>
                    <a:pt x="13" y="0"/>
                    <a:pt x="20" y="0"/>
                  </a:cubicBezTo>
                  <a:cubicBezTo>
                    <a:pt x="20" y="12"/>
                    <a:pt x="20" y="25"/>
                    <a:pt x="20"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0" name="Freeform 121">
              <a:extLst>
                <a:ext uri="{FF2B5EF4-FFF2-40B4-BE49-F238E27FC236}">
                  <a16:creationId xmlns:a16="http://schemas.microsoft.com/office/drawing/2014/main" id="{ED48EFA0-FB3F-4967-8B79-7E4CA656AA01}"/>
                </a:ext>
              </a:extLst>
            </p:cNvPr>
            <p:cNvSpPr>
              <a:spLocks/>
            </p:cNvSpPr>
            <p:nvPr/>
          </p:nvSpPr>
          <p:spPr bwMode="auto">
            <a:xfrm>
              <a:off x="9121570" y="3433346"/>
              <a:ext cx="153519" cy="292554"/>
            </a:xfrm>
            <a:custGeom>
              <a:avLst/>
              <a:gdLst>
                <a:gd name="T0" fmla="*/ 0 w 20"/>
                <a:gd name="T1" fmla="*/ 38 h 38"/>
                <a:gd name="T2" fmla="*/ 0 w 20"/>
                <a:gd name="T3" fmla="*/ 0 h 38"/>
                <a:gd name="T4" fmla="*/ 20 w 20"/>
                <a:gd name="T5" fmla="*/ 0 h 38"/>
                <a:gd name="T6" fmla="*/ 20 w 20"/>
                <a:gd name="T7" fmla="*/ 38 h 38"/>
                <a:gd name="T8" fmla="*/ 0 w 20"/>
                <a:gd name="T9" fmla="*/ 38 h 38"/>
              </a:gdLst>
              <a:ahLst/>
              <a:cxnLst>
                <a:cxn ang="0">
                  <a:pos x="T0" y="T1"/>
                </a:cxn>
                <a:cxn ang="0">
                  <a:pos x="T2" y="T3"/>
                </a:cxn>
                <a:cxn ang="0">
                  <a:pos x="T4" y="T5"/>
                </a:cxn>
                <a:cxn ang="0">
                  <a:pos x="T6" y="T7"/>
                </a:cxn>
                <a:cxn ang="0">
                  <a:pos x="T8" y="T9"/>
                </a:cxn>
              </a:cxnLst>
              <a:rect l="0" t="0" r="r" b="b"/>
              <a:pathLst>
                <a:path w="20" h="38">
                  <a:moveTo>
                    <a:pt x="0" y="38"/>
                  </a:moveTo>
                  <a:cubicBezTo>
                    <a:pt x="0" y="25"/>
                    <a:pt x="0" y="13"/>
                    <a:pt x="0" y="0"/>
                  </a:cubicBezTo>
                  <a:cubicBezTo>
                    <a:pt x="7" y="0"/>
                    <a:pt x="13" y="0"/>
                    <a:pt x="20" y="0"/>
                  </a:cubicBezTo>
                  <a:cubicBezTo>
                    <a:pt x="20" y="12"/>
                    <a:pt x="20" y="25"/>
                    <a:pt x="20" y="38"/>
                  </a:cubicBezTo>
                  <a:cubicBezTo>
                    <a:pt x="13" y="38"/>
                    <a:pt x="7"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endParaRPr>
            </a:p>
          </p:txBody>
        </p:sp>
        <p:sp>
          <p:nvSpPr>
            <p:cNvPr id="31" name="Freeform 122">
              <a:extLst>
                <a:ext uri="{FF2B5EF4-FFF2-40B4-BE49-F238E27FC236}">
                  <a16:creationId xmlns:a16="http://schemas.microsoft.com/office/drawing/2014/main" id="{FA30DC14-D233-4C95-A4AC-386C5877ED9F}"/>
                </a:ext>
              </a:extLst>
            </p:cNvPr>
            <p:cNvSpPr>
              <a:spLocks/>
            </p:cNvSpPr>
            <p:nvPr/>
          </p:nvSpPr>
          <p:spPr bwMode="auto">
            <a:xfrm>
              <a:off x="8834807" y="3433346"/>
              <a:ext cx="153519" cy="292554"/>
            </a:xfrm>
            <a:custGeom>
              <a:avLst/>
              <a:gdLst>
                <a:gd name="T0" fmla="*/ 20 w 20"/>
                <a:gd name="T1" fmla="*/ 0 h 38"/>
                <a:gd name="T2" fmla="*/ 20 w 20"/>
                <a:gd name="T3" fmla="*/ 38 h 38"/>
                <a:gd name="T4" fmla="*/ 0 w 20"/>
                <a:gd name="T5" fmla="*/ 38 h 38"/>
                <a:gd name="T6" fmla="*/ 0 w 20"/>
                <a:gd name="T7" fmla="*/ 0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cubicBezTo>
                    <a:pt x="20" y="13"/>
                    <a:pt x="20" y="25"/>
                    <a:pt x="20" y="38"/>
                  </a:cubicBezTo>
                  <a:cubicBezTo>
                    <a:pt x="14" y="38"/>
                    <a:pt x="7" y="38"/>
                    <a:pt x="0" y="38"/>
                  </a:cubicBezTo>
                  <a:cubicBezTo>
                    <a:pt x="0" y="25"/>
                    <a:pt x="0" y="13"/>
                    <a:pt x="0" y="0"/>
                  </a:cubicBezTo>
                  <a:cubicBezTo>
                    <a:pt x="7" y="0"/>
                    <a:pt x="13"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2" name="Freeform 123">
              <a:extLst>
                <a:ext uri="{FF2B5EF4-FFF2-40B4-BE49-F238E27FC236}">
                  <a16:creationId xmlns:a16="http://schemas.microsoft.com/office/drawing/2014/main" id="{BDF0F7F6-38E8-471A-8A4A-CEEFC68A7FF2}"/>
                </a:ext>
              </a:extLst>
            </p:cNvPr>
            <p:cNvSpPr>
              <a:spLocks/>
            </p:cNvSpPr>
            <p:nvPr/>
          </p:nvSpPr>
          <p:spPr bwMode="auto">
            <a:xfrm>
              <a:off x="8834807" y="3859144"/>
              <a:ext cx="153519" cy="292554"/>
            </a:xfrm>
            <a:custGeom>
              <a:avLst/>
              <a:gdLst>
                <a:gd name="T0" fmla="*/ 0 w 20"/>
                <a:gd name="T1" fmla="*/ 38 h 38"/>
                <a:gd name="T2" fmla="*/ 0 w 20"/>
                <a:gd name="T3" fmla="*/ 0 h 38"/>
                <a:gd name="T4" fmla="*/ 20 w 20"/>
                <a:gd name="T5" fmla="*/ 0 h 38"/>
                <a:gd name="T6" fmla="*/ 20 w 20"/>
                <a:gd name="T7" fmla="*/ 38 h 38"/>
                <a:gd name="T8" fmla="*/ 0 w 20"/>
                <a:gd name="T9" fmla="*/ 38 h 38"/>
              </a:gdLst>
              <a:ahLst/>
              <a:cxnLst>
                <a:cxn ang="0">
                  <a:pos x="T0" y="T1"/>
                </a:cxn>
                <a:cxn ang="0">
                  <a:pos x="T2" y="T3"/>
                </a:cxn>
                <a:cxn ang="0">
                  <a:pos x="T4" y="T5"/>
                </a:cxn>
                <a:cxn ang="0">
                  <a:pos x="T6" y="T7"/>
                </a:cxn>
                <a:cxn ang="0">
                  <a:pos x="T8" y="T9"/>
                </a:cxn>
              </a:cxnLst>
              <a:rect l="0" t="0" r="r" b="b"/>
              <a:pathLst>
                <a:path w="20" h="38">
                  <a:moveTo>
                    <a:pt x="0" y="38"/>
                  </a:moveTo>
                  <a:cubicBezTo>
                    <a:pt x="0" y="25"/>
                    <a:pt x="0" y="13"/>
                    <a:pt x="0" y="0"/>
                  </a:cubicBezTo>
                  <a:cubicBezTo>
                    <a:pt x="7" y="0"/>
                    <a:pt x="14" y="0"/>
                    <a:pt x="20" y="0"/>
                  </a:cubicBezTo>
                  <a:cubicBezTo>
                    <a:pt x="20" y="13"/>
                    <a:pt x="20" y="25"/>
                    <a:pt x="20" y="38"/>
                  </a:cubicBezTo>
                  <a:cubicBezTo>
                    <a:pt x="14" y="38"/>
                    <a:pt x="8"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3" name="Freeform 124">
              <a:extLst>
                <a:ext uri="{FF2B5EF4-FFF2-40B4-BE49-F238E27FC236}">
                  <a16:creationId xmlns:a16="http://schemas.microsoft.com/office/drawing/2014/main" id="{D7F02D92-6C36-4CD5-AF4E-91CEBDD12D17}"/>
                </a:ext>
              </a:extLst>
            </p:cNvPr>
            <p:cNvSpPr>
              <a:spLocks/>
            </p:cNvSpPr>
            <p:nvPr/>
          </p:nvSpPr>
          <p:spPr bwMode="auto">
            <a:xfrm>
              <a:off x="3719432" y="3433346"/>
              <a:ext cx="153519" cy="292554"/>
            </a:xfrm>
            <a:custGeom>
              <a:avLst/>
              <a:gdLst>
                <a:gd name="T0" fmla="*/ 0 w 20"/>
                <a:gd name="T1" fmla="*/ 0 h 38"/>
                <a:gd name="T2" fmla="*/ 20 w 20"/>
                <a:gd name="T3" fmla="*/ 0 h 38"/>
                <a:gd name="T4" fmla="*/ 20 w 20"/>
                <a:gd name="T5" fmla="*/ 38 h 38"/>
                <a:gd name="T6" fmla="*/ 0 w 20"/>
                <a:gd name="T7" fmla="*/ 38 h 38"/>
                <a:gd name="T8" fmla="*/ 0 w 20"/>
                <a:gd name="T9" fmla="*/ 0 h 38"/>
              </a:gdLst>
              <a:ahLst/>
              <a:cxnLst>
                <a:cxn ang="0">
                  <a:pos x="T0" y="T1"/>
                </a:cxn>
                <a:cxn ang="0">
                  <a:pos x="T2" y="T3"/>
                </a:cxn>
                <a:cxn ang="0">
                  <a:pos x="T4" y="T5"/>
                </a:cxn>
                <a:cxn ang="0">
                  <a:pos x="T6" y="T7"/>
                </a:cxn>
                <a:cxn ang="0">
                  <a:pos x="T8" y="T9"/>
                </a:cxn>
              </a:cxnLst>
              <a:rect l="0" t="0" r="r" b="b"/>
              <a:pathLst>
                <a:path w="20" h="38">
                  <a:moveTo>
                    <a:pt x="0" y="0"/>
                  </a:moveTo>
                  <a:cubicBezTo>
                    <a:pt x="6" y="0"/>
                    <a:pt x="13" y="0"/>
                    <a:pt x="20" y="0"/>
                  </a:cubicBezTo>
                  <a:cubicBezTo>
                    <a:pt x="20" y="13"/>
                    <a:pt x="20" y="25"/>
                    <a:pt x="20"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4" name="Freeform 125">
              <a:extLst>
                <a:ext uri="{FF2B5EF4-FFF2-40B4-BE49-F238E27FC236}">
                  <a16:creationId xmlns:a16="http://schemas.microsoft.com/office/drawing/2014/main" id="{E36DB222-C6F4-46F7-B601-C7162BDDC3A5}"/>
                </a:ext>
              </a:extLst>
            </p:cNvPr>
            <p:cNvSpPr>
              <a:spLocks/>
            </p:cNvSpPr>
            <p:nvPr/>
          </p:nvSpPr>
          <p:spPr bwMode="auto">
            <a:xfrm>
              <a:off x="3719432" y="3859144"/>
              <a:ext cx="153519" cy="292554"/>
            </a:xfrm>
            <a:custGeom>
              <a:avLst/>
              <a:gdLst>
                <a:gd name="T0" fmla="*/ 20 w 20"/>
                <a:gd name="T1" fmla="*/ 38 h 38"/>
                <a:gd name="T2" fmla="*/ 0 w 20"/>
                <a:gd name="T3" fmla="*/ 38 h 38"/>
                <a:gd name="T4" fmla="*/ 0 w 20"/>
                <a:gd name="T5" fmla="*/ 0 h 38"/>
                <a:gd name="T6" fmla="*/ 20 w 20"/>
                <a:gd name="T7" fmla="*/ 0 h 38"/>
                <a:gd name="T8" fmla="*/ 20 w 20"/>
                <a:gd name="T9" fmla="*/ 38 h 38"/>
              </a:gdLst>
              <a:ahLst/>
              <a:cxnLst>
                <a:cxn ang="0">
                  <a:pos x="T0" y="T1"/>
                </a:cxn>
                <a:cxn ang="0">
                  <a:pos x="T2" y="T3"/>
                </a:cxn>
                <a:cxn ang="0">
                  <a:pos x="T4" y="T5"/>
                </a:cxn>
                <a:cxn ang="0">
                  <a:pos x="T6" y="T7"/>
                </a:cxn>
                <a:cxn ang="0">
                  <a:pos x="T8" y="T9"/>
                </a:cxn>
              </a:cxnLst>
              <a:rect l="0" t="0" r="r" b="b"/>
              <a:pathLst>
                <a:path w="20" h="38">
                  <a:moveTo>
                    <a:pt x="20" y="38"/>
                  </a:moveTo>
                  <a:cubicBezTo>
                    <a:pt x="13" y="38"/>
                    <a:pt x="6" y="38"/>
                    <a:pt x="0" y="38"/>
                  </a:cubicBezTo>
                  <a:cubicBezTo>
                    <a:pt x="0" y="26"/>
                    <a:pt x="0" y="13"/>
                    <a:pt x="0" y="0"/>
                  </a:cubicBezTo>
                  <a:cubicBezTo>
                    <a:pt x="6" y="0"/>
                    <a:pt x="13" y="0"/>
                    <a:pt x="20" y="0"/>
                  </a:cubicBezTo>
                  <a:cubicBezTo>
                    <a:pt x="20" y="13"/>
                    <a:pt x="20" y="25"/>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5" name="Freeform 126">
              <a:extLst>
                <a:ext uri="{FF2B5EF4-FFF2-40B4-BE49-F238E27FC236}">
                  <a16:creationId xmlns:a16="http://schemas.microsoft.com/office/drawing/2014/main" id="{B79999E4-4161-40BA-8955-2B62052E29D7}"/>
                </a:ext>
              </a:extLst>
            </p:cNvPr>
            <p:cNvSpPr>
              <a:spLocks/>
            </p:cNvSpPr>
            <p:nvPr/>
          </p:nvSpPr>
          <p:spPr bwMode="auto">
            <a:xfrm>
              <a:off x="9964476" y="3859144"/>
              <a:ext cx="162209" cy="292554"/>
            </a:xfrm>
            <a:custGeom>
              <a:avLst/>
              <a:gdLst>
                <a:gd name="T0" fmla="*/ 0 w 21"/>
                <a:gd name="T1" fmla="*/ 38 h 38"/>
                <a:gd name="T2" fmla="*/ 0 w 21"/>
                <a:gd name="T3" fmla="*/ 0 h 38"/>
                <a:gd name="T4" fmla="*/ 21 w 21"/>
                <a:gd name="T5" fmla="*/ 0 h 38"/>
                <a:gd name="T6" fmla="*/ 21 w 21"/>
                <a:gd name="T7" fmla="*/ 38 h 38"/>
                <a:gd name="T8" fmla="*/ 0 w 21"/>
                <a:gd name="T9" fmla="*/ 38 h 38"/>
              </a:gdLst>
              <a:ahLst/>
              <a:cxnLst>
                <a:cxn ang="0">
                  <a:pos x="T0" y="T1"/>
                </a:cxn>
                <a:cxn ang="0">
                  <a:pos x="T2" y="T3"/>
                </a:cxn>
                <a:cxn ang="0">
                  <a:pos x="T4" y="T5"/>
                </a:cxn>
                <a:cxn ang="0">
                  <a:pos x="T6" y="T7"/>
                </a:cxn>
                <a:cxn ang="0">
                  <a:pos x="T8" y="T9"/>
                </a:cxn>
              </a:cxnLst>
              <a:rect l="0" t="0" r="r" b="b"/>
              <a:pathLst>
                <a:path w="21" h="38">
                  <a:moveTo>
                    <a:pt x="0" y="38"/>
                  </a:moveTo>
                  <a:cubicBezTo>
                    <a:pt x="0" y="25"/>
                    <a:pt x="0" y="13"/>
                    <a:pt x="0" y="0"/>
                  </a:cubicBezTo>
                  <a:cubicBezTo>
                    <a:pt x="7" y="0"/>
                    <a:pt x="14" y="0"/>
                    <a:pt x="21" y="0"/>
                  </a:cubicBezTo>
                  <a:cubicBezTo>
                    <a:pt x="21" y="13"/>
                    <a:pt x="21" y="25"/>
                    <a:pt x="21" y="38"/>
                  </a:cubicBezTo>
                  <a:cubicBezTo>
                    <a:pt x="14" y="38"/>
                    <a:pt x="8"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6" name="Freeform 127">
              <a:extLst>
                <a:ext uri="{FF2B5EF4-FFF2-40B4-BE49-F238E27FC236}">
                  <a16:creationId xmlns:a16="http://schemas.microsoft.com/office/drawing/2014/main" id="{71B5EBFB-AA13-4913-91B1-763EC83C2BA6}"/>
                </a:ext>
              </a:extLst>
            </p:cNvPr>
            <p:cNvSpPr>
              <a:spLocks/>
            </p:cNvSpPr>
            <p:nvPr/>
          </p:nvSpPr>
          <p:spPr bwMode="auto">
            <a:xfrm>
              <a:off x="3145909" y="3433346"/>
              <a:ext cx="156415" cy="292554"/>
            </a:xfrm>
            <a:custGeom>
              <a:avLst/>
              <a:gdLst>
                <a:gd name="T0" fmla="*/ 0 w 20"/>
                <a:gd name="T1" fmla="*/ 0 h 38"/>
                <a:gd name="T2" fmla="*/ 20 w 20"/>
                <a:gd name="T3" fmla="*/ 0 h 38"/>
                <a:gd name="T4" fmla="*/ 20 w 20"/>
                <a:gd name="T5" fmla="*/ 38 h 38"/>
                <a:gd name="T6" fmla="*/ 0 w 20"/>
                <a:gd name="T7" fmla="*/ 38 h 38"/>
                <a:gd name="T8" fmla="*/ 0 w 20"/>
                <a:gd name="T9" fmla="*/ 0 h 38"/>
              </a:gdLst>
              <a:ahLst/>
              <a:cxnLst>
                <a:cxn ang="0">
                  <a:pos x="T0" y="T1"/>
                </a:cxn>
                <a:cxn ang="0">
                  <a:pos x="T2" y="T3"/>
                </a:cxn>
                <a:cxn ang="0">
                  <a:pos x="T4" y="T5"/>
                </a:cxn>
                <a:cxn ang="0">
                  <a:pos x="T6" y="T7"/>
                </a:cxn>
                <a:cxn ang="0">
                  <a:pos x="T8" y="T9"/>
                </a:cxn>
              </a:cxnLst>
              <a:rect l="0" t="0" r="r" b="b"/>
              <a:pathLst>
                <a:path w="20" h="38">
                  <a:moveTo>
                    <a:pt x="0" y="0"/>
                  </a:moveTo>
                  <a:cubicBezTo>
                    <a:pt x="7" y="0"/>
                    <a:pt x="13" y="0"/>
                    <a:pt x="20" y="0"/>
                  </a:cubicBezTo>
                  <a:cubicBezTo>
                    <a:pt x="20" y="13"/>
                    <a:pt x="20" y="25"/>
                    <a:pt x="20"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7" name="Freeform 128">
              <a:extLst>
                <a:ext uri="{FF2B5EF4-FFF2-40B4-BE49-F238E27FC236}">
                  <a16:creationId xmlns:a16="http://schemas.microsoft.com/office/drawing/2014/main" id="{A64126F1-5EFE-445F-88CC-880A049FE188}"/>
                </a:ext>
              </a:extLst>
            </p:cNvPr>
            <p:cNvSpPr>
              <a:spLocks/>
            </p:cNvSpPr>
            <p:nvPr/>
          </p:nvSpPr>
          <p:spPr bwMode="auto">
            <a:xfrm>
              <a:off x="9121570" y="3850454"/>
              <a:ext cx="153519" cy="301244"/>
            </a:xfrm>
            <a:custGeom>
              <a:avLst/>
              <a:gdLst>
                <a:gd name="T0" fmla="*/ 0 w 20"/>
                <a:gd name="T1" fmla="*/ 0 h 39"/>
                <a:gd name="T2" fmla="*/ 20 w 20"/>
                <a:gd name="T3" fmla="*/ 0 h 39"/>
                <a:gd name="T4" fmla="*/ 20 w 20"/>
                <a:gd name="T5" fmla="*/ 39 h 39"/>
                <a:gd name="T6" fmla="*/ 0 w 20"/>
                <a:gd name="T7" fmla="*/ 39 h 39"/>
                <a:gd name="T8" fmla="*/ 0 w 20"/>
                <a:gd name="T9" fmla="*/ 0 h 39"/>
              </a:gdLst>
              <a:ahLst/>
              <a:cxnLst>
                <a:cxn ang="0">
                  <a:pos x="T0" y="T1"/>
                </a:cxn>
                <a:cxn ang="0">
                  <a:pos x="T2" y="T3"/>
                </a:cxn>
                <a:cxn ang="0">
                  <a:pos x="T4" y="T5"/>
                </a:cxn>
                <a:cxn ang="0">
                  <a:pos x="T6" y="T7"/>
                </a:cxn>
                <a:cxn ang="0">
                  <a:pos x="T8" y="T9"/>
                </a:cxn>
              </a:cxnLst>
              <a:rect l="0" t="0" r="r" b="b"/>
              <a:pathLst>
                <a:path w="20" h="39">
                  <a:moveTo>
                    <a:pt x="0" y="0"/>
                  </a:moveTo>
                  <a:cubicBezTo>
                    <a:pt x="7" y="0"/>
                    <a:pt x="13" y="0"/>
                    <a:pt x="20" y="0"/>
                  </a:cubicBezTo>
                  <a:cubicBezTo>
                    <a:pt x="20" y="14"/>
                    <a:pt x="20" y="26"/>
                    <a:pt x="20" y="39"/>
                  </a:cubicBezTo>
                  <a:cubicBezTo>
                    <a:pt x="13" y="39"/>
                    <a:pt x="7" y="39"/>
                    <a:pt x="0" y="39"/>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8" name="Freeform 129">
              <a:extLst>
                <a:ext uri="{FF2B5EF4-FFF2-40B4-BE49-F238E27FC236}">
                  <a16:creationId xmlns:a16="http://schemas.microsoft.com/office/drawing/2014/main" id="{44D633A6-E9C3-41BD-AA37-08DE23B8D700}"/>
                </a:ext>
              </a:extLst>
            </p:cNvPr>
            <p:cNvSpPr>
              <a:spLocks/>
            </p:cNvSpPr>
            <p:nvPr/>
          </p:nvSpPr>
          <p:spPr bwMode="auto">
            <a:xfrm>
              <a:off x="3145909" y="3850454"/>
              <a:ext cx="147725" cy="301244"/>
            </a:xfrm>
            <a:custGeom>
              <a:avLst/>
              <a:gdLst>
                <a:gd name="T0" fmla="*/ 0 w 19"/>
                <a:gd name="T1" fmla="*/ 0 h 39"/>
                <a:gd name="T2" fmla="*/ 19 w 19"/>
                <a:gd name="T3" fmla="*/ 0 h 39"/>
                <a:gd name="T4" fmla="*/ 19 w 19"/>
                <a:gd name="T5" fmla="*/ 39 h 39"/>
                <a:gd name="T6" fmla="*/ 0 w 19"/>
                <a:gd name="T7" fmla="*/ 39 h 39"/>
                <a:gd name="T8" fmla="*/ 0 w 19"/>
                <a:gd name="T9" fmla="*/ 0 h 39"/>
              </a:gdLst>
              <a:ahLst/>
              <a:cxnLst>
                <a:cxn ang="0">
                  <a:pos x="T0" y="T1"/>
                </a:cxn>
                <a:cxn ang="0">
                  <a:pos x="T2" y="T3"/>
                </a:cxn>
                <a:cxn ang="0">
                  <a:pos x="T4" y="T5"/>
                </a:cxn>
                <a:cxn ang="0">
                  <a:pos x="T6" y="T7"/>
                </a:cxn>
                <a:cxn ang="0">
                  <a:pos x="T8" y="T9"/>
                </a:cxn>
              </a:cxnLst>
              <a:rect l="0" t="0" r="r" b="b"/>
              <a:pathLst>
                <a:path w="19" h="39">
                  <a:moveTo>
                    <a:pt x="0" y="0"/>
                  </a:moveTo>
                  <a:cubicBezTo>
                    <a:pt x="7" y="0"/>
                    <a:pt x="13" y="0"/>
                    <a:pt x="19" y="0"/>
                  </a:cubicBezTo>
                  <a:cubicBezTo>
                    <a:pt x="19" y="14"/>
                    <a:pt x="19" y="26"/>
                    <a:pt x="19" y="39"/>
                  </a:cubicBezTo>
                  <a:cubicBezTo>
                    <a:pt x="13" y="39"/>
                    <a:pt x="7" y="39"/>
                    <a:pt x="0" y="39"/>
                  </a:cubicBezTo>
                  <a:cubicBezTo>
                    <a:pt x="0" y="27"/>
                    <a:pt x="0" y="1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9" name="Freeform 130">
              <a:extLst>
                <a:ext uri="{FF2B5EF4-FFF2-40B4-BE49-F238E27FC236}">
                  <a16:creationId xmlns:a16="http://schemas.microsoft.com/office/drawing/2014/main" id="{DD3AD5EC-5A04-46B0-83A4-0C71139C2E1E}"/>
                </a:ext>
              </a:extLst>
            </p:cNvPr>
            <p:cNvSpPr>
              <a:spLocks/>
            </p:cNvSpPr>
            <p:nvPr/>
          </p:nvSpPr>
          <p:spPr bwMode="auto">
            <a:xfrm>
              <a:off x="9414124" y="4258873"/>
              <a:ext cx="147725" cy="309934"/>
            </a:xfrm>
            <a:custGeom>
              <a:avLst/>
              <a:gdLst>
                <a:gd name="T0" fmla="*/ 19 w 19"/>
                <a:gd name="T1" fmla="*/ 40 h 40"/>
                <a:gd name="T2" fmla="*/ 0 w 19"/>
                <a:gd name="T3" fmla="*/ 40 h 40"/>
                <a:gd name="T4" fmla="*/ 0 w 19"/>
                <a:gd name="T5" fmla="*/ 0 h 40"/>
                <a:gd name="T6" fmla="*/ 19 w 19"/>
                <a:gd name="T7" fmla="*/ 0 h 40"/>
                <a:gd name="T8" fmla="*/ 19 w 19"/>
                <a:gd name="T9" fmla="*/ 40 h 40"/>
              </a:gdLst>
              <a:ahLst/>
              <a:cxnLst>
                <a:cxn ang="0">
                  <a:pos x="T0" y="T1"/>
                </a:cxn>
                <a:cxn ang="0">
                  <a:pos x="T2" y="T3"/>
                </a:cxn>
                <a:cxn ang="0">
                  <a:pos x="T4" y="T5"/>
                </a:cxn>
                <a:cxn ang="0">
                  <a:pos x="T6" y="T7"/>
                </a:cxn>
                <a:cxn ang="0">
                  <a:pos x="T8" y="T9"/>
                </a:cxn>
              </a:cxnLst>
              <a:rect l="0" t="0" r="r" b="b"/>
              <a:pathLst>
                <a:path w="19" h="40">
                  <a:moveTo>
                    <a:pt x="19" y="40"/>
                  </a:moveTo>
                  <a:cubicBezTo>
                    <a:pt x="12" y="40"/>
                    <a:pt x="7" y="40"/>
                    <a:pt x="0" y="40"/>
                  </a:cubicBezTo>
                  <a:cubicBezTo>
                    <a:pt x="0" y="27"/>
                    <a:pt x="0" y="14"/>
                    <a:pt x="0" y="0"/>
                  </a:cubicBezTo>
                  <a:cubicBezTo>
                    <a:pt x="6" y="0"/>
                    <a:pt x="12" y="0"/>
                    <a:pt x="19" y="0"/>
                  </a:cubicBezTo>
                  <a:cubicBezTo>
                    <a:pt x="19" y="13"/>
                    <a:pt x="19" y="26"/>
                    <a:pt x="1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0" name="Freeform 131">
              <a:extLst>
                <a:ext uri="{FF2B5EF4-FFF2-40B4-BE49-F238E27FC236}">
                  <a16:creationId xmlns:a16="http://schemas.microsoft.com/office/drawing/2014/main" id="{DCD9B339-D58D-4B6B-B77B-889025C0C6C1}"/>
                </a:ext>
              </a:extLst>
            </p:cNvPr>
            <p:cNvSpPr>
              <a:spLocks/>
            </p:cNvSpPr>
            <p:nvPr/>
          </p:nvSpPr>
          <p:spPr bwMode="auto">
            <a:xfrm>
              <a:off x="8006382" y="4258873"/>
              <a:ext cx="147725" cy="304143"/>
            </a:xfrm>
            <a:custGeom>
              <a:avLst/>
              <a:gdLst>
                <a:gd name="T0" fmla="*/ 19 w 19"/>
                <a:gd name="T1" fmla="*/ 0 h 39"/>
                <a:gd name="T2" fmla="*/ 19 w 19"/>
                <a:gd name="T3" fmla="*/ 39 h 39"/>
                <a:gd name="T4" fmla="*/ 0 w 19"/>
                <a:gd name="T5" fmla="*/ 39 h 39"/>
                <a:gd name="T6" fmla="*/ 0 w 19"/>
                <a:gd name="T7" fmla="*/ 0 h 39"/>
                <a:gd name="T8" fmla="*/ 19 w 19"/>
                <a:gd name="T9" fmla="*/ 0 h 39"/>
              </a:gdLst>
              <a:ahLst/>
              <a:cxnLst>
                <a:cxn ang="0">
                  <a:pos x="T0" y="T1"/>
                </a:cxn>
                <a:cxn ang="0">
                  <a:pos x="T2" y="T3"/>
                </a:cxn>
                <a:cxn ang="0">
                  <a:pos x="T4" y="T5"/>
                </a:cxn>
                <a:cxn ang="0">
                  <a:pos x="T6" y="T7"/>
                </a:cxn>
                <a:cxn ang="0">
                  <a:pos x="T8" y="T9"/>
                </a:cxn>
              </a:cxnLst>
              <a:rect l="0" t="0" r="r" b="b"/>
              <a:pathLst>
                <a:path w="19" h="39">
                  <a:moveTo>
                    <a:pt x="19" y="0"/>
                  </a:moveTo>
                  <a:cubicBezTo>
                    <a:pt x="19" y="13"/>
                    <a:pt x="19" y="26"/>
                    <a:pt x="19" y="39"/>
                  </a:cubicBezTo>
                  <a:cubicBezTo>
                    <a:pt x="13" y="39"/>
                    <a:pt x="7" y="39"/>
                    <a:pt x="0" y="39"/>
                  </a:cubicBezTo>
                  <a:cubicBezTo>
                    <a:pt x="0" y="27"/>
                    <a:pt x="0" y="14"/>
                    <a:pt x="0" y="0"/>
                  </a:cubicBezTo>
                  <a:cubicBezTo>
                    <a:pt x="7" y="0"/>
                    <a:pt x="13"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1" name="Freeform 132">
              <a:extLst>
                <a:ext uri="{FF2B5EF4-FFF2-40B4-BE49-F238E27FC236}">
                  <a16:creationId xmlns:a16="http://schemas.microsoft.com/office/drawing/2014/main" id="{8584EE9F-3F4F-4A20-9B40-0C9922656161}"/>
                </a:ext>
              </a:extLst>
            </p:cNvPr>
            <p:cNvSpPr>
              <a:spLocks/>
            </p:cNvSpPr>
            <p:nvPr/>
          </p:nvSpPr>
          <p:spPr bwMode="auto">
            <a:xfrm>
              <a:off x="3432671" y="4267562"/>
              <a:ext cx="153519" cy="301244"/>
            </a:xfrm>
            <a:custGeom>
              <a:avLst/>
              <a:gdLst>
                <a:gd name="T0" fmla="*/ 20 w 20"/>
                <a:gd name="T1" fmla="*/ 39 h 39"/>
                <a:gd name="T2" fmla="*/ 0 w 20"/>
                <a:gd name="T3" fmla="*/ 39 h 39"/>
                <a:gd name="T4" fmla="*/ 0 w 20"/>
                <a:gd name="T5" fmla="*/ 0 h 39"/>
                <a:gd name="T6" fmla="*/ 20 w 20"/>
                <a:gd name="T7" fmla="*/ 0 h 39"/>
                <a:gd name="T8" fmla="*/ 20 w 20"/>
                <a:gd name="T9" fmla="*/ 39 h 39"/>
              </a:gdLst>
              <a:ahLst/>
              <a:cxnLst>
                <a:cxn ang="0">
                  <a:pos x="T0" y="T1"/>
                </a:cxn>
                <a:cxn ang="0">
                  <a:pos x="T2" y="T3"/>
                </a:cxn>
                <a:cxn ang="0">
                  <a:pos x="T4" y="T5"/>
                </a:cxn>
                <a:cxn ang="0">
                  <a:pos x="T6" y="T7"/>
                </a:cxn>
                <a:cxn ang="0">
                  <a:pos x="T8" y="T9"/>
                </a:cxn>
              </a:cxnLst>
              <a:rect l="0" t="0" r="r" b="b"/>
              <a:pathLst>
                <a:path w="20" h="39">
                  <a:moveTo>
                    <a:pt x="20" y="39"/>
                  </a:moveTo>
                  <a:cubicBezTo>
                    <a:pt x="13" y="39"/>
                    <a:pt x="7" y="39"/>
                    <a:pt x="0" y="39"/>
                  </a:cubicBezTo>
                  <a:cubicBezTo>
                    <a:pt x="0" y="26"/>
                    <a:pt x="0" y="13"/>
                    <a:pt x="0" y="0"/>
                  </a:cubicBezTo>
                  <a:cubicBezTo>
                    <a:pt x="7" y="0"/>
                    <a:pt x="13" y="0"/>
                    <a:pt x="20" y="0"/>
                  </a:cubicBezTo>
                  <a:cubicBezTo>
                    <a:pt x="20" y="13"/>
                    <a:pt x="20" y="25"/>
                    <a:pt x="2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2" name="Freeform 133">
              <a:extLst>
                <a:ext uri="{FF2B5EF4-FFF2-40B4-BE49-F238E27FC236}">
                  <a16:creationId xmlns:a16="http://schemas.microsoft.com/office/drawing/2014/main" id="{169DC7B2-EEC2-415E-B1C8-EFE2DD610B13}"/>
                </a:ext>
              </a:extLst>
            </p:cNvPr>
            <p:cNvSpPr>
              <a:spLocks/>
            </p:cNvSpPr>
            <p:nvPr/>
          </p:nvSpPr>
          <p:spPr bwMode="auto">
            <a:xfrm>
              <a:off x="7737001" y="4258873"/>
              <a:ext cx="144829" cy="309934"/>
            </a:xfrm>
            <a:custGeom>
              <a:avLst/>
              <a:gdLst>
                <a:gd name="T0" fmla="*/ 19 w 19"/>
                <a:gd name="T1" fmla="*/ 40 h 40"/>
                <a:gd name="T2" fmla="*/ 0 w 19"/>
                <a:gd name="T3" fmla="*/ 40 h 40"/>
                <a:gd name="T4" fmla="*/ 0 w 19"/>
                <a:gd name="T5" fmla="*/ 0 h 40"/>
                <a:gd name="T6" fmla="*/ 19 w 19"/>
                <a:gd name="T7" fmla="*/ 0 h 40"/>
                <a:gd name="T8" fmla="*/ 19 w 19"/>
                <a:gd name="T9" fmla="*/ 40 h 40"/>
              </a:gdLst>
              <a:ahLst/>
              <a:cxnLst>
                <a:cxn ang="0">
                  <a:pos x="T0" y="T1"/>
                </a:cxn>
                <a:cxn ang="0">
                  <a:pos x="T2" y="T3"/>
                </a:cxn>
                <a:cxn ang="0">
                  <a:pos x="T4" y="T5"/>
                </a:cxn>
                <a:cxn ang="0">
                  <a:pos x="T6" y="T7"/>
                </a:cxn>
                <a:cxn ang="0">
                  <a:pos x="T8" y="T9"/>
                </a:cxn>
              </a:cxnLst>
              <a:rect l="0" t="0" r="r" b="b"/>
              <a:pathLst>
                <a:path w="19" h="40">
                  <a:moveTo>
                    <a:pt x="19" y="40"/>
                  </a:moveTo>
                  <a:cubicBezTo>
                    <a:pt x="12" y="40"/>
                    <a:pt x="6" y="40"/>
                    <a:pt x="0" y="40"/>
                  </a:cubicBezTo>
                  <a:cubicBezTo>
                    <a:pt x="0" y="27"/>
                    <a:pt x="0" y="14"/>
                    <a:pt x="0" y="0"/>
                  </a:cubicBezTo>
                  <a:cubicBezTo>
                    <a:pt x="6" y="0"/>
                    <a:pt x="12" y="0"/>
                    <a:pt x="19" y="0"/>
                  </a:cubicBezTo>
                  <a:cubicBezTo>
                    <a:pt x="19" y="13"/>
                    <a:pt x="19" y="26"/>
                    <a:pt x="1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3" name="Freeform 134">
              <a:extLst>
                <a:ext uri="{FF2B5EF4-FFF2-40B4-BE49-F238E27FC236}">
                  <a16:creationId xmlns:a16="http://schemas.microsoft.com/office/drawing/2014/main" id="{84DA5161-6CA8-46B1-ADB9-02413F8E6700}"/>
                </a:ext>
              </a:extLst>
            </p:cNvPr>
            <p:cNvSpPr>
              <a:spLocks/>
            </p:cNvSpPr>
            <p:nvPr/>
          </p:nvSpPr>
          <p:spPr bwMode="auto">
            <a:xfrm>
              <a:off x="4840411" y="4258873"/>
              <a:ext cx="147725" cy="304143"/>
            </a:xfrm>
            <a:custGeom>
              <a:avLst/>
              <a:gdLst>
                <a:gd name="T0" fmla="*/ 0 w 19"/>
                <a:gd name="T1" fmla="*/ 0 h 39"/>
                <a:gd name="T2" fmla="*/ 19 w 19"/>
                <a:gd name="T3" fmla="*/ 0 h 39"/>
                <a:gd name="T4" fmla="*/ 19 w 19"/>
                <a:gd name="T5" fmla="*/ 39 h 39"/>
                <a:gd name="T6" fmla="*/ 0 w 19"/>
                <a:gd name="T7" fmla="*/ 39 h 39"/>
                <a:gd name="T8" fmla="*/ 0 w 19"/>
                <a:gd name="T9" fmla="*/ 0 h 39"/>
              </a:gdLst>
              <a:ahLst/>
              <a:cxnLst>
                <a:cxn ang="0">
                  <a:pos x="T0" y="T1"/>
                </a:cxn>
                <a:cxn ang="0">
                  <a:pos x="T2" y="T3"/>
                </a:cxn>
                <a:cxn ang="0">
                  <a:pos x="T4" y="T5"/>
                </a:cxn>
                <a:cxn ang="0">
                  <a:pos x="T6" y="T7"/>
                </a:cxn>
                <a:cxn ang="0">
                  <a:pos x="T8" y="T9"/>
                </a:cxn>
              </a:cxnLst>
              <a:rect l="0" t="0" r="r" b="b"/>
              <a:pathLst>
                <a:path w="19" h="39">
                  <a:moveTo>
                    <a:pt x="0" y="0"/>
                  </a:moveTo>
                  <a:cubicBezTo>
                    <a:pt x="7" y="0"/>
                    <a:pt x="13" y="0"/>
                    <a:pt x="19" y="0"/>
                  </a:cubicBezTo>
                  <a:cubicBezTo>
                    <a:pt x="19" y="13"/>
                    <a:pt x="19" y="26"/>
                    <a:pt x="19" y="39"/>
                  </a:cubicBezTo>
                  <a:cubicBezTo>
                    <a:pt x="13" y="39"/>
                    <a:pt x="7" y="39"/>
                    <a:pt x="0" y="39"/>
                  </a:cubicBezTo>
                  <a:cubicBezTo>
                    <a:pt x="0" y="26"/>
                    <a:pt x="0" y="1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4" name="Freeform 135">
              <a:extLst>
                <a:ext uri="{FF2B5EF4-FFF2-40B4-BE49-F238E27FC236}">
                  <a16:creationId xmlns:a16="http://schemas.microsoft.com/office/drawing/2014/main" id="{462A0B23-052F-4094-94BD-A895D50EC983}"/>
                </a:ext>
              </a:extLst>
            </p:cNvPr>
            <p:cNvSpPr>
              <a:spLocks/>
            </p:cNvSpPr>
            <p:nvPr/>
          </p:nvSpPr>
          <p:spPr bwMode="auto">
            <a:xfrm>
              <a:off x="9700887" y="4258873"/>
              <a:ext cx="147725" cy="304143"/>
            </a:xfrm>
            <a:custGeom>
              <a:avLst/>
              <a:gdLst>
                <a:gd name="T0" fmla="*/ 0 w 19"/>
                <a:gd name="T1" fmla="*/ 39 h 39"/>
                <a:gd name="T2" fmla="*/ 0 w 19"/>
                <a:gd name="T3" fmla="*/ 0 h 39"/>
                <a:gd name="T4" fmla="*/ 19 w 19"/>
                <a:gd name="T5" fmla="*/ 0 h 39"/>
                <a:gd name="T6" fmla="*/ 19 w 19"/>
                <a:gd name="T7" fmla="*/ 39 h 39"/>
                <a:gd name="T8" fmla="*/ 0 w 19"/>
                <a:gd name="T9" fmla="*/ 39 h 39"/>
              </a:gdLst>
              <a:ahLst/>
              <a:cxnLst>
                <a:cxn ang="0">
                  <a:pos x="T0" y="T1"/>
                </a:cxn>
                <a:cxn ang="0">
                  <a:pos x="T2" y="T3"/>
                </a:cxn>
                <a:cxn ang="0">
                  <a:pos x="T4" y="T5"/>
                </a:cxn>
                <a:cxn ang="0">
                  <a:pos x="T6" y="T7"/>
                </a:cxn>
                <a:cxn ang="0">
                  <a:pos x="T8" y="T9"/>
                </a:cxn>
              </a:cxnLst>
              <a:rect l="0" t="0" r="r" b="b"/>
              <a:pathLst>
                <a:path w="19" h="39">
                  <a:moveTo>
                    <a:pt x="0" y="39"/>
                  </a:moveTo>
                  <a:cubicBezTo>
                    <a:pt x="0" y="26"/>
                    <a:pt x="0" y="14"/>
                    <a:pt x="0" y="0"/>
                  </a:cubicBezTo>
                  <a:cubicBezTo>
                    <a:pt x="7" y="0"/>
                    <a:pt x="13" y="0"/>
                    <a:pt x="19" y="0"/>
                  </a:cubicBezTo>
                  <a:cubicBezTo>
                    <a:pt x="19" y="14"/>
                    <a:pt x="19" y="26"/>
                    <a:pt x="19" y="39"/>
                  </a:cubicBezTo>
                  <a:cubicBezTo>
                    <a:pt x="13" y="39"/>
                    <a:pt x="7" y="39"/>
                    <a:pt x="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5" name="Freeform 136">
              <a:extLst>
                <a:ext uri="{FF2B5EF4-FFF2-40B4-BE49-F238E27FC236}">
                  <a16:creationId xmlns:a16="http://schemas.microsoft.com/office/drawing/2014/main" id="{963D8267-2760-4A79-A7A2-BACAD9BF875C}"/>
                </a:ext>
              </a:extLst>
            </p:cNvPr>
            <p:cNvSpPr>
              <a:spLocks/>
            </p:cNvSpPr>
            <p:nvPr/>
          </p:nvSpPr>
          <p:spPr bwMode="auto">
            <a:xfrm>
              <a:off x="2867835" y="4258873"/>
              <a:ext cx="153519" cy="304143"/>
            </a:xfrm>
            <a:custGeom>
              <a:avLst/>
              <a:gdLst>
                <a:gd name="T0" fmla="*/ 0 w 20"/>
                <a:gd name="T1" fmla="*/ 39 h 39"/>
                <a:gd name="T2" fmla="*/ 0 w 20"/>
                <a:gd name="T3" fmla="*/ 0 h 39"/>
                <a:gd name="T4" fmla="*/ 20 w 20"/>
                <a:gd name="T5" fmla="*/ 0 h 39"/>
                <a:gd name="T6" fmla="*/ 20 w 20"/>
                <a:gd name="T7" fmla="*/ 39 h 39"/>
                <a:gd name="T8" fmla="*/ 0 w 20"/>
                <a:gd name="T9" fmla="*/ 39 h 39"/>
              </a:gdLst>
              <a:ahLst/>
              <a:cxnLst>
                <a:cxn ang="0">
                  <a:pos x="T0" y="T1"/>
                </a:cxn>
                <a:cxn ang="0">
                  <a:pos x="T2" y="T3"/>
                </a:cxn>
                <a:cxn ang="0">
                  <a:pos x="T4" y="T5"/>
                </a:cxn>
                <a:cxn ang="0">
                  <a:pos x="T6" y="T7"/>
                </a:cxn>
                <a:cxn ang="0">
                  <a:pos x="T8" y="T9"/>
                </a:cxn>
              </a:cxnLst>
              <a:rect l="0" t="0" r="r" b="b"/>
              <a:pathLst>
                <a:path w="20" h="39">
                  <a:moveTo>
                    <a:pt x="0" y="39"/>
                  </a:moveTo>
                  <a:cubicBezTo>
                    <a:pt x="0" y="26"/>
                    <a:pt x="0" y="14"/>
                    <a:pt x="0" y="0"/>
                  </a:cubicBezTo>
                  <a:cubicBezTo>
                    <a:pt x="7" y="0"/>
                    <a:pt x="13" y="0"/>
                    <a:pt x="20" y="0"/>
                  </a:cubicBezTo>
                  <a:cubicBezTo>
                    <a:pt x="20" y="13"/>
                    <a:pt x="20" y="26"/>
                    <a:pt x="20" y="39"/>
                  </a:cubicBezTo>
                  <a:cubicBezTo>
                    <a:pt x="14" y="39"/>
                    <a:pt x="7" y="39"/>
                    <a:pt x="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6" name="Freeform 137">
              <a:extLst>
                <a:ext uri="{FF2B5EF4-FFF2-40B4-BE49-F238E27FC236}">
                  <a16:creationId xmlns:a16="http://schemas.microsoft.com/office/drawing/2014/main" id="{3D29D459-87AF-4818-9845-D9E2D89EC24C}"/>
                </a:ext>
              </a:extLst>
            </p:cNvPr>
            <p:cNvSpPr>
              <a:spLocks/>
            </p:cNvSpPr>
            <p:nvPr/>
          </p:nvSpPr>
          <p:spPr bwMode="auto">
            <a:xfrm>
              <a:off x="4562341" y="4267562"/>
              <a:ext cx="153519" cy="295453"/>
            </a:xfrm>
            <a:custGeom>
              <a:avLst/>
              <a:gdLst>
                <a:gd name="T0" fmla="*/ 20 w 20"/>
                <a:gd name="T1" fmla="*/ 0 h 38"/>
                <a:gd name="T2" fmla="*/ 20 w 20"/>
                <a:gd name="T3" fmla="*/ 38 h 38"/>
                <a:gd name="T4" fmla="*/ 0 w 20"/>
                <a:gd name="T5" fmla="*/ 38 h 38"/>
                <a:gd name="T6" fmla="*/ 0 w 20"/>
                <a:gd name="T7" fmla="*/ 0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cubicBezTo>
                    <a:pt x="20" y="13"/>
                    <a:pt x="20" y="25"/>
                    <a:pt x="20" y="38"/>
                  </a:cubicBezTo>
                  <a:cubicBezTo>
                    <a:pt x="13" y="38"/>
                    <a:pt x="7" y="38"/>
                    <a:pt x="0" y="38"/>
                  </a:cubicBezTo>
                  <a:cubicBezTo>
                    <a:pt x="0" y="26"/>
                    <a:pt x="0" y="13"/>
                    <a:pt x="0" y="0"/>
                  </a:cubicBezTo>
                  <a:cubicBezTo>
                    <a:pt x="7" y="0"/>
                    <a:pt x="13"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7" name="Freeform 138">
              <a:extLst>
                <a:ext uri="{FF2B5EF4-FFF2-40B4-BE49-F238E27FC236}">
                  <a16:creationId xmlns:a16="http://schemas.microsoft.com/office/drawing/2014/main" id="{0BCA1F2B-BD47-49D2-BC05-A9815CFF6EAE}"/>
                </a:ext>
              </a:extLst>
            </p:cNvPr>
            <p:cNvSpPr>
              <a:spLocks/>
            </p:cNvSpPr>
            <p:nvPr/>
          </p:nvSpPr>
          <p:spPr bwMode="auto">
            <a:xfrm>
              <a:off x="8006382" y="3835970"/>
              <a:ext cx="153519" cy="315728"/>
            </a:xfrm>
            <a:custGeom>
              <a:avLst/>
              <a:gdLst>
                <a:gd name="T0" fmla="*/ 20 w 20"/>
                <a:gd name="T1" fmla="*/ 41 h 41"/>
                <a:gd name="T2" fmla="*/ 0 w 20"/>
                <a:gd name="T3" fmla="*/ 41 h 41"/>
                <a:gd name="T4" fmla="*/ 0 w 20"/>
                <a:gd name="T5" fmla="*/ 3 h 41"/>
                <a:gd name="T6" fmla="*/ 3 w 20"/>
                <a:gd name="T7" fmla="*/ 2 h 41"/>
                <a:gd name="T8" fmla="*/ 20 w 20"/>
                <a:gd name="T9" fmla="*/ 18 h 41"/>
                <a:gd name="T10" fmla="*/ 20 w 20"/>
                <a:gd name="T11" fmla="*/ 41 h 41"/>
              </a:gdLst>
              <a:ahLst/>
              <a:cxnLst>
                <a:cxn ang="0">
                  <a:pos x="T0" y="T1"/>
                </a:cxn>
                <a:cxn ang="0">
                  <a:pos x="T2" y="T3"/>
                </a:cxn>
                <a:cxn ang="0">
                  <a:pos x="T4" y="T5"/>
                </a:cxn>
                <a:cxn ang="0">
                  <a:pos x="T6" y="T7"/>
                </a:cxn>
                <a:cxn ang="0">
                  <a:pos x="T8" y="T9"/>
                </a:cxn>
                <a:cxn ang="0">
                  <a:pos x="T10" y="T11"/>
                </a:cxn>
              </a:cxnLst>
              <a:rect l="0" t="0" r="r" b="b"/>
              <a:pathLst>
                <a:path w="20" h="41">
                  <a:moveTo>
                    <a:pt x="20" y="41"/>
                  </a:moveTo>
                  <a:cubicBezTo>
                    <a:pt x="13" y="41"/>
                    <a:pt x="7" y="41"/>
                    <a:pt x="0" y="41"/>
                  </a:cubicBezTo>
                  <a:cubicBezTo>
                    <a:pt x="0" y="29"/>
                    <a:pt x="0" y="16"/>
                    <a:pt x="0" y="3"/>
                  </a:cubicBezTo>
                  <a:cubicBezTo>
                    <a:pt x="1" y="3"/>
                    <a:pt x="2" y="2"/>
                    <a:pt x="3" y="2"/>
                  </a:cubicBezTo>
                  <a:cubicBezTo>
                    <a:pt x="20" y="0"/>
                    <a:pt x="20" y="1"/>
                    <a:pt x="20" y="18"/>
                  </a:cubicBezTo>
                  <a:cubicBezTo>
                    <a:pt x="20" y="25"/>
                    <a:pt x="20" y="33"/>
                    <a:pt x="2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8" name="Freeform 139">
              <a:extLst>
                <a:ext uri="{FF2B5EF4-FFF2-40B4-BE49-F238E27FC236}">
                  <a16:creationId xmlns:a16="http://schemas.microsoft.com/office/drawing/2014/main" id="{760684B8-1490-431D-8186-1EBD9206CB3E}"/>
                </a:ext>
              </a:extLst>
            </p:cNvPr>
            <p:cNvSpPr>
              <a:spLocks/>
            </p:cNvSpPr>
            <p:nvPr/>
          </p:nvSpPr>
          <p:spPr bwMode="auto">
            <a:xfrm>
              <a:off x="9700887" y="3433346"/>
              <a:ext cx="156415" cy="292554"/>
            </a:xfrm>
            <a:custGeom>
              <a:avLst/>
              <a:gdLst>
                <a:gd name="T0" fmla="*/ 20 w 20"/>
                <a:gd name="T1" fmla="*/ 0 h 38"/>
                <a:gd name="T2" fmla="*/ 20 w 20"/>
                <a:gd name="T3" fmla="*/ 38 h 38"/>
                <a:gd name="T4" fmla="*/ 0 w 20"/>
                <a:gd name="T5" fmla="*/ 38 h 38"/>
                <a:gd name="T6" fmla="*/ 0 w 20"/>
                <a:gd name="T7" fmla="*/ 0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cubicBezTo>
                    <a:pt x="20" y="13"/>
                    <a:pt x="20" y="25"/>
                    <a:pt x="20" y="38"/>
                  </a:cubicBezTo>
                  <a:cubicBezTo>
                    <a:pt x="13" y="38"/>
                    <a:pt x="7" y="38"/>
                    <a:pt x="0" y="38"/>
                  </a:cubicBezTo>
                  <a:cubicBezTo>
                    <a:pt x="0" y="26"/>
                    <a:pt x="0" y="13"/>
                    <a:pt x="0" y="0"/>
                  </a:cubicBezTo>
                  <a:cubicBezTo>
                    <a:pt x="6" y="0"/>
                    <a:pt x="12"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9" name="Freeform 140">
              <a:extLst>
                <a:ext uri="{FF2B5EF4-FFF2-40B4-BE49-F238E27FC236}">
                  <a16:creationId xmlns:a16="http://schemas.microsoft.com/office/drawing/2014/main" id="{AC7574E4-BF82-4D67-8EB6-E04BC26F5C1E}"/>
                </a:ext>
              </a:extLst>
            </p:cNvPr>
            <p:cNvSpPr>
              <a:spLocks/>
            </p:cNvSpPr>
            <p:nvPr/>
          </p:nvSpPr>
          <p:spPr bwMode="auto">
            <a:xfrm>
              <a:off x="9414124" y="3433346"/>
              <a:ext cx="147725" cy="292554"/>
            </a:xfrm>
            <a:custGeom>
              <a:avLst/>
              <a:gdLst>
                <a:gd name="T0" fmla="*/ 0 w 19"/>
                <a:gd name="T1" fmla="*/ 38 h 38"/>
                <a:gd name="T2" fmla="*/ 0 w 19"/>
                <a:gd name="T3" fmla="*/ 0 h 38"/>
                <a:gd name="T4" fmla="*/ 19 w 19"/>
                <a:gd name="T5" fmla="*/ 0 h 38"/>
                <a:gd name="T6" fmla="*/ 19 w 19"/>
                <a:gd name="T7" fmla="*/ 38 h 38"/>
                <a:gd name="T8" fmla="*/ 0 w 19"/>
                <a:gd name="T9" fmla="*/ 38 h 38"/>
              </a:gdLst>
              <a:ahLst/>
              <a:cxnLst>
                <a:cxn ang="0">
                  <a:pos x="T0" y="T1"/>
                </a:cxn>
                <a:cxn ang="0">
                  <a:pos x="T2" y="T3"/>
                </a:cxn>
                <a:cxn ang="0">
                  <a:pos x="T4" y="T5"/>
                </a:cxn>
                <a:cxn ang="0">
                  <a:pos x="T6" y="T7"/>
                </a:cxn>
                <a:cxn ang="0">
                  <a:pos x="T8" y="T9"/>
                </a:cxn>
              </a:cxnLst>
              <a:rect l="0" t="0" r="r" b="b"/>
              <a:pathLst>
                <a:path w="19" h="38">
                  <a:moveTo>
                    <a:pt x="0" y="38"/>
                  </a:moveTo>
                  <a:cubicBezTo>
                    <a:pt x="0" y="25"/>
                    <a:pt x="0" y="13"/>
                    <a:pt x="0" y="0"/>
                  </a:cubicBezTo>
                  <a:cubicBezTo>
                    <a:pt x="6" y="0"/>
                    <a:pt x="12" y="0"/>
                    <a:pt x="19" y="0"/>
                  </a:cubicBezTo>
                  <a:cubicBezTo>
                    <a:pt x="19" y="12"/>
                    <a:pt x="19" y="25"/>
                    <a:pt x="19" y="38"/>
                  </a:cubicBezTo>
                  <a:cubicBezTo>
                    <a:pt x="13" y="38"/>
                    <a:pt x="7"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0" name="Freeform 141">
              <a:extLst>
                <a:ext uri="{FF2B5EF4-FFF2-40B4-BE49-F238E27FC236}">
                  <a16:creationId xmlns:a16="http://schemas.microsoft.com/office/drawing/2014/main" id="{DB26CFDD-6F14-4F7D-A85B-9220DD21DDCD}"/>
                </a:ext>
              </a:extLst>
            </p:cNvPr>
            <p:cNvSpPr>
              <a:spLocks/>
            </p:cNvSpPr>
            <p:nvPr/>
          </p:nvSpPr>
          <p:spPr bwMode="auto">
            <a:xfrm>
              <a:off x="7737001" y="3859144"/>
              <a:ext cx="144829" cy="292554"/>
            </a:xfrm>
            <a:custGeom>
              <a:avLst/>
              <a:gdLst>
                <a:gd name="T0" fmla="*/ 19 w 19"/>
                <a:gd name="T1" fmla="*/ 38 h 38"/>
                <a:gd name="T2" fmla="*/ 0 w 19"/>
                <a:gd name="T3" fmla="*/ 38 h 38"/>
                <a:gd name="T4" fmla="*/ 0 w 19"/>
                <a:gd name="T5" fmla="*/ 0 h 38"/>
                <a:gd name="T6" fmla="*/ 19 w 19"/>
                <a:gd name="T7" fmla="*/ 0 h 38"/>
                <a:gd name="T8" fmla="*/ 19 w 19"/>
                <a:gd name="T9" fmla="*/ 38 h 38"/>
              </a:gdLst>
              <a:ahLst/>
              <a:cxnLst>
                <a:cxn ang="0">
                  <a:pos x="T0" y="T1"/>
                </a:cxn>
                <a:cxn ang="0">
                  <a:pos x="T2" y="T3"/>
                </a:cxn>
                <a:cxn ang="0">
                  <a:pos x="T4" y="T5"/>
                </a:cxn>
                <a:cxn ang="0">
                  <a:pos x="T6" y="T7"/>
                </a:cxn>
                <a:cxn ang="0">
                  <a:pos x="T8" y="T9"/>
                </a:cxn>
              </a:cxnLst>
              <a:rect l="0" t="0" r="r" b="b"/>
              <a:pathLst>
                <a:path w="19" h="38">
                  <a:moveTo>
                    <a:pt x="19" y="38"/>
                  </a:moveTo>
                  <a:cubicBezTo>
                    <a:pt x="12" y="38"/>
                    <a:pt x="6" y="38"/>
                    <a:pt x="0" y="38"/>
                  </a:cubicBezTo>
                  <a:cubicBezTo>
                    <a:pt x="0" y="26"/>
                    <a:pt x="0" y="13"/>
                    <a:pt x="0" y="0"/>
                  </a:cubicBezTo>
                  <a:cubicBezTo>
                    <a:pt x="6" y="0"/>
                    <a:pt x="12" y="0"/>
                    <a:pt x="19" y="0"/>
                  </a:cubicBezTo>
                  <a:cubicBezTo>
                    <a:pt x="19" y="13"/>
                    <a:pt x="19" y="25"/>
                    <a:pt x="19"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1" name="Freeform 142">
              <a:extLst>
                <a:ext uri="{FF2B5EF4-FFF2-40B4-BE49-F238E27FC236}">
                  <a16:creationId xmlns:a16="http://schemas.microsoft.com/office/drawing/2014/main" id="{A086CEB1-27CD-459A-9D87-F01EBAC93409}"/>
                </a:ext>
              </a:extLst>
            </p:cNvPr>
            <p:cNvSpPr>
              <a:spLocks/>
            </p:cNvSpPr>
            <p:nvPr/>
          </p:nvSpPr>
          <p:spPr bwMode="auto">
            <a:xfrm>
              <a:off x="4840411" y="3859144"/>
              <a:ext cx="147725" cy="292554"/>
            </a:xfrm>
            <a:custGeom>
              <a:avLst/>
              <a:gdLst>
                <a:gd name="T0" fmla="*/ 0 w 19"/>
                <a:gd name="T1" fmla="*/ 38 h 38"/>
                <a:gd name="T2" fmla="*/ 0 w 19"/>
                <a:gd name="T3" fmla="*/ 0 h 38"/>
                <a:gd name="T4" fmla="*/ 19 w 19"/>
                <a:gd name="T5" fmla="*/ 0 h 38"/>
                <a:gd name="T6" fmla="*/ 19 w 19"/>
                <a:gd name="T7" fmla="*/ 38 h 38"/>
                <a:gd name="T8" fmla="*/ 0 w 19"/>
                <a:gd name="T9" fmla="*/ 38 h 38"/>
              </a:gdLst>
              <a:ahLst/>
              <a:cxnLst>
                <a:cxn ang="0">
                  <a:pos x="T0" y="T1"/>
                </a:cxn>
                <a:cxn ang="0">
                  <a:pos x="T2" y="T3"/>
                </a:cxn>
                <a:cxn ang="0">
                  <a:pos x="T4" y="T5"/>
                </a:cxn>
                <a:cxn ang="0">
                  <a:pos x="T6" y="T7"/>
                </a:cxn>
                <a:cxn ang="0">
                  <a:pos x="T8" y="T9"/>
                </a:cxn>
              </a:cxnLst>
              <a:rect l="0" t="0" r="r" b="b"/>
              <a:pathLst>
                <a:path w="19" h="38">
                  <a:moveTo>
                    <a:pt x="0" y="38"/>
                  </a:moveTo>
                  <a:cubicBezTo>
                    <a:pt x="0" y="25"/>
                    <a:pt x="0" y="13"/>
                    <a:pt x="0" y="0"/>
                  </a:cubicBezTo>
                  <a:cubicBezTo>
                    <a:pt x="7" y="0"/>
                    <a:pt x="13" y="0"/>
                    <a:pt x="19" y="0"/>
                  </a:cubicBezTo>
                  <a:cubicBezTo>
                    <a:pt x="19" y="13"/>
                    <a:pt x="19" y="25"/>
                    <a:pt x="19" y="38"/>
                  </a:cubicBezTo>
                  <a:cubicBezTo>
                    <a:pt x="13" y="38"/>
                    <a:pt x="7"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2" name="Freeform 143">
              <a:extLst>
                <a:ext uri="{FF2B5EF4-FFF2-40B4-BE49-F238E27FC236}">
                  <a16:creationId xmlns:a16="http://schemas.microsoft.com/office/drawing/2014/main" id="{B160A082-D6BF-4AED-B34C-72B64142D31C}"/>
                </a:ext>
              </a:extLst>
            </p:cNvPr>
            <p:cNvSpPr>
              <a:spLocks/>
            </p:cNvSpPr>
            <p:nvPr/>
          </p:nvSpPr>
          <p:spPr bwMode="auto">
            <a:xfrm>
              <a:off x="4571031" y="3433346"/>
              <a:ext cx="139035" cy="292554"/>
            </a:xfrm>
            <a:custGeom>
              <a:avLst/>
              <a:gdLst>
                <a:gd name="T0" fmla="*/ 0 w 18"/>
                <a:gd name="T1" fmla="*/ 0 h 38"/>
                <a:gd name="T2" fmla="*/ 18 w 18"/>
                <a:gd name="T3" fmla="*/ 0 h 38"/>
                <a:gd name="T4" fmla="*/ 18 w 18"/>
                <a:gd name="T5" fmla="*/ 38 h 38"/>
                <a:gd name="T6" fmla="*/ 0 w 18"/>
                <a:gd name="T7" fmla="*/ 38 h 38"/>
                <a:gd name="T8" fmla="*/ 0 w 18"/>
                <a:gd name="T9" fmla="*/ 0 h 38"/>
              </a:gdLst>
              <a:ahLst/>
              <a:cxnLst>
                <a:cxn ang="0">
                  <a:pos x="T0" y="T1"/>
                </a:cxn>
                <a:cxn ang="0">
                  <a:pos x="T2" y="T3"/>
                </a:cxn>
                <a:cxn ang="0">
                  <a:pos x="T4" y="T5"/>
                </a:cxn>
                <a:cxn ang="0">
                  <a:pos x="T6" y="T7"/>
                </a:cxn>
                <a:cxn ang="0">
                  <a:pos x="T8" y="T9"/>
                </a:cxn>
              </a:cxnLst>
              <a:rect l="0" t="0" r="r" b="b"/>
              <a:pathLst>
                <a:path w="18" h="38">
                  <a:moveTo>
                    <a:pt x="0" y="0"/>
                  </a:moveTo>
                  <a:cubicBezTo>
                    <a:pt x="6" y="0"/>
                    <a:pt x="12" y="0"/>
                    <a:pt x="18" y="0"/>
                  </a:cubicBezTo>
                  <a:cubicBezTo>
                    <a:pt x="18" y="12"/>
                    <a:pt x="18" y="25"/>
                    <a:pt x="18"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3" name="Freeform 144">
              <a:extLst>
                <a:ext uri="{FF2B5EF4-FFF2-40B4-BE49-F238E27FC236}">
                  <a16:creationId xmlns:a16="http://schemas.microsoft.com/office/drawing/2014/main" id="{3BC4B1FA-3F82-407A-AB42-A7D62230EE7A}"/>
                </a:ext>
              </a:extLst>
            </p:cNvPr>
            <p:cNvSpPr>
              <a:spLocks/>
            </p:cNvSpPr>
            <p:nvPr/>
          </p:nvSpPr>
          <p:spPr bwMode="auto">
            <a:xfrm>
              <a:off x="4840411" y="3433346"/>
              <a:ext cx="147725" cy="292554"/>
            </a:xfrm>
            <a:custGeom>
              <a:avLst/>
              <a:gdLst>
                <a:gd name="T0" fmla="*/ 0 w 19"/>
                <a:gd name="T1" fmla="*/ 0 h 38"/>
                <a:gd name="T2" fmla="*/ 19 w 19"/>
                <a:gd name="T3" fmla="*/ 0 h 38"/>
                <a:gd name="T4" fmla="*/ 19 w 19"/>
                <a:gd name="T5" fmla="*/ 38 h 38"/>
                <a:gd name="T6" fmla="*/ 0 w 19"/>
                <a:gd name="T7" fmla="*/ 38 h 38"/>
                <a:gd name="T8" fmla="*/ 0 w 19"/>
                <a:gd name="T9" fmla="*/ 0 h 38"/>
              </a:gdLst>
              <a:ahLst/>
              <a:cxnLst>
                <a:cxn ang="0">
                  <a:pos x="T0" y="T1"/>
                </a:cxn>
                <a:cxn ang="0">
                  <a:pos x="T2" y="T3"/>
                </a:cxn>
                <a:cxn ang="0">
                  <a:pos x="T4" y="T5"/>
                </a:cxn>
                <a:cxn ang="0">
                  <a:pos x="T6" y="T7"/>
                </a:cxn>
                <a:cxn ang="0">
                  <a:pos x="T8" y="T9"/>
                </a:cxn>
              </a:cxnLst>
              <a:rect l="0" t="0" r="r" b="b"/>
              <a:pathLst>
                <a:path w="19" h="38">
                  <a:moveTo>
                    <a:pt x="0" y="0"/>
                  </a:moveTo>
                  <a:cubicBezTo>
                    <a:pt x="7" y="0"/>
                    <a:pt x="13" y="0"/>
                    <a:pt x="19" y="0"/>
                  </a:cubicBezTo>
                  <a:cubicBezTo>
                    <a:pt x="19" y="13"/>
                    <a:pt x="19" y="25"/>
                    <a:pt x="19"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4" name="Freeform 145">
              <a:extLst>
                <a:ext uri="{FF2B5EF4-FFF2-40B4-BE49-F238E27FC236}">
                  <a16:creationId xmlns:a16="http://schemas.microsoft.com/office/drawing/2014/main" id="{2A64D5D2-F51F-41EA-81C0-8068E030AE98}"/>
                </a:ext>
              </a:extLst>
            </p:cNvPr>
            <p:cNvSpPr>
              <a:spLocks/>
            </p:cNvSpPr>
            <p:nvPr/>
          </p:nvSpPr>
          <p:spPr bwMode="auto">
            <a:xfrm>
              <a:off x="4562341" y="3859144"/>
              <a:ext cx="147725" cy="292554"/>
            </a:xfrm>
            <a:custGeom>
              <a:avLst/>
              <a:gdLst>
                <a:gd name="T0" fmla="*/ 0 w 19"/>
                <a:gd name="T1" fmla="*/ 38 h 38"/>
                <a:gd name="T2" fmla="*/ 0 w 19"/>
                <a:gd name="T3" fmla="*/ 0 h 38"/>
                <a:gd name="T4" fmla="*/ 19 w 19"/>
                <a:gd name="T5" fmla="*/ 0 h 38"/>
                <a:gd name="T6" fmla="*/ 19 w 19"/>
                <a:gd name="T7" fmla="*/ 38 h 38"/>
                <a:gd name="T8" fmla="*/ 0 w 19"/>
                <a:gd name="T9" fmla="*/ 38 h 38"/>
              </a:gdLst>
              <a:ahLst/>
              <a:cxnLst>
                <a:cxn ang="0">
                  <a:pos x="T0" y="T1"/>
                </a:cxn>
                <a:cxn ang="0">
                  <a:pos x="T2" y="T3"/>
                </a:cxn>
                <a:cxn ang="0">
                  <a:pos x="T4" y="T5"/>
                </a:cxn>
                <a:cxn ang="0">
                  <a:pos x="T6" y="T7"/>
                </a:cxn>
                <a:cxn ang="0">
                  <a:pos x="T8" y="T9"/>
                </a:cxn>
              </a:cxnLst>
              <a:rect l="0" t="0" r="r" b="b"/>
              <a:pathLst>
                <a:path w="19" h="38">
                  <a:moveTo>
                    <a:pt x="0" y="38"/>
                  </a:moveTo>
                  <a:cubicBezTo>
                    <a:pt x="0" y="25"/>
                    <a:pt x="0" y="13"/>
                    <a:pt x="0" y="0"/>
                  </a:cubicBezTo>
                  <a:cubicBezTo>
                    <a:pt x="6" y="0"/>
                    <a:pt x="12" y="0"/>
                    <a:pt x="19" y="0"/>
                  </a:cubicBezTo>
                  <a:cubicBezTo>
                    <a:pt x="19" y="12"/>
                    <a:pt x="19" y="25"/>
                    <a:pt x="19" y="38"/>
                  </a:cubicBezTo>
                  <a:cubicBezTo>
                    <a:pt x="14" y="38"/>
                    <a:pt x="8"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5" name="Freeform 146">
              <a:extLst>
                <a:ext uri="{FF2B5EF4-FFF2-40B4-BE49-F238E27FC236}">
                  <a16:creationId xmlns:a16="http://schemas.microsoft.com/office/drawing/2014/main" id="{E19159B3-F319-4835-A0B1-495BDE34143D}"/>
                </a:ext>
              </a:extLst>
            </p:cNvPr>
            <p:cNvSpPr>
              <a:spLocks/>
            </p:cNvSpPr>
            <p:nvPr/>
          </p:nvSpPr>
          <p:spPr bwMode="auto">
            <a:xfrm>
              <a:off x="7728311" y="3433346"/>
              <a:ext cx="147725" cy="292554"/>
            </a:xfrm>
            <a:custGeom>
              <a:avLst/>
              <a:gdLst>
                <a:gd name="T0" fmla="*/ 0 w 19"/>
                <a:gd name="T1" fmla="*/ 38 h 38"/>
                <a:gd name="T2" fmla="*/ 0 w 19"/>
                <a:gd name="T3" fmla="*/ 0 h 38"/>
                <a:gd name="T4" fmla="*/ 19 w 19"/>
                <a:gd name="T5" fmla="*/ 0 h 38"/>
                <a:gd name="T6" fmla="*/ 19 w 19"/>
                <a:gd name="T7" fmla="*/ 38 h 38"/>
                <a:gd name="T8" fmla="*/ 0 w 19"/>
                <a:gd name="T9" fmla="*/ 38 h 38"/>
              </a:gdLst>
              <a:ahLst/>
              <a:cxnLst>
                <a:cxn ang="0">
                  <a:pos x="T0" y="T1"/>
                </a:cxn>
                <a:cxn ang="0">
                  <a:pos x="T2" y="T3"/>
                </a:cxn>
                <a:cxn ang="0">
                  <a:pos x="T4" y="T5"/>
                </a:cxn>
                <a:cxn ang="0">
                  <a:pos x="T6" y="T7"/>
                </a:cxn>
                <a:cxn ang="0">
                  <a:pos x="T8" y="T9"/>
                </a:cxn>
              </a:cxnLst>
              <a:rect l="0" t="0" r="r" b="b"/>
              <a:pathLst>
                <a:path w="19" h="38">
                  <a:moveTo>
                    <a:pt x="0" y="38"/>
                  </a:moveTo>
                  <a:cubicBezTo>
                    <a:pt x="0" y="25"/>
                    <a:pt x="0" y="13"/>
                    <a:pt x="0" y="0"/>
                  </a:cubicBezTo>
                  <a:cubicBezTo>
                    <a:pt x="6" y="0"/>
                    <a:pt x="12" y="0"/>
                    <a:pt x="19" y="0"/>
                  </a:cubicBezTo>
                  <a:cubicBezTo>
                    <a:pt x="19" y="12"/>
                    <a:pt x="19" y="25"/>
                    <a:pt x="19" y="38"/>
                  </a:cubicBezTo>
                  <a:cubicBezTo>
                    <a:pt x="14" y="38"/>
                    <a:pt x="8"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6" name="Freeform 147">
              <a:extLst>
                <a:ext uri="{FF2B5EF4-FFF2-40B4-BE49-F238E27FC236}">
                  <a16:creationId xmlns:a16="http://schemas.microsoft.com/office/drawing/2014/main" id="{26968559-9217-477E-8D52-2105A63B74B2}"/>
                </a:ext>
              </a:extLst>
            </p:cNvPr>
            <p:cNvSpPr>
              <a:spLocks/>
            </p:cNvSpPr>
            <p:nvPr/>
          </p:nvSpPr>
          <p:spPr bwMode="auto">
            <a:xfrm>
              <a:off x="8006382" y="3433346"/>
              <a:ext cx="147725" cy="292554"/>
            </a:xfrm>
            <a:custGeom>
              <a:avLst/>
              <a:gdLst>
                <a:gd name="T0" fmla="*/ 0 w 19"/>
                <a:gd name="T1" fmla="*/ 0 h 38"/>
                <a:gd name="T2" fmla="*/ 19 w 19"/>
                <a:gd name="T3" fmla="*/ 0 h 38"/>
                <a:gd name="T4" fmla="*/ 19 w 19"/>
                <a:gd name="T5" fmla="*/ 38 h 38"/>
                <a:gd name="T6" fmla="*/ 0 w 19"/>
                <a:gd name="T7" fmla="*/ 38 h 38"/>
                <a:gd name="T8" fmla="*/ 0 w 19"/>
                <a:gd name="T9" fmla="*/ 0 h 38"/>
              </a:gdLst>
              <a:ahLst/>
              <a:cxnLst>
                <a:cxn ang="0">
                  <a:pos x="T0" y="T1"/>
                </a:cxn>
                <a:cxn ang="0">
                  <a:pos x="T2" y="T3"/>
                </a:cxn>
                <a:cxn ang="0">
                  <a:pos x="T4" y="T5"/>
                </a:cxn>
                <a:cxn ang="0">
                  <a:pos x="T6" y="T7"/>
                </a:cxn>
                <a:cxn ang="0">
                  <a:pos x="T8" y="T9"/>
                </a:cxn>
              </a:cxnLst>
              <a:rect l="0" t="0" r="r" b="b"/>
              <a:pathLst>
                <a:path w="19" h="38">
                  <a:moveTo>
                    <a:pt x="0" y="0"/>
                  </a:moveTo>
                  <a:cubicBezTo>
                    <a:pt x="7" y="0"/>
                    <a:pt x="13" y="0"/>
                    <a:pt x="19" y="0"/>
                  </a:cubicBezTo>
                  <a:cubicBezTo>
                    <a:pt x="19" y="13"/>
                    <a:pt x="19" y="25"/>
                    <a:pt x="19"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7" name="Freeform 148">
              <a:extLst>
                <a:ext uri="{FF2B5EF4-FFF2-40B4-BE49-F238E27FC236}">
                  <a16:creationId xmlns:a16="http://schemas.microsoft.com/office/drawing/2014/main" id="{C4ADEAF4-A0B5-4AD5-BD93-AA5D6F02C5E8}"/>
                </a:ext>
              </a:extLst>
            </p:cNvPr>
            <p:cNvSpPr>
              <a:spLocks/>
            </p:cNvSpPr>
            <p:nvPr/>
          </p:nvSpPr>
          <p:spPr bwMode="auto">
            <a:xfrm>
              <a:off x="2867835" y="3433346"/>
              <a:ext cx="153519" cy="292554"/>
            </a:xfrm>
            <a:custGeom>
              <a:avLst/>
              <a:gdLst>
                <a:gd name="T0" fmla="*/ 0 w 20"/>
                <a:gd name="T1" fmla="*/ 0 h 38"/>
                <a:gd name="T2" fmla="*/ 20 w 20"/>
                <a:gd name="T3" fmla="*/ 0 h 38"/>
                <a:gd name="T4" fmla="*/ 20 w 20"/>
                <a:gd name="T5" fmla="*/ 38 h 38"/>
                <a:gd name="T6" fmla="*/ 0 w 20"/>
                <a:gd name="T7" fmla="*/ 38 h 38"/>
                <a:gd name="T8" fmla="*/ 0 w 20"/>
                <a:gd name="T9" fmla="*/ 0 h 38"/>
              </a:gdLst>
              <a:ahLst/>
              <a:cxnLst>
                <a:cxn ang="0">
                  <a:pos x="T0" y="T1"/>
                </a:cxn>
                <a:cxn ang="0">
                  <a:pos x="T2" y="T3"/>
                </a:cxn>
                <a:cxn ang="0">
                  <a:pos x="T4" y="T5"/>
                </a:cxn>
                <a:cxn ang="0">
                  <a:pos x="T6" y="T7"/>
                </a:cxn>
                <a:cxn ang="0">
                  <a:pos x="T8" y="T9"/>
                </a:cxn>
              </a:cxnLst>
              <a:rect l="0" t="0" r="r" b="b"/>
              <a:pathLst>
                <a:path w="20" h="38">
                  <a:moveTo>
                    <a:pt x="0" y="0"/>
                  </a:moveTo>
                  <a:cubicBezTo>
                    <a:pt x="7" y="0"/>
                    <a:pt x="13" y="0"/>
                    <a:pt x="20" y="0"/>
                  </a:cubicBezTo>
                  <a:cubicBezTo>
                    <a:pt x="20" y="13"/>
                    <a:pt x="20" y="25"/>
                    <a:pt x="20" y="38"/>
                  </a:cubicBezTo>
                  <a:cubicBezTo>
                    <a:pt x="13" y="38"/>
                    <a:pt x="7" y="38"/>
                    <a:pt x="0" y="38"/>
                  </a:cubicBezTo>
                  <a:cubicBezTo>
                    <a:pt x="0" y="25"/>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8" name="Freeform 149">
              <a:extLst>
                <a:ext uri="{FF2B5EF4-FFF2-40B4-BE49-F238E27FC236}">
                  <a16:creationId xmlns:a16="http://schemas.microsoft.com/office/drawing/2014/main" id="{644A9CEC-3CE1-4DEC-825A-FA74DB607B2E}"/>
                </a:ext>
              </a:extLst>
            </p:cNvPr>
            <p:cNvSpPr>
              <a:spLocks/>
            </p:cNvSpPr>
            <p:nvPr/>
          </p:nvSpPr>
          <p:spPr bwMode="auto">
            <a:xfrm>
              <a:off x="3432671" y="3433346"/>
              <a:ext cx="153519" cy="292554"/>
            </a:xfrm>
            <a:custGeom>
              <a:avLst/>
              <a:gdLst>
                <a:gd name="T0" fmla="*/ 20 w 20"/>
                <a:gd name="T1" fmla="*/ 0 h 38"/>
                <a:gd name="T2" fmla="*/ 20 w 20"/>
                <a:gd name="T3" fmla="*/ 38 h 38"/>
                <a:gd name="T4" fmla="*/ 0 w 20"/>
                <a:gd name="T5" fmla="*/ 38 h 38"/>
                <a:gd name="T6" fmla="*/ 0 w 20"/>
                <a:gd name="T7" fmla="*/ 0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cubicBezTo>
                    <a:pt x="20" y="13"/>
                    <a:pt x="20" y="25"/>
                    <a:pt x="20" y="38"/>
                  </a:cubicBezTo>
                  <a:cubicBezTo>
                    <a:pt x="13" y="38"/>
                    <a:pt x="7" y="38"/>
                    <a:pt x="0" y="38"/>
                  </a:cubicBezTo>
                  <a:cubicBezTo>
                    <a:pt x="0" y="25"/>
                    <a:pt x="0" y="13"/>
                    <a:pt x="0" y="0"/>
                  </a:cubicBezTo>
                  <a:cubicBezTo>
                    <a:pt x="7" y="0"/>
                    <a:pt x="13"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9" name="Freeform 150">
              <a:extLst>
                <a:ext uri="{FF2B5EF4-FFF2-40B4-BE49-F238E27FC236}">
                  <a16:creationId xmlns:a16="http://schemas.microsoft.com/office/drawing/2014/main" id="{D7FD583A-E084-4D8D-B8E4-05B3CE17CC7F}"/>
                </a:ext>
              </a:extLst>
            </p:cNvPr>
            <p:cNvSpPr>
              <a:spLocks/>
            </p:cNvSpPr>
            <p:nvPr/>
          </p:nvSpPr>
          <p:spPr bwMode="auto">
            <a:xfrm>
              <a:off x="3432671" y="3850454"/>
              <a:ext cx="153519" cy="301244"/>
            </a:xfrm>
            <a:custGeom>
              <a:avLst/>
              <a:gdLst>
                <a:gd name="T0" fmla="*/ 0 w 20"/>
                <a:gd name="T1" fmla="*/ 0 h 39"/>
                <a:gd name="T2" fmla="*/ 20 w 20"/>
                <a:gd name="T3" fmla="*/ 0 h 39"/>
                <a:gd name="T4" fmla="*/ 20 w 20"/>
                <a:gd name="T5" fmla="*/ 39 h 39"/>
                <a:gd name="T6" fmla="*/ 0 w 20"/>
                <a:gd name="T7" fmla="*/ 39 h 39"/>
                <a:gd name="T8" fmla="*/ 0 w 20"/>
                <a:gd name="T9" fmla="*/ 0 h 39"/>
              </a:gdLst>
              <a:ahLst/>
              <a:cxnLst>
                <a:cxn ang="0">
                  <a:pos x="T0" y="T1"/>
                </a:cxn>
                <a:cxn ang="0">
                  <a:pos x="T2" y="T3"/>
                </a:cxn>
                <a:cxn ang="0">
                  <a:pos x="T4" y="T5"/>
                </a:cxn>
                <a:cxn ang="0">
                  <a:pos x="T6" y="T7"/>
                </a:cxn>
                <a:cxn ang="0">
                  <a:pos x="T8" y="T9"/>
                </a:cxn>
              </a:cxnLst>
              <a:rect l="0" t="0" r="r" b="b"/>
              <a:pathLst>
                <a:path w="20" h="39">
                  <a:moveTo>
                    <a:pt x="0" y="0"/>
                  </a:moveTo>
                  <a:cubicBezTo>
                    <a:pt x="7" y="0"/>
                    <a:pt x="13" y="0"/>
                    <a:pt x="20" y="0"/>
                  </a:cubicBezTo>
                  <a:cubicBezTo>
                    <a:pt x="20" y="14"/>
                    <a:pt x="20" y="26"/>
                    <a:pt x="20" y="39"/>
                  </a:cubicBezTo>
                  <a:cubicBezTo>
                    <a:pt x="13" y="39"/>
                    <a:pt x="7" y="39"/>
                    <a:pt x="0" y="39"/>
                  </a:cubicBezTo>
                  <a:cubicBezTo>
                    <a:pt x="0" y="26"/>
                    <a:pt x="0" y="1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0" name="Freeform 151">
              <a:extLst>
                <a:ext uri="{FF2B5EF4-FFF2-40B4-BE49-F238E27FC236}">
                  <a16:creationId xmlns:a16="http://schemas.microsoft.com/office/drawing/2014/main" id="{111D1FFD-321A-4AC8-A436-9C9D014801F4}"/>
                </a:ext>
              </a:extLst>
            </p:cNvPr>
            <p:cNvSpPr>
              <a:spLocks/>
            </p:cNvSpPr>
            <p:nvPr/>
          </p:nvSpPr>
          <p:spPr bwMode="auto">
            <a:xfrm>
              <a:off x="9700887" y="3850454"/>
              <a:ext cx="147725" cy="301244"/>
            </a:xfrm>
            <a:custGeom>
              <a:avLst/>
              <a:gdLst>
                <a:gd name="T0" fmla="*/ 0 w 19"/>
                <a:gd name="T1" fmla="*/ 0 h 39"/>
                <a:gd name="T2" fmla="*/ 19 w 19"/>
                <a:gd name="T3" fmla="*/ 0 h 39"/>
                <a:gd name="T4" fmla="*/ 19 w 19"/>
                <a:gd name="T5" fmla="*/ 39 h 39"/>
                <a:gd name="T6" fmla="*/ 0 w 19"/>
                <a:gd name="T7" fmla="*/ 39 h 39"/>
                <a:gd name="T8" fmla="*/ 0 w 19"/>
                <a:gd name="T9" fmla="*/ 0 h 39"/>
              </a:gdLst>
              <a:ahLst/>
              <a:cxnLst>
                <a:cxn ang="0">
                  <a:pos x="T0" y="T1"/>
                </a:cxn>
                <a:cxn ang="0">
                  <a:pos x="T2" y="T3"/>
                </a:cxn>
                <a:cxn ang="0">
                  <a:pos x="T4" y="T5"/>
                </a:cxn>
                <a:cxn ang="0">
                  <a:pos x="T6" y="T7"/>
                </a:cxn>
                <a:cxn ang="0">
                  <a:pos x="T8" y="T9"/>
                </a:cxn>
              </a:cxnLst>
              <a:rect l="0" t="0" r="r" b="b"/>
              <a:pathLst>
                <a:path w="19" h="39">
                  <a:moveTo>
                    <a:pt x="0" y="0"/>
                  </a:moveTo>
                  <a:cubicBezTo>
                    <a:pt x="7" y="0"/>
                    <a:pt x="12" y="0"/>
                    <a:pt x="19" y="0"/>
                  </a:cubicBezTo>
                  <a:cubicBezTo>
                    <a:pt x="19" y="13"/>
                    <a:pt x="19" y="26"/>
                    <a:pt x="19" y="39"/>
                  </a:cubicBezTo>
                  <a:cubicBezTo>
                    <a:pt x="13" y="39"/>
                    <a:pt x="7" y="39"/>
                    <a:pt x="0" y="39"/>
                  </a:cubicBezTo>
                  <a:cubicBezTo>
                    <a:pt x="0" y="27"/>
                    <a:pt x="0" y="1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1" name="Freeform 152">
              <a:extLst>
                <a:ext uri="{FF2B5EF4-FFF2-40B4-BE49-F238E27FC236}">
                  <a16:creationId xmlns:a16="http://schemas.microsoft.com/office/drawing/2014/main" id="{F3828FDD-7D8B-4499-9673-3E0EDBC62E4F}"/>
                </a:ext>
              </a:extLst>
            </p:cNvPr>
            <p:cNvSpPr>
              <a:spLocks/>
            </p:cNvSpPr>
            <p:nvPr/>
          </p:nvSpPr>
          <p:spPr bwMode="auto">
            <a:xfrm>
              <a:off x="9414124" y="3859144"/>
              <a:ext cx="147725" cy="292554"/>
            </a:xfrm>
            <a:custGeom>
              <a:avLst/>
              <a:gdLst>
                <a:gd name="T0" fmla="*/ 0 w 19"/>
                <a:gd name="T1" fmla="*/ 38 h 38"/>
                <a:gd name="T2" fmla="*/ 0 w 19"/>
                <a:gd name="T3" fmla="*/ 0 h 38"/>
                <a:gd name="T4" fmla="*/ 19 w 19"/>
                <a:gd name="T5" fmla="*/ 0 h 38"/>
                <a:gd name="T6" fmla="*/ 19 w 19"/>
                <a:gd name="T7" fmla="*/ 38 h 38"/>
                <a:gd name="T8" fmla="*/ 0 w 19"/>
                <a:gd name="T9" fmla="*/ 38 h 38"/>
              </a:gdLst>
              <a:ahLst/>
              <a:cxnLst>
                <a:cxn ang="0">
                  <a:pos x="T0" y="T1"/>
                </a:cxn>
                <a:cxn ang="0">
                  <a:pos x="T2" y="T3"/>
                </a:cxn>
                <a:cxn ang="0">
                  <a:pos x="T4" y="T5"/>
                </a:cxn>
                <a:cxn ang="0">
                  <a:pos x="T6" y="T7"/>
                </a:cxn>
                <a:cxn ang="0">
                  <a:pos x="T8" y="T9"/>
                </a:cxn>
              </a:cxnLst>
              <a:rect l="0" t="0" r="r" b="b"/>
              <a:pathLst>
                <a:path w="19" h="38">
                  <a:moveTo>
                    <a:pt x="0" y="38"/>
                  </a:moveTo>
                  <a:cubicBezTo>
                    <a:pt x="0" y="25"/>
                    <a:pt x="0" y="13"/>
                    <a:pt x="0" y="0"/>
                  </a:cubicBezTo>
                  <a:cubicBezTo>
                    <a:pt x="6" y="0"/>
                    <a:pt x="12" y="0"/>
                    <a:pt x="19" y="0"/>
                  </a:cubicBezTo>
                  <a:cubicBezTo>
                    <a:pt x="19" y="12"/>
                    <a:pt x="19" y="25"/>
                    <a:pt x="19" y="38"/>
                  </a:cubicBezTo>
                  <a:cubicBezTo>
                    <a:pt x="13" y="38"/>
                    <a:pt x="7"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2" name="Freeform 153">
              <a:extLst>
                <a:ext uri="{FF2B5EF4-FFF2-40B4-BE49-F238E27FC236}">
                  <a16:creationId xmlns:a16="http://schemas.microsoft.com/office/drawing/2014/main" id="{B7EBAEDF-75A3-4394-A760-16069D29381D}"/>
                </a:ext>
              </a:extLst>
            </p:cNvPr>
            <p:cNvSpPr>
              <a:spLocks/>
            </p:cNvSpPr>
            <p:nvPr/>
          </p:nvSpPr>
          <p:spPr bwMode="auto">
            <a:xfrm>
              <a:off x="2867835" y="3841764"/>
              <a:ext cx="162209" cy="309934"/>
            </a:xfrm>
            <a:custGeom>
              <a:avLst/>
              <a:gdLst>
                <a:gd name="T0" fmla="*/ 0 w 21"/>
                <a:gd name="T1" fmla="*/ 40 h 40"/>
                <a:gd name="T2" fmla="*/ 0 w 21"/>
                <a:gd name="T3" fmla="*/ 1 h 40"/>
                <a:gd name="T4" fmla="*/ 15 w 21"/>
                <a:gd name="T5" fmla="*/ 1 h 40"/>
                <a:gd name="T6" fmla="*/ 20 w 21"/>
                <a:gd name="T7" fmla="*/ 7 h 40"/>
                <a:gd name="T8" fmla="*/ 20 w 21"/>
                <a:gd name="T9" fmla="*/ 40 h 40"/>
                <a:gd name="T10" fmla="*/ 0 w 21"/>
                <a:gd name="T11" fmla="*/ 40 h 40"/>
              </a:gdLst>
              <a:ahLst/>
              <a:cxnLst>
                <a:cxn ang="0">
                  <a:pos x="T0" y="T1"/>
                </a:cxn>
                <a:cxn ang="0">
                  <a:pos x="T2" y="T3"/>
                </a:cxn>
                <a:cxn ang="0">
                  <a:pos x="T4" y="T5"/>
                </a:cxn>
                <a:cxn ang="0">
                  <a:pos x="T6" y="T7"/>
                </a:cxn>
                <a:cxn ang="0">
                  <a:pos x="T8" y="T9"/>
                </a:cxn>
                <a:cxn ang="0">
                  <a:pos x="T10" y="T11"/>
                </a:cxn>
              </a:cxnLst>
              <a:rect l="0" t="0" r="r" b="b"/>
              <a:pathLst>
                <a:path w="21" h="40">
                  <a:moveTo>
                    <a:pt x="0" y="40"/>
                  </a:moveTo>
                  <a:cubicBezTo>
                    <a:pt x="0" y="27"/>
                    <a:pt x="0" y="15"/>
                    <a:pt x="0" y="1"/>
                  </a:cubicBezTo>
                  <a:cubicBezTo>
                    <a:pt x="5" y="1"/>
                    <a:pt x="10" y="0"/>
                    <a:pt x="15" y="1"/>
                  </a:cubicBezTo>
                  <a:cubicBezTo>
                    <a:pt x="17" y="2"/>
                    <a:pt x="20" y="5"/>
                    <a:pt x="20" y="7"/>
                  </a:cubicBezTo>
                  <a:cubicBezTo>
                    <a:pt x="21" y="18"/>
                    <a:pt x="20" y="29"/>
                    <a:pt x="20" y="40"/>
                  </a:cubicBezTo>
                  <a:cubicBezTo>
                    <a:pt x="14" y="40"/>
                    <a:pt x="8" y="40"/>
                    <a:pt x="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3" name="Freeform 177">
              <a:extLst>
                <a:ext uri="{FF2B5EF4-FFF2-40B4-BE49-F238E27FC236}">
                  <a16:creationId xmlns:a16="http://schemas.microsoft.com/office/drawing/2014/main" id="{65D7F93F-CC66-48E7-9E71-AEF2FCD88397}"/>
                </a:ext>
              </a:extLst>
            </p:cNvPr>
            <p:cNvSpPr>
              <a:spLocks/>
            </p:cNvSpPr>
            <p:nvPr/>
          </p:nvSpPr>
          <p:spPr bwMode="auto">
            <a:xfrm>
              <a:off x="6552297" y="3224792"/>
              <a:ext cx="121656" cy="672008"/>
            </a:xfrm>
            <a:custGeom>
              <a:avLst/>
              <a:gdLst>
                <a:gd name="T0" fmla="*/ 16 w 16"/>
                <a:gd name="T1" fmla="*/ 87 h 87"/>
                <a:gd name="T2" fmla="*/ 0 w 16"/>
                <a:gd name="T3" fmla="*/ 87 h 87"/>
                <a:gd name="T4" fmla="*/ 0 w 16"/>
                <a:gd name="T5" fmla="*/ 0 h 87"/>
                <a:gd name="T6" fmla="*/ 16 w 16"/>
                <a:gd name="T7" fmla="*/ 0 h 87"/>
                <a:gd name="T8" fmla="*/ 16 w 16"/>
                <a:gd name="T9" fmla="*/ 87 h 87"/>
              </a:gdLst>
              <a:ahLst/>
              <a:cxnLst>
                <a:cxn ang="0">
                  <a:pos x="T0" y="T1"/>
                </a:cxn>
                <a:cxn ang="0">
                  <a:pos x="T2" y="T3"/>
                </a:cxn>
                <a:cxn ang="0">
                  <a:pos x="T4" y="T5"/>
                </a:cxn>
                <a:cxn ang="0">
                  <a:pos x="T6" y="T7"/>
                </a:cxn>
                <a:cxn ang="0">
                  <a:pos x="T8" y="T9"/>
                </a:cxn>
              </a:cxnLst>
              <a:rect l="0" t="0" r="r" b="b"/>
              <a:pathLst>
                <a:path w="16" h="87">
                  <a:moveTo>
                    <a:pt x="16" y="87"/>
                  </a:moveTo>
                  <a:cubicBezTo>
                    <a:pt x="10" y="87"/>
                    <a:pt x="5" y="87"/>
                    <a:pt x="0" y="87"/>
                  </a:cubicBezTo>
                  <a:cubicBezTo>
                    <a:pt x="0" y="58"/>
                    <a:pt x="0" y="29"/>
                    <a:pt x="0" y="0"/>
                  </a:cubicBezTo>
                  <a:cubicBezTo>
                    <a:pt x="5" y="0"/>
                    <a:pt x="10" y="0"/>
                    <a:pt x="16" y="0"/>
                  </a:cubicBezTo>
                  <a:cubicBezTo>
                    <a:pt x="16" y="29"/>
                    <a:pt x="16" y="57"/>
                    <a:pt x="16"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4" name="Freeform 178">
              <a:extLst>
                <a:ext uri="{FF2B5EF4-FFF2-40B4-BE49-F238E27FC236}">
                  <a16:creationId xmlns:a16="http://schemas.microsoft.com/office/drawing/2014/main" id="{AF479524-9848-4341-9FB1-04F4544F24BE}"/>
                </a:ext>
              </a:extLst>
            </p:cNvPr>
            <p:cNvSpPr>
              <a:spLocks/>
            </p:cNvSpPr>
            <p:nvPr/>
          </p:nvSpPr>
          <p:spPr bwMode="auto">
            <a:xfrm>
              <a:off x="6326363" y="3224792"/>
              <a:ext cx="115864" cy="663318"/>
            </a:xfrm>
            <a:custGeom>
              <a:avLst/>
              <a:gdLst>
                <a:gd name="T0" fmla="*/ 0 w 15"/>
                <a:gd name="T1" fmla="*/ 0 h 86"/>
                <a:gd name="T2" fmla="*/ 15 w 15"/>
                <a:gd name="T3" fmla="*/ 0 h 86"/>
                <a:gd name="T4" fmla="*/ 15 w 15"/>
                <a:gd name="T5" fmla="*/ 86 h 86"/>
                <a:gd name="T6" fmla="*/ 0 w 15"/>
                <a:gd name="T7" fmla="*/ 86 h 86"/>
                <a:gd name="T8" fmla="*/ 0 w 15"/>
                <a:gd name="T9" fmla="*/ 0 h 86"/>
              </a:gdLst>
              <a:ahLst/>
              <a:cxnLst>
                <a:cxn ang="0">
                  <a:pos x="T0" y="T1"/>
                </a:cxn>
                <a:cxn ang="0">
                  <a:pos x="T2" y="T3"/>
                </a:cxn>
                <a:cxn ang="0">
                  <a:pos x="T4" y="T5"/>
                </a:cxn>
                <a:cxn ang="0">
                  <a:pos x="T6" y="T7"/>
                </a:cxn>
                <a:cxn ang="0">
                  <a:pos x="T8" y="T9"/>
                </a:cxn>
              </a:cxnLst>
              <a:rect l="0" t="0" r="r" b="b"/>
              <a:pathLst>
                <a:path w="15" h="86">
                  <a:moveTo>
                    <a:pt x="0" y="0"/>
                  </a:moveTo>
                  <a:cubicBezTo>
                    <a:pt x="5" y="0"/>
                    <a:pt x="10" y="0"/>
                    <a:pt x="15" y="0"/>
                  </a:cubicBezTo>
                  <a:cubicBezTo>
                    <a:pt x="15" y="29"/>
                    <a:pt x="15" y="57"/>
                    <a:pt x="15" y="86"/>
                  </a:cubicBezTo>
                  <a:cubicBezTo>
                    <a:pt x="10" y="86"/>
                    <a:pt x="5" y="86"/>
                    <a:pt x="0" y="86"/>
                  </a:cubicBezTo>
                  <a:cubicBezTo>
                    <a:pt x="0" y="58"/>
                    <a:pt x="0" y="2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69" name="矩形 68">
            <a:extLst>
              <a:ext uri="{FF2B5EF4-FFF2-40B4-BE49-F238E27FC236}">
                <a16:creationId xmlns:a16="http://schemas.microsoft.com/office/drawing/2014/main" id="{C71894A2-2AB9-4658-A1A2-B51535C822E8}"/>
              </a:ext>
            </a:extLst>
          </p:cNvPr>
          <p:cNvSpPr/>
          <p:nvPr userDrawn="1"/>
        </p:nvSpPr>
        <p:spPr>
          <a:xfrm>
            <a:off x="0" y="0"/>
            <a:ext cx="12192000" cy="6858000"/>
          </a:xfrm>
          <a:prstGeom prst="rect">
            <a:avLst/>
          </a:prstGeom>
          <a:solidFill>
            <a:schemeClr val="bg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a:extLst>
              <a:ext uri="{FF2B5EF4-FFF2-40B4-BE49-F238E27FC236}">
                <a16:creationId xmlns:a16="http://schemas.microsoft.com/office/drawing/2014/main" id="{2DE5A366-2853-4E99-ABEA-C684891B8A4F}"/>
              </a:ext>
            </a:extLst>
          </p:cNvPr>
          <p:cNvSpPr/>
          <p:nvPr userDrawn="1"/>
        </p:nvSpPr>
        <p:spPr>
          <a:xfrm>
            <a:off x="0" y="423081"/>
            <a:ext cx="150125" cy="532262"/>
          </a:xfrm>
          <a:prstGeom prst="rect">
            <a:avLst/>
          </a:prstGeom>
          <a:solidFill>
            <a:srgbClr val="C11D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a:extLst>
              <a:ext uri="{FF2B5EF4-FFF2-40B4-BE49-F238E27FC236}">
                <a16:creationId xmlns:a16="http://schemas.microsoft.com/office/drawing/2014/main" id="{ADB3C4A8-DD76-4E56-BA95-09E8AB0CD0DF}"/>
              </a:ext>
            </a:extLst>
          </p:cNvPr>
          <p:cNvGrpSpPr/>
          <p:nvPr userDrawn="1"/>
        </p:nvGrpSpPr>
        <p:grpSpPr>
          <a:xfrm>
            <a:off x="9410316" y="516959"/>
            <a:ext cx="2241686" cy="411438"/>
            <a:chOff x="9499375" y="518021"/>
            <a:chExt cx="2388499" cy="438384"/>
          </a:xfrm>
        </p:grpSpPr>
        <p:pic>
          <p:nvPicPr>
            <p:cNvPr id="67" name="图片 66">
              <a:extLst>
                <a:ext uri="{FF2B5EF4-FFF2-40B4-BE49-F238E27FC236}">
                  <a16:creationId xmlns:a16="http://schemas.microsoft.com/office/drawing/2014/main" id="{356ECD6B-3F43-4663-B444-16A3F170E19E}"/>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10000" b="90000" l="10000" r="90000">
                          <a14:foregroundMark x1="28125" y1="69922" x2="28125" y2="69922"/>
                          <a14:backgroundMark x1="43066" y1="48535" x2="43066" y2="48535"/>
                          <a14:backgroundMark x1="23730" y1="54102" x2="23730" y2="54102"/>
                          <a14:backgroundMark x1="31250" y1="46387" x2="31250" y2="46387"/>
                          <a14:backgroundMark x1="32813" y1="54297" x2="32813" y2="54297"/>
                          <a14:backgroundMark x1="21582" y1="49902" x2="23145" y2="57031"/>
                          <a14:backgroundMark x1="23730" y1="50195" x2="34766" y2="54297"/>
                          <a14:backgroundMark x1="38574" y1="51367" x2="41895" y2="60254"/>
                          <a14:backgroundMark x1="36133" y1="25684" x2="64063" y2="29395"/>
                        </a14:backgroundRemoval>
                      </a14:imgEffect>
                    </a14:imgLayer>
                  </a14:imgProps>
                </a:ext>
                <a:ext uri="{28A0092B-C50C-407E-A947-70E740481C1C}">
                  <a14:useLocalDpi xmlns:a14="http://schemas.microsoft.com/office/drawing/2010/main" val="0"/>
                </a:ext>
              </a:extLst>
            </a:blip>
            <a:srcRect l="23333" t="64298" r="22560" b="24108"/>
            <a:stretch/>
          </p:blipFill>
          <p:spPr>
            <a:xfrm>
              <a:off x="10079475" y="518021"/>
              <a:ext cx="1808399" cy="387514"/>
            </a:xfrm>
            <a:prstGeom prst="rect">
              <a:avLst/>
            </a:prstGeom>
          </p:spPr>
        </p:pic>
        <p:pic>
          <p:nvPicPr>
            <p:cNvPr id="68" name="图片 67">
              <a:extLst>
                <a:ext uri="{FF2B5EF4-FFF2-40B4-BE49-F238E27FC236}">
                  <a16:creationId xmlns:a16="http://schemas.microsoft.com/office/drawing/2014/main" id="{A148B87E-74FF-42FF-9396-EF07254729B4}"/>
                </a:ext>
              </a:extLst>
            </p:cNvPr>
            <p:cNvPicPr>
              <a:picLocks noChangeAspect="1"/>
            </p:cNvPicPr>
            <p:nvPr/>
          </p:nvPicPr>
          <p:blipFill>
            <a:blip r:embed="rId4">
              <a:extLst>
                <a:ext uri="{BEBA8EAE-BF5A-486C-A8C5-ECC9F3942E4B}">
                  <a14:imgProps xmlns:a14="http://schemas.microsoft.com/office/drawing/2010/main">
                    <a14:imgLayer r:embed="rId3">
                      <a14:imgEffect>
                        <a14:backgroundRemoval t="0" b="100000" l="0" r="100000">
                          <a14:foregroundMark x1="30859" y1="47168" x2="30859" y2="47168"/>
                          <a14:foregroundMark x1="31445" y1="46387" x2="45703" y2="57617"/>
                          <a14:foregroundMark x1="20215" y1="47168" x2="30664" y2="58789"/>
                          <a14:foregroundMark x1="26074" y1="48926" x2="40723" y2="56250"/>
                          <a14:foregroundMark x1="19434" y1="51367" x2="26465" y2="58594"/>
                          <a14:foregroundMark x1="49609" y1="46973" x2="54102" y2="56836"/>
                          <a14:foregroundMark x1="60840" y1="48730" x2="70117" y2="60059"/>
                          <a14:foregroundMark x1="69922" y1="49316" x2="79395" y2="59863"/>
                          <a14:foregroundMark x1="75293" y1="49902" x2="81152" y2="56055"/>
                          <a14:foregroundMark x1="58105" y1="50391" x2="61426" y2="58008"/>
                          <a14:foregroundMark x1="58496" y1="48340" x2="64648" y2="53906"/>
                          <a14:foregroundMark x1="57520" y1="55469" x2="60449" y2="59863"/>
                          <a14:foregroundMark x1="39941" y1="47363" x2="48633" y2="51172"/>
                          <a14:foregroundMark x1="40527" y1="45801" x2="44824" y2="47168"/>
                          <a14:foregroundMark x1="43848" y1="45801" x2="41895" y2="45996"/>
                          <a14:foregroundMark x1="42480" y1="45020" x2="42480" y2="45020"/>
                          <a14:foregroundMark x1="40918" y1="56250" x2="44434" y2="59863"/>
                          <a14:foregroundMark x1="26855" y1="71289" x2="73730" y2="71680"/>
                          <a14:foregroundMark x1="25879" y1="69336" x2="75098" y2="68555"/>
                          <a14:foregroundMark x1="24512" y1="72461" x2="73730" y2="74219"/>
                          <a14:foregroundMark x1="37793" y1="27051" x2="65430" y2="28809"/>
                          <a14:foregroundMark x1="72949" y1="68555" x2="74121" y2="67090"/>
                          <a14:foregroundMark x1="71289" y1="68555" x2="72754" y2="68066"/>
                          <a14:foregroundMark x1="42676" y1="68066" x2="50586" y2="67676"/>
                        </a14:backgroundRemoval>
                      </a14:imgEffect>
                    </a14:imgLayer>
                  </a14:imgProps>
                </a:ext>
                <a:ext uri="{28A0092B-C50C-407E-A947-70E740481C1C}">
                  <a14:useLocalDpi xmlns:a14="http://schemas.microsoft.com/office/drawing/2010/main" val="0"/>
                </a:ext>
              </a:extLst>
            </a:blip>
            <a:stretch>
              <a:fillRect/>
            </a:stretch>
          </p:blipFill>
          <p:spPr>
            <a:xfrm>
              <a:off x="9499375" y="518021"/>
              <a:ext cx="438384" cy="438384"/>
            </a:xfrm>
            <a:prstGeom prst="rect">
              <a:avLst/>
            </a:prstGeom>
          </p:spPr>
        </p:pic>
      </p:grpSp>
    </p:spTree>
    <p:extLst>
      <p:ext uri="{BB962C8B-B14F-4D97-AF65-F5344CB8AC3E}">
        <p14:creationId xmlns:p14="http://schemas.microsoft.com/office/powerpoint/2010/main" val="42830787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2671C12-ADAB-40C3-9920-3B700F1DB95D}"/>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AB212DE-BFA7-4588-934D-956E276480D0}"/>
              </a:ext>
            </a:extLst>
          </p:cNvPr>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A5EA898A-F01C-42CA-B663-493F0C171BFD}"/>
              </a:ext>
            </a:extLst>
          </p:cNvPr>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9091590F-7945-43BE-A7C1-56677DD1630A}"/>
              </a:ext>
            </a:extLst>
          </p:cNvPr>
          <p:cNvSpPr>
            <a:spLocks noGrp="1"/>
          </p:cNvSpPr>
          <p:nvPr>
            <p:ph type="dt" sz="half" idx="10"/>
          </p:nvPr>
        </p:nvSpPr>
        <p:spPr>
          <a:xfrm>
            <a:off x="838200" y="6356350"/>
            <a:ext cx="2743200" cy="365125"/>
          </a:xfrm>
          <a:prstGeom prst="rect">
            <a:avLst/>
          </a:prstGeom>
        </p:spPr>
        <p:txBody>
          <a:bodyPr/>
          <a:lstStyle/>
          <a:p>
            <a:fld id="{1D7B5D45-EE7A-49FD-B7F2-732D614BDFA4}" type="datetimeFigureOut">
              <a:rPr lang="zh-CN" altLang="en-US" smtClean="0"/>
              <a:t>2019/4/13 Saturday</a:t>
            </a:fld>
            <a:endParaRPr lang="zh-CN" altLang="en-US"/>
          </a:p>
        </p:txBody>
      </p:sp>
      <p:sp>
        <p:nvSpPr>
          <p:cNvPr id="6" name="页脚占位符 5">
            <a:extLst>
              <a:ext uri="{FF2B5EF4-FFF2-40B4-BE49-F238E27FC236}">
                <a16:creationId xmlns:a16="http://schemas.microsoft.com/office/drawing/2014/main" id="{6A32E358-0A13-4133-9300-05A4CBF5BF67}"/>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3C5C1823-DB8F-4EB7-8893-293F49FC3DA7}"/>
              </a:ext>
            </a:extLst>
          </p:cNvPr>
          <p:cNvSpPr>
            <a:spLocks noGrp="1"/>
          </p:cNvSpPr>
          <p:nvPr>
            <p:ph type="sldNum" sz="quarter" idx="12"/>
          </p:nvPr>
        </p:nvSpPr>
        <p:spPr>
          <a:xfrm>
            <a:off x="8610600" y="6356350"/>
            <a:ext cx="2743200" cy="365125"/>
          </a:xfrm>
          <a:prstGeom prst="rect">
            <a:avLst/>
          </a:prstGeom>
        </p:spPr>
        <p:txBody>
          <a:bodyPr/>
          <a:lstStyle/>
          <a:p>
            <a:fld id="{24AE3B92-E087-455E-A61F-8CA2ED13B3B0}" type="slidenum">
              <a:rPr lang="zh-CN" altLang="en-US" smtClean="0"/>
              <a:t>‹#›</a:t>
            </a:fld>
            <a:endParaRPr lang="zh-CN" altLang="en-US"/>
          </a:p>
        </p:txBody>
      </p:sp>
    </p:spTree>
    <p:extLst>
      <p:ext uri="{BB962C8B-B14F-4D97-AF65-F5344CB8AC3E}">
        <p14:creationId xmlns:p14="http://schemas.microsoft.com/office/powerpoint/2010/main" val="3929378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4394240-4E70-45D6-9027-92759DE92DAB}"/>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83392C1C-6769-4DB4-9269-D2E48C0BE832}"/>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20C6083F-8A00-4E22-B730-F05143C80A5E}"/>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DCC8C1D4-4DAD-438A-B002-36C7A8AF6B1E}"/>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B7406AF1-189B-4C2E-BF9B-C74EC5B720CD}"/>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ECCB90C1-2915-434A-A552-9F5A1197AEE5}"/>
              </a:ext>
            </a:extLst>
          </p:cNvPr>
          <p:cNvSpPr>
            <a:spLocks noGrp="1"/>
          </p:cNvSpPr>
          <p:nvPr>
            <p:ph type="dt" sz="half" idx="10"/>
          </p:nvPr>
        </p:nvSpPr>
        <p:spPr>
          <a:xfrm>
            <a:off x="838200" y="6356350"/>
            <a:ext cx="2743200" cy="365125"/>
          </a:xfrm>
          <a:prstGeom prst="rect">
            <a:avLst/>
          </a:prstGeom>
        </p:spPr>
        <p:txBody>
          <a:bodyPr/>
          <a:lstStyle/>
          <a:p>
            <a:fld id="{1D7B5D45-EE7A-49FD-B7F2-732D614BDFA4}" type="datetimeFigureOut">
              <a:rPr lang="zh-CN" altLang="en-US" smtClean="0"/>
              <a:t>2019/4/13 Saturday</a:t>
            </a:fld>
            <a:endParaRPr lang="zh-CN" altLang="en-US"/>
          </a:p>
        </p:txBody>
      </p:sp>
      <p:sp>
        <p:nvSpPr>
          <p:cNvPr id="8" name="页脚占位符 7">
            <a:extLst>
              <a:ext uri="{FF2B5EF4-FFF2-40B4-BE49-F238E27FC236}">
                <a16:creationId xmlns:a16="http://schemas.microsoft.com/office/drawing/2014/main" id="{15601FAA-690B-426A-A8ED-FC2C69E74E87}"/>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37009A24-FADA-411C-B529-D15C3183A08B}"/>
              </a:ext>
            </a:extLst>
          </p:cNvPr>
          <p:cNvSpPr>
            <a:spLocks noGrp="1"/>
          </p:cNvSpPr>
          <p:nvPr>
            <p:ph type="sldNum" sz="quarter" idx="12"/>
          </p:nvPr>
        </p:nvSpPr>
        <p:spPr>
          <a:xfrm>
            <a:off x="8610600" y="6356350"/>
            <a:ext cx="2743200" cy="365125"/>
          </a:xfrm>
          <a:prstGeom prst="rect">
            <a:avLst/>
          </a:prstGeom>
        </p:spPr>
        <p:txBody>
          <a:bodyPr/>
          <a:lstStyle/>
          <a:p>
            <a:fld id="{24AE3B92-E087-455E-A61F-8CA2ED13B3B0}" type="slidenum">
              <a:rPr lang="zh-CN" altLang="en-US" smtClean="0"/>
              <a:t>‹#›</a:t>
            </a:fld>
            <a:endParaRPr lang="zh-CN" altLang="en-US"/>
          </a:p>
        </p:txBody>
      </p:sp>
    </p:spTree>
    <p:extLst>
      <p:ext uri="{BB962C8B-B14F-4D97-AF65-F5344CB8AC3E}">
        <p14:creationId xmlns:p14="http://schemas.microsoft.com/office/powerpoint/2010/main" val="16145846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33613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目录">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8FCB7FC2-E6BF-4546-9613-55A39D147220}"/>
              </a:ext>
            </a:extLst>
          </p:cNvPr>
          <p:cNvGrpSpPr/>
          <p:nvPr userDrawn="1"/>
        </p:nvGrpSpPr>
        <p:grpSpPr>
          <a:xfrm>
            <a:off x="-2587562" y="749299"/>
            <a:ext cx="5588845" cy="5611080"/>
            <a:chOff x="3810000" y="312738"/>
            <a:chExt cx="4787900" cy="4806950"/>
          </a:xfrm>
          <a:solidFill>
            <a:srgbClr val="7F1313">
              <a:alpha val="30000"/>
            </a:srgbClr>
          </a:solidFill>
        </p:grpSpPr>
        <p:sp>
          <p:nvSpPr>
            <p:cNvPr id="6" name="Freeform 6">
              <a:extLst>
                <a:ext uri="{FF2B5EF4-FFF2-40B4-BE49-F238E27FC236}">
                  <a16:creationId xmlns:a16="http://schemas.microsoft.com/office/drawing/2014/main" id="{24C11D18-4A7B-457E-8AF6-31A81FB65829}"/>
                </a:ext>
              </a:extLst>
            </p:cNvPr>
            <p:cNvSpPr>
              <a:spLocks noEditPoints="1"/>
            </p:cNvSpPr>
            <p:nvPr/>
          </p:nvSpPr>
          <p:spPr bwMode="auto">
            <a:xfrm>
              <a:off x="3810000" y="312738"/>
              <a:ext cx="4787900" cy="4806950"/>
            </a:xfrm>
            <a:custGeom>
              <a:avLst/>
              <a:gdLst>
                <a:gd name="T0" fmla="*/ 1752 w 1752"/>
                <a:gd name="T1" fmla="*/ 935 h 1759"/>
                <a:gd name="T2" fmla="*/ 1748 w 1752"/>
                <a:gd name="T3" fmla="*/ 959 h 1759"/>
                <a:gd name="T4" fmla="*/ 1674 w 1752"/>
                <a:gd name="T5" fmla="*/ 1237 h 1759"/>
                <a:gd name="T6" fmla="*/ 1519 w 1752"/>
                <a:gd name="T7" fmla="*/ 1471 h 1759"/>
                <a:gd name="T8" fmla="*/ 1176 w 1752"/>
                <a:gd name="T9" fmla="*/ 1699 h 1759"/>
                <a:gd name="T10" fmla="*/ 926 w 1752"/>
                <a:gd name="T11" fmla="*/ 1751 h 1759"/>
                <a:gd name="T12" fmla="*/ 509 w 1752"/>
                <a:gd name="T13" fmla="*/ 1671 h 1759"/>
                <a:gd name="T14" fmla="*/ 228 w 1752"/>
                <a:gd name="T15" fmla="*/ 1466 h 1759"/>
                <a:gd name="T16" fmla="*/ 14 w 1752"/>
                <a:gd name="T17" fmla="*/ 1032 h 1759"/>
                <a:gd name="T18" fmla="*/ 2 w 1752"/>
                <a:gd name="T19" fmla="*/ 934 h 1759"/>
                <a:gd name="T20" fmla="*/ 0 w 1752"/>
                <a:gd name="T21" fmla="*/ 925 h 1759"/>
                <a:gd name="T22" fmla="*/ 0 w 1752"/>
                <a:gd name="T23" fmla="*/ 834 h 1759"/>
                <a:gd name="T24" fmla="*/ 7 w 1752"/>
                <a:gd name="T25" fmla="*/ 763 h 1759"/>
                <a:gd name="T26" fmla="*/ 101 w 1752"/>
                <a:gd name="T27" fmla="*/ 467 h 1759"/>
                <a:gd name="T28" fmla="*/ 287 w 1752"/>
                <a:gd name="T29" fmla="*/ 228 h 1759"/>
                <a:gd name="T30" fmla="*/ 463 w 1752"/>
                <a:gd name="T31" fmla="*/ 104 h 1759"/>
                <a:gd name="T32" fmla="*/ 755 w 1752"/>
                <a:gd name="T33" fmla="*/ 9 h 1759"/>
                <a:gd name="T34" fmla="*/ 835 w 1752"/>
                <a:gd name="T35" fmla="*/ 0 h 1759"/>
                <a:gd name="T36" fmla="*/ 924 w 1752"/>
                <a:gd name="T37" fmla="*/ 0 h 1759"/>
                <a:gd name="T38" fmla="*/ 934 w 1752"/>
                <a:gd name="T39" fmla="*/ 2 h 1759"/>
                <a:gd name="T40" fmla="*/ 1007 w 1752"/>
                <a:gd name="T41" fmla="*/ 10 h 1759"/>
                <a:gd name="T42" fmla="*/ 1292 w 1752"/>
                <a:gd name="T43" fmla="*/ 105 h 1759"/>
                <a:gd name="T44" fmla="*/ 1614 w 1752"/>
                <a:gd name="T45" fmla="*/ 404 h 1759"/>
                <a:gd name="T46" fmla="*/ 1740 w 1752"/>
                <a:gd name="T47" fmla="*/ 730 h 1759"/>
                <a:gd name="T48" fmla="*/ 1752 w 1752"/>
                <a:gd name="T49" fmla="*/ 828 h 1759"/>
                <a:gd name="T50" fmla="*/ 1752 w 1752"/>
                <a:gd name="T51" fmla="*/ 935 h 1759"/>
                <a:gd name="T52" fmla="*/ 1730 w 1752"/>
                <a:gd name="T53" fmla="*/ 868 h 1759"/>
                <a:gd name="T54" fmla="*/ 1725 w 1752"/>
                <a:gd name="T55" fmla="*/ 789 h 1759"/>
                <a:gd name="T56" fmla="*/ 1630 w 1752"/>
                <a:gd name="T57" fmla="*/ 477 h 1759"/>
                <a:gd name="T58" fmla="*/ 1257 w 1752"/>
                <a:gd name="T59" fmla="*/ 113 h 1759"/>
                <a:gd name="T60" fmla="*/ 772 w 1752"/>
                <a:gd name="T61" fmla="*/ 29 h 1759"/>
                <a:gd name="T62" fmla="*/ 493 w 1752"/>
                <a:gd name="T63" fmla="*/ 114 h 1759"/>
                <a:gd name="T64" fmla="*/ 259 w 1752"/>
                <a:gd name="T65" fmla="*/ 287 h 1759"/>
                <a:gd name="T66" fmla="*/ 100 w 1752"/>
                <a:gd name="T67" fmla="*/ 522 h 1759"/>
                <a:gd name="T68" fmla="*/ 27 w 1752"/>
                <a:gd name="T69" fmla="*/ 962 h 1759"/>
                <a:gd name="T70" fmla="*/ 111 w 1752"/>
                <a:gd name="T71" fmla="*/ 1253 h 1759"/>
                <a:gd name="T72" fmla="*/ 291 w 1752"/>
                <a:gd name="T73" fmla="*/ 1496 h 1759"/>
                <a:gd name="T74" fmla="*/ 463 w 1752"/>
                <a:gd name="T75" fmla="*/ 1622 h 1759"/>
                <a:gd name="T76" fmla="*/ 481 w 1752"/>
                <a:gd name="T77" fmla="*/ 1625 h 1759"/>
                <a:gd name="T78" fmla="*/ 588 w 1752"/>
                <a:gd name="T79" fmla="*/ 1597 h 1759"/>
                <a:gd name="T80" fmla="*/ 758 w 1752"/>
                <a:gd name="T81" fmla="*/ 1594 h 1759"/>
                <a:gd name="T82" fmla="*/ 865 w 1752"/>
                <a:gd name="T83" fmla="*/ 1650 h 1759"/>
                <a:gd name="T84" fmla="*/ 867 w 1752"/>
                <a:gd name="T85" fmla="*/ 1652 h 1759"/>
                <a:gd name="T86" fmla="*/ 897 w 1752"/>
                <a:gd name="T87" fmla="*/ 1652 h 1759"/>
                <a:gd name="T88" fmla="*/ 908 w 1752"/>
                <a:gd name="T89" fmla="*/ 1643 h 1759"/>
                <a:gd name="T90" fmla="*/ 923 w 1752"/>
                <a:gd name="T91" fmla="*/ 1630 h 1759"/>
                <a:gd name="T92" fmla="*/ 1115 w 1752"/>
                <a:gd name="T93" fmla="*/ 1588 h 1759"/>
                <a:gd name="T94" fmla="*/ 1276 w 1752"/>
                <a:gd name="T95" fmla="*/ 1622 h 1759"/>
                <a:gd name="T96" fmla="*/ 1293 w 1752"/>
                <a:gd name="T97" fmla="*/ 1621 h 1759"/>
                <a:gd name="T98" fmla="*/ 1504 w 1752"/>
                <a:gd name="T99" fmla="*/ 1453 h 1759"/>
                <a:gd name="T100" fmla="*/ 1730 w 1752"/>
                <a:gd name="T101" fmla="*/ 868 h 1759"/>
                <a:gd name="T102" fmla="*/ 1151 w 1752"/>
                <a:gd name="T103" fmla="*/ 1681 h 1759"/>
                <a:gd name="T104" fmla="*/ 1147 w 1752"/>
                <a:gd name="T105" fmla="*/ 1679 h 1759"/>
                <a:gd name="T106" fmla="*/ 1141 w 1752"/>
                <a:gd name="T107" fmla="*/ 1674 h 1759"/>
                <a:gd name="T108" fmla="*/ 996 w 1752"/>
                <a:gd name="T109" fmla="*/ 1630 h 1759"/>
                <a:gd name="T110" fmla="*/ 914 w 1752"/>
                <a:gd name="T111" fmla="*/ 1673 h 1759"/>
                <a:gd name="T112" fmla="*/ 872 w 1752"/>
                <a:gd name="T113" fmla="*/ 1693 h 1759"/>
                <a:gd name="T114" fmla="*/ 862 w 1752"/>
                <a:gd name="T115" fmla="*/ 1687 h 1759"/>
                <a:gd name="T116" fmla="*/ 818 w 1752"/>
                <a:gd name="T117" fmla="*/ 1644 h 1759"/>
                <a:gd name="T118" fmla="*/ 693 w 1752"/>
                <a:gd name="T119" fmla="*/ 1639 h 1759"/>
                <a:gd name="T120" fmla="*/ 612 w 1752"/>
                <a:gd name="T121" fmla="*/ 1686 h 1759"/>
                <a:gd name="T122" fmla="*/ 840 w 1752"/>
                <a:gd name="T123" fmla="*/ 1729 h 1759"/>
                <a:gd name="T124" fmla="*/ 1151 w 1752"/>
                <a:gd name="T125" fmla="*/ 1681 h 1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52" h="1759">
                  <a:moveTo>
                    <a:pt x="1752" y="935"/>
                  </a:moveTo>
                  <a:cubicBezTo>
                    <a:pt x="1751" y="943"/>
                    <a:pt x="1749" y="951"/>
                    <a:pt x="1748" y="959"/>
                  </a:cubicBezTo>
                  <a:cubicBezTo>
                    <a:pt x="1739" y="1056"/>
                    <a:pt x="1714" y="1149"/>
                    <a:pt x="1674" y="1237"/>
                  </a:cubicBezTo>
                  <a:cubicBezTo>
                    <a:pt x="1635" y="1324"/>
                    <a:pt x="1583" y="1402"/>
                    <a:pt x="1519" y="1471"/>
                  </a:cubicBezTo>
                  <a:cubicBezTo>
                    <a:pt x="1423" y="1574"/>
                    <a:pt x="1309" y="1651"/>
                    <a:pt x="1176" y="1699"/>
                  </a:cubicBezTo>
                  <a:cubicBezTo>
                    <a:pt x="1095" y="1729"/>
                    <a:pt x="1012" y="1746"/>
                    <a:pt x="926" y="1751"/>
                  </a:cubicBezTo>
                  <a:cubicBezTo>
                    <a:pt x="780" y="1759"/>
                    <a:pt x="641" y="1732"/>
                    <a:pt x="509" y="1671"/>
                  </a:cubicBezTo>
                  <a:cubicBezTo>
                    <a:pt x="401" y="1622"/>
                    <a:pt x="308" y="1553"/>
                    <a:pt x="228" y="1466"/>
                  </a:cubicBezTo>
                  <a:cubicBezTo>
                    <a:pt x="116" y="1342"/>
                    <a:pt x="44" y="1197"/>
                    <a:pt x="14" y="1032"/>
                  </a:cubicBezTo>
                  <a:cubicBezTo>
                    <a:pt x="8" y="1000"/>
                    <a:pt x="6" y="967"/>
                    <a:pt x="2" y="934"/>
                  </a:cubicBezTo>
                  <a:cubicBezTo>
                    <a:pt x="1" y="931"/>
                    <a:pt x="1" y="928"/>
                    <a:pt x="0" y="925"/>
                  </a:cubicBezTo>
                  <a:cubicBezTo>
                    <a:pt x="0" y="895"/>
                    <a:pt x="0" y="864"/>
                    <a:pt x="0" y="834"/>
                  </a:cubicBezTo>
                  <a:cubicBezTo>
                    <a:pt x="2" y="810"/>
                    <a:pt x="4" y="787"/>
                    <a:pt x="7" y="763"/>
                  </a:cubicBezTo>
                  <a:cubicBezTo>
                    <a:pt x="21" y="659"/>
                    <a:pt x="52" y="560"/>
                    <a:pt x="101" y="467"/>
                  </a:cubicBezTo>
                  <a:cubicBezTo>
                    <a:pt x="149" y="377"/>
                    <a:pt x="211" y="297"/>
                    <a:pt x="287" y="228"/>
                  </a:cubicBezTo>
                  <a:cubicBezTo>
                    <a:pt x="341" y="179"/>
                    <a:pt x="400" y="138"/>
                    <a:pt x="463" y="104"/>
                  </a:cubicBezTo>
                  <a:cubicBezTo>
                    <a:pt x="555" y="55"/>
                    <a:pt x="652" y="23"/>
                    <a:pt x="755" y="9"/>
                  </a:cubicBezTo>
                  <a:cubicBezTo>
                    <a:pt x="782" y="5"/>
                    <a:pt x="809" y="3"/>
                    <a:pt x="835" y="0"/>
                  </a:cubicBezTo>
                  <a:cubicBezTo>
                    <a:pt x="865" y="0"/>
                    <a:pt x="895" y="0"/>
                    <a:pt x="924" y="0"/>
                  </a:cubicBezTo>
                  <a:cubicBezTo>
                    <a:pt x="927" y="1"/>
                    <a:pt x="931" y="2"/>
                    <a:pt x="934" y="2"/>
                  </a:cubicBezTo>
                  <a:cubicBezTo>
                    <a:pt x="958" y="5"/>
                    <a:pt x="983" y="7"/>
                    <a:pt x="1007" y="10"/>
                  </a:cubicBezTo>
                  <a:cubicBezTo>
                    <a:pt x="1108" y="25"/>
                    <a:pt x="1202" y="57"/>
                    <a:pt x="1292" y="105"/>
                  </a:cubicBezTo>
                  <a:cubicBezTo>
                    <a:pt x="1425" y="177"/>
                    <a:pt x="1532" y="277"/>
                    <a:pt x="1614" y="404"/>
                  </a:cubicBezTo>
                  <a:cubicBezTo>
                    <a:pt x="1678" y="504"/>
                    <a:pt x="1721" y="613"/>
                    <a:pt x="1740" y="730"/>
                  </a:cubicBezTo>
                  <a:cubicBezTo>
                    <a:pt x="1745" y="763"/>
                    <a:pt x="1748" y="795"/>
                    <a:pt x="1752" y="828"/>
                  </a:cubicBezTo>
                  <a:cubicBezTo>
                    <a:pt x="1752" y="864"/>
                    <a:pt x="1752" y="899"/>
                    <a:pt x="1752" y="935"/>
                  </a:cubicBezTo>
                  <a:close/>
                  <a:moveTo>
                    <a:pt x="1730" y="868"/>
                  </a:moveTo>
                  <a:cubicBezTo>
                    <a:pt x="1728" y="847"/>
                    <a:pt x="1727" y="818"/>
                    <a:pt x="1725" y="789"/>
                  </a:cubicBezTo>
                  <a:cubicBezTo>
                    <a:pt x="1714" y="679"/>
                    <a:pt x="1682" y="575"/>
                    <a:pt x="1630" y="477"/>
                  </a:cubicBezTo>
                  <a:cubicBezTo>
                    <a:pt x="1544" y="317"/>
                    <a:pt x="1419" y="195"/>
                    <a:pt x="1257" y="113"/>
                  </a:cubicBezTo>
                  <a:cubicBezTo>
                    <a:pt x="1104" y="36"/>
                    <a:pt x="942" y="9"/>
                    <a:pt x="772" y="29"/>
                  </a:cubicBezTo>
                  <a:cubicBezTo>
                    <a:pt x="674" y="41"/>
                    <a:pt x="581" y="69"/>
                    <a:pt x="493" y="114"/>
                  </a:cubicBezTo>
                  <a:cubicBezTo>
                    <a:pt x="406" y="158"/>
                    <a:pt x="327" y="216"/>
                    <a:pt x="259" y="287"/>
                  </a:cubicBezTo>
                  <a:cubicBezTo>
                    <a:pt x="193" y="357"/>
                    <a:pt x="140" y="435"/>
                    <a:pt x="100" y="522"/>
                  </a:cubicBezTo>
                  <a:cubicBezTo>
                    <a:pt x="36" y="662"/>
                    <a:pt x="12" y="809"/>
                    <a:pt x="27" y="962"/>
                  </a:cubicBezTo>
                  <a:cubicBezTo>
                    <a:pt x="37" y="1064"/>
                    <a:pt x="65" y="1161"/>
                    <a:pt x="111" y="1253"/>
                  </a:cubicBezTo>
                  <a:cubicBezTo>
                    <a:pt x="156" y="1345"/>
                    <a:pt x="216" y="1426"/>
                    <a:pt x="291" y="1496"/>
                  </a:cubicBezTo>
                  <a:cubicBezTo>
                    <a:pt x="343" y="1545"/>
                    <a:pt x="400" y="1587"/>
                    <a:pt x="463" y="1622"/>
                  </a:cubicBezTo>
                  <a:cubicBezTo>
                    <a:pt x="469" y="1626"/>
                    <a:pt x="474" y="1627"/>
                    <a:pt x="481" y="1625"/>
                  </a:cubicBezTo>
                  <a:cubicBezTo>
                    <a:pt x="516" y="1616"/>
                    <a:pt x="552" y="1606"/>
                    <a:pt x="588" y="1597"/>
                  </a:cubicBezTo>
                  <a:cubicBezTo>
                    <a:pt x="644" y="1585"/>
                    <a:pt x="701" y="1581"/>
                    <a:pt x="758" y="1594"/>
                  </a:cubicBezTo>
                  <a:cubicBezTo>
                    <a:pt x="798" y="1604"/>
                    <a:pt x="837" y="1616"/>
                    <a:pt x="865" y="1650"/>
                  </a:cubicBezTo>
                  <a:cubicBezTo>
                    <a:pt x="865" y="1651"/>
                    <a:pt x="866" y="1652"/>
                    <a:pt x="867" y="1652"/>
                  </a:cubicBezTo>
                  <a:cubicBezTo>
                    <a:pt x="877" y="1652"/>
                    <a:pt x="887" y="1653"/>
                    <a:pt x="897" y="1652"/>
                  </a:cubicBezTo>
                  <a:cubicBezTo>
                    <a:pt x="901" y="1651"/>
                    <a:pt x="904" y="1646"/>
                    <a:pt x="908" y="1643"/>
                  </a:cubicBezTo>
                  <a:cubicBezTo>
                    <a:pt x="913" y="1638"/>
                    <a:pt x="917" y="1633"/>
                    <a:pt x="923" y="1630"/>
                  </a:cubicBezTo>
                  <a:cubicBezTo>
                    <a:pt x="982" y="1591"/>
                    <a:pt x="1047" y="1582"/>
                    <a:pt x="1115" y="1588"/>
                  </a:cubicBezTo>
                  <a:cubicBezTo>
                    <a:pt x="1170" y="1592"/>
                    <a:pt x="1223" y="1606"/>
                    <a:pt x="1276" y="1622"/>
                  </a:cubicBezTo>
                  <a:cubicBezTo>
                    <a:pt x="1282" y="1624"/>
                    <a:pt x="1287" y="1624"/>
                    <a:pt x="1293" y="1621"/>
                  </a:cubicBezTo>
                  <a:cubicBezTo>
                    <a:pt x="1372" y="1576"/>
                    <a:pt x="1443" y="1520"/>
                    <a:pt x="1504" y="1453"/>
                  </a:cubicBezTo>
                  <a:cubicBezTo>
                    <a:pt x="1652" y="1289"/>
                    <a:pt x="1727" y="1097"/>
                    <a:pt x="1730" y="868"/>
                  </a:cubicBezTo>
                  <a:close/>
                  <a:moveTo>
                    <a:pt x="1151" y="1681"/>
                  </a:moveTo>
                  <a:cubicBezTo>
                    <a:pt x="1150" y="1681"/>
                    <a:pt x="1148" y="1680"/>
                    <a:pt x="1147" y="1679"/>
                  </a:cubicBezTo>
                  <a:cubicBezTo>
                    <a:pt x="1145" y="1678"/>
                    <a:pt x="1143" y="1676"/>
                    <a:pt x="1141" y="1674"/>
                  </a:cubicBezTo>
                  <a:cubicBezTo>
                    <a:pt x="1099" y="1641"/>
                    <a:pt x="1050" y="1626"/>
                    <a:pt x="996" y="1630"/>
                  </a:cubicBezTo>
                  <a:cubicBezTo>
                    <a:pt x="963" y="1633"/>
                    <a:pt x="932" y="1644"/>
                    <a:pt x="914" y="1673"/>
                  </a:cubicBezTo>
                  <a:cubicBezTo>
                    <a:pt x="903" y="1691"/>
                    <a:pt x="890" y="1695"/>
                    <a:pt x="872" y="1693"/>
                  </a:cubicBezTo>
                  <a:cubicBezTo>
                    <a:pt x="867" y="1692"/>
                    <a:pt x="864" y="1692"/>
                    <a:pt x="862" y="1687"/>
                  </a:cubicBezTo>
                  <a:cubicBezTo>
                    <a:pt x="852" y="1668"/>
                    <a:pt x="837" y="1653"/>
                    <a:pt x="818" y="1644"/>
                  </a:cubicBezTo>
                  <a:cubicBezTo>
                    <a:pt x="777" y="1624"/>
                    <a:pt x="735" y="1627"/>
                    <a:pt x="693" y="1639"/>
                  </a:cubicBezTo>
                  <a:cubicBezTo>
                    <a:pt x="662" y="1647"/>
                    <a:pt x="635" y="1663"/>
                    <a:pt x="612" y="1686"/>
                  </a:cubicBezTo>
                  <a:cubicBezTo>
                    <a:pt x="641" y="1699"/>
                    <a:pt x="737" y="1725"/>
                    <a:pt x="840" y="1729"/>
                  </a:cubicBezTo>
                  <a:cubicBezTo>
                    <a:pt x="946" y="1733"/>
                    <a:pt x="1049" y="1719"/>
                    <a:pt x="1151" y="16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41">
              <a:extLst>
                <a:ext uri="{FF2B5EF4-FFF2-40B4-BE49-F238E27FC236}">
                  <a16:creationId xmlns:a16="http://schemas.microsoft.com/office/drawing/2014/main" id="{481C7AEA-EE27-4A12-9477-FB83DACE00D4}"/>
                </a:ext>
              </a:extLst>
            </p:cNvPr>
            <p:cNvSpPr>
              <a:spLocks noEditPoints="1"/>
            </p:cNvSpPr>
            <p:nvPr/>
          </p:nvSpPr>
          <p:spPr bwMode="auto">
            <a:xfrm>
              <a:off x="4343400" y="638175"/>
              <a:ext cx="3721100" cy="4149725"/>
            </a:xfrm>
            <a:custGeom>
              <a:avLst/>
              <a:gdLst>
                <a:gd name="T0" fmla="*/ 898 w 1362"/>
                <a:gd name="T1" fmla="*/ 1368 h 1519"/>
                <a:gd name="T2" fmla="*/ 900 w 1362"/>
                <a:gd name="T3" fmla="*/ 1369 h 1519"/>
                <a:gd name="T4" fmla="*/ 964 w 1362"/>
                <a:gd name="T5" fmla="*/ 1372 h 1519"/>
                <a:gd name="T6" fmla="*/ 1036 w 1362"/>
                <a:gd name="T7" fmla="*/ 1360 h 1519"/>
                <a:gd name="T8" fmla="*/ 1087 w 1362"/>
                <a:gd name="T9" fmla="*/ 1286 h 1519"/>
                <a:gd name="T10" fmla="*/ 1088 w 1362"/>
                <a:gd name="T11" fmla="*/ 1279 h 1519"/>
                <a:gd name="T12" fmla="*/ 1258 w 1362"/>
                <a:gd name="T13" fmla="*/ 1360 h 1519"/>
                <a:gd name="T14" fmla="*/ 1235 w 1362"/>
                <a:gd name="T15" fmla="*/ 1384 h 1519"/>
                <a:gd name="T16" fmla="*/ 1080 w 1362"/>
                <a:gd name="T17" fmla="*/ 1450 h 1519"/>
                <a:gd name="T18" fmla="*/ 931 w 1362"/>
                <a:gd name="T19" fmla="*/ 1444 h 1519"/>
                <a:gd name="T20" fmla="*/ 783 w 1362"/>
                <a:gd name="T21" fmla="*/ 1454 h 1519"/>
                <a:gd name="T22" fmla="*/ 703 w 1362"/>
                <a:gd name="T23" fmla="*/ 1513 h 1519"/>
                <a:gd name="T24" fmla="*/ 673 w 1362"/>
                <a:gd name="T25" fmla="*/ 1513 h 1519"/>
                <a:gd name="T26" fmla="*/ 552 w 1362"/>
                <a:gd name="T27" fmla="*/ 1444 h 1519"/>
                <a:gd name="T28" fmla="*/ 425 w 1362"/>
                <a:gd name="T29" fmla="*/ 1446 h 1519"/>
                <a:gd name="T30" fmla="*/ 248 w 1362"/>
                <a:gd name="T31" fmla="*/ 1441 h 1519"/>
                <a:gd name="T32" fmla="*/ 118 w 1362"/>
                <a:gd name="T33" fmla="*/ 1360 h 1519"/>
                <a:gd name="T34" fmla="*/ 210 w 1362"/>
                <a:gd name="T35" fmla="*/ 1336 h 1519"/>
                <a:gd name="T36" fmla="*/ 285 w 1362"/>
                <a:gd name="T37" fmla="*/ 1280 h 1519"/>
                <a:gd name="T38" fmla="*/ 22 w 1362"/>
                <a:gd name="T39" fmla="*/ 688 h 1519"/>
                <a:gd name="T40" fmla="*/ 282 w 1362"/>
                <a:gd name="T41" fmla="*/ 226 h 1519"/>
                <a:gd name="T42" fmla="*/ 1220 w 1362"/>
                <a:gd name="T43" fmla="*/ 388 h 1519"/>
                <a:gd name="T44" fmla="*/ 1297 w 1362"/>
                <a:gd name="T45" fmla="*/ 955 h 1519"/>
                <a:gd name="T46" fmla="*/ 898 w 1362"/>
                <a:gd name="T47" fmla="*/ 1368 h 1519"/>
                <a:gd name="T48" fmla="*/ 674 w 1362"/>
                <a:gd name="T49" fmla="*/ 1383 h 1519"/>
                <a:gd name="T50" fmla="*/ 1307 w 1362"/>
                <a:gd name="T51" fmla="*/ 759 h 1519"/>
                <a:gd name="T52" fmla="*/ 684 w 1362"/>
                <a:gd name="T53" fmla="*/ 118 h 1519"/>
                <a:gd name="T54" fmla="*/ 41 w 1362"/>
                <a:gd name="T55" fmla="*/ 741 h 1519"/>
                <a:gd name="T56" fmla="*/ 674 w 1362"/>
                <a:gd name="T57" fmla="*/ 1383 h 1519"/>
                <a:gd name="T58" fmla="*/ 444 w 1362"/>
                <a:gd name="T59" fmla="*/ 1366 h 1519"/>
                <a:gd name="T60" fmla="*/ 288 w 1362"/>
                <a:gd name="T61" fmla="*/ 1281 h 1519"/>
                <a:gd name="T62" fmla="*/ 321 w 1362"/>
                <a:gd name="T63" fmla="*/ 1348 h 1519"/>
                <a:gd name="T64" fmla="*/ 444 w 1362"/>
                <a:gd name="T65" fmla="*/ 1366 h 1519"/>
                <a:gd name="T66" fmla="*/ 752 w 1362"/>
                <a:gd name="T67" fmla="*/ 1404 h 1519"/>
                <a:gd name="T68" fmla="*/ 623 w 1362"/>
                <a:gd name="T69" fmla="*/ 1404 h 1519"/>
                <a:gd name="T70" fmla="*/ 688 w 1362"/>
                <a:gd name="T71" fmla="*/ 1475 h 1519"/>
                <a:gd name="T72" fmla="*/ 752 w 1362"/>
                <a:gd name="T73" fmla="*/ 1404 h 1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62" h="1519">
                  <a:moveTo>
                    <a:pt x="898" y="1368"/>
                  </a:moveTo>
                  <a:cubicBezTo>
                    <a:pt x="899" y="1368"/>
                    <a:pt x="900" y="1369"/>
                    <a:pt x="900" y="1369"/>
                  </a:cubicBezTo>
                  <a:cubicBezTo>
                    <a:pt x="922" y="1362"/>
                    <a:pt x="943" y="1370"/>
                    <a:pt x="964" y="1372"/>
                  </a:cubicBezTo>
                  <a:cubicBezTo>
                    <a:pt x="989" y="1374"/>
                    <a:pt x="1014" y="1372"/>
                    <a:pt x="1036" y="1360"/>
                  </a:cubicBezTo>
                  <a:cubicBezTo>
                    <a:pt x="1065" y="1344"/>
                    <a:pt x="1080" y="1318"/>
                    <a:pt x="1087" y="1286"/>
                  </a:cubicBezTo>
                  <a:cubicBezTo>
                    <a:pt x="1087" y="1284"/>
                    <a:pt x="1088" y="1282"/>
                    <a:pt x="1088" y="1279"/>
                  </a:cubicBezTo>
                  <a:cubicBezTo>
                    <a:pt x="1155" y="1336"/>
                    <a:pt x="1181" y="1349"/>
                    <a:pt x="1258" y="1360"/>
                  </a:cubicBezTo>
                  <a:cubicBezTo>
                    <a:pt x="1249" y="1368"/>
                    <a:pt x="1242" y="1376"/>
                    <a:pt x="1235" y="1384"/>
                  </a:cubicBezTo>
                  <a:cubicBezTo>
                    <a:pt x="1191" y="1424"/>
                    <a:pt x="1138" y="1444"/>
                    <a:pt x="1080" y="1450"/>
                  </a:cubicBezTo>
                  <a:cubicBezTo>
                    <a:pt x="1030" y="1454"/>
                    <a:pt x="981" y="1449"/>
                    <a:pt x="931" y="1444"/>
                  </a:cubicBezTo>
                  <a:cubicBezTo>
                    <a:pt x="881" y="1440"/>
                    <a:pt x="831" y="1436"/>
                    <a:pt x="783" y="1454"/>
                  </a:cubicBezTo>
                  <a:cubicBezTo>
                    <a:pt x="750" y="1465"/>
                    <a:pt x="722" y="1483"/>
                    <a:pt x="703" y="1513"/>
                  </a:cubicBezTo>
                  <a:cubicBezTo>
                    <a:pt x="698" y="1519"/>
                    <a:pt x="677" y="1519"/>
                    <a:pt x="673" y="1513"/>
                  </a:cubicBezTo>
                  <a:cubicBezTo>
                    <a:pt x="644" y="1470"/>
                    <a:pt x="601" y="1451"/>
                    <a:pt x="552" y="1444"/>
                  </a:cubicBezTo>
                  <a:cubicBezTo>
                    <a:pt x="509" y="1437"/>
                    <a:pt x="467" y="1442"/>
                    <a:pt x="425" y="1446"/>
                  </a:cubicBezTo>
                  <a:cubicBezTo>
                    <a:pt x="366" y="1452"/>
                    <a:pt x="307" y="1456"/>
                    <a:pt x="248" y="1441"/>
                  </a:cubicBezTo>
                  <a:cubicBezTo>
                    <a:pt x="197" y="1428"/>
                    <a:pt x="154" y="1401"/>
                    <a:pt x="118" y="1360"/>
                  </a:cubicBezTo>
                  <a:cubicBezTo>
                    <a:pt x="150" y="1356"/>
                    <a:pt x="181" y="1349"/>
                    <a:pt x="210" y="1336"/>
                  </a:cubicBezTo>
                  <a:cubicBezTo>
                    <a:pt x="239" y="1322"/>
                    <a:pt x="264" y="1305"/>
                    <a:pt x="285" y="1280"/>
                  </a:cubicBezTo>
                  <a:cubicBezTo>
                    <a:pt x="95" y="1128"/>
                    <a:pt x="0" y="932"/>
                    <a:pt x="22" y="688"/>
                  </a:cubicBezTo>
                  <a:cubicBezTo>
                    <a:pt x="39" y="497"/>
                    <a:pt x="128" y="341"/>
                    <a:pt x="282" y="226"/>
                  </a:cubicBezTo>
                  <a:cubicBezTo>
                    <a:pt x="582" y="0"/>
                    <a:pt x="1011" y="72"/>
                    <a:pt x="1220" y="388"/>
                  </a:cubicBezTo>
                  <a:cubicBezTo>
                    <a:pt x="1336" y="563"/>
                    <a:pt x="1362" y="755"/>
                    <a:pt x="1297" y="955"/>
                  </a:cubicBezTo>
                  <a:cubicBezTo>
                    <a:pt x="1231" y="1156"/>
                    <a:pt x="1094" y="1290"/>
                    <a:pt x="898" y="1368"/>
                  </a:cubicBezTo>
                  <a:close/>
                  <a:moveTo>
                    <a:pt x="674" y="1383"/>
                  </a:moveTo>
                  <a:cubicBezTo>
                    <a:pt x="1018" y="1384"/>
                    <a:pt x="1303" y="1107"/>
                    <a:pt x="1307" y="759"/>
                  </a:cubicBezTo>
                  <a:cubicBezTo>
                    <a:pt x="1312" y="401"/>
                    <a:pt x="1023" y="122"/>
                    <a:pt x="684" y="118"/>
                  </a:cubicBezTo>
                  <a:cubicBezTo>
                    <a:pt x="330" y="112"/>
                    <a:pt x="46" y="398"/>
                    <a:pt x="41" y="741"/>
                  </a:cubicBezTo>
                  <a:cubicBezTo>
                    <a:pt x="36" y="1096"/>
                    <a:pt x="325" y="1384"/>
                    <a:pt x="674" y="1383"/>
                  </a:cubicBezTo>
                  <a:close/>
                  <a:moveTo>
                    <a:pt x="444" y="1366"/>
                  </a:moveTo>
                  <a:cubicBezTo>
                    <a:pt x="389" y="1344"/>
                    <a:pt x="338" y="1316"/>
                    <a:pt x="288" y="1281"/>
                  </a:cubicBezTo>
                  <a:cubicBezTo>
                    <a:pt x="292" y="1309"/>
                    <a:pt x="302" y="1331"/>
                    <a:pt x="321" y="1348"/>
                  </a:cubicBezTo>
                  <a:cubicBezTo>
                    <a:pt x="358" y="1379"/>
                    <a:pt x="400" y="1376"/>
                    <a:pt x="444" y="1366"/>
                  </a:cubicBezTo>
                  <a:close/>
                  <a:moveTo>
                    <a:pt x="752" y="1404"/>
                  </a:moveTo>
                  <a:cubicBezTo>
                    <a:pt x="709" y="1404"/>
                    <a:pt x="668" y="1404"/>
                    <a:pt x="623" y="1404"/>
                  </a:cubicBezTo>
                  <a:cubicBezTo>
                    <a:pt x="646" y="1429"/>
                    <a:pt x="666" y="1451"/>
                    <a:pt x="688" y="1475"/>
                  </a:cubicBezTo>
                  <a:cubicBezTo>
                    <a:pt x="710" y="1451"/>
                    <a:pt x="731" y="1427"/>
                    <a:pt x="752" y="14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42">
              <a:extLst>
                <a:ext uri="{FF2B5EF4-FFF2-40B4-BE49-F238E27FC236}">
                  <a16:creationId xmlns:a16="http://schemas.microsoft.com/office/drawing/2014/main" id="{060F07B4-F7FE-41B3-88D5-B127C50227D2}"/>
                </a:ext>
              </a:extLst>
            </p:cNvPr>
            <p:cNvSpPr>
              <a:spLocks/>
            </p:cNvSpPr>
            <p:nvPr/>
          </p:nvSpPr>
          <p:spPr bwMode="auto">
            <a:xfrm>
              <a:off x="5302250" y="646113"/>
              <a:ext cx="317500" cy="314325"/>
            </a:xfrm>
            <a:custGeom>
              <a:avLst/>
              <a:gdLst>
                <a:gd name="T0" fmla="*/ 80 w 116"/>
                <a:gd name="T1" fmla="*/ 26 h 115"/>
                <a:gd name="T2" fmla="*/ 80 w 116"/>
                <a:gd name="T3" fmla="*/ 88 h 115"/>
                <a:gd name="T4" fmla="*/ 76 w 116"/>
                <a:gd name="T5" fmla="*/ 97 h 115"/>
                <a:gd name="T6" fmla="*/ 63 w 116"/>
                <a:gd name="T7" fmla="*/ 95 h 115"/>
                <a:gd name="T8" fmla="*/ 20 w 116"/>
                <a:gd name="T9" fmla="*/ 49 h 115"/>
                <a:gd name="T10" fmla="*/ 45 w 116"/>
                <a:gd name="T11" fmla="*/ 110 h 115"/>
                <a:gd name="T12" fmla="*/ 33 w 116"/>
                <a:gd name="T13" fmla="*/ 115 h 115"/>
                <a:gd name="T14" fmla="*/ 0 w 116"/>
                <a:gd name="T15" fmla="*/ 34 h 115"/>
                <a:gd name="T16" fmla="*/ 17 w 116"/>
                <a:gd name="T17" fmla="*/ 27 h 115"/>
                <a:gd name="T18" fmla="*/ 68 w 116"/>
                <a:gd name="T19" fmla="*/ 83 h 115"/>
                <a:gd name="T20" fmla="*/ 68 w 116"/>
                <a:gd name="T21" fmla="*/ 7 h 115"/>
                <a:gd name="T22" fmla="*/ 83 w 116"/>
                <a:gd name="T23" fmla="*/ 0 h 115"/>
                <a:gd name="T24" fmla="*/ 116 w 116"/>
                <a:gd name="T25" fmla="*/ 81 h 115"/>
                <a:gd name="T26" fmla="*/ 105 w 116"/>
                <a:gd name="T27" fmla="*/ 86 h 115"/>
                <a:gd name="T28" fmla="*/ 80 w 116"/>
                <a:gd name="T29" fmla="*/ 26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6" h="115">
                  <a:moveTo>
                    <a:pt x="80" y="26"/>
                  </a:moveTo>
                  <a:cubicBezTo>
                    <a:pt x="80" y="47"/>
                    <a:pt x="80" y="67"/>
                    <a:pt x="80" y="88"/>
                  </a:cubicBezTo>
                  <a:cubicBezTo>
                    <a:pt x="80" y="91"/>
                    <a:pt x="79" y="95"/>
                    <a:pt x="76" y="97"/>
                  </a:cubicBezTo>
                  <a:cubicBezTo>
                    <a:pt x="72" y="101"/>
                    <a:pt x="67" y="100"/>
                    <a:pt x="63" y="95"/>
                  </a:cubicBezTo>
                  <a:cubicBezTo>
                    <a:pt x="50" y="79"/>
                    <a:pt x="36" y="64"/>
                    <a:pt x="20" y="49"/>
                  </a:cubicBezTo>
                  <a:cubicBezTo>
                    <a:pt x="28" y="69"/>
                    <a:pt x="36" y="90"/>
                    <a:pt x="45" y="110"/>
                  </a:cubicBezTo>
                  <a:cubicBezTo>
                    <a:pt x="41" y="112"/>
                    <a:pt x="37" y="113"/>
                    <a:pt x="33" y="115"/>
                  </a:cubicBezTo>
                  <a:cubicBezTo>
                    <a:pt x="22" y="88"/>
                    <a:pt x="11" y="62"/>
                    <a:pt x="0" y="34"/>
                  </a:cubicBezTo>
                  <a:cubicBezTo>
                    <a:pt x="6" y="32"/>
                    <a:pt x="11" y="30"/>
                    <a:pt x="17" y="27"/>
                  </a:cubicBezTo>
                  <a:cubicBezTo>
                    <a:pt x="33" y="45"/>
                    <a:pt x="50" y="63"/>
                    <a:pt x="68" y="83"/>
                  </a:cubicBezTo>
                  <a:cubicBezTo>
                    <a:pt x="68" y="57"/>
                    <a:pt x="68" y="32"/>
                    <a:pt x="68" y="7"/>
                  </a:cubicBezTo>
                  <a:cubicBezTo>
                    <a:pt x="72" y="5"/>
                    <a:pt x="77" y="3"/>
                    <a:pt x="83" y="0"/>
                  </a:cubicBezTo>
                  <a:cubicBezTo>
                    <a:pt x="94" y="27"/>
                    <a:pt x="105" y="54"/>
                    <a:pt x="116" y="81"/>
                  </a:cubicBezTo>
                  <a:cubicBezTo>
                    <a:pt x="112" y="83"/>
                    <a:pt x="109" y="84"/>
                    <a:pt x="105" y="86"/>
                  </a:cubicBezTo>
                  <a:cubicBezTo>
                    <a:pt x="96" y="66"/>
                    <a:pt x="88" y="46"/>
                    <a:pt x="8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43">
              <a:extLst>
                <a:ext uri="{FF2B5EF4-FFF2-40B4-BE49-F238E27FC236}">
                  <a16:creationId xmlns:a16="http://schemas.microsoft.com/office/drawing/2014/main" id="{7BB87FA8-DDF4-4808-B146-240646CA10CF}"/>
                </a:ext>
              </a:extLst>
            </p:cNvPr>
            <p:cNvSpPr>
              <a:spLocks/>
            </p:cNvSpPr>
            <p:nvPr/>
          </p:nvSpPr>
          <p:spPr bwMode="auto">
            <a:xfrm>
              <a:off x="7893050" y="1741488"/>
              <a:ext cx="300038" cy="279400"/>
            </a:xfrm>
            <a:custGeom>
              <a:avLst/>
              <a:gdLst>
                <a:gd name="T0" fmla="*/ 5 w 110"/>
                <a:gd name="T1" fmla="*/ 45 h 102"/>
                <a:gd name="T2" fmla="*/ 0 w 110"/>
                <a:gd name="T3" fmla="*/ 34 h 102"/>
                <a:gd name="T4" fmla="*/ 80 w 110"/>
                <a:gd name="T5" fmla="*/ 0 h 102"/>
                <a:gd name="T6" fmla="*/ 81 w 110"/>
                <a:gd name="T7" fmla="*/ 23 h 102"/>
                <a:gd name="T8" fmla="*/ 44 w 110"/>
                <a:gd name="T9" fmla="*/ 82 h 102"/>
                <a:gd name="T10" fmla="*/ 105 w 110"/>
                <a:gd name="T11" fmla="*/ 56 h 102"/>
                <a:gd name="T12" fmla="*/ 110 w 110"/>
                <a:gd name="T13" fmla="*/ 67 h 102"/>
                <a:gd name="T14" fmla="*/ 30 w 110"/>
                <a:gd name="T15" fmla="*/ 102 h 102"/>
                <a:gd name="T16" fmla="*/ 29 w 110"/>
                <a:gd name="T17" fmla="*/ 79 h 102"/>
                <a:gd name="T18" fmla="*/ 67 w 110"/>
                <a:gd name="T19" fmla="*/ 19 h 102"/>
                <a:gd name="T20" fmla="*/ 5 w 110"/>
                <a:gd name="T21" fmla="*/ 4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 h="102">
                  <a:moveTo>
                    <a:pt x="5" y="45"/>
                  </a:moveTo>
                  <a:cubicBezTo>
                    <a:pt x="3" y="41"/>
                    <a:pt x="2" y="38"/>
                    <a:pt x="0" y="34"/>
                  </a:cubicBezTo>
                  <a:cubicBezTo>
                    <a:pt x="27" y="23"/>
                    <a:pt x="53" y="11"/>
                    <a:pt x="80" y="0"/>
                  </a:cubicBezTo>
                  <a:cubicBezTo>
                    <a:pt x="86" y="8"/>
                    <a:pt x="88" y="14"/>
                    <a:pt x="81" y="23"/>
                  </a:cubicBezTo>
                  <a:cubicBezTo>
                    <a:pt x="68" y="42"/>
                    <a:pt x="56" y="61"/>
                    <a:pt x="44" y="82"/>
                  </a:cubicBezTo>
                  <a:cubicBezTo>
                    <a:pt x="64" y="74"/>
                    <a:pt x="84" y="65"/>
                    <a:pt x="105" y="56"/>
                  </a:cubicBezTo>
                  <a:cubicBezTo>
                    <a:pt x="107" y="60"/>
                    <a:pt x="108" y="63"/>
                    <a:pt x="110" y="67"/>
                  </a:cubicBezTo>
                  <a:cubicBezTo>
                    <a:pt x="83" y="79"/>
                    <a:pt x="57" y="90"/>
                    <a:pt x="30" y="102"/>
                  </a:cubicBezTo>
                  <a:cubicBezTo>
                    <a:pt x="23" y="94"/>
                    <a:pt x="24" y="87"/>
                    <a:pt x="29" y="79"/>
                  </a:cubicBezTo>
                  <a:cubicBezTo>
                    <a:pt x="43" y="60"/>
                    <a:pt x="55" y="40"/>
                    <a:pt x="67" y="19"/>
                  </a:cubicBezTo>
                  <a:cubicBezTo>
                    <a:pt x="47" y="28"/>
                    <a:pt x="26" y="36"/>
                    <a:pt x="5"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44">
              <a:extLst>
                <a:ext uri="{FF2B5EF4-FFF2-40B4-BE49-F238E27FC236}">
                  <a16:creationId xmlns:a16="http://schemas.microsoft.com/office/drawing/2014/main" id="{0431597D-9343-44C3-8746-11B7ADAC3F06}"/>
                </a:ext>
              </a:extLst>
            </p:cNvPr>
            <p:cNvSpPr>
              <a:spLocks/>
            </p:cNvSpPr>
            <p:nvPr/>
          </p:nvSpPr>
          <p:spPr bwMode="auto">
            <a:xfrm>
              <a:off x="4116388" y="2081213"/>
              <a:ext cx="277813" cy="250825"/>
            </a:xfrm>
            <a:custGeom>
              <a:avLst/>
              <a:gdLst>
                <a:gd name="T0" fmla="*/ 21 w 102"/>
                <a:gd name="T1" fmla="*/ 64 h 92"/>
                <a:gd name="T2" fmla="*/ 87 w 102"/>
                <a:gd name="T3" fmla="*/ 80 h 92"/>
                <a:gd name="T4" fmla="*/ 85 w 102"/>
                <a:gd name="T5" fmla="*/ 92 h 92"/>
                <a:gd name="T6" fmla="*/ 0 w 102"/>
                <a:gd name="T7" fmla="*/ 72 h 92"/>
                <a:gd name="T8" fmla="*/ 13 w 102"/>
                <a:gd name="T9" fmla="*/ 53 h 92"/>
                <a:gd name="T10" fmla="*/ 79 w 102"/>
                <a:gd name="T11" fmla="*/ 28 h 92"/>
                <a:gd name="T12" fmla="*/ 14 w 102"/>
                <a:gd name="T13" fmla="*/ 12 h 92"/>
                <a:gd name="T14" fmla="*/ 17 w 102"/>
                <a:gd name="T15" fmla="*/ 0 h 92"/>
                <a:gd name="T16" fmla="*/ 101 w 102"/>
                <a:gd name="T17" fmla="*/ 20 h 92"/>
                <a:gd name="T18" fmla="*/ 90 w 102"/>
                <a:gd name="T19" fmla="*/ 38 h 92"/>
                <a:gd name="T20" fmla="*/ 32 w 102"/>
                <a:gd name="T21" fmla="*/ 59 h 92"/>
                <a:gd name="T22" fmla="*/ 21 w 102"/>
                <a:gd name="T23" fmla="*/ 6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 h="92">
                  <a:moveTo>
                    <a:pt x="21" y="64"/>
                  </a:moveTo>
                  <a:cubicBezTo>
                    <a:pt x="44" y="70"/>
                    <a:pt x="65" y="75"/>
                    <a:pt x="87" y="80"/>
                  </a:cubicBezTo>
                  <a:cubicBezTo>
                    <a:pt x="87" y="84"/>
                    <a:pt x="86" y="88"/>
                    <a:pt x="85" y="92"/>
                  </a:cubicBezTo>
                  <a:cubicBezTo>
                    <a:pt x="56" y="85"/>
                    <a:pt x="29" y="79"/>
                    <a:pt x="0" y="72"/>
                  </a:cubicBezTo>
                  <a:cubicBezTo>
                    <a:pt x="1" y="62"/>
                    <a:pt x="3" y="56"/>
                    <a:pt x="13" y="53"/>
                  </a:cubicBezTo>
                  <a:cubicBezTo>
                    <a:pt x="35" y="46"/>
                    <a:pt x="57" y="37"/>
                    <a:pt x="79" y="28"/>
                  </a:cubicBezTo>
                  <a:cubicBezTo>
                    <a:pt x="57" y="22"/>
                    <a:pt x="36" y="17"/>
                    <a:pt x="14" y="12"/>
                  </a:cubicBezTo>
                  <a:cubicBezTo>
                    <a:pt x="15" y="8"/>
                    <a:pt x="16" y="4"/>
                    <a:pt x="17" y="0"/>
                  </a:cubicBezTo>
                  <a:cubicBezTo>
                    <a:pt x="45" y="7"/>
                    <a:pt x="73" y="13"/>
                    <a:pt x="101" y="20"/>
                  </a:cubicBezTo>
                  <a:cubicBezTo>
                    <a:pt x="102" y="29"/>
                    <a:pt x="99" y="35"/>
                    <a:pt x="90" y="38"/>
                  </a:cubicBezTo>
                  <a:cubicBezTo>
                    <a:pt x="70" y="44"/>
                    <a:pt x="51" y="52"/>
                    <a:pt x="32" y="59"/>
                  </a:cubicBezTo>
                  <a:cubicBezTo>
                    <a:pt x="29" y="60"/>
                    <a:pt x="26" y="61"/>
                    <a:pt x="21"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45">
              <a:extLst>
                <a:ext uri="{FF2B5EF4-FFF2-40B4-BE49-F238E27FC236}">
                  <a16:creationId xmlns:a16="http://schemas.microsoft.com/office/drawing/2014/main" id="{2072D882-A035-4C6A-8899-12968B017CBA}"/>
                </a:ext>
              </a:extLst>
            </p:cNvPr>
            <p:cNvSpPr>
              <a:spLocks/>
            </p:cNvSpPr>
            <p:nvPr/>
          </p:nvSpPr>
          <p:spPr bwMode="auto">
            <a:xfrm>
              <a:off x="4094163" y="2916238"/>
              <a:ext cx="268288" cy="234950"/>
            </a:xfrm>
            <a:custGeom>
              <a:avLst/>
              <a:gdLst>
                <a:gd name="T0" fmla="*/ 67 w 98"/>
                <a:gd name="T1" fmla="*/ 14 h 86"/>
                <a:gd name="T2" fmla="*/ 2 w 98"/>
                <a:gd name="T3" fmla="*/ 26 h 86"/>
                <a:gd name="T4" fmla="*/ 0 w 98"/>
                <a:gd name="T5" fmla="*/ 13 h 86"/>
                <a:gd name="T6" fmla="*/ 67 w 98"/>
                <a:gd name="T7" fmla="*/ 2 h 86"/>
                <a:gd name="T8" fmla="*/ 75 w 98"/>
                <a:gd name="T9" fmla="*/ 0 h 86"/>
                <a:gd name="T10" fmla="*/ 87 w 98"/>
                <a:gd name="T11" fmla="*/ 2 h 86"/>
                <a:gd name="T12" fmla="*/ 83 w 98"/>
                <a:gd name="T13" fmla="*/ 17 h 86"/>
                <a:gd name="T14" fmla="*/ 32 w 98"/>
                <a:gd name="T15" fmla="*/ 66 h 86"/>
                <a:gd name="T16" fmla="*/ 28 w 98"/>
                <a:gd name="T17" fmla="*/ 71 h 86"/>
                <a:gd name="T18" fmla="*/ 96 w 98"/>
                <a:gd name="T19" fmla="*/ 59 h 86"/>
                <a:gd name="T20" fmla="*/ 98 w 98"/>
                <a:gd name="T21" fmla="*/ 71 h 86"/>
                <a:gd name="T22" fmla="*/ 13 w 98"/>
                <a:gd name="T23" fmla="*/ 86 h 86"/>
                <a:gd name="T24" fmla="*/ 17 w 98"/>
                <a:gd name="T25" fmla="*/ 64 h 86"/>
                <a:gd name="T26" fmla="*/ 68 w 98"/>
                <a:gd name="T27" fmla="*/ 16 h 86"/>
                <a:gd name="T28" fmla="*/ 67 w 98"/>
                <a:gd name="T29" fmla="*/ 1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8" h="86">
                  <a:moveTo>
                    <a:pt x="67" y="14"/>
                  </a:moveTo>
                  <a:cubicBezTo>
                    <a:pt x="46" y="18"/>
                    <a:pt x="24" y="22"/>
                    <a:pt x="2" y="26"/>
                  </a:cubicBezTo>
                  <a:cubicBezTo>
                    <a:pt x="1" y="21"/>
                    <a:pt x="1" y="18"/>
                    <a:pt x="0" y="13"/>
                  </a:cubicBezTo>
                  <a:cubicBezTo>
                    <a:pt x="23" y="9"/>
                    <a:pt x="45" y="6"/>
                    <a:pt x="67" y="2"/>
                  </a:cubicBezTo>
                  <a:cubicBezTo>
                    <a:pt x="70" y="1"/>
                    <a:pt x="73" y="0"/>
                    <a:pt x="75" y="0"/>
                  </a:cubicBezTo>
                  <a:cubicBezTo>
                    <a:pt x="79" y="1"/>
                    <a:pt x="83" y="2"/>
                    <a:pt x="87" y="2"/>
                  </a:cubicBezTo>
                  <a:cubicBezTo>
                    <a:pt x="86" y="7"/>
                    <a:pt x="86" y="14"/>
                    <a:pt x="83" y="17"/>
                  </a:cubicBezTo>
                  <a:cubicBezTo>
                    <a:pt x="67" y="34"/>
                    <a:pt x="49" y="50"/>
                    <a:pt x="32" y="66"/>
                  </a:cubicBezTo>
                  <a:cubicBezTo>
                    <a:pt x="31" y="67"/>
                    <a:pt x="30" y="68"/>
                    <a:pt x="28" y="71"/>
                  </a:cubicBezTo>
                  <a:cubicBezTo>
                    <a:pt x="52" y="67"/>
                    <a:pt x="73" y="63"/>
                    <a:pt x="96" y="59"/>
                  </a:cubicBezTo>
                  <a:cubicBezTo>
                    <a:pt x="97" y="63"/>
                    <a:pt x="98" y="67"/>
                    <a:pt x="98" y="71"/>
                  </a:cubicBezTo>
                  <a:cubicBezTo>
                    <a:pt x="70" y="76"/>
                    <a:pt x="42" y="81"/>
                    <a:pt x="13" y="86"/>
                  </a:cubicBezTo>
                  <a:cubicBezTo>
                    <a:pt x="10" y="78"/>
                    <a:pt x="9" y="71"/>
                    <a:pt x="17" y="64"/>
                  </a:cubicBezTo>
                  <a:cubicBezTo>
                    <a:pt x="34" y="49"/>
                    <a:pt x="51" y="32"/>
                    <a:pt x="68" y="16"/>
                  </a:cubicBezTo>
                  <a:cubicBezTo>
                    <a:pt x="67" y="16"/>
                    <a:pt x="67" y="15"/>
                    <a:pt x="6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46">
              <a:extLst>
                <a:ext uri="{FF2B5EF4-FFF2-40B4-BE49-F238E27FC236}">
                  <a16:creationId xmlns:a16="http://schemas.microsoft.com/office/drawing/2014/main" id="{EE8DA2FB-BB70-4351-BFC8-9D98D5433232}"/>
                </a:ext>
              </a:extLst>
            </p:cNvPr>
            <p:cNvSpPr>
              <a:spLocks noEditPoints="1"/>
            </p:cNvSpPr>
            <p:nvPr/>
          </p:nvSpPr>
          <p:spPr bwMode="auto">
            <a:xfrm>
              <a:off x="5030788" y="796925"/>
              <a:ext cx="301625" cy="303212"/>
            </a:xfrm>
            <a:custGeom>
              <a:avLst/>
              <a:gdLst>
                <a:gd name="T0" fmla="*/ 37 w 110"/>
                <a:gd name="T1" fmla="*/ 72 h 111"/>
                <a:gd name="T2" fmla="*/ 56 w 110"/>
                <a:gd name="T3" fmla="*/ 104 h 111"/>
                <a:gd name="T4" fmla="*/ 45 w 110"/>
                <a:gd name="T5" fmla="*/ 111 h 111"/>
                <a:gd name="T6" fmla="*/ 0 w 110"/>
                <a:gd name="T7" fmla="*/ 36 h 111"/>
                <a:gd name="T8" fmla="*/ 47 w 110"/>
                <a:gd name="T9" fmla="*/ 9 h 111"/>
                <a:gd name="T10" fmla="*/ 77 w 110"/>
                <a:gd name="T11" fmla="*/ 41 h 111"/>
                <a:gd name="T12" fmla="*/ 110 w 110"/>
                <a:gd name="T13" fmla="*/ 70 h 111"/>
                <a:gd name="T14" fmla="*/ 89 w 110"/>
                <a:gd name="T15" fmla="*/ 68 h 111"/>
                <a:gd name="T16" fmla="*/ 84 w 110"/>
                <a:gd name="T17" fmla="*/ 60 h 111"/>
                <a:gd name="T18" fmla="*/ 65 w 110"/>
                <a:gd name="T19" fmla="*/ 55 h 111"/>
                <a:gd name="T20" fmla="*/ 37 w 110"/>
                <a:gd name="T21" fmla="*/ 72 h 111"/>
                <a:gd name="T22" fmla="*/ 32 w 110"/>
                <a:gd name="T23" fmla="*/ 63 h 111"/>
                <a:gd name="T24" fmla="*/ 62 w 110"/>
                <a:gd name="T25" fmla="*/ 43 h 111"/>
                <a:gd name="T26" fmla="*/ 64 w 110"/>
                <a:gd name="T27" fmla="*/ 25 h 111"/>
                <a:gd name="T28" fmla="*/ 47 w 110"/>
                <a:gd name="T29" fmla="*/ 20 h 111"/>
                <a:gd name="T30" fmla="*/ 16 w 110"/>
                <a:gd name="T31" fmla="*/ 38 h 111"/>
                <a:gd name="T32" fmla="*/ 32 w 110"/>
                <a:gd name="T33" fmla="*/ 6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111">
                  <a:moveTo>
                    <a:pt x="37" y="72"/>
                  </a:moveTo>
                  <a:cubicBezTo>
                    <a:pt x="44" y="83"/>
                    <a:pt x="50" y="93"/>
                    <a:pt x="56" y="104"/>
                  </a:cubicBezTo>
                  <a:cubicBezTo>
                    <a:pt x="53" y="106"/>
                    <a:pt x="49" y="108"/>
                    <a:pt x="45" y="111"/>
                  </a:cubicBezTo>
                  <a:cubicBezTo>
                    <a:pt x="30" y="86"/>
                    <a:pt x="15" y="61"/>
                    <a:pt x="0" y="36"/>
                  </a:cubicBezTo>
                  <a:cubicBezTo>
                    <a:pt x="16" y="26"/>
                    <a:pt x="31" y="16"/>
                    <a:pt x="47" y="9"/>
                  </a:cubicBezTo>
                  <a:cubicBezTo>
                    <a:pt x="70" y="0"/>
                    <a:pt x="84" y="21"/>
                    <a:pt x="77" y="41"/>
                  </a:cubicBezTo>
                  <a:cubicBezTo>
                    <a:pt x="96" y="42"/>
                    <a:pt x="96" y="64"/>
                    <a:pt x="110" y="70"/>
                  </a:cubicBezTo>
                  <a:cubicBezTo>
                    <a:pt x="99" y="81"/>
                    <a:pt x="98" y="81"/>
                    <a:pt x="89" y="68"/>
                  </a:cubicBezTo>
                  <a:cubicBezTo>
                    <a:pt x="87" y="65"/>
                    <a:pt x="86" y="63"/>
                    <a:pt x="84" y="60"/>
                  </a:cubicBezTo>
                  <a:cubicBezTo>
                    <a:pt x="79" y="53"/>
                    <a:pt x="73" y="51"/>
                    <a:pt x="65" y="55"/>
                  </a:cubicBezTo>
                  <a:cubicBezTo>
                    <a:pt x="56" y="60"/>
                    <a:pt x="47" y="66"/>
                    <a:pt x="37" y="72"/>
                  </a:cubicBezTo>
                  <a:close/>
                  <a:moveTo>
                    <a:pt x="32" y="63"/>
                  </a:moveTo>
                  <a:cubicBezTo>
                    <a:pt x="43" y="56"/>
                    <a:pt x="52" y="50"/>
                    <a:pt x="62" y="43"/>
                  </a:cubicBezTo>
                  <a:cubicBezTo>
                    <a:pt x="68" y="39"/>
                    <a:pt x="68" y="32"/>
                    <a:pt x="64" y="25"/>
                  </a:cubicBezTo>
                  <a:cubicBezTo>
                    <a:pt x="60" y="19"/>
                    <a:pt x="54" y="16"/>
                    <a:pt x="47" y="20"/>
                  </a:cubicBezTo>
                  <a:cubicBezTo>
                    <a:pt x="37" y="25"/>
                    <a:pt x="27" y="31"/>
                    <a:pt x="16" y="38"/>
                  </a:cubicBezTo>
                  <a:cubicBezTo>
                    <a:pt x="22" y="46"/>
                    <a:pt x="26" y="54"/>
                    <a:pt x="32"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47">
              <a:extLst>
                <a:ext uri="{FF2B5EF4-FFF2-40B4-BE49-F238E27FC236}">
                  <a16:creationId xmlns:a16="http://schemas.microsoft.com/office/drawing/2014/main" id="{DF9695E7-D3D9-449D-B948-D793270DAEB4}"/>
                </a:ext>
              </a:extLst>
            </p:cNvPr>
            <p:cNvSpPr>
              <a:spLocks/>
            </p:cNvSpPr>
            <p:nvPr/>
          </p:nvSpPr>
          <p:spPr bwMode="auto">
            <a:xfrm>
              <a:off x="4214813" y="1785938"/>
              <a:ext cx="284163" cy="258762"/>
            </a:xfrm>
            <a:custGeom>
              <a:avLst/>
              <a:gdLst>
                <a:gd name="T0" fmla="*/ 55 w 104"/>
                <a:gd name="T1" fmla="*/ 52 h 95"/>
                <a:gd name="T2" fmla="*/ 46 w 104"/>
                <a:gd name="T3" fmla="*/ 48 h 95"/>
                <a:gd name="T4" fmla="*/ 61 w 104"/>
                <a:gd name="T5" fmla="*/ 10 h 95"/>
                <a:gd name="T6" fmla="*/ 103 w 104"/>
                <a:gd name="T7" fmla="*/ 27 h 95"/>
                <a:gd name="T8" fmla="*/ 91 w 104"/>
                <a:gd name="T9" fmla="*/ 34 h 95"/>
                <a:gd name="T10" fmla="*/ 79 w 104"/>
                <a:gd name="T11" fmla="*/ 84 h 95"/>
                <a:gd name="T12" fmla="*/ 50 w 104"/>
                <a:gd name="T13" fmla="*/ 95 h 95"/>
                <a:gd name="T14" fmla="*/ 2 w 104"/>
                <a:gd name="T15" fmla="*/ 45 h 95"/>
                <a:gd name="T16" fmla="*/ 46 w 104"/>
                <a:gd name="T17" fmla="*/ 7 h 95"/>
                <a:gd name="T18" fmla="*/ 37 w 104"/>
                <a:gd name="T19" fmla="*/ 18 h 95"/>
                <a:gd name="T20" fmla="*/ 14 w 104"/>
                <a:gd name="T21" fmla="*/ 39 h 95"/>
                <a:gd name="T22" fmla="*/ 22 w 104"/>
                <a:gd name="T23" fmla="*/ 68 h 95"/>
                <a:gd name="T24" fmla="*/ 50 w 104"/>
                <a:gd name="T25" fmla="*/ 81 h 95"/>
                <a:gd name="T26" fmla="*/ 83 w 104"/>
                <a:gd name="T27" fmla="*/ 58 h 95"/>
                <a:gd name="T28" fmla="*/ 66 w 104"/>
                <a:gd name="T29" fmla="*/ 26 h 95"/>
                <a:gd name="T30" fmla="*/ 55 w 104"/>
                <a:gd name="T31" fmla="*/ 5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95">
                  <a:moveTo>
                    <a:pt x="55" y="52"/>
                  </a:moveTo>
                  <a:cubicBezTo>
                    <a:pt x="51" y="50"/>
                    <a:pt x="49" y="49"/>
                    <a:pt x="46" y="48"/>
                  </a:cubicBezTo>
                  <a:cubicBezTo>
                    <a:pt x="51" y="35"/>
                    <a:pt x="56" y="23"/>
                    <a:pt x="61" y="10"/>
                  </a:cubicBezTo>
                  <a:cubicBezTo>
                    <a:pt x="75" y="16"/>
                    <a:pt x="89" y="22"/>
                    <a:pt x="103" y="27"/>
                  </a:cubicBezTo>
                  <a:cubicBezTo>
                    <a:pt x="104" y="37"/>
                    <a:pt x="98" y="35"/>
                    <a:pt x="91" y="34"/>
                  </a:cubicBezTo>
                  <a:cubicBezTo>
                    <a:pt x="96" y="54"/>
                    <a:pt x="92" y="70"/>
                    <a:pt x="79" y="84"/>
                  </a:cubicBezTo>
                  <a:cubicBezTo>
                    <a:pt x="71" y="93"/>
                    <a:pt x="61" y="95"/>
                    <a:pt x="50" y="95"/>
                  </a:cubicBezTo>
                  <a:cubicBezTo>
                    <a:pt x="21" y="93"/>
                    <a:pt x="0" y="71"/>
                    <a:pt x="2" y="45"/>
                  </a:cubicBezTo>
                  <a:cubicBezTo>
                    <a:pt x="5" y="22"/>
                    <a:pt x="25" y="0"/>
                    <a:pt x="46" y="7"/>
                  </a:cubicBezTo>
                  <a:cubicBezTo>
                    <a:pt x="45" y="13"/>
                    <a:pt x="45" y="18"/>
                    <a:pt x="37" y="18"/>
                  </a:cubicBezTo>
                  <a:cubicBezTo>
                    <a:pt x="24" y="19"/>
                    <a:pt x="18" y="28"/>
                    <a:pt x="14" y="39"/>
                  </a:cubicBezTo>
                  <a:cubicBezTo>
                    <a:pt x="11" y="50"/>
                    <a:pt x="13" y="61"/>
                    <a:pt x="22" y="68"/>
                  </a:cubicBezTo>
                  <a:cubicBezTo>
                    <a:pt x="30" y="74"/>
                    <a:pt x="40" y="79"/>
                    <a:pt x="50" y="81"/>
                  </a:cubicBezTo>
                  <a:cubicBezTo>
                    <a:pt x="67" y="85"/>
                    <a:pt x="78" y="75"/>
                    <a:pt x="83" y="58"/>
                  </a:cubicBezTo>
                  <a:cubicBezTo>
                    <a:pt x="87" y="43"/>
                    <a:pt x="82" y="33"/>
                    <a:pt x="66" y="26"/>
                  </a:cubicBezTo>
                  <a:cubicBezTo>
                    <a:pt x="62" y="34"/>
                    <a:pt x="59" y="43"/>
                    <a:pt x="55"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48">
              <a:extLst>
                <a:ext uri="{FF2B5EF4-FFF2-40B4-BE49-F238E27FC236}">
                  <a16:creationId xmlns:a16="http://schemas.microsoft.com/office/drawing/2014/main" id="{B7BAF365-DEDD-46CD-A2FA-EE191FFA22D6}"/>
                </a:ext>
              </a:extLst>
            </p:cNvPr>
            <p:cNvSpPr>
              <a:spLocks noEditPoints="1"/>
            </p:cNvSpPr>
            <p:nvPr/>
          </p:nvSpPr>
          <p:spPr bwMode="auto">
            <a:xfrm>
              <a:off x="8072438" y="2741613"/>
              <a:ext cx="255588" cy="223837"/>
            </a:xfrm>
            <a:custGeom>
              <a:avLst/>
              <a:gdLst>
                <a:gd name="T0" fmla="*/ 5 w 93"/>
                <a:gd name="T1" fmla="*/ 13 h 82"/>
                <a:gd name="T2" fmla="*/ 6 w 93"/>
                <a:gd name="T3" fmla="*/ 0 h 82"/>
                <a:gd name="T4" fmla="*/ 93 w 93"/>
                <a:gd name="T5" fmla="*/ 7 h 82"/>
                <a:gd name="T6" fmla="*/ 88 w 93"/>
                <a:gd name="T7" fmla="*/ 59 h 82"/>
                <a:gd name="T8" fmla="*/ 73 w 93"/>
                <a:gd name="T9" fmla="*/ 79 h 82"/>
                <a:gd name="T10" fmla="*/ 44 w 93"/>
                <a:gd name="T11" fmla="*/ 67 h 82"/>
                <a:gd name="T12" fmla="*/ 0 w 93"/>
                <a:gd name="T13" fmla="*/ 77 h 82"/>
                <a:gd name="T14" fmla="*/ 1 w 93"/>
                <a:gd name="T15" fmla="*/ 61 h 82"/>
                <a:gd name="T16" fmla="*/ 25 w 93"/>
                <a:gd name="T17" fmla="*/ 61 h 82"/>
                <a:gd name="T18" fmla="*/ 39 w 93"/>
                <a:gd name="T19" fmla="*/ 51 h 82"/>
                <a:gd name="T20" fmla="*/ 42 w 93"/>
                <a:gd name="T21" fmla="*/ 16 h 82"/>
                <a:gd name="T22" fmla="*/ 5 w 93"/>
                <a:gd name="T23" fmla="*/ 13 h 82"/>
                <a:gd name="T24" fmla="*/ 51 w 93"/>
                <a:gd name="T25" fmla="*/ 17 h 82"/>
                <a:gd name="T26" fmla="*/ 51 w 93"/>
                <a:gd name="T27" fmla="*/ 56 h 82"/>
                <a:gd name="T28" fmla="*/ 65 w 93"/>
                <a:gd name="T29" fmla="*/ 65 h 82"/>
                <a:gd name="T30" fmla="*/ 78 w 93"/>
                <a:gd name="T31" fmla="*/ 57 h 82"/>
                <a:gd name="T32" fmla="*/ 82 w 93"/>
                <a:gd name="T33" fmla="*/ 19 h 82"/>
                <a:gd name="T34" fmla="*/ 51 w 93"/>
                <a:gd name="T35" fmla="*/ 1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 h="82">
                  <a:moveTo>
                    <a:pt x="5" y="13"/>
                  </a:moveTo>
                  <a:cubicBezTo>
                    <a:pt x="5" y="8"/>
                    <a:pt x="6" y="5"/>
                    <a:pt x="6" y="0"/>
                  </a:cubicBezTo>
                  <a:cubicBezTo>
                    <a:pt x="35" y="3"/>
                    <a:pt x="64" y="5"/>
                    <a:pt x="93" y="7"/>
                  </a:cubicBezTo>
                  <a:cubicBezTo>
                    <a:pt x="92" y="26"/>
                    <a:pt x="90" y="43"/>
                    <a:pt x="88" y="59"/>
                  </a:cubicBezTo>
                  <a:cubicBezTo>
                    <a:pt x="87" y="68"/>
                    <a:pt x="83" y="76"/>
                    <a:pt x="73" y="79"/>
                  </a:cubicBezTo>
                  <a:cubicBezTo>
                    <a:pt x="62" y="82"/>
                    <a:pt x="53" y="78"/>
                    <a:pt x="44" y="67"/>
                  </a:cubicBezTo>
                  <a:cubicBezTo>
                    <a:pt x="32" y="81"/>
                    <a:pt x="15" y="69"/>
                    <a:pt x="0" y="77"/>
                  </a:cubicBezTo>
                  <a:cubicBezTo>
                    <a:pt x="0" y="71"/>
                    <a:pt x="1" y="67"/>
                    <a:pt x="1" y="61"/>
                  </a:cubicBezTo>
                  <a:cubicBezTo>
                    <a:pt x="9" y="61"/>
                    <a:pt x="17" y="61"/>
                    <a:pt x="25" y="61"/>
                  </a:cubicBezTo>
                  <a:cubicBezTo>
                    <a:pt x="33" y="62"/>
                    <a:pt x="38" y="58"/>
                    <a:pt x="39" y="51"/>
                  </a:cubicBezTo>
                  <a:cubicBezTo>
                    <a:pt x="41" y="40"/>
                    <a:pt x="41" y="28"/>
                    <a:pt x="42" y="16"/>
                  </a:cubicBezTo>
                  <a:cubicBezTo>
                    <a:pt x="29" y="15"/>
                    <a:pt x="18" y="14"/>
                    <a:pt x="5" y="13"/>
                  </a:cubicBezTo>
                  <a:close/>
                  <a:moveTo>
                    <a:pt x="51" y="17"/>
                  </a:moveTo>
                  <a:cubicBezTo>
                    <a:pt x="51" y="31"/>
                    <a:pt x="50" y="43"/>
                    <a:pt x="51" y="56"/>
                  </a:cubicBezTo>
                  <a:cubicBezTo>
                    <a:pt x="52" y="63"/>
                    <a:pt x="58" y="66"/>
                    <a:pt x="65" y="65"/>
                  </a:cubicBezTo>
                  <a:cubicBezTo>
                    <a:pt x="70" y="65"/>
                    <a:pt x="77" y="61"/>
                    <a:pt x="78" y="57"/>
                  </a:cubicBezTo>
                  <a:cubicBezTo>
                    <a:pt x="81" y="45"/>
                    <a:pt x="81" y="32"/>
                    <a:pt x="82" y="19"/>
                  </a:cubicBezTo>
                  <a:cubicBezTo>
                    <a:pt x="71" y="19"/>
                    <a:pt x="62" y="18"/>
                    <a:pt x="5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49">
              <a:extLst>
                <a:ext uri="{FF2B5EF4-FFF2-40B4-BE49-F238E27FC236}">
                  <a16:creationId xmlns:a16="http://schemas.microsoft.com/office/drawing/2014/main" id="{5B53D224-1A59-4C80-8E4A-0B15FC5BA5CE}"/>
                </a:ext>
              </a:extLst>
            </p:cNvPr>
            <p:cNvSpPr>
              <a:spLocks/>
            </p:cNvSpPr>
            <p:nvPr/>
          </p:nvSpPr>
          <p:spPr bwMode="auto">
            <a:xfrm>
              <a:off x="4405313" y="3673475"/>
              <a:ext cx="265113" cy="254000"/>
            </a:xfrm>
            <a:custGeom>
              <a:avLst/>
              <a:gdLst>
                <a:gd name="T0" fmla="*/ 20 w 97"/>
                <a:gd name="T1" fmla="*/ 41 h 93"/>
                <a:gd name="T2" fmla="*/ 31 w 97"/>
                <a:gd name="T3" fmla="*/ 80 h 93"/>
                <a:gd name="T4" fmla="*/ 44 w 97"/>
                <a:gd name="T5" fmla="*/ 76 h 93"/>
                <a:gd name="T6" fmla="*/ 45 w 97"/>
                <a:gd name="T7" fmla="*/ 64 h 93"/>
                <a:gd name="T8" fmla="*/ 37 w 97"/>
                <a:gd name="T9" fmla="*/ 40 h 93"/>
                <a:gd name="T10" fmla="*/ 45 w 97"/>
                <a:gd name="T11" fmla="*/ 7 h 93"/>
                <a:gd name="T12" fmla="*/ 78 w 97"/>
                <a:gd name="T13" fmla="*/ 14 h 93"/>
                <a:gd name="T14" fmla="*/ 94 w 97"/>
                <a:gd name="T15" fmla="*/ 53 h 93"/>
                <a:gd name="T16" fmla="*/ 84 w 97"/>
                <a:gd name="T17" fmla="*/ 74 h 93"/>
                <a:gd name="T18" fmla="*/ 75 w 97"/>
                <a:gd name="T19" fmla="*/ 63 h 93"/>
                <a:gd name="T20" fmla="*/ 69 w 97"/>
                <a:gd name="T21" fmla="*/ 19 h 93"/>
                <a:gd name="T22" fmla="*/ 52 w 97"/>
                <a:gd name="T23" fmla="*/ 17 h 93"/>
                <a:gd name="T24" fmla="*/ 47 w 97"/>
                <a:gd name="T25" fmla="*/ 33 h 93"/>
                <a:gd name="T26" fmla="*/ 58 w 97"/>
                <a:gd name="T27" fmla="*/ 64 h 93"/>
                <a:gd name="T28" fmla="*/ 39 w 97"/>
                <a:gd name="T29" fmla="*/ 92 h 93"/>
                <a:gd name="T30" fmla="*/ 25 w 97"/>
                <a:gd name="T31" fmla="*/ 90 h 93"/>
                <a:gd name="T32" fmla="*/ 2 w 97"/>
                <a:gd name="T33" fmla="*/ 51 h 93"/>
                <a:gd name="T34" fmla="*/ 12 w 97"/>
                <a:gd name="T35" fmla="*/ 28 h 93"/>
                <a:gd name="T36" fmla="*/ 20 w 97"/>
                <a:gd name="T37" fmla="*/ 4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7" h="93">
                  <a:moveTo>
                    <a:pt x="20" y="41"/>
                  </a:moveTo>
                  <a:cubicBezTo>
                    <a:pt x="10" y="54"/>
                    <a:pt x="15" y="76"/>
                    <a:pt x="31" y="80"/>
                  </a:cubicBezTo>
                  <a:cubicBezTo>
                    <a:pt x="35" y="81"/>
                    <a:pt x="41" y="79"/>
                    <a:pt x="44" y="76"/>
                  </a:cubicBezTo>
                  <a:cubicBezTo>
                    <a:pt x="46" y="74"/>
                    <a:pt x="46" y="68"/>
                    <a:pt x="45" y="64"/>
                  </a:cubicBezTo>
                  <a:cubicBezTo>
                    <a:pt x="43" y="56"/>
                    <a:pt x="39" y="48"/>
                    <a:pt x="37" y="40"/>
                  </a:cubicBezTo>
                  <a:cubicBezTo>
                    <a:pt x="31" y="25"/>
                    <a:pt x="33" y="14"/>
                    <a:pt x="45" y="7"/>
                  </a:cubicBezTo>
                  <a:cubicBezTo>
                    <a:pt x="56" y="0"/>
                    <a:pt x="66" y="2"/>
                    <a:pt x="78" y="14"/>
                  </a:cubicBezTo>
                  <a:cubicBezTo>
                    <a:pt x="88" y="25"/>
                    <a:pt x="97" y="37"/>
                    <a:pt x="94" y="53"/>
                  </a:cubicBezTo>
                  <a:cubicBezTo>
                    <a:pt x="93" y="59"/>
                    <a:pt x="88" y="66"/>
                    <a:pt x="84" y="74"/>
                  </a:cubicBezTo>
                  <a:cubicBezTo>
                    <a:pt x="79" y="68"/>
                    <a:pt x="77" y="65"/>
                    <a:pt x="75" y="63"/>
                  </a:cubicBezTo>
                  <a:cubicBezTo>
                    <a:pt x="90" y="47"/>
                    <a:pt x="84" y="34"/>
                    <a:pt x="69" y="19"/>
                  </a:cubicBezTo>
                  <a:cubicBezTo>
                    <a:pt x="64" y="15"/>
                    <a:pt x="59" y="13"/>
                    <a:pt x="52" y="17"/>
                  </a:cubicBezTo>
                  <a:cubicBezTo>
                    <a:pt x="46" y="21"/>
                    <a:pt x="45" y="27"/>
                    <a:pt x="47" y="33"/>
                  </a:cubicBezTo>
                  <a:cubicBezTo>
                    <a:pt x="51" y="43"/>
                    <a:pt x="55" y="53"/>
                    <a:pt x="58" y="64"/>
                  </a:cubicBezTo>
                  <a:cubicBezTo>
                    <a:pt x="63" y="80"/>
                    <a:pt x="55" y="91"/>
                    <a:pt x="39" y="92"/>
                  </a:cubicBezTo>
                  <a:cubicBezTo>
                    <a:pt x="35" y="93"/>
                    <a:pt x="29" y="92"/>
                    <a:pt x="25" y="90"/>
                  </a:cubicBezTo>
                  <a:cubicBezTo>
                    <a:pt x="12" y="84"/>
                    <a:pt x="0" y="65"/>
                    <a:pt x="2" y="51"/>
                  </a:cubicBezTo>
                  <a:cubicBezTo>
                    <a:pt x="3" y="44"/>
                    <a:pt x="8" y="37"/>
                    <a:pt x="12" y="28"/>
                  </a:cubicBezTo>
                  <a:cubicBezTo>
                    <a:pt x="16" y="34"/>
                    <a:pt x="18" y="37"/>
                    <a:pt x="2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50">
              <a:extLst>
                <a:ext uri="{FF2B5EF4-FFF2-40B4-BE49-F238E27FC236}">
                  <a16:creationId xmlns:a16="http://schemas.microsoft.com/office/drawing/2014/main" id="{7242E9B5-3F68-4021-852F-BF338F3A44A8}"/>
                </a:ext>
              </a:extLst>
            </p:cNvPr>
            <p:cNvSpPr>
              <a:spLocks/>
            </p:cNvSpPr>
            <p:nvPr/>
          </p:nvSpPr>
          <p:spPr bwMode="auto">
            <a:xfrm>
              <a:off x="4246563" y="3422650"/>
              <a:ext cx="303213" cy="287337"/>
            </a:xfrm>
            <a:custGeom>
              <a:avLst/>
              <a:gdLst>
                <a:gd name="T0" fmla="*/ 59 w 111"/>
                <a:gd name="T1" fmla="*/ 77 h 105"/>
                <a:gd name="T2" fmla="*/ 38 w 111"/>
                <a:gd name="T3" fmla="*/ 34 h 105"/>
                <a:gd name="T4" fmla="*/ 6 w 111"/>
                <a:gd name="T5" fmla="*/ 50 h 105"/>
                <a:gd name="T6" fmla="*/ 0 w 111"/>
                <a:gd name="T7" fmla="*/ 39 h 105"/>
                <a:gd name="T8" fmla="*/ 3 w 111"/>
                <a:gd name="T9" fmla="*/ 36 h 105"/>
                <a:gd name="T10" fmla="*/ 79 w 111"/>
                <a:gd name="T11" fmla="*/ 0 h 105"/>
                <a:gd name="T12" fmla="*/ 85 w 111"/>
                <a:gd name="T13" fmla="*/ 11 h 105"/>
                <a:gd name="T14" fmla="*/ 48 w 111"/>
                <a:gd name="T15" fmla="*/ 29 h 105"/>
                <a:gd name="T16" fmla="*/ 69 w 111"/>
                <a:gd name="T17" fmla="*/ 72 h 105"/>
                <a:gd name="T18" fmla="*/ 105 w 111"/>
                <a:gd name="T19" fmla="*/ 55 h 105"/>
                <a:gd name="T20" fmla="*/ 111 w 111"/>
                <a:gd name="T21" fmla="*/ 67 h 105"/>
                <a:gd name="T22" fmla="*/ 32 w 111"/>
                <a:gd name="T23" fmla="*/ 105 h 105"/>
                <a:gd name="T24" fmla="*/ 27 w 111"/>
                <a:gd name="T25" fmla="*/ 93 h 105"/>
                <a:gd name="T26" fmla="*/ 59 w 111"/>
                <a:gd name="T27" fmla="*/ 77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1" h="105">
                  <a:moveTo>
                    <a:pt x="59" y="77"/>
                  </a:moveTo>
                  <a:cubicBezTo>
                    <a:pt x="52" y="63"/>
                    <a:pt x="45" y="49"/>
                    <a:pt x="38" y="34"/>
                  </a:cubicBezTo>
                  <a:cubicBezTo>
                    <a:pt x="27" y="40"/>
                    <a:pt x="17" y="44"/>
                    <a:pt x="6" y="50"/>
                  </a:cubicBezTo>
                  <a:cubicBezTo>
                    <a:pt x="4" y="46"/>
                    <a:pt x="2" y="42"/>
                    <a:pt x="0" y="39"/>
                  </a:cubicBezTo>
                  <a:cubicBezTo>
                    <a:pt x="1" y="38"/>
                    <a:pt x="2" y="37"/>
                    <a:pt x="3" y="36"/>
                  </a:cubicBezTo>
                  <a:cubicBezTo>
                    <a:pt x="28" y="24"/>
                    <a:pt x="53" y="12"/>
                    <a:pt x="79" y="0"/>
                  </a:cubicBezTo>
                  <a:cubicBezTo>
                    <a:pt x="81" y="4"/>
                    <a:pt x="83" y="7"/>
                    <a:pt x="85" y="11"/>
                  </a:cubicBezTo>
                  <a:cubicBezTo>
                    <a:pt x="73" y="18"/>
                    <a:pt x="61" y="23"/>
                    <a:pt x="48" y="29"/>
                  </a:cubicBezTo>
                  <a:cubicBezTo>
                    <a:pt x="55" y="44"/>
                    <a:pt x="62" y="58"/>
                    <a:pt x="69" y="72"/>
                  </a:cubicBezTo>
                  <a:cubicBezTo>
                    <a:pt x="81" y="67"/>
                    <a:pt x="93" y="61"/>
                    <a:pt x="105" y="55"/>
                  </a:cubicBezTo>
                  <a:cubicBezTo>
                    <a:pt x="107" y="59"/>
                    <a:pt x="109" y="63"/>
                    <a:pt x="111" y="67"/>
                  </a:cubicBezTo>
                  <a:cubicBezTo>
                    <a:pt x="85" y="80"/>
                    <a:pt x="59" y="92"/>
                    <a:pt x="32" y="105"/>
                  </a:cubicBezTo>
                  <a:cubicBezTo>
                    <a:pt x="31" y="101"/>
                    <a:pt x="29" y="98"/>
                    <a:pt x="27" y="93"/>
                  </a:cubicBezTo>
                  <a:cubicBezTo>
                    <a:pt x="37" y="88"/>
                    <a:pt x="47" y="83"/>
                    <a:pt x="59"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51">
              <a:extLst>
                <a:ext uri="{FF2B5EF4-FFF2-40B4-BE49-F238E27FC236}">
                  <a16:creationId xmlns:a16="http://schemas.microsoft.com/office/drawing/2014/main" id="{B12E0018-52FD-40E2-BAA8-03F06C7B0035}"/>
                </a:ext>
              </a:extLst>
            </p:cNvPr>
            <p:cNvSpPr>
              <a:spLocks/>
            </p:cNvSpPr>
            <p:nvPr/>
          </p:nvSpPr>
          <p:spPr bwMode="auto">
            <a:xfrm>
              <a:off x="8029575" y="3017838"/>
              <a:ext cx="257175" cy="223837"/>
            </a:xfrm>
            <a:custGeom>
              <a:avLst/>
              <a:gdLst>
                <a:gd name="T0" fmla="*/ 40 w 94"/>
                <a:gd name="T1" fmla="*/ 3 h 82"/>
                <a:gd name="T2" fmla="*/ 37 w 94"/>
                <a:gd name="T3" fmla="*/ 13 h 82"/>
                <a:gd name="T4" fmla="*/ 11 w 94"/>
                <a:gd name="T5" fmla="*/ 49 h 82"/>
                <a:gd name="T6" fmla="*/ 21 w 94"/>
                <a:gd name="T7" fmla="*/ 62 h 82"/>
                <a:gd name="T8" fmla="*/ 35 w 94"/>
                <a:gd name="T9" fmla="*/ 55 h 82"/>
                <a:gd name="T10" fmla="*/ 48 w 94"/>
                <a:gd name="T11" fmla="*/ 28 h 82"/>
                <a:gd name="T12" fmla="*/ 74 w 94"/>
                <a:gd name="T13" fmla="*/ 14 h 82"/>
                <a:gd name="T14" fmla="*/ 93 w 94"/>
                <a:gd name="T15" fmla="*/ 39 h 82"/>
                <a:gd name="T16" fmla="*/ 85 w 94"/>
                <a:gd name="T17" fmla="*/ 68 h 82"/>
                <a:gd name="T18" fmla="*/ 58 w 94"/>
                <a:gd name="T19" fmla="*/ 80 h 82"/>
                <a:gd name="T20" fmla="*/ 66 w 94"/>
                <a:gd name="T21" fmla="*/ 68 h 82"/>
                <a:gd name="T22" fmla="*/ 81 w 94"/>
                <a:gd name="T23" fmla="*/ 34 h 82"/>
                <a:gd name="T24" fmla="*/ 69 w 94"/>
                <a:gd name="T25" fmla="*/ 27 h 82"/>
                <a:gd name="T26" fmla="*/ 59 w 94"/>
                <a:gd name="T27" fmla="*/ 34 h 82"/>
                <a:gd name="T28" fmla="*/ 46 w 94"/>
                <a:gd name="T29" fmla="*/ 60 h 82"/>
                <a:gd name="T30" fmla="*/ 19 w 94"/>
                <a:gd name="T31" fmla="*/ 74 h 82"/>
                <a:gd name="T32" fmla="*/ 1 w 94"/>
                <a:gd name="T33" fmla="*/ 50 h 82"/>
                <a:gd name="T34" fmla="*/ 8 w 94"/>
                <a:gd name="T35" fmla="*/ 18 h 82"/>
                <a:gd name="T36" fmla="*/ 40 w 94"/>
                <a:gd name="T37" fmla="*/ 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4" h="82">
                  <a:moveTo>
                    <a:pt x="40" y="3"/>
                  </a:moveTo>
                  <a:cubicBezTo>
                    <a:pt x="39" y="7"/>
                    <a:pt x="38" y="10"/>
                    <a:pt x="37" y="13"/>
                  </a:cubicBezTo>
                  <a:cubicBezTo>
                    <a:pt x="18" y="16"/>
                    <a:pt x="7" y="30"/>
                    <a:pt x="11" y="49"/>
                  </a:cubicBezTo>
                  <a:cubicBezTo>
                    <a:pt x="12" y="54"/>
                    <a:pt x="17" y="59"/>
                    <a:pt x="21" y="62"/>
                  </a:cubicBezTo>
                  <a:cubicBezTo>
                    <a:pt x="27" y="65"/>
                    <a:pt x="32" y="61"/>
                    <a:pt x="35" y="55"/>
                  </a:cubicBezTo>
                  <a:cubicBezTo>
                    <a:pt x="40" y="46"/>
                    <a:pt x="44" y="37"/>
                    <a:pt x="48" y="28"/>
                  </a:cubicBezTo>
                  <a:cubicBezTo>
                    <a:pt x="55" y="15"/>
                    <a:pt x="62" y="11"/>
                    <a:pt x="74" y="14"/>
                  </a:cubicBezTo>
                  <a:cubicBezTo>
                    <a:pt x="85" y="16"/>
                    <a:pt x="94" y="27"/>
                    <a:pt x="93" y="39"/>
                  </a:cubicBezTo>
                  <a:cubicBezTo>
                    <a:pt x="92" y="49"/>
                    <a:pt x="89" y="59"/>
                    <a:pt x="85" y="68"/>
                  </a:cubicBezTo>
                  <a:cubicBezTo>
                    <a:pt x="80" y="79"/>
                    <a:pt x="71" y="82"/>
                    <a:pt x="58" y="80"/>
                  </a:cubicBezTo>
                  <a:cubicBezTo>
                    <a:pt x="57" y="73"/>
                    <a:pt x="58" y="70"/>
                    <a:pt x="66" y="68"/>
                  </a:cubicBezTo>
                  <a:cubicBezTo>
                    <a:pt x="79" y="66"/>
                    <a:pt x="87" y="45"/>
                    <a:pt x="81" y="34"/>
                  </a:cubicBezTo>
                  <a:cubicBezTo>
                    <a:pt x="78" y="30"/>
                    <a:pt x="73" y="27"/>
                    <a:pt x="69" y="27"/>
                  </a:cubicBezTo>
                  <a:cubicBezTo>
                    <a:pt x="66" y="26"/>
                    <a:pt x="61" y="30"/>
                    <a:pt x="59" y="34"/>
                  </a:cubicBezTo>
                  <a:cubicBezTo>
                    <a:pt x="55" y="42"/>
                    <a:pt x="51" y="52"/>
                    <a:pt x="46" y="60"/>
                  </a:cubicBezTo>
                  <a:cubicBezTo>
                    <a:pt x="40" y="72"/>
                    <a:pt x="31" y="77"/>
                    <a:pt x="19" y="74"/>
                  </a:cubicBezTo>
                  <a:cubicBezTo>
                    <a:pt x="7" y="71"/>
                    <a:pt x="0" y="64"/>
                    <a:pt x="1" y="50"/>
                  </a:cubicBezTo>
                  <a:cubicBezTo>
                    <a:pt x="2" y="39"/>
                    <a:pt x="4" y="28"/>
                    <a:pt x="8" y="18"/>
                  </a:cubicBezTo>
                  <a:cubicBezTo>
                    <a:pt x="13" y="4"/>
                    <a:pt x="24" y="0"/>
                    <a:pt x="4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52">
              <a:extLst>
                <a:ext uri="{FF2B5EF4-FFF2-40B4-BE49-F238E27FC236}">
                  <a16:creationId xmlns:a16="http://schemas.microsoft.com/office/drawing/2014/main" id="{61C4470F-19A2-4FFE-BCC2-AE3EA683E3C8}"/>
                </a:ext>
              </a:extLst>
            </p:cNvPr>
            <p:cNvSpPr>
              <a:spLocks/>
            </p:cNvSpPr>
            <p:nvPr/>
          </p:nvSpPr>
          <p:spPr bwMode="auto">
            <a:xfrm>
              <a:off x="4575175" y="1154113"/>
              <a:ext cx="311150" cy="312737"/>
            </a:xfrm>
            <a:custGeom>
              <a:avLst/>
              <a:gdLst>
                <a:gd name="T0" fmla="*/ 41 w 114"/>
                <a:gd name="T1" fmla="*/ 10 h 114"/>
                <a:gd name="T2" fmla="*/ 50 w 114"/>
                <a:gd name="T3" fmla="*/ 0 h 114"/>
                <a:gd name="T4" fmla="*/ 114 w 114"/>
                <a:gd name="T5" fmla="*/ 59 h 114"/>
                <a:gd name="T6" fmla="*/ 106 w 114"/>
                <a:gd name="T7" fmla="*/ 70 h 114"/>
                <a:gd name="T8" fmla="*/ 76 w 114"/>
                <a:gd name="T9" fmla="*/ 42 h 114"/>
                <a:gd name="T10" fmla="*/ 44 w 114"/>
                <a:gd name="T11" fmla="*/ 77 h 114"/>
                <a:gd name="T12" fmla="*/ 73 w 114"/>
                <a:gd name="T13" fmla="*/ 105 h 114"/>
                <a:gd name="T14" fmla="*/ 64 w 114"/>
                <a:gd name="T15" fmla="*/ 114 h 114"/>
                <a:gd name="T16" fmla="*/ 0 w 114"/>
                <a:gd name="T17" fmla="*/ 56 h 114"/>
                <a:gd name="T18" fmla="*/ 8 w 114"/>
                <a:gd name="T19" fmla="*/ 46 h 114"/>
                <a:gd name="T20" fmla="*/ 35 w 114"/>
                <a:gd name="T21" fmla="*/ 69 h 114"/>
                <a:gd name="T22" fmla="*/ 67 w 114"/>
                <a:gd name="T23" fmla="*/ 35 h 114"/>
                <a:gd name="T24" fmla="*/ 41 w 114"/>
                <a:gd name="T25" fmla="*/ 1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4" h="114">
                  <a:moveTo>
                    <a:pt x="41" y="10"/>
                  </a:moveTo>
                  <a:cubicBezTo>
                    <a:pt x="44" y="7"/>
                    <a:pt x="47" y="4"/>
                    <a:pt x="50" y="0"/>
                  </a:cubicBezTo>
                  <a:cubicBezTo>
                    <a:pt x="71" y="20"/>
                    <a:pt x="92" y="39"/>
                    <a:pt x="114" y="59"/>
                  </a:cubicBezTo>
                  <a:cubicBezTo>
                    <a:pt x="111" y="63"/>
                    <a:pt x="109" y="66"/>
                    <a:pt x="106" y="70"/>
                  </a:cubicBezTo>
                  <a:cubicBezTo>
                    <a:pt x="96" y="60"/>
                    <a:pt x="86" y="52"/>
                    <a:pt x="76" y="42"/>
                  </a:cubicBezTo>
                  <a:cubicBezTo>
                    <a:pt x="65" y="54"/>
                    <a:pt x="54" y="65"/>
                    <a:pt x="44" y="77"/>
                  </a:cubicBezTo>
                  <a:cubicBezTo>
                    <a:pt x="54" y="87"/>
                    <a:pt x="63" y="96"/>
                    <a:pt x="73" y="105"/>
                  </a:cubicBezTo>
                  <a:cubicBezTo>
                    <a:pt x="70" y="108"/>
                    <a:pt x="68" y="111"/>
                    <a:pt x="64" y="114"/>
                  </a:cubicBezTo>
                  <a:cubicBezTo>
                    <a:pt x="43" y="95"/>
                    <a:pt x="22" y="75"/>
                    <a:pt x="0" y="56"/>
                  </a:cubicBezTo>
                  <a:cubicBezTo>
                    <a:pt x="3" y="52"/>
                    <a:pt x="5" y="49"/>
                    <a:pt x="8" y="46"/>
                  </a:cubicBezTo>
                  <a:cubicBezTo>
                    <a:pt x="17" y="54"/>
                    <a:pt x="26" y="61"/>
                    <a:pt x="35" y="69"/>
                  </a:cubicBezTo>
                  <a:cubicBezTo>
                    <a:pt x="46" y="58"/>
                    <a:pt x="56" y="47"/>
                    <a:pt x="67" y="35"/>
                  </a:cubicBezTo>
                  <a:cubicBezTo>
                    <a:pt x="58" y="26"/>
                    <a:pt x="50" y="19"/>
                    <a:pt x="4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53">
              <a:extLst>
                <a:ext uri="{FF2B5EF4-FFF2-40B4-BE49-F238E27FC236}">
                  <a16:creationId xmlns:a16="http://schemas.microsoft.com/office/drawing/2014/main" id="{79D02D07-E7A2-499A-B251-D1401220A00C}"/>
                </a:ext>
              </a:extLst>
            </p:cNvPr>
            <p:cNvSpPr>
              <a:spLocks/>
            </p:cNvSpPr>
            <p:nvPr/>
          </p:nvSpPr>
          <p:spPr bwMode="auto">
            <a:xfrm>
              <a:off x="4148138" y="3173413"/>
              <a:ext cx="287338" cy="252412"/>
            </a:xfrm>
            <a:custGeom>
              <a:avLst/>
              <a:gdLst>
                <a:gd name="T0" fmla="*/ 74 w 105"/>
                <a:gd name="T1" fmla="*/ 4 h 92"/>
                <a:gd name="T2" fmla="*/ 84 w 105"/>
                <a:gd name="T3" fmla="*/ 0 h 92"/>
                <a:gd name="T4" fmla="*/ 105 w 105"/>
                <a:gd name="T5" fmla="*/ 65 h 92"/>
                <a:gd name="T6" fmla="*/ 22 w 105"/>
                <a:gd name="T7" fmla="*/ 92 h 92"/>
                <a:gd name="T8" fmla="*/ 3 w 105"/>
                <a:gd name="T9" fmla="*/ 33 h 92"/>
                <a:gd name="T10" fmla="*/ 11 w 105"/>
                <a:gd name="T11" fmla="*/ 25 h 92"/>
                <a:gd name="T12" fmla="*/ 27 w 105"/>
                <a:gd name="T13" fmla="*/ 76 h 92"/>
                <a:gd name="T14" fmla="*/ 53 w 105"/>
                <a:gd name="T15" fmla="*/ 68 h 92"/>
                <a:gd name="T16" fmla="*/ 38 w 105"/>
                <a:gd name="T17" fmla="*/ 21 h 92"/>
                <a:gd name="T18" fmla="*/ 48 w 105"/>
                <a:gd name="T19" fmla="*/ 17 h 92"/>
                <a:gd name="T20" fmla="*/ 63 w 105"/>
                <a:gd name="T21" fmla="*/ 65 h 92"/>
                <a:gd name="T22" fmla="*/ 91 w 105"/>
                <a:gd name="T23" fmla="*/ 56 h 92"/>
                <a:gd name="T24" fmla="*/ 74 w 105"/>
                <a:gd name="T25"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92">
                  <a:moveTo>
                    <a:pt x="74" y="4"/>
                  </a:moveTo>
                  <a:cubicBezTo>
                    <a:pt x="77" y="2"/>
                    <a:pt x="80" y="1"/>
                    <a:pt x="84" y="0"/>
                  </a:cubicBezTo>
                  <a:cubicBezTo>
                    <a:pt x="91" y="22"/>
                    <a:pt x="98" y="43"/>
                    <a:pt x="105" y="65"/>
                  </a:cubicBezTo>
                  <a:cubicBezTo>
                    <a:pt x="77" y="74"/>
                    <a:pt x="50" y="83"/>
                    <a:pt x="22" y="92"/>
                  </a:cubicBezTo>
                  <a:cubicBezTo>
                    <a:pt x="15" y="72"/>
                    <a:pt x="9" y="52"/>
                    <a:pt x="3" y="33"/>
                  </a:cubicBezTo>
                  <a:cubicBezTo>
                    <a:pt x="0" y="25"/>
                    <a:pt x="7" y="27"/>
                    <a:pt x="11" y="25"/>
                  </a:cubicBezTo>
                  <a:cubicBezTo>
                    <a:pt x="16" y="42"/>
                    <a:pt x="22" y="59"/>
                    <a:pt x="27" y="76"/>
                  </a:cubicBezTo>
                  <a:cubicBezTo>
                    <a:pt x="36" y="74"/>
                    <a:pt x="44" y="71"/>
                    <a:pt x="53" y="68"/>
                  </a:cubicBezTo>
                  <a:cubicBezTo>
                    <a:pt x="48" y="52"/>
                    <a:pt x="43" y="37"/>
                    <a:pt x="38" y="21"/>
                  </a:cubicBezTo>
                  <a:cubicBezTo>
                    <a:pt x="41" y="20"/>
                    <a:pt x="44" y="18"/>
                    <a:pt x="48" y="17"/>
                  </a:cubicBezTo>
                  <a:cubicBezTo>
                    <a:pt x="53" y="33"/>
                    <a:pt x="58" y="48"/>
                    <a:pt x="63" y="65"/>
                  </a:cubicBezTo>
                  <a:cubicBezTo>
                    <a:pt x="72" y="62"/>
                    <a:pt x="81" y="59"/>
                    <a:pt x="91" y="56"/>
                  </a:cubicBezTo>
                  <a:cubicBezTo>
                    <a:pt x="85" y="39"/>
                    <a:pt x="80" y="21"/>
                    <a:pt x="7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54">
              <a:extLst>
                <a:ext uri="{FF2B5EF4-FFF2-40B4-BE49-F238E27FC236}">
                  <a16:creationId xmlns:a16="http://schemas.microsoft.com/office/drawing/2014/main" id="{035164E8-DB5B-43D5-9687-1A91334600CA}"/>
                </a:ext>
              </a:extLst>
            </p:cNvPr>
            <p:cNvSpPr>
              <a:spLocks/>
            </p:cNvSpPr>
            <p:nvPr/>
          </p:nvSpPr>
          <p:spPr bwMode="auto">
            <a:xfrm>
              <a:off x="6230938" y="539750"/>
              <a:ext cx="200025" cy="249237"/>
            </a:xfrm>
            <a:custGeom>
              <a:avLst/>
              <a:gdLst>
                <a:gd name="T0" fmla="*/ 68 w 73"/>
                <a:gd name="T1" fmla="*/ 80 h 91"/>
                <a:gd name="T2" fmla="*/ 68 w 73"/>
                <a:gd name="T3" fmla="*/ 91 h 91"/>
                <a:gd name="T4" fmla="*/ 0 w 73"/>
                <a:gd name="T5" fmla="*/ 87 h 91"/>
                <a:gd name="T6" fmla="*/ 5 w 73"/>
                <a:gd name="T7" fmla="*/ 0 h 91"/>
                <a:gd name="T8" fmla="*/ 55 w 73"/>
                <a:gd name="T9" fmla="*/ 2 h 91"/>
                <a:gd name="T10" fmla="*/ 64 w 73"/>
                <a:gd name="T11" fmla="*/ 3 h 91"/>
                <a:gd name="T12" fmla="*/ 70 w 73"/>
                <a:gd name="T13" fmla="*/ 14 h 91"/>
                <a:gd name="T14" fmla="*/ 17 w 73"/>
                <a:gd name="T15" fmla="*/ 11 h 91"/>
                <a:gd name="T16" fmla="*/ 17 w 73"/>
                <a:gd name="T17" fmla="*/ 37 h 91"/>
                <a:gd name="T18" fmla="*/ 65 w 73"/>
                <a:gd name="T19" fmla="*/ 41 h 91"/>
                <a:gd name="T20" fmla="*/ 65 w 73"/>
                <a:gd name="T21" fmla="*/ 51 h 91"/>
                <a:gd name="T22" fmla="*/ 15 w 73"/>
                <a:gd name="T23" fmla="*/ 49 h 91"/>
                <a:gd name="T24" fmla="*/ 14 w 73"/>
                <a:gd name="T25" fmla="*/ 73 h 91"/>
                <a:gd name="T26" fmla="*/ 23 w 73"/>
                <a:gd name="T27" fmla="*/ 77 h 91"/>
                <a:gd name="T28" fmla="*/ 68 w 73"/>
                <a:gd name="T29" fmla="*/ 8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91">
                  <a:moveTo>
                    <a:pt x="68" y="80"/>
                  </a:moveTo>
                  <a:cubicBezTo>
                    <a:pt x="68" y="84"/>
                    <a:pt x="68" y="87"/>
                    <a:pt x="68" y="91"/>
                  </a:cubicBezTo>
                  <a:cubicBezTo>
                    <a:pt x="45" y="90"/>
                    <a:pt x="23" y="88"/>
                    <a:pt x="0" y="87"/>
                  </a:cubicBezTo>
                  <a:cubicBezTo>
                    <a:pt x="2" y="58"/>
                    <a:pt x="3" y="29"/>
                    <a:pt x="5" y="0"/>
                  </a:cubicBezTo>
                  <a:cubicBezTo>
                    <a:pt x="22" y="1"/>
                    <a:pt x="39" y="2"/>
                    <a:pt x="55" y="2"/>
                  </a:cubicBezTo>
                  <a:cubicBezTo>
                    <a:pt x="58" y="3"/>
                    <a:pt x="61" y="3"/>
                    <a:pt x="64" y="3"/>
                  </a:cubicBezTo>
                  <a:cubicBezTo>
                    <a:pt x="72" y="2"/>
                    <a:pt x="73" y="6"/>
                    <a:pt x="70" y="14"/>
                  </a:cubicBezTo>
                  <a:cubicBezTo>
                    <a:pt x="53" y="13"/>
                    <a:pt x="36" y="12"/>
                    <a:pt x="17" y="11"/>
                  </a:cubicBezTo>
                  <a:cubicBezTo>
                    <a:pt x="17" y="20"/>
                    <a:pt x="17" y="28"/>
                    <a:pt x="17" y="37"/>
                  </a:cubicBezTo>
                  <a:cubicBezTo>
                    <a:pt x="33" y="39"/>
                    <a:pt x="49" y="40"/>
                    <a:pt x="65" y="41"/>
                  </a:cubicBezTo>
                  <a:cubicBezTo>
                    <a:pt x="65" y="44"/>
                    <a:pt x="65" y="47"/>
                    <a:pt x="65" y="51"/>
                  </a:cubicBezTo>
                  <a:cubicBezTo>
                    <a:pt x="49" y="50"/>
                    <a:pt x="33" y="49"/>
                    <a:pt x="15" y="49"/>
                  </a:cubicBezTo>
                  <a:cubicBezTo>
                    <a:pt x="15" y="57"/>
                    <a:pt x="14" y="65"/>
                    <a:pt x="14" y="73"/>
                  </a:cubicBezTo>
                  <a:cubicBezTo>
                    <a:pt x="14" y="75"/>
                    <a:pt x="20" y="77"/>
                    <a:pt x="23" y="77"/>
                  </a:cubicBezTo>
                  <a:cubicBezTo>
                    <a:pt x="38" y="79"/>
                    <a:pt x="52" y="79"/>
                    <a:pt x="68"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55">
              <a:extLst>
                <a:ext uri="{FF2B5EF4-FFF2-40B4-BE49-F238E27FC236}">
                  <a16:creationId xmlns:a16="http://schemas.microsoft.com/office/drawing/2014/main" id="{0FAD7865-D5D2-4D82-8030-6DE901634812}"/>
                </a:ext>
              </a:extLst>
            </p:cNvPr>
            <p:cNvSpPr>
              <a:spLocks/>
            </p:cNvSpPr>
            <p:nvPr/>
          </p:nvSpPr>
          <p:spPr bwMode="auto">
            <a:xfrm>
              <a:off x="8078788" y="2468563"/>
              <a:ext cx="249238" cy="200025"/>
            </a:xfrm>
            <a:custGeom>
              <a:avLst/>
              <a:gdLst>
                <a:gd name="T0" fmla="*/ 0 w 91"/>
                <a:gd name="T1" fmla="*/ 5 h 73"/>
                <a:gd name="T2" fmla="*/ 19 w 91"/>
                <a:gd name="T3" fmla="*/ 4 h 73"/>
                <a:gd name="T4" fmla="*/ 77 w 91"/>
                <a:gd name="T5" fmla="*/ 0 h 73"/>
                <a:gd name="T6" fmla="*/ 89 w 91"/>
                <a:gd name="T7" fmla="*/ 10 h 73"/>
                <a:gd name="T8" fmla="*/ 91 w 91"/>
                <a:gd name="T9" fmla="*/ 66 h 73"/>
                <a:gd name="T10" fmla="*/ 82 w 91"/>
                <a:gd name="T11" fmla="*/ 69 h 73"/>
                <a:gd name="T12" fmla="*/ 78 w 91"/>
                <a:gd name="T13" fmla="*/ 13 h 73"/>
                <a:gd name="T14" fmla="*/ 51 w 91"/>
                <a:gd name="T15" fmla="*/ 15 h 73"/>
                <a:gd name="T16" fmla="*/ 54 w 91"/>
                <a:gd name="T17" fmla="*/ 64 h 73"/>
                <a:gd name="T18" fmla="*/ 44 w 91"/>
                <a:gd name="T19" fmla="*/ 67 h 73"/>
                <a:gd name="T20" fmla="*/ 40 w 91"/>
                <a:gd name="T21" fmla="*/ 16 h 73"/>
                <a:gd name="T22" fmla="*/ 12 w 91"/>
                <a:gd name="T23" fmla="*/ 17 h 73"/>
                <a:gd name="T24" fmla="*/ 14 w 91"/>
                <a:gd name="T25" fmla="*/ 72 h 73"/>
                <a:gd name="T26" fmla="*/ 4 w 91"/>
                <a:gd name="T27" fmla="*/ 73 h 73"/>
                <a:gd name="T28" fmla="*/ 0 w 91"/>
                <a:gd name="T29" fmla="*/ 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1" h="73">
                  <a:moveTo>
                    <a:pt x="0" y="5"/>
                  </a:moveTo>
                  <a:cubicBezTo>
                    <a:pt x="7" y="5"/>
                    <a:pt x="13" y="4"/>
                    <a:pt x="19" y="4"/>
                  </a:cubicBezTo>
                  <a:cubicBezTo>
                    <a:pt x="39" y="3"/>
                    <a:pt x="58" y="2"/>
                    <a:pt x="77" y="0"/>
                  </a:cubicBezTo>
                  <a:cubicBezTo>
                    <a:pt x="85" y="0"/>
                    <a:pt x="89" y="1"/>
                    <a:pt x="89" y="10"/>
                  </a:cubicBezTo>
                  <a:cubicBezTo>
                    <a:pt x="89" y="28"/>
                    <a:pt x="90" y="47"/>
                    <a:pt x="91" y="66"/>
                  </a:cubicBezTo>
                  <a:cubicBezTo>
                    <a:pt x="89" y="67"/>
                    <a:pt x="86" y="67"/>
                    <a:pt x="82" y="69"/>
                  </a:cubicBezTo>
                  <a:cubicBezTo>
                    <a:pt x="80" y="50"/>
                    <a:pt x="79" y="32"/>
                    <a:pt x="78" y="13"/>
                  </a:cubicBezTo>
                  <a:cubicBezTo>
                    <a:pt x="69" y="14"/>
                    <a:pt x="60" y="15"/>
                    <a:pt x="51" y="15"/>
                  </a:cubicBezTo>
                  <a:cubicBezTo>
                    <a:pt x="52" y="32"/>
                    <a:pt x="53" y="47"/>
                    <a:pt x="54" y="64"/>
                  </a:cubicBezTo>
                  <a:cubicBezTo>
                    <a:pt x="51" y="65"/>
                    <a:pt x="48" y="65"/>
                    <a:pt x="44" y="67"/>
                  </a:cubicBezTo>
                  <a:cubicBezTo>
                    <a:pt x="43" y="49"/>
                    <a:pt x="41" y="33"/>
                    <a:pt x="40" y="16"/>
                  </a:cubicBezTo>
                  <a:cubicBezTo>
                    <a:pt x="31" y="16"/>
                    <a:pt x="22" y="17"/>
                    <a:pt x="12" y="17"/>
                  </a:cubicBezTo>
                  <a:cubicBezTo>
                    <a:pt x="13" y="35"/>
                    <a:pt x="14" y="53"/>
                    <a:pt x="14" y="72"/>
                  </a:cubicBezTo>
                  <a:cubicBezTo>
                    <a:pt x="11" y="72"/>
                    <a:pt x="8" y="73"/>
                    <a:pt x="4" y="73"/>
                  </a:cubicBezTo>
                  <a:cubicBezTo>
                    <a:pt x="3" y="51"/>
                    <a:pt x="2" y="28"/>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56">
              <a:extLst>
                <a:ext uri="{FF2B5EF4-FFF2-40B4-BE49-F238E27FC236}">
                  <a16:creationId xmlns:a16="http://schemas.microsoft.com/office/drawing/2014/main" id="{DCF4133F-7127-4C24-AA4C-001F83083188}"/>
                </a:ext>
              </a:extLst>
            </p:cNvPr>
            <p:cNvSpPr>
              <a:spLocks/>
            </p:cNvSpPr>
            <p:nvPr/>
          </p:nvSpPr>
          <p:spPr bwMode="auto">
            <a:xfrm>
              <a:off x="7772400" y="1468438"/>
              <a:ext cx="290513" cy="276225"/>
            </a:xfrm>
            <a:custGeom>
              <a:avLst/>
              <a:gdLst>
                <a:gd name="T0" fmla="*/ 99 w 106"/>
                <a:gd name="T1" fmla="*/ 52 h 101"/>
                <a:gd name="T2" fmla="*/ 106 w 106"/>
                <a:gd name="T3" fmla="*/ 63 h 101"/>
                <a:gd name="T4" fmla="*/ 54 w 106"/>
                <a:gd name="T5" fmla="*/ 94 h 101"/>
                <a:gd name="T6" fmla="*/ 16 w 106"/>
                <a:gd name="T7" fmla="*/ 85 h 101"/>
                <a:gd name="T8" fmla="*/ 5 w 106"/>
                <a:gd name="T9" fmla="*/ 66 h 101"/>
                <a:gd name="T10" fmla="*/ 15 w 106"/>
                <a:gd name="T11" fmla="*/ 33 h 101"/>
                <a:gd name="T12" fmla="*/ 67 w 106"/>
                <a:gd name="T13" fmla="*/ 0 h 101"/>
                <a:gd name="T14" fmla="*/ 74 w 106"/>
                <a:gd name="T15" fmla="*/ 11 h 101"/>
                <a:gd name="T16" fmla="*/ 27 w 106"/>
                <a:gd name="T17" fmla="*/ 40 h 101"/>
                <a:gd name="T18" fmla="*/ 20 w 106"/>
                <a:gd name="T19" fmla="*/ 75 h 101"/>
                <a:gd name="T20" fmla="*/ 50 w 106"/>
                <a:gd name="T21" fmla="*/ 81 h 101"/>
                <a:gd name="T22" fmla="*/ 99 w 106"/>
                <a:gd name="T23" fmla="*/ 5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6" h="101">
                  <a:moveTo>
                    <a:pt x="99" y="52"/>
                  </a:moveTo>
                  <a:cubicBezTo>
                    <a:pt x="101" y="55"/>
                    <a:pt x="103" y="59"/>
                    <a:pt x="106" y="63"/>
                  </a:cubicBezTo>
                  <a:cubicBezTo>
                    <a:pt x="88" y="74"/>
                    <a:pt x="71" y="85"/>
                    <a:pt x="54" y="94"/>
                  </a:cubicBezTo>
                  <a:cubicBezTo>
                    <a:pt x="40" y="101"/>
                    <a:pt x="26" y="98"/>
                    <a:pt x="16" y="85"/>
                  </a:cubicBezTo>
                  <a:cubicBezTo>
                    <a:pt x="11" y="79"/>
                    <a:pt x="7" y="73"/>
                    <a:pt x="5" y="66"/>
                  </a:cubicBezTo>
                  <a:cubicBezTo>
                    <a:pt x="0" y="52"/>
                    <a:pt x="3" y="40"/>
                    <a:pt x="15" y="33"/>
                  </a:cubicBezTo>
                  <a:cubicBezTo>
                    <a:pt x="31" y="21"/>
                    <a:pt x="49" y="11"/>
                    <a:pt x="67" y="0"/>
                  </a:cubicBezTo>
                  <a:cubicBezTo>
                    <a:pt x="69" y="4"/>
                    <a:pt x="71" y="7"/>
                    <a:pt x="74" y="11"/>
                  </a:cubicBezTo>
                  <a:cubicBezTo>
                    <a:pt x="58" y="21"/>
                    <a:pt x="42" y="30"/>
                    <a:pt x="27" y="40"/>
                  </a:cubicBezTo>
                  <a:cubicBezTo>
                    <a:pt x="13" y="49"/>
                    <a:pt x="11" y="61"/>
                    <a:pt x="20" y="75"/>
                  </a:cubicBezTo>
                  <a:cubicBezTo>
                    <a:pt x="28" y="86"/>
                    <a:pt x="38" y="88"/>
                    <a:pt x="50" y="81"/>
                  </a:cubicBezTo>
                  <a:cubicBezTo>
                    <a:pt x="66" y="72"/>
                    <a:pt x="82" y="62"/>
                    <a:pt x="99"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57">
              <a:extLst>
                <a:ext uri="{FF2B5EF4-FFF2-40B4-BE49-F238E27FC236}">
                  <a16:creationId xmlns:a16="http://schemas.microsoft.com/office/drawing/2014/main" id="{E686D389-044E-46C2-898D-1B317DB05555}"/>
                </a:ext>
              </a:extLst>
            </p:cNvPr>
            <p:cNvSpPr>
              <a:spLocks/>
            </p:cNvSpPr>
            <p:nvPr/>
          </p:nvSpPr>
          <p:spPr bwMode="auto">
            <a:xfrm>
              <a:off x="6496050" y="566738"/>
              <a:ext cx="238125" cy="260350"/>
            </a:xfrm>
            <a:custGeom>
              <a:avLst/>
              <a:gdLst>
                <a:gd name="T0" fmla="*/ 15 w 87"/>
                <a:gd name="T1" fmla="*/ 0 h 95"/>
                <a:gd name="T2" fmla="*/ 28 w 87"/>
                <a:gd name="T3" fmla="*/ 2 h 95"/>
                <a:gd name="T4" fmla="*/ 17 w 87"/>
                <a:gd name="T5" fmla="*/ 54 h 95"/>
                <a:gd name="T6" fmla="*/ 42 w 87"/>
                <a:gd name="T7" fmla="*/ 84 h 95"/>
                <a:gd name="T8" fmla="*/ 64 w 87"/>
                <a:gd name="T9" fmla="*/ 63 h 95"/>
                <a:gd name="T10" fmla="*/ 75 w 87"/>
                <a:gd name="T11" fmla="*/ 12 h 95"/>
                <a:gd name="T12" fmla="*/ 87 w 87"/>
                <a:gd name="T13" fmla="*/ 14 h 95"/>
                <a:gd name="T14" fmla="*/ 74 w 87"/>
                <a:gd name="T15" fmla="*/ 73 h 95"/>
                <a:gd name="T16" fmla="*/ 45 w 87"/>
                <a:gd name="T17" fmla="*/ 94 h 95"/>
                <a:gd name="T18" fmla="*/ 23 w 87"/>
                <a:gd name="T19" fmla="*/ 91 h 95"/>
                <a:gd name="T20" fmla="*/ 3 w 87"/>
                <a:gd name="T21" fmla="*/ 58 h 95"/>
                <a:gd name="T22" fmla="*/ 15 w 87"/>
                <a:gd name="T2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 h="95">
                  <a:moveTo>
                    <a:pt x="15" y="0"/>
                  </a:moveTo>
                  <a:cubicBezTo>
                    <a:pt x="20" y="0"/>
                    <a:pt x="23" y="1"/>
                    <a:pt x="28" y="2"/>
                  </a:cubicBezTo>
                  <a:cubicBezTo>
                    <a:pt x="24" y="20"/>
                    <a:pt x="20" y="37"/>
                    <a:pt x="17" y="54"/>
                  </a:cubicBezTo>
                  <a:cubicBezTo>
                    <a:pt x="13" y="73"/>
                    <a:pt x="23" y="85"/>
                    <a:pt x="42" y="84"/>
                  </a:cubicBezTo>
                  <a:cubicBezTo>
                    <a:pt x="54" y="84"/>
                    <a:pt x="61" y="78"/>
                    <a:pt x="64" y="63"/>
                  </a:cubicBezTo>
                  <a:cubicBezTo>
                    <a:pt x="67" y="46"/>
                    <a:pt x="71" y="29"/>
                    <a:pt x="75" y="12"/>
                  </a:cubicBezTo>
                  <a:cubicBezTo>
                    <a:pt x="79" y="12"/>
                    <a:pt x="83" y="13"/>
                    <a:pt x="87" y="14"/>
                  </a:cubicBezTo>
                  <a:cubicBezTo>
                    <a:pt x="83" y="34"/>
                    <a:pt x="79" y="54"/>
                    <a:pt x="74" y="73"/>
                  </a:cubicBezTo>
                  <a:cubicBezTo>
                    <a:pt x="71" y="87"/>
                    <a:pt x="59" y="95"/>
                    <a:pt x="45" y="94"/>
                  </a:cubicBezTo>
                  <a:cubicBezTo>
                    <a:pt x="37" y="94"/>
                    <a:pt x="30" y="93"/>
                    <a:pt x="23" y="91"/>
                  </a:cubicBezTo>
                  <a:cubicBezTo>
                    <a:pt x="7" y="85"/>
                    <a:pt x="0" y="74"/>
                    <a:pt x="3" y="58"/>
                  </a:cubicBezTo>
                  <a:cubicBezTo>
                    <a:pt x="6" y="39"/>
                    <a:pt x="11" y="2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58">
              <a:extLst>
                <a:ext uri="{FF2B5EF4-FFF2-40B4-BE49-F238E27FC236}">
                  <a16:creationId xmlns:a16="http://schemas.microsoft.com/office/drawing/2014/main" id="{30A12BF3-4709-481E-B941-EA0A2FDDA3DF}"/>
                </a:ext>
              </a:extLst>
            </p:cNvPr>
            <p:cNvSpPr>
              <a:spLocks noEditPoints="1"/>
            </p:cNvSpPr>
            <p:nvPr/>
          </p:nvSpPr>
          <p:spPr bwMode="auto">
            <a:xfrm>
              <a:off x="4854575" y="1004888"/>
              <a:ext cx="244475" cy="269875"/>
            </a:xfrm>
            <a:custGeom>
              <a:avLst/>
              <a:gdLst>
                <a:gd name="T0" fmla="*/ 9 w 90"/>
                <a:gd name="T1" fmla="*/ 0 h 99"/>
                <a:gd name="T2" fmla="*/ 87 w 90"/>
                <a:gd name="T3" fmla="*/ 44 h 99"/>
                <a:gd name="T4" fmla="*/ 90 w 90"/>
                <a:gd name="T5" fmla="*/ 47 h 99"/>
                <a:gd name="T6" fmla="*/ 73 w 90"/>
                <a:gd name="T7" fmla="*/ 52 h 99"/>
                <a:gd name="T8" fmla="*/ 45 w 90"/>
                <a:gd name="T9" fmla="*/ 53 h 99"/>
                <a:gd name="T10" fmla="*/ 42 w 90"/>
                <a:gd name="T11" fmla="*/ 56 h 99"/>
                <a:gd name="T12" fmla="*/ 34 w 90"/>
                <a:gd name="T13" fmla="*/ 82 h 99"/>
                <a:gd name="T14" fmla="*/ 27 w 90"/>
                <a:gd name="T15" fmla="*/ 99 h 99"/>
                <a:gd name="T16" fmla="*/ 1 w 90"/>
                <a:gd name="T17" fmla="*/ 13 h 99"/>
                <a:gd name="T18" fmla="*/ 9 w 90"/>
                <a:gd name="T19" fmla="*/ 0 h 99"/>
                <a:gd name="T20" fmla="*/ 15 w 90"/>
                <a:gd name="T21" fmla="*/ 18 h 99"/>
                <a:gd name="T22" fmla="*/ 13 w 90"/>
                <a:gd name="T23" fmla="*/ 19 h 99"/>
                <a:gd name="T24" fmla="*/ 26 w 90"/>
                <a:gd name="T25" fmla="*/ 55 h 99"/>
                <a:gd name="T26" fmla="*/ 47 w 90"/>
                <a:gd name="T27" fmla="*/ 37 h 99"/>
                <a:gd name="T28" fmla="*/ 15 w 90"/>
                <a:gd name="T29" fmla="*/ 1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99">
                  <a:moveTo>
                    <a:pt x="9" y="0"/>
                  </a:moveTo>
                  <a:cubicBezTo>
                    <a:pt x="36" y="15"/>
                    <a:pt x="61" y="30"/>
                    <a:pt x="87" y="44"/>
                  </a:cubicBezTo>
                  <a:cubicBezTo>
                    <a:pt x="88" y="45"/>
                    <a:pt x="89" y="46"/>
                    <a:pt x="90" y="47"/>
                  </a:cubicBezTo>
                  <a:cubicBezTo>
                    <a:pt x="86" y="54"/>
                    <a:pt x="81" y="57"/>
                    <a:pt x="73" y="52"/>
                  </a:cubicBezTo>
                  <a:cubicBezTo>
                    <a:pt x="58" y="42"/>
                    <a:pt x="58" y="43"/>
                    <a:pt x="45" y="53"/>
                  </a:cubicBezTo>
                  <a:cubicBezTo>
                    <a:pt x="44" y="54"/>
                    <a:pt x="43" y="55"/>
                    <a:pt x="42" y="56"/>
                  </a:cubicBezTo>
                  <a:cubicBezTo>
                    <a:pt x="29" y="66"/>
                    <a:pt x="29" y="66"/>
                    <a:pt x="34" y="82"/>
                  </a:cubicBezTo>
                  <a:cubicBezTo>
                    <a:pt x="38" y="93"/>
                    <a:pt x="38" y="93"/>
                    <a:pt x="27" y="99"/>
                  </a:cubicBezTo>
                  <a:cubicBezTo>
                    <a:pt x="18" y="70"/>
                    <a:pt x="9" y="42"/>
                    <a:pt x="1" y="13"/>
                  </a:cubicBezTo>
                  <a:cubicBezTo>
                    <a:pt x="0" y="10"/>
                    <a:pt x="6" y="5"/>
                    <a:pt x="9" y="0"/>
                  </a:cubicBezTo>
                  <a:close/>
                  <a:moveTo>
                    <a:pt x="15" y="18"/>
                  </a:moveTo>
                  <a:cubicBezTo>
                    <a:pt x="14" y="18"/>
                    <a:pt x="14" y="19"/>
                    <a:pt x="13" y="19"/>
                  </a:cubicBezTo>
                  <a:cubicBezTo>
                    <a:pt x="17" y="31"/>
                    <a:pt x="21" y="42"/>
                    <a:pt x="26" y="55"/>
                  </a:cubicBezTo>
                  <a:cubicBezTo>
                    <a:pt x="33" y="48"/>
                    <a:pt x="40" y="43"/>
                    <a:pt x="47" y="37"/>
                  </a:cubicBezTo>
                  <a:cubicBezTo>
                    <a:pt x="35" y="30"/>
                    <a:pt x="25" y="24"/>
                    <a:pt x="15"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59">
              <a:extLst>
                <a:ext uri="{FF2B5EF4-FFF2-40B4-BE49-F238E27FC236}">
                  <a16:creationId xmlns:a16="http://schemas.microsoft.com/office/drawing/2014/main" id="{134E65C3-9B38-4DA9-A29A-A49E26EB3E43}"/>
                </a:ext>
              </a:extLst>
            </p:cNvPr>
            <p:cNvSpPr>
              <a:spLocks noEditPoints="1"/>
            </p:cNvSpPr>
            <p:nvPr/>
          </p:nvSpPr>
          <p:spPr bwMode="auto">
            <a:xfrm>
              <a:off x="7324725" y="1028700"/>
              <a:ext cx="250825" cy="260350"/>
            </a:xfrm>
            <a:custGeom>
              <a:avLst/>
              <a:gdLst>
                <a:gd name="T0" fmla="*/ 63 w 92"/>
                <a:gd name="T1" fmla="*/ 95 h 95"/>
                <a:gd name="T2" fmla="*/ 55 w 92"/>
                <a:gd name="T3" fmla="*/ 78 h 95"/>
                <a:gd name="T4" fmla="*/ 47 w 92"/>
                <a:gd name="T5" fmla="*/ 51 h 95"/>
                <a:gd name="T6" fmla="*/ 32 w 92"/>
                <a:gd name="T7" fmla="*/ 39 h 95"/>
                <a:gd name="T8" fmla="*/ 17 w 92"/>
                <a:gd name="T9" fmla="*/ 47 h 95"/>
                <a:gd name="T10" fmla="*/ 0 w 92"/>
                <a:gd name="T11" fmla="*/ 43 h 95"/>
                <a:gd name="T12" fmla="*/ 78 w 92"/>
                <a:gd name="T13" fmla="*/ 1 h 95"/>
                <a:gd name="T14" fmla="*/ 87 w 92"/>
                <a:gd name="T15" fmla="*/ 3 h 95"/>
                <a:gd name="T16" fmla="*/ 91 w 92"/>
                <a:gd name="T17" fmla="*/ 12 h 95"/>
                <a:gd name="T18" fmla="*/ 63 w 92"/>
                <a:gd name="T19" fmla="*/ 95 h 95"/>
                <a:gd name="T20" fmla="*/ 78 w 92"/>
                <a:gd name="T21" fmla="*/ 13 h 95"/>
                <a:gd name="T22" fmla="*/ 43 w 92"/>
                <a:gd name="T23" fmla="*/ 33 h 95"/>
                <a:gd name="T24" fmla="*/ 64 w 92"/>
                <a:gd name="T25" fmla="*/ 50 h 95"/>
                <a:gd name="T26" fmla="*/ 78 w 92"/>
                <a:gd name="T27" fmla="*/ 1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 h="95">
                  <a:moveTo>
                    <a:pt x="63" y="95"/>
                  </a:moveTo>
                  <a:cubicBezTo>
                    <a:pt x="54" y="92"/>
                    <a:pt x="51" y="87"/>
                    <a:pt x="55" y="78"/>
                  </a:cubicBezTo>
                  <a:cubicBezTo>
                    <a:pt x="61" y="62"/>
                    <a:pt x="61" y="62"/>
                    <a:pt x="47" y="51"/>
                  </a:cubicBezTo>
                  <a:cubicBezTo>
                    <a:pt x="43" y="47"/>
                    <a:pt x="38" y="43"/>
                    <a:pt x="32" y="39"/>
                  </a:cubicBezTo>
                  <a:cubicBezTo>
                    <a:pt x="27" y="41"/>
                    <a:pt x="22" y="44"/>
                    <a:pt x="17" y="47"/>
                  </a:cubicBezTo>
                  <a:cubicBezTo>
                    <a:pt x="10" y="52"/>
                    <a:pt x="5" y="51"/>
                    <a:pt x="0" y="43"/>
                  </a:cubicBezTo>
                  <a:cubicBezTo>
                    <a:pt x="26" y="29"/>
                    <a:pt x="52" y="15"/>
                    <a:pt x="78" y="1"/>
                  </a:cubicBezTo>
                  <a:cubicBezTo>
                    <a:pt x="80" y="0"/>
                    <a:pt x="85" y="1"/>
                    <a:pt x="87" y="3"/>
                  </a:cubicBezTo>
                  <a:cubicBezTo>
                    <a:pt x="90" y="5"/>
                    <a:pt x="92" y="10"/>
                    <a:pt x="91" y="12"/>
                  </a:cubicBezTo>
                  <a:cubicBezTo>
                    <a:pt x="82" y="40"/>
                    <a:pt x="72" y="68"/>
                    <a:pt x="63" y="95"/>
                  </a:cubicBezTo>
                  <a:close/>
                  <a:moveTo>
                    <a:pt x="78" y="13"/>
                  </a:moveTo>
                  <a:cubicBezTo>
                    <a:pt x="65" y="20"/>
                    <a:pt x="54" y="26"/>
                    <a:pt x="43" y="33"/>
                  </a:cubicBezTo>
                  <a:cubicBezTo>
                    <a:pt x="51" y="39"/>
                    <a:pt x="57" y="44"/>
                    <a:pt x="64" y="50"/>
                  </a:cubicBezTo>
                  <a:cubicBezTo>
                    <a:pt x="69" y="38"/>
                    <a:pt x="73" y="27"/>
                    <a:pt x="7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60">
              <a:extLst>
                <a:ext uri="{FF2B5EF4-FFF2-40B4-BE49-F238E27FC236}">
                  <a16:creationId xmlns:a16="http://schemas.microsoft.com/office/drawing/2014/main" id="{7CBB83C8-FCC8-482A-B020-19C13A617E00}"/>
                </a:ext>
              </a:extLst>
            </p:cNvPr>
            <p:cNvSpPr>
              <a:spLocks/>
            </p:cNvSpPr>
            <p:nvPr/>
          </p:nvSpPr>
          <p:spPr bwMode="auto">
            <a:xfrm>
              <a:off x="7113588" y="823913"/>
              <a:ext cx="271463" cy="279400"/>
            </a:xfrm>
            <a:custGeom>
              <a:avLst/>
              <a:gdLst>
                <a:gd name="T0" fmla="*/ 70 w 99"/>
                <a:gd name="T1" fmla="*/ 74 h 102"/>
                <a:gd name="T2" fmla="*/ 81 w 99"/>
                <a:gd name="T3" fmla="*/ 82 h 102"/>
                <a:gd name="T4" fmla="*/ 58 w 99"/>
                <a:gd name="T5" fmla="*/ 94 h 102"/>
                <a:gd name="T6" fmla="*/ 8 w 99"/>
                <a:gd name="T7" fmla="*/ 45 h 102"/>
                <a:gd name="T8" fmla="*/ 25 w 99"/>
                <a:gd name="T9" fmla="*/ 16 h 102"/>
                <a:gd name="T10" fmla="*/ 73 w 99"/>
                <a:gd name="T11" fmla="*/ 9 h 102"/>
                <a:gd name="T12" fmla="*/ 96 w 99"/>
                <a:gd name="T13" fmla="*/ 49 h 102"/>
                <a:gd name="T14" fmla="*/ 94 w 99"/>
                <a:gd name="T15" fmla="*/ 55 h 102"/>
                <a:gd name="T16" fmla="*/ 84 w 99"/>
                <a:gd name="T17" fmla="*/ 42 h 102"/>
                <a:gd name="T18" fmla="*/ 47 w 99"/>
                <a:gd name="T19" fmla="*/ 17 h 102"/>
                <a:gd name="T20" fmla="*/ 19 w 99"/>
                <a:gd name="T21" fmla="*/ 57 h 102"/>
                <a:gd name="T22" fmla="*/ 35 w 99"/>
                <a:gd name="T23" fmla="*/ 81 h 102"/>
                <a:gd name="T24" fmla="*/ 61 w 99"/>
                <a:gd name="T25" fmla="*/ 80 h 102"/>
                <a:gd name="T26" fmla="*/ 70 w 99"/>
                <a:gd name="T27" fmla="*/ 7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 h="102">
                  <a:moveTo>
                    <a:pt x="70" y="74"/>
                  </a:moveTo>
                  <a:cubicBezTo>
                    <a:pt x="73" y="76"/>
                    <a:pt x="76" y="78"/>
                    <a:pt x="81" y="82"/>
                  </a:cubicBezTo>
                  <a:cubicBezTo>
                    <a:pt x="73" y="86"/>
                    <a:pt x="66" y="92"/>
                    <a:pt x="58" y="94"/>
                  </a:cubicBezTo>
                  <a:cubicBezTo>
                    <a:pt x="30" y="102"/>
                    <a:pt x="0" y="73"/>
                    <a:pt x="8" y="45"/>
                  </a:cubicBezTo>
                  <a:cubicBezTo>
                    <a:pt x="11" y="35"/>
                    <a:pt x="18" y="24"/>
                    <a:pt x="25" y="16"/>
                  </a:cubicBezTo>
                  <a:cubicBezTo>
                    <a:pt x="38" y="2"/>
                    <a:pt x="57" y="0"/>
                    <a:pt x="73" y="9"/>
                  </a:cubicBezTo>
                  <a:cubicBezTo>
                    <a:pt x="91" y="18"/>
                    <a:pt x="99" y="32"/>
                    <a:pt x="96" y="49"/>
                  </a:cubicBezTo>
                  <a:cubicBezTo>
                    <a:pt x="96" y="50"/>
                    <a:pt x="95" y="52"/>
                    <a:pt x="94" y="55"/>
                  </a:cubicBezTo>
                  <a:cubicBezTo>
                    <a:pt x="87" y="53"/>
                    <a:pt x="84" y="50"/>
                    <a:pt x="84" y="42"/>
                  </a:cubicBezTo>
                  <a:cubicBezTo>
                    <a:pt x="85" y="25"/>
                    <a:pt x="63" y="11"/>
                    <a:pt x="47" y="17"/>
                  </a:cubicBezTo>
                  <a:cubicBezTo>
                    <a:pt x="33" y="22"/>
                    <a:pt x="19" y="42"/>
                    <a:pt x="19" y="57"/>
                  </a:cubicBezTo>
                  <a:cubicBezTo>
                    <a:pt x="19" y="69"/>
                    <a:pt x="26" y="76"/>
                    <a:pt x="35" y="81"/>
                  </a:cubicBezTo>
                  <a:cubicBezTo>
                    <a:pt x="44" y="86"/>
                    <a:pt x="53" y="86"/>
                    <a:pt x="61" y="80"/>
                  </a:cubicBezTo>
                  <a:cubicBezTo>
                    <a:pt x="64" y="79"/>
                    <a:pt x="66" y="77"/>
                    <a:pt x="70"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61">
              <a:extLst>
                <a:ext uri="{FF2B5EF4-FFF2-40B4-BE49-F238E27FC236}">
                  <a16:creationId xmlns:a16="http://schemas.microsoft.com/office/drawing/2014/main" id="{375BC6F0-EF63-4C18-A9B3-D247316BC9E7}"/>
                </a:ext>
              </a:extLst>
            </p:cNvPr>
            <p:cNvSpPr>
              <a:spLocks noEditPoints="1"/>
            </p:cNvSpPr>
            <p:nvPr/>
          </p:nvSpPr>
          <p:spPr bwMode="auto">
            <a:xfrm>
              <a:off x="4086225" y="2384425"/>
              <a:ext cx="254000" cy="220662"/>
            </a:xfrm>
            <a:custGeom>
              <a:avLst/>
              <a:gdLst>
                <a:gd name="T0" fmla="*/ 91 w 93"/>
                <a:gd name="T1" fmla="*/ 0 h 81"/>
                <a:gd name="T2" fmla="*/ 82 w 93"/>
                <a:gd name="T3" fmla="*/ 16 h 81"/>
                <a:gd name="T4" fmla="*/ 63 w 93"/>
                <a:gd name="T5" fmla="*/ 37 h 81"/>
                <a:gd name="T6" fmla="*/ 63 w 93"/>
                <a:gd name="T7" fmla="*/ 39 h 81"/>
                <a:gd name="T8" fmla="*/ 77 w 93"/>
                <a:gd name="T9" fmla="*/ 64 h 81"/>
                <a:gd name="T10" fmla="*/ 83 w 93"/>
                <a:gd name="T11" fmla="*/ 81 h 81"/>
                <a:gd name="T12" fmla="*/ 37 w 93"/>
                <a:gd name="T13" fmla="*/ 58 h 81"/>
                <a:gd name="T14" fmla="*/ 6 w 93"/>
                <a:gd name="T15" fmla="*/ 41 h 81"/>
                <a:gd name="T16" fmla="*/ 2 w 93"/>
                <a:gd name="T17" fmla="*/ 31 h 81"/>
                <a:gd name="T18" fmla="*/ 7 w 93"/>
                <a:gd name="T19" fmla="*/ 23 h 81"/>
                <a:gd name="T20" fmla="*/ 91 w 93"/>
                <a:gd name="T21" fmla="*/ 0 h 81"/>
                <a:gd name="T22" fmla="*/ 54 w 93"/>
                <a:gd name="T23" fmla="*/ 24 h 81"/>
                <a:gd name="T24" fmla="*/ 15 w 93"/>
                <a:gd name="T25" fmla="*/ 33 h 81"/>
                <a:gd name="T26" fmla="*/ 51 w 93"/>
                <a:gd name="T27" fmla="*/ 51 h 81"/>
                <a:gd name="T28" fmla="*/ 54 w 93"/>
                <a:gd name="T29" fmla="*/ 2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81">
                  <a:moveTo>
                    <a:pt x="91" y="0"/>
                  </a:moveTo>
                  <a:cubicBezTo>
                    <a:pt x="93" y="9"/>
                    <a:pt x="91" y="14"/>
                    <a:pt x="82" y="16"/>
                  </a:cubicBezTo>
                  <a:cubicBezTo>
                    <a:pt x="65" y="19"/>
                    <a:pt x="65" y="20"/>
                    <a:pt x="63" y="37"/>
                  </a:cubicBezTo>
                  <a:cubicBezTo>
                    <a:pt x="63" y="38"/>
                    <a:pt x="63" y="38"/>
                    <a:pt x="63" y="39"/>
                  </a:cubicBezTo>
                  <a:cubicBezTo>
                    <a:pt x="61" y="56"/>
                    <a:pt x="61" y="57"/>
                    <a:pt x="77" y="64"/>
                  </a:cubicBezTo>
                  <a:cubicBezTo>
                    <a:pt x="84" y="68"/>
                    <a:pt x="87" y="72"/>
                    <a:pt x="83" y="81"/>
                  </a:cubicBezTo>
                  <a:cubicBezTo>
                    <a:pt x="68" y="73"/>
                    <a:pt x="53" y="65"/>
                    <a:pt x="37" y="58"/>
                  </a:cubicBezTo>
                  <a:cubicBezTo>
                    <a:pt x="27" y="52"/>
                    <a:pt x="17" y="46"/>
                    <a:pt x="6" y="41"/>
                  </a:cubicBezTo>
                  <a:cubicBezTo>
                    <a:pt x="1" y="39"/>
                    <a:pt x="0" y="35"/>
                    <a:pt x="2" y="31"/>
                  </a:cubicBezTo>
                  <a:cubicBezTo>
                    <a:pt x="3" y="28"/>
                    <a:pt x="5" y="24"/>
                    <a:pt x="7" y="23"/>
                  </a:cubicBezTo>
                  <a:cubicBezTo>
                    <a:pt x="35" y="15"/>
                    <a:pt x="63" y="7"/>
                    <a:pt x="91" y="0"/>
                  </a:cubicBezTo>
                  <a:close/>
                  <a:moveTo>
                    <a:pt x="54" y="24"/>
                  </a:moveTo>
                  <a:cubicBezTo>
                    <a:pt x="40" y="27"/>
                    <a:pt x="29" y="30"/>
                    <a:pt x="15" y="33"/>
                  </a:cubicBezTo>
                  <a:cubicBezTo>
                    <a:pt x="28" y="40"/>
                    <a:pt x="39" y="45"/>
                    <a:pt x="51" y="51"/>
                  </a:cubicBezTo>
                  <a:cubicBezTo>
                    <a:pt x="52" y="42"/>
                    <a:pt x="53" y="34"/>
                    <a:pt x="5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62">
              <a:extLst>
                <a:ext uri="{FF2B5EF4-FFF2-40B4-BE49-F238E27FC236}">
                  <a16:creationId xmlns:a16="http://schemas.microsoft.com/office/drawing/2014/main" id="{1476B422-CF6D-4616-A5F1-217F9D543A6C}"/>
                </a:ext>
              </a:extLst>
            </p:cNvPr>
            <p:cNvSpPr>
              <a:spLocks noEditPoints="1"/>
            </p:cNvSpPr>
            <p:nvPr/>
          </p:nvSpPr>
          <p:spPr bwMode="auto">
            <a:xfrm>
              <a:off x="4403725" y="1403350"/>
              <a:ext cx="217488" cy="273050"/>
            </a:xfrm>
            <a:custGeom>
              <a:avLst/>
              <a:gdLst>
                <a:gd name="T0" fmla="*/ 50 w 80"/>
                <a:gd name="T1" fmla="*/ 69 h 100"/>
                <a:gd name="T2" fmla="*/ 80 w 80"/>
                <a:gd name="T3" fmla="*/ 89 h 100"/>
                <a:gd name="T4" fmla="*/ 73 w 80"/>
                <a:gd name="T5" fmla="*/ 100 h 100"/>
                <a:gd name="T6" fmla="*/ 0 w 80"/>
                <a:gd name="T7" fmla="*/ 51 h 100"/>
                <a:gd name="T8" fmla="*/ 27 w 80"/>
                <a:gd name="T9" fmla="*/ 13 h 100"/>
                <a:gd name="T10" fmla="*/ 60 w 80"/>
                <a:gd name="T11" fmla="*/ 7 h 100"/>
                <a:gd name="T12" fmla="*/ 69 w 80"/>
                <a:gd name="T13" fmla="*/ 40 h 100"/>
                <a:gd name="T14" fmla="*/ 50 w 80"/>
                <a:gd name="T15" fmla="*/ 69 h 100"/>
                <a:gd name="T16" fmla="*/ 16 w 80"/>
                <a:gd name="T17" fmla="*/ 45 h 100"/>
                <a:gd name="T18" fmla="*/ 41 w 80"/>
                <a:gd name="T19" fmla="*/ 62 h 100"/>
                <a:gd name="T20" fmla="*/ 57 w 80"/>
                <a:gd name="T21" fmla="*/ 38 h 100"/>
                <a:gd name="T22" fmla="*/ 53 w 80"/>
                <a:gd name="T23" fmla="*/ 18 h 100"/>
                <a:gd name="T24" fmla="*/ 33 w 80"/>
                <a:gd name="T25" fmla="*/ 21 h 100"/>
                <a:gd name="T26" fmla="*/ 16 w 80"/>
                <a:gd name="T27" fmla="*/ 4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0" h="100">
                  <a:moveTo>
                    <a:pt x="50" y="69"/>
                  </a:moveTo>
                  <a:cubicBezTo>
                    <a:pt x="60" y="76"/>
                    <a:pt x="70" y="82"/>
                    <a:pt x="80" y="89"/>
                  </a:cubicBezTo>
                  <a:cubicBezTo>
                    <a:pt x="77" y="93"/>
                    <a:pt x="75" y="96"/>
                    <a:pt x="73" y="100"/>
                  </a:cubicBezTo>
                  <a:cubicBezTo>
                    <a:pt x="48" y="83"/>
                    <a:pt x="25" y="67"/>
                    <a:pt x="0" y="51"/>
                  </a:cubicBezTo>
                  <a:cubicBezTo>
                    <a:pt x="10" y="37"/>
                    <a:pt x="18" y="25"/>
                    <a:pt x="27" y="13"/>
                  </a:cubicBezTo>
                  <a:cubicBezTo>
                    <a:pt x="35" y="1"/>
                    <a:pt x="49" y="0"/>
                    <a:pt x="60" y="7"/>
                  </a:cubicBezTo>
                  <a:cubicBezTo>
                    <a:pt x="71" y="14"/>
                    <a:pt x="75" y="28"/>
                    <a:pt x="69" y="40"/>
                  </a:cubicBezTo>
                  <a:cubicBezTo>
                    <a:pt x="63" y="50"/>
                    <a:pt x="57" y="58"/>
                    <a:pt x="50" y="69"/>
                  </a:cubicBezTo>
                  <a:close/>
                  <a:moveTo>
                    <a:pt x="16" y="45"/>
                  </a:moveTo>
                  <a:cubicBezTo>
                    <a:pt x="25" y="51"/>
                    <a:pt x="33" y="57"/>
                    <a:pt x="41" y="62"/>
                  </a:cubicBezTo>
                  <a:cubicBezTo>
                    <a:pt x="47" y="54"/>
                    <a:pt x="52" y="46"/>
                    <a:pt x="57" y="38"/>
                  </a:cubicBezTo>
                  <a:cubicBezTo>
                    <a:pt x="61" y="31"/>
                    <a:pt x="60" y="24"/>
                    <a:pt x="53" y="18"/>
                  </a:cubicBezTo>
                  <a:cubicBezTo>
                    <a:pt x="46" y="13"/>
                    <a:pt x="39" y="15"/>
                    <a:pt x="33" y="21"/>
                  </a:cubicBezTo>
                  <a:cubicBezTo>
                    <a:pt x="27" y="29"/>
                    <a:pt x="22" y="37"/>
                    <a:pt x="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63">
              <a:extLst>
                <a:ext uri="{FF2B5EF4-FFF2-40B4-BE49-F238E27FC236}">
                  <a16:creationId xmlns:a16="http://schemas.microsoft.com/office/drawing/2014/main" id="{2DF85D3F-5E96-4F04-9A27-A1185879EB36}"/>
                </a:ext>
              </a:extLst>
            </p:cNvPr>
            <p:cNvSpPr>
              <a:spLocks noEditPoints="1"/>
            </p:cNvSpPr>
            <p:nvPr/>
          </p:nvSpPr>
          <p:spPr bwMode="auto">
            <a:xfrm>
              <a:off x="5670550" y="592138"/>
              <a:ext cx="219075" cy="258762"/>
            </a:xfrm>
            <a:custGeom>
              <a:avLst/>
              <a:gdLst>
                <a:gd name="T0" fmla="*/ 0 w 80"/>
                <a:gd name="T1" fmla="*/ 95 h 95"/>
                <a:gd name="T2" fmla="*/ 7 w 80"/>
                <a:gd name="T3" fmla="*/ 48 h 95"/>
                <a:gd name="T4" fmla="*/ 13 w 80"/>
                <a:gd name="T5" fmla="*/ 10 h 95"/>
                <a:gd name="T6" fmla="*/ 20 w 80"/>
                <a:gd name="T7" fmla="*/ 1 h 95"/>
                <a:gd name="T8" fmla="*/ 32 w 80"/>
                <a:gd name="T9" fmla="*/ 6 h 95"/>
                <a:gd name="T10" fmla="*/ 80 w 80"/>
                <a:gd name="T11" fmla="*/ 76 h 95"/>
                <a:gd name="T12" fmla="*/ 60 w 80"/>
                <a:gd name="T13" fmla="*/ 71 h 95"/>
                <a:gd name="T14" fmla="*/ 37 w 80"/>
                <a:gd name="T15" fmla="*/ 61 h 95"/>
                <a:gd name="T16" fmla="*/ 35 w 80"/>
                <a:gd name="T17" fmla="*/ 62 h 95"/>
                <a:gd name="T18" fmla="*/ 14 w 80"/>
                <a:gd name="T19" fmla="*/ 85 h 95"/>
                <a:gd name="T20" fmla="*/ 0 w 80"/>
                <a:gd name="T21" fmla="*/ 95 h 95"/>
                <a:gd name="T22" fmla="*/ 25 w 80"/>
                <a:gd name="T23" fmla="*/ 17 h 95"/>
                <a:gd name="T24" fmla="*/ 23 w 80"/>
                <a:gd name="T25" fmla="*/ 17 h 95"/>
                <a:gd name="T26" fmla="*/ 18 w 80"/>
                <a:gd name="T27" fmla="*/ 55 h 95"/>
                <a:gd name="T28" fmla="*/ 45 w 80"/>
                <a:gd name="T29" fmla="*/ 48 h 95"/>
                <a:gd name="T30" fmla="*/ 25 w 80"/>
                <a:gd name="T31" fmla="*/ 1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95">
                  <a:moveTo>
                    <a:pt x="0" y="95"/>
                  </a:moveTo>
                  <a:cubicBezTo>
                    <a:pt x="2" y="79"/>
                    <a:pt x="4" y="64"/>
                    <a:pt x="7" y="48"/>
                  </a:cubicBezTo>
                  <a:cubicBezTo>
                    <a:pt x="9" y="36"/>
                    <a:pt x="11" y="23"/>
                    <a:pt x="13" y="10"/>
                  </a:cubicBezTo>
                  <a:cubicBezTo>
                    <a:pt x="13" y="5"/>
                    <a:pt x="14" y="2"/>
                    <a:pt x="20" y="1"/>
                  </a:cubicBezTo>
                  <a:cubicBezTo>
                    <a:pt x="26" y="0"/>
                    <a:pt x="29" y="1"/>
                    <a:pt x="32" y="6"/>
                  </a:cubicBezTo>
                  <a:cubicBezTo>
                    <a:pt x="48" y="29"/>
                    <a:pt x="64" y="52"/>
                    <a:pt x="80" y="76"/>
                  </a:cubicBezTo>
                  <a:cubicBezTo>
                    <a:pt x="71" y="82"/>
                    <a:pt x="65" y="79"/>
                    <a:pt x="60" y="71"/>
                  </a:cubicBezTo>
                  <a:cubicBezTo>
                    <a:pt x="52" y="57"/>
                    <a:pt x="52" y="58"/>
                    <a:pt x="37" y="61"/>
                  </a:cubicBezTo>
                  <a:cubicBezTo>
                    <a:pt x="36" y="62"/>
                    <a:pt x="35" y="62"/>
                    <a:pt x="35" y="62"/>
                  </a:cubicBezTo>
                  <a:cubicBezTo>
                    <a:pt x="17" y="66"/>
                    <a:pt x="16" y="66"/>
                    <a:pt x="14" y="85"/>
                  </a:cubicBezTo>
                  <a:cubicBezTo>
                    <a:pt x="13" y="93"/>
                    <a:pt x="8" y="95"/>
                    <a:pt x="0" y="95"/>
                  </a:cubicBezTo>
                  <a:close/>
                  <a:moveTo>
                    <a:pt x="25" y="17"/>
                  </a:moveTo>
                  <a:cubicBezTo>
                    <a:pt x="24" y="17"/>
                    <a:pt x="23" y="17"/>
                    <a:pt x="23" y="17"/>
                  </a:cubicBezTo>
                  <a:cubicBezTo>
                    <a:pt x="21" y="29"/>
                    <a:pt x="19" y="41"/>
                    <a:pt x="18" y="55"/>
                  </a:cubicBezTo>
                  <a:cubicBezTo>
                    <a:pt x="27" y="52"/>
                    <a:pt x="36" y="50"/>
                    <a:pt x="45" y="48"/>
                  </a:cubicBezTo>
                  <a:cubicBezTo>
                    <a:pt x="38" y="37"/>
                    <a:pt x="31" y="27"/>
                    <a:pt x="2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64">
              <a:extLst>
                <a:ext uri="{FF2B5EF4-FFF2-40B4-BE49-F238E27FC236}">
                  <a16:creationId xmlns:a16="http://schemas.microsoft.com/office/drawing/2014/main" id="{4D089543-ED2E-4BE4-911F-A6BD2F60C0FA}"/>
                </a:ext>
              </a:extLst>
            </p:cNvPr>
            <p:cNvSpPr>
              <a:spLocks/>
            </p:cNvSpPr>
            <p:nvPr/>
          </p:nvSpPr>
          <p:spPr bwMode="auto">
            <a:xfrm>
              <a:off x="5924550" y="534988"/>
              <a:ext cx="230188" cy="255587"/>
            </a:xfrm>
            <a:custGeom>
              <a:avLst/>
              <a:gdLst>
                <a:gd name="T0" fmla="*/ 81 w 84"/>
                <a:gd name="T1" fmla="*/ 26 h 94"/>
                <a:gd name="T2" fmla="*/ 64 w 84"/>
                <a:gd name="T3" fmla="*/ 22 h 94"/>
                <a:gd name="T4" fmla="*/ 39 w 84"/>
                <a:gd name="T5" fmla="*/ 13 h 94"/>
                <a:gd name="T6" fmla="*/ 16 w 84"/>
                <a:gd name="T7" fmla="*/ 31 h 94"/>
                <a:gd name="T8" fmla="*/ 19 w 84"/>
                <a:gd name="T9" fmla="*/ 70 h 94"/>
                <a:gd name="T10" fmla="*/ 47 w 84"/>
                <a:gd name="T11" fmla="*/ 84 h 94"/>
                <a:gd name="T12" fmla="*/ 69 w 84"/>
                <a:gd name="T13" fmla="*/ 64 h 94"/>
                <a:gd name="T14" fmla="*/ 84 w 84"/>
                <a:gd name="T15" fmla="*/ 58 h 94"/>
                <a:gd name="T16" fmla="*/ 78 w 84"/>
                <a:gd name="T17" fmla="*/ 75 h 94"/>
                <a:gd name="T18" fmla="*/ 36 w 84"/>
                <a:gd name="T19" fmla="*/ 93 h 94"/>
                <a:gd name="T20" fmla="*/ 6 w 84"/>
                <a:gd name="T21" fmla="*/ 72 h 94"/>
                <a:gd name="T22" fmla="*/ 2 w 84"/>
                <a:gd name="T23" fmla="*/ 35 h 94"/>
                <a:gd name="T24" fmla="*/ 31 w 84"/>
                <a:gd name="T25" fmla="*/ 4 h 94"/>
                <a:gd name="T26" fmla="*/ 72 w 84"/>
                <a:gd name="T27" fmla="*/ 13 h 94"/>
                <a:gd name="T28" fmla="*/ 81 w 84"/>
                <a:gd name="T29" fmla="*/ 2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94">
                  <a:moveTo>
                    <a:pt x="81" y="26"/>
                  </a:moveTo>
                  <a:cubicBezTo>
                    <a:pt x="72" y="29"/>
                    <a:pt x="68" y="28"/>
                    <a:pt x="64" y="22"/>
                  </a:cubicBezTo>
                  <a:cubicBezTo>
                    <a:pt x="58" y="13"/>
                    <a:pt x="49" y="12"/>
                    <a:pt x="39" y="13"/>
                  </a:cubicBezTo>
                  <a:cubicBezTo>
                    <a:pt x="28" y="14"/>
                    <a:pt x="20" y="20"/>
                    <a:pt x="16" y="31"/>
                  </a:cubicBezTo>
                  <a:cubicBezTo>
                    <a:pt x="12" y="44"/>
                    <a:pt x="13" y="57"/>
                    <a:pt x="19" y="70"/>
                  </a:cubicBezTo>
                  <a:cubicBezTo>
                    <a:pt x="24" y="80"/>
                    <a:pt x="35" y="85"/>
                    <a:pt x="47" y="84"/>
                  </a:cubicBezTo>
                  <a:cubicBezTo>
                    <a:pt x="59" y="82"/>
                    <a:pt x="67" y="76"/>
                    <a:pt x="69" y="64"/>
                  </a:cubicBezTo>
                  <a:cubicBezTo>
                    <a:pt x="71" y="56"/>
                    <a:pt x="75" y="55"/>
                    <a:pt x="84" y="58"/>
                  </a:cubicBezTo>
                  <a:cubicBezTo>
                    <a:pt x="82" y="64"/>
                    <a:pt x="81" y="70"/>
                    <a:pt x="78" y="75"/>
                  </a:cubicBezTo>
                  <a:cubicBezTo>
                    <a:pt x="69" y="91"/>
                    <a:pt x="53" y="94"/>
                    <a:pt x="36" y="93"/>
                  </a:cubicBezTo>
                  <a:cubicBezTo>
                    <a:pt x="22" y="92"/>
                    <a:pt x="10" y="86"/>
                    <a:pt x="6" y="72"/>
                  </a:cubicBezTo>
                  <a:cubicBezTo>
                    <a:pt x="2" y="60"/>
                    <a:pt x="0" y="47"/>
                    <a:pt x="2" y="35"/>
                  </a:cubicBezTo>
                  <a:cubicBezTo>
                    <a:pt x="3" y="18"/>
                    <a:pt x="15" y="7"/>
                    <a:pt x="31" y="4"/>
                  </a:cubicBezTo>
                  <a:cubicBezTo>
                    <a:pt x="46" y="0"/>
                    <a:pt x="61" y="1"/>
                    <a:pt x="72" y="13"/>
                  </a:cubicBezTo>
                  <a:cubicBezTo>
                    <a:pt x="76" y="16"/>
                    <a:pt x="78" y="21"/>
                    <a:pt x="8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65">
              <a:extLst>
                <a:ext uri="{FF2B5EF4-FFF2-40B4-BE49-F238E27FC236}">
                  <a16:creationId xmlns:a16="http://schemas.microsoft.com/office/drawing/2014/main" id="{F1710B22-DC98-475E-97B9-8F30DEC1CB74}"/>
                </a:ext>
              </a:extLst>
            </p:cNvPr>
            <p:cNvSpPr>
              <a:spLocks/>
            </p:cNvSpPr>
            <p:nvPr/>
          </p:nvSpPr>
          <p:spPr bwMode="auto">
            <a:xfrm>
              <a:off x="8045450" y="2154238"/>
              <a:ext cx="260350" cy="219075"/>
            </a:xfrm>
            <a:custGeom>
              <a:avLst/>
              <a:gdLst>
                <a:gd name="T0" fmla="*/ 19 w 95"/>
                <a:gd name="T1" fmla="*/ 55 h 80"/>
                <a:gd name="T2" fmla="*/ 84 w 95"/>
                <a:gd name="T3" fmla="*/ 64 h 80"/>
                <a:gd name="T4" fmla="*/ 95 w 95"/>
                <a:gd name="T5" fmla="*/ 80 h 80"/>
                <a:gd name="T6" fmla="*/ 29 w 95"/>
                <a:gd name="T7" fmla="*/ 68 h 80"/>
                <a:gd name="T8" fmla="*/ 12 w 95"/>
                <a:gd name="T9" fmla="*/ 65 h 80"/>
                <a:gd name="T10" fmla="*/ 2 w 95"/>
                <a:gd name="T11" fmla="*/ 57 h 80"/>
                <a:gd name="T12" fmla="*/ 7 w 95"/>
                <a:gd name="T13" fmla="*/ 46 h 80"/>
                <a:gd name="T14" fmla="*/ 79 w 95"/>
                <a:gd name="T15" fmla="*/ 0 h 80"/>
                <a:gd name="T16" fmla="*/ 73 w 95"/>
                <a:gd name="T17" fmla="*/ 20 h 80"/>
                <a:gd name="T18" fmla="*/ 18 w 95"/>
                <a:gd name="T19" fmla="*/ 52 h 80"/>
                <a:gd name="T20" fmla="*/ 19 w 95"/>
                <a:gd name="T21" fmla="*/ 5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80">
                  <a:moveTo>
                    <a:pt x="19" y="55"/>
                  </a:moveTo>
                  <a:cubicBezTo>
                    <a:pt x="40" y="58"/>
                    <a:pt x="62" y="62"/>
                    <a:pt x="84" y="64"/>
                  </a:cubicBezTo>
                  <a:cubicBezTo>
                    <a:pt x="93" y="65"/>
                    <a:pt x="95" y="70"/>
                    <a:pt x="95" y="80"/>
                  </a:cubicBezTo>
                  <a:cubicBezTo>
                    <a:pt x="73" y="76"/>
                    <a:pt x="51" y="72"/>
                    <a:pt x="29" y="68"/>
                  </a:cubicBezTo>
                  <a:cubicBezTo>
                    <a:pt x="23" y="67"/>
                    <a:pt x="17" y="66"/>
                    <a:pt x="12" y="65"/>
                  </a:cubicBezTo>
                  <a:cubicBezTo>
                    <a:pt x="6" y="65"/>
                    <a:pt x="3" y="63"/>
                    <a:pt x="2" y="57"/>
                  </a:cubicBezTo>
                  <a:cubicBezTo>
                    <a:pt x="0" y="50"/>
                    <a:pt x="3" y="48"/>
                    <a:pt x="7" y="46"/>
                  </a:cubicBezTo>
                  <a:cubicBezTo>
                    <a:pt x="31" y="31"/>
                    <a:pt x="55" y="16"/>
                    <a:pt x="79" y="0"/>
                  </a:cubicBezTo>
                  <a:cubicBezTo>
                    <a:pt x="84" y="10"/>
                    <a:pt x="83" y="15"/>
                    <a:pt x="73" y="20"/>
                  </a:cubicBezTo>
                  <a:cubicBezTo>
                    <a:pt x="55" y="30"/>
                    <a:pt x="37" y="42"/>
                    <a:pt x="18" y="52"/>
                  </a:cubicBezTo>
                  <a:cubicBezTo>
                    <a:pt x="19" y="53"/>
                    <a:pt x="19" y="54"/>
                    <a:pt x="19"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66">
              <a:extLst>
                <a:ext uri="{FF2B5EF4-FFF2-40B4-BE49-F238E27FC236}">
                  <a16:creationId xmlns:a16="http://schemas.microsoft.com/office/drawing/2014/main" id="{EA40237B-71B9-406A-8445-1A0C1D10D8B9}"/>
                </a:ext>
              </a:extLst>
            </p:cNvPr>
            <p:cNvSpPr>
              <a:spLocks/>
            </p:cNvSpPr>
            <p:nvPr/>
          </p:nvSpPr>
          <p:spPr bwMode="auto">
            <a:xfrm>
              <a:off x="7791450" y="3676650"/>
              <a:ext cx="268288" cy="234950"/>
            </a:xfrm>
            <a:custGeom>
              <a:avLst/>
              <a:gdLst>
                <a:gd name="T0" fmla="*/ 43 w 98"/>
                <a:gd name="T1" fmla="*/ 29 h 86"/>
                <a:gd name="T2" fmla="*/ 59 w 98"/>
                <a:gd name="T3" fmla="*/ 64 h 86"/>
                <a:gd name="T4" fmla="*/ 56 w 98"/>
                <a:gd name="T5" fmla="*/ 86 h 86"/>
                <a:gd name="T6" fmla="*/ 37 w 98"/>
                <a:gd name="T7" fmla="*/ 45 h 86"/>
                <a:gd name="T8" fmla="*/ 15 w 98"/>
                <a:gd name="T9" fmla="*/ 20 h 86"/>
                <a:gd name="T10" fmla="*/ 0 w 98"/>
                <a:gd name="T11" fmla="*/ 11 h 86"/>
                <a:gd name="T12" fmla="*/ 7 w 98"/>
                <a:gd name="T13" fmla="*/ 0 h 86"/>
                <a:gd name="T14" fmla="*/ 16 w 98"/>
                <a:gd name="T15" fmla="*/ 5 h 86"/>
                <a:gd name="T16" fmla="*/ 68 w 98"/>
                <a:gd name="T17" fmla="*/ 18 h 86"/>
                <a:gd name="T18" fmla="*/ 98 w 98"/>
                <a:gd name="T19" fmla="*/ 18 h 86"/>
                <a:gd name="T20" fmla="*/ 81 w 98"/>
                <a:gd name="T21" fmla="*/ 29 h 86"/>
                <a:gd name="T22" fmla="*/ 43 w 98"/>
                <a:gd name="T23" fmla="*/ 2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86">
                  <a:moveTo>
                    <a:pt x="43" y="29"/>
                  </a:moveTo>
                  <a:cubicBezTo>
                    <a:pt x="49" y="42"/>
                    <a:pt x="53" y="53"/>
                    <a:pt x="59" y="64"/>
                  </a:cubicBezTo>
                  <a:cubicBezTo>
                    <a:pt x="64" y="72"/>
                    <a:pt x="63" y="79"/>
                    <a:pt x="56" y="86"/>
                  </a:cubicBezTo>
                  <a:cubicBezTo>
                    <a:pt x="49" y="72"/>
                    <a:pt x="42" y="59"/>
                    <a:pt x="37" y="45"/>
                  </a:cubicBezTo>
                  <a:cubicBezTo>
                    <a:pt x="33" y="34"/>
                    <a:pt x="26" y="26"/>
                    <a:pt x="15" y="20"/>
                  </a:cubicBezTo>
                  <a:cubicBezTo>
                    <a:pt x="10" y="18"/>
                    <a:pt x="5" y="14"/>
                    <a:pt x="0" y="11"/>
                  </a:cubicBezTo>
                  <a:cubicBezTo>
                    <a:pt x="2" y="7"/>
                    <a:pt x="4" y="4"/>
                    <a:pt x="7" y="0"/>
                  </a:cubicBezTo>
                  <a:cubicBezTo>
                    <a:pt x="10" y="2"/>
                    <a:pt x="13" y="3"/>
                    <a:pt x="16" y="5"/>
                  </a:cubicBezTo>
                  <a:cubicBezTo>
                    <a:pt x="31" y="19"/>
                    <a:pt x="49" y="19"/>
                    <a:pt x="68" y="18"/>
                  </a:cubicBezTo>
                  <a:cubicBezTo>
                    <a:pt x="78" y="17"/>
                    <a:pt x="88" y="18"/>
                    <a:pt x="98" y="18"/>
                  </a:cubicBezTo>
                  <a:cubicBezTo>
                    <a:pt x="96" y="26"/>
                    <a:pt x="91" y="30"/>
                    <a:pt x="81" y="29"/>
                  </a:cubicBezTo>
                  <a:cubicBezTo>
                    <a:pt x="69" y="28"/>
                    <a:pt x="57" y="29"/>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67">
              <a:extLst>
                <a:ext uri="{FF2B5EF4-FFF2-40B4-BE49-F238E27FC236}">
                  <a16:creationId xmlns:a16="http://schemas.microsoft.com/office/drawing/2014/main" id="{06EB9AF1-C95A-46A6-A387-E67ABABF0882}"/>
                </a:ext>
              </a:extLst>
            </p:cNvPr>
            <p:cNvSpPr>
              <a:spLocks/>
            </p:cNvSpPr>
            <p:nvPr/>
          </p:nvSpPr>
          <p:spPr bwMode="auto">
            <a:xfrm>
              <a:off x="4071938" y="2646363"/>
              <a:ext cx="246063" cy="220662"/>
            </a:xfrm>
            <a:custGeom>
              <a:avLst/>
              <a:gdLst>
                <a:gd name="T0" fmla="*/ 90 w 90"/>
                <a:gd name="T1" fmla="*/ 32 h 81"/>
                <a:gd name="T2" fmla="*/ 90 w 90"/>
                <a:gd name="T3" fmla="*/ 44 h 81"/>
                <a:gd name="T4" fmla="*/ 66 w 90"/>
                <a:gd name="T5" fmla="*/ 45 h 81"/>
                <a:gd name="T6" fmla="*/ 46 w 90"/>
                <a:gd name="T7" fmla="*/ 52 h 81"/>
                <a:gd name="T8" fmla="*/ 5 w 90"/>
                <a:gd name="T9" fmla="*/ 81 h 81"/>
                <a:gd name="T10" fmla="*/ 11 w 90"/>
                <a:gd name="T11" fmla="*/ 62 h 81"/>
                <a:gd name="T12" fmla="*/ 44 w 90"/>
                <a:gd name="T13" fmla="*/ 39 h 81"/>
                <a:gd name="T14" fmla="*/ 13 w 90"/>
                <a:gd name="T15" fmla="*/ 21 h 81"/>
                <a:gd name="T16" fmla="*/ 2 w 90"/>
                <a:gd name="T17" fmla="*/ 0 h 81"/>
                <a:gd name="T18" fmla="*/ 43 w 90"/>
                <a:gd name="T19" fmla="*/ 25 h 81"/>
                <a:gd name="T20" fmla="*/ 69 w 90"/>
                <a:gd name="T21" fmla="*/ 32 h 81"/>
                <a:gd name="T22" fmla="*/ 90 w 90"/>
                <a:gd name="T23" fmla="*/ 3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 h="81">
                  <a:moveTo>
                    <a:pt x="90" y="32"/>
                  </a:moveTo>
                  <a:cubicBezTo>
                    <a:pt x="90" y="36"/>
                    <a:pt x="90" y="39"/>
                    <a:pt x="90" y="44"/>
                  </a:cubicBezTo>
                  <a:cubicBezTo>
                    <a:pt x="82" y="44"/>
                    <a:pt x="74" y="45"/>
                    <a:pt x="66" y="45"/>
                  </a:cubicBezTo>
                  <a:cubicBezTo>
                    <a:pt x="58" y="44"/>
                    <a:pt x="52" y="47"/>
                    <a:pt x="46" y="52"/>
                  </a:cubicBezTo>
                  <a:cubicBezTo>
                    <a:pt x="33" y="62"/>
                    <a:pt x="19" y="71"/>
                    <a:pt x="5" y="81"/>
                  </a:cubicBezTo>
                  <a:cubicBezTo>
                    <a:pt x="3" y="72"/>
                    <a:pt x="3" y="67"/>
                    <a:pt x="11" y="62"/>
                  </a:cubicBezTo>
                  <a:cubicBezTo>
                    <a:pt x="22" y="55"/>
                    <a:pt x="32" y="48"/>
                    <a:pt x="44" y="39"/>
                  </a:cubicBezTo>
                  <a:cubicBezTo>
                    <a:pt x="33" y="33"/>
                    <a:pt x="24" y="26"/>
                    <a:pt x="13" y="21"/>
                  </a:cubicBezTo>
                  <a:cubicBezTo>
                    <a:pt x="4" y="17"/>
                    <a:pt x="0" y="10"/>
                    <a:pt x="2" y="0"/>
                  </a:cubicBezTo>
                  <a:cubicBezTo>
                    <a:pt x="16" y="8"/>
                    <a:pt x="30" y="16"/>
                    <a:pt x="43" y="25"/>
                  </a:cubicBezTo>
                  <a:cubicBezTo>
                    <a:pt x="51" y="30"/>
                    <a:pt x="59" y="34"/>
                    <a:pt x="69" y="32"/>
                  </a:cubicBezTo>
                  <a:cubicBezTo>
                    <a:pt x="75" y="31"/>
                    <a:pt x="82" y="32"/>
                    <a:pt x="9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68">
              <a:extLst>
                <a:ext uri="{FF2B5EF4-FFF2-40B4-BE49-F238E27FC236}">
                  <a16:creationId xmlns:a16="http://schemas.microsoft.com/office/drawing/2014/main" id="{3AB2BD4C-998C-461F-BD16-C8428BEDFBB0}"/>
                </a:ext>
              </a:extLst>
            </p:cNvPr>
            <p:cNvSpPr>
              <a:spLocks/>
            </p:cNvSpPr>
            <p:nvPr/>
          </p:nvSpPr>
          <p:spPr bwMode="auto">
            <a:xfrm>
              <a:off x="7912100" y="3452813"/>
              <a:ext cx="268288" cy="207962"/>
            </a:xfrm>
            <a:custGeom>
              <a:avLst/>
              <a:gdLst>
                <a:gd name="T0" fmla="*/ 75 w 98"/>
                <a:gd name="T1" fmla="*/ 32 h 76"/>
                <a:gd name="T2" fmla="*/ 88 w 98"/>
                <a:gd name="T3" fmla="*/ 4 h 76"/>
                <a:gd name="T4" fmla="*/ 98 w 98"/>
                <a:gd name="T5" fmla="*/ 8 h 76"/>
                <a:gd name="T6" fmla="*/ 67 w 98"/>
                <a:gd name="T7" fmla="*/ 76 h 76"/>
                <a:gd name="T8" fmla="*/ 58 w 98"/>
                <a:gd name="T9" fmla="*/ 72 h 76"/>
                <a:gd name="T10" fmla="*/ 70 w 98"/>
                <a:gd name="T11" fmla="*/ 43 h 76"/>
                <a:gd name="T12" fmla="*/ 0 w 98"/>
                <a:gd name="T13" fmla="*/ 12 h 76"/>
                <a:gd name="T14" fmla="*/ 5 w 98"/>
                <a:gd name="T15" fmla="*/ 0 h 76"/>
                <a:gd name="T16" fmla="*/ 75 w 98"/>
                <a:gd name="T17" fmla="*/ 3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76">
                  <a:moveTo>
                    <a:pt x="75" y="32"/>
                  </a:moveTo>
                  <a:cubicBezTo>
                    <a:pt x="80" y="22"/>
                    <a:pt x="84" y="13"/>
                    <a:pt x="88" y="4"/>
                  </a:cubicBezTo>
                  <a:cubicBezTo>
                    <a:pt x="92" y="5"/>
                    <a:pt x="94" y="7"/>
                    <a:pt x="98" y="8"/>
                  </a:cubicBezTo>
                  <a:cubicBezTo>
                    <a:pt x="88" y="31"/>
                    <a:pt x="78" y="53"/>
                    <a:pt x="67" y="76"/>
                  </a:cubicBezTo>
                  <a:cubicBezTo>
                    <a:pt x="64" y="75"/>
                    <a:pt x="61" y="73"/>
                    <a:pt x="58" y="72"/>
                  </a:cubicBezTo>
                  <a:cubicBezTo>
                    <a:pt x="62" y="62"/>
                    <a:pt x="66" y="53"/>
                    <a:pt x="70" y="43"/>
                  </a:cubicBezTo>
                  <a:cubicBezTo>
                    <a:pt x="47" y="33"/>
                    <a:pt x="24" y="22"/>
                    <a:pt x="0" y="12"/>
                  </a:cubicBezTo>
                  <a:cubicBezTo>
                    <a:pt x="2" y="8"/>
                    <a:pt x="3" y="4"/>
                    <a:pt x="5" y="0"/>
                  </a:cubicBezTo>
                  <a:cubicBezTo>
                    <a:pt x="29" y="11"/>
                    <a:pt x="52" y="21"/>
                    <a:pt x="75"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69">
              <a:extLst>
                <a:ext uri="{FF2B5EF4-FFF2-40B4-BE49-F238E27FC236}">
                  <a16:creationId xmlns:a16="http://schemas.microsoft.com/office/drawing/2014/main" id="{6C77952A-7CDA-46E7-A372-E79BB55138E3}"/>
                </a:ext>
              </a:extLst>
            </p:cNvPr>
            <p:cNvSpPr>
              <a:spLocks/>
            </p:cNvSpPr>
            <p:nvPr/>
          </p:nvSpPr>
          <p:spPr bwMode="auto">
            <a:xfrm>
              <a:off x="6816725" y="630238"/>
              <a:ext cx="198438" cy="265112"/>
            </a:xfrm>
            <a:custGeom>
              <a:avLst/>
              <a:gdLst>
                <a:gd name="T0" fmla="*/ 0 w 73"/>
                <a:gd name="T1" fmla="*/ 10 h 97"/>
                <a:gd name="T2" fmla="*/ 3 w 73"/>
                <a:gd name="T3" fmla="*/ 0 h 97"/>
                <a:gd name="T4" fmla="*/ 73 w 73"/>
                <a:gd name="T5" fmla="*/ 25 h 97"/>
                <a:gd name="T6" fmla="*/ 70 w 73"/>
                <a:gd name="T7" fmla="*/ 35 h 97"/>
                <a:gd name="T8" fmla="*/ 40 w 73"/>
                <a:gd name="T9" fmla="*/ 25 h 97"/>
                <a:gd name="T10" fmla="*/ 14 w 73"/>
                <a:gd name="T11" fmla="*/ 97 h 97"/>
                <a:gd name="T12" fmla="*/ 2 w 73"/>
                <a:gd name="T13" fmla="*/ 93 h 97"/>
                <a:gd name="T14" fmla="*/ 28 w 73"/>
                <a:gd name="T15" fmla="*/ 21 h 97"/>
                <a:gd name="T16" fmla="*/ 0 w 73"/>
                <a:gd name="T17" fmla="*/ 1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97">
                  <a:moveTo>
                    <a:pt x="0" y="10"/>
                  </a:moveTo>
                  <a:cubicBezTo>
                    <a:pt x="1" y="7"/>
                    <a:pt x="2" y="4"/>
                    <a:pt x="3" y="0"/>
                  </a:cubicBezTo>
                  <a:cubicBezTo>
                    <a:pt x="26" y="9"/>
                    <a:pt x="49" y="17"/>
                    <a:pt x="73" y="25"/>
                  </a:cubicBezTo>
                  <a:cubicBezTo>
                    <a:pt x="72" y="29"/>
                    <a:pt x="71" y="32"/>
                    <a:pt x="70" y="35"/>
                  </a:cubicBezTo>
                  <a:cubicBezTo>
                    <a:pt x="60" y="32"/>
                    <a:pt x="50" y="29"/>
                    <a:pt x="40" y="25"/>
                  </a:cubicBezTo>
                  <a:cubicBezTo>
                    <a:pt x="32" y="49"/>
                    <a:pt x="23" y="73"/>
                    <a:pt x="14" y="97"/>
                  </a:cubicBezTo>
                  <a:cubicBezTo>
                    <a:pt x="10" y="96"/>
                    <a:pt x="7" y="95"/>
                    <a:pt x="2" y="93"/>
                  </a:cubicBezTo>
                  <a:cubicBezTo>
                    <a:pt x="11" y="69"/>
                    <a:pt x="20" y="45"/>
                    <a:pt x="28" y="21"/>
                  </a:cubicBezTo>
                  <a:cubicBezTo>
                    <a:pt x="19" y="17"/>
                    <a:pt x="9" y="14"/>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70">
              <a:extLst>
                <a:ext uri="{FF2B5EF4-FFF2-40B4-BE49-F238E27FC236}">
                  <a16:creationId xmlns:a16="http://schemas.microsoft.com/office/drawing/2014/main" id="{1B2E7025-38EE-42C5-8E16-AB766DE1AF68}"/>
                </a:ext>
              </a:extLst>
            </p:cNvPr>
            <p:cNvSpPr>
              <a:spLocks/>
            </p:cNvSpPr>
            <p:nvPr/>
          </p:nvSpPr>
          <p:spPr bwMode="auto">
            <a:xfrm>
              <a:off x="7534275" y="1171575"/>
              <a:ext cx="200025" cy="284162"/>
            </a:xfrm>
            <a:custGeom>
              <a:avLst/>
              <a:gdLst>
                <a:gd name="T0" fmla="*/ 17 w 73"/>
                <a:gd name="T1" fmla="*/ 62 h 104"/>
                <a:gd name="T2" fmla="*/ 48 w 73"/>
                <a:gd name="T3" fmla="*/ 96 h 104"/>
                <a:gd name="T4" fmla="*/ 40 w 73"/>
                <a:gd name="T5" fmla="*/ 104 h 104"/>
                <a:gd name="T6" fmla="*/ 0 w 73"/>
                <a:gd name="T7" fmla="*/ 60 h 104"/>
                <a:gd name="T8" fmla="*/ 64 w 73"/>
                <a:gd name="T9" fmla="*/ 0 h 104"/>
                <a:gd name="T10" fmla="*/ 73 w 73"/>
                <a:gd name="T11" fmla="*/ 10 h 104"/>
                <a:gd name="T12" fmla="*/ 17 w 73"/>
                <a:gd name="T13" fmla="*/ 62 h 104"/>
              </a:gdLst>
              <a:ahLst/>
              <a:cxnLst>
                <a:cxn ang="0">
                  <a:pos x="T0" y="T1"/>
                </a:cxn>
                <a:cxn ang="0">
                  <a:pos x="T2" y="T3"/>
                </a:cxn>
                <a:cxn ang="0">
                  <a:pos x="T4" y="T5"/>
                </a:cxn>
                <a:cxn ang="0">
                  <a:pos x="T6" y="T7"/>
                </a:cxn>
                <a:cxn ang="0">
                  <a:pos x="T8" y="T9"/>
                </a:cxn>
                <a:cxn ang="0">
                  <a:pos x="T10" y="T11"/>
                </a:cxn>
                <a:cxn ang="0">
                  <a:pos x="T12" y="T13"/>
                </a:cxn>
              </a:cxnLst>
              <a:rect l="0" t="0" r="r" b="b"/>
              <a:pathLst>
                <a:path w="73" h="104">
                  <a:moveTo>
                    <a:pt x="17" y="62"/>
                  </a:moveTo>
                  <a:cubicBezTo>
                    <a:pt x="27" y="73"/>
                    <a:pt x="37" y="84"/>
                    <a:pt x="48" y="96"/>
                  </a:cubicBezTo>
                  <a:cubicBezTo>
                    <a:pt x="45" y="98"/>
                    <a:pt x="43" y="101"/>
                    <a:pt x="40" y="104"/>
                  </a:cubicBezTo>
                  <a:cubicBezTo>
                    <a:pt x="27" y="89"/>
                    <a:pt x="13" y="75"/>
                    <a:pt x="0" y="60"/>
                  </a:cubicBezTo>
                  <a:cubicBezTo>
                    <a:pt x="21" y="40"/>
                    <a:pt x="42" y="20"/>
                    <a:pt x="64" y="0"/>
                  </a:cubicBezTo>
                  <a:cubicBezTo>
                    <a:pt x="67" y="4"/>
                    <a:pt x="70" y="6"/>
                    <a:pt x="73" y="10"/>
                  </a:cubicBezTo>
                  <a:cubicBezTo>
                    <a:pt x="54" y="27"/>
                    <a:pt x="36" y="44"/>
                    <a:pt x="17"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71">
              <a:extLst>
                <a:ext uri="{FF2B5EF4-FFF2-40B4-BE49-F238E27FC236}">
                  <a16:creationId xmlns:a16="http://schemas.microsoft.com/office/drawing/2014/main" id="{9E49A2FD-D055-4E14-8E8F-B80AF83EC772}"/>
                </a:ext>
              </a:extLst>
            </p:cNvPr>
            <p:cNvSpPr>
              <a:spLocks/>
            </p:cNvSpPr>
            <p:nvPr/>
          </p:nvSpPr>
          <p:spPr bwMode="auto">
            <a:xfrm>
              <a:off x="6991350" y="736600"/>
              <a:ext cx="136525" cy="231775"/>
            </a:xfrm>
            <a:custGeom>
              <a:avLst/>
              <a:gdLst>
                <a:gd name="T0" fmla="*/ 38 w 50"/>
                <a:gd name="T1" fmla="*/ 0 h 85"/>
                <a:gd name="T2" fmla="*/ 50 w 50"/>
                <a:gd name="T3" fmla="*/ 6 h 85"/>
                <a:gd name="T4" fmla="*/ 12 w 50"/>
                <a:gd name="T5" fmla="*/ 85 h 85"/>
                <a:gd name="T6" fmla="*/ 0 w 50"/>
                <a:gd name="T7" fmla="*/ 80 h 85"/>
                <a:gd name="T8" fmla="*/ 38 w 50"/>
                <a:gd name="T9" fmla="*/ 0 h 85"/>
              </a:gdLst>
              <a:ahLst/>
              <a:cxnLst>
                <a:cxn ang="0">
                  <a:pos x="T0" y="T1"/>
                </a:cxn>
                <a:cxn ang="0">
                  <a:pos x="T2" y="T3"/>
                </a:cxn>
                <a:cxn ang="0">
                  <a:pos x="T4" y="T5"/>
                </a:cxn>
                <a:cxn ang="0">
                  <a:pos x="T6" y="T7"/>
                </a:cxn>
                <a:cxn ang="0">
                  <a:pos x="T8" y="T9"/>
                </a:cxn>
              </a:cxnLst>
              <a:rect l="0" t="0" r="r" b="b"/>
              <a:pathLst>
                <a:path w="50" h="85">
                  <a:moveTo>
                    <a:pt x="38" y="0"/>
                  </a:moveTo>
                  <a:cubicBezTo>
                    <a:pt x="43" y="3"/>
                    <a:pt x="46" y="4"/>
                    <a:pt x="50" y="6"/>
                  </a:cubicBezTo>
                  <a:cubicBezTo>
                    <a:pt x="37" y="32"/>
                    <a:pt x="25" y="58"/>
                    <a:pt x="12" y="85"/>
                  </a:cubicBezTo>
                  <a:cubicBezTo>
                    <a:pt x="8" y="83"/>
                    <a:pt x="5" y="82"/>
                    <a:pt x="0" y="80"/>
                  </a:cubicBezTo>
                  <a:cubicBezTo>
                    <a:pt x="13" y="53"/>
                    <a:pt x="25" y="27"/>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72">
              <a:extLst>
                <a:ext uri="{FF2B5EF4-FFF2-40B4-BE49-F238E27FC236}">
                  <a16:creationId xmlns:a16="http://schemas.microsoft.com/office/drawing/2014/main" id="{C4089477-6026-46BD-A1FA-B6D5EA033E6C}"/>
                </a:ext>
              </a:extLst>
            </p:cNvPr>
            <p:cNvSpPr>
              <a:spLocks/>
            </p:cNvSpPr>
            <p:nvPr/>
          </p:nvSpPr>
          <p:spPr bwMode="auto">
            <a:xfrm>
              <a:off x="7983538" y="3278188"/>
              <a:ext cx="236538" cy="111125"/>
            </a:xfrm>
            <a:custGeom>
              <a:avLst/>
              <a:gdLst>
                <a:gd name="T0" fmla="*/ 0 w 87"/>
                <a:gd name="T1" fmla="*/ 13 h 41"/>
                <a:gd name="T2" fmla="*/ 4 w 87"/>
                <a:gd name="T3" fmla="*/ 0 h 41"/>
                <a:gd name="T4" fmla="*/ 87 w 87"/>
                <a:gd name="T5" fmla="*/ 29 h 41"/>
                <a:gd name="T6" fmla="*/ 82 w 87"/>
                <a:gd name="T7" fmla="*/ 41 h 41"/>
                <a:gd name="T8" fmla="*/ 0 w 87"/>
                <a:gd name="T9" fmla="*/ 13 h 41"/>
              </a:gdLst>
              <a:ahLst/>
              <a:cxnLst>
                <a:cxn ang="0">
                  <a:pos x="T0" y="T1"/>
                </a:cxn>
                <a:cxn ang="0">
                  <a:pos x="T2" y="T3"/>
                </a:cxn>
                <a:cxn ang="0">
                  <a:pos x="T4" y="T5"/>
                </a:cxn>
                <a:cxn ang="0">
                  <a:pos x="T6" y="T7"/>
                </a:cxn>
                <a:cxn ang="0">
                  <a:pos x="T8" y="T9"/>
                </a:cxn>
              </a:cxnLst>
              <a:rect l="0" t="0" r="r" b="b"/>
              <a:pathLst>
                <a:path w="87" h="41">
                  <a:moveTo>
                    <a:pt x="0" y="13"/>
                  </a:moveTo>
                  <a:cubicBezTo>
                    <a:pt x="1" y="9"/>
                    <a:pt x="2" y="5"/>
                    <a:pt x="4" y="0"/>
                  </a:cubicBezTo>
                  <a:cubicBezTo>
                    <a:pt x="31" y="10"/>
                    <a:pt x="59" y="19"/>
                    <a:pt x="87" y="29"/>
                  </a:cubicBezTo>
                  <a:cubicBezTo>
                    <a:pt x="85" y="33"/>
                    <a:pt x="84" y="36"/>
                    <a:pt x="82" y="41"/>
                  </a:cubicBezTo>
                  <a:cubicBezTo>
                    <a:pt x="54" y="31"/>
                    <a:pt x="27" y="22"/>
                    <a:pt x="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73">
              <a:extLst>
                <a:ext uri="{FF2B5EF4-FFF2-40B4-BE49-F238E27FC236}">
                  <a16:creationId xmlns:a16="http://schemas.microsoft.com/office/drawing/2014/main" id="{BEBAD76C-F6BD-44E4-B093-57CD70A59320}"/>
                </a:ext>
              </a:extLst>
            </p:cNvPr>
            <p:cNvSpPr>
              <a:spLocks/>
            </p:cNvSpPr>
            <p:nvPr/>
          </p:nvSpPr>
          <p:spPr bwMode="auto">
            <a:xfrm>
              <a:off x="7999413" y="2035175"/>
              <a:ext cx="238125" cy="103187"/>
            </a:xfrm>
            <a:custGeom>
              <a:avLst/>
              <a:gdLst>
                <a:gd name="T0" fmla="*/ 83 w 87"/>
                <a:gd name="T1" fmla="*/ 0 h 38"/>
                <a:gd name="T2" fmla="*/ 87 w 87"/>
                <a:gd name="T3" fmla="*/ 12 h 38"/>
                <a:gd name="T4" fmla="*/ 4 w 87"/>
                <a:gd name="T5" fmla="*/ 38 h 38"/>
                <a:gd name="T6" fmla="*/ 0 w 87"/>
                <a:gd name="T7" fmla="*/ 25 h 38"/>
                <a:gd name="T8" fmla="*/ 83 w 87"/>
                <a:gd name="T9" fmla="*/ 0 h 38"/>
              </a:gdLst>
              <a:ahLst/>
              <a:cxnLst>
                <a:cxn ang="0">
                  <a:pos x="T0" y="T1"/>
                </a:cxn>
                <a:cxn ang="0">
                  <a:pos x="T2" y="T3"/>
                </a:cxn>
                <a:cxn ang="0">
                  <a:pos x="T4" y="T5"/>
                </a:cxn>
                <a:cxn ang="0">
                  <a:pos x="T6" y="T7"/>
                </a:cxn>
                <a:cxn ang="0">
                  <a:pos x="T8" y="T9"/>
                </a:cxn>
              </a:cxnLst>
              <a:rect l="0" t="0" r="r" b="b"/>
              <a:pathLst>
                <a:path w="87" h="38">
                  <a:moveTo>
                    <a:pt x="83" y="0"/>
                  </a:moveTo>
                  <a:cubicBezTo>
                    <a:pt x="85" y="4"/>
                    <a:pt x="86" y="7"/>
                    <a:pt x="87" y="12"/>
                  </a:cubicBezTo>
                  <a:cubicBezTo>
                    <a:pt x="59" y="21"/>
                    <a:pt x="32" y="29"/>
                    <a:pt x="4" y="38"/>
                  </a:cubicBezTo>
                  <a:cubicBezTo>
                    <a:pt x="2" y="34"/>
                    <a:pt x="1" y="30"/>
                    <a:pt x="0" y="25"/>
                  </a:cubicBezTo>
                  <a:cubicBezTo>
                    <a:pt x="28" y="17"/>
                    <a:pt x="55" y="8"/>
                    <a:pt x="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84">
              <a:extLst>
                <a:ext uri="{FF2B5EF4-FFF2-40B4-BE49-F238E27FC236}">
                  <a16:creationId xmlns:a16="http://schemas.microsoft.com/office/drawing/2014/main" id="{B4829D4A-D9E4-45E1-A2B9-B4D954875D13}"/>
                </a:ext>
              </a:extLst>
            </p:cNvPr>
            <p:cNvSpPr>
              <a:spLocks noEditPoints="1"/>
            </p:cNvSpPr>
            <p:nvPr/>
          </p:nvSpPr>
          <p:spPr bwMode="auto">
            <a:xfrm>
              <a:off x="4548188" y="1839913"/>
              <a:ext cx="3232150" cy="1374775"/>
            </a:xfrm>
            <a:custGeom>
              <a:avLst/>
              <a:gdLst>
                <a:gd name="T0" fmla="*/ 486 w 1183"/>
                <a:gd name="T1" fmla="*/ 161 h 503"/>
                <a:gd name="T2" fmla="*/ 478 w 1183"/>
                <a:gd name="T3" fmla="*/ 135 h 503"/>
                <a:gd name="T4" fmla="*/ 583 w 1183"/>
                <a:gd name="T5" fmla="*/ 23 h 503"/>
                <a:gd name="T6" fmla="*/ 598 w 1183"/>
                <a:gd name="T7" fmla="*/ 0 h 503"/>
                <a:gd name="T8" fmla="*/ 604 w 1183"/>
                <a:gd name="T9" fmla="*/ 56 h 503"/>
                <a:gd name="T10" fmla="*/ 721 w 1183"/>
                <a:gd name="T11" fmla="*/ 143 h 503"/>
                <a:gd name="T12" fmla="*/ 707 w 1183"/>
                <a:gd name="T13" fmla="*/ 168 h 503"/>
                <a:gd name="T14" fmla="*/ 725 w 1183"/>
                <a:gd name="T15" fmla="*/ 162 h 503"/>
                <a:gd name="T16" fmla="*/ 1006 w 1183"/>
                <a:gd name="T17" fmla="*/ 154 h 503"/>
                <a:gd name="T18" fmla="*/ 1118 w 1183"/>
                <a:gd name="T19" fmla="*/ 195 h 503"/>
                <a:gd name="T20" fmla="*/ 1158 w 1183"/>
                <a:gd name="T21" fmla="*/ 237 h 503"/>
                <a:gd name="T22" fmla="*/ 1162 w 1183"/>
                <a:gd name="T23" fmla="*/ 477 h 503"/>
                <a:gd name="T24" fmla="*/ 778 w 1183"/>
                <a:gd name="T25" fmla="*/ 493 h 503"/>
                <a:gd name="T26" fmla="*/ 739 w 1183"/>
                <a:gd name="T27" fmla="*/ 411 h 503"/>
                <a:gd name="T28" fmla="*/ 1058 w 1183"/>
                <a:gd name="T29" fmla="*/ 464 h 503"/>
                <a:gd name="T30" fmla="*/ 1087 w 1183"/>
                <a:gd name="T31" fmla="*/ 257 h 503"/>
                <a:gd name="T32" fmla="*/ 730 w 1183"/>
                <a:gd name="T33" fmla="*/ 240 h 503"/>
                <a:gd name="T34" fmla="*/ 719 w 1183"/>
                <a:gd name="T35" fmla="*/ 456 h 503"/>
                <a:gd name="T36" fmla="*/ 736 w 1183"/>
                <a:gd name="T37" fmla="*/ 502 h 503"/>
                <a:gd name="T38" fmla="*/ 485 w 1183"/>
                <a:gd name="T39" fmla="*/ 473 h 503"/>
                <a:gd name="T40" fmla="*/ 434 w 1183"/>
                <a:gd name="T41" fmla="*/ 494 h 503"/>
                <a:gd name="T42" fmla="*/ 465 w 1183"/>
                <a:gd name="T43" fmla="*/ 246 h 503"/>
                <a:gd name="T44" fmla="*/ 118 w 1183"/>
                <a:gd name="T45" fmla="*/ 240 h 503"/>
                <a:gd name="T46" fmla="*/ 104 w 1183"/>
                <a:gd name="T47" fmla="*/ 460 h 503"/>
                <a:gd name="T48" fmla="*/ 128 w 1183"/>
                <a:gd name="T49" fmla="*/ 411 h 503"/>
                <a:gd name="T50" fmla="*/ 440 w 1183"/>
                <a:gd name="T51" fmla="*/ 469 h 503"/>
                <a:gd name="T52" fmla="*/ 0 w 1183"/>
                <a:gd name="T53" fmla="*/ 492 h 503"/>
                <a:gd name="T54" fmla="*/ 30 w 1183"/>
                <a:gd name="T55" fmla="*/ 253 h 503"/>
                <a:gd name="T56" fmla="*/ 46 w 1183"/>
                <a:gd name="T57" fmla="*/ 202 h 503"/>
                <a:gd name="T58" fmla="*/ 156 w 1183"/>
                <a:gd name="T59" fmla="*/ 142 h 503"/>
                <a:gd name="T60" fmla="*/ 465 w 1183"/>
                <a:gd name="T61" fmla="*/ 162 h 503"/>
                <a:gd name="T62" fmla="*/ 443 w 1183"/>
                <a:gd name="T63" fmla="*/ 197 h 503"/>
                <a:gd name="T64" fmla="*/ 461 w 1183"/>
                <a:gd name="T65" fmla="*/ 195 h 503"/>
                <a:gd name="T66" fmla="*/ 467 w 1183"/>
                <a:gd name="T67" fmla="*/ 172 h 503"/>
                <a:gd name="T68" fmla="*/ 509 w 1183"/>
                <a:gd name="T69" fmla="*/ 211 h 503"/>
                <a:gd name="T70" fmla="*/ 523 w 1183"/>
                <a:gd name="T71" fmla="*/ 396 h 503"/>
                <a:gd name="T72" fmla="*/ 530 w 1183"/>
                <a:gd name="T73" fmla="*/ 292 h 503"/>
                <a:gd name="T74" fmla="*/ 548 w 1183"/>
                <a:gd name="T75" fmla="*/ 309 h 503"/>
                <a:gd name="T76" fmla="*/ 549 w 1183"/>
                <a:gd name="T77" fmla="*/ 406 h 503"/>
                <a:gd name="T78" fmla="*/ 636 w 1183"/>
                <a:gd name="T79" fmla="*/ 407 h 503"/>
                <a:gd name="T80" fmla="*/ 637 w 1183"/>
                <a:gd name="T81" fmla="*/ 309 h 503"/>
                <a:gd name="T82" fmla="*/ 654 w 1183"/>
                <a:gd name="T83" fmla="*/ 235 h 503"/>
                <a:gd name="T84" fmla="*/ 661 w 1183"/>
                <a:gd name="T85" fmla="*/ 319 h 503"/>
                <a:gd name="T86" fmla="*/ 675 w 1183"/>
                <a:gd name="T87" fmla="*/ 407 h 503"/>
                <a:gd name="T88" fmla="*/ 717 w 1183"/>
                <a:gd name="T89" fmla="*/ 178 h 503"/>
                <a:gd name="T90" fmla="*/ 716 w 1183"/>
                <a:gd name="T91" fmla="*/ 211 h 503"/>
                <a:gd name="T92" fmla="*/ 741 w 1183"/>
                <a:gd name="T93" fmla="*/ 197 h 503"/>
                <a:gd name="T94" fmla="*/ 558 w 1183"/>
                <a:gd name="T95" fmla="*/ 361 h 503"/>
                <a:gd name="T96" fmla="*/ 625 w 1183"/>
                <a:gd name="T97" fmla="*/ 407 h 503"/>
                <a:gd name="T98" fmla="*/ 605 w 1183"/>
                <a:gd name="T99" fmla="*/ 407 h 503"/>
                <a:gd name="T100" fmla="*/ 586 w 1183"/>
                <a:gd name="T101" fmla="*/ 407 h 503"/>
                <a:gd name="T102" fmla="*/ 586 w 1183"/>
                <a:gd name="T103" fmla="*/ 360 h 503"/>
                <a:gd name="T104" fmla="*/ 554 w 1183"/>
                <a:gd name="T105" fmla="*/ 165 h 503"/>
                <a:gd name="T106" fmla="*/ 517 w 1183"/>
                <a:gd name="T107" fmla="*/ 168 h 503"/>
                <a:gd name="T108" fmla="*/ 638 w 1183"/>
                <a:gd name="T109" fmla="*/ 160 h 503"/>
                <a:gd name="T110" fmla="*/ 667 w 1183"/>
                <a:gd name="T111" fmla="*/ 169 h 503"/>
                <a:gd name="T112" fmla="*/ 594 w 1183"/>
                <a:gd name="T113" fmla="*/ 159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83" h="503">
                  <a:moveTo>
                    <a:pt x="467" y="172"/>
                  </a:moveTo>
                  <a:cubicBezTo>
                    <a:pt x="471" y="171"/>
                    <a:pt x="475" y="170"/>
                    <a:pt x="479" y="168"/>
                  </a:cubicBezTo>
                  <a:cubicBezTo>
                    <a:pt x="482" y="167"/>
                    <a:pt x="485" y="164"/>
                    <a:pt x="486" y="161"/>
                  </a:cubicBezTo>
                  <a:cubicBezTo>
                    <a:pt x="486" y="159"/>
                    <a:pt x="483" y="155"/>
                    <a:pt x="481" y="153"/>
                  </a:cubicBezTo>
                  <a:cubicBezTo>
                    <a:pt x="476" y="150"/>
                    <a:pt x="470" y="147"/>
                    <a:pt x="463" y="143"/>
                  </a:cubicBezTo>
                  <a:cubicBezTo>
                    <a:pt x="469" y="140"/>
                    <a:pt x="474" y="137"/>
                    <a:pt x="478" y="135"/>
                  </a:cubicBezTo>
                  <a:cubicBezTo>
                    <a:pt x="511" y="118"/>
                    <a:pt x="545" y="101"/>
                    <a:pt x="578" y="84"/>
                  </a:cubicBezTo>
                  <a:cubicBezTo>
                    <a:pt x="586" y="79"/>
                    <a:pt x="589" y="68"/>
                    <a:pt x="583" y="60"/>
                  </a:cubicBezTo>
                  <a:cubicBezTo>
                    <a:pt x="572" y="45"/>
                    <a:pt x="572" y="37"/>
                    <a:pt x="583" y="23"/>
                  </a:cubicBezTo>
                  <a:cubicBezTo>
                    <a:pt x="584" y="21"/>
                    <a:pt x="585" y="19"/>
                    <a:pt x="585" y="16"/>
                  </a:cubicBezTo>
                  <a:cubicBezTo>
                    <a:pt x="586" y="11"/>
                    <a:pt x="585" y="6"/>
                    <a:pt x="585" y="0"/>
                  </a:cubicBezTo>
                  <a:cubicBezTo>
                    <a:pt x="590" y="0"/>
                    <a:pt x="593" y="0"/>
                    <a:pt x="598" y="0"/>
                  </a:cubicBezTo>
                  <a:cubicBezTo>
                    <a:pt x="598" y="3"/>
                    <a:pt x="598" y="7"/>
                    <a:pt x="598" y="10"/>
                  </a:cubicBezTo>
                  <a:cubicBezTo>
                    <a:pt x="598" y="17"/>
                    <a:pt x="599" y="22"/>
                    <a:pt x="604" y="27"/>
                  </a:cubicBezTo>
                  <a:cubicBezTo>
                    <a:pt x="611" y="33"/>
                    <a:pt x="611" y="46"/>
                    <a:pt x="604" y="56"/>
                  </a:cubicBezTo>
                  <a:cubicBezTo>
                    <a:pt x="602" y="59"/>
                    <a:pt x="599" y="62"/>
                    <a:pt x="599" y="65"/>
                  </a:cubicBezTo>
                  <a:cubicBezTo>
                    <a:pt x="597" y="73"/>
                    <a:pt x="598" y="80"/>
                    <a:pt x="608" y="85"/>
                  </a:cubicBezTo>
                  <a:cubicBezTo>
                    <a:pt x="645" y="103"/>
                    <a:pt x="682" y="123"/>
                    <a:pt x="721" y="143"/>
                  </a:cubicBezTo>
                  <a:cubicBezTo>
                    <a:pt x="715" y="146"/>
                    <a:pt x="709" y="149"/>
                    <a:pt x="705" y="152"/>
                  </a:cubicBezTo>
                  <a:cubicBezTo>
                    <a:pt x="702" y="154"/>
                    <a:pt x="698" y="159"/>
                    <a:pt x="699" y="161"/>
                  </a:cubicBezTo>
                  <a:cubicBezTo>
                    <a:pt x="699" y="164"/>
                    <a:pt x="703" y="167"/>
                    <a:pt x="707" y="168"/>
                  </a:cubicBezTo>
                  <a:cubicBezTo>
                    <a:pt x="709" y="170"/>
                    <a:pt x="713" y="170"/>
                    <a:pt x="716" y="171"/>
                  </a:cubicBezTo>
                  <a:cubicBezTo>
                    <a:pt x="717" y="168"/>
                    <a:pt x="718" y="165"/>
                    <a:pt x="718" y="162"/>
                  </a:cubicBezTo>
                  <a:cubicBezTo>
                    <a:pt x="721" y="162"/>
                    <a:pt x="723" y="162"/>
                    <a:pt x="725" y="162"/>
                  </a:cubicBezTo>
                  <a:cubicBezTo>
                    <a:pt x="756" y="162"/>
                    <a:pt x="787" y="162"/>
                    <a:pt x="818" y="162"/>
                  </a:cubicBezTo>
                  <a:cubicBezTo>
                    <a:pt x="871" y="162"/>
                    <a:pt x="924" y="161"/>
                    <a:pt x="978" y="162"/>
                  </a:cubicBezTo>
                  <a:cubicBezTo>
                    <a:pt x="988" y="162"/>
                    <a:pt x="997" y="160"/>
                    <a:pt x="1006" y="154"/>
                  </a:cubicBezTo>
                  <a:cubicBezTo>
                    <a:pt x="1016" y="149"/>
                    <a:pt x="1026" y="139"/>
                    <a:pt x="1036" y="140"/>
                  </a:cubicBezTo>
                  <a:cubicBezTo>
                    <a:pt x="1046" y="141"/>
                    <a:pt x="1055" y="151"/>
                    <a:pt x="1065" y="158"/>
                  </a:cubicBezTo>
                  <a:cubicBezTo>
                    <a:pt x="1083" y="170"/>
                    <a:pt x="1100" y="183"/>
                    <a:pt x="1118" y="195"/>
                  </a:cubicBezTo>
                  <a:cubicBezTo>
                    <a:pt x="1124" y="199"/>
                    <a:pt x="1131" y="201"/>
                    <a:pt x="1137" y="201"/>
                  </a:cubicBezTo>
                  <a:cubicBezTo>
                    <a:pt x="1147" y="202"/>
                    <a:pt x="1158" y="202"/>
                    <a:pt x="1170" y="202"/>
                  </a:cubicBezTo>
                  <a:cubicBezTo>
                    <a:pt x="1166" y="214"/>
                    <a:pt x="1161" y="226"/>
                    <a:pt x="1158" y="237"/>
                  </a:cubicBezTo>
                  <a:cubicBezTo>
                    <a:pt x="1155" y="245"/>
                    <a:pt x="1153" y="253"/>
                    <a:pt x="1153" y="260"/>
                  </a:cubicBezTo>
                  <a:cubicBezTo>
                    <a:pt x="1153" y="326"/>
                    <a:pt x="1153" y="393"/>
                    <a:pt x="1153" y="459"/>
                  </a:cubicBezTo>
                  <a:cubicBezTo>
                    <a:pt x="1153" y="467"/>
                    <a:pt x="1155" y="472"/>
                    <a:pt x="1162" y="477"/>
                  </a:cubicBezTo>
                  <a:cubicBezTo>
                    <a:pt x="1169" y="481"/>
                    <a:pt x="1175" y="486"/>
                    <a:pt x="1183" y="492"/>
                  </a:cubicBezTo>
                  <a:cubicBezTo>
                    <a:pt x="1178" y="492"/>
                    <a:pt x="1176" y="492"/>
                    <a:pt x="1173" y="492"/>
                  </a:cubicBezTo>
                  <a:cubicBezTo>
                    <a:pt x="1041" y="492"/>
                    <a:pt x="910" y="492"/>
                    <a:pt x="778" y="493"/>
                  </a:cubicBezTo>
                  <a:cubicBezTo>
                    <a:pt x="771" y="493"/>
                    <a:pt x="767" y="489"/>
                    <a:pt x="762" y="486"/>
                  </a:cubicBezTo>
                  <a:cubicBezTo>
                    <a:pt x="741" y="472"/>
                    <a:pt x="736" y="453"/>
                    <a:pt x="739" y="431"/>
                  </a:cubicBezTo>
                  <a:cubicBezTo>
                    <a:pt x="740" y="424"/>
                    <a:pt x="739" y="418"/>
                    <a:pt x="739" y="411"/>
                  </a:cubicBezTo>
                  <a:cubicBezTo>
                    <a:pt x="845" y="411"/>
                    <a:pt x="949" y="411"/>
                    <a:pt x="1056" y="411"/>
                  </a:cubicBezTo>
                  <a:cubicBezTo>
                    <a:pt x="1056" y="429"/>
                    <a:pt x="1056" y="446"/>
                    <a:pt x="1056" y="463"/>
                  </a:cubicBezTo>
                  <a:cubicBezTo>
                    <a:pt x="1058" y="464"/>
                    <a:pt x="1058" y="464"/>
                    <a:pt x="1058" y="464"/>
                  </a:cubicBezTo>
                  <a:cubicBezTo>
                    <a:pt x="1080" y="466"/>
                    <a:pt x="1087" y="460"/>
                    <a:pt x="1087" y="438"/>
                  </a:cubicBezTo>
                  <a:cubicBezTo>
                    <a:pt x="1087" y="386"/>
                    <a:pt x="1087" y="333"/>
                    <a:pt x="1087" y="281"/>
                  </a:cubicBezTo>
                  <a:cubicBezTo>
                    <a:pt x="1087" y="273"/>
                    <a:pt x="1087" y="265"/>
                    <a:pt x="1087" y="257"/>
                  </a:cubicBezTo>
                  <a:cubicBezTo>
                    <a:pt x="1087" y="245"/>
                    <a:pt x="1082" y="240"/>
                    <a:pt x="1069" y="240"/>
                  </a:cubicBezTo>
                  <a:cubicBezTo>
                    <a:pt x="1039" y="239"/>
                    <a:pt x="1009" y="240"/>
                    <a:pt x="979" y="240"/>
                  </a:cubicBezTo>
                  <a:cubicBezTo>
                    <a:pt x="896" y="240"/>
                    <a:pt x="813" y="240"/>
                    <a:pt x="730" y="240"/>
                  </a:cubicBezTo>
                  <a:cubicBezTo>
                    <a:pt x="727" y="240"/>
                    <a:pt x="724" y="240"/>
                    <a:pt x="719" y="240"/>
                  </a:cubicBezTo>
                  <a:cubicBezTo>
                    <a:pt x="719" y="244"/>
                    <a:pt x="719" y="248"/>
                    <a:pt x="719" y="251"/>
                  </a:cubicBezTo>
                  <a:cubicBezTo>
                    <a:pt x="719" y="319"/>
                    <a:pt x="719" y="387"/>
                    <a:pt x="719" y="456"/>
                  </a:cubicBezTo>
                  <a:cubicBezTo>
                    <a:pt x="719" y="463"/>
                    <a:pt x="722" y="469"/>
                    <a:pt x="727" y="473"/>
                  </a:cubicBezTo>
                  <a:cubicBezTo>
                    <a:pt x="735" y="479"/>
                    <a:pt x="741" y="486"/>
                    <a:pt x="749" y="493"/>
                  </a:cubicBezTo>
                  <a:cubicBezTo>
                    <a:pt x="745" y="497"/>
                    <a:pt x="740" y="499"/>
                    <a:pt x="736" y="502"/>
                  </a:cubicBezTo>
                  <a:cubicBezTo>
                    <a:pt x="727" y="494"/>
                    <a:pt x="719" y="486"/>
                    <a:pt x="711" y="478"/>
                  </a:cubicBezTo>
                  <a:cubicBezTo>
                    <a:pt x="708" y="475"/>
                    <a:pt x="704" y="473"/>
                    <a:pt x="700" y="473"/>
                  </a:cubicBezTo>
                  <a:cubicBezTo>
                    <a:pt x="628" y="472"/>
                    <a:pt x="556" y="472"/>
                    <a:pt x="485" y="473"/>
                  </a:cubicBezTo>
                  <a:cubicBezTo>
                    <a:pt x="480" y="473"/>
                    <a:pt x="475" y="476"/>
                    <a:pt x="471" y="479"/>
                  </a:cubicBezTo>
                  <a:cubicBezTo>
                    <a:pt x="464" y="486"/>
                    <a:pt x="457" y="495"/>
                    <a:pt x="449" y="503"/>
                  </a:cubicBezTo>
                  <a:cubicBezTo>
                    <a:pt x="444" y="500"/>
                    <a:pt x="440" y="497"/>
                    <a:pt x="434" y="494"/>
                  </a:cubicBezTo>
                  <a:cubicBezTo>
                    <a:pt x="443" y="485"/>
                    <a:pt x="452" y="478"/>
                    <a:pt x="460" y="470"/>
                  </a:cubicBezTo>
                  <a:cubicBezTo>
                    <a:pt x="462" y="467"/>
                    <a:pt x="465" y="463"/>
                    <a:pt x="465" y="459"/>
                  </a:cubicBezTo>
                  <a:cubicBezTo>
                    <a:pt x="465" y="388"/>
                    <a:pt x="465" y="317"/>
                    <a:pt x="465" y="246"/>
                  </a:cubicBezTo>
                  <a:cubicBezTo>
                    <a:pt x="465" y="244"/>
                    <a:pt x="465" y="242"/>
                    <a:pt x="464" y="240"/>
                  </a:cubicBezTo>
                  <a:cubicBezTo>
                    <a:pt x="461" y="240"/>
                    <a:pt x="458" y="240"/>
                    <a:pt x="455" y="240"/>
                  </a:cubicBezTo>
                  <a:cubicBezTo>
                    <a:pt x="343" y="240"/>
                    <a:pt x="231" y="240"/>
                    <a:pt x="118" y="240"/>
                  </a:cubicBezTo>
                  <a:cubicBezTo>
                    <a:pt x="101" y="240"/>
                    <a:pt x="98" y="243"/>
                    <a:pt x="98" y="260"/>
                  </a:cubicBezTo>
                  <a:cubicBezTo>
                    <a:pt x="98" y="318"/>
                    <a:pt x="97" y="376"/>
                    <a:pt x="97" y="434"/>
                  </a:cubicBezTo>
                  <a:cubicBezTo>
                    <a:pt x="97" y="443"/>
                    <a:pt x="101" y="452"/>
                    <a:pt x="104" y="460"/>
                  </a:cubicBezTo>
                  <a:cubicBezTo>
                    <a:pt x="105" y="462"/>
                    <a:pt x="108" y="464"/>
                    <a:pt x="110" y="464"/>
                  </a:cubicBezTo>
                  <a:cubicBezTo>
                    <a:pt x="116" y="465"/>
                    <a:pt x="121" y="464"/>
                    <a:pt x="128" y="464"/>
                  </a:cubicBezTo>
                  <a:cubicBezTo>
                    <a:pt x="128" y="446"/>
                    <a:pt x="128" y="429"/>
                    <a:pt x="128" y="411"/>
                  </a:cubicBezTo>
                  <a:cubicBezTo>
                    <a:pt x="234" y="411"/>
                    <a:pt x="339" y="411"/>
                    <a:pt x="445" y="411"/>
                  </a:cubicBezTo>
                  <a:cubicBezTo>
                    <a:pt x="445" y="428"/>
                    <a:pt x="445" y="445"/>
                    <a:pt x="444" y="462"/>
                  </a:cubicBezTo>
                  <a:cubicBezTo>
                    <a:pt x="444" y="464"/>
                    <a:pt x="442" y="467"/>
                    <a:pt x="440" y="469"/>
                  </a:cubicBezTo>
                  <a:cubicBezTo>
                    <a:pt x="416" y="492"/>
                    <a:pt x="416" y="492"/>
                    <a:pt x="383" y="492"/>
                  </a:cubicBezTo>
                  <a:cubicBezTo>
                    <a:pt x="259" y="492"/>
                    <a:pt x="136" y="492"/>
                    <a:pt x="13" y="492"/>
                  </a:cubicBezTo>
                  <a:cubicBezTo>
                    <a:pt x="10" y="492"/>
                    <a:pt x="7" y="492"/>
                    <a:pt x="0" y="492"/>
                  </a:cubicBezTo>
                  <a:cubicBezTo>
                    <a:pt x="10" y="485"/>
                    <a:pt x="17" y="480"/>
                    <a:pt x="24" y="474"/>
                  </a:cubicBezTo>
                  <a:cubicBezTo>
                    <a:pt x="27" y="472"/>
                    <a:pt x="30" y="467"/>
                    <a:pt x="30" y="463"/>
                  </a:cubicBezTo>
                  <a:cubicBezTo>
                    <a:pt x="31" y="393"/>
                    <a:pt x="30" y="323"/>
                    <a:pt x="30" y="253"/>
                  </a:cubicBezTo>
                  <a:cubicBezTo>
                    <a:pt x="30" y="248"/>
                    <a:pt x="29" y="243"/>
                    <a:pt x="27" y="239"/>
                  </a:cubicBezTo>
                  <a:cubicBezTo>
                    <a:pt x="23" y="227"/>
                    <a:pt x="19" y="215"/>
                    <a:pt x="14" y="202"/>
                  </a:cubicBezTo>
                  <a:cubicBezTo>
                    <a:pt x="25" y="202"/>
                    <a:pt x="35" y="201"/>
                    <a:pt x="46" y="202"/>
                  </a:cubicBezTo>
                  <a:cubicBezTo>
                    <a:pt x="54" y="202"/>
                    <a:pt x="60" y="200"/>
                    <a:pt x="67" y="195"/>
                  </a:cubicBezTo>
                  <a:cubicBezTo>
                    <a:pt x="91" y="178"/>
                    <a:pt x="115" y="161"/>
                    <a:pt x="140" y="143"/>
                  </a:cubicBezTo>
                  <a:cubicBezTo>
                    <a:pt x="145" y="139"/>
                    <a:pt x="150" y="138"/>
                    <a:pt x="156" y="142"/>
                  </a:cubicBezTo>
                  <a:cubicBezTo>
                    <a:pt x="180" y="160"/>
                    <a:pt x="207" y="163"/>
                    <a:pt x="236" y="162"/>
                  </a:cubicBezTo>
                  <a:cubicBezTo>
                    <a:pt x="308" y="161"/>
                    <a:pt x="381" y="162"/>
                    <a:pt x="454" y="162"/>
                  </a:cubicBezTo>
                  <a:cubicBezTo>
                    <a:pt x="458" y="162"/>
                    <a:pt x="461" y="162"/>
                    <a:pt x="465" y="162"/>
                  </a:cubicBezTo>
                  <a:cubicBezTo>
                    <a:pt x="466" y="166"/>
                    <a:pt x="467" y="169"/>
                    <a:pt x="467" y="173"/>
                  </a:cubicBezTo>
                  <a:cubicBezTo>
                    <a:pt x="455" y="172"/>
                    <a:pt x="443" y="171"/>
                    <a:pt x="428" y="170"/>
                  </a:cubicBezTo>
                  <a:cubicBezTo>
                    <a:pt x="434" y="181"/>
                    <a:pt x="438" y="188"/>
                    <a:pt x="443" y="197"/>
                  </a:cubicBezTo>
                  <a:cubicBezTo>
                    <a:pt x="434" y="201"/>
                    <a:pt x="429" y="207"/>
                    <a:pt x="434" y="219"/>
                  </a:cubicBezTo>
                  <a:cubicBezTo>
                    <a:pt x="445" y="216"/>
                    <a:pt x="456" y="213"/>
                    <a:pt x="468" y="210"/>
                  </a:cubicBezTo>
                  <a:cubicBezTo>
                    <a:pt x="469" y="204"/>
                    <a:pt x="470" y="198"/>
                    <a:pt x="461" y="195"/>
                  </a:cubicBezTo>
                  <a:cubicBezTo>
                    <a:pt x="453" y="192"/>
                    <a:pt x="454" y="186"/>
                    <a:pt x="456" y="179"/>
                  </a:cubicBezTo>
                  <a:cubicBezTo>
                    <a:pt x="460" y="179"/>
                    <a:pt x="463" y="179"/>
                    <a:pt x="467" y="178"/>
                  </a:cubicBezTo>
                  <a:cubicBezTo>
                    <a:pt x="467" y="176"/>
                    <a:pt x="467" y="174"/>
                    <a:pt x="467" y="172"/>
                  </a:cubicBezTo>
                  <a:close/>
                  <a:moveTo>
                    <a:pt x="675" y="407"/>
                  </a:moveTo>
                  <a:cubicBezTo>
                    <a:pt x="675" y="341"/>
                    <a:pt x="675" y="277"/>
                    <a:pt x="675" y="211"/>
                  </a:cubicBezTo>
                  <a:cubicBezTo>
                    <a:pt x="620" y="211"/>
                    <a:pt x="565" y="211"/>
                    <a:pt x="509" y="211"/>
                  </a:cubicBezTo>
                  <a:cubicBezTo>
                    <a:pt x="509" y="277"/>
                    <a:pt x="509" y="341"/>
                    <a:pt x="509" y="407"/>
                  </a:cubicBezTo>
                  <a:cubicBezTo>
                    <a:pt x="514" y="407"/>
                    <a:pt x="518" y="407"/>
                    <a:pt x="523" y="407"/>
                  </a:cubicBezTo>
                  <a:cubicBezTo>
                    <a:pt x="523" y="403"/>
                    <a:pt x="523" y="399"/>
                    <a:pt x="523" y="396"/>
                  </a:cubicBezTo>
                  <a:cubicBezTo>
                    <a:pt x="523" y="371"/>
                    <a:pt x="523" y="346"/>
                    <a:pt x="523" y="321"/>
                  </a:cubicBezTo>
                  <a:cubicBezTo>
                    <a:pt x="523" y="318"/>
                    <a:pt x="523" y="313"/>
                    <a:pt x="524" y="312"/>
                  </a:cubicBezTo>
                  <a:cubicBezTo>
                    <a:pt x="533" y="307"/>
                    <a:pt x="530" y="299"/>
                    <a:pt x="530" y="292"/>
                  </a:cubicBezTo>
                  <a:cubicBezTo>
                    <a:pt x="530" y="270"/>
                    <a:pt x="530" y="247"/>
                    <a:pt x="530" y="224"/>
                  </a:cubicBezTo>
                  <a:cubicBezTo>
                    <a:pt x="536" y="224"/>
                    <a:pt x="542" y="224"/>
                    <a:pt x="548" y="224"/>
                  </a:cubicBezTo>
                  <a:cubicBezTo>
                    <a:pt x="548" y="253"/>
                    <a:pt x="548" y="281"/>
                    <a:pt x="548" y="309"/>
                  </a:cubicBezTo>
                  <a:cubicBezTo>
                    <a:pt x="544" y="310"/>
                    <a:pt x="541" y="311"/>
                    <a:pt x="537" y="311"/>
                  </a:cubicBezTo>
                  <a:cubicBezTo>
                    <a:pt x="537" y="343"/>
                    <a:pt x="537" y="375"/>
                    <a:pt x="537" y="406"/>
                  </a:cubicBezTo>
                  <a:cubicBezTo>
                    <a:pt x="542" y="406"/>
                    <a:pt x="545" y="406"/>
                    <a:pt x="549" y="406"/>
                  </a:cubicBezTo>
                  <a:cubicBezTo>
                    <a:pt x="549" y="381"/>
                    <a:pt x="549" y="357"/>
                    <a:pt x="549" y="333"/>
                  </a:cubicBezTo>
                  <a:cubicBezTo>
                    <a:pt x="579" y="333"/>
                    <a:pt x="606" y="333"/>
                    <a:pt x="636" y="333"/>
                  </a:cubicBezTo>
                  <a:cubicBezTo>
                    <a:pt x="636" y="358"/>
                    <a:pt x="636" y="382"/>
                    <a:pt x="636" y="407"/>
                  </a:cubicBezTo>
                  <a:cubicBezTo>
                    <a:pt x="640" y="407"/>
                    <a:pt x="643" y="407"/>
                    <a:pt x="646" y="407"/>
                  </a:cubicBezTo>
                  <a:cubicBezTo>
                    <a:pt x="646" y="374"/>
                    <a:pt x="646" y="342"/>
                    <a:pt x="646" y="311"/>
                  </a:cubicBezTo>
                  <a:cubicBezTo>
                    <a:pt x="642" y="310"/>
                    <a:pt x="640" y="310"/>
                    <a:pt x="637" y="309"/>
                  </a:cubicBezTo>
                  <a:cubicBezTo>
                    <a:pt x="637" y="281"/>
                    <a:pt x="637" y="253"/>
                    <a:pt x="637" y="224"/>
                  </a:cubicBezTo>
                  <a:cubicBezTo>
                    <a:pt x="643" y="224"/>
                    <a:pt x="648" y="224"/>
                    <a:pt x="654" y="224"/>
                  </a:cubicBezTo>
                  <a:cubicBezTo>
                    <a:pt x="654" y="228"/>
                    <a:pt x="654" y="231"/>
                    <a:pt x="654" y="235"/>
                  </a:cubicBezTo>
                  <a:cubicBezTo>
                    <a:pt x="654" y="257"/>
                    <a:pt x="654" y="279"/>
                    <a:pt x="654" y="301"/>
                  </a:cubicBezTo>
                  <a:cubicBezTo>
                    <a:pt x="654" y="304"/>
                    <a:pt x="655" y="309"/>
                    <a:pt x="656" y="309"/>
                  </a:cubicBezTo>
                  <a:cubicBezTo>
                    <a:pt x="663" y="311"/>
                    <a:pt x="661" y="315"/>
                    <a:pt x="661" y="319"/>
                  </a:cubicBezTo>
                  <a:cubicBezTo>
                    <a:pt x="661" y="345"/>
                    <a:pt x="661" y="371"/>
                    <a:pt x="661" y="396"/>
                  </a:cubicBezTo>
                  <a:cubicBezTo>
                    <a:pt x="661" y="400"/>
                    <a:pt x="662" y="403"/>
                    <a:pt x="662" y="407"/>
                  </a:cubicBezTo>
                  <a:cubicBezTo>
                    <a:pt x="667" y="407"/>
                    <a:pt x="671" y="407"/>
                    <a:pt x="675" y="407"/>
                  </a:cubicBezTo>
                  <a:close/>
                  <a:moveTo>
                    <a:pt x="741" y="197"/>
                  </a:moveTo>
                  <a:cubicBezTo>
                    <a:pt x="746" y="188"/>
                    <a:pt x="750" y="180"/>
                    <a:pt x="755" y="172"/>
                  </a:cubicBezTo>
                  <a:cubicBezTo>
                    <a:pt x="726" y="169"/>
                    <a:pt x="720" y="170"/>
                    <a:pt x="717" y="178"/>
                  </a:cubicBezTo>
                  <a:cubicBezTo>
                    <a:pt x="721" y="179"/>
                    <a:pt x="725" y="179"/>
                    <a:pt x="729" y="179"/>
                  </a:cubicBezTo>
                  <a:cubicBezTo>
                    <a:pt x="730" y="186"/>
                    <a:pt x="732" y="192"/>
                    <a:pt x="724" y="194"/>
                  </a:cubicBezTo>
                  <a:cubicBezTo>
                    <a:pt x="715" y="197"/>
                    <a:pt x="715" y="204"/>
                    <a:pt x="716" y="211"/>
                  </a:cubicBezTo>
                  <a:cubicBezTo>
                    <a:pt x="722" y="212"/>
                    <a:pt x="728" y="212"/>
                    <a:pt x="734" y="213"/>
                  </a:cubicBezTo>
                  <a:cubicBezTo>
                    <a:pt x="739" y="215"/>
                    <a:pt x="744" y="217"/>
                    <a:pt x="749" y="219"/>
                  </a:cubicBezTo>
                  <a:cubicBezTo>
                    <a:pt x="754" y="207"/>
                    <a:pt x="750" y="201"/>
                    <a:pt x="741" y="197"/>
                  </a:cubicBezTo>
                  <a:close/>
                  <a:moveTo>
                    <a:pt x="578" y="407"/>
                  </a:moveTo>
                  <a:cubicBezTo>
                    <a:pt x="578" y="391"/>
                    <a:pt x="578" y="376"/>
                    <a:pt x="578" y="361"/>
                  </a:cubicBezTo>
                  <a:cubicBezTo>
                    <a:pt x="571" y="361"/>
                    <a:pt x="565" y="361"/>
                    <a:pt x="558" y="361"/>
                  </a:cubicBezTo>
                  <a:cubicBezTo>
                    <a:pt x="558" y="376"/>
                    <a:pt x="558" y="391"/>
                    <a:pt x="558" y="407"/>
                  </a:cubicBezTo>
                  <a:cubicBezTo>
                    <a:pt x="565" y="407"/>
                    <a:pt x="571" y="407"/>
                    <a:pt x="578" y="407"/>
                  </a:cubicBezTo>
                  <a:close/>
                  <a:moveTo>
                    <a:pt x="625" y="407"/>
                  </a:moveTo>
                  <a:cubicBezTo>
                    <a:pt x="625" y="391"/>
                    <a:pt x="625" y="376"/>
                    <a:pt x="625" y="361"/>
                  </a:cubicBezTo>
                  <a:cubicBezTo>
                    <a:pt x="618" y="361"/>
                    <a:pt x="612" y="361"/>
                    <a:pt x="605" y="361"/>
                  </a:cubicBezTo>
                  <a:cubicBezTo>
                    <a:pt x="605" y="376"/>
                    <a:pt x="605" y="391"/>
                    <a:pt x="605" y="407"/>
                  </a:cubicBezTo>
                  <a:cubicBezTo>
                    <a:pt x="612" y="407"/>
                    <a:pt x="618" y="407"/>
                    <a:pt x="625" y="407"/>
                  </a:cubicBezTo>
                  <a:close/>
                  <a:moveTo>
                    <a:pt x="586" y="360"/>
                  </a:moveTo>
                  <a:cubicBezTo>
                    <a:pt x="586" y="376"/>
                    <a:pt x="586" y="391"/>
                    <a:pt x="586" y="407"/>
                  </a:cubicBezTo>
                  <a:cubicBezTo>
                    <a:pt x="590" y="407"/>
                    <a:pt x="594" y="407"/>
                    <a:pt x="599" y="407"/>
                  </a:cubicBezTo>
                  <a:cubicBezTo>
                    <a:pt x="599" y="391"/>
                    <a:pt x="599" y="376"/>
                    <a:pt x="599" y="360"/>
                  </a:cubicBezTo>
                  <a:cubicBezTo>
                    <a:pt x="594" y="360"/>
                    <a:pt x="590" y="360"/>
                    <a:pt x="586" y="360"/>
                  </a:cubicBezTo>
                  <a:close/>
                  <a:moveTo>
                    <a:pt x="517" y="168"/>
                  </a:moveTo>
                  <a:cubicBezTo>
                    <a:pt x="529" y="168"/>
                    <a:pt x="541" y="168"/>
                    <a:pt x="553" y="168"/>
                  </a:cubicBezTo>
                  <a:cubicBezTo>
                    <a:pt x="553" y="167"/>
                    <a:pt x="554" y="166"/>
                    <a:pt x="554" y="165"/>
                  </a:cubicBezTo>
                  <a:cubicBezTo>
                    <a:pt x="552" y="163"/>
                    <a:pt x="549" y="160"/>
                    <a:pt x="547" y="160"/>
                  </a:cubicBezTo>
                  <a:cubicBezTo>
                    <a:pt x="539" y="159"/>
                    <a:pt x="531" y="159"/>
                    <a:pt x="523" y="159"/>
                  </a:cubicBezTo>
                  <a:cubicBezTo>
                    <a:pt x="517" y="159"/>
                    <a:pt x="515" y="162"/>
                    <a:pt x="517" y="168"/>
                  </a:cubicBezTo>
                  <a:close/>
                  <a:moveTo>
                    <a:pt x="667" y="169"/>
                  </a:moveTo>
                  <a:cubicBezTo>
                    <a:pt x="668" y="160"/>
                    <a:pt x="668" y="160"/>
                    <a:pt x="661" y="159"/>
                  </a:cubicBezTo>
                  <a:cubicBezTo>
                    <a:pt x="654" y="159"/>
                    <a:pt x="646" y="159"/>
                    <a:pt x="638" y="160"/>
                  </a:cubicBezTo>
                  <a:cubicBezTo>
                    <a:pt x="636" y="160"/>
                    <a:pt x="634" y="163"/>
                    <a:pt x="631" y="164"/>
                  </a:cubicBezTo>
                  <a:cubicBezTo>
                    <a:pt x="633" y="166"/>
                    <a:pt x="635" y="168"/>
                    <a:pt x="637" y="169"/>
                  </a:cubicBezTo>
                  <a:cubicBezTo>
                    <a:pt x="647" y="169"/>
                    <a:pt x="657" y="169"/>
                    <a:pt x="667" y="169"/>
                  </a:cubicBezTo>
                  <a:close/>
                  <a:moveTo>
                    <a:pt x="581" y="168"/>
                  </a:moveTo>
                  <a:cubicBezTo>
                    <a:pt x="589" y="168"/>
                    <a:pt x="596" y="168"/>
                    <a:pt x="602" y="168"/>
                  </a:cubicBezTo>
                  <a:cubicBezTo>
                    <a:pt x="606" y="158"/>
                    <a:pt x="599" y="159"/>
                    <a:pt x="594" y="159"/>
                  </a:cubicBezTo>
                  <a:cubicBezTo>
                    <a:pt x="588" y="160"/>
                    <a:pt x="579" y="155"/>
                    <a:pt x="581"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85">
              <a:extLst>
                <a:ext uri="{FF2B5EF4-FFF2-40B4-BE49-F238E27FC236}">
                  <a16:creationId xmlns:a16="http://schemas.microsoft.com/office/drawing/2014/main" id="{73BA303C-9315-4CB9-B29D-8CF9769BBD45}"/>
                </a:ext>
              </a:extLst>
            </p:cNvPr>
            <p:cNvSpPr>
              <a:spLocks noEditPoints="1"/>
            </p:cNvSpPr>
            <p:nvPr/>
          </p:nvSpPr>
          <p:spPr bwMode="auto">
            <a:xfrm>
              <a:off x="5949950" y="1312863"/>
              <a:ext cx="238125" cy="341312"/>
            </a:xfrm>
            <a:custGeom>
              <a:avLst/>
              <a:gdLst>
                <a:gd name="T0" fmla="*/ 24 w 87"/>
                <a:gd name="T1" fmla="*/ 116 h 125"/>
                <a:gd name="T2" fmla="*/ 55 w 87"/>
                <a:gd name="T3" fmla="*/ 77 h 125"/>
                <a:gd name="T4" fmla="*/ 34 w 87"/>
                <a:gd name="T5" fmla="*/ 81 h 125"/>
                <a:gd name="T6" fmla="*/ 11 w 87"/>
                <a:gd name="T7" fmla="*/ 28 h 125"/>
                <a:gd name="T8" fmla="*/ 70 w 87"/>
                <a:gd name="T9" fmla="*/ 20 h 125"/>
                <a:gd name="T10" fmla="*/ 65 w 87"/>
                <a:gd name="T11" fmla="*/ 111 h 125"/>
                <a:gd name="T12" fmla="*/ 21 w 87"/>
                <a:gd name="T13" fmla="*/ 121 h 125"/>
                <a:gd name="T14" fmla="*/ 9 w 87"/>
                <a:gd name="T15" fmla="*/ 104 h 125"/>
                <a:gd name="T16" fmla="*/ 18 w 87"/>
                <a:gd name="T17" fmla="*/ 92 h 125"/>
                <a:gd name="T18" fmla="*/ 30 w 87"/>
                <a:gd name="T19" fmla="*/ 98 h 125"/>
                <a:gd name="T20" fmla="*/ 28 w 87"/>
                <a:gd name="T21" fmla="*/ 113 h 125"/>
                <a:gd name="T22" fmla="*/ 24 w 87"/>
                <a:gd name="T23" fmla="*/ 116 h 125"/>
                <a:gd name="T24" fmla="*/ 32 w 87"/>
                <a:gd name="T25" fmla="*/ 41 h 125"/>
                <a:gd name="T26" fmla="*/ 35 w 87"/>
                <a:gd name="T27" fmla="*/ 63 h 125"/>
                <a:gd name="T28" fmla="*/ 42 w 87"/>
                <a:gd name="T29" fmla="*/ 74 h 125"/>
                <a:gd name="T30" fmla="*/ 52 w 87"/>
                <a:gd name="T31" fmla="*/ 65 h 125"/>
                <a:gd name="T32" fmla="*/ 52 w 87"/>
                <a:gd name="T33" fmla="*/ 20 h 125"/>
                <a:gd name="T34" fmla="*/ 43 w 87"/>
                <a:gd name="T35" fmla="*/ 14 h 125"/>
                <a:gd name="T36" fmla="*/ 35 w 87"/>
                <a:gd name="T37" fmla="*/ 21 h 125"/>
                <a:gd name="T38" fmla="*/ 32 w 87"/>
                <a:gd name="T39" fmla="*/ 4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25">
                  <a:moveTo>
                    <a:pt x="24" y="116"/>
                  </a:moveTo>
                  <a:cubicBezTo>
                    <a:pt x="48" y="121"/>
                    <a:pt x="59" y="107"/>
                    <a:pt x="55" y="77"/>
                  </a:cubicBezTo>
                  <a:cubicBezTo>
                    <a:pt x="48" y="78"/>
                    <a:pt x="41" y="82"/>
                    <a:pt x="34" y="81"/>
                  </a:cubicBezTo>
                  <a:cubicBezTo>
                    <a:pt x="11" y="79"/>
                    <a:pt x="0" y="52"/>
                    <a:pt x="11" y="28"/>
                  </a:cubicBezTo>
                  <a:cubicBezTo>
                    <a:pt x="22" y="4"/>
                    <a:pt x="53" y="0"/>
                    <a:pt x="70" y="20"/>
                  </a:cubicBezTo>
                  <a:cubicBezTo>
                    <a:pt x="87" y="42"/>
                    <a:pt x="85" y="91"/>
                    <a:pt x="65" y="111"/>
                  </a:cubicBezTo>
                  <a:cubicBezTo>
                    <a:pt x="53" y="123"/>
                    <a:pt x="37" y="125"/>
                    <a:pt x="21" y="121"/>
                  </a:cubicBezTo>
                  <a:cubicBezTo>
                    <a:pt x="13" y="119"/>
                    <a:pt x="7" y="113"/>
                    <a:pt x="9" y="104"/>
                  </a:cubicBezTo>
                  <a:cubicBezTo>
                    <a:pt x="10" y="99"/>
                    <a:pt x="14" y="94"/>
                    <a:pt x="18" y="92"/>
                  </a:cubicBezTo>
                  <a:cubicBezTo>
                    <a:pt x="21" y="91"/>
                    <a:pt x="29" y="95"/>
                    <a:pt x="30" y="98"/>
                  </a:cubicBezTo>
                  <a:cubicBezTo>
                    <a:pt x="32" y="102"/>
                    <a:pt x="29" y="108"/>
                    <a:pt x="28" y="113"/>
                  </a:cubicBezTo>
                  <a:cubicBezTo>
                    <a:pt x="27" y="114"/>
                    <a:pt x="26" y="114"/>
                    <a:pt x="24" y="116"/>
                  </a:cubicBezTo>
                  <a:close/>
                  <a:moveTo>
                    <a:pt x="32" y="41"/>
                  </a:moveTo>
                  <a:cubicBezTo>
                    <a:pt x="33" y="49"/>
                    <a:pt x="33" y="56"/>
                    <a:pt x="35" y="63"/>
                  </a:cubicBezTo>
                  <a:cubicBezTo>
                    <a:pt x="36" y="67"/>
                    <a:pt x="39" y="70"/>
                    <a:pt x="42" y="74"/>
                  </a:cubicBezTo>
                  <a:cubicBezTo>
                    <a:pt x="45" y="71"/>
                    <a:pt x="51" y="69"/>
                    <a:pt x="52" y="65"/>
                  </a:cubicBezTo>
                  <a:cubicBezTo>
                    <a:pt x="59" y="50"/>
                    <a:pt x="57" y="35"/>
                    <a:pt x="52" y="20"/>
                  </a:cubicBezTo>
                  <a:cubicBezTo>
                    <a:pt x="51" y="17"/>
                    <a:pt x="46" y="14"/>
                    <a:pt x="43" y="14"/>
                  </a:cubicBezTo>
                  <a:cubicBezTo>
                    <a:pt x="40" y="14"/>
                    <a:pt x="36" y="18"/>
                    <a:pt x="35" y="21"/>
                  </a:cubicBezTo>
                  <a:cubicBezTo>
                    <a:pt x="33" y="27"/>
                    <a:pt x="33" y="35"/>
                    <a:pt x="3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86">
              <a:extLst>
                <a:ext uri="{FF2B5EF4-FFF2-40B4-BE49-F238E27FC236}">
                  <a16:creationId xmlns:a16="http://schemas.microsoft.com/office/drawing/2014/main" id="{5E06D5D1-9457-423D-A09C-06973FD3EDFB}"/>
                </a:ext>
              </a:extLst>
            </p:cNvPr>
            <p:cNvSpPr>
              <a:spLocks/>
            </p:cNvSpPr>
            <p:nvPr/>
          </p:nvSpPr>
          <p:spPr bwMode="auto">
            <a:xfrm>
              <a:off x="6199188" y="1327150"/>
              <a:ext cx="217488" cy="327025"/>
            </a:xfrm>
            <a:custGeom>
              <a:avLst/>
              <a:gdLst>
                <a:gd name="T0" fmla="*/ 15 w 80"/>
                <a:gd name="T1" fmla="*/ 18 h 120"/>
                <a:gd name="T2" fmla="*/ 29 w 80"/>
                <a:gd name="T3" fmla="*/ 31 h 120"/>
                <a:gd name="T4" fmla="*/ 18 w 80"/>
                <a:gd name="T5" fmla="*/ 44 h 120"/>
                <a:gd name="T6" fmla="*/ 5 w 80"/>
                <a:gd name="T7" fmla="*/ 34 h 120"/>
                <a:gd name="T8" fmla="*/ 20 w 80"/>
                <a:gd name="T9" fmla="*/ 6 h 120"/>
                <a:gd name="T10" fmla="*/ 62 w 80"/>
                <a:gd name="T11" fmla="*/ 10 h 120"/>
                <a:gd name="T12" fmla="*/ 53 w 80"/>
                <a:gd name="T13" fmla="*/ 58 h 120"/>
                <a:gd name="T14" fmla="*/ 75 w 80"/>
                <a:gd name="T15" fmla="*/ 82 h 120"/>
                <a:gd name="T16" fmla="*/ 61 w 80"/>
                <a:gd name="T17" fmla="*/ 111 h 120"/>
                <a:gd name="T18" fmla="*/ 14 w 80"/>
                <a:gd name="T19" fmla="*/ 114 h 120"/>
                <a:gd name="T20" fmla="*/ 0 w 80"/>
                <a:gd name="T21" fmla="*/ 93 h 120"/>
                <a:gd name="T22" fmla="*/ 5 w 80"/>
                <a:gd name="T23" fmla="*/ 82 h 120"/>
                <a:gd name="T24" fmla="*/ 18 w 80"/>
                <a:gd name="T25" fmla="*/ 78 h 120"/>
                <a:gd name="T26" fmla="*/ 25 w 80"/>
                <a:gd name="T27" fmla="*/ 90 h 120"/>
                <a:gd name="T28" fmla="*/ 16 w 80"/>
                <a:gd name="T29" fmla="*/ 101 h 120"/>
                <a:gd name="T30" fmla="*/ 10 w 80"/>
                <a:gd name="T31" fmla="*/ 101 h 120"/>
                <a:gd name="T32" fmla="*/ 28 w 80"/>
                <a:gd name="T33" fmla="*/ 111 h 120"/>
                <a:gd name="T34" fmla="*/ 45 w 80"/>
                <a:gd name="T35" fmla="*/ 102 h 120"/>
                <a:gd name="T36" fmla="*/ 45 w 80"/>
                <a:gd name="T37" fmla="*/ 70 h 120"/>
                <a:gd name="T38" fmla="*/ 29 w 80"/>
                <a:gd name="T39" fmla="*/ 63 h 120"/>
                <a:gd name="T40" fmla="*/ 20 w 80"/>
                <a:gd name="T41" fmla="*/ 59 h 120"/>
                <a:gd name="T42" fmla="*/ 29 w 80"/>
                <a:gd name="T43" fmla="*/ 55 h 120"/>
                <a:gd name="T44" fmla="*/ 46 w 80"/>
                <a:gd name="T45" fmla="*/ 44 h 120"/>
                <a:gd name="T46" fmla="*/ 42 w 80"/>
                <a:gd name="T47" fmla="*/ 16 h 120"/>
                <a:gd name="T48" fmla="*/ 24 w 80"/>
                <a:gd name="T49" fmla="*/ 12 h 120"/>
                <a:gd name="T50" fmla="*/ 15 w 80"/>
                <a:gd name="T51" fmla="*/ 1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20">
                  <a:moveTo>
                    <a:pt x="15" y="18"/>
                  </a:moveTo>
                  <a:cubicBezTo>
                    <a:pt x="23" y="21"/>
                    <a:pt x="28" y="23"/>
                    <a:pt x="29" y="31"/>
                  </a:cubicBezTo>
                  <a:cubicBezTo>
                    <a:pt x="29" y="39"/>
                    <a:pt x="26" y="43"/>
                    <a:pt x="18" y="44"/>
                  </a:cubicBezTo>
                  <a:cubicBezTo>
                    <a:pt x="11" y="44"/>
                    <a:pt x="6" y="41"/>
                    <a:pt x="5" y="34"/>
                  </a:cubicBezTo>
                  <a:cubicBezTo>
                    <a:pt x="3" y="22"/>
                    <a:pt x="9" y="11"/>
                    <a:pt x="20" y="6"/>
                  </a:cubicBezTo>
                  <a:cubicBezTo>
                    <a:pt x="35" y="0"/>
                    <a:pt x="49" y="1"/>
                    <a:pt x="62" y="10"/>
                  </a:cubicBezTo>
                  <a:cubicBezTo>
                    <a:pt x="80" y="23"/>
                    <a:pt x="76" y="45"/>
                    <a:pt x="53" y="58"/>
                  </a:cubicBezTo>
                  <a:cubicBezTo>
                    <a:pt x="66" y="61"/>
                    <a:pt x="75" y="69"/>
                    <a:pt x="75" y="82"/>
                  </a:cubicBezTo>
                  <a:cubicBezTo>
                    <a:pt x="76" y="94"/>
                    <a:pt x="71" y="105"/>
                    <a:pt x="61" y="111"/>
                  </a:cubicBezTo>
                  <a:cubicBezTo>
                    <a:pt x="46" y="120"/>
                    <a:pt x="30" y="120"/>
                    <a:pt x="14" y="114"/>
                  </a:cubicBezTo>
                  <a:cubicBezTo>
                    <a:pt x="4" y="111"/>
                    <a:pt x="0" y="103"/>
                    <a:pt x="0" y="93"/>
                  </a:cubicBezTo>
                  <a:cubicBezTo>
                    <a:pt x="0" y="89"/>
                    <a:pt x="2" y="84"/>
                    <a:pt x="5" y="82"/>
                  </a:cubicBezTo>
                  <a:cubicBezTo>
                    <a:pt x="8" y="79"/>
                    <a:pt x="15" y="76"/>
                    <a:pt x="18" y="78"/>
                  </a:cubicBezTo>
                  <a:cubicBezTo>
                    <a:pt x="22" y="79"/>
                    <a:pt x="25" y="86"/>
                    <a:pt x="25" y="90"/>
                  </a:cubicBezTo>
                  <a:cubicBezTo>
                    <a:pt x="25" y="94"/>
                    <a:pt x="20" y="97"/>
                    <a:pt x="16" y="101"/>
                  </a:cubicBezTo>
                  <a:cubicBezTo>
                    <a:pt x="15" y="102"/>
                    <a:pt x="13" y="101"/>
                    <a:pt x="10" y="101"/>
                  </a:cubicBezTo>
                  <a:cubicBezTo>
                    <a:pt x="14" y="110"/>
                    <a:pt x="21" y="112"/>
                    <a:pt x="28" y="111"/>
                  </a:cubicBezTo>
                  <a:cubicBezTo>
                    <a:pt x="34" y="110"/>
                    <a:pt x="42" y="107"/>
                    <a:pt x="45" y="102"/>
                  </a:cubicBezTo>
                  <a:cubicBezTo>
                    <a:pt x="52" y="92"/>
                    <a:pt x="51" y="80"/>
                    <a:pt x="45" y="70"/>
                  </a:cubicBezTo>
                  <a:cubicBezTo>
                    <a:pt x="42" y="63"/>
                    <a:pt x="37" y="62"/>
                    <a:pt x="29" y="63"/>
                  </a:cubicBezTo>
                  <a:cubicBezTo>
                    <a:pt x="26" y="63"/>
                    <a:pt x="23" y="60"/>
                    <a:pt x="20" y="59"/>
                  </a:cubicBezTo>
                  <a:cubicBezTo>
                    <a:pt x="23" y="58"/>
                    <a:pt x="26" y="55"/>
                    <a:pt x="29" y="55"/>
                  </a:cubicBezTo>
                  <a:cubicBezTo>
                    <a:pt x="37" y="55"/>
                    <a:pt x="43" y="52"/>
                    <a:pt x="46" y="44"/>
                  </a:cubicBezTo>
                  <a:cubicBezTo>
                    <a:pt x="50" y="34"/>
                    <a:pt x="50" y="23"/>
                    <a:pt x="42" y="16"/>
                  </a:cubicBezTo>
                  <a:cubicBezTo>
                    <a:pt x="38" y="13"/>
                    <a:pt x="30" y="12"/>
                    <a:pt x="24" y="12"/>
                  </a:cubicBezTo>
                  <a:cubicBezTo>
                    <a:pt x="21" y="12"/>
                    <a:pt x="18" y="16"/>
                    <a:pt x="15"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87">
              <a:extLst>
                <a:ext uri="{FF2B5EF4-FFF2-40B4-BE49-F238E27FC236}">
                  <a16:creationId xmlns:a16="http://schemas.microsoft.com/office/drawing/2014/main" id="{FCA742D0-2223-443F-B4DF-9057DC338DF4}"/>
                </a:ext>
              </a:extLst>
            </p:cNvPr>
            <p:cNvSpPr>
              <a:spLocks/>
            </p:cNvSpPr>
            <p:nvPr/>
          </p:nvSpPr>
          <p:spPr bwMode="auto">
            <a:xfrm>
              <a:off x="7119938" y="3475038"/>
              <a:ext cx="285750" cy="381000"/>
            </a:xfrm>
            <a:custGeom>
              <a:avLst/>
              <a:gdLst>
                <a:gd name="T0" fmla="*/ 20 w 105"/>
                <a:gd name="T1" fmla="*/ 124 h 140"/>
                <a:gd name="T2" fmla="*/ 40 w 105"/>
                <a:gd name="T3" fmla="*/ 123 h 140"/>
                <a:gd name="T4" fmla="*/ 48 w 105"/>
                <a:gd name="T5" fmla="*/ 98 h 140"/>
                <a:gd name="T6" fmla="*/ 45 w 105"/>
                <a:gd name="T7" fmla="*/ 95 h 140"/>
                <a:gd name="T8" fmla="*/ 4 w 105"/>
                <a:gd name="T9" fmla="*/ 104 h 140"/>
                <a:gd name="T10" fmla="*/ 0 w 105"/>
                <a:gd name="T11" fmla="*/ 95 h 140"/>
                <a:gd name="T12" fmla="*/ 46 w 105"/>
                <a:gd name="T13" fmla="*/ 83 h 140"/>
                <a:gd name="T14" fmla="*/ 44 w 105"/>
                <a:gd name="T15" fmla="*/ 74 h 140"/>
                <a:gd name="T16" fmla="*/ 60 w 105"/>
                <a:gd name="T17" fmla="*/ 63 h 140"/>
                <a:gd name="T18" fmla="*/ 58 w 105"/>
                <a:gd name="T19" fmla="*/ 59 h 140"/>
                <a:gd name="T20" fmla="*/ 32 w 105"/>
                <a:gd name="T21" fmla="*/ 72 h 140"/>
                <a:gd name="T22" fmla="*/ 24 w 105"/>
                <a:gd name="T23" fmla="*/ 75 h 140"/>
                <a:gd name="T24" fmla="*/ 20 w 105"/>
                <a:gd name="T25" fmla="*/ 67 h 140"/>
                <a:gd name="T26" fmla="*/ 26 w 105"/>
                <a:gd name="T27" fmla="*/ 62 h 140"/>
                <a:gd name="T28" fmla="*/ 52 w 105"/>
                <a:gd name="T29" fmla="*/ 55 h 140"/>
                <a:gd name="T30" fmla="*/ 71 w 105"/>
                <a:gd name="T31" fmla="*/ 57 h 140"/>
                <a:gd name="T32" fmla="*/ 80 w 105"/>
                <a:gd name="T33" fmla="*/ 56 h 140"/>
                <a:gd name="T34" fmla="*/ 85 w 105"/>
                <a:gd name="T35" fmla="*/ 48 h 140"/>
                <a:gd name="T36" fmla="*/ 76 w 105"/>
                <a:gd name="T37" fmla="*/ 42 h 140"/>
                <a:gd name="T38" fmla="*/ 62 w 105"/>
                <a:gd name="T39" fmla="*/ 43 h 140"/>
                <a:gd name="T40" fmla="*/ 8 w 105"/>
                <a:gd name="T41" fmla="*/ 57 h 140"/>
                <a:gd name="T42" fmla="*/ 13 w 105"/>
                <a:gd name="T43" fmla="*/ 49 h 140"/>
                <a:gd name="T44" fmla="*/ 29 w 105"/>
                <a:gd name="T45" fmla="*/ 43 h 140"/>
                <a:gd name="T46" fmla="*/ 65 w 105"/>
                <a:gd name="T47" fmla="*/ 14 h 140"/>
                <a:gd name="T48" fmla="*/ 74 w 105"/>
                <a:gd name="T49" fmla="*/ 0 h 140"/>
                <a:gd name="T50" fmla="*/ 84 w 105"/>
                <a:gd name="T51" fmla="*/ 11 h 140"/>
                <a:gd name="T52" fmla="*/ 64 w 105"/>
                <a:gd name="T53" fmla="*/ 31 h 140"/>
                <a:gd name="T54" fmla="*/ 64 w 105"/>
                <a:gd name="T55" fmla="*/ 33 h 140"/>
                <a:gd name="T56" fmla="*/ 105 w 105"/>
                <a:gd name="T57" fmla="*/ 62 h 140"/>
                <a:gd name="T58" fmla="*/ 89 w 105"/>
                <a:gd name="T59" fmla="*/ 65 h 140"/>
                <a:gd name="T60" fmla="*/ 63 w 105"/>
                <a:gd name="T61" fmla="*/ 72 h 140"/>
                <a:gd name="T62" fmla="*/ 56 w 105"/>
                <a:gd name="T63" fmla="*/ 81 h 140"/>
                <a:gd name="T64" fmla="*/ 76 w 105"/>
                <a:gd name="T65" fmla="*/ 80 h 140"/>
                <a:gd name="T66" fmla="*/ 95 w 105"/>
                <a:gd name="T67" fmla="*/ 97 h 140"/>
                <a:gd name="T68" fmla="*/ 70 w 105"/>
                <a:gd name="T69" fmla="*/ 94 h 140"/>
                <a:gd name="T70" fmla="*/ 58 w 105"/>
                <a:gd name="T71" fmla="*/ 107 h 140"/>
                <a:gd name="T72" fmla="*/ 54 w 105"/>
                <a:gd name="T73" fmla="*/ 134 h 140"/>
                <a:gd name="T74" fmla="*/ 46 w 105"/>
                <a:gd name="T75" fmla="*/ 139 h 140"/>
                <a:gd name="T76" fmla="*/ 20 w 105"/>
                <a:gd name="T77"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5" h="140">
                  <a:moveTo>
                    <a:pt x="20" y="124"/>
                  </a:moveTo>
                  <a:cubicBezTo>
                    <a:pt x="27" y="124"/>
                    <a:pt x="37" y="127"/>
                    <a:pt x="40" y="123"/>
                  </a:cubicBezTo>
                  <a:cubicBezTo>
                    <a:pt x="46" y="117"/>
                    <a:pt x="46" y="106"/>
                    <a:pt x="48" y="98"/>
                  </a:cubicBezTo>
                  <a:cubicBezTo>
                    <a:pt x="47" y="97"/>
                    <a:pt x="46" y="96"/>
                    <a:pt x="45" y="95"/>
                  </a:cubicBezTo>
                  <a:cubicBezTo>
                    <a:pt x="32" y="98"/>
                    <a:pt x="18" y="101"/>
                    <a:pt x="4" y="104"/>
                  </a:cubicBezTo>
                  <a:cubicBezTo>
                    <a:pt x="3" y="102"/>
                    <a:pt x="2" y="100"/>
                    <a:pt x="0" y="95"/>
                  </a:cubicBezTo>
                  <a:cubicBezTo>
                    <a:pt x="16" y="91"/>
                    <a:pt x="31" y="87"/>
                    <a:pt x="46" y="83"/>
                  </a:cubicBezTo>
                  <a:cubicBezTo>
                    <a:pt x="45" y="80"/>
                    <a:pt x="44" y="77"/>
                    <a:pt x="44" y="74"/>
                  </a:cubicBezTo>
                  <a:cubicBezTo>
                    <a:pt x="49" y="70"/>
                    <a:pt x="54" y="66"/>
                    <a:pt x="60" y="63"/>
                  </a:cubicBezTo>
                  <a:cubicBezTo>
                    <a:pt x="59" y="61"/>
                    <a:pt x="58" y="60"/>
                    <a:pt x="58" y="59"/>
                  </a:cubicBezTo>
                  <a:cubicBezTo>
                    <a:pt x="49" y="64"/>
                    <a:pt x="40" y="68"/>
                    <a:pt x="32" y="72"/>
                  </a:cubicBezTo>
                  <a:cubicBezTo>
                    <a:pt x="29" y="73"/>
                    <a:pt x="26" y="76"/>
                    <a:pt x="24" y="75"/>
                  </a:cubicBezTo>
                  <a:cubicBezTo>
                    <a:pt x="22" y="73"/>
                    <a:pt x="20" y="70"/>
                    <a:pt x="20" y="67"/>
                  </a:cubicBezTo>
                  <a:cubicBezTo>
                    <a:pt x="20" y="65"/>
                    <a:pt x="24" y="63"/>
                    <a:pt x="26" y="62"/>
                  </a:cubicBezTo>
                  <a:cubicBezTo>
                    <a:pt x="35" y="59"/>
                    <a:pt x="43" y="56"/>
                    <a:pt x="52" y="55"/>
                  </a:cubicBezTo>
                  <a:cubicBezTo>
                    <a:pt x="58" y="54"/>
                    <a:pt x="65" y="56"/>
                    <a:pt x="71" y="57"/>
                  </a:cubicBezTo>
                  <a:cubicBezTo>
                    <a:pt x="74" y="57"/>
                    <a:pt x="78" y="58"/>
                    <a:pt x="80" y="56"/>
                  </a:cubicBezTo>
                  <a:cubicBezTo>
                    <a:pt x="83" y="55"/>
                    <a:pt x="86" y="50"/>
                    <a:pt x="85" y="48"/>
                  </a:cubicBezTo>
                  <a:cubicBezTo>
                    <a:pt x="83" y="45"/>
                    <a:pt x="79" y="43"/>
                    <a:pt x="76" y="42"/>
                  </a:cubicBezTo>
                  <a:cubicBezTo>
                    <a:pt x="71" y="41"/>
                    <a:pt x="66" y="42"/>
                    <a:pt x="62" y="43"/>
                  </a:cubicBezTo>
                  <a:cubicBezTo>
                    <a:pt x="45" y="47"/>
                    <a:pt x="29" y="52"/>
                    <a:pt x="8" y="57"/>
                  </a:cubicBezTo>
                  <a:cubicBezTo>
                    <a:pt x="11" y="53"/>
                    <a:pt x="11" y="50"/>
                    <a:pt x="13" y="49"/>
                  </a:cubicBezTo>
                  <a:cubicBezTo>
                    <a:pt x="18" y="46"/>
                    <a:pt x="23" y="44"/>
                    <a:pt x="29" y="43"/>
                  </a:cubicBezTo>
                  <a:cubicBezTo>
                    <a:pt x="45" y="39"/>
                    <a:pt x="57" y="29"/>
                    <a:pt x="65" y="14"/>
                  </a:cubicBezTo>
                  <a:cubicBezTo>
                    <a:pt x="67" y="9"/>
                    <a:pt x="70" y="6"/>
                    <a:pt x="74" y="0"/>
                  </a:cubicBezTo>
                  <a:cubicBezTo>
                    <a:pt x="78" y="4"/>
                    <a:pt x="81" y="8"/>
                    <a:pt x="84" y="11"/>
                  </a:cubicBezTo>
                  <a:cubicBezTo>
                    <a:pt x="77" y="18"/>
                    <a:pt x="70" y="24"/>
                    <a:pt x="64" y="31"/>
                  </a:cubicBezTo>
                  <a:cubicBezTo>
                    <a:pt x="64" y="32"/>
                    <a:pt x="64" y="33"/>
                    <a:pt x="64" y="33"/>
                  </a:cubicBezTo>
                  <a:cubicBezTo>
                    <a:pt x="85" y="33"/>
                    <a:pt x="97" y="44"/>
                    <a:pt x="105" y="62"/>
                  </a:cubicBezTo>
                  <a:cubicBezTo>
                    <a:pt x="99" y="63"/>
                    <a:pt x="94" y="66"/>
                    <a:pt x="89" y="65"/>
                  </a:cubicBezTo>
                  <a:cubicBezTo>
                    <a:pt x="78" y="62"/>
                    <a:pt x="71" y="68"/>
                    <a:pt x="63" y="72"/>
                  </a:cubicBezTo>
                  <a:cubicBezTo>
                    <a:pt x="61" y="73"/>
                    <a:pt x="59" y="76"/>
                    <a:pt x="56" y="81"/>
                  </a:cubicBezTo>
                  <a:cubicBezTo>
                    <a:pt x="65" y="80"/>
                    <a:pt x="71" y="80"/>
                    <a:pt x="76" y="80"/>
                  </a:cubicBezTo>
                  <a:cubicBezTo>
                    <a:pt x="93" y="79"/>
                    <a:pt x="94" y="80"/>
                    <a:pt x="95" y="97"/>
                  </a:cubicBezTo>
                  <a:cubicBezTo>
                    <a:pt x="87" y="96"/>
                    <a:pt x="79" y="95"/>
                    <a:pt x="70" y="94"/>
                  </a:cubicBezTo>
                  <a:cubicBezTo>
                    <a:pt x="60" y="92"/>
                    <a:pt x="58" y="97"/>
                    <a:pt x="58" y="107"/>
                  </a:cubicBezTo>
                  <a:cubicBezTo>
                    <a:pt x="57" y="116"/>
                    <a:pt x="55" y="125"/>
                    <a:pt x="54" y="134"/>
                  </a:cubicBezTo>
                  <a:cubicBezTo>
                    <a:pt x="53" y="138"/>
                    <a:pt x="51" y="140"/>
                    <a:pt x="46" y="139"/>
                  </a:cubicBezTo>
                  <a:cubicBezTo>
                    <a:pt x="36" y="138"/>
                    <a:pt x="25" y="132"/>
                    <a:pt x="20"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88">
              <a:extLst>
                <a:ext uri="{FF2B5EF4-FFF2-40B4-BE49-F238E27FC236}">
                  <a16:creationId xmlns:a16="http://schemas.microsoft.com/office/drawing/2014/main" id="{D03DFA20-25A2-41B4-882F-AAEE9B219608}"/>
                </a:ext>
              </a:extLst>
            </p:cNvPr>
            <p:cNvSpPr>
              <a:spLocks/>
            </p:cNvSpPr>
            <p:nvPr/>
          </p:nvSpPr>
          <p:spPr bwMode="auto">
            <a:xfrm>
              <a:off x="6659563" y="3482975"/>
              <a:ext cx="366713" cy="373062"/>
            </a:xfrm>
            <a:custGeom>
              <a:avLst/>
              <a:gdLst>
                <a:gd name="T0" fmla="*/ 70 w 134"/>
                <a:gd name="T1" fmla="*/ 2 h 137"/>
                <a:gd name="T2" fmla="*/ 63 w 134"/>
                <a:gd name="T3" fmla="*/ 53 h 137"/>
                <a:gd name="T4" fmla="*/ 87 w 134"/>
                <a:gd name="T5" fmla="*/ 44 h 137"/>
                <a:gd name="T6" fmla="*/ 83 w 134"/>
                <a:gd name="T7" fmla="*/ 63 h 137"/>
                <a:gd name="T8" fmla="*/ 64 w 134"/>
                <a:gd name="T9" fmla="*/ 76 h 137"/>
                <a:gd name="T10" fmla="*/ 95 w 134"/>
                <a:gd name="T11" fmla="*/ 110 h 137"/>
                <a:gd name="T12" fmla="*/ 134 w 134"/>
                <a:gd name="T13" fmla="*/ 130 h 137"/>
                <a:gd name="T14" fmla="*/ 134 w 134"/>
                <a:gd name="T15" fmla="*/ 133 h 137"/>
                <a:gd name="T16" fmla="*/ 117 w 134"/>
                <a:gd name="T17" fmla="*/ 136 h 137"/>
                <a:gd name="T18" fmla="*/ 90 w 134"/>
                <a:gd name="T19" fmla="*/ 127 h 137"/>
                <a:gd name="T20" fmla="*/ 86 w 134"/>
                <a:gd name="T21" fmla="*/ 122 h 137"/>
                <a:gd name="T22" fmla="*/ 60 w 134"/>
                <a:gd name="T23" fmla="*/ 96 h 137"/>
                <a:gd name="T24" fmla="*/ 50 w 134"/>
                <a:gd name="T25" fmla="*/ 99 h 137"/>
                <a:gd name="T26" fmla="*/ 33 w 134"/>
                <a:gd name="T27" fmla="*/ 118 h 137"/>
                <a:gd name="T28" fmla="*/ 0 w 134"/>
                <a:gd name="T29" fmla="*/ 122 h 137"/>
                <a:gd name="T30" fmla="*/ 29 w 134"/>
                <a:gd name="T31" fmla="*/ 108 h 137"/>
                <a:gd name="T32" fmla="*/ 47 w 134"/>
                <a:gd name="T33" fmla="*/ 82 h 137"/>
                <a:gd name="T34" fmla="*/ 44 w 134"/>
                <a:gd name="T35" fmla="*/ 78 h 137"/>
                <a:gd name="T36" fmla="*/ 27 w 134"/>
                <a:gd name="T37" fmla="*/ 83 h 137"/>
                <a:gd name="T38" fmla="*/ 18 w 134"/>
                <a:gd name="T39" fmla="*/ 62 h 137"/>
                <a:gd name="T40" fmla="*/ 42 w 134"/>
                <a:gd name="T41" fmla="*/ 59 h 137"/>
                <a:gd name="T42" fmla="*/ 53 w 134"/>
                <a:gd name="T43" fmla="*/ 49 h 137"/>
                <a:gd name="T44" fmla="*/ 56 w 134"/>
                <a:gd name="T45" fmla="*/ 8 h 137"/>
                <a:gd name="T46" fmla="*/ 58 w 134"/>
                <a:gd name="T47" fmla="*/ 0 h 137"/>
                <a:gd name="T48" fmla="*/ 70 w 134"/>
                <a:gd name="T49" fmla="*/ 2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4" h="137">
                  <a:moveTo>
                    <a:pt x="70" y="2"/>
                  </a:moveTo>
                  <a:cubicBezTo>
                    <a:pt x="68" y="19"/>
                    <a:pt x="66" y="35"/>
                    <a:pt x="63" y="53"/>
                  </a:cubicBezTo>
                  <a:cubicBezTo>
                    <a:pt x="73" y="50"/>
                    <a:pt x="80" y="47"/>
                    <a:pt x="87" y="44"/>
                  </a:cubicBezTo>
                  <a:cubicBezTo>
                    <a:pt x="93" y="54"/>
                    <a:pt x="92" y="57"/>
                    <a:pt x="83" y="63"/>
                  </a:cubicBezTo>
                  <a:cubicBezTo>
                    <a:pt x="76" y="68"/>
                    <a:pt x="69" y="72"/>
                    <a:pt x="64" y="76"/>
                  </a:cubicBezTo>
                  <a:cubicBezTo>
                    <a:pt x="75" y="88"/>
                    <a:pt x="83" y="101"/>
                    <a:pt x="95" y="110"/>
                  </a:cubicBezTo>
                  <a:cubicBezTo>
                    <a:pt x="106" y="118"/>
                    <a:pt x="121" y="123"/>
                    <a:pt x="134" y="130"/>
                  </a:cubicBezTo>
                  <a:cubicBezTo>
                    <a:pt x="134" y="131"/>
                    <a:pt x="134" y="132"/>
                    <a:pt x="134" y="133"/>
                  </a:cubicBezTo>
                  <a:cubicBezTo>
                    <a:pt x="128" y="134"/>
                    <a:pt x="122" y="137"/>
                    <a:pt x="117" y="136"/>
                  </a:cubicBezTo>
                  <a:cubicBezTo>
                    <a:pt x="108" y="134"/>
                    <a:pt x="99" y="130"/>
                    <a:pt x="90" y="127"/>
                  </a:cubicBezTo>
                  <a:cubicBezTo>
                    <a:pt x="88" y="126"/>
                    <a:pt x="87" y="124"/>
                    <a:pt x="86" y="122"/>
                  </a:cubicBezTo>
                  <a:cubicBezTo>
                    <a:pt x="81" y="109"/>
                    <a:pt x="71" y="102"/>
                    <a:pt x="60" y="96"/>
                  </a:cubicBezTo>
                  <a:cubicBezTo>
                    <a:pt x="57" y="95"/>
                    <a:pt x="53" y="97"/>
                    <a:pt x="50" y="99"/>
                  </a:cubicBezTo>
                  <a:cubicBezTo>
                    <a:pt x="44" y="105"/>
                    <a:pt x="39" y="112"/>
                    <a:pt x="33" y="118"/>
                  </a:cubicBezTo>
                  <a:cubicBezTo>
                    <a:pt x="21" y="130"/>
                    <a:pt x="13" y="131"/>
                    <a:pt x="0" y="122"/>
                  </a:cubicBezTo>
                  <a:cubicBezTo>
                    <a:pt x="9" y="118"/>
                    <a:pt x="20" y="115"/>
                    <a:pt x="29" y="108"/>
                  </a:cubicBezTo>
                  <a:cubicBezTo>
                    <a:pt x="36" y="102"/>
                    <a:pt x="41" y="91"/>
                    <a:pt x="47" y="82"/>
                  </a:cubicBezTo>
                  <a:cubicBezTo>
                    <a:pt x="46" y="81"/>
                    <a:pt x="45" y="80"/>
                    <a:pt x="44" y="78"/>
                  </a:cubicBezTo>
                  <a:cubicBezTo>
                    <a:pt x="39" y="80"/>
                    <a:pt x="33" y="81"/>
                    <a:pt x="27" y="83"/>
                  </a:cubicBezTo>
                  <a:cubicBezTo>
                    <a:pt x="24" y="77"/>
                    <a:pt x="22" y="70"/>
                    <a:pt x="18" y="62"/>
                  </a:cubicBezTo>
                  <a:cubicBezTo>
                    <a:pt x="27" y="61"/>
                    <a:pt x="35" y="60"/>
                    <a:pt x="42" y="59"/>
                  </a:cubicBezTo>
                  <a:cubicBezTo>
                    <a:pt x="49" y="59"/>
                    <a:pt x="53" y="56"/>
                    <a:pt x="53" y="49"/>
                  </a:cubicBezTo>
                  <a:cubicBezTo>
                    <a:pt x="54" y="35"/>
                    <a:pt x="55" y="21"/>
                    <a:pt x="56" y="8"/>
                  </a:cubicBezTo>
                  <a:cubicBezTo>
                    <a:pt x="56" y="5"/>
                    <a:pt x="57" y="0"/>
                    <a:pt x="58" y="0"/>
                  </a:cubicBezTo>
                  <a:cubicBezTo>
                    <a:pt x="63" y="0"/>
                    <a:pt x="68" y="1"/>
                    <a:pt x="7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89">
              <a:extLst>
                <a:ext uri="{FF2B5EF4-FFF2-40B4-BE49-F238E27FC236}">
                  <a16:creationId xmlns:a16="http://schemas.microsoft.com/office/drawing/2014/main" id="{22BB4DEE-82C5-410D-B451-9BDE4B03321C}"/>
                </a:ext>
              </a:extLst>
            </p:cNvPr>
            <p:cNvSpPr>
              <a:spLocks/>
            </p:cNvSpPr>
            <p:nvPr/>
          </p:nvSpPr>
          <p:spPr bwMode="auto">
            <a:xfrm>
              <a:off x="6462713" y="1335088"/>
              <a:ext cx="176213" cy="307975"/>
            </a:xfrm>
            <a:custGeom>
              <a:avLst/>
              <a:gdLst>
                <a:gd name="T0" fmla="*/ 0 w 64"/>
                <a:gd name="T1" fmla="*/ 111 h 113"/>
                <a:gd name="T2" fmla="*/ 6 w 64"/>
                <a:gd name="T3" fmla="*/ 108 h 113"/>
                <a:gd name="T4" fmla="*/ 20 w 64"/>
                <a:gd name="T5" fmla="*/ 91 h 113"/>
                <a:gd name="T6" fmla="*/ 20 w 64"/>
                <a:gd name="T7" fmla="*/ 29 h 113"/>
                <a:gd name="T8" fmla="*/ 9 w 64"/>
                <a:gd name="T9" fmla="*/ 17 h 113"/>
                <a:gd name="T10" fmla="*/ 3 w 64"/>
                <a:gd name="T11" fmla="*/ 14 h 113"/>
                <a:gd name="T12" fmla="*/ 8 w 64"/>
                <a:gd name="T13" fmla="*/ 10 h 113"/>
                <a:gd name="T14" fmla="*/ 32 w 64"/>
                <a:gd name="T15" fmla="*/ 1 h 113"/>
                <a:gd name="T16" fmla="*/ 43 w 64"/>
                <a:gd name="T17" fmla="*/ 0 h 113"/>
                <a:gd name="T18" fmla="*/ 43 w 64"/>
                <a:gd name="T19" fmla="*/ 11 h 113"/>
                <a:gd name="T20" fmla="*/ 43 w 64"/>
                <a:gd name="T21" fmla="*/ 90 h 113"/>
                <a:gd name="T22" fmla="*/ 58 w 64"/>
                <a:gd name="T23" fmla="*/ 108 h 113"/>
                <a:gd name="T24" fmla="*/ 64 w 64"/>
                <a:gd name="T25" fmla="*/ 111 h 113"/>
                <a:gd name="T26" fmla="*/ 63 w 64"/>
                <a:gd name="T27" fmla="*/ 113 h 113"/>
                <a:gd name="T28" fmla="*/ 1 w 64"/>
                <a:gd name="T29" fmla="*/ 113 h 113"/>
                <a:gd name="T30" fmla="*/ 0 w 64"/>
                <a:gd name="T31" fmla="*/ 111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113">
                  <a:moveTo>
                    <a:pt x="0" y="111"/>
                  </a:moveTo>
                  <a:cubicBezTo>
                    <a:pt x="2" y="110"/>
                    <a:pt x="4" y="108"/>
                    <a:pt x="6" y="108"/>
                  </a:cubicBezTo>
                  <a:cubicBezTo>
                    <a:pt x="16" y="106"/>
                    <a:pt x="20" y="102"/>
                    <a:pt x="20" y="91"/>
                  </a:cubicBezTo>
                  <a:cubicBezTo>
                    <a:pt x="19" y="71"/>
                    <a:pt x="19" y="50"/>
                    <a:pt x="20" y="29"/>
                  </a:cubicBezTo>
                  <a:cubicBezTo>
                    <a:pt x="20" y="21"/>
                    <a:pt x="17" y="17"/>
                    <a:pt x="9" y="17"/>
                  </a:cubicBezTo>
                  <a:cubicBezTo>
                    <a:pt x="7" y="17"/>
                    <a:pt x="5" y="15"/>
                    <a:pt x="3" y="14"/>
                  </a:cubicBezTo>
                  <a:cubicBezTo>
                    <a:pt x="5" y="12"/>
                    <a:pt x="6" y="10"/>
                    <a:pt x="8" y="10"/>
                  </a:cubicBezTo>
                  <a:cubicBezTo>
                    <a:pt x="16" y="7"/>
                    <a:pt x="24" y="4"/>
                    <a:pt x="32" y="1"/>
                  </a:cubicBezTo>
                  <a:cubicBezTo>
                    <a:pt x="35" y="0"/>
                    <a:pt x="38" y="0"/>
                    <a:pt x="43" y="0"/>
                  </a:cubicBezTo>
                  <a:cubicBezTo>
                    <a:pt x="43" y="4"/>
                    <a:pt x="43" y="7"/>
                    <a:pt x="43" y="11"/>
                  </a:cubicBezTo>
                  <a:cubicBezTo>
                    <a:pt x="43" y="37"/>
                    <a:pt x="43" y="63"/>
                    <a:pt x="43" y="90"/>
                  </a:cubicBezTo>
                  <a:cubicBezTo>
                    <a:pt x="43" y="104"/>
                    <a:pt x="44" y="105"/>
                    <a:pt x="58" y="108"/>
                  </a:cubicBezTo>
                  <a:cubicBezTo>
                    <a:pt x="60" y="108"/>
                    <a:pt x="62" y="110"/>
                    <a:pt x="64" y="111"/>
                  </a:cubicBezTo>
                  <a:cubicBezTo>
                    <a:pt x="63" y="112"/>
                    <a:pt x="63" y="112"/>
                    <a:pt x="63" y="113"/>
                  </a:cubicBezTo>
                  <a:cubicBezTo>
                    <a:pt x="42" y="113"/>
                    <a:pt x="22" y="113"/>
                    <a:pt x="1" y="113"/>
                  </a:cubicBezTo>
                  <a:cubicBezTo>
                    <a:pt x="0" y="113"/>
                    <a:pt x="0" y="112"/>
                    <a:pt x="0"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90">
              <a:extLst>
                <a:ext uri="{FF2B5EF4-FFF2-40B4-BE49-F238E27FC236}">
                  <a16:creationId xmlns:a16="http://schemas.microsoft.com/office/drawing/2014/main" id="{9C1A59E7-28B4-4E06-A184-9F1287157E64}"/>
                </a:ext>
              </a:extLst>
            </p:cNvPr>
            <p:cNvSpPr>
              <a:spLocks/>
            </p:cNvSpPr>
            <p:nvPr/>
          </p:nvSpPr>
          <p:spPr bwMode="auto">
            <a:xfrm>
              <a:off x="5746750" y="1331913"/>
              <a:ext cx="173038" cy="314325"/>
            </a:xfrm>
            <a:custGeom>
              <a:avLst/>
              <a:gdLst>
                <a:gd name="T0" fmla="*/ 43 w 63"/>
                <a:gd name="T1" fmla="*/ 0 h 115"/>
                <a:gd name="T2" fmla="*/ 43 w 63"/>
                <a:gd name="T3" fmla="*/ 90 h 115"/>
                <a:gd name="T4" fmla="*/ 58 w 63"/>
                <a:gd name="T5" fmla="*/ 109 h 115"/>
                <a:gd name="T6" fmla="*/ 63 w 63"/>
                <a:gd name="T7" fmla="*/ 113 h 115"/>
                <a:gd name="T8" fmla="*/ 62 w 63"/>
                <a:gd name="T9" fmla="*/ 115 h 115"/>
                <a:gd name="T10" fmla="*/ 4 w 63"/>
                <a:gd name="T11" fmla="*/ 115 h 115"/>
                <a:gd name="T12" fmla="*/ 0 w 63"/>
                <a:gd name="T13" fmla="*/ 113 h 115"/>
                <a:gd name="T14" fmla="*/ 3 w 63"/>
                <a:gd name="T15" fmla="*/ 109 h 115"/>
                <a:gd name="T16" fmla="*/ 20 w 63"/>
                <a:gd name="T17" fmla="*/ 86 h 115"/>
                <a:gd name="T18" fmla="*/ 20 w 63"/>
                <a:gd name="T19" fmla="*/ 30 h 115"/>
                <a:gd name="T20" fmla="*/ 9 w 63"/>
                <a:gd name="T21" fmla="*/ 18 h 115"/>
                <a:gd name="T22" fmla="*/ 3 w 63"/>
                <a:gd name="T23" fmla="*/ 15 h 115"/>
                <a:gd name="T24" fmla="*/ 8 w 63"/>
                <a:gd name="T25" fmla="*/ 10 h 115"/>
                <a:gd name="T26" fmla="*/ 32 w 63"/>
                <a:gd name="T27" fmla="*/ 2 h 115"/>
                <a:gd name="T28" fmla="*/ 43 w 63"/>
                <a:gd name="T29"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115">
                  <a:moveTo>
                    <a:pt x="43" y="0"/>
                  </a:moveTo>
                  <a:cubicBezTo>
                    <a:pt x="43" y="31"/>
                    <a:pt x="43" y="61"/>
                    <a:pt x="43" y="90"/>
                  </a:cubicBezTo>
                  <a:cubicBezTo>
                    <a:pt x="43" y="105"/>
                    <a:pt x="44" y="106"/>
                    <a:pt x="58" y="109"/>
                  </a:cubicBezTo>
                  <a:cubicBezTo>
                    <a:pt x="60" y="109"/>
                    <a:pt x="62" y="111"/>
                    <a:pt x="63" y="113"/>
                  </a:cubicBezTo>
                  <a:cubicBezTo>
                    <a:pt x="63" y="113"/>
                    <a:pt x="63" y="114"/>
                    <a:pt x="62" y="115"/>
                  </a:cubicBezTo>
                  <a:cubicBezTo>
                    <a:pt x="43" y="115"/>
                    <a:pt x="23" y="115"/>
                    <a:pt x="4" y="115"/>
                  </a:cubicBezTo>
                  <a:cubicBezTo>
                    <a:pt x="3" y="115"/>
                    <a:pt x="1" y="114"/>
                    <a:pt x="0" y="113"/>
                  </a:cubicBezTo>
                  <a:cubicBezTo>
                    <a:pt x="1" y="112"/>
                    <a:pt x="2" y="110"/>
                    <a:pt x="3" y="109"/>
                  </a:cubicBezTo>
                  <a:cubicBezTo>
                    <a:pt x="20" y="103"/>
                    <a:pt x="20" y="103"/>
                    <a:pt x="20" y="86"/>
                  </a:cubicBezTo>
                  <a:cubicBezTo>
                    <a:pt x="20" y="68"/>
                    <a:pt x="19" y="49"/>
                    <a:pt x="20" y="30"/>
                  </a:cubicBezTo>
                  <a:cubicBezTo>
                    <a:pt x="20" y="22"/>
                    <a:pt x="18" y="18"/>
                    <a:pt x="9" y="18"/>
                  </a:cubicBezTo>
                  <a:cubicBezTo>
                    <a:pt x="7" y="18"/>
                    <a:pt x="5" y="16"/>
                    <a:pt x="3" y="15"/>
                  </a:cubicBezTo>
                  <a:cubicBezTo>
                    <a:pt x="5" y="13"/>
                    <a:pt x="6" y="11"/>
                    <a:pt x="8" y="10"/>
                  </a:cubicBezTo>
                  <a:cubicBezTo>
                    <a:pt x="16" y="7"/>
                    <a:pt x="24" y="5"/>
                    <a:pt x="32" y="2"/>
                  </a:cubicBezTo>
                  <a:cubicBezTo>
                    <a:pt x="35" y="1"/>
                    <a:pt x="38" y="1"/>
                    <a:pt x="4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91">
              <a:extLst>
                <a:ext uri="{FF2B5EF4-FFF2-40B4-BE49-F238E27FC236}">
                  <a16:creationId xmlns:a16="http://schemas.microsoft.com/office/drawing/2014/main" id="{8EC5BE04-8824-4BF8-AD22-03A2FC086F64}"/>
                </a:ext>
              </a:extLst>
            </p:cNvPr>
            <p:cNvSpPr>
              <a:spLocks noEditPoints="1"/>
            </p:cNvSpPr>
            <p:nvPr/>
          </p:nvSpPr>
          <p:spPr bwMode="auto">
            <a:xfrm>
              <a:off x="5616575" y="3556000"/>
              <a:ext cx="152400" cy="242887"/>
            </a:xfrm>
            <a:custGeom>
              <a:avLst/>
              <a:gdLst>
                <a:gd name="T0" fmla="*/ 55 w 56"/>
                <a:gd name="T1" fmla="*/ 7 h 89"/>
                <a:gd name="T2" fmla="*/ 50 w 56"/>
                <a:gd name="T3" fmla="*/ 89 h 89"/>
                <a:gd name="T4" fmla="*/ 29 w 56"/>
                <a:gd name="T5" fmla="*/ 72 h 89"/>
                <a:gd name="T6" fmla="*/ 16 w 56"/>
                <a:gd name="T7" fmla="*/ 71 h 89"/>
                <a:gd name="T8" fmla="*/ 4 w 56"/>
                <a:gd name="T9" fmla="*/ 78 h 89"/>
                <a:gd name="T10" fmla="*/ 1 w 56"/>
                <a:gd name="T11" fmla="*/ 57 h 89"/>
                <a:gd name="T12" fmla="*/ 0 w 56"/>
                <a:gd name="T13" fmla="*/ 15 h 89"/>
                <a:gd name="T14" fmla="*/ 3 w 56"/>
                <a:gd name="T15" fmla="*/ 10 h 89"/>
                <a:gd name="T16" fmla="*/ 55 w 56"/>
                <a:gd name="T17" fmla="*/ 7 h 89"/>
                <a:gd name="T18" fmla="*/ 55 w 56"/>
                <a:gd name="T19" fmla="*/ 7 h 89"/>
                <a:gd name="T20" fmla="*/ 14 w 56"/>
                <a:gd name="T21" fmla="*/ 24 h 89"/>
                <a:gd name="T22" fmla="*/ 18 w 56"/>
                <a:gd name="T23" fmla="*/ 25 h 89"/>
                <a:gd name="T24" fmla="*/ 29 w 56"/>
                <a:gd name="T25" fmla="*/ 32 h 89"/>
                <a:gd name="T26" fmla="*/ 20 w 56"/>
                <a:gd name="T27" fmla="*/ 40 h 89"/>
                <a:gd name="T28" fmla="*/ 15 w 56"/>
                <a:gd name="T29" fmla="*/ 56 h 89"/>
                <a:gd name="T30" fmla="*/ 27 w 56"/>
                <a:gd name="T31" fmla="*/ 53 h 89"/>
                <a:gd name="T32" fmla="*/ 29 w 56"/>
                <a:gd name="T33" fmla="*/ 62 h 89"/>
                <a:gd name="T34" fmla="*/ 35 w 56"/>
                <a:gd name="T35" fmla="*/ 64 h 89"/>
                <a:gd name="T36" fmla="*/ 38 w 56"/>
                <a:gd name="T37" fmla="*/ 60 h 89"/>
                <a:gd name="T38" fmla="*/ 36 w 56"/>
                <a:gd name="T39" fmla="*/ 20 h 89"/>
                <a:gd name="T40" fmla="*/ 26 w 56"/>
                <a:gd name="T41" fmla="*/ 14 h 89"/>
                <a:gd name="T42" fmla="*/ 14 w 56"/>
                <a:gd name="T43" fmla="*/ 2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89">
                  <a:moveTo>
                    <a:pt x="55" y="7"/>
                  </a:moveTo>
                  <a:cubicBezTo>
                    <a:pt x="54" y="35"/>
                    <a:pt x="52" y="60"/>
                    <a:pt x="50" y="89"/>
                  </a:cubicBezTo>
                  <a:cubicBezTo>
                    <a:pt x="42" y="82"/>
                    <a:pt x="35" y="78"/>
                    <a:pt x="29" y="72"/>
                  </a:cubicBezTo>
                  <a:cubicBezTo>
                    <a:pt x="24" y="67"/>
                    <a:pt x="21" y="68"/>
                    <a:pt x="16" y="71"/>
                  </a:cubicBezTo>
                  <a:cubicBezTo>
                    <a:pt x="13" y="74"/>
                    <a:pt x="9" y="75"/>
                    <a:pt x="4" y="78"/>
                  </a:cubicBezTo>
                  <a:cubicBezTo>
                    <a:pt x="3" y="70"/>
                    <a:pt x="1" y="64"/>
                    <a:pt x="1" y="57"/>
                  </a:cubicBezTo>
                  <a:cubicBezTo>
                    <a:pt x="0" y="43"/>
                    <a:pt x="0" y="29"/>
                    <a:pt x="0" y="15"/>
                  </a:cubicBezTo>
                  <a:cubicBezTo>
                    <a:pt x="0" y="13"/>
                    <a:pt x="2" y="10"/>
                    <a:pt x="3" y="10"/>
                  </a:cubicBezTo>
                  <a:cubicBezTo>
                    <a:pt x="20" y="6"/>
                    <a:pt x="37" y="0"/>
                    <a:pt x="55" y="7"/>
                  </a:cubicBezTo>
                  <a:cubicBezTo>
                    <a:pt x="55" y="7"/>
                    <a:pt x="56" y="8"/>
                    <a:pt x="55" y="7"/>
                  </a:cubicBezTo>
                  <a:close/>
                  <a:moveTo>
                    <a:pt x="14" y="24"/>
                  </a:moveTo>
                  <a:cubicBezTo>
                    <a:pt x="16" y="24"/>
                    <a:pt x="17" y="25"/>
                    <a:pt x="18" y="25"/>
                  </a:cubicBezTo>
                  <a:cubicBezTo>
                    <a:pt x="22" y="27"/>
                    <a:pt x="28" y="29"/>
                    <a:pt x="29" y="32"/>
                  </a:cubicBezTo>
                  <a:cubicBezTo>
                    <a:pt x="32" y="39"/>
                    <a:pt x="24" y="38"/>
                    <a:pt x="20" y="40"/>
                  </a:cubicBezTo>
                  <a:cubicBezTo>
                    <a:pt x="12" y="44"/>
                    <a:pt x="14" y="50"/>
                    <a:pt x="15" y="56"/>
                  </a:cubicBezTo>
                  <a:cubicBezTo>
                    <a:pt x="19" y="55"/>
                    <a:pt x="23" y="54"/>
                    <a:pt x="27" y="53"/>
                  </a:cubicBezTo>
                  <a:cubicBezTo>
                    <a:pt x="28" y="56"/>
                    <a:pt x="28" y="59"/>
                    <a:pt x="29" y="62"/>
                  </a:cubicBezTo>
                  <a:cubicBezTo>
                    <a:pt x="30" y="63"/>
                    <a:pt x="33" y="64"/>
                    <a:pt x="35" y="64"/>
                  </a:cubicBezTo>
                  <a:cubicBezTo>
                    <a:pt x="36" y="64"/>
                    <a:pt x="38" y="61"/>
                    <a:pt x="38" y="60"/>
                  </a:cubicBezTo>
                  <a:cubicBezTo>
                    <a:pt x="37" y="46"/>
                    <a:pt x="37" y="33"/>
                    <a:pt x="36" y="20"/>
                  </a:cubicBezTo>
                  <a:cubicBezTo>
                    <a:pt x="35" y="17"/>
                    <a:pt x="28" y="13"/>
                    <a:pt x="26" y="14"/>
                  </a:cubicBezTo>
                  <a:cubicBezTo>
                    <a:pt x="21" y="16"/>
                    <a:pt x="18" y="20"/>
                    <a:pt x="1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92">
              <a:extLst>
                <a:ext uri="{FF2B5EF4-FFF2-40B4-BE49-F238E27FC236}">
                  <a16:creationId xmlns:a16="http://schemas.microsoft.com/office/drawing/2014/main" id="{7AA14BA5-068B-4B79-9693-2C60A589F8FF}"/>
                </a:ext>
              </a:extLst>
            </p:cNvPr>
            <p:cNvSpPr>
              <a:spLocks/>
            </p:cNvSpPr>
            <p:nvPr/>
          </p:nvSpPr>
          <p:spPr bwMode="auto">
            <a:xfrm>
              <a:off x="6378575" y="3465513"/>
              <a:ext cx="219075" cy="407987"/>
            </a:xfrm>
            <a:custGeom>
              <a:avLst/>
              <a:gdLst>
                <a:gd name="T0" fmla="*/ 44 w 80"/>
                <a:gd name="T1" fmla="*/ 147 h 149"/>
                <a:gd name="T2" fmla="*/ 44 w 80"/>
                <a:gd name="T3" fmla="*/ 95 h 149"/>
                <a:gd name="T4" fmla="*/ 31 w 80"/>
                <a:gd name="T5" fmla="*/ 83 h 149"/>
                <a:gd name="T6" fmla="*/ 6 w 80"/>
                <a:gd name="T7" fmla="*/ 93 h 149"/>
                <a:gd name="T8" fmla="*/ 10 w 80"/>
                <a:gd name="T9" fmla="*/ 80 h 149"/>
                <a:gd name="T10" fmla="*/ 34 w 80"/>
                <a:gd name="T11" fmla="*/ 73 h 149"/>
                <a:gd name="T12" fmla="*/ 43 w 80"/>
                <a:gd name="T13" fmla="*/ 60 h 149"/>
                <a:gd name="T14" fmla="*/ 43 w 80"/>
                <a:gd name="T15" fmla="*/ 0 h 149"/>
                <a:gd name="T16" fmla="*/ 57 w 80"/>
                <a:gd name="T17" fmla="*/ 4 h 149"/>
                <a:gd name="T18" fmla="*/ 54 w 80"/>
                <a:gd name="T19" fmla="*/ 66 h 149"/>
                <a:gd name="T20" fmla="*/ 75 w 80"/>
                <a:gd name="T21" fmla="*/ 69 h 149"/>
                <a:gd name="T22" fmla="*/ 80 w 80"/>
                <a:gd name="T23" fmla="*/ 83 h 149"/>
                <a:gd name="T24" fmla="*/ 62 w 80"/>
                <a:gd name="T25" fmla="*/ 81 h 149"/>
                <a:gd name="T26" fmla="*/ 53 w 80"/>
                <a:gd name="T27" fmla="*/ 90 h 149"/>
                <a:gd name="T28" fmla="*/ 55 w 80"/>
                <a:gd name="T29" fmla="*/ 139 h 149"/>
                <a:gd name="T30" fmla="*/ 44 w 80"/>
                <a:gd name="T31" fmla="*/ 14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149">
                  <a:moveTo>
                    <a:pt x="44" y="147"/>
                  </a:moveTo>
                  <a:cubicBezTo>
                    <a:pt x="44" y="130"/>
                    <a:pt x="44" y="113"/>
                    <a:pt x="44" y="95"/>
                  </a:cubicBezTo>
                  <a:cubicBezTo>
                    <a:pt x="44" y="84"/>
                    <a:pt x="42" y="81"/>
                    <a:pt x="31" y="83"/>
                  </a:cubicBezTo>
                  <a:cubicBezTo>
                    <a:pt x="22" y="84"/>
                    <a:pt x="14" y="89"/>
                    <a:pt x="6" y="93"/>
                  </a:cubicBezTo>
                  <a:cubicBezTo>
                    <a:pt x="0" y="85"/>
                    <a:pt x="0" y="83"/>
                    <a:pt x="10" y="80"/>
                  </a:cubicBezTo>
                  <a:cubicBezTo>
                    <a:pt x="18" y="77"/>
                    <a:pt x="26" y="75"/>
                    <a:pt x="34" y="73"/>
                  </a:cubicBezTo>
                  <a:cubicBezTo>
                    <a:pt x="42" y="72"/>
                    <a:pt x="43" y="67"/>
                    <a:pt x="43" y="60"/>
                  </a:cubicBezTo>
                  <a:cubicBezTo>
                    <a:pt x="43" y="41"/>
                    <a:pt x="43" y="22"/>
                    <a:pt x="43" y="0"/>
                  </a:cubicBezTo>
                  <a:cubicBezTo>
                    <a:pt x="51" y="2"/>
                    <a:pt x="55" y="3"/>
                    <a:pt x="57" y="4"/>
                  </a:cubicBezTo>
                  <a:cubicBezTo>
                    <a:pt x="56" y="26"/>
                    <a:pt x="55" y="46"/>
                    <a:pt x="54" y="66"/>
                  </a:cubicBezTo>
                  <a:cubicBezTo>
                    <a:pt x="62" y="67"/>
                    <a:pt x="69" y="66"/>
                    <a:pt x="75" y="69"/>
                  </a:cubicBezTo>
                  <a:cubicBezTo>
                    <a:pt x="78" y="70"/>
                    <a:pt x="78" y="77"/>
                    <a:pt x="80" y="83"/>
                  </a:cubicBezTo>
                  <a:cubicBezTo>
                    <a:pt x="73" y="82"/>
                    <a:pt x="68" y="81"/>
                    <a:pt x="62" y="81"/>
                  </a:cubicBezTo>
                  <a:cubicBezTo>
                    <a:pt x="56" y="81"/>
                    <a:pt x="53" y="83"/>
                    <a:pt x="53" y="90"/>
                  </a:cubicBezTo>
                  <a:cubicBezTo>
                    <a:pt x="54" y="106"/>
                    <a:pt x="54" y="123"/>
                    <a:pt x="55" y="139"/>
                  </a:cubicBezTo>
                  <a:cubicBezTo>
                    <a:pt x="56" y="146"/>
                    <a:pt x="53" y="149"/>
                    <a:pt x="44"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93">
              <a:extLst>
                <a:ext uri="{FF2B5EF4-FFF2-40B4-BE49-F238E27FC236}">
                  <a16:creationId xmlns:a16="http://schemas.microsoft.com/office/drawing/2014/main" id="{8A06A0E4-FF66-4CB1-B01F-7823DC4D4B0D}"/>
                </a:ext>
              </a:extLst>
            </p:cNvPr>
            <p:cNvSpPr>
              <a:spLocks/>
            </p:cNvSpPr>
            <p:nvPr/>
          </p:nvSpPr>
          <p:spPr bwMode="auto">
            <a:xfrm>
              <a:off x="6010275" y="3597275"/>
              <a:ext cx="174625" cy="269875"/>
            </a:xfrm>
            <a:custGeom>
              <a:avLst/>
              <a:gdLst>
                <a:gd name="T0" fmla="*/ 30 w 64"/>
                <a:gd name="T1" fmla="*/ 0 h 99"/>
                <a:gd name="T2" fmla="*/ 39 w 64"/>
                <a:gd name="T3" fmla="*/ 8 h 99"/>
                <a:gd name="T4" fmla="*/ 25 w 64"/>
                <a:gd name="T5" fmla="*/ 21 h 99"/>
                <a:gd name="T6" fmla="*/ 26 w 64"/>
                <a:gd name="T7" fmla="*/ 23 h 99"/>
                <a:gd name="T8" fmla="*/ 40 w 64"/>
                <a:gd name="T9" fmla="*/ 22 h 99"/>
                <a:gd name="T10" fmla="*/ 56 w 64"/>
                <a:gd name="T11" fmla="*/ 26 h 99"/>
                <a:gd name="T12" fmla="*/ 55 w 64"/>
                <a:gd name="T13" fmla="*/ 40 h 99"/>
                <a:gd name="T14" fmla="*/ 44 w 64"/>
                <a:gd name="T15" fmla="*/ 91 h 99"/>
                <a:gd name="T16" fmla="*/ 41 w 64"/>
                <a:gd name="T17" fmla="*/ 99 h 99"/>
                <a:gd name="T18" fmla="*/ 6 w 64"/>
                <a:gd name="T19" fmla="*/ 74 h 99"/>
                <a:gd name="T20" fmla="*/ 25 w 64"/>
                <a:gd name="T21" fmla="*/ 79 h 99"/>
                <a:gd name="T22" fmla="*/ 36 w 64"/>
                <a:gd name="T23" fmla="*/ 73 h 99"/>
                <a:gd name="T24" fmla="*/ 41 w 64"/>
                <a:gd name="T25" fmla="*/ 41 h 99"/>
                <a:gd name="T26" fmla="*/ 28 w 64"/>
                <a:gd name="T27" fmla="*/ 30 h 99"/>
                <a:gd name="T28" fmla="*/ 13 w 64"/>
                <a:gd name="T29" fmla="*/ 35 h 99"/>
                <a:gd name="T30" fmla="*/ 0 w 64"/>
                <a:gd name="T31" fmla="*/ 37 h 99"/>
                <a:gd name="T32" fmla="*/ 30 w 64"/>
                <a:gd name="T33"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 h="99">
                  <a:moveTo>
                    <a:pt x="30" y="0"/>
                  </a:moveTo>
                  <a:cubicBezTo>
                    <a:pt x="33" y="3"/>
                    <a:pt x="36" y="5"/>
                    <a:pt x="39" y="8"/>
                  </a:cubicBezTo>
                  <a:cubicBezTo>
                    <a:pt x="34" y="13"/>
                    <a:pt x="29" y="17"/>
                    <a:pt x="25" y="21"/>
                  </a:cubicBezTo>
                  <a:cubicBezTo>
                    <a:pt x="25" y="22"/>
                    <a:pt x="26" y="23"/>
                    <a:pt x="26" y="23"/>
                  </a:cubicBezTo>
                  <a:cubicBezTo>
                    <a:pt x="30" y="23"/>
                    <a:pt x="35" y="22"/>
                    <a:pt x="40" y="22"/>
                  </a:cubicBezTo>
                  <a:cubicBezTo>
                    <a:pt x="45" y="23"/>
                    <a:pt x="51" y="23"/>
                    <a:pt x="56" y="26"/>
                  </a:cubicBezTo>
                  <a:cubicBezTo>
                    <a:pt x="64" y="30"/>
                    <a:pt x="56" y="35"/>
                    <a:pt x="55" y="40"/>
                  </a:cubicBezTo>
                  <a:cubicBezTo>
                    <a:pt x="52" y="57"/>
                    <a:pt x="48" y="74"/>
                    <a:pt x="44" y="91"/>
                  </a:cubicBezTo>
                  <a:cubicBezTo>
                    <a:pt x="43" y="93"/>
                    <a:pt x="42" y="96"/>
                    <a:pt x="41" y="99"/>
                  </a:cubicBezTo>
                  <a:cubicBezTo>
                    <a:pt x="27" y="93"/>
                    <a:pt x="14" y="88"/>
                    <a:pt x="6" y="74"/>
                  </a:cubicBezTo>
                  <a:cubicBezTo>
                    <a:pt x="12" y="76"/>
                    <a:pt x="18" y="77"/>
                    <a:pt x="25" y="79"/>
                  </a:cubicBezTo>
                  <a:cubicBezTo>
                    <a:pt x="31" y="81"/>
                    <a:pt x="35" y="79"/>
                    <a:pt x="36" y="73"/>
                  </a:cubicBezTo>
                  <a:cubicBezTo>
                    <a:pt x="38" y="63"/>
                    <a:pt x="40" y="52"/>
                    <a:pt x="41" y="41"/>
                  </a:cubicBezTo>
                  <a:cubicBezTo>
                    <a:pt x="42" y="32"/>
                    <a:pt x="38" y="28"/>
                    <a:pt x="28" y="30"/>
                  </a:cubicBezTo>
                  <a:cubicBezTo>
                    <a:pt x="23" y="30"/>
                    <a:pt x="18" y="33"/>
                    <a:pt x="13" y="35"/>
                  </a:cubicBezTo>
                  <a:cubicBezTo>
                    <a:pt x="9" y="36"/>
                    <a:pt x="4" y="37"/>
                    <a:pt x="0" y="37"/>
                  </a:cubicBezTo>
                  <a:cubicBezTo>
                    <a:pt x="10" y="25"/>
                    <a:pt x="20" y="13"/>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94">
              <a:extLst>
                <a:ext uri="{FF2B5EF4-FFF2-40B4-BE49-F238E27FC236}">
                  <a16:creationId xmlns:a16="http://schemas.microsoft.com/office/drawing/2014/main" id="{A6A22A00-5E9F-448C-8F49-8E6159715A60}"/>
                </a:ext>
              </a:extLst>
            </p:cNvPr>
            <p:cNvSpPr>
              <a:spLocks noEditPoints="1"/>
            </p:cNvSpPr>
            <p:nvPr/>
          </p:nvSpPr>
          <p:spPr bwMode="auto">
            <a:xfrm>
              <a:off x="5502275" y="3522663"/>
              <a:ext cx="107950" cy="290512"/>
            </a:xfrm>
            <a:custGeom>
              <a:avLst/>
              <a:gdLst>
                <a:gd name="T0" fmla="*/ 34 w 40"/>
                <a:gd name="T1" fmla="*/ 67 h 106"/>
                <a:gd name="T2" fmla="*/ 12 w 40"/>
                <a:gd name="T3" fmla="*/ 58 h 106"/>
                <a:gd name="T4" fmla="*/ 5 w 40"/>
                <a:gd name="T5" fmla="*/ 105 h 106"/>
                <a:gd name="T6" fmla="*/ 0 w 40"/>
                <a:gd name="T7" fmla="*/ 106 h 106"/>
                <a:gd name="T8" fmla="*/ 0 w 40"/>
                <a:gd name="T9" fmla="*/ 10 h 106"/>
                <a:gd name="T10" fmla="*/ 38 w 40"/>
                <a:gd name="T11" fmla="*/ 0 h 106"/>
                <a:gd name="T12" fmla="*/ 40 w 40"/>
                <a:gd name="T13" fmla="*/ 3 h 106"/>
                <a:gd name="T14" fmla="*/ 32 w 40"/>
                <a:gd name="T15" fmla="*/ 25 h 106"/>
                <a:gd name="T16" fmla="*/ 31 w 40"/>
                <a:gd name="T17" fmla="*/ 38 h 106"/>
                <a:gd name="T18" fmla="*/ 34 w 40"/>
                <a:gd name="T19" fmla="*/ 67 h 106"/>
                <a:gd name="T20" fmla="*/ 21 w 40"/>
                <a:gd name="T21" fmla="*/ 15 h 106"/>
                <a:gd name="T22" fmla="*/ 10 w 40"/>
                <a:gd name="T23" fmla="*/ 40 h 106"/>
                <a:gd name="T24" fmla="*/ 19 w 40"/>
                <a:gd name="T25" fmla="*/ 49 h 106"/>
                <a:gd name="T26" fmla="*/ 21 w 40"/>
                <a:gd name="T27" fmla="*/ 1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106">
                  <a:moveTo>
                    <a:pt x="34" y="67"/>
                  </a:moveTo>
                  <a:cubicBezTo>
                    <a:pt x="24" y="63"/>
                    <a:pt x="18" y="60"/>
                    <a:pt x="12" y="58"/>
                  </a:cubicBezTo>
                  <a:cubicBezTo>
                    <a:pt x="9" y="73"/>
                    <a:pt x="7" y="89"/>
                    <a:pt x="5" y="105"/>
                  </a:cubicBezTo>
                  <a:cubicBezTo>
                    <a:pt x="5" y="105"/>
                    <a:pt x="1" y="105"/>
                    <a:pt x="0" y="106"/>
                  </a:cubicBezTo>
                  <a:cubicBezTo>
                    <a:pt x="0" y="73"/>
                    <a:pt x="0" y="42"/>
                    <a:pt x="0" y="10"/>
                  </a:cubicBezTo>
                  <a:cubicBezTo>
                    <a:pt x="13" y="7"/>
                    <a:pt x="26" y="3"/>
                    <a:pt x="38" y="0"/>
                  </a:cubicBezTo>
                  <a:cubicBezTo>
                    <a:pt x="39" y="1"/>
                    <a:pt x="40" y="2"/>
                    <a:pt x="40" y="3"/>
                  </a:cubicBezTo>
                  <a:cubicBezTo>
                    <a:pt x="37" y="10"/>
                    <a:pt x="34" y="18"/>
                    <a:pt x="32" y="25"/>
                  </a:cubicBezTo>
                  <a:cubicBezTo>
                    <a:pt x="31" y="29"/>
                    <a:pt x="30" y="34"/>
                    <a:pt x="31" y="38"/>
                  </a:cubicBezTo>
                  <a:cubicBezTo>
                    <a:pt x="31" y="47"/>
                    <a:pt x="32" y="55"/>
                    <a:pt x="34" y="67"/>
                  </a:cubicBezTo>
                  <a:close/>
                  <a:moveTo>
                    <a:pt x="21" y="15"/>
                  </a:moveTo>
                  <a:cubicBezTo>
                    <a:pt x="13" y="17"/>
                    <a:pt x="9" y="26"/>
                    <a:pt x="10" y="40"/>
                  </a:cubicBezTo>
                  <a:cubicBezTo>
                    <a:pt x="11" y="47"/>
                    <a:pt x="15" y="48"/>
                    <a:pt x="19" y="49"/>
                  </a:cubicBezTo>
                  <a:cubicBezTo>
                    <a:pt x="20" y="37"/>
                    <a:pt x="20" y="26"/>
                    <a:pt x="2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95">
              <a:extLst>
                <a:ext uri="{FF2B5EF4-FFF2-40B4-BE49-F238E27FC236}">
                  <a16:creationId xmlns:a16="http://schemas.microsoft.com/office/drawing/2014/main" id="{0AF67BE7-B679-470C-B3A8-03F35AAF9A35}"/>
                </a:ext>
              </a:extLst>
            </p:cNvPr>
            <p:cNvSpPr>
              <a:spLocks/>
            </p:cNvSpPr>
            <p:nvPr/>
          </p:nvSpPr>
          <p:spPr bwMode="auto">
            <a:xfrm>
              <a:off x="5124450" y="3487738"/>
              <a:ext cx="234950" cy="322262"/>
            </a:xfrm>
            <a:custGeom>
              <a:avLst/>
              <a:gdLst>
                <a:gd name="T0" fmla="*/ 59 w 86"/>
                <a:gd name="T1" fmla="*/ 3 h 118"/>
                <a:gd name="T2" fmla="*/ 53 w 86"/>
                <a:gd name="T3" fmla="*/ 32 h 118"/>
                <a:gd name="T4" fmla="*/ 72 w 86"/>
                <a:gd name="T5" fmla="*/ 34 h 118"/>
                <a:gd name="T6" fmla="*/ 86 w 86"/>
                <a:gd name="T7" fmla="*/ 44 h 118"/>
                <a:gd name="T8" fmla="*/ 86 w 86"/>
                <a:gd name="T9" fmla="*/ 48 h 118"/>
                <a:gd name="T10" fmla="*/ 53 w 86"/>
                <a:gd name="T11" fmla="*/ 65 h 118"/>
                <a:gd name="T12" fmla="*/ 51 w 86"/>
                <a:gd name="T13" fmla="*/ 62 h 118"/>
                <a:gd name="T14" fmla="*/ 62 w 86"/>
                <a:gd name="T15" fmla="*/ 49 h 118"/>
                <a:gd name="T16" fmla="*/ 61 w 86"/>
                <a:gd name="T17" fmla="*/ 39 h 118"/>
                <a:gd name="T18" fmla="*/ 52 w 86"/>
                <a:gd name="T19" fmla="*/ 45 h 118"/>
                <a:gd name="T20" fmla="*/ 29 w 86"/>
                <a:gd name="T21" fmla="*/ 89 h 118"/>
                <a:gd name="T22" fmla="*/ 20 w 86"/>
                <a:gd name="T23" fmla="*/ 108 h 118"/>
                <a:gd name="T24" fmla="*/ 3 w 86"/>
                <a:gd name="T25" fmla="*/ 118 h 118"/>
                <a:gd name="T26" fmla="*/ 0 w 86"/>
                <a:gd name="T27" fmla="*/ 115 h 118"/>
                <a:gd name="T28" fmla="*/ 16 w 86"/>
                <a:gd name="T29" fmla="*/ 94 h 118"/>
                <a:gd name="T30" fmla="*/ 38 w 86"/>
                <a:gd name="T31" fmla="*/ 57 h 118"/>
                <a:gd name="T32" fmla="*/ 38 w 86"/>
                <a:gd name="T33" fmla="*/ 49 h 118"/>
                <a:gd name="T34" fmla="*/ 39 w 86"/>
                <a:gd name="T35" fmla="*/ 38 h 118"/>
                <a:gd name="T36" fmla="*/ 43 w 86"/>
                <a:gd name="T37" fmla="*/ 31 h 118"/>
                <a:gd name="T38" fmla="*/ 48 w 86"/>
                <a:gd name="T39" fmla="*/ 9 h 118"/>
                <a:gd name="T40" fmla="*/ 59 w 86"/>
                <a:gd name="T41" fmla="*/ 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118">
                  <a:moveTo>
                    <a:pt x="59" y="3"/>
                  </a:moveTo>
                  <a:cubicBezTo>
                    <a:pt x="57" y="13"/>
                    <a:pt x="55" y="22"/>
                    <a:pt x="53" y="32"/>
                  </a:cubicBezTo>
                  <a:cubicBezTo>
                    <a:pt x="61" y="32"/>
                    <a:pt x="67" y="32"/>
                    <a:pt x="72" y="34"/>
                  </a:cubicBezTo>
                  <a:cubicBezTo>
                    <a:pt x="78" y="36"/>
                    <a:pt x="82" y="41"/>
                    <a:pt x="86" y="44"/>
                  </a:cubicBezTo>
                  <a:cubicBezTo>
                    <a:pt x="86" y="46"/>
                    <a:pt x="86" y="47"/>
                    <a:pt x="86" y="48"/>
                  </a:cubicBezTo>
                  <a:cubicBezTo>
                    <a:pt x="75" y="54"/>
                    <a:pt x="64" y="59"/>
                    <a:pt x="53" y="65"/>
                  </a:cubicBezTo>
                  <a:cubicBezTo>
                    <a:pt x="52" y="64"/>
                    <a:pt x="52" y="63"/>
                    <a:pt x="51" y="62"/>
                  </a:cubicBezTo>
                  <a:cubicBezTo>
                    <a:pt x="55" y="58"/>
                    <a:pt x="59" y="54"/>
                    <a:pt x="62" y="49"/>
                  </a:cubicBezTo>
                  <a:cubicBezTo>
                    <a:pt x="63" y="47"/>
                    <a:pt x="62" y="43"/>
                    <a:pt x="61" y="39"/>
                  </a:cubicBezTo>
                  <a:cubicBezTo>
                    <a:pt x="58" y="41"/>
                    <a:pt x="53" y="42"/>
                    <a:pt x="52" y="45"/>
                  </a:cubicBezTo>
                  <a:cubicBezTo>
                    <a:pt x="48" y="62"/>
                    <a:pt x="40" y="76"/>
                    <a:pt x="29" y="89"/>
                  </a:cubicBezTo>
                  <a:cubicBezTo>
                    <a:pt x="25" y="95"/>
                    <a:pt x="24" y="103"/>
                    <a:pt x="20" y="108"/>
                  </a:cubicBezTo>
                  <a:cubicBezTo>
                    <a:pt x="15" y="113"/>
                    <a:pt x="9" y="115"/>
                    <a:pt x="3" y="118"/>
                  </a:cubicBezTo>
                  <a:cubicBezTo>
                    <a:pt x="2" y="117"/>
                    <a:pt x="1" y="116"/>
                    <a:pt x="0" y="115"/>
                  </a:cubicBezTo>
                  <a:cubicBezTo>
                    <a:pt x="6" y="108"/>
                    <a:pt x="11" y="102"/>
                    <a:pt x="16" y="94"/>
                  </a:cubicBezTo>
                  <a:cubicBezTo>
                    <a:pt x="24" y="82"/>
                    <a:pt x="31" y="70"/>
                    <a:pt x="38" y="57"/>
                  </a:cubicBezTo>
                  <a:cubicBezTo>
                    <a:pt x="39" y="55"/>
                    <a:pt x="39" y="50"/>
                    <a:pt x="38" y="49"/>
                  </a:cubicBezTo>
                  <a:cubicBezTo>
                    <a:pt x="28" y="44"/>
                    <a:pt x="34" y="41"/>
                    <a:pt x="39" y="38"/>
                  </a:cubicBezTo>
                  <a:cubicBezTo>
                    <a:pt x="41" y="36"/>
                    <a:pt x="42" y="33"/>
                    <a:pt x="43" y="31"/>
                  </a:cubicBezTo>
                  <a:cubicBezTo>
                    <a:pt x="45" y="24"/>
                    <a:pt x="47" y="16"/>
                    <a:pt x="48" y="9"/>
                  </a:cubicBezTo>
                  <a:cubicBezTo>
                    <a:pt x="49" y="2"/>
                    <a:pt x="53" y="0"/>
                    <a:pt x="5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96">
              <a:extLst>
                <a:ext uri="{FF2B5EF4-FFF2-40B4-BE49-F238E27FC236}">
                  <a16:creationId xmlns:a16="http://schemas.microsoft.com/office/drawing/2014/main" id="{7E39B80B-E88F-4EA3-BF1C-9DF8B02EEC48}"/>
                </a:ext>
              </a:extLst>
            </p:cNvPr>
            <p:cNvSpPr>
              <a:spLocks/>
            </p:cNvSpPr>
            <p:nvPr/>
          </p:nvSpPr>
          <p:spPr bwMode="auto">
            <a:xfrm>
              <a:off x="6256338" y="3570288"/>
              <a:ext cx="152400" cy="239712"/>
            </a:xfrm>
            <a:custGeom>
              <a:avLst/>
              <a:gdLst>
                <a:gd name="T0" fmla="*/ 44 w 56"/>
                <a:gd name="T1" fmla="*/ 40 h 88"/>
                <a:gd name="T2" fmla="*/ 41 w 56"/>
                <a:gd name="T3" fmla="*/ 88 h 88"/>
                <a:gd name="T4" fmla="*/ 33 w 56"/>
                <a:gd name="T5" fmla="*/ 87 h 88"/>
                <a:gd name="T6" fmla="*/ 33 w 56"/>
                <a:gd name="T7" fmla="*/ 37 h 88"/>
                <a:gd name="T8" fmla="*/ 3 w 56"/>
                <a:gd name="T9" fmla="*/ 63 h 88"/>
                <a:gd name="T10" fmla="*/ 0 w 56"/>
                <a:gd name="T11" fmla="*/ 62 h 88"/>
                <a:gd name="T12" fmla="*/ 30 w 56"/>
                <a:gd name="T13" fmla="*/ 23 h 88"/>
                <a:gd name="T14" fmla="*/ 28 w 56"/>
                <a:gd name="T15" fmla="*/ 20 h 88"/>
                <a:gd name="T16" fmla="*/ 10 w 56"/>
                <a:gd name="T17" fmla="*/ 27 h 88"/>
                <a:gd name="T18" fmla="*/ 14 w 56"/>
                <a:gd name="T19" fmla="*/ 13 h 88"/>
                <a:gd name="T20" fmla="*/ 38 w 56"/>
                <a:gd name="T21" fmla="*/ 0 h 88"/>
                <a:gd name="T22" fmla="*/ 52 w 56"/>
                <a:gd name="T23" fmla="*/ 4 h 88"/>
                <a:gd name="T24" fmla="*/ 55 w 56"/>
                <a:gd name="T25" fmla="*/ 8 h 88"/>
                <a:gd name="T26" fmla="*/ 51 w 56"/>
                <a:gd name="T27" fmla="*/ 15 h 88"/>
                <a:gd name="T28" fmla="*/ 51 w 56"/>
                <a:gd name="T29" fmla="*/ 28 h 88"/>
                <a:gd name="T30" fmla="*/ 54 w 56"/>
                <a:gd name="T31" fmla="*/ 36 h 88"/>
                <a:gd name="T32" fmla="*/ 44 w 56"/>
                <a:gd name="T33" fmla="*/ 4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 h="88">
                  <a:moveTo>
                    <a:pt x="44" y="40"/>
                  </a:moveTo>
                  <a:cubicBezTo>
                    <a:pt x="43" y="55"/>
                    <a:pt x="42" y="71"/>
                    <a:pt x="41" y="88"/>
                  </a:cubicBezTo>
                  <a:cubicBezTo>
                    <a:pt x="38" y="88"/>
                    <a:pt x="35" y="87"/>
                    <a:pt x="33" y="87"/>
                  </a:cubicBezTo>
                  <a:cubicBezTo>
                    <a:pt x="33" y="70"/>
                    <a:pt x="33" y="54"/>
                    <a:pt x="33" y="37"/>
                  </a:cubicBezTo>
                  <a:cubicBezTo>
                    <a:pt x="23" y="46"/>
                    <a:pt x="13" y="55"/>
                    <a:pt x="3" y="63"/>
                  </a:cubicBezTo>
                  <a:cubicBezTo>
                    <a:pt x="3" y="63"/>
                    <a:pt x="1" y="62"/>
                    <a:pt x="0" y="62"/>
                  </a:cubicBezTo>
                  <a:cubicBezTo>
                    <a:pt x="10" y="49"/>
                    <a:pt x="20" y="36"/>
                    <a:pt x="30" y="23"/>
                  </a:cubicBezTo>
                  <a:cubicBezTo>
                    <a:pt x="29" y="22"/>
                    <a:pt x="28" y="21"/>
                    <a:pt x="28" y="20"/>
                  </a:cubicBezTo>
                  <a:cubicBezTo>
                    <a:pt x="22" y="22"/>
                    <a:pt x="16" y="25"/>
                    <a:pt x="10" y="27"/>
                  </a:cubicBezTo>
                  <a:cubicBezTo>
                    <a:pt x="1" y="18"/>
                    <a:pt x="2" y="15"/>
                    <a:pt x="14" y="13"/>
                  </a:cubicBezTo>
                  <a:cubicBezTo>
                    <a:pt x="32" y="8"/>
                    <a:pt x="33" y="8"/>
                    <a:pt x="38" y="0"/>
                  </a:cubicBezTo>
                  <a:cubicBezTo>
                    <a:pt x="42" y="1"/>
                    <a:pt x="47" y="2"/>
                    <a:pt x="52" y="4"/>
                  </a:cubicBezTo>
                  <a:cubicBezTo>
                    <a:pt x="54" y="4"/>
                    <a:pt x="56" y="7"/>
                    <a:pt x="55" y="8"/>
                  </a:cubicBezTo>
                  <a:cubicBezTo>
                    <a:pt x="55" y="10"/>
                    <a:pt x="53" y="13"/>
                    <a:pt x="51" y="15"/>
                  </a:cubicBezTo>
                  <a:cubicBezTo>
                    <a:pt x="43" y="21"/>
                    <a:pt x="43" y="21"/>
                    <a:pt x="51" y="28"/>
                  </a:cubicBezTo>
                  <a:cubicBezTo>
                    <a:pt x="53" y="30"/>
                    <a:pt x="53" y="33"/>
                    <a:pt x="54" y="36"/>
                  </a:cubicBezTo>
                  <a:cubicBezTo>
                    <a:pt x="52" y="37"/>
                    <a:pt x="49" y="38"/>
                    <a:pt x="4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97">
              <a:extLst>
                <a:ext uri="{FF2B5EF4-FFF2-40B4-BE49-F238E27FC236}">
                  <a16:creationId xmlns:a16="http://schemas.microsoft.com/office/drawing/2014/main" id="{BC416D01-B169-4855-9CB2-6EA6909972A5}"/>
                </a:ext>
              </a:extLst>
            </p:cNvPr>
            <p:cNvSpPr>
              <a:spLocks/>
            </p:cNvSpPr>
            <p:nvPr/>
          </p:nvSpPr>
          <p:spPr bwMode="auto">
            <a:xfrm>
              <a:off x="5913438" y="3468688"/>
              <a:ext cx="244475" cy="152400"/>
            </a:xfrm>
            <a:custGeom>
              <a:avLst/>
              <a:gdLst>
                <a:gd name="T0" fmla="*/ 48 w 89"/>
                <a:gd name="T1" fmla="*/ 49 h 56"/>
                <a:gd name="T2" fmla="*/ 51 w 89"/>
                <a:gd name="T3" fmla="*/ 39 h 56"/>
                <a:gd name="T4" fmla="*/ 35 w 89"/>
                <a:gd name="T5" fmla="*/ 47 h 56"/>
                <a:gd name="T6" fmla="*/ 31 w 89"/>
                <a:gd name="T7" fmla="*/ 56 h 56"/>
                <a:gd name="T8" fmla="*/ 8 w 89"/>
                <a:gd name="T9" fmla="*/ 43 h 56"/>
                <a:gd name="T10" fmla="*/ 23 w 89"/>
                <a:gd name="T11" fmla="*/ 26 h 56"/>
                <a:gd name="T12" fmla="*/ 20 w 89"/>
                <a:gd name="T13" fmla="*/ 10 h 56"/>
                <a:gd name="T14" fmla="*/ 36 w 89"/>
                <a:gd name="T15" fmla="*/ 24 h 56"/>
                <a:gd name="T16" fmla="*/ 63 w 89"/>
                <a:gd name="T17" fmla="*/ 0 h 56"/>
                <a:gd name="T18" fmla="*/ 78 w 89"/>
                <a:gd name="T19" fmla="*/ 7 h 56"/>
                <a:gd name="T20" fmla="*/ 71 w 89"/>
                <a:gd name="T21" fmla="*/ 20 h 56"/>
                <a:gd name="T22" fmla="*/ 86 w 89"/>
                <a:gd name="T23" fmla="*/ 33 h 56"/>
                <a:gd name="T24" fmla="*/ 81 w 89"/>
                <a:gd name="T25" fmla="*/ 34 h 56"/>
                <a:gd name="T26" fmla="*/ 58 w 89"/>
                <a:gd name="T27" fmla="*/ 46 h 56"/>
                <a:gd name="T28" fmla="*/ 49 w 89"/>
                <a:gd name="T29" fmla="*/ 51 h 56"/>
                <a:gd name="T30" fmla="*/ 48 w 89"/>
                <a:gd name="T31" fmla="*/ 4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9" h="56">
                  <a:moveTo>
                    <a:pt x="48" y="49"/>
                  </a:moveTo>
                  <a:cubicBezTo>
                    <a:pt x="49" y="45"/>
                    <a:pt x="50" y="42"/>
                    <a:pt x="51" y="39"/>
                  </a:cubicBezTo>
                  <a:cubicBezTo>
                    <a:pt x="39" y="32"/>
                    <a:pt x="36" y="33"/>
                    <a:pt x="35" y="47"/>
                  </a:cubicBezTo>
                  <a:cubicBezTo>
                    <a:pt x="35" y="49"/>
                    <a:pt x="33" y="52"/>
                    <a:pt x="31" y="56"/>
                  </a:cubicBezTo>
                  <a:cubicBezTo>
                    <a:pt x="22" y="37"/>
                    <a:pt x="22" y="37"/>
                    <a:pt x="8" y="43"/>
                  </a:cubicBezTo>
                  <a:cubicBezTo>
                    <a:pt x="0" y="31"/>
                    <a:pt x="1" y="29"/>
                    <a:pt x="23" y="26"/>
                  </a:cubicBezTo>
                  <a:cubicBezTo>
                    <a:pt x="22" y="20"/>
                    <a:pt x="21" y="15"/>
                    <a:pt x="20" y="10"/>
                  </a:cubicBezTo>
                  <a:cubicBezTo>
                    <a:pt x="34" y="7"/>
                    <a:pt x="35" y="8"/>
                    <a:pt x="36" y="24"/>
                  </a:cubicBezTo>
                  <a:cubicBezTo>
                    <a:pt x="54" y="27"/>
                    <a:pt x="54" y="26"/>
                    <a:pt x="63" y="0"/>
                  </a:cubicBezTo>
                  <a:cubicBezTo>
                    <a:pt x="68" y="2"/>
                    <a:pt x="73" y="4"/>
                    <a:pt x="78" y="7"/>
                  </a:cubicBezTo>
                  <a:cubicBezTo>
                    <a:pt x="75" y="12"/>
                    <a:pt x="73" y="16"/>
                    <a:pt x="71" y="20"/>
                  </a:cubicBezTo>
                  <a:cubicBezTo>
                    <a:pt x="78" y="22"/>
                    <a:pt x="89" y="20"/>
                    <a:pt x="86" y="33"/>
                  </a:cubicBezTo>
                  <a:cubicBezTo>
                    <a:pt x="85" y="33"/>
                    <a:pt x="83" y="34"/>
                    <a:pt x="81" y="34"/>
                  </a:cubicBezTo>
                  <a:cubicBezTo>
                    <a:pt x="70" y="32"/>
                    <a:pt x="62" y="34"/>
                    <a:pt x="58" y="46"/>
                  </a:cubicBezTo>
                  <a:cubicBezTo>
                    <a:pt x="57" y="48"/>
                    <a:pt x="52" y="49"/>
                    <a:pt x="49" y="51"/>
                  </a:cubicBezTo>
                  <a:cubicBezTo>
                    <a:pt x="49" y="50"/>
                    <a:pt x="48" y="50"/>
                    <a:pt x="48"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98">
              <a:extLst>
                <a:ext uri="{FF2B5EF4-FFF2-40B4-BE49-F238E27FC236}">
                  <a16:creationId xmlns:a16="http://schemas.microsoft.com/office/drawing/2014/main" id="{34F3F1A9-3B7E-4A2E-BC12-B9C21F4EF59C}"/>
                </a:ext>
              </a:extLst>
            </p:cNvPr>
            <p:cNvSpPr>
              <a:spLocks/>
            </p:cNvSpPr>
            <p:nvPr/>
          </p:nvSpPr>
          <p:spPr bwMode="auto">
            <a:xfrm>
              <a:off x="5238750" y="3679825"/>
              <a:ext cx="158750" cy="147637"/>
            </a:xfrm>
            <a:custGeom>
              <a:avLst/>
              <a:gdLst>
                <a:gd name="T0" fmla="*/ 52 w 58"/>
                <a:gd name="T1" fmla="*/ 7 h 54"/>
                <a:gd name="T2" fmla="*/ 57 w 58"/>
                <a:gd name="T3" fmla="*/ 46 h 54"/>
                <a:gd name="T4" fmla="*/ 50 w 58"/>
                <a:gd name="T5" fmla="*/ 54 h 54"/>
                <a:gd name="T6" fmla="*/ 17 w 58"/>
                <a:gd name="T7" fmla="*/ 54 h 54"/>
                <a:gd name="T8" fmla="*/ 1 w 58"/>
                <a:gd name="T9" fmla="*/ 30 h 54"/>
                <a:gd name="T10" fmla="*/ 2 w 58"/>
                <a:gd name="T11" fmla="*/ 18 h 54"/>
                <a:gd name="T12" fmla="*/ 5 w 58"/>
                <a:gd name="T13" fmla="*/ 0 h 54"/>
                <a:gd name="T14" fmla="*/ 12 w 58"/>
                <a:gd name="T15" fmla="*/ 2 h 54"/>
                <a:gd name="T16" fmla="*/ 10 w 58"/>
                <a:gd name="T17" fmla="*/ 29 h 54"/>
                <a:gd name="T18" fmla="*/ 17 w 58"/>
                <a:gd name="T19" fmla="*/ 39 h 54"/>
                <a:gd name="T20" fmla="*/ 47 w 58"/>
                <a:gd name="T21" fmla="*/ 23 h 54"/>
                <a:gd name="T22" fmla="*/ 49 w 58"/>
                <a:gd name="T23" fmla="*/ 8 h 54"/>
                <a:gd name="T24" fmla="*/ 52 w 58"/>
                <a:gd name="T25"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54">
                  <a:moveTo>
                    <a:pt x="52" y="7"/>
                  </a:moveTo>
                  <a:cubicBezTo>
                    <a:pt x="54" y="20"/>
                    <a:pt x="55" y="33"/>
                    <a:pt x="57" y="46"/>
                  </a:cubicBezTo>
                  <a:cubicBezTo>
                    <a:pt x="58" y="51"/>
                    <a:pt x="56" y="54"/>
                    <a:pt x="50" y="54"/>
                  </a:cubicBezTo>
                  <a:cubicBezTo>
                    <a:pt x="39" y="53"/>
                    <a:pt x="28" y="54"/>
                    <a:pt x="17" y="54"/>
                  </a:cubicBezTo>
                  <a:cubicBezTo>
                    <a:pt x="8" y="53"/>
                    <a:pt x="0" y="42"/>
                    <a:pt x="1" y="30"/>
                  </a:cubicBezTo>
                  <a:cubicBezTo>
                    <a:pt x="1" y="26"/>
                    <a:pt x="2" y="22"/>
                    <a:pt x="2" y="18"/>
                  </a:cubicBezTo>
                  <a:cubicBezTo>
                    <a:pt x="3" y="12"/>
                    <a:pt x="4" y="7"/>
                    <a:pt x="5" y="0"/>
                  </a:cubicBezTo>
                  <a:cubicBezTo>
                    <a:pt x="8" y="1"/>
                    <a:pt x="11" y="2"/>
                    <a:pt x="12" y="2"/>
                  </a:cubicBezTo>
                  <a:cubicBezTo>
                    <a:pt x="11" y="12"/>
                    <a:pt x="9" y="20"/>
                    <a:pt x="10" y="29"/>
                  </a:cubicBezTo>
                  <a:cubicBezTo>
                    <a:pt x="10" y="32"/>
                    <a:pt x="14" y="37"/>
                    <a:pt x="17" y="39"/>
                  </a:cubicBezTo>
                  <a:cubicBezTo>
                    <a:pt x="31" y="45"/>
                    <a:pt x="44" y="38"/>
                    <a:pt x="47" y="23"/>
                  </a:cubicBezTo>
                  <a:cubicBezTo>
                    <a:pt x="48" y="18"/>
                    <a:pt x="49" y="13"/>
                    <a:pt x="49" y="8"/>
                  </a:cubicBezTo>
                  <a:cubicBezTo>
                    <a:pt x="50" y="8"/>
                    <a:pt x="51" y="8"/>
                    <a:pt x="5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99">
              <a:extLst>
                <a:ext uri="{FF2B5EF4-FFF2-40B4-BE49-F238E27FC236}">
                  <a16:creationId xmlns:a16="http://schemas.microsoft.com/office/drawing/2014/main" id="{D4EA78A0-65C7-4F62-AF19-0CD64F53852D}"/>
                </a:ext>
              </a:extLst>
            </p:cNvPr>
            <p:cNvSpPr>
              <a:spLocks/>
            </p:cNvSpPr>
            <p:nvPr/>
          </p:nvSpPr>
          <p:spPr bwMode="auto">
            <a:xfrm>
              <a:off x="5894388" y="3608388"/>
              <a:ext cx="131763" cy="158750"/>
            </a:xfrm>
            <a:custGeom>
              <a:avLst/>
              <a:gdLst>
                <a:gd name="T0" fmla="*/ 29 w 48"/>
                <a:gd name="T1" fmla="*/ 39 h 58"/>
                <a:gd name="T2" fmla="*/ 38 w 48"/>
                <a:gd name="T3" fmla="*/ 37 h 58"/>
                <a:gd name="T4" fmla="*/ 34 w 48"/>
                <a:gd name="T5" fmla="*/ 48 h 58"/>
                <a:gd name="T6" fmla="*/ 18 w 48"/>
                <a:gd name="T7" fmla="*/ 54 h 58"/>
                <a:gd name="T8" fmla="*/ 3 w 48"/>
                <a:gd name="T9" fmla="*/ 48 h 58"/>
                <a:gd name="T10" fmla="*/ 21 w 48"/>
                <a:gd name="T11" fmla="*/ 36 h 58"/>
                <a:gd name="T12" fmla="*/ 0 w 48"/>
                <a:gd name="T13" fmla="*/ 35 h 58"/>
                <a:gd name="T14" fmla="*/ 23 w 48"/>
                <a:gd name="T15" fmla="*/ 7 h 58"/>
                <a:gd name="T16" fmla="*/ 37 w 48"/>
                <a:gd name="T17" fmla="*/ 10 h 58"/>
                <a:gd name="T18" fmla="*/ 22 w 48"/>
                <a:gd name="T19" fmla="*/ 21 h 58"/>
                <a:gd name="T20" fmla="*/ 40 w 48"/>
                <a:gd name="T21" fmla="*/ 15 h 58"/>
                <a:gd name="T22" fmla="*/ 48 w 48"/>
                <a:gd name="T23" fmla="*/ 10 h 58"/>
                <a:gd name="T24" fmla="*/ 46 w 48"/>
                <a:gd name="T25" fmla="*/ 20 h 58"/>
                <a:gd name="T26" fmla="*/ 29 w 48"/>
                <a:gd name="T27" fmla="*/ 3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8">
                  <a:moveTo>
                    <a:pt x="29" y="39"/>
                  </a:moveTo>
                  <a:cubicBezTo>
                    <a:pt x="33" y="38"/>
                    <a:pt x="35" y="38"/>
                    <a:pt x="38" y="37"/>
                  </a:cubicBezTo>
                  <a:cubicBezTo>
                    <a:pt x="41" y="43"/>
                    <a:pt x="40" y="46"/>
                    <a:pt x="34" y="48"/>
                  </a:cubicBezTo>
                  <a:cubicBezTo>
                    <a:pt x="28" y="50"/>
                    <a:pt x="23" y="52"/>
                    <a:pt x="18" y="54"/>
                  </a:cubicBezTo>
                  <a:cubicBezTo>
                    <a:pt x="9" y="58"/>
                    <a:pt x="8" y="58"/>
                    <a:pt x="3" y="48"/>
                  </a:cubicBezTo>
                  <a:cubicBezTo>
                    <a:pt x="9" y="44"/>
                    <a:pt x="14" y="41"/>
                    <a:pt x="21" y="36"/>
                  </a:cubicBezTo>
                  <a:cubicBezTo>
                    <a:pt x="12" y="33"/>
                    <a:pt x="2" y="45"/>
                    <a:pt x="0" y="35"/>
                  </a:cubicBezTo>
                  <a:cubicBezTo>
                    <a:pt x="9" y="24"/>
                    <a:pt x="16" y="16"/>
                    <a:pt x="23" y="7"/>
                  </a:cubicBezTo>
                  <a:cubicBezTo>
                    <a:pt x="28" y="0"/>
                    <a:pt x="32" y="1"/>
                    <a:pt x="37" y="10"/>
                  </a:cubicBezTo>
                  <a:cubicBezTo>
                    <a:pt x="33" y="13"/>
                    <a:pt x="28" y="17"/>
                    <a:pt x="22" y="21"/>
                  </a:cubicBezTo>
                  <a:cubicBezTo>
                    <a:pt x="33" y="25"/>
                    <a:pt x="36" y="19"/>
                    <a:pt x="40" y="15"/>
                  </a:cubicBezTo>
                  <a:cubicBezTo>
                    <a:pt x="42" y="13"/>
                    <a:pt x="45" y="12"/>
                    <a:pt x="48" y="10"/>
                  </a:cubicBezTo>
                  <a:cubicBezTo>
                    <a:pt x="47" y="13"/>
                    <a:pt x="47" y="17"/>
                    <a:pt x="46" y="20"/>
                  </a:cubicBezTo>
                  <a:cubicBezTo>
                    <a:pt x="41" y="26"/>
                    <a:pt x="36" y="32"/>
                    <a:pt x="2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00">
              <a:extLst>
                <a:ext uri="{FF2B5EF4-FFF2-40B4-BE49-F238E27FC236}">
                  <a16:creationId xmlns:a16="http://schemas.microsoft.com/office/drawing/2014/main" id="{7B9342B4-3669-4FD9-A6C8-8AA4203E1121}"/>
                </a:ext>
              </a:extLst>
            </p:cNvPr>
            <p:cNvSpPr>
              <a:spLocks/>
            </p:cNvSpPr>
            <p:nvPr/>
          </p:nvSpPr>
          <p:spPr bwMode="auto">
            <a:xfrm>
              <a:off x="5184775" y="2820988"/>
              <a:ext cx="53975" cy="109537"/>
            </a:xfrm>
            <a:custGeom>
              <a:avLst/>
              <a:gdLst>
                <a:gd name="T0" fmla="*/ 20 w 20"/>
                <a:gd name="T1" fmla="*/ 40 h 40"/>
                <a:gd name="T2" fmla="*/ 0 w 20"/>
                <a:gd name="T3" fmla="*/ 40 h 40"/>
                <a:gd name="T4" fmla="*/ 0 w 20"/>
                <a:gd name="T5" fmla="*/ 0 h 40"/>
                <a:gd name="T6" fmla="*/ 20 w 20"/>
                <a:gd name="T7" fmla="*/ 0 h 40"/>
                <a:gd name="T8" fmla="*/ 20 w 20"/>
                <a:gd name="T9" fmla="*/ 40 h 40"/>
              </a:gdLst>
              <a:ahLst/>
              <a:cxnLst>
                <a:cxn ang="0">
                  <a:pos x="T0" y="T1"/>
                </a:cxn>
                <a:cxn ang="0">
                  <a:pos x="T2" y="T3"/>
                </a:cxn>
                <a:cxn ang="0">
                  <a:pos x="T4" y="T5"/>
                </a:cxn>
                <a:cxn ang="0">
                  <a:pos x="T6" y="T7"/>
                </a:cxn>
                <a:cxn ang="0">
                  <a:pos x="T8" y="T9"/>
                </a:cxn>
              </a:cxnLst>
              <a:rect l="0" t="0" r="r" b="b"/>
              <a:pathLst>
                <a:path w="20" h="40">
                  <a:moveTo>
                    <a:pt x="20" y="40"/>
                  </a:moveTo>
                  <a:cubicBezTo>
                    <a:pt x="13" y="40"/>
                    <a:pt x="7" y="40"/>
                    <a:pt x="0" y="40"/>
                  </a:cubicBezTo>
                  <a:cubicBezTo>
                    <a:pt x="0" y="27"/>
                    <a:pt x="0" y="14"/>
                    <a:pt x="0" y="0"/>
                  </a:cubicBezTo>
                  <a:cubicBezTo>
                    <a:pt x="6" y="0"/>
                    <a:pt x="13" y="0"/>
                    <a:pt x="20" y="0"/>
                  </a:cubicBezTo>
                  <a:cubicBezTo>
                    <a:pt x="20" y="13"/>
                    <a:pt x="20" y="26"/>
                    <a:pt x="2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01">
              <a:extLst>
                <a:ext uri="{FF2B5EF4-FFF2-40B4-BE49-F238E27FC236}">
                  <a16:creationId xmlns:a16="http://schemas.microsoft.com/office/drawing/2014/main" id="{DF64F0DD-D8BB-4BA5-8990-3A6457FEEC7F}"/>
                </a:ext>
              </a:extLst>
            </p:cNvPr>
            <p:cNvSpPr>
              <a:spLocks/>
            </p:cNvSpPr>
            <p:nvPr/>
          </p:nvSpPr>
          <p:spPr bwMode="auto">
            <a:xfrm>
              <a:off x="7389813" y="2820988"/>
              <a:ext cx="57150" cy="109537"/>
            </a:xfrm>
            <a:custGeom>
              <a:avLst/>
              <a:gdLst>
                <a:gd name="T0" fmla="*/ 0 w 21"/>
                <a:gd name="T1" fmla="*/ 40 h 40"/>
                <a:gd name="T2" fmla="*/ 0 w 21"/>
                <a:gd name="T3" fmla="*/ 0 h 40"/>
                <a:gd name="T4" fmla="*/ 21 w 21"/>
                <a:gd name="T5" fmla="*/ 0 h 40"/>
                <a:gd name="T6" fmla="*/ 21 w 21"/>
                <a:gd name="T7" fmla="*/ 40 h 40"/>
                <a:gd name="T8" fmla="*/ 0 w 21"/>
                <a:gd name="T9" fmla="*/ 40 h 40"/>
              </a:gdLst>
              <a:ahLst/>
              <a:cxnLst>
                <a:cxn ang="0">
                  <a:pos x="T0" y="T1"/>
                </a:cxn>
                <a:cxn ang="0">
                  <a:pos x="T2" y="T3"/>
                </a:cxn>
                <a:cxn ang="0">
                  <a:pos x="T4" y="T5"/>
                </a:cxn>
                <a:cxn ang="0">
                  <a:pos x="T6" y="T7"/>
                </a:cxn>
                <a:cxn ang="0">
                  <a:pos x="T8" y="T9"/>
                </a:cxn>
              </a:cxnLst>
              <a:rect l="0" t="0" r="r" b="b"/>
              <a:pathLst>
                <a:path w="21" h="40">
                  <a:moveTo>
                    <a:pt x="0" y="40"/>
                  </a:moveTo>
                  <a:cubicBezTo>
                    <a:pt x="0" y="26"/>
                    <a:pt x="0" y="14"/>
                    <a:pt x="0" y="0"/>
                  </a:cubicBezTo>
                  <a:cubicBezTo>
                    <a:pt x="7" y="0"/>
                    <a:pt x="14" y="0"/>
                    <a:pt x="21" y="0"/>
                  </a:cubicBezTo>
                  <a:cubicBezTo>
                    <a:pt x="21" y="14"/>
                    <a:pt x="21" y="26"/>
                    <a:pt x="21" y="40"/>
                  </a:cubicBezTo>
                  <a:cubicBezTo>
                    <a:pt x="14" y="40"/>
                    <a:pt x="8" y="40"/>
                    <a:pt x="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02">
              <a:extLst>
                <a:ext uri="{FF2B5EF4-FFF2-40B4-BE49-F238E27FC236}">
                  <a16:creationId xmlns:a16="http://schemas.microsoft.com/office/drawing/2014/main" id="{81C9C794-9E90-4E20-A928-A9E8A4808491}"/>
                </a:ext>
              </a:extLst>
            </p:cNvPr>
            <p:cNvSpPr>
              <a:spLocks/>
            </p:cNvSpPr>
            <p:nvPr/>
          </p:nvSpPr>
          <p:spPr bwMode="auto">
            <a:xfrm>
              <a:off x="6794500" y="2824163"/>
              <a:ext cx="50800" cy="106362"/>
            </a:xfrm>
            <a:custGeom>
              <a:avLst/>
              <a:gdLst>
                <a:gd name="T0" fmla="*/ 19 w 19"/>
                <a:gd name="T1" fmla="*/ 39 h 39"/>
                <a:gd name="T2" fmla="*/ 0 w 19"/>
                <a:gd name="T3" fmla="*/ 39 h 39"/>
                <a:gd name="T4" fmla="*/ 0 w 19"/>
                <a:gd name="T5" fmla="*/ 0 h 39"/>
                <a:gd name="T6" fmla="*/ 19 w 19"/>
                <a:gd name="T7" fmla="*/ 0 h 39"/>
                <a:gd name="T8" fmla="*/ 19 w 19"/>
                <a:gd name="T9" fmla="*/ 39 h 39"/>
              </a:gdLst>
              <a:ahLst/>
              <a:cxnLst>
                <a:cxn ang="0">
                  <a:pos x="T0" y="T1"/>
                </a:cxn>
                <a:cxn ang="0">
                  <a:pos x="T2" y="T3"/>
                </a:cxn>
                <a:cxn ang="0">
                  <a:pos x="T4" y="T5"/>
                </a:cxn>
                <a:cxn ang="0">
                  <a:pos x="T6" y="T7"/>
                </a:cxn>
                <a:cxn ang="0">
                  <a:pos x="T8" y="T9"/>
                </a:cxn>
              </a:cxnLst>
              <a:rect l="0" t="0" r="r" b="b"/>
              <a:pathLst>
                <a:path w="19" h="39">
                  <a:moveTo>
                    <a:pt x="19" y="39"/>
                  </a:moveTo>
                  <a:cubicBezTo>
                    <a:pt x="12" y="39"/>
                    <a:pt x="6" y="39"/>
                    <a:pt x="0" y="39"/>
                  </a:cubicBezTo>
                  <a:cubicBezTo>
                    <a:pt x="0" y="26"/>
                    <a:pt x="0" y="13"/>
                    <a:pt x="0" y="0"/>
                  </a:cubicBezTo>
                  <a:cubicBezTo>
                    <a:pt x="6" y="0"/>
                    <a:pt x="12" y="0"/>
                    <a:pt x="19" y="0"/>
                  </a:cubicBezTo>
                  <a:cubicBezTo>
                    <a:pt x="19" y="12"/>
                    <a:pt x="19" y="25"/>
                    <a:pt x="1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03">
              <a:extLst>
                <a:ext uri="{FF2B5EF4-FFF2-40B4-BE49-F238E27FC236}">
                  <a16:creationId xmlns:a16="http://schemas.microsoft.com/office/drawing/2014/main" id="{CE950F45-BC02-459C-B85C-D250E27973E0}"/>
                </a:ext>
              </a:extLst>
            </p:cNvPr>
            <p:cNvSpPr>
              <a:spLocks/>
            </p:cNvSpPr>
            <p:nvPr/>
          </p:nvSpPr>
          <p:spPr bwMode="auto">
            <a:xfrm>
              <a:off x="5676900" y="2824163"/>
              <a:ext cx="53975" cy="106362"/>
            </a:xfrm>
            <a:custGeom>
              <a:avLst/>
              <a:gdLst>
                <a:gd name="T0" fmla="*/ 20 w 20"/>
                <a:gd name="T1" fmla="*/ 39 h 39"/>
                <a:gd name="T2" fmla="*/ 0 w 20"/>
                <a:gd name="T3" fmla="*/ 39 h 39"/>
                <a:gd name="T4" fmla="*/ 0 w 20"/>
                <a:gd name="T5" fmla="*/ 0 h 39"/>
                <a:gd name="T6" fmla="*/ 20 w 20"/>
                <a:gd name="T7" fmla="*/ 0 h 39"/>
                <a:gd name="T8" fmla="*/ 20 w 20"/>
                <a:gd name="T9" fmla="*/ 39 h 39"/>
              </a:gdLst>
              <a:ahLst/>
              <a:cxnLst>
                <a:cxn ang="0">
                  <a:pos x="T0" y="T1"/>
                </a:cxn>
                <a:cxn ang="0">
                  <a:pos x="T2" y="T3"/>
                </a:cxn>
                <a:cxn ang="0">
                  <a:pos x="T4" y="T5"/>
                </a:cxn>
                <a:cxn ang="0">
                  <a:pos x="T6" y="T7"/>
                </a:cxn>
                <a:cxn ang="0">
                  <a:pos x="T8" y="T9"/>
                </a:cxn>
              </a:cxnLst>
              <a:rect l="0" t="0" r="r" b="b"/>
              <a:pathLst>
                <a:path w="20" h="39">
                  <a:moveTo>
                    <a:pt x="20" y="39"/>
                  </a:moveTo>
                  <a:cubicBezTo>
                    <a:pt x="13" y="39"/>
                    <a:pt x="7" y="39"/>
                    <a:pt x="0" y="39"/>
                  </a:cubicBezTo>
                  <a:cubicBezTo>
                    <a:pt x="0" y="26"/>
                    <a:pt x="0" y="13"/>
                    <a:pt x="0" y="0"/>
                  </a:cubicBezTo>
                  <a:cubicBezTo>
                    <a:pt x="6" y="0"/>
                    <a:pt x="13" y="0"/>
                    <a:pt x="20" y="0"/>
                  </a:cubicBezTo>
                  <a:cubicBezTo>
                    <a:pt x="20" y="13"/>
                    <a:pt x="20" y="25"/>
                    <a:pt x="2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04">
              <a:extLst>
                <a:ext uri="{FF2B5EF4-FFF2-40B4-BE49-F238E27FC236}">
                  <a16:creationId xmlns:a16="http://schemas.microsoft.com/office/drawing/2014/main" id="{9CF93DB1-2959-4779-9423-C021D9B48CCD}"/>
                </a:ext>
              </a:extLst>
            </p:cNvPr>
            <p:cNvSpPr>
              <a:spLocks/>
            </p:cNvSpPr>
            <p:nvPr/>
          </p:nvSpPr>
          <p:spPr bwMode="auto">
            <a:xfrm>
              <a:off x="5386388" y="2824163"/>
              <a:ext cx="55563" cy="103187"/>
            </a:xfrm>
            <a:custGeom>
              <a:avLst/>
              <a:gdLst>
                <a:gd name="T0" fmla="*/ 20 w 20"/>
                <a:gd name="T1" fmla="*/ 0 h 38"/>
                <a:gd name="T2" fmla="*/ 20 w 20"/>
                <a:gd name="T3" fmla="*/ 38 h 38"/>
                <a:gd name="T4" fmla="*/ 0 w 20"/>
                <a:gd name="T5" fmla="*/ 38 h 38"/>
                <a:gd name="T6" fmla="*/ 0 w 20"/>
                <a:gd name="T7" fmla="*/ 0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cubicBezTo>
                    <a:pt x="20" y="14"/>
                    <a:pt x="20" y="26"/>
                    <a:pt x="20" y="38"/>
                  </a:cubicBezTo>
                  <a:cubicBezTo>
                    <a:pt x="14" y="38"/>
                    <a:pt x="7" y="38"/>
                    <a:pt x="0" y="38"/>
                  </a:cubicBezTo>
                  <a:cubicBezTo>
                    <a:pt x="0" y="26"/>
                    <a:pt x="0" y="13"/>
                    <a:pt x="0" y="0"/>
                  </a:cubicBezTo>
                  <a:cubicBezTo>
                    <a:pt x="7" y="0"/>
                    <a:pt x="14"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05">
              <a:extLst>
                <a:ext uri="{FF2B5EF4-FFF2-40B4-BE49-F238E27FC236}">
                  <a16:creationId xmlns:a16="http://schemas.microsoft.com/office/drawing/2014/main" id="{E8912F40-1DED-4723-9111-840E6A6BA8EA}"/>
                </a:ext>
              </a:extLst>
            </p:cNvPr>
            <p:cNvSpPr>
              <a:spLocks/>
            </p:cNvSpPr>
            <p:nvPr/>
          </p:nvSpPr>
          <p:spPr bwMode="auto">
            <a:xfrm>
              <a:off x="6992938" y="2820988"/>
              <a:ext cx="52388" cy="106362"/>
            </a:xfrm>
            <a:custGeom>
              <a:avLst/>
              <a:gdLst>
                <a:gd name="T0" fmla="*/ 19 w 19"/>
                <a:gd name="T1" fmla="*/ 0 h 39"/>
                <a:gd name="T2" fmla="*/ 19 w 19"/>
                <a:gd name="T3" fmla="*/ 39 h 39"/>
                <a:gd name="T4" fmla="*/ 0 w 19"/>
                <a:gd name="T5" fmla="*/ 39 h 39"/>
                <a:gd name="T6" fmla="*/ 0 w 19"/>
                <a:gd name="T7" fmla="*/ 0 h 39"/>
                <a:gd name="T8" fmla="*/ 19 w 19"/>
                <a:gd name="T9" fmla="*/ 0 h 39"/>
              </a:gdLst>
              <a:ahLst/>
              <a:cxnLst>
                <a:cxn ang="0">
                  <a:pos x="T0" y="T1"/>
                </a:cxn>
                <a:cxn ang="0">
                  <a:pos x="T2" y="T3"/>
                </a:cxn>
                <a:cxn ang="0">
                  <a:pos x="T4" y="T5"/>
                </a:cxn>
                <a:cxn ang="0">
                  <a:pos x="T6" y="T7"/>
                </a:cxn>
                <a:cxn ang="0">
                  <a:pos x="T8" y="T9"/>
                </a:cxn>
              </a:cxnLst>
              <a:rect l="0" t="0" r="r" b="b"/>
              <a:pathLst>
                <a:path w="19" h="39">
                  <a:moveTo>
                    <a:pt x="19" y="0"/>
                  </a:moveTo>
                  <a:cubicBezTo>
                    <a:pt x="19" y="14"/>
                    <a:pt x="19" y="26"/>
                    <a:pt x="19" y="39"/>
                  </a:cubicBezTo>
                  <a:cubicBezTo>
                    <a:pt x="13" y="39"/>
                    <a:pt x="7" y="39"/>
                    <a:pt x="0" y="39"/>
                  </a:cubicBezTo>
                  <a:cubicBezTo>
                    <a:pt x="0" y="27"/>
                    <a:pt x="0" y="14"/>
                    <a:pt x="0" y="0"/>
                  </a:cubicBezTo>
                  <a:cubicBezTo>
                    <a:pt x="6" y="0"/>
                    <a:pt x="13"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06">
              <a:extLst>
                <a:ext uri="{FF2B5EF4-FFF2-40B4-BE49-F238E27FC236}">
                  <a16:creationId xmlns:a16="http://schemas.microsoft.com/office/drawing/2014/main" id="{9A29C586-2F67-4B29-AA89-13E2619F8A0E}"/>
                </a:ext>
              </a:extLst>
            </p:cNvPr>
            <p:cNvSpPr>
              <a:spLocks/>
            </p:cNvSpPr>
            <p:nvPr/>
          </p:nvSpPr>
          <p:spPr bwMode="auto">
            <a:xfrm>
              <a:off x="5286375" y="2820988"/>
              <a:ext cx="53975" cy="109537"/>
            </a:xfrm>
            <a:custGeom>
              <a:avLst/>
              <a:gdLst>
                <a:gd name="T0" fmla="*/ 20 w 20"/>
                <a:gd name="T1" fmla="*/ 40 h 40"/>
                <a:gd name="T2" fmla="*/ 0 w 20"/>
                <a:gd name="T3" fmla="*/ 40 h 40"/>
                <a:gd name="T4" fmla="*/ 0 w 20"/>
                <a:gd name="T5" fmla="*/ 0 h 40"/>
                <a:gd name="T6" fmla="*/ 20 w 20"/>
                <a:gd name="T7" fmla="*/ 0 h 40"/>
                <a:gd name="T8" fmla="*/ 20 w 20"/>
                <a:gd name="T9" fmla="*/ 40 h 40"/>
              </a:gdLst>
              <a:ahLst/>
              <a:cxnLst>
                <a:cxn ang="0">
                  <a:pos x="T0" y="T1"/>
                </a:cxn>
                <a:cxn ang="0">
                  <a:pos x="T2" y="T3"/>
                </a:cxn>
                <a:cxn ang="0">
                  <a:pos x="T4" y="T5"/>
                </a:cxn>
                <a:cxn ang="0">
                  <a:pos x="T6" y="T7"/>
                </a:cxn>
                <a:cxn ang="0">
                  <a:pos x="T8" y="T9"/>
                </a:cxn>
              </a:cxnLst>
              <a:rect l="0" t="0" r="r" b="b"/>
              <a:pathLst>
                <a:path w="20" h="40">
                  <a:moveTo>
                    <a:pt x="20" y="40"/>
                  </a:moveTo>
                  <a:cubicBezTo>
                    <a:pt x="13" y="40"/>
                    <a:pt x="7" y="40"/>
                    <a:pt x="0" y="40"/>
                  </a:cubicBezTo>
                  <a:cubicBezTo>
                    <a:pt x="0" y="27"/>
                    <a:pt x="0" y="14"/>
                    <a:pt x="0" y="0"/>
                  </a:cubicBezTo>
                  <a:cubicBezTo>
                    <a:pt x="7" y="0"/>
                    <a:pt x="13" y="0"/>
                    <a:pt x="20" y="0"/>
                  </a:cubicBezTo>
                  <a:cubicBezTo>
                    <a:pt x="20" y="14"/>
                    <a:pt x="20" y="26"/>
                    <a:pt x="2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07">
              <a:extLst>
                <a:ext uri="{FF2B5EF4-FFF2-40B4-BE49-F238E27FC236}">
                  <a16:creationId xmlns:a16="http://schemas.microsoft.com/office/drawing/2014/main" id="{9813DE25-4D95-4B27-980F-B42B2471D483}"/>
                </a:ext>
              </a:extLst>
            </p:cNvPr>
            <p:cNvSpPr>
              <a:spLocks/>
            </p:cNvSpPr>
            <p:nvPr/>
          </p:nvSpPr>
          <p:spPr bwMode="auto">
            <a:xfrm>
              <a:off x="7094538" y="2816225"/>
              <a:ext cx="55563" cy="114300"/>
            </a:xfrm>
            <a:custGeom>
              <a:avLst/>
              <a:gdLst>
                <a:gd name="T0" fmla="*/ 20 w 20"/>
                <a:gd name="T1" fmla="*/ 42 h 42"/>
                <a:gd name="T2" fmla="*/ 0 w 20"/>
                <a:gd name="T3" fmla="*/ 42 h 42"/>
                <a:gd name="T4" fmla="*/ 0 w 20"/>
                <a:gd name="T5" fmla="*/ 3 h 42"/>
                <a:gd name="T6" fmla="*/ 1 w 20"/>
                <a:gd name="T7" fmla="*/ 2 h 42"/>
                <a:gd name="T8" fmla="*/ 20 w 20"/>
                <a:gd name="T9" fmla="*/ 18 h 42"/>
                <a:gd name="T10" fmla="*/ 20 w 20"/>
                <a:gd name="T11" fmla="*/ 42 h 42"/>
              </a:gdLst>
              <a:ahLst/>
              <a:cxnLst>
                <a:cxn ang="0">
                  <a:pos x="T0" y="T1"/>
                </a:cxn>
                <a:cxn ang="0">
                  <a:pos x="T2" y="T3"/>
                </a:cxn>
                <a:cxn ang="0">
                  <a:pos x="T4" y="T5"/>
                </a:cxn>
                <a:cxn ang="0">
                  <a:pos x="T6" y="T7"/>
                </a:cxn>
                <a:cxn ang="0">
                  <a:pos x="T8" y="T9"/>
                </a:cxn>
                <a:cxn ang="0">
                  <a:pos x="T10" y="T11"/>
                </a:cxn>
              </a:cxnLst>
              <a:rect l="0" t="0" r="r" b="b"/>
              <a:pathLst>
                <a:path w="20" h="42">
                  <a:moveTo>
                    <a:pt x="20" y="42"/>
                  </a:moveTo>
                  <a:cubicBezTo>
                    <a:pt x="12" y="42"/>
                    <a:pt x="6" y="42"/>
                    <a:pt x="0" y="42"/>
                  </a:cubicBezTo>
                  <a:cubicBezTo>
                    <a:pt x="0" y="29"/>
                    <a:pt x="0" y="16"/>
                    <a:pt x="0" y="3"/>
                  </a:cubicBezTo>
                  <a:cubicBezTo>
                    <a:pt x="0" y="3"/>
                    <a:pt x="1" y="2"/>
                    <a:pt x="1" y="2"/>
                  </a:cubicBezTo>
                  <a:cubicBezTo>
                    <a:pt x="20" y="0"/>
                    <a:pt x="20" y="0"/>
                    <a:pt x="20" y="18"/>
                  </a:cubicBezTo>
                  <a:cubicBezTo>
                    <a:pt x="20" y="26"/>
                    <a:pt x="20" y="33"/>
                    <a:pt x="2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08">
              <a:extLst>
                <a:ext uri="{FF2B5EF4-FFF2-40B4-BE49-F238E27FC236}">
                  <a16:creationId xmlns:a16="http://schemas.microsoft.com/office/drawing/2014/main" id="{FBCD88AA-72DF-4AF4-A3C6-5728FEA2110C}"/>
                </a:ext>
              </a:extLst>
            </p:cNvPr>
            <p:cNvSpPr>
              <a:spLocks/>
            </p:cNvSpPr>
            <p:nvPr/>
          </p:nvSpPr>
          <p:spPr bwMode="auto">
            <a:xfrm>
              <a:off x="4981575" y="2820988"/>
              <a:ext cx="52388" cy="106362"/>
            </a:xfrm>
            <a:custGeom>
              <a:avLst/>
              <a:gdLst>
                <a:gd name="T0" fmla="*/ 0 w 19"/>
                <a:gd name="T1" fmla="*/ 0 h 39"/>
                <a:gd name="T2" fmla="*/ 19 w 19"/>
                <a:gd name="T3" fmla="*/ 0 h 39"/>
                <a:gd name="T4" fmla="*/ 19 w 19"/>
                <a:gd name="T5" fmla="*/ 39 h 39"/>
                <a:gd name="T6" fmla="*/ 0 w 19"/>
                <a:gd name="T7" fmla="*/ 39 h 39"/>
                <a:gd name="T8" fmla="*/ 0 w 19"/>
                <a:gd name="T9" fmla="*/ 0 h 39"/>
              </a:gdLst>
              <a:ahLst/>
              <a:cxnLst>
                <a:cxn ang="0">
                  <a:pos x="T0" y="T1"/>
                </a:cxn>
                <a:cxn ang="0">
                  <a:pos x="T2" y="T3"/>
                </a:cxn>
                <a:cxn ang="0">
                  <a:pos x="T4" y="T5"/>
                </a:cxn>
                <a:cxn ang="0">
                  <a:pos x="T6" y="T7"/>
                </a:cxn>
                <a:cxn ang="0">
                  <a:pos x="T8" y="T9"/>
                </a:cxn>
              </a:cxnLst>
              <a:rect l="0" t="0" r="r" b="b"/>
              <a:pathLst>
                <a:path w="19" h="39">
                  <a:moveTo>
                    <a:pt x="0" y="0"/>
                  </a:moveTo>
                  <a:cubicBezTo>
                    <a:pt x="7" y="0"/>
                    <a:pt x="13" y="0"/>
                    <a:pt x="19" y="0"/>
                  </a:cubicBezTo>
                  <a:cubicBezTo>
                    <a:pt x="19" y="13"/>
                    <a:pt x="19" y="26"/>
                    <a:pt x="19" y="39"/>
                  </a:cubicBezTo>
                  <a:cubicBezTo>
                    <a:pt x="13" y="39"/>
                    <a:pt x="7" y="39"/>
                    <a:pt x="0" y="39"/>
                  </a:cubicBezTo>
                  <a:cubicBezTo>
                    <a:pt x="0" y="26"/>
                    <a:pt x="0" y="1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09">
              <a:extLst>
                <a:ext uri="{FF2B5EF4-FFF2-40B4-BE49-F238E27FC236}">
                  <a16:creationId xmlns:a16="http://schemas.microsoft.com/office/drawing/2014/main" id="{BDE1CA51-4CC1-43A7-A42C-92B00296C5B9}"/>
                </a:ext>
              </a:extLst>
            </p:cNvPr>
            <p:cNvSpPr>
              <a:spLocks/>
            </p:cNvSpPr>
            <p:nvPr/>
          </p:nvSpPr>
          <p:spPr bwMode="auto">
            <a:xfrm>
              <a:off x="6889750" y="2817813"/>
              <a:ext cx="53975" cy="109537"/>
            </a:xfrm>
            <a:custGeom>
              <a:avLst/>
              <a:gdLst>
                <a:gd name="T0" fmla="*/ 0 w 20"/>
                <a:gd name="T1" fmla="*/ 40 h 40"/>
                <a:gd name="T2" fmla="*/ 0 w 20"/>
                <a:gd name="T3" fmla="*/ 5 h 40"/>
                <a:gd name="T4" fmla="*/ 5 w 20"/>
                <a:gd name="T5" fmla="*/ 1 h 40"/>
                <a:gd name="T6" fmla="*/ 20 w 20"/>
                <a:gd name="T7" fmla="*/ 1 h 40"/>
                <a:gd name="T8" fmla="*/ 20 w 20"/>
                <a:gd name="T9" fmla="*/ 40 h 40"/>
                <a:gd name="T10" fmla="*/ 0 w 20"/>
                <a:gd name="T11" fmla="*/ 40 h 40"/>
              </a:gdLst>
              <a:ahLst/>
              <a:cxnLst>
                <a:cxn ang="0">
                  <a:pos x="T0" y="T1"/>
                </a:cxn>
                <a:cxn ang="0">
                  <a:pos x="T2" y="T3"/>
                </a:cxn>
                <a:cxn ang="0">
                  <a:pos x="T4" y="T5"/>
                </a:cxn>
                <a:cxn ang="0">
                  <a:pos x="T6" y="T7"/>
                </a:cxn>
                <a:cxn ang="0">
                  <a:pos x="T8" y="T9"/>
                </a:cxn>
                <a:cxn ang="0">
                  <a:pos x="T10" y="T11"/>
                </a:cxn>
              </a:cxnLst>
              <a:rect l="0" t="0" r="r" b="b"/>
              <a:pathLst>
                <a:path w="20" h="40">
                  <a:moveTo>
                    <a:pt x="0" y="40"/>
                  </a:moveTo>
                  <a:cubicBezTo>
                    <a:pt x="0" y="29"/>
                    <a:pt x="0" y="17"/>
                    <a:pt x="0" y="5"/>
                  </a:cubicBezTo>
                  <a:cubicBezTo>
                    <a:pt x="0" y="4"/>
                    <a:pt x="3" y="1"/>
                    <a:pt x="5" y="1"/>
                  </a:cubicBezTo>
                  <a:cubicBezTo>
                    <a:pt x="10" y="0"/>
                    <a:pt x="14" y="1"/>
                    <a:pt x="20" y="1"/>
                  </a:cubicBezTo>
                  <a:cubicBezTo>
                    <a:pt x="20" y="14"/>
                    <a:pt x="20" y="27"/>
                    <a:pt x="20" y="40"/>
                  </a:cubicBezTo>
                  <a:cubicBezTo>
                    <a:pt x="14" y="40"/>
                    <a:pt x="7" y="40"/>
                    <a:pt x="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10">
              <a:extLst>
                <a:ext uri="{FF2B5EF4-FFF2-40B4-BE49-F238E27FC236}">
                  <a16:creationId xmlns:a16="http://schemas.microsoft.com/office/drawing/2014/main" id="{71D1FACF-6D91-47DC-9FF0-E1A7C5D0A960}"/>
                </a:ext>
              </a:extLst>
            </p:cNvPr>
            <p:cNvSpPr>
              <a:spLocks/>
            </p:cNvSpPr>
            <p:nvPr/>
          </p:nvSpPr>
          <p:spPr bwMode="auto">
            <a:xfrm>
              <a:off x="6791325" y="2679700"/>
              <a:ext cx="53975" cy="103187"/>
            </a:xfrm>
            <a:custGeom>
              <a:avLst/>
              <a:gdLst>
                <a:gd name="T0" fmla="*/ 0 w 20"/>
                <a:gd name="T1" fmla="*/ 38 h 38"/>
                <a:gd name="T2" fmla="*/ 0 w 20"/>
                <a:gd name="T3" fmla="*/ 0 h 38"/>
                <a:gd name="T4" fmla="*/ 20 w 20"/>
                <a:gd name="T5" fmla="*/ 0 h 38"/>
                <a:gd name="T6" fmla="*/ 20 w 20"/>
                <a:gd name="T7" fmla="*/ 38 h 38"/>
                <a:gd name="T8" fmla="*/ 0 w 20"/>
                <a:gd name="T9" fmla="*/ 38 h 38"/>
              </a:gdLst>
              <a:ahLst/>
              <a:cxnLst>
                <a:cxn ang="0">
                  <a:pos x="T0" y="T1"/>
                </a:cxn>
                <a:cxn ang="0">
                  <a:pos x="T2" y="T3"/>
                </a:cxn>
                <a:cxn ang="0">
                  <a:pos x="T4" y="T5"/>
                </a:cxn>
                <a:cxn ang="0">
                  <a:pos x="T6" y="T7"/>
                </a:cxn>
                <a:cxn ang="0">
                  <a:pos x="T8" y="T9"/>
                </a:cxn>
              </a:cxnLst>
              <a:rect l="0" t="0" r="r" b="b"/>
              <a:pathLst>
                <a:path w="20" h="38">
                  <a:moveTo>
                    <a:pt x="0" y="38"/>
                  </a:moveTo>
                  <a:cubicBezTo>
                    <a:pt x="0" y="25"/>
                    <a:pt x="0" y="13"/>
                    <a:pt x="0" y="0"/>
                  </a:cubicBezTo>
                  <a:cubicBezTo>
                    <a:pt x="7" y="0"/>
                    <a:pt x="13" y="0"/>
                    <a:pt x="20" y="0"/>
                  </a:cubicBezTo>
                  <a:cubicBezTo>
                    <a:pt x="20" y="12"/>
                    <a:pt x="20" y="25"/>
                    <a:pt x="20" y="38"/>
                  </a:cubicBezTo>
                  <a:cubicBezTo>
                    <a:pt x="14" y="38"/>
                    <a:pt x="8"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11">
              <a:extLst>
                <a:ext uri="{FF2B5EF4-FFF2-40B4-BE49-F238E27FC236}">
                  <a16:creationId xmlns:a16="http://schemas.microsoft.com/office/drawing/2014/main" id="{C8192E0F-1580-4E48-BC61-E23FEC7EC0D8}"/>
                </a:ext>
              </a:extLst>
            </p:cNvPr>
            <p:cNvSpPr>
              <a:spLocks/>
            </p:cNvSpPr>
            <p:nvPr/>
          </p:nvSpPr>
          <p:spPr bwMode="auto">
            <a:xfrm>
              <a:off x="5286375" y="2528888"/>
              <a:ext cx="53975" cy="103187"/>
            </a:xfrm>
            <a:custGeom>
              <a:avLst/>
              <a:gdLst>
                <a:gd name="T0" fmla="*/ 0 w 20"/>
                <a:gd name="T1" fmla="*/ 0 h 38"/>
                <a:gd name="T2" fmla="*/ 20 w 20"/>
                <a:gd name="T3" fmla="*/ 0 h 38"/>
                <a:gd name="T4" fmla="*/ 20 w 20"/>
                <a:gd name="T5" fmla="*/ 38 h 38"/>
                <a:gd name="T6" fmla="*/ 0 w 20"/>
                <a:gd name="T7" fmla="*/ 38 h 38"/>
                <a:gd name="T8" fmla="*/ 0 w 20"/>
                <a:gd name="T9" fmla="*/ 0 h 38"/>
              </a:gdLst>
              <a:ahLst/>
              <a:cxnLst>
                <a:cxn ang="0">
                  <a:pos x="T0" y="T1"/>
                </a:cxn>
                <a:cxn ang="0">
                  <a:pos x="T2" y="T3"/>
                </a:cxn>
                <a:cxn ang="0">
                  <a:pos x="T4" y="T5"/>
                </a:cxn>
                <a:cxn ang="0">
                  <a:pos x="T6" y="T7"/>
                </a:cxn>
                <a:cxn ang="0">
                  <a:pos x="T8" y="T9"/>
                </a:cxn>
              </a:cxnLst>
              <a:rect l="0" t="0" r="r" b="b"/>
              <a:pathLst>
                <a:path w="20" h="38">
                  <a:moveTo>
                    <a:pt x="0" y="0"/>
                  </a:moveTo>
                  <a:cubicBezTo>
                    <a:pt x="7" y="0"/>
                    <a:pt x="13" y="0"/>
                    <a:pt x="20" y="0"/>
                  </a:cubicBezTo>
                  <a:cubicBezTo>
                    <a:pt x="20" y="12"/>
                    <a:pt x="20" y="25"/>
                    <a:pt x="20"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12">
              <a:extLst>
                <a:ext uri="{FF2B5EF4-FFF2-40B4-BE49-F238E27FC236}">
                  <a16:creationId xmlns:a16="http://schemas.microsoft.com/office/drawing/2014/main" id="{DAB1C36C-E410-4C2E-89E8-9E5DFC58C534}"/>
                </a:ext>
              </a:extLst>
            </p:cNvPr>
            <p:cNvSpPr>
              <a:spLocks/>
            </p:cNvSpPr>
            <p:nvPr/>
          </p:nvSpPr>
          <p:spPr bwMode="auto">
            <a:xfrm>
              <a:off x="6889750" y="2528888"/>
              <a:ext cx="53975" cy="103187"/>
            </a:xfrm>
            <a:custGeom>
              <a:avLst/>
              <a:gdLst>
                <a:gd name="T0" fmla="*/ 0 w 20"/>
                <a:gd name="T1" fmla="*/ 0 h 38"/>
                <a:gd name="T2" fmla="*/ 20 w 20"/>
                <a:gd name="T3" fmla="*/ 0 h 38"/>
                <a:gd name="T4" fmla="*/ 20 w 20"/>
                <a:gd name="T5" fmla="*/ 38 h 38"/>
                <a:gd name="T6" fmla="*/ 0 w 20"/>
                <a:gd name="T7" fmla="*/ 38 h 38"/>
                <a:gd name="T8" fmla="*/ 0 w 20"/>
                <a:gd name="T9" fmla="*/ 0 h 38"/>
              </a:gdLst>
              <a:ahLst/>
              <a:cxnLst>
                <a:cxn ang="0">
                  <a:pos x="T0" y="T1"/>
                </a:cxn>
                <a:cxn ang="0">
                  <a:pos x="T2" y="T3"/>
                </a:cxn>
                <a:cxn ang="0">
                  <a:pos x="T4" y="T5"/>
                </a:cxn>
                <a:cxn ang="0">
                  <a:pos x="T6" y="T7"/>
                </a:cxn>
                <a:cxn ang="0">
                  <a:pos x="T8" y="T9"/>
                </a:cxn>
              </a:cxnLst>
              <a:rect l="0" t="0" r="r" b="b"/>
              <a:pathLst>
                <a:path w="20" h="38">
                  <a:moveTo>
                    <a:pt x="0" y="0"/>
                  </a:moveTo>
                  <a:cubicBezTo>
                    <a:pt x="7" y="0"/>
                    <a:pt x="13" y="0"/>
                    <a:pt x="20" y="0"/>
                  </a:cubicBezTo>
                  <a:cubicBezTo>
                    <a:pt x="20" y="13"/>
                    <a:pt x="20" y="25"/>
                    <a:pt x="20"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13">
              <a:extLst>
                <a:ext uri="{FF2B5EF4-FFF2-40B4-BE49-F238E27FC236}">
                  <a16:creationId xmlns:a16="http://schemas.microsoft.com/office/drawing/2014/main" id="{BA522606-F5DD-40D2-93BE-F1436A28F69A}"/>
                </a:ext>
              </a:extLst>
            </p:cNvPr>
            <p:cNvSpPr>
              <a:spLocks/>
            </p:cNvSpPr>
            <p:nvPr/>
          </p:nvSpPr>
          <p:spPr bwMode="auto">
            <a:xfrm>
              <a:off x="6791325" y="2528888"/>
              <a:ext cx="53975" cy="103187"/>
            </a:xfrm>
            <a:custGeom>
              <a:avLst/>
              <a:gdLst>
                <a:gd name="T0" fmla="*/ 0 w 20"/>
                <a:gd name="T1" fmla="*/ 38 h 38"/>
                <a:gd name="T2" fmla="*/ 0 w 20"/>
                <a:gd name="T3" fmla="*/ 0 h 38"/>
                <a:gd name="T4" fmla="*/ 20 w 20"/>
                <a:gd name="T5" fmla="*/ 0 h 38"/>
                <a:gd name="T6" fmla="*/ 20 w 20"/>
                <a:gd name="T7" fmla="*/ 38 h 38"/>
                <a:gd name="T8" fmla="*/ 0 w 20"/>
                <a:gd name="T9" fmla="*/ 38 h 38"/>
              </a:gdLst>
              <a:ahLst/>
              <a:cxnLst>
                <a:cxn ang="0">
                  <a:pos x="T0" y="T1"/>
                </a:cxn>
                <a:cxn ang="0">
                  <a:pos x="T2" y="T3"/>
                </a:cxn>
                <a:cxn ang="0">
                  <a:pos x="T4" y="T5"/>
                </a:cxn>
                <a:cxn ang="0">
                  <a:pos x="T6" y="T7"/>
                </a:cxn>
                <a:cxn ang="0">
                  <a:pos x="T8" y="T9"/>
                </a:cxn>
              </a:cxnLst>
              <a:rect l="0" t="0" r="r" b="b"/>
              <a:pathLst>
                <a:path w="20" h="38">
                  <a:moveTo>
                    <a:pt x="0" y="38"/>
                  </a:moveTo>
                  <a:cubicBezTo>
                    <a:pt x="0" y="25"/>
                    <a:pt x="0" y="13"/>
                    <a:pt x="0" y="0"/>
                  </a:cubicBezTo>
                  <a:cubicBezTo>
                    <a:pt x="7" y="0"/>
                    <a:pt x="13" y="0"/>
                    <a:pt x="20" y="0"/>
                  </a:cubicBezTo>
                  <a:cubicBezTo>
                    <a:pt x="20" y="13"/>
                    <a:pt x="20" y="25"/>
                    <a:pt x="20" y="38"/>
                  </a:cubicBezTo>
                  <a:cubicBezTo>
                    <a:pt x="14" y="38"/>
                    <a:pt x="7"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14">
              <a:extLst>
                <a:ext uri="{FF2B5EF4-FFF2-40B4-BE49-F238E27FC236}">
                  <a16:creationId xmlns:a16="http://schemas.microsoft.com/office/drawing/2014/main" id="{4AE7B78E-89A9-4A83-997B-C91A1802C9AE}"/>
                </a:ext>
              </a:extLst>
            </p:cNvPr>
            <p:cNvSpPr>
              <a:spLocks/>
            </p:cNvSpPr>
            <p:nvPr/>
          </p:nvSpPr>
          <p:spPr bwMode="auto">
            <a:xfrm>
              <a:off x="5389563" y="2528888"/>
              <a:ext cx="52388" cy="103187"/>
            </a:xfrm>
            <a:custGeom>
              <a:avLst/>
              <a:gdLst>
                <a:gd name="T0" fmla="*/ 0 w 19"/>
                <a:gd name="T1" fmla="*/ 0 h 38"/>
                <a:gd name="T2" fmla="*/ 19 w 19"/>
                <a:gd name="T3" fmla="*/ 0 h 38"/>
                <a:gd name="T4" fmla="*/ 19 w 19"/>
                <a:gd name="T5" fmla="*/ 38 h 38"/>
                <a:gd name="T6" fmla="*/ 0 w 19"/>
                <a:gd name="T7" fmla="*/ 38 h 38"/>
                <a:gd name="T8" fmla="*/ 0 w 19"/>
                <a:gd name="T9" fmla="*/ 0 h 38"/>
              </a:gdLst>
              <a:ahLst/>
              <a:cxnLst>
                <a:cxn ang="0">
                  <a:pos x="T0" y="T1"/>
                </a:cxn>
                <a:cxn ang="0">
                  <a:pos x="T2" y="T3"/>
                </a:cxn>
                <a:cxn ang="0">
                  <a:pos x="T4" y="T5"/>
                </a:cxn>
                <a:cxn ang="0">
                  <a:pos x="T6" y="T7"/>
                </a:cxn>
                <a:cxn ang="0">
                  <a:pos x="T8" y="T9"/>
                </a:cxn>
              </a:cxnLst>
              <a:rect l="0" t="0" r="r" b="b"/>
              <a:pathLst>
                <a:path w="19" h="38">
                  <a:moveTo>
                    <a:pt x="0" y="0"/>
                  </a:moveTo>
                  <a:cubicBezTo>
                    <a:pt x="6" y="0"/>
                    <a:pt x="12" y="0"/>
                    <a:pt x="19" y="0"/>
                  </a:cubicBezTo>
                  <a:cubicBezTo>
                    <a:pt x="19" y="13"/>
                    <a:pt x="19" y="25"/>
                    <a:pt x="19"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15">
              <a:extLst>
                <a:ext uri="{FF2B5EF4-FFF2-40B4-BE49-F238E27FC236}">
                  <a16:creationId xmlns:a16="http://schemas.microsoft.com/office/drawing/2014/main" id="{CCA6D0A5-A9E0-4135-A014-109464F40C8A}"/>
                </a:ext>
              </a:extLst>
            </p:cNvPr>
            <p:cNvSpPr>
              <a:spLocks/>
            </p:cNvSpPr>
            <p:nvPr/>
          </p:nvSpPr>
          <p:spPr bwMode="auto">
            <a:xfrm>
              <a:off x="5286375" y="2679700"/>
              <a:ext cx="53975" cy="103187"/>
            </a:xfrm>
            <a:custGeom>
              <a:avLst/>
              <a:gdLst>
                <a:gd name="T0" fmla="*/ 0 w 20"/>
                <a:gd name="T1" fmla="*/ 38 h 38"/>
                <a:gd name="T2" fmla="*/ 0 w 20"/>
                <a:gd name="T3" fmla="*/ 0 h 38"/>
                <a:gd name="T4" fmla="*/ 20 w 20"/>
                <a:gd name="T5" fmla="*/ 0 h 38"/>
                <a:gd name="T6" fmla="*/ 20 w 20"/>
                <a:gd name="T7" fmla="*/ 38 h 38"/>
                <a:gd name="T8" fmla="*/ 0 w 20"/>
                <a:gd name="T9" fmla="*/ 38 h 38"/>
              </a:gdLst>
              <a:ahLst/>
              <a:cxnLst>
                <a:cxn ang="0">
                  <a:pos x="T0" y="T1"/>
                </a:cxn>
                <a:cxn ang="0">
                  <a:pos x="T2" y="T3"/>
                </a:cxn>
                <a:cxn ang="0">
                  <a:pos x="T4" y="T5"/>
                </a:cxn>
                <a:cxn ang="0">
                  <a:pos x="T6" y="T7"/>
                </a:cxn>
                <a:cxn ang="0">
                  <a:pos x="T8" y="T9"/>
                </a:cxn>
              </a:cxnLst>
              <a:rect l="0" t="0" r="r" b="b"/>
              <a:pathLst>
                <a:path w="20" h="38">
                  <a:moveTo>
                    <a:pt x="0" y="38"/>
                  </a:moveTo>
                  <a:cubicBezTo>
                    <a:pt x="0" y="25"/>
                    <a:pt x="0" y="13"/>
                    <a:pt x="0" y="0"/>
                  </a:cubicBezTo>
                  <a:cubicBezTo>
                    <a:pt x="7" y="0"/>
                    <a:pt x="13" y="0"/>
                    <a:pt x="20" y="0"/>
                  </a:cubicBezTo>
                  <a:cubicBezTo>
                    <a:pt x="20" y="13"/>
                    <a:pt x="20" y="25"/>
                    <a:pt x="20" y="38"/>
                  </a:cubicBezTo>
                  <a:cubicBezTo>
                    <a:pt x="13" y="38"/>
                    <a:pt x="7"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16">
              <a:extLst>
                <a:ext uri="{FF2B5EF4-FFF2-40B4-BE49-F238E27FC236}">
                  <a16:creationId xmlns:a16="http://schemas.microsoft.com/office/drawing/2014/main" id="{2EA71C2C-42FE-4EAF-B02A-4BE3D8C14134}"/>
                </a:ext>
              </a:extLst>
            </p:cNvPr>
            <p:cNvSpPr>
              <a:spLocks/>
            </p:cNvSpPr>
            <p:nvPr/>
          </p:nvSpPr>
          <p:spPr bwMode="auto">
            <a:xfrm>
              <a:off x="6889750" y="2679700"/>
              <a:ext cx="53975" cy="103187"/>
            </a:xfrm>
            <a:custGeom>
              <a:avLst/>
              <a:gdLst>
                <a:gd name="T0" fmla="*/ 20 w 20"/>
                <a:gd name="T1" fmla="*/ 0 h 38"/>
                <a:gd name="T2" fmla="*/ 20 w 20"/>
                <a:gd name="T3" fmla="*/ 38 h 38"/>
                <a:gd name="T4" fmla="*/ 0 w 20"/>
                <a:gd name="T5" fmla="*/ 38 h 38"/>
                <a:gd name="T6" fmla="*/ 0 w 20"/>
                <a:gd name="T7" fmla="*/ 0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cubicBezTo>
                    <a:pt x="20" y="13"/>
                    <a:pt x="20" y="25"/>
                    <a:pt x="20" y="38"/>
                  </a:cubicBezTo>
                  <a:cubicBezTo>
                    <a:pt x="14" y="38"/>
                    <a:pt x="7" y="38"/>
                    <a:pt x="0" y="38"/>
                  </a:cubicBezTo>
                  <a:cubicBezTo>
                    <a:pt x="0" y="26"/>
                    <a:pt x="0" y="13"/>
                    <a:pt x="0" y="0"/>
                  </a:cubicBezTo>
                  <a:cubicBezTo>
                    <a:pt x="7" y="0"/>
                    <a:pt x="13"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17">
              <a:extLst>
                <a:ext uri="{FF2B5EF4-FFF2-40B4-BE49-F238E27FC236}">
                  <a16:creationId xmlns:a16="http://schemas.microsoft.com/office/drawing/2014/main" id="{6B27FB60-515A-4738-83E9-FB766078F96B}"/>
                </a:ext>
              </a:extLst>
            </p:cNvPr>
            <p:cNvSpPr>
              <a:spLocks/>
            </p:cNvSpPr>
            <p:nvPr/>
          </p:nvSpPr>
          <p:spPr bwMode="auto">
            <a:xfrm>
              <a:off x="5673725" y="2528888"/>
              <a:ext cx="57150" cy="103187"/>
            </a:xfrm>
            <a:custGeom>
              <a:avLst/>
              <a:gdLst>
                <a:gd name="T0" fmla="*/ 0 w 21"/>
                <a:gd name="T1" fmla="*/ 0 h 38"/>
                <a:gd name="T2" fmla="*/ 21 w 21"/>
                <a:gd name="T3" fmla="*/ 0 h 38"/>
                <a:gd name="T4" fmla="*/ 21 w 21"/>
                <a:gd name="T5" fmla="*/ 38 h 38"/>
                <a:gd name="T6" fmla="*/ 0 w 21"/>
                <a:gd name="T7" fmla="*/ 38 h 38"/>
                <a:gd name="T8" fmla="*/ 0 w 21"/>
                <a:gd name="T9" fmla="*/ 0 h 38"/>
              </a:gdLst>
              <a:ahLst/>
              <a:cxnLst>
                <a:cxn ang="0">
                  <a:pos x="T0" y="T1"/>
                </a:cxn>
                <a:cxn ang="0">
                  <a:pos x="T2" y="T3"/>
                </a:cxn>
                <a:cxn ang="0">
                  <a:pos x="T4" y="T5"/>
                </a:cxn>
                <a:cxn ang="0">
                  <a:pos x="T6" y="T7"/>
                </a:cxn>
                <a:cxn ang="0">
                  <a:pos x="T8" y="T9"/>
                </a:cxn>
              </a:cxnLst>
              <a:rect l="0" t="0" r="r" b="b"/>
              <a:pathLst>
                <a:path w="21" h="38">
                  <a:moveTo>
                    <a:pt x="0" y="0"/>
                  </a:moveTo>
                  <a:cubicBezTo>
                    <a:pt x="8" y="0"/>
                    <a:pt x="14" y="0"/>
                    <a:pt x="21" y="0"/>
                  </a:cubicBezTo>
                  <a:cubicBezTo>
                    <a:pt x="21" y="13"/>
                    <a:pt x="21" y="25"/>
                    <a:pt x="21" y="38"/>
                  </a:cubicBezTo>
                  <a:cubicBezTo>
                    <a:pt x="14" y="38"/>
                    <a:pt x="8" y="38"/>
                    <a:pt x="0" y="38"/>
                  </a:cubicBezTo>
                  <a:cubicBezTo>
                    <a:pt x="0" y="25"/>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18">
              <a:extLst>
                <a:ext uri="{FF2B5EF4-FFF2-40B4-BE49-F238E27FC236}">
                  <a16:creationId xmlns:a16="http://schemas.microsoft.com/office/drawing/2014/main" id="{B196E63D-B155-474B-80C7-42F95838C6AF}"/>
                </a:ext>
              </a:extLst>
            </p:cNvPr>
            <p:cNvSpPr>
              <a:spLocks/>
            </p:cNvSpPr>
            <p:nvPr/>
          </p:nvSpPr>
          <p:spPr bwMode="auto">
            <a:xfrm>
              <a:off x="5676900" y="2673350"/>
              <a:ext cx="57150" cy="112712"/>
            </a:xfrm>
            <a:custGeom>
              <a:avLst/>
              <a:gdLst>
                <a:gd name="T0" fmla="*/ 21 w 21"/>
                <a:gd name="T1" fmla="*/ 41 h 41"/>
                <a:gd name="T2" fmla="*/ 0 w 21"/>
                <a:gd name="T3" fmla="*/ 41 h 41"/>
                <a:gd name="T4" fmla="*/ 0 w 21"/>
                <a:gd name="T5" fmla="*/ 3 h 41"/>
                <a:gd name="T6" fmla="*/ 2 w 21"/>
                <a:gd name="T7" fmla="*/ 1 h 41"/>
                <a:gd name="T8" fmla="*/ 21 w 21"/>
                <a:gd name="T9" fmla="*/ 19 h 41"/>
                <a:gd name="T10" fmla="*/ 21 w 21"/>
                <a:gd name="T11" fmla="*/ 41 h 41"/>
              </a:gdLst>
              <a:ahLst/>
              <a:cxnLst>
                <a:cxn ang="0">
                  <a:pos x="T0" y="T1"/>
                </a:cxn>
                <a:cxn ang="0">
                  <a:pos x="T2" y="T3"/>
                </a:cxn>
                <a:cxn ang="0">
                  <a:pos x="T4" y="T5"/>
                </a:cxn>
                <a:cxn ang="0">
                  <a:pos x="T6" y="T7"/>
                </a:cxn>
                <a:cxn ang="0">
                  <a:pos x="T8" y="T9"/>
                </a:cxn>
                <a:cxn ang="0">
                  <a:pos x="T10" y="T11"/>
                </a:cxn>
              </a:cxnLst>
              <a:rect l="0" t="0" r="r" b="b"/>
              <a:pathLst>
                <a:path w="21" h="41">
                  <a:moveTo>
                    <a:pt x="21" y="41"/>
                  </a:moveTo>
                  <a:cubicBezTo>
                    <a:pt x="13" y="41"/>
                    <a:pt x="7" y="41"/>
                    <a:pt x="0" y="41"/>
                  </a:cubicBezTo>
                  <a:cubicBezTo>
                    <a:pt x="0" y="28"/>
                    <a:pt x="0" y="15"/>
                    <a:pt x="0" y="3"/>
                  </a:cubicBezTo>
                  <a:cubicBezTo>
                    <a:pt x="0" y="2"/>
                    <a:pt x="1" y="1"/>
                    <a:pt x="2" y="1"/>
                  </a:cubicBezTo>
                  <a:cubicBezTo>
                    <a:pt x="21" y="0"/>
                    <a:pt x="21" y="0"/>
                    <a:pt x="21" y="19"/>
                  </a:cubicBezTo>
                  <a:cubicBezTo>
                    <a:pt x="21" y="26"/>
                    <a:pt x="21" y="33"/>
                    <a:pt x="2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19">
              <a:extLst>
                <a:ext uri="{FF2B5EF4-FFF2-40B4-BE49-F238E27FC236}">
                  <a16:creationId xmlns:a16="http://schemas.microsoft.com/office/drawing/2014/main" id="{5023FC3A-B9E6-4BA2-BC57-4BC4B3236757}"/>
                </a:ext>
              </a:extLst>
            </p:cNvPr>
            <p:cNvSpPr>
              <a:spLocks/>
            </p:cNvSpPr>
            <p:nvPr/>
          </p:nvSpPr>
          <p:spPr bwMode="auto">
            <a:xfrm>
              <a:off x="5386388" y="2679700"/>
              <a:ext cx="55563" cy="103187"/>
            </a:xfrm>
            <a:custGeom>
              <a:avLst/>
              <a:gdLst>
                <a:gd name="T0" fmla="*/ 0 w 20"/>
                <a:gd name="T1" fmla="*/ 38 h 38"/>
                <a:gd name="T2" fmla="*/ 0 w 20"/>
                <a:gd name="T3" fmla="*/ 0 h 38"/>
                <a:gd name="T4" fmla="*/ 20 w 20"/>
                <a:gd name="T5" fmla="*/ 0 h 38"/>
                <a:gd name="T6" fmla="*/ 20 w 20"/>
                <a:gd name="T7" fmla="*/ 38 h 38"/>
                <a:gd name="T8" fmla="*/ 0 w 20"/>
                <a:gd name="T9" fmla="*/ 38 h 38"/>
              </a:gdLst>
              <a:ahLst/>
              <a:cxnLst>
                <a:cxn ang="0">
                  <a:pos x="T0" y="T1"/>
                </a:cxn>
                <a:cxn ang="0">
                  <a:pos x="T2" y="T3"/>
                </a:cxn>
                <a:cxn ang="0">
                  <a:pos x="T4" y="T5"/>
                </a:cxn>
                <a:cxn ang="0">
                  <a:pos x="T6" y="T7"/>
                </a:cxn>
                <a:cxn ang="0">
                  <a:pos x="T8" y="T9"/>
                </a:cxn>
              </a:cxnLst>
              <a:rect l="0" t="0" r="r" b="b"/>
              <a:pathLst>
                <a:path w="20" h="38">
                  <a:moveTo>
                    <a:pt x="0" y="38"/>
                  </a:moveTo>
                  <a:cubicBezTo>
                    <a:pt x="0" y="25"/>
                    <a:pt x="0" y="13"/>
                    <a:pt x="0" y="0"/>
                  </a:cubicBezTo>
                  <a:cubicBezTo>
                    <a:pt x="7" y="0"/>
                    <a:pt x="13" y="0"/>
                    <a:pt x="20" y="0"/>
                  </a:cubicBezTo>
                  <a:cubicBezTo>
                    <a:pt x="20" y="13"/>
                    <a:pt x="20" y="25"/>
                    <a:pt x="20" y="38"/>
                  </a:cubicBezTo>
                  <a:cubicBezTo>
                    <a:pt x="14" y="38"/>
                    <a:pt x="8"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120">
              <a:extLst>
                <a:ext uri="{FF2B5EF4-FFF2-40B4-BE49-F238E27FC236}">
                  <a16:creationId xmlns:a16="http://schemas.microsoft.com/office/drawing/2014/main" id="{5A609F1C-C805-474F-BF08-C639F4E7463E}"/>
                </a:ext>
              </a:extLst>
            </p:cNvPr>
            <p:cNvSpPr>
              <a:spLocks/>
            </p:cNvSpPr>
            <p:nvPr/>
          </p:nvSpPr>
          <p:spPr bwMode="auto">
            <a:xfrm>
              <a:off x="7392988" y="2528888"/>
              <a:ext cx="53975" cy="103187"/>
            </a:xfrm>
            <a:custGeom>
              <a:avLst/>
              <a:gdLst>
                <a:gd name="T0" fmla="*/ 0 w 20"/>
                <a:gd name="T1" fmla="*/ 0 h 38"/>
                <a:gd name="T2" fmla="*/ 20 w 20"/>
                <a:gd name="T3" fmla="*/ 0 h 38"/>
                <a:gd name="T4" fmla="*/ 20 w 20"/>
                <a:gd name="T5" fmla="*/ 38 h 38"/>
                <a:gd name="T6" fmla="*/ 0 w 20"/>
                <a:gd name="T7" fmla="*/ 38 h 38"/>
                <a:gd name="T8" fmla="*/ 0 w 20"/>
                <a:gd name="T9" fmla="*/ 0 h 38"/>
              </a:gdLst>
              <a:ahLst/>
              <a:cxnLst>
                <a:cxn ang="0">
                  <a:pos x="T0" y="T1"/>
                </a:cxn>
                <a:cxn ang="0">
                  <a:pos x="T2" y="T3"/>
                </a:cxn>
                <a:cxn ang="0">
                  <a:pos x="T4" y="T5"/>
                </a:cxn>
                <a:cxn ang="0">
                  <a:pos x="T6" y="T7"/>
                </a:cxn>
                <a:cxn ang="0">
                  <a:pos x="T8" y="T9"/>
                </a:cxn>
              </a:cxnLst>
              <a:rect l="0" t="0" r="r" b="b"/>
              <a:pathLst>
                <a:path w="20" h="38">
                  <a:moveTo>
                    <a:pt x="0" y="0"/>
                  </a:moveTo>
                  <a:cubicBezTo>
                    <a:pt x="7" y="0"/>
                    <a:pt x="13" y="0"/>
                    <a:pt x="20" y="0"/>
                  </a:cubicBezTo>
                  <a:cubicBezTo>
                    <a:pt x="20" y="12"/>
                    <a:pt x="20" y="25"/>
                    <a:pt x="20"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21">
              <a:extLst>
                <a:ext uri="{FF2B5EF4-FFF2-40B4-BE49-F238E27FC236}">
                  <a16:creationId xmlns:a16="http://schemas.microsoft.com/office/drawing/2014/main" id="{1B3E8EC9-DFC3-4E02-9FC0-D9DD104C8A76}"/>
                </a:ext>
              </a:extLst>
            </p:cNvPr>
            <p:cNvSpPr>
              <a:spLocks/>
            </p:cNvSpPr>
            <p:nvPr/>
          </p:nvSpPr>
          <p:spPr bwMode="auto">
            <a:xfrm>
              <a:off x="7091363" y="2528888"/>
              <a:ext cx="55563" cy="103187"/>
            </a:xfrm>
            <a:custGeom>
              <a:avLst/>
              <a:gdLst>
                <a:gd name="T0" fmla="*/ 0 w 20"/>
                <a:gd name="T1" fmla="*/ 38 h 38"/>
                <a:gd name="T2" fmla="*/ 0 w 20"/>
                <a:gd name="T3" fmla="*/ 0 h 38"/>
                <a:gd name="T4" fmla="*/ 20 w 20"/>
                <a:gd name="T5" fmla="*/ 0 h 38"/>
                <a:gd name="T6" fmla="*/ 20 w 20"/>
                <a:gd name="T7" fmla="*/ 38 h 38"/>
                <a:gd name="T8" fmla="*/ 0 w 20"/>
                <a:gd name="T9" fmla="*/ 38 h 38"/>
              </a:gdLst>
              <a:ahLst/>
              <a:cxnLst>
                <a:cxn ang="0">
                  <a:pos x="T0" y="T1"/>
                </a:cxn>
                <a:cxn ang="0">
                  <a:pos x="T2" y="T3"/>
                </a:cxn>
                <a:cxn ang="0">
                  <a:pos x="T4" y="T5"/>
                </a:cxn>
                <a:cxn ang="0">
                  <a:pos x="T6" y="T7"/>
                </a:cxn>
                <a:cxn ang="0">
                  <a:pos x="T8" y="T9"/>
                </a:cxn>
              </a:cxnLst>
              <a:rect l="0" t="0" r="r" b="b"/>
              <a:pathLst>
                <a:path w="20" h="38">
                  <a:moveTo>
                    <a:pt x="0" y="38"/>
                  </a:moveTo>
                  <a:cubicBezTo>
                    <a:pt x="0" y="25"/>
                    <a:pt x="0" y="13"/>
                    <a:pt x="0" y="0"/>
                  </a:cubicBezTo>
                  <a:cubicBezTo>
                    <a:pt x="7" y="0"/>
                    <a:pt x="13" y="0"/>
                    <a:pt x="20" y="0"/>
                  </a:cubicBezTo>
                  <a:cubicBezTo>
                    <a:pt x="20" y="12"/>
                    <a:pt x="20" y="25"/>
                    <a:pt x="20" y="38"/>
                  </a:cubicBezTo>
                  <a:cubicBezTo>
                    <a:pt x="13" y="38"/>
                    <a:pt x="7"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22">
              <a:extLst>
                <a:ext uri="{FF2B5EF4-FFF2-40B4-BE49-F238E27FC236}">
                  <a16:creationId xmlns:a16="http://schemas.microsoft.com/office/drawing/2014/main" id="{C4375D7E-C74C-4C38-A0F2-FDE80073AE62}"/>
                </a:ext>
              </a:extLst>
            </p:cNvPr>
            <p:cNvSpPr>
              <a:spLocks/>
            </p:cNvSpPr>
            <p:nvPr/>
          </p:nvSpPr>
          <p:spPr bwMode="auto">
            <a:xfrm>
              <a:off x="6991350" y="2528888"/>
              <a:ext cx="53975" cy="103187"/>
            </a:xfrm>
            <a:custGeom>
              <a:avLst/>
              <a:gdLst>
                <a:gd name="T0" fmla="*/ 20 w 20"/>
                <a:gd name="T1" fmla="*/ 0 h 38"/>
                <a:gd name="T2" fmla="*/ 20 w 20"/>
                <a:gd name="T3" fmla="*/ 38 h 38"/>
                <a:gd name="T4" fmla="*/ 0 w 20"/>
                <a:gd name="T5" fmla="*/ 38 h 38"/>
                <a:gd name="T6" fmla="*/ 0 w 20"/>
                <a:gd name="T7" fmla="*/ 0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cubicBezTo>
                    <a:pt x="20" y="13"/>
                    <a:pt x="20" y="25"/>
                    <a:pt x="20" y="38"/>
                  </a:cubicBezTo>
                  <a:cubicBezTo>
                    <a:pt x="14" y="38"/>
                    <a:pt x="7" y="38"/>
                    <a:pt x="0" y="38"/>
                  </a:cubicBezTo>
                  <a:cubicBezTo>
                    <a:pt x="0" y="25"/>
                    <a:pt x="0" y="13"/>
                    <a:pt x="0" y="0"/>
                  </a:cubicBezTo>
                  <a:cubicBezTo>
                    <a:pt x="7" y="0"/>
                    <a:pt x="13"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23">
              <a:extLst>
                <a:ext uri="{FF2B5EF4-FFF2-40B4-BE49-F238E27FC236}">
                  <a16:creationId xmlns:a16="http://schemas.microsoft.com/office/drawing/2014/main" id="{D2AFB297-4E3F-438B-8330-0E96A7DC3504}"/>
                </a:ext>
              </a:extLst>
            </p:cNvPr>
            <p:cNvSpPr>
              <a:spLocks/>
            </p:cNvSpPr>
            <p:nvPr/>
          </p:nvSpPr>
          <p:spPr bwMode="auto">
            <a:xfrm>
              <a:off x="6991350" y="2679700"/>
              <a:ext cx="53975" cy="103187"/>
            </a:xfrm>
            <a:custGeom>
              <a:avLst/>
              <a:gdLst>
                <a:gd name="T0" fmla="*/ 0 w 20"/>
                <a:gd name="T1" fmla="*/ 38 h 38"/>
                <a:gd name="T2" fmla="*/ 0 w 20"/>
                <a:gd name="T3" fmla="*/ 0 h 38"/>
                <a:gd name="T4" fmla="*/ 20 w 20"/>
                <a:gd name="T5" fmla="*/ 0 h 38"/>
                <a:gd name="T6" fmla="*/ 20 w 20"/>
                <a:gd name="T7" fmla="*/ 38 h 38"/>
                <a:gd name="T8" fmla="*/ 0 w 20"/>
                <a:gd name="T9" fmla="*/ 38 h 38"/>
              </a:gdLst>
              <a:ahLst/>
              <a:cxnLst>
                <a:cxn ang="0">
                  <a:pos x="T0" y="T1"/>
                </a:cxn>
                <a:cxn ang="0">
                  <a:pos x="T2" y="T3"/>
                </a:cxn>
                <a:cxn ang="0">
                  <a:pos x="T4" y="T5"/>
                </a:cxn>
                <a:cxn ang="0">
                  <a:pos x="T6" y="T7"/>
                </a:cxn>
                <a:cxn ang="0">
                  <a:pos x="T8" y="T9"/>
                </a:cxn>
              </a:cxnLst>
              <a:rect l="0" t="0" r="r" b="b"/>
              <a:pathLst>
                <a:path w="20" h="38">
                  <a:moveTo>
                    <a:pt x="0" y="38"/>
                  </a:moveTo>
                  <a:cubicBezTo>
                    <a:pt x="0" y="25"/>
                    <a:pt x="0" y="13"/>
                    <a:pt x="0" y="0"/>
                  </a:cubicBezTo>
                  <a:cubicBezTo>
                    <a:pt x="7" y="0"/>
                    <a:pt x="14" y="0"/>
                    <a:pt x="20" y="0"/>
                  </a:cubicBezTo>
                  <a:cubicBezTo>
                    <a:pt x="20" y="13"/>
                    <a:pt x="20" y="25"/>
                    <a:pt x="20" y="38"/>
                  </a:cubicBezTo>
                  <a:cubicBezTo>
                    <a:pt x="14" y="38"/>
                    <a:pt x="8"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24">
              <a:extLst>
                <a:ext uri="{FF2B5EF4-FFF2-40B4-BE49-F238E27FC236}">
                  <a16:creationId xmlns:a16="http://schemas.microsoft.com/office/drawing/2014/main" id="{4941FDD2-E53F-4197-9CFB-EDA2D0C6B6E6}"/>
                </a:ext>
              </a:extLst>
            </p:cNvPr>
            <p:cNvSpPr>
              <a:spLocks/>
            </p:cNvSpPr>
            <p:nvPr/>
          </p:nvSpPr>
          <p:spPr bwMode="auto">
            <a:xfrm>
              <a:off x="5184775" y="2528888"/>
              <a:ext cx="53975" cy="103187"/>
            </a:xfrm>
            <a:custGeom>
              <a:avLst/>
              <a:gdLst>
                <a:gd name="T0" fmla="*/ 0 w 20"/>
                <a:gd name="T1" fmla="*/ 0 h 38"/>
                <a:gd name="T2" fmla="*/ 20 w 20"/>
                <a:gd name="T3" fmla="*/ 0 h 38"/>
                <a:gd name="T4" fmla="*/ 20 w 20"/>
                <a:gd name="T5" fmla="*/ 38 h 38"/>
                <a:gd name="T6" fmla="*/ 0 w 20"/>
                <a:gd name="T7" fmla="*/ 38 h 38"/>
                <a:gd name="T8" fmla="*/ 0 w 20"/>
                <a:gd name="T9" fmla="*/ 0 h 38"/>
              </a:gdLst>
              <a:ahLst/>
              <a:cxnLst>
                <a:cxn ang="0">
                  <a:pos x="T0" y="T1"/>
                </a:cxn>
                <a:cxn ang="0">
                  <a:pos x="T2" y="T3"/>
                </a:cxn>
                <a:cxn ang="0">
                  <a:pos x="T4" y="T5"/>
                </a:cxn>
                <a:cxn ang="0">
                  <a:pos x="T6" y="T7"/>
                </a:cxn>
                <a:cxn ang="0">
                  <a:pos x="T8" y="T9"/>
                </a:cxn>
              </a:cxnLst>
              <a:rect l="0" t="0" r="r" b="b"/>
              <a:pathLst>
                <a:path w="20" h="38">
                  <a:moveTo>
                    <a:pt x="0" y="0"/>
                  </a:moveTo>
                  <a:cubicBezTo>
                    <a:pt x="6" y="0"/>
                    <a:pt x="13" y="0"/>
                    <a:pt x="20" y="0"/>
                  </a:cubicBezTo>
                  <a:cubicBezTo>
                    <a:pt x="20" y="13"/>
                    <a:pt x="20" y="25"/>
                    <a:pt x="20"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25">
              <a:extLst>
                <a:ext uri="{FF2B5EF4-FFF2-40B4-BE49-F238E27FC236}">
                  <a16:creationId xmlns:a16="http://schemas.microsoft.com/office/drawing/2014/main" id="{88C4B678-BBD5-466D-9704-B633FEDFFDC3}"/>
                </a:ext>
              </a:extLst>
            </p:cNvPr>
            <p:cNvSpPr>
              <a:spLocks/>
            </p:cNvSpPr>
            <p:nvPr/>
          </p:nvSpPr>
          <p:spPr bwMode="auto">
            <a:xfrm>
              <a:off x="5184775" y="2679700"/>
              <a:ext cx="53975" cy="103187"/>
            </a:xfrm>
            <a:custGeom>
              <a:avLst/>
              <a:gdLst>
                <a:gd name="T0" fmla="*/ 20 w 20"/>
                <a:gd name="T1" fmla="*/ 38 h 38"/>
                <a:gd name="T2" fmla="*/ 0 w 20"/>
                <a:gd name="T3" fmla="*/ 38 h 38"/>
                <a:gd name="T4" fmla="*/ 0 w 20"/>
                <a:gd name="T5" fmla="*/ 0 h 38"/>
                <a:gd name="T6" fmla="*/ 20 w 20"/>
                <a:gd name="T7" fmla="*/ 0 h 38"/>
                <a:gd name="T8" fmla="*/ 20 w 20"/>
                <a:gd name="T9" fmla="*/ 38 h 38"/>
              </a:gdLst>
              <a:ahLst/>
              <a:cxnLst>
                <a:cxn ang="0">
                  <a:pos x="T0" y="T1"/>
                </a:cxn>
                <a:cxn ang="0">
                  <a:pos x="T2" y="T3"/>
                </a:cxn>
                <a:cxn ang="0">
                  <a:pos x="T4" y="T5"/>
                </a:cxn>
                <a:cxn ang="0">
                  <a:pos x="T6" y="T7"/>
                </a:cxn>
                <a:cxn ang="0">
                  <a:pos x="T8" y="T9"/>
                </a:cxn>
              </a:cxnLst>
              <a:rect l="0" t="0" r="r" b="b"/>
              <a:pathLst>
                <a:path w="20" h="38">
                  <a:moveTo>
                    <a:pt x="20" y="38"/>
                  </a:moveTo>
                  <a:cubicBezTo>
                    <a:pt x="13" y="38"/>
                    <a:pt x="6" y="38"/>
                    <a:pt x="0" y="38"/>
                  </a:cubicBezTo>
                  <a:cubicBezTo>
                    <a:pt x="0" y="26"/>
                    <a:pt x="0" y="13"/>
                    <a:pt x="0" y="0"/>
                  </a:cubicBezTo>
                  <a:cubicBezTo>
                    <a:pt x="6" y="0"/>
                    <a:pt x="13" y="0"/>
                    <a:pt x="20" y="0"/>
                  </a:cubicBezTo>
                  <a:cubicBezTo>
                    <a:pt x="20" y="13"/>
                    <a:pt x="20" y="25"/>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126">
              <a:extLst>
                <a:ext uri="{FF2B5EF4-FFF2-40B4-BE49-F238E27FC236}">
                  <a16:creationId xmlns:a16="http://schemas.microsoft.com/office/drawing/2014/main" id="{435D7333-DB66-4944-AE98-369F91C19370}"/>
                </a:ext>
              </a:extLst>
            </p:cNvPr>
            <p:cNvSpPr>
              <a:spLocks/>
            </p:cNvSpPr>
            <p:nvPr/>
          </p:nvSpPr>
          <p:spPr bwMode="auto">
            <a:xfrm>
              <a:off x="7389813" y="2679700"/>
              <a:ext cx="57150" cy="103187"/>
            </a:xfrm>
            <a:custGeom>
              <a:avLst/>
              <a:gdLst>
                <a:gd name="T0" fmla="*/ 0 w 21"/>
                <a:gd name="T1" fmla="*/ 38 h 38"/>
                <a:gd name="T2" fmla="*/ 0 w 21"/>
                <a:gd name="T3" fmla="*/ 0 h 38"/>
                <a:gd name="T4" fmla="*/ 21 w 21"/>
                <a:gd name="T5" fmla="*/ 0 h 38"/>
                <a:gd name="T6" fmla="*/ 21 w 21"/>
                <a:gd name="T7" fmla="*/ 38 h 38"/>
                <a:gd name="T8" fmla="*/ 0 w 21"/>
                <a:gd name="T9" fmla="*/ 38 h 38"/>
              </a:gdLst>
              <a:ahLst/>
              <a:cxnLst>
                <a:cxn ang="0">
                  <a:pos x="T0" y="T1"/>
                </a:cxn>
                <a:cxn ang="0">
                  <a:pos x="T2" y="T3"/>
                </a:cxn>
                <a:cxn ang="0">
                  <a:pos x="T4" y="T5"/>
                </a:cxn>
                <a:cxn ang="0">
                  <a:pos x="T6" y="T7"/>
                </a:cxn>
                <a:cxn ang="0">
                  <a:pos x="T8" y="T9"/>
                </a:cxn>
              </a:cxnLst>
              <a:rect l="0" t="0" r="r" b="b"/>
              <a:pathLst>
                <a:path w="21" h="38">
                  <a:moveTo>
                    <a:pt x="0" y="38"/>
                  </a:moveTo>
                  <a:cubicBezTo>
                    <a:pt x="0" y="25"/>
                    <a:pt x="0" y="13"/>
                    <a:pt x="0" y="0"/>
                  </a:cubicBezTo>
                  <a:cubicBezTo>
                    <a:pt x="7" y="0"/>
                    <a:pt x="14" y="0"/>
                    <a:pt x="21" y="0"/>
                  </a:cubicBezTo>
                  <a:cubicBezTo>
                    <a:pt x="21" y="13"/>
                    <a:pt x="21" y="25"/>
                    <a:pt x="21" y="38"/>
                  </a:cubicBezTo>
                  <a:cubicBezTo>
                    <a:pt x="14" y="38"/>
                    <a:pt x="8"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27">
              <a:extLst>
                <a:ext uri="{FF2B5EF4-FFF2-40B4-BE49-F238E27FC236}">
                  <a16:creationId xmlns:a16="http://schemas.microsoft.com/office/drawing/2014/main" id="{9167F224-1609-4B07-B41B-F79954B4CF5A}"/>
                </a:ext>
              </a:extLst>
            </p:cNvPr>
            <p:cNvSpPr>
              <a:spLocks/>
            </p:cNvSpPr>
            <p:nvPr/>
          </p:nvSpPr>
          <p:spPr bwMode="auto">
            <a:xfrm>
              <a:off x="4981575" y="2528888"/>
              <a:ext cx="55563" cy="103187"/>
            </a:xfrm>
            <a:custGeom>
              <a:avLst/>
              <a:gdLst>
                <a:gd name="T0" fmla="*/ 0 w 20"/>
                <a:gd name="T1" fmla="*/ 0 h 38"/>
                <a:gd name="T2" fmla="*/ 20 w 20"/>
                <a:gd name="T3" fmla="*/ 0 h 38"/>
                <a:gd name="T4" fmla="*/ 20 w 20"/>
                <a:gd name="T5" fmla="*/ 38 h 38"/>
                <a:gd name="T6" fmla="*/ 0 w 20"/>
                <a:gd name="T7" fmla="*/ 38 h 38"/>
                <a:gd name="T8" fmla="*/ 0 w 20"/>
                <a:gd name="T9" fmla="*/ 0 h 38"/>
              </a:gdLst>
              <a:ahLst/>
              <a:cxnLst>
                <a:cxn ang="0">
                  <a:pos x="T0" y="T1"/>
                </a:cxn>
                <a:cxn ang="0">
                  <a:pos x="T2" y="T3"/>
                </a:cxn>
                <a:cxn ang="0">
                  <a:pos x="T4" y="T5"/>
                </a:cxn>
                <a:cxn ang="0">
                  <a:pos x="T6" y="T7"/>
                </a:cxn>
                <a:cxn ang="0">
                  <a:pos x="T8" y="T9"/>
                </a:cxn>
              </a:cxnLst>
              <a:rect l="0" t="0" r="r" b="b"/>
              <a:pathLst>
                <a:path w="20" h="38">
                  <a:moveTo>
                    <a:pt x="0" y="0"/>
                  </a:moveTo>
                  <a:cubicBezTo>
                    <a:pt x="7" y="0"/>
                    <a:pt x="13" y="0"/>
                    <a:pt x="20" y="0"/>
                  </a:cubicBezTo>
                  <a:cubicBezTo>
                    <a:pt x="20" y="13"/>
                    <a:pt x="20" y="25"/>
                    <a:pt x="20"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28">
              <a:extLst>
                <a:ext uri="{FF2B5EF4-FFF2-40B4-BE49-F238E27FC236}">
                  <a16:creationId xmlns:a16="http://schemas.microsoft.com/office/drawing/2014/main" id="{DD4C7D84-5634-49C6-B724-81AB2F95365D}"/>
                </a:ext>
              </a:extLst>
            </p:cNvPr>
            <p:cNvSpPr>
              <a:spLocks/>
            </p:cNvSpPr>
            <p:nvPr/>
          </p:nvSpPr>
          <p:spPr bwMode="auto">
            <a:xfrm>
              <a:off x="7091363" y="2676525"/>
              <a:ext cx="55563" cy="106362"/>
            </a:xfrm>
            <a:custGeom>
              <a:avLst/>
              <a:gdLst>
                <a:gd name="T0" fmla="*/ 0 w 20"/>
                <a:gd name="T1" fmla="*/ 0 h 39"/>
                <a:gd name="T2" fmla="*/ 20 w 20"/>
                <a:gd name="T3" fmla="*/ 0 h 39"/>
                <a:gd name="T4" fmla="*/ 20 w 20"/>
                <a:gd name="T5" fmla="*/ 39 h 39"/>
                <a:gd name="T6" fmla="*/ 0 w 20"/>
                <a:gd name="T7" fmla="*/ 39 h 39"/>
                <a:gd name="T8" fmla="*/ 0 w 20"/>
                <a:gd name="T9" fmla="*/ 0 h 39"/>
              </a:gdLst>
              <a:ahLst/>
              <a:cxnLst>
                <a:cxn ang="0">
                  <a:pos x="T0" y="T1"/>
                </a:cxn>
                <a:cxn ang="0">
                  <a:pos x="T2" y="T3"/>
                </a:cxn>
                <a:cxn ang="0">
                  <a:pos x="T4" y="T5"/>
                </a:cxn>
                <a:cxn ang="0">
                  <a:pos x="T6" y="T7"/>
                </a:cxn>
                <a:cxn ang="0">
                  <a:pos x="T8" y="T9"/>
                </a:cxn>
              </a:cxnLst>
              <a:rect l="0" t="0" r="r" b="b"/>
              <a:pathLst>
                <a:path w="20" h="39">
                  <a:moveTo>
                    <a:pt x="0" y="0"/>
                  </a:moveTo>
                  <a:cubicBezTo>
                    <a:pt x="7" y="0"/>
                    <a:pt x="13" y="0"/>
                    <a:pt x="20" y="0"/>
                  </a:cubicBezTo>
                  <a:cubicBezTo>
                    <a:pt x="20" y="14"/>
                    <a:pt x="20" y="26"/>
                    <a:pt x="20" y="39"/>
                  </a:cubicBezTo>
                  <a:cubicBezTo>
                    <a:pt x="13" y="39"/>
                    <a:pt x="7" y="39"/>
                    <a:pt x="0" y="39"/>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29">
              <a:extLst>
                <a:ext uri="{FF2B5EF4-FFF2-40B4-BE49-F238E27FC236}">
                  <a16:creationId xmlns:a16="http://schemas.microsoft.com/office/drawing/2014/main" id="{FE0B1954-586E-4BAA-978F-66E5EE1DC418}"/>
                </a:ext>
              </a:extLst>
            </p:cNvPr>
            <p:cNvSpPr>
              <a:spLocks/>
            </p:cNvSpPr>
            <p:nvPr/>
          </p:nvSpPr>
          <p:spPr bwMode="auto">
            <a:xfrm>
              <a:off x="4981575" y="2676525"/>
              <a:ext cx="52388" cy="106362"/>
            </a:xfrm>
            <a:custGeom>
              <a:avLst/>
              <a:gdLst>
                <a:gd name="T0" fmla="*/ 0 w 19"/>
                <a:gd name="T1" fmla="*/ 0 h 39"/>
                <a:gd name="T2" fmla="*/ 19 w 19"/>
                <a:gd name="T3" fmla="*/ 0 h 39"/>
                <a:gd name="T4" fmla="*/ 19 w 19"/>
                <a:gd name="T5" fmla="*/ 39 h 39"/>
                <a:gd name="T6" fmla="*/ 0 w 19"/>
                <a:gd name="T7" fmla="*/ 39 h 39"/>
                <a:gd name="T8" fmla="*/ 0 w 19"/>
                <a:gd name="T9" fmla="*/ 0 h 39"/>
              </a:gdLst>
              <a:ahLst/>
              <a:cxnLst>
                <a:cxn ang="0">
                  <a:pos x="T0" y="T1"/>
                </a:cxn>
                <a:cxn ang="0">
                  <a:pos x="T2" y="T3"/>
                </a:cxn>
                <a:cxn ang="0">
                  <a:pos x="T4" y="T5"/>
                </a:cxn>
                <a:cxn ang="0">
                  <a:pos x="T6" y="T7"/>
                </a:cxn>
                <a:cxn ang="0">
                  <a:pos x="T8" y="T9"/>
                </a:cxn>
              </a:cxnLst>
              <a:rect l="0" t="0" r="r" b="b"/>
              <a:pathLst>
                <a:path w="19" h="39">
                  <a:moveTo>
                    <a:pt x="0" y="0"/>
                  </a:moveTo>
                  <a:cubicBezTo>
                    <a:pt x="7" y="0"/>
                    <a:pt x="13" y="0"/>
                    <a:pt x="19" y="0"/>
                  </a:cubicBezTo>
                  <a:cubicBezTo>
                    <a:pt x="19" y="14"/>
                    <a:pt x="19" y="26"/>
                    <a:pt x="19" y="39"/>
                  </a:cubicBezTo>
                  <a:cubicBezTo>
                    <a:pt x="13" y="39"/>
                    <a:pt x="7" y="39"/>
                    <a:pt x="0" y="39"/>
                  </a:cubicBezTo>
                  <a:cubicBezTo>
                    <a:pt x="0" y="27"/>
                    <a:pt x="0" y="1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130">
              <a:extLst>
                <a:ext uri="{FF2B5EF4-FFF2-40B4-BE49-F238E27FC236}">
                  <a16:creationId xmlns:a16="http://schemas.microsoft.com/office/drawing/2014/main" id="{4BF56D21-4D38-4B52-8703-AA563468033E}"/>
                </a:ext>
              </a:extLst>
            </p:cNvPr>
            <p:cNvSpPr>
              <a:spLocks/>
            </p:cNvSpPr>
            <p:nvPr/>
          </p:nvSpPr>
          <p:spPr bwMode="auto">
            <a:xfrm>
              <a:off x="7196138" y="2820988"/>
              <a:ext cx="52388" cy="109537"/>
            </a:xfrm>
            <a:custGeom>
              <a:avLst/>
              <a:gdLst>
                <a:gd name="T0" fmla="*/ 19 w 19"/>
                <a:gd name="T1" fmla="*/ 40 h 40"/>
                <a:gd name="T2" fmla="*/ 0 w 19"/>
                <a:gd name="T3" fmla="*/ 40 h 40"/>
                <a:gd name="T4" fmla="*/ 0 w 19"/>
                <a:gd name="T5" fmla="*/ 0 h 40"/>
                <a:gd name="T6" fmla="*/ 19 w 19"/>
                <a:gd name="T7" fmla="*/ 0 h 40"/>
                <a:gd name="T8" fmla="*/ 19 w 19"/>
                <a:gd name="T9" fmla="*/ 40 h 40"/>
              </a:gdLst>
              <a:ahLst/>
              <a:cxnLst>
                <a:cxn ang="0">
                  <a:pos x="T0" y="T1"/>
                </a:cxn>
                <a:cxn ang="0">
                  <a:pos x="T2" y="T3"/>
                </a:cxn>
                <a:cxn ang="0">
                  <a:pos x="T4" y="T5"/>
                </a:cxn>
                <a:cxn ang="0">
                  <a:pos x="T6" y="T7"/>
                </a:cxn>
                <a:cxn ang="0">
                  <a:pos x="T8" y="T9"/>
                </a:cxn>
              </a:cxnLst>
              <a:rect l="0" t="0" r="r" b="b"/>
              <a:pathLst>
                <a:path w="19" h="40">
                  <a:moveTo>
                    <a:pt x="19" y="40"/>
                  </a:moveTo>
                  <a:cubicBezTo>
                    <a:pt x="12" y="40"/>
                    <a:pt x="7" y="40"/>
                    <a:pt x="0" y="40"/>
                  </a:cubicBezTo>
                  <a:cubicBezTo>
                    <a:pt x="0" y="27"/>
                    <a:pt x="0" y="14"/>
                    <a:pt x="0" y="0"/>
                  </a:cubicBezTo>
                  <a:cubicBezTo>
                    <a:pt x="6" y="0"/>
                    <a:pt x="12" y="0"/>
                    <a:pt x="19" y="0"/>
                  </a:cubicBezTo>
                  <a:cubicBezTo>
                    <a:pt x="19" y="13"/>
                    <a:pt x="19" y="26"/>
                    <a:pt x="1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31">
              <a:extLst>
                <a:ext uri="{FF2B5EF4-FFF2-40B4-BE49-F238E27FC236}">
                  <a16:creationId xmlns:a16="http://schemas.microsoft.com/office/drawing/2014/main" id="{E9DFC401-FDF6-4C63-BB23-8C63CE3A5487}"/>
                </a:ext>
              </a:extLst>
            </p:cNvPr>
            <p:cNvSpPr>
              <a:spLocks/>
            </p:cNvSpPr>
            <p:nvPr/>
          </p:nvSpPr>
          <p:spPr bwMode="auto">
            <a:xfrm>
              <a:off x="6699250" y="2820988"/>
              <a:ext cx="50800" cy="106362"/>
            </a:xfrm>
            <a:custGeom>
              <a:avLst/>
              <a:gdLst>
                <a:gd name="T0" fmla="*/ 19 w 19"/>
                <a:gd name="T1" fmla="*/ 0 h 39"/>
                <a:gd name="T2" fmla="*/ 19 w 19"/>
                <a:gd name="T3" fmla="*/ 39 h 39"/>
                <a:gd name="T4" fmla="*/ 0 w 19"/>
                <a:gd name="T5" fmla="*/ 39 h 39"/>
                <a:gd name="T6" fmla="*/ 0 w 19"/>
                <a:gd name="T7" fmla="*/ 0 h 39"/>
                <a:gd name="T8" fmla="*/ 19 w 19"/>
                <a:gd name="T9" fmla="*/ 0 h 39"/>
              </a:gdLst>
              <a:ahLst/>
              <a:cxnLst>
                <a:cxn ang="0">
                  <a:pos x="T0" y="T1"/>
                </a:cxn>
                <a:cxn ang="0">
                  <a:pos x="T2" y="T3"/>
                </a:cxn>
                <a:cxn ang="0">
                  <a:pos x="T4" y="T5"/>
                </a:cxn>
                <a:cxn ang="0">
                  <a:pos x="T6" y="T7"/>
                </a:cxn>
                <a:cxn ang="0">
                  <a:pos x="T8" y="T9"/>
                </a:cxn>
              </a:cxnLst>
              <a:rect l="0" t="0" r="r" b="b"/>
              <a:pathLst>
                <a:path w="19" h="39">
                  <a:moveTo>
                    <a:pt x="19" y="0"/>
                  </a:moveTo>
                  <a:cubicBezTo>
                    <a:pt x="19" y="13"/>
                    <a:pt x="19" y="26"/>
                    <a:pt x="19" y="39"/>
                  </a:cubicBezTo>
                  <a:cubicBezTo>
                    <a:pt x="13" y="39"/>
                    <a:pt x="7" y="39"/>
                    <a:pt x="0" y="39"/>
                  </a:cubicBezTo>
                  <a:cubicBezTo>
                    <a:pt x="0" y="27"/>
                    <a:pt x="0" y="14"/>
                    <a:pt x="0" y="0"/>
                  </a:cubicBezTo>
                  <a:cubicBezTo>
                    <a:pt x="7" y="0"/>
                    <a:pt x="13"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32">
              <a:extLst>
                <a:ext uri="{FF2B5EF4-FFF2-40B4-BE49-F238E27FC236}">
                  <a16:creationId xmlns:a16="http://schemas.microsoft.com/office/drawing/2014/main" id="{0455A3FE-7022-4300-826F-75CF2D8E88A1}"/>
                </a:ext>
              </a:extLst>
            </p:cNvPr>
            <p:cNvSpPr>
              <a:spLocks/>
            </p:cNvSpPr>
            <p:nvPr/>
          </p:nvSpPr>
          <p:spPr bwMode="auto">
            <a:xfrm>
              <a:off x="5083175" y="2824163"/>
              <a:ext cx="55563" cy="106362"/>
            </a:xfrm>
            <a:custGeom>
              <a:avLst/>
              <a:gdLst>
                <a:gd name="T0" fmla="*/ 20 w 20"/>
                <a:gd name="T1" fmla="*/ 39 h 39"/>
                <a:gd name="T2" fmla="*/ 0 w 20"/>
                <a:gd name="T3" fmla="*/ 39 h 39"/>
                <a:gd name="T4" fmla="*/ 0 w 20"/>
                <a:gd name="T5" fmla="*/ 0 h 39"/>
                <a:gd name="T6" fmla="*/ 20 w 20"/>
                <a:gd name="T7" fmla="*/ 0 h 39"/>
                <a:gd name="T8" fmla="*/ 20 w 20"/>
                <a:gd name="T9" fmla="*/ 39 h 39"/>
              </a:gdLst>
              <a:ahLst/>
              <a:cxnLst>
                <a:cxn ang="0">
                  <a:pos x="T0" y="T1"/>
                </a:cxn>
                <a:cxn ang="0">
                  <a:pos x="T2" y="T3"/>
                </a:cxn>
                <a:cxn ang="0">
                  <a:pos x="T4" y="T5"/>
                </a:cxn>
                <a:cxn ang="0">
                  <a:pos x="T6" y="T7"/>
                </a:cxn>
                <a:cxn ang="0">
                  <a:pos x="T8" y="T9"/>
                </a:cxn>
              </a:cxnLst>
              <a:rect l="0" t="0" r="r" b="b"/>
              <a:pathLst>
                <a:path w="20" h="39">
                  <a:moveTo>
                    <a:pt x="20" y="39"/>
                  </a:moveTo>
                  <a:cubicBezTo>
                    <a:pt x="13" y="39"/>
                    <a:pt x="7" y="39"/>
                    <a:pt x="0" y="39"/>
                  </a:cubicBezTo>
                  <a:cubicBezTo>
                    <a:pt x="0" y="26"/>
                    <a:pt x="0" y="13"/>
                    <a:pt x="0" y="0"/>
                  </a:cubicBezTo>
                  <a:cubicBezTo>
                    <a:pt x="7" y="0"/>
                    <a:pt x="13" y="0"/>
                    <a:pt x="20" y="0"/>
                  </a:cubicBezTo>
                  <a:cubicBezTo>
                    <a:pt x="20" y="13"/>
                    <a:pt x="20" y="25"/>
                    <a:pt x="2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33">
              <a:extLst>
                <a:ext uri="{FF2B5EF4-FFF2-40B4-BE49-F238E27FC236}">
                  <a16:creationId xmlns:a16="http://schemas.microsoft.com/office/drawing/2014/main" id="{301A68C9-38C6-4327-845A-29CEB1091896}"/>
                </a:ext>
              </a:extLst>
            </p:cNvPr>
            <p:cNvSpPr>
              <a:spLocks/>
            </p:cNvSpPr>
            <p:nvPr/>
          </p:nvSpPr>
          <p:spPr bwMode="auto">
            <a:xfrm>
              <a:off x="6602413" y="2820988"/>
              <a:ext cx="52388" cy="109537"/>
            </a:xfrm>
            <a:custGeom>
              <a:avLst/>
              <a:gdLst>
                <a:gd name="T0" fmla="*/ 19 w 19"/>
                <a:gd name="T1" fmla="*/ 40 h 40"/>
                <a:gd name="T2" fmla="*/ 0 w 19"/>
                <a:gd name="T3" fmla="*/ 40 h 40"/>
                <a:gd name="T4" fmla="*/ 0 w 19"/>
                <a:gd name="T5" fmla="*/ 0 h 40"/>
                <a:gd name="T6" fmla="*/ 19 w 19"/>
                <a:gd name="T7" fmla="*/ 0 h 40"/>
                <a:gd name="T8" fmla="*/ 19 w 19"/>
                <a:gd name="T9" fmla="*/ 40 h 40"/>
              </a:gdLst>
              <a:ahLst/>
              <a:cxnLst>
                <a:cxn ang="0">
                  <a:pos x="T0" y="T1"/>
                </a:cxn>
                <a:cxn ang="0">
                  <a:pos x="T2" y="T3"/>
                </a:cxn>
                <a:cxn ang="0">
                  <a:pos x="T4" y="T5"/>
                </a:cxn>
                <a:cxn ang="0">
                  <a:pos x="T6" y="T7"/>
                </a:cxn>
                <a:cxn ang="0">
                  <a:pos x="T8" y="T9"/>
                </a:cxn>
              </a:cxnLst>
              <a:rect l="0" t="0" r="r" b="b"/>
              <a:pathLst>
                <a:path w="19" h="40">
                  <a:moveTo>
                    <a:pt x="19" y="40"/>
                  </a:moveTo>
                  <a:cubicBezTo>
                    <a:pt x="12" y="40"/>
                    <a:pt x="6" y="40"/>
                    <a:pt x="0" y="40"/>
                  </a:cubicBezTo>
                  <a:cubicBezTo>
                    <a:pt x="0" y="27"/>
                    <a:pt x="0" y="14"/>
                    <a:pt x="0" y="0"/>
                  </a:cubicBezTo>
                  <a:cubicBezTo>
                    <a:pt x="6" y="0"/>
                    <a:pt x="12" y="0"/>
                    <a:pt x="19" y="0"/>
                  </a:cubicBezTo>
                  <a:cubicBezTo>
                    <a:pt x="19" y="13"/>
                    <a:pt x="19" y="26"/>
                    <a:pt x="1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34">
              <a:extLst>
                <a:ext uri="{FF2B5EF4-FFF2-40B4-BE49-F238E27FC236}">
                  <a16:creationId xmlns:a16="http://schemas.microsoft.com/office/drawing/2014/main" id="{3C50FA14-CDF2-4AAD-AF71-2AE92260D1BD}"/>
                </a:ext>
              </a:extLst>
            </p:cNvPr>
            <p:cNvSpPr>
              <a:spLocks/>
            </p:cNvSpPr>
            <p:nvPr/>
          </p:nvSpPr>
          <p:spPr bwMode="auto">
            <a:xfrm>
              <a:off x="5580063" y="2820988"/>
              <a:ext cx="52388" cy="106362"/>
            </a:xfrm>
            <a:custGeom>
              <a:avLst/>
              <a:gdLst>
                <a:gd name="T0" fmla="*/ 0 w 19"/>
                <a:gd name="T1" fmla="*/ 0 h 39"/>
                <a:gd name="T2" fmla="*/ 19 w 19"/>
                <a:gd name="T3" fmla="*/ 0 h 39"/>
                <a:gd name="T4" fmla="*/ 19 w 19"/>
                <a:gd name="T5" fmla="*/ 39 h 39"/>
                <a:gd name="T6" fmla="*/ 0 w 19"/>
                <a:gd name="T7" fmla="*/ 39 h 39"/>
                <a:gd name="T8" fmla="*/ 0 w 19"/>
                <a:gd name="T9" fmla="*/ 0 h 39"/>
              </a:gdLst>
              <a:ahLst/>
              <a:cxnLst>
                <a:cxn ang="0">
                  <a:pos x="T0" y="T1"/>
                </a:cxn>
                <a:cxn ang="0">
                  <a:pos x="T2" y="T3"/>
                </a:cxn>
                <a:cxn ang="0">
                  <a:pos x="T4" y="T5"/>
                </a:cxn>
                <a:cxn ang="0">
                  <a:pos x="T6" y="T7"/>
                </a:cxn>
                <a:cxn ang="0">
                  <a:pos x="T8" y="T9"/>
                </a:cxn>
              </a:cxnLst>
              <a:rect l="0" t="0" r="r" b="b"/>
              <a:pathLst>
                <a:path w="19" h="39">
                  <a:moveTo>
                    <a:pt x="0" y="0"/>
                  </a:moveTo>
                  <a:cubicBezTo>
                    <a:pt x="7" y="0"/>
                    <a:pt x="13" y="0"/>
                    <a:pt x="19" y="0"/>
                  </a:cubicBezTo>
                  <a:cubicBezTo>
                    <a:pt x="19" y="13"/>
                    <a:pt x="19" y="26"/>
                    <a:pt x="19" y="39"/>
                  </a:cubicBezTo>
                  <a:cubicBezTo>
                    <a:pt x="13" y="39"/>
                    <a:pt x="7" y="39"/>
                    <a:pt x="0" y="39"/>
                  </a:cubicBezTo>
                  <a:cubicBezTo>
                    <a:pt x="0" y="26"/>
                    <a:pt x="0" y="1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35">
              <a:extLst>
                <a:ext uri="{FF2B5EF4-FFF2-40B4-BE49-F238E27FC236}">
                  <a16:creationId xmlns:a16="http://schemas.microsoft.com/office/drawing/2014/main" id="{540DA4B4-5916-4834-AAE4-C99A350FD450}"/>
                </a:ext>
              </a:extLst>
            </p:cNvPr>
            <p:cNvSpPr>
              <a:spLocks/>
            </p:cNvSpPr>
            <p:nvPr/>
          </p:nvSpPr>
          <p:spPr bwMode="auto">
            <a:xfrm>
              <a:off x="7297738" y="2820988"/>
              <a:ext cx="50800" cy="106362"/>
            </a:xfrm>
            <a:custGeom>
              <a:avLst/>
              <a:gdLst>
                <a:gd name="T0" fmla="*/ 0 w 19"/>
                <a:gd name="T1" fmla="*/ 39 h 39"/>
                <a:gd name="T2" fmla="*/ 0 w 19"/>
                <a:gd name="T3" fmla="*/ 0 h 39"/>
                <a:gd name="T4" fmla="*/ 19 w 19"/>
                <a:gd name="T5" fmla="*/ 0 h 39"/>
                <a:gd name="T6" fmla="*/ 19 w 19"/>
                <a:gd name="T7" fmla="*/ 39 h 39"/>
                <a:gd name="T8" fmla="*/ 0 w 19"/>
                <a:gd name="T9" fmla="*/ 39 h 39"/>
              </a:gdLst>
              <a:ahLst/>
              <a:cxnLst>
                <a:cxn ang="0">
                  <a:pos x="T0" y="T1"/>
                </a:cxn>
                <a:cxn ang="0">
                  <a:pos x="T2" y="T3"/>
                </a:cxn>
                <a:cxn ang="0">
                  <a:pos x="T4" y="T5"/>
                </a:cxn>
                <a:cxn ang="0">
                  <a:pos x="T6" y="T7"/>
                </a:cxn>
                <a:cxn ang="0">
                  <a:pos x="T8" y="T9"/>
                </a:cxn>
              </a:cxnLst>
              <a:rect l="0" t="0" r="r" b="b"/>
              <a:pathLst>
                <a:path w="19" h="39">
                  <a:moveTo>
                    <a:pt x="0" y="39"/>
                  </a:moveTo>
                  <a:cubicBezTo>
                    <a:pt x="0" y="26"/>
                    <a:pt x="0" y="14"/>
                    <a:pt x="0" y="0"/>
                  </a:cubicBezTo>
                  <a:cubicBezTo>
                    <a:pt x="7" y="0"/>
                    <a:pt x="13" y="0"/>
                    <a:pt x="19" y="0"/>
                  </a:cubicBezTo>
                  <a:cubicBezTo>
                    <a:pt x="19" y="14"/>
                    <a:pt x="19" y="26"/>
                    <a:pt x="19" y="39"/>
                  </a:cubicBezTo>
                  <a:cubicBezTo>
                    <a:pt x="13" y="39"/>
                    <a:pt x="7" y="39"/>
                    <a:pt x="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36">
              <a:extLst>
                <a:ext uri="{FF2B5EF4-FFF2-40B4-BE49-F238E27FC236}">
                  <a16:creationId xmlns:a16="http://schemas.microsoft.com/office/drawing/2014/main" id="{A419B681-7595-45D6-AE6E-118F4253D526}"/>
                </a:ext>
              </a:extLst>
            </p:cNvPr>
            <p:cNvSpPr>
              <a:spLocks/>
            </p:cNvSpPr>
            <p:nvPr/>
          </p:nvSpPr>
          <p:spPr bwMode="auto">
            <a:xfrm>
              <a:off x="4883150" y="2820988"/>
              <a:ext cx="55563" cy="106362"/>
            </a:xfrm>
            <a:custGeom>
              <a:avLst/>
              <a:gdLst>
                <a:gd name="T0" fmla="*/ 0 w 20"/>
                <a:gd name="T1" fmla="*/ 39 h 39"/>
                <a:gd name="T2" fmla="*/ 0 w 20"/>
                <a:gd name="T3" fmla="*/ 0 h 39"/>
                <a:gd name="T4" fmla="*/ 20 w 20"/>
                <a:gd name="T5" fmla="*/ 0 h 39"/>
                <a:gd name="T6" fmla="*/ 20 w 20"/>
                <a:gd name="T7" fmla="*/ 39 h 39"/>
                <a:gd name="T8" fmla="*/ 0 w 20"/>
                <a:gd name="T9" fmla="*/ 39 h 39"/>
              </a:gdLst>
              <a:ahLst/>
              <a:cxnLst>
                <a:cxn ang="0">
                  <a:pos x="T0" y="T1"/>
                </a:cxn>
                <a:cxn ang="0">
                  <a:pos x="T2" y="T3"/>
                </a:cxn>
                <a:cxn ang="0">
                  <a:pos x="T4" y="T5"/>
                </a:cxn>
                <a:cxn ang="0">
                  <a:pos x="T6" y="T7"/>
                </a:cxn>
                <a:cxn ang="0">
                  <a:pos x="T8" y="T9"/>
                </a:cxn>
              </a:cxnLst>
              <a:rect l="0" t="0" r="r" b="b"/>
              <a:pathLst>
                <a:path w="20" h="39">
                  <a:moveTo>
                    <a:pt x="0" y="39"/>
                  </a:moveTo>
                  <a:cubicBezTo>
                    <a:pt x="0" y="26"/>
                    <a:pt x="0" y="14"/>
                    <a:pt x="0" y="0"/>
                  </a:cubicBezTo>
                  <a:cubicBezTo>
                    <a:pt x="7" y="0"/>
                    <a:pt x="13" y="0"/>
                    <a:pt x="20" y="0"/>
                  </a:cubicBezTo>
                  <a:cubicBezTo>
                    <a:pt x="20" y="13"/>
                    <a:pt x="20" y="26"/>
                    <a:pt x="20" y="39"/>
                  </a:cubicBezTo>
                  <a:cubicBezTo>
                    <a:pt x="14" y="39"/>
                    <a:pt x="7" y="39"/>
                    <a:pt x="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37">
              <a:extLst>
                <a:ext uri="{FF2B5EF4-FFF2-40B4-BE49-F238E27FC236}">
                  <a16:creationId xmlns:a16="http://schemas.microsoft.com/office/drawing/2014/main" id="{BCF71AD1-30B6-4A4C-809D-C829935EECC3}"/>
                </a:ext>
              </a:extLst>
            </p:cNvPr>
            <p:cNvSpPr>
              <a:spLocks/>
            </p:cNvSpPr>
            <p:nvPr/>
          </p:nvSpPr>
          <p:spPr bwMode="auto">
            <a:xfrm>
              <a:off x="5481638" y="2824163"/>
              <a:ext cx="55563" cy="103187"/>
            </a:xfrm>
            <a:custGeom>
              <a:avLst/>
              <a:gdLst>
                <a:gd name="T0" fmla="*/ 20 w 20"/>
                <a:gd name="T1" fmla="*/ 0 h 38"/>
                <a:gd name="T2" fmla="*/ 20 w 20"/>
                <a:gd name="T3" fmla="*/ 38 h 38"/>
                <a:gd name="T4" fmla="*/ 0 w 20"/>
                <a:gd name="T5" fmla="*/ 38 h 38"/>
                <a:gd name="T6" fmla="*/ 0 w 20"/>
                <a:gd name="T7" fmla="*/ 0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cubicBezTo>
                    <a:pt x="20" y="13"/>
                    <a:pt x="20" y="25"/>
                    <a:pt x="20" y="38"/>
                  </a:cubicBezTo>
                  <a:cubicBezTo>
                    <a:pt x="13" y="38"/>
                    <a:pt x="7" y="38"/>
                    <a:pt x="0" y="38"/>
                  </a:cubicBezTo>
                  <a:cubicBezTo>
                    <a:pt x="0" y="26"/>
                    <a:pt x="0" y="13"/>
                    <a:pt x="0" y="0"/>
                  </a:cubicBezTo>
                  <a:cubicBezTo>
                    <a:pt x="7" y="0"/>
                    <a:pt x="13"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38">
              <a:extLst>
                <a:ext uri="{FF2B5EF4-FFF2-40B4-BE49-F238E27FC236}">
                  <a16:creationId xmlns:a16="http://schemas.microsoft.com/office/drawing/2014/main" id="{9B84A49B-F23A-4DD9-A625-C1AF306B280B}"/>
                </a:ext>
              </a:extLst>
            </p:cNvPr>
            <p:cNvSpPr>
              <a:spLocks/>
            </p:cNvSpPr>
            <p:nvPr/>
          </p:nvSpPr>
          <p:spPr bwMode="auto">
            <a:xfrm>
              <a:off x="6699250" y="2671763"/>
              <a:ext cx="53975" cy="111125"/>
            </a:xfrm>
            <a:custGeom>
              <a:avLst/>
              <a:gdLst>
                <a:gd name="T0" fmla="*/ 20 w 20"/>
                <a:gd name="T1" fmla="*/ 41 h 41"/>
                <a:gd name="T2" fmla="*/ 0 w 20"/>
                <a:gd name="T3" fmla="*/ 41 h 41"/>
                <a:gd name="T4" fmla="*/ 0 w 20"/>
                <a:gd name="T5" fmla="*/ 3 h 41"/>
                <a:gd name="T6" fmla="*/ 3 w 20"/>
                <a:gd name="T7" fmla="*/ 2 h 41"/>
                <a:gd name="T8" fmla="*/ 20 w 20"/>
                <a:gd name="T9" fmla="*/ 18 h 41"/>
                <a:gd name="T10" fmla="*/ 20 w 20"/>
                <a:gd name="T11" fmla="*/ 41 h 41"/>
              </a:gdLst>
              <a:ahLst/>
              <a:cxnLst>
                <a:cxn ang="0">
                  <a:pos x="T0" y="T1"/>
                </a:cxn>
                <a:cxn ang="0">
                  <a:pos x="T2" y="T3"/>
                </a:cxn>
                <a:cxn ang="0">
                  <a:pos x="T4" y="T5"/>
                </a:cxn>
                <a:cxn ang="0">
                  <a:pos x="T6" y="T7"/>
                </a:cxn>
                <a:cxn ang="0">
                  <a:pos x="T8" y="T9"/>
                </a:cxn>
                <a:cxn ang="0">
                  <a:pos x="T10" y="T11"/>
                </a:cxn>
              </a:cxnLst>
              <a:rect l="0" t="0" r="r" b="b"/>
              <a:pathLst>
                <a:path w="20" h="41">
                  <a:moveTo>
                    <a:pt x="20" y="41"/>
                  </a:moveTo>
                  <a:cubicBezTo>
                    <a:pt x="13" y="41"/>
                    <a:pt x="7" y="41"/>
                    <a:pt x="0" y="41"/>
                  </a:cubicBezTo>
                  <a:cubicBezTo>
                    <a:pt x="0" y="29"/>
                    <a:pt x="0" y="16"/>
                    <a:pt x="0" y="3"/>
                  </a:cubicBezTo>
                  <a:cubicBezTo>
                    <a:pt x="1" y="3"/>
                    <a:pt x="2" y="2"/>
                    <a:pt x="3" y="2"/>
                  </a:cubicBezTo>
                  <a:cubicBezTo>
                    <a:pt x="20" y="0"/>
                    <a:pt x="20" y="1"/>
                    <a:pt x="20" y="18"/>
                  </a:cubicBezTo>
                  <a:cubicBezTo>
                    <a:pt x="20" y="25"/>
                    <a:pt x="20" y="33"/>
                    <a:pt x="2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39">
              <a:extLst>
                <a:ext uri="{FF2B5EF4-FFF2-40B4-BE49-F238E27FC236}">
                  <a16:creationId xmlns:a16="http://schemas.microsoft.com/office/drawing/2014/main" id="{FC8685BB-4483-4E47-BD23-359B542F0484}"/>
                </a:ext>
              </a:extLst>
            </p:cNvPr>
            <p:cNvSpPr>
              <a:spLocks/>
            </p:cNvSpPr>
            <p:nvPr/>
          </p:nvSpPr>
          <p:spPr bwMode="auto">
            <a:xfrm>
              <a:off x="7297738" y="2528888"/>
              <a:ext cx="53975" cy="103187"/>
            </a:xfrm>
            <a:custGeom>
              <a:avLst/>
              <a:gdLst>
                <a:gd name="T0" fmla="*/ 20 w 20"/>
                <a:gd name="T1" fmla="*/ 0 h 38"/>
                <a:gd name="T2" fmla="*/ 20 w 20"/>
                <a:gd name="T3" fmla="*/ 38 h 38"/>
                <a:gd name="T4" fmla="*/ 0 w 20"/>
                <a:gd name="T5" fmla="*/ 38 h 38"/>
                <a:gd name="T6" fmla="*/ 0 w 20"/>
                <a:gd name="T7" fmla="*/ 0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cubicBezTo>
                    <a:pt x="20" y="13"/>
                    <a:pt x="20" y="25"/>
                    <a:pt x="20" y="38"/>
                  </a:cubicBezTo>
                  <a:cubicBezTo>
                    <a:pt x="13" y="38"/>
                    <a:pt x="7" y="38"/>
                    <a:pt x="0" y="38"/>
                  </a:cubicBezTo>
                  <a:cubicBezTo>
                    <a:pt x="0" y="26"/>
                    <a:pt x="0" y="13"/>
                    <a:pt x="0" y="0"/>
                  </a:cubicBezTo>
                  <a:cubicBezTo>
                    <a:pt x="6" y="0"/>
                    <a:pt x="12"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40">
              <a:extLst>
                <a:ext uri="{FF2B5EF4-FFF2-40B4-BE49-F238E27FC236}">
                  <a16:creationId xmlns:a16="http://schemas.microsoft.com/office/drawing/2014/main" id="{3C456D54-720C-4205-9945-10244C1A8CB0}"/>
                </a:ext>
              </a:extLst>
            </p:cNvPr>
            <p:cNvSpPr>
              <a:spLocks/>
            </p:cNvSpPr>
            <p:nvPr/>
          </p:nvSpPr>
          <p:spPr bwMode="auto">
            <a:xfrm>
              <a:off x="7196138" y="2528888"/>
              <a:ext cx="52388" cy="103187"/>
            </a:xfrm>
            <a:custGeom>
              <a:avLst/>
              <a:gdLst>
                <a:gd name="T0" fmla="*/ 0 w 19"/>
                <a:gd name="T1" fmla="*/ 38 h 38"/>
                <a:gd name="T2" fmla="*/ 0 w 19"/>
                <a:gd name="T3" fmla="*/ 0 h 38"/>
                <a:gd name="T4" fmla="*/ 19 w 19"/>
                <a:gd name="T5" fmla="*/ 0 h 38"/>
                <a:gd name="T6" fmla="*/ 19 w 19"/>
                <a:gd name="T7" fmla="*/ 38 h 38"/>
                <a:gd name="T8" fmla="*/ 0 w 19"/>
                <a:gd name="T9" fmla="*/ 38 h 38"/>
              </a:gdLst>
              <a:ahLst/>
              <a:cxnLst>
                <a:cxn ang="0">
                  <a:pos x="T0" y="T1"/>
                </a:cxn>
                <a:cxn ang="0">
                  <a:pos x="T2" y="T3"/>
                </a:cxn>
                <a:cxn ang="0">
                  <a:pos x="T4" y="T5"/>
                </a:cxn>
                <a:cxn ang="0">
                  <a:pos x="T6" y="T7"/>
                </a:cxn>
                <a:cxn ang="0">
                  <a:pos x="T8" y="T9"/>
                </a:cxn>
              </a:cxnLst>
              <a:rect l="0" t="0" r="r" b="b"/>
              <a:pathLst>
                <a:path w="19" h="38">
                  <a:moveTo>
                    <a:pt x="0" y="38"/>
                  </a:moveTo>
                  <a:cubicBezTo>
                    <a:pt x="0" y="25"/>
                    <a:pt x="0" y="13"/>
                    <a:pt x="0" y="0"/>
                  </a:cubicBezTo>
                  <a:cubicBezTo>
                    <a:pt x="6" y="0"/>
                    <a:pt x="12" y="0"/>
                    <a:pt x="19" y="0"/>
                  </a:cubicBezTo>
                  <a:cubicBezTo>
                    <a:pt x="19" y="12"/>
                    <a:pt x="19" y="25"/>
                    <a:pt x="19" y="38"/>
                  </a:cubicBezTo>
                  <a:cubicBezTo>
                    <a:pt x="13" y="38"/>
                    <a:pt x="7"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41">
              <a:extLst>
                <a:ext uri="{FF2B5EF4-FFF2-40B4-BE49-F238E27FC236}">
                  <a16:creationId xmlns:a16="http://schemas.microsoft.com/office/drawing/2014/main" id="{CAAD9E12-2187-4EA5-AD45-C80686D59EC6}"/>
                </a:ext>
              </a:extLst>
            </p:cNvPr>
            <p:cNvSpPr>
              <a:spLocks/>
            </p:cNvSpPr>
            <p:nvPr/>
          </p:nvSpPr>
          <p:spPr bwMode="auto">
            <a:xfrm>
              <a:off x="6602413" y="2679700"/>
              <a:ext cx="52388" cy="103187"/>
            </a:xfrm>
            <a:custGeom>
              <a:avLst/>
              <a:gdLst>
                <a:gd name="T0" fmla="*/ 19 w 19"/>
                <a:gd name="T1" fmla="*/ 38 h 38"/>
                <a:gd name="T2" fmla="*/ 0 w 19"/>
                <a:gd name="T3" fmla="*/ 38 h 38"/>
                <a:gd name="T4" fmla="*/ 0 w 19"/>
                <a:gd name="T5" fmla="*/ 0 h 38"/>
                <a:gd name="T6" fmla="*/ 19 w 19"/>
                <a:gd name="T7" fmla="*/ 0 h 38"/>
                <a:gd name="T8" fmla="*/ 19 w 19"/>
                <a:gd name="T9" fmla="*/ 38 h 38"/>
              </a:gdLst>
              <a:ahLst/>
              <a:cxnLst>
                <a:cxn ang="0">
                  <a:pos x="T0" y="T1"/>
                </a:cxn>
                <a:cxn ang="0">
                  <a:pos x="T2" y="T3"/>
                </a:cxn>
                <a:cxn ang="0">
                  <a:pos x="T4" y="T5"/>
                </a:cxn>
                <a:cxn ang="0">
                  <a:pos x="T6" y="T7"/>
                </a:cxn>
                <a:cxn ang="0">
                  <a:pos x="T8" y="T9"/>
                </a:cxn>
              </a:cxnLst>
              <a:rect l="0" t="0" r="r" b="b"/>
              <a:pathLst>
                <a:path w="19" h="38">
                  <a:moveTo>
                    <a:pt x="19" y="38"/>
                  </a:moveTo>
                  <a:cubicBezTo>
                    <a:pt x="12" y="38"/>
                    <a:pt x="6" y="38"/>
                    <a:pt x="0" y="38"/>
                  </a:cubicBezTo>
                  <a:cubicBezTo>
                    <a:pt x="0" y="26"/>
                    <a:pt x="0" y="13"/>
                    <a:pt x="0" y="0"/>
                  </a:cubicBezTo>
                  <a:cubicBezTo>
                    <a:pt x="6" y="0"/>
                    <a:pt x="12" y="0"/>
                    <a:pt x="19" y="0"/>
                  </a:cubicBezTo>
                  <a:cubicBezTo>
                    <a:pt x="19" y="13"/>
                    <a:pt x="19" y="25"/>
                    <a:pt x="19"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42">
              <a:extLst>
                <a:ext uri="{FF2B5EF4-FFF2-40B4-BE49-F238E27FC236}">
                  <a16:creationId xmlns:a16="http://schemas.microsoft.com/office/drawing/2014/main" id="{53AEB6B5-3187-41B7-99FA-586A882E4EE1}"/>
                </a:ext>
              </a:extLst>
            </p:cNvPr>
            <p:cNvSpPr>
              <a:spLocks/>
            </p:cNvSpPr>
            <p:nvPr/>
          </p:nvSpPr>
          <p:spPr bwMode="auto">
            <a:xfrm>
              <a:off x="5580063" y="2679700"/>
              <a:ext cx="52388" cy="103187"/>
            </a:xfrm>
            <a:custGeom>
              <a:avLst/>
              <a:gdLst>
                <a:gd name="T0" fmla="*/ 0 w 19"/>
                <a:gd name="T1" fmla="*/ 38 h 38"/>
                <a:gd name="T2" fmla="*/ 0 w 19"/>
                <a:gd name="T3" fmla="*/ 0 h 38"/>
                <a:gd name="T4" fmla="*/ 19 w 19"/>
                <a:gd name="T5" fmla="*/ 0 h 38"/>
                <a:gd name="T6" fmla="*/ 19 w 19"/>
                <a:gd name="T7" fmla="*/ 38 h 38"/>
                <a:gd name="T8" fmla="*/ 0 w 19"/>
                <a:gd name="T9" fmla="*/ 38 h 38"/>
              </a:gdLst>
              <a:ahLst/>
              <a:cxnLst>
                <a:cxn ang="0">
                  <a:pos x="T0" y="T1"/>
                </a:cxn>
                <a:cxn ang="0">
                  <a:pos x="T2" y="T3"/>
                </a:cxn>
                <a:cxn ang="0">
                  <a:pos x="T4" y="T5"/>
                </a:cxn>
                <a:cxn ang="0">
                  <a:pos x="T6" y="T7"/>
                </a:cxn>
                <a:cxn ang="0">
                  <a:pos x="T8" y="T9"/>
                </a:cxn>
              </a:cxnLst>
              <a:rect l="0" t="0" r="r" b="b"/>
              <a:pathLst>
                <a:path w="19" h="38">
                  <a:moveTo>
                    <a:pt x="0" y="38"/>
                  </a:moveTo>
                  <a:cubicBezTo>
                    <a:pt x="0" y="25"/>
                    <a:pt x="0" y="13"/>
                    <a:pt x="0" y="0"/>
                  </a:cubicBezTo>
                  <a:cubicBezTo>
                    <a:pt x="7" y="0"/>
                    <a:pt x="13" y="0"/>
                    <a:pt x="19" y="0"/>
                  </a:cubicBezTo>
                  <a:cubicBezTo>
                    <a:pt x="19" y="13"/>
                    <a:pt x="19" y="25"/>
                    <a:pt x="19" y="38"/>
                  </a:cubicBezTo>
                  <a:cubicBezTo>
                    <a:pt x="13" y="38"/>
                    <a:pt x="7"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43">
              <a:extLst>
                <a:ext uri="{FF2B5EF4-FFF2-40B4-BE49-F238E27FC236}">
                  <a16:creationId xmlns:a16="http://schemas.microsoft.com/office/drawing/2014/main" id="{4F0DCE9B-5BB4-4348-AD96-F3F43009138A}"/>
                </a:ext>
              </a:extLst>
            </p:cNvPr>
            <p:cNvSpPr>
              <a:spLocks/>
            </p:cNvSpPr>
            <p:nvPr/>
          </p:nvSpPr>
          <p:spPr bwMode="auto">
            <a:xfrm>
              <a:off x="5484813" y="2528888"/>
              <a:ext cx="49213" cy="103187"/>
            </a:xfrm>
            <a:custGeom>
              <a:avLst/>
              <a:gdLst>
                <a:gd name="T0" fmla="*/ 0 w 18"/>
                <a:gd name="T1" fmla="*/ 0 h 38"/>
                <a:gd name="T2" fmla="*/ 18 w 18"/>
                <a:gd name="T3" fmla="*/ 0 h 38"/>
                <a:gd name="T4" fmla="*/ 18 w 18"/>
                <a:gd name="T5" fmla="*/ 38 h 38"/>
                <a:gd name="T6" fmla="*/ 0 w 18"/>
                <a:gd name="T7" fmla="*/ 38 h 38"/>
                <a:gd name="T8" fmla="*/ 0 w 18"/>
                <a:gd name="T9" fmla="*/ 0 h 38"/>
              </a:gdLst>
              <a:ahLst/>
              <a:cxnLst>
                <a:cxn ang="0">
                  <a:pos x="T0" y="T1"/>
                </a:cxn>
                <a:cxn ang="0">
                  <a:pos x="T2" y="T3"/>
                </a:cxn>
                <a:cxn ang="0">
                  <a:pos x="T4" y="T5"/>
                </a:cxn>
                <a:cxn ang="0">
                  <a:pos x="T6" y="T7"/>
                </a:cxn>
                <a:cxn ang="0">
                  <a:pos x="T8" y="T9"/>
                </a:cxn>
              </a:cxnLst>
              <a:rect l="0" t="0" r="r" b="b"/>
              <a:pathLst>
                <a:path w="18" h="38">
                  <a:moveTo>
                    <a:pt x="0" y="0"/>
                  </a:moveTo>
                  <a:cubicBezTo>
                    <a:pt x="6" y="0"/>
                    <a:pt x="12" y="0"/>
                    <a:pt x="18" y="0"/>
                  </a:cubicBezTo>
                  <a:cubicBezTo>
                    <a:pt x="18" y="12"/>
                    <a:pt x="18" y="25"/>
                    <a:pt x="18"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44">
              <a:extLst>
                <a:ext uri="{FF2B5EF4-FFF2-40B4-BE49-F238E27FC236}">
                  <a16:creationId xmlns:a16="http://schemas.microsoft.com/office/drawing/2014/main" id="{2DE0089A-A65D-45B1-AF38-0C431C14264D}"/>
                </a:ext>
              </a:extLst>
            </p:cNvPr>
            <p:cNvSpPr>
              <a:spLocks/>
            </p:cNvSpPr>
            <p:nvPr/>
          </p:nvSpPr>
          <p:spPr bwMode="auto">
            <a:xfrm>
              <a:off x="5580063" y="2528888"/>
              <a:ext cx="52388" cy="103187"/>
            </a:xfrm>
            <a:custGeom>
              <a:avLst/>
              <a:gdLst>
                <a:gd name="T0" fmla="*/ 0 w 19"/>
                <a:gd name="T1" fmla="*/ 0 h 38"/>
                <a:gd name="T2" fmla="*/ 19 w 19"/>
                <a:gd name="T3" fmla="*/ 0 h 38"/>
                <a:gd name="T4" fmla="*/ 19 w 19"/>
                <a:gd name="T5" fmla="*/ 38 h 38"/>
                <a:gd name="T6" fmla="*/ 0 w 19"/>
                <a:gd name="T7" fmla="*/ 38 h 38"/>
                <a:gd name="T8" fmla="*/ 0 w 19"/>
                <a:gd name="T9" fmla="*/ 0 h 38"/>
              </a:gdLst>
              <a:ahLst/>
              <a:cxnLst>
                <a:cxn ang="0">
                  <a:pos x="T0" y="T1"/>
                </a:cxn>
                <a:cxn ang="0">
                  <a:pos x="T2" y="T3"/>
                </a:cxn>
                <a:cxn ang="0">
                  <a:pos x="T4" y="T5"/>
                </a:cxn>
                <a:cxn ang="0">
                  <a:pos x="T6" y="T7"/>
                </a:cxn>
                <a:cxn ang="0">
                  <a:pos x="T8" y="T9"/>
                </a:cxn>
              </a:cxnLst>
              <a:rect l="0" t="0" r="r" b="b"/>
              <a:pathLst>
                <a:path w="19" h="38">
                  <a:moveTo>
                    <a:pt x="0" y="0"/>
                  </a:moveTo>
                  <a:cubicBezTo>
                    <a:pt x="7" y="0"/>
                    <a:pt x="13" y="0"/>
                    <a:pt x="19" y="0"/>
                  </a:cubicBezTo>
                  <a:cubicBezTo>
                    <a:pt x="19" y="13"/>
                    <a:pt x="19" y="25"/>
                    <a:pt x="19"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45">
              <a:extLst>
                <a:ext uri="{FF2B5EF4-FFF2-40B4-BE49-F238E27FC236}">
                  <a16:creationId xmlns:a16="http://schemas.microsoft.com/office/drawing/2014/main" id="{C77848D2-C568-451C-82ED-C2847881AC2B}"/>
                </a:ext>
              </a:extLst>
            </p:cNvPr>
            <p:cNvSpPr>
              <a:spLocks/>
            </p:cNvSpPr>
            <p:nvPr/>
          </p:nvSpPr>
          <p:spPr bwMode="auto">
            <a:xfrm>
              <a:off x="5481638" y="2679700"/>
              <a:ext cx="52388" cy="103187"/>
            </a:xfrm>
            <a:custGeom>
              <a:avLst/>
              <a:gdLst>
                <a:gd name="T0" fmla="*/ 0 w 19"/>
                <a:gd name="T1" fmla="*/ 38 h 38"/>
                <a:gd name="T2" fmla="*/ 0 w 19"/>
                <a:gd name="T3" fmla="*/ 0 h 38"/>
                <a:gd name="T4" fmla="*/ 19 w 19"/>
                <a:gd name="T5" fmla="*/ 0 h 38"/>
                <a:gd name="T6" fmla="*/ 19 w 19"/>
                <a:gd name="T7" fmla="*/ 38 h 38"/>
                <a:gd name="T8" fmla="*/ 0 w 19"/>
                <a:gd name="T9" fmla="*/ 38 h 38"/>
              </a:gdLst>
              <a:ahLst/>
              <a:cxnLst>
                <a:cxn ang="0">
                  <a:pos x="T0" y="T1"/>
                </a:cxn>
                <a:cxn ang="0">
                  <a:pos x="T2" y="T3"/>
                </a:cxn>
                <a:cxn ang="0">
                  <a:pos x="T4" y="T5"/>
                </a:cxn>
                <a:cxn ang="0">
                  <a:pos x="T6" y="T7"/>
                </a:cxn>
                <a:cxn ang="0">
                  <a:pos x="T8" y="T9"/>
                </a:cxn>
              </a:cxnLst>
              <a:rect l="0" t="0" r="r" b="b"/>
              <a:pathLst>
                <a:path w="19" h="38">
                  <a:moveTo>
                    <a:pt x="0" y="38"/>
                  </a:moveTo>
                  <a:cubicBezTo>
                    <a:pt x="0" y="25"/>
                    <a:pt x="0" y="13"/>
                    <a:pt x="0" y="0"/>
                  </a:cubicBezTo>
                  <a:cubicBezTo>
                    <a:pt x="6" y="0"/>
                    <a:pt x="12" y="0"/>
                    <a:pt x="19" y="0"/>
                  </a:cubicBezTo>
                  <a:cubicBezTo>
                    <a:pt x="19" y="12"/>
                    <a:pt x="19" y="25"/>
                    <a:pt x="19" y="38"/>
                  </a:cubicBezTo>
                  <a:cubicBezTo>
                    <a:pt x="14" y="38"/>
                    <a:pt x="8"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46">
              <a:extLst>
                <a:ext uri="{FF2B5EF4-FFF2-40B4-BE49-F238E27FC236}">
                  <a16:creationId xmlns:a16="http://schemas.microsoft.com/office/drawing/2014/main" id="{3A8981F1-5396-4917-BC2C-3D229EFDA596}"/>
                </a:ext>
              </a:extLst>
            </p:cNvPr>
            <p:cNvSpPr>
              <a:spLocks/>
            </p:cNvSpPr>
            <p:nvPr/>
          </p:nvSpPr>
          <p:spPr bwMode="auto">
            <a:xfrm>
              <a:off x="6600825" y="2528888"/>
              <a:ext cx="50800" cy="103187"/>
            </a:xfrm>
            <a:custGeom>
              <a:avLst/>
              <a:gdLst>
                <a:gd name="T0" fmla="*/ 0 w 19"/>
                <a:gd name="T1" fmla="*/ 38 h 38"/>
                <a:gd name="T2" fmla="*/ 0 w 19"/>
                <a:gd name="T3" fmla="*/ 0 h 38"/>
                <a:gd name="T4" fmla="*/ 19 w 19"/>
                <a:gd name="T5" fmla="*/ 0 h 38"/>
                <a:gd name="T6" fmla="*/ 19 w 19"/>
                <a:gd name="T7" fmla="*/ 38 h 38"/>
                <a:gd name="T8" fmla="*/ 0 w 19"/>
                <a:gd name="T9" fmla="*/ 38 h 38"/>
              </a:gdLst>
              <a:ahLst/>
              <a:cxnLst>
                <a:cxn ang="0">
                  <a:pos x="T0" y="T1"/>
                </a:cxn>
                <a:cxn ang="0">
                  <a:pos x="T2" y="T3"/>
                </a:cxn>
                <a:cxn ang="0">
                  <a:pos x="T4" y="T5"/>
                </a:cxn>
                <a:cxn ang="0">
                  <a:pos x="T6" y="T7"/>
                </a:cxn>
                <a:cxn ang="0">
                  <a:pos x="T8" y="T9"/>
                </a:cxn>
              </a:cxnLst>
              <a:rect l="0" t="0" r="r" b="b"/>
              <a:pathLst>
                <a:path w="19" h="38">
                  <a:moveTo>
                    <a:pt x="0" y="38"/>
                  </a:moveTo>
                  <a:cubicBezTo>
                    <a:pt x="0" y="25"/>
                    <a:pt x="0" y="13"/>
                    <a:pt x="0" y="0"/>
                  </a:cubicBezTo>
                  <a:cubicBezTo>
                    <a:pt x="6" y="0"/>
                    <a:pt x="12" y="0"/>
                    <a:pt x="19" y="0"/>
                  </a:cubicBezTo>
                  <a:cubicBezTo>
                    <a:pt x="19" y="12"/>
                    <a:pt x="19" y="25"/>
                    <a:pt x="19" y="38"/>
                  </a:cubicBezTo>
                  <a:cubicBezTo>
                    <a:pt x="14" y="38"/>
                    <a:pt x="8"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47">
              <a:extLst>
                <a:ext uri="{FF2B5EF4-FFF2-40B4-BE49-F238E27FC236}">
                  <a16:creationId xmlns:a16="http://schemas.microsoft.com/office/drawing/2014/main" id="{9FD5CF36-B534-46D7-9D02-BD2AA140AD3A}"/>
                </a:ext>
              </a:extLst>
            </p:cNvPr>
            <p:cNvSpPr>
              <a:spLocks/>
            </p:cNvSpPr>
            <p:nvPr/>
          </p:nvSpPr>
          <p:spPr bwMode="auto">
            <a:xfrm>
              <a:off x="6699250" y="2528888"/>
              <a:ext cx="50800" cy="103187"/>
            </a:xfrm>
            <a:custGeom>
              <a:avLst/>
              <a:gdLst>
                <a:gd name="T0" fmla="*/ 0 w 19"/>
                <a:gd name="T1" fmla="*/ 0 h 38"/>
                <a:gd name="T2" fmla="*/ 19 w 19"/>
                <a:gd name="T3" fmla="*/ 0 h 38"/>
                <a:gd name="T4" fmla="*/ 19 w 19"/>
                <a:gd name="T5" fmla="*/ 38 h 38"/>
                <a:gd name="T6" fmla="*/ 0 w 19"/>
                <a:gd name="T7" fmla="*/ 38 h 38"/>
                <a:gd name="T8" fmla="*/ 0 w 19"/>
                <a:gd name="T9" fmla="*/ 0 h 38"/>
              </a:gdLst>
              <a:ahLst/>
              <a:cxnLst>
                <a:cxn ang="0">
                  <a:pos x="T0" y="T1"/>
                </a:cxn>
                <a:cxn ang="0">
                  <a:pos x="T2" y="T3"/>
                </a:cxn>
                <a:cxn ang="0">
                  <a:pos x="T4" y="T5"/>
                </a:cxn>
                <a:cxn ang="0">
                  <a:pos x="T6" y="T7"/>
                </a:cxn>
                <a:cxn ang="0">
                  <a:pos x="T8" y="T9"/>
                </a:cxn>
              </a:cxnLst>
              <a:rect l="0" t="0" r="r" b="b"/>
              <a:pathLst>
                <a:path w="19" h="38">
                  <a:moveTo>
                    <a:pt x="0" y="0"/>
                  </a:moveTo>
                  <a:cubicBezTo>
                    <a:pt x="7" y="0"/>
                    <a:pt x="13" y="0"/>
                    <a:pt x="19" y="0"/>
                  </a:cubicBezTo>
                  <a:cubicBezTo>
                    <a:pt x="19" y="13"/>
                    <a:pt x="19" y="25"/>
                    <a:pt x="19"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48">
              <a:extLst>
                <a:ext uri="{FF2B5EF4-FFF2-40B4-BE49-F238E27FC236}">
                  <a16:creationId xmlns:a16="http://schemas.microsoft.com/office/drawing/2014/main" id="{8B10A23B-2463-49F7-81F6-09CBC5C0D1C0}"/>
                </a:ext>
              </a:extLst>
            </p:cNvPr>
            <p:cNvSpPr>
              <a:spLocks/>
            </p:cNvSpPr>
            <p:nvPr/>
          </p:nvSpPr>
          <p:spPr bwMode="auto">
            <a:xfrm>
              <a:off x="4883150" y="2528888"/>
              <a:ext cx="55563" cy="103187"/>
            </a:xfrm>
            <a:custGeom>
              <a:avLst/>
              <a:gdLst>
                <a:gd name="T0" fmla="*/ 0 w 20"/>
                <a:gd name="T1" fmla="*/ 0 h 38"/>
                <a:gd name="T2" fmla="*/ 20 w 20"/>
                <a:gd name="T3" fmla="*/ 0 h 38"/>
                <a:gd name="T4" fmla="*/ 20 w 20"/>
                <a:gd name="T5" fmla="*/ 38 h 38"/>
                <a:gd name="T6" fmla="*/ 0 w 20"/>
                <a:gd name="T7" fmla="*/ 38 h 38"/>
                <a:gd name="T8" fmla="*/ 0 w 20"/>
                <a:gd name="T9" fmla="*/ 0 h 38"/>
              </a:gdLst>
              <a:ahLst/>
              <a:cxnLst>
                <a:cxn ang="0">
                  <a:pos x="T0" y="T1"/>
                </a:cxn>
                <a:cxn ang="0">
                  <a:pos x="T2" y="T3"/>
                </a:cxn>
                <a:cxn ang="0">
                  <a:pos x="T4" y="T5"/>
                </a:cxn>
                <a:cxn ang="0">
                  <a:pos x="T6" y="T7"/>
                </a:cxn>
                <a:cxn ang="0">
                  <a:pos x="T8" y="T9"/>
                </a:cxn>
              </a:cxnLst>
              <a:rect l="0" t="0" r="r" b="b"/>
              <a:pathLst>
                <a:path w="20" h="38">
                  <a:moveTo>
                    <a:pt x="0" y="0"/>
                  </a:moveTo>
                  <a:cubicBezTo>
                    <a:pt x="7" y="0"/>
                    <a:pt x="13" y="0"/>
                    <a:pt x="20" y="0"/>
                  </a:cubicBezTo>
                  <a:cubicBezTo>
                    <a:pt x="20" y="13"/>
                    <a:pt x="20" y="25"/>
                    <a:pt x="20" y="38"/>
                  </a:cubicBezTo>
                  <a:cubicBezTo>
                    <a:pt x="13" y="38"/>
                    <a:pt x="7" y="38"/>
                    <a:pt x="0" y="38"/>
                  </a:cubicBezTo>
                  <a:cubicBezTo>
                    <a:pt x="0" y="25"/>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49">
              <a:extLst>
                <a:ext uri="{FF2B5EF4-FFF2-40B4-BE49-F238E27FC236}">
                  <a16:creationId xmlns:a16="http://schemas.microsoft.com/office/drawing/2014/main" id="{F63D1D60-8E9A-4939-B40F-27E0A5F5EEC4}"/>
                </a:ext>
              </a:extLst>
            </p:cNvPr>
            <p:cNvSpPr>
              <a:spLocks/>
            </p:cNvSpPr>
            <p:nvPr/>
          </p:nvSpPr>
          <p:spPr bwMode="auto">
            <a:xfrm>
              <a:off x="5083175" y="2528888"/>
              <a:ext cx="55563" cy="103187"/>
            </a:xfrm>
            <a:custGeom>
              <a:avLst/>
              <a:gdLst>
                <a:gd name="T0" fmla="*/ 20 w 20"/>
                <a:gd name="T1" fmla="*/ 0 h 38"/>
                <a:gd name="T2" fmla="*/ 20 w 20"/>
                <a:gd name="T3" fmla="*/ 38 h 38"/>
                <a:gd name="T4" fmla="*/ 0 w 20"/>
                <a:gd name="T5" fmla="*/ 38 h 38"/>
                <a:gd name="T6" fmla="*/ 0 w 20"/>
                <a:gd name="T7" fmla="*/ 0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cubicBezTo>
                    <a:pt x="20" y="13"/>
                    <a:pt x="20" y="25"/>
                    <a:pt x="20" y="38"/>
                  </a:cubicBezTo>
                  <a:cubicBezTo>
                    <a:pt x="13" y="38"/>
                    <a:pt x="7" y="38"/>
                    <a:pt x="0" y="38"/>
                  </a:cubicBezTo>
                  <a:cubicBezTo>
                    <a:pt x="0" y="25"/>
                    <a:pt x="0" y="13"/>
                    <a:pt x="0" y="0"/>
                  </a:cubicBezTo>
                  <a:cubicBezTo>
                    <a:pt x="7" y="0"/>
                    <a:pt x="13"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50">
              <a:extLst>
                <a:ext uri="{FF2B5EF4-FFF2-40B4-BE49-F238E27FC236}">
                  <a16:creationId xmlns:a16="http://schemas.microsoft.com/office/drawing/2014/main" id="{39DB27F4-5732-43D8-9049-47CCB22685F9}"/>
                </a:ext>
              </a:extLst>
            </p:cNvPr>
            <p:cNvSpPr>
              <a:spLocks/>
            </p:cNvSpPr>
            <p:nvPr/>
          </p:nvSpPr>
          <p:spPr bwMode="auto">
            <a:xfrm>
              <a:off x="5083175" y="2676525"/>
              <a:ext cx="55563" cy="106362"/>
            </a:xfrm>
            <a:custGeom>
              <a:avLst/>
              <a:gdLst>
                <a:gd name="T0" fmla="*/ 0 w 20"/>
                <a:gd name="T1" fmla="*/ 0 h 39"/>
                <a:gd name="T2" fmla="*/ 20 w 20"/>
                <a:gd name="T3" fmla="*/ 0 h 39"/>
                <a:gd name="T4" fmla="*/ 20 w 20"/>
                <a:gd name="T5" fmla="*/ 39 h 39"/>
                <a:gd name="T6" fmla="*/ 0 w 20"/>
                <a:gd name="T7" fmla="*/ 39 h 39"/>
                <a:gd name="T8" fmla="*/ 0 w 20"/>
                <a:gd name="T9" fmla="*/ 0 h 39"/>
              </a:gdLst>
              <a:ahLst/>
              <a:cxnLst>
                <a:cxn ang="0">
                  <a:pos x="T0" y="T1"/>
                </a:cxn>
                <a:cxn ang="0">
                  <a:pos x="T2" y="T3"/>
                </a:cxn>
                <a:cxn ang="0">
                  <a:pos x="T4" y="T5"/>
                </a:cxn>
                <a:cxn ang="0">
                  <a:pos x="T6" y="T7"/>
                </a:cxn>
                <a:cxn ang="0">
                  <a:pos x="T8" y="T9"/>
                </a:cxn>
              </a:cxnLst>
              <a:rect l="0" t="0" r="r" b="b"/>
              <a:pathLst>
                <a:path w="20" h="39">
                  <a:moveTo>
                    <a:pt x="0" y="0"/>
                  </a:moveTo>
                  <a:cubicBezTo>
                    <a:pt x="7" y="0"/>
                    <a:pt x="13" y="0"/>
                    <a:pt x="20" y="0"/>
                  </a:cubicBezTo>
                  <a:cubicBezTo>
                    <a:pt x="20" y="14"/>
                    <a:pt x="20" y="26"/>
                    <a:pt x="20" y="39"/>
                  </a:cubicBezTo>
                  <a:cubicBezTo>
                    <a:pt x="13" y="39"/>
                    <a:pt x="7" y="39"/>
                    <a:pt x="0" y="39"/>
                  </a:cubicBezTo>
                  <a:cubicBezTo>
                    <a:pt x="0" y="26"/>
                    <a:pt x="0" y="1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51">
              <a:extLst>
                <a:ext uri="{FF2B5EF4-FFF2-40B4-BE49-F238E27FC236}">
                  <a16:creationId xmlns:a16="http://schemas.microsoft.com/office/drawing/2014/main" id="{2D0D9A81-D8D6-4419-AEDB-B83A60C112A8}"/>
                </a:ext>
              </a:extLst>
            </p:cNvPr>
            <p:cNvSpPr>
              <a:spLocks/>
            </p:cNvSpPr>
            <p:nvPr/>
          </p:nvSpPr>
          <p:spPr bwMode="auto">
            <a:xfrm>
              <a:off x="7297738" y="2676525"/>
              <a:ext cx="50800" cy="106362"/>
            </a:xfrm>
            <a:custGeom>
              <a:avLst/>
              <a:gdLst>
                <a:gd name="T0" fmla="*/ 0 w 19"/>
                <a:gd name="T1" fmla="*/ 0 h 39"/>
                <a:gd name="T2" fmla="*/ 19 w 19"/>
                <a:gd name="T3" fmla="*/ 0 h 39"/>
                <a:gd name="T4" fmla="*/ 19 w 19"/>
                <a:gd name="T5" fmla="*/ 39 h 39"/>
                <a:gd name="T6" fmla="*/ 0 w 19"/>
                <a:gd name="T7" fmla="*/ 39 h 39"/>
                <a:gd name="T8" fmla="*/ 0 w 19"/>
                <a:gd name="T9" fmla="*/ 0 h 39"/>
              </a:gdLst>
              <a:ahLst/>
              <a:cxnLst>
                <a:cxn ang="0">
                  <a:pos x="T0" y="T1"/>
                </a:cxn>
                <a:cxn ang="0">
                  <a:pos x="T2" y="T3"/>
                </a:cxn>
                <a:cxn ang="0">
                  <a:pos x="T4" y="T5"/>
                </a:cxn>
                <a:cxn ang="0">
                  <a:pos x="T6" y="T7"/>
                </a:cxn>
                <a:cxn ang="0">
                  <a:pos x="T8" y="T9"/>
                </a:cxn>
              </a:cxnLst>
              <a:rect l="0" t="0" r="r" b="b"/>
              <a:pathLst>
                <a:path w="19" h="39">
                  <a:moveTo>
                    <a:pt x="0" y="0"/>
                  </a:moveTo>
                  <a:cubicBezTo>
                    <a:pt x="7" y="0"/>
                    <a:pt x="12" y="0"/>
                    <a:pt x="19" y="0"/>
                  </a:cubicBezTo>
                  <a:cubicBezTo>
                    <a:pt x="19" y="13"/>
                    <a:pt x="19" y="26"/>
                    <a:pt x="19" y="39"/>
                  </a:cubicBezTo>
                  <a:cubicBezTo>
                    <a:pt x="13" y="39"/>
                    <a:pt x="7" y="39"/>
                    <a:pt x="0" y="39"/>
                  </a:cubicBezTo>
                  <a:cubicBezTo>
                    <a:pt x="0" y="27"/>
                    <a:pt x="0" y="1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152">
              <a:extLst>
                <a:ext uri="{FF2B5EF4-FFF2-40B4-BE49-F238E27FC236}">
                  <a16:creationId xmlns:a16="http://schemas.microsoft.com/office/drawing/2014/main" id="{8EED9F2C-4000-4271-A3AD-79E00FE70301}"/>
                </a:ext>
              </a:extLst>
            </p:cNvPr>
            <p:cNvSpPr>
              <a:spLocks/>
            </p:cNvSpPr>
            <p:nvPr/>
          </p:nvSpPr>
          <p:spPr bwMode="auto">
            <a:xfrm>
              <a:off x="7196138" y="2679700"/>
              <a:ext cx="52388" cy="103187"/>
            </a:xfrm>
            <a:custGeom>
              <a:avLst/>
              <a:gdLst>
                <a:gd name="T0" fmla="*/ 0 w 19"/>
                <a:gd name="T1" fmla="*/ 38 h 38"/>
                <a:gd name="T2" fmla="*/ 0 w 19"/>
                <a:gd name="T3" fmla="*/ 0 h 38"/>
                <a:gd name="T4" fmla="*/ 19 w 19"/>
                <a:gd name="T5" fmla="*/ 0 h 38"/>
                <a:gd name="T6" fmla="*/ 19 w 19"/>
                <a:gd name="T7" fmla="*/ 38 h 38"/>
                <a:gd name="T8" fmla="*/ 0 w 19"/>
                <a:gd name="T9" fmla="*/ 38 h 38"/>
              </a:gdLst>
              <a:ahLst/>
              <a:cxnLst>
                <a:cxn ang="0">
                  <a:pos x="T0" y="T1"/>
                </a:cxn>
                <a:cxn ang="0">
                  <a:pos x="T2" y="T3"/>
                </a:cxn>
                <a:cxn ang="0">
                  <a:pos x="T4" y="T5"/>
                </a:cxn>
                <a:cxn ang="0">
                  <a:pos x="T6" y="T7"/>
                </a:cxn>
                <a:cxn ang="0">
                  <a:pos x="T8" y="T9"/>
                </a:cxn>
              </a:cxnLst>
              <a:rect l="0" t="0" r="r" b="b"/>
              <a:pathLst>
                <a:path w="19" h="38">
                  <a:moveTo>
                    <a:pt x="0" y="38"/>
                  </a:moveTo>
                  <a:cubicBezTo>
                    <a:pt x="0" y="25"/>
                    <a:pt x="0" y="13"/>
                    <a:pt x="0" y="0"/>
                  </a:cubicBezTo>
                  <a:cubicBezTo>
                    <a:pt x="6" y="0"/>
                    <a:pt x="12" y="0"/>
                    <a:pt x="19" y="0"/>
                  </a:cubicBezTo>
                  <a:cubicBezTo>
                    <a:pt x="19" y="12"/>
                    <a:pt x="19" y="25"/>
                    <a:pt x="19" y="38"/>
                  </a:cubicBezTo>
                  <a:cubicBezTo>
                    <a:pt x="13" y="38"/>
                    <a:pt x="7"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53">
              <a:extLst>
                <a:ext uri="{FF2B5EF4-FFF2-40B4-BE49-F238E27FC236}">
                  <a16:creationId xmlns:a16="http://schemas.microsoft.com/office/drawing/2014/main" id="{295B850B-A01D-41CD-944A-6C2B04C94A48}"/>
                </a:ext>
              </a:extLst>
            </p:cNvPr>
            <p:cNvSpPr>
              <a:spLocks/>
            </p:cNvSpPr>
            <p:nvPr/>
          </p:nvSpPr>
          <p:spPr bwMode="auto">
            <a:xfrm>
              <a:off x="4883150" y="2673350"/>
              <a:ext cx="58738" cy="109537"/>
            </a:xfrm>
            <a:custGeom>
              <a:avLst/>
              <a:gdLst>
                <a:gd name="T0" fmla="*/ 0 w 21"/>
                <a:gd name="T1" fmla="*/ 40 h 40"/>
                <a:gd name="T2" fmla="*/ 0 w 21"/>
                <a:gd name="T3" fmla="*/ 1 h 40"/>
                <a:gd name="T4" fmla="*/ 15 w 21"/>
                <a:gd name="T5" fmla="*/ 1 h 40"/>
                <a:gd name="T6" fmla="*/ 20 w 21"/>
                <a:gd name="T7" fmla="*/ 7 h 40"/>
                <a:gd name="T8" fmla="*/ 20 w 21"/>
                <a:gd name="T9" fmla="*/ 40 h 40"/>
                <a:gd name="T10" fmla="*/ 0 w 21"/>
                <a:gd name="T11" fmla="*/ 40 h 40"/>
              </a:gdLst>
              <a:ahLst/>
              <a:cxnLst>
                <a:cxn ang="0">
                  <a:pos x="T0" y="T1"/>
                </a:cxn>
                <a:cxn ang="0">
                  <a:pos x="T2" y="T3"/>
                </a:cxn>
                <a:cxn ang="0">
                  <a:pos x="T4" y="T5"/>
                </a:cxn>
                <a:cxn ang="0">
                  <a:pos x="T6" y="T7"/>
                </a:cxn>
                <a:cxn ang="0">
                  <a:pos x="T8" y="T9"/>
                </a:cxn>
                <a:cxn ang="0">
                  <a:pos x="T10" y="T11"/>
                </a:cxn>
              </a:cxnLst>
              <a:rect l="0" t="0" r="r" b="b"/>
              <a:pathLst>
                <a:path w="21" h="40">
                  <a:moveTo>
                    <a:pt x="0" y="40"/>
                  </a:moveTo>
                  <a:cubicBezTo>
                    <a:pt x="0" y="27"/>
                    <a:pt x="0" y="15"/>
                    <a:pt x="0" y="1"/>
                  </a:cubicBezTo>
                  <a:cubicBezTo>
                    <a:pt x="5" y="1"/>
                    <a:pt x="10" y="0"/>
                    <a:pt x="15" y="1"/>
                  </a:cubicBezTo>
                  <a:cubicBezTo>
                    <a:pt x="17" y="2"/>
                    <a:pt x="20" y="5"/>
                    <a:pt x="20" y="7"/>
                  </a:cubicBezTo>
                  <a:cubicBezTo>
                    <a:pt x="21" y="18"/>
                    <a:pt x="20" y="29"/>
                    <a:pt x="20" y="40"/>
                  </a:cubicBezTo>
                  <a:cubicBezTo>
                    <a:pt x="14" y="40"/>
                    <a:pt x="8" y="40"/>
                    <a:pt x="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54">
              <a:extLst>
                <a:ext uri="{FF2B5EF4-FFF2-40B4-BE49-F238E27FC236}">
                  <a16:creationId xmlns:a16="http://schemas.microsoft.com/office/drawing/2014/main" id="{741F98E8-39DD-4151-B002-F0B14277868F}"/>
                </a:ext>
              </a:extLst>
            </p:cNvPr>
            <p:cNvSpPr>
              <a:spLocks/>
            </p:cNvSpPr>
            <p:nvPr/>
          </p:nvSpPr>
          <p:spPr bwMode="auto">
            <a:xfrm>
              <a:off x="5064125" y="3632200"/>
              <a:ext cx="90488" cy="177800"/>
            </a:xfrm>
            <a:custGeom>
              <a:avLst/>
              <a:gdLst>
                <a:gd name="T0" fmla="*/ 10 w 33"/>
                <a:gd name="T1" fmla="*/ 44 h 65"/>
                <a:gd name="T2" fmla="*/ 32 w 33"/>
                <a:gd name="T3" fmla="*/ 13 h 65"/>
                <a:gd name="T4" fmla="*/ 14 w 33"/>
                <a:gd name="T5" fmla="*/ 65 h 65"/>
                <a:gd name="T6" fmla="*/ 8 w 33"/>
                <a:gd name="T7" fmla="*/ 0 h 65"/>
                <a:gd name="T8" fmla="*/ 19 w 33"/>
                <a:gd name="T9" fmla="*/ 6 h 65"/>
                <a:gd name="T10" fmla="*/ 15 w 33"/>
                <a:gd name="T11" fmla="*/ 15 h 65"/>
                <a:gd name="T12" fmla="*/ 10 w 33"/>
                <a:gd name="T13" fmla="*/ 44 h 65"/>
              </a:gdLst>
              <a:ahLst/>
              <a:cxnLst>
                <a:cxn ang="0">
                  <a:pos x="T0" y="T1"/>
                </a:cxn>
                <a:cxn ang="0">
                  <a:pos x="T2" y="T3"/>
                </a:cxn>
                <a:cxn ang="0">
                  <a:pos x="T4" y="T5"/>
                </a:cxn>
                <a:cxn ang="0">
                  <a:pos x="T6" y="T7"/>
                </a:cxn>
                <a:cxn ang="0">
                  <a:pos x="T8" y="T9"/>
                </a:cxn>
                <a:cxn ang="0">
                  <a:pos x="T10" y="T11"/>
                </a:cxn>
                <a:cxn ang="0">
                  <a:pos x="T12" y="T13"/>
                </a:cxn>
              </a:cxnLst>
              <a:rect l="0" t="0" r="r" b="b"/>
              <a:pathLst>
                <a:path w="33" h="65">
                  <a:moveTo>
                    <a:pt x="10" y="44"/>
                  </a:moveTo>
                  <a:cubicBezTo>
                    <a:pt x="23" y="36"/>
                    <a:pt x="26" y="24"/>
                    <a:pt x="32" y="13"/>
                  </a:cubicBezTo>
                  <a:cubicBezTo>
                    <a:pt x="33" y="32"/>
                    <a:pt x="25" y="48"/>
                    <a:pt x="14" y="65"/>
                  </a:cubicBezTo>
                  <a:cubicBezTo>
                    <a:pt x="0" y="44"/>
                    <a:pt x="6" y="23"/>
                    <a:pt x="8" y="0"/>
                  </a:cubicBezTo>
                  <a:cubicBezTo>
                    <a:pt x="12" y="2"/>
                    <a:pt x="17" y="3"/>
                    <a:pt x="19" y="6"/>
                  </a:cubicBezTo>
                  <a:cubicBezTo>
                    <a:pt x="20" y="7"/>
                    <a:pt x="17" y="12"/>
                    <a:pt x="15" y="15"/>
                  </a:cubicBezTo>
                  <a:cubicBezTo>
                    <a:pt x="10" y="23"/>
                    <a:pt x="6" y="32"/>
                    <a:pt x="10"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55">
              <a:extLst>
                <a:ext uri="{FF2B5EF4-FFF2-40B4-BE49-F238E27FC236}">
                  <a16:creationId xmlns:a16="http://schemas.microsoft.com/office/drawing/2014/main" id="{51F956B9-F118-4A11-8FAA-49139036B243}"/>
                </a:ext>
              </a:extLst>
            </p:cNvPr>
            <p:cNvSpPr>
              <a:spLocks/>
            </p:cNvSpPr>
            <p:nvPr/>
          </p:nvSpPr>
          <p:spPr bwMode="auto">
            <a:xfrm>
              <a:off x="5886450" y="3744913"/>
              <a:ext cx="128588" cy="84137"/>
            </a:xfrm>
            <a:custGeom>
              <a:avLst/>
              <a:gdLst>
                <a:gd name="T0" fmla="*/ 45 w 47"/>
                <a:gd name="T1" fmla="*/ 0 h 31"/>
                <a:gd name="T2" fmla="*/ 37 w 47"/>
                <a:gd name="T3" fmla="*/ 15 h 31"/>
                <a:gd name="T4" fmla="*/ 12 w 47"/>
                <a:gd name="T5" fmla="*/ 27 h 31"/>
                <a:gd name="T6" fmla="*/ 0 w 47"/>
                <a:gd name="T7" fmla="*/ 19 h 31"/>
                <a:gd name="T8" fmla="*/ 45 w 47"/>
                <a:gd name="T9" fmla="*/ 0 h 31"/>
              </a:gdLst>
              <a:ahLst/>
              <a:cxnLst>
                <a:cxn ang="0">
                  <a:pos x="T0" y="T1"/>
                </a:cxn>
                <a:cxn ang="0">
                  <a:pos x="T2" y="T3"/>
                </a:cxn>
                <a:cxn ang="0">
                  <a:pos x="T4" y="T5"/>
                </a:cxn>
                <a:cxn ang="0">
                  <a:pos x="T6" y="T7"/>
                </a:cxn>
                <a:cxn ang="0">
                  <a:pos x="T8" y="T9"/>
                </a:cxn>
              </a:cxnLst>
              <a:rect l="0" t="0" r="r" b="b"/>
              <a:pathLst>
                <a:path w="47" h="31">
                  <a:moveTo>
                    <a:pt x="45" y="0"/>
                  </a:moveTo>
                  <a:cubicBezTo>
                    <a:pt x="47" y="7"/>
                    <a:pt x="45" y="12"/>
                    <a:pt x="37" y="15"/>
                  </a:cubicBezTo>
                  <a:cubicBezTo>
                    <a:pt x="28" y="18"/>
                    <a:pt x="20" y="23"/>
                    <a:pt x="12" y="27"/>
                  </a:cubicBezTo>
                  <a:cubicBezTo>
                    <a:pt x="4" y="31"/>
                    <a:pt x="2" y="25"/>
                    <a:pt x="0" y="19"/>
                  </a:cubicBezTo>
                  <a:cubicBezTo>
                    <a:pt x="15" y="12"/>
                    <a:pt x="30" y="6"/>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56">
              <a:extLst>
                <a:ext uri="{FF2B5EF4-FFF2-40B4-BE49-F238E27FC236}">
                  <a16:creationId xmlns:a16="http://schemas.microsoft.com/office/drawing/2014/main" id="{B68510FD-EB82-481A-B586-46C257484D15}"/>
                </a:ext>
              </a:extLst>
            </p:cNvPr>
            <p:cNvSpPr>
              <a:spLocks/>
            </p:cNvSpPr>
            <p:nvPr/>
          </p:nvSpPr>
          <p:spPr bwMode="auto">
            <a:xfrm>
              <a:off x="6302375" y="3490913"/>
              <a:ext cx="117475" cy="71437"/>
            </a:xfrm>
            <a:custGeom>
              <a:avLst/>
              <a:gdLst>
                <a:gd name="T0" fmla="*/ 0 w 43"/>
                <a:gd name="T1" fmla="*/ 21 h 26"/>
                <a:gd name="T2" fmla="*/ 35 w 43"/>
                <a:gd name="T3" fmla="*/ 4 h 26"/>
                <a:gd name="T4" fmla="*/ 43 w 43"/>
                <a:gd name="T5" fmla="*/ 13 h 26"/>
                <a:gd name="T6" fmla="*/ 20 w 43"/>
                <a:gd name="T7" fmla="*/ 22 h 26"/>
                <a:gd name="T8" fmla="*/ 2 w 43"/>
                <a:gd name="T9" fmla="*/ 25 h 26"/>
                <a:gd name="T10" fmla="*/ 0 w 43"/>
                <a:gd name="T11" fmla="*/ 21 h 26"/>
              </a:gdLst>
              <a:ahLst/>
              <a:cxnLst>
                <a:cxn ang="0">
                  <a:pos x="T0" y="T1"/>
                </a:cxn>
                <a:cxn ang="0">
                  <a:pos x="T2" y="T3"/>
                </a:cxn>
                <a:cxn ang="0">
                  <a:pos x="T4" y="T5"/>
                </a:cxn>
                <a:cxn ang="0">
                  <a:pos x="T6" y="T7"/>
                </a:cxn>
                <a:cxn ang="0">
                  <a:pos x="T8" y="T9"/>
                </a:cxn>
                <a:cxn ang="0">
                  <a:pos x="T10" y="T11"/>
                </a:cxn>
              </a:cxnLst>
              <a:rect l="0" t="0" r="r" b="b"/>
              <a:pathLst>
                <a:path w="43" h="26">
                  <a:moveTo>
                    <a:pt x="0" y="21"/>
                  </a:moveTo>
                  <a:cubicBezTo>
                    <a:pt x="12" y="15"/>
                    <a:pt x="23" y="9"/>
                    <a:pt x="35" y="4"/>
                  </a:cubicBezTo>
                  <a:cubicBezTo>
                    <a:pt x="43" y="0"/>
                    <a:pt x="43" y="6"/>
                    <a:pt x="43" y="13"/>
                  </a:cubicBezTo>
                  <a:cubicBezTo>
                    <a:pt x="33" y="10"/>
                    <a:pt x="27" y="15"/>
                    <a:pt x="20" y="22"/>
                  </a:cubicBezTo>
                  <a:cubicBezTo>
                    <a:pt x="16" y="26"/>
                    <a:pt x="8" y="24"/>
                    <a:pt x="2" y="25"/>
                  </a:cubicBezTo>
                  <a:cubicBezTo>
                    <a:pt x="1" y="24"/>
                    <a:pt x="1" y="23"/>
                    <a:pt x="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57">
              <a:extLst>
                <a:ext uri="{FF2B5EF4-FFF2-40B4-BE49-F238E27FC236}">
                  <a16:creationId xmlns:a16="http://schemas.microsoft.com/office/drawing/2014/main" id="{DDCBE794-DE68-4F2A-88EA-C8438562D29D}"/>
                </a:ext>
              </a:extLst>
            </p:cNvPr>
            <p:cNvSpPr>
              <a:spLocks/>
            </p:cNvSpPr>
            <p:nvPr/>
          </p:nvSpPr>
          <p:spPr bwMode="auto">
            <a:xfrm>
              <a:off x="5108575" y="3536950"/>
              <a:ext cx="57150" cy="71437"/>
            </a:xfrm>
            <a:custGeom>
              <a:avLst/>
              <a:gdLst>
                <a:gd name="T0" fmla="*/ 4 w 21"/>
                <a:gd name="T1" fmla="*/ 0 h 26"/>
                <a:gd name="T2" fmla="*/ 18 w 21"/>
                <a:gd name="T3" fmla="*/ 13 h 26"/>
                <a:gd name="T4" fmla="*/ 21 w 21"/>
                <a:gd name="T5" fmla="*/ 22 h 26"/>
                <a:gd name="T6" fmla="*/ 13 w 21"/>
                <a:gd name="T7" fmla="*/ 25 h 26"/>
                <a:gd name="T8" fmla="*/ 0 w 21"/>
                <a:gd name="T9" fmla="*/ 20 h 26"/>
                <a:gd name="T10" fmla="*/ 4 w 21"/>
                <a:gd name="T11" fmla="*/ 0 h 26"/>
              </a:gdLst>
              <a:ahLst/>
              <a:cxnLst>
                <a:cxn ang="0">
                  <a:pos x="T0" y="T1"/>
                </a:cxn>
                <a:cxn ang="0">
                  <a:pos x="T2" y="T3"/>
                </a:cxn>
                <a:cxn ang="0">
                  <a:pos x="T4" y="T5"/>
                </a:cxn>
                <a:cxn ang="0">
                  <a:pos x="T6" y="T7"/>
                </a:cxn>
                <a:cxn ang="0">
                  <a:pos x="T8" y="T9"/>
                </a:cxn>
                <a:cxn ang="0">
                  <a:pos x="T10" y="T11"/>
                </a:cxn>
              </a:cxnLst>
              <a:rect l="0" t="0" r="r" b="b"/>
              <a:pathLst>
                <a:path w="21" h="26">
                  <a:moveTo>
                    <a:pt x="4" y="0"/>
                  </a:moveTo>
                  <a:cubicBezTo>
                    <a:pt x="11" y="6"/>
                    <a:pt x="15" y="9"/>
                    <a:pt x="18" y="13"/>
                  </a:cubicBezTo>
                  <a:cubicBezTo>
                    <a:pt x="20" y="15"/>
                    <a:pt x="21" y="19"/>
                    <a:pt x="21" y="22"/>
                  </a:cubicBezTo>
                  <a:cubicBezTo>
                    <a:pt x="21" y="24"/>
                    <a:pt x="16" y="26"/>
                    <a:pt x="13" y="25"/>
                  </a:cubicBezTo>
                  <a:cubicBezTo>
                    <a:pt x="9" y="24"/>
                    <a:pt x="1" y="22"/>
                    <a:pt x="0" y="20"/>
                  </a:cubicBezTo>
                  <a:cubicBezTo>
                    <a:pt x="0" y="14"/>
                    <a:pt x="2" y="8"/>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58">
              <a:extLst>
                <a:ext uri="{FF2B5EF4-FFF2-40B4-BE49-F238E27FC236}">
                  <a16:creationId xmlns:a16="http://schemas.microsoft.com/office/drawing/2014/main" id="{FFE77E2D-98A1-48D5-AB77-00857A989C89}"/>
                </a:ext>
              </a:extLst>
            </p:cNvPr>
            <p:cNvSpPr>
              <a:spLocks/>
            </p:cNvSpPr>
            <p:nvPr/>
          </p:nvSpPr>
          <p:spPr bwMode="auto">
            <a:xfrm>
              <a:off x="6423025" y="3602038"/>
              <a:ext cx="60325" cy="52387"/>
            </a:xfrm>
            <a:custGeom>
              <a:avLst/>
              <a:gdLst>
                <a:gd name="T0" fmla="*/ 4 w 22"/>
                <a:gd name="T1" fmla="*/ 19 h 19"/>
                <a:gd name="T2" fmla="*/ 0 w 22"/>
                <a:gd name="T3" fmla="*/ 0 h 19"/>
                <a:gd name="T4" fmla="*/ 21 w 22"/>
                <a:gd name="T5" fmla="*/ 8 h 19"/>
                <a:gd name="T6" fmla="*/ 19 w 22"/>
                <a:gd name="T7" fmla="*/ 15 h 19"/>
                <a:gd name="T8" fmla="*/ 4 w 22"/>
                <a:gd name="T9" fmla="*/ 19 h 19"/>
              </a:gdLst>
              <a:ahLst/>
              <a:cxnLst>
                <a:cxn ang="0">
                  <a:pos x="T0" y="T1"/>
                </a:cxn>
                <a:cxn ang="0">
                  <a:pos x="T2" y="T3"/>
                </a:cxn>
                <a:cxn ang="0">
                  <a:pos x="T4" y="T5"/>
                </a:cxn>
                <a:cxn ang="0">
                  <a:pos x="T6" y="T7"/>
                </a:cxn>
                <a:cxn ang="0">
                  <a:pos x="T8" y="T9"/>
                </a:cxn>
              </a:cxnLst>
              <a:rect l="0" t="0" r="r" b="b"/>
              <a:pathLst>
                <a:path w="22" h="19">
                  <a:moveTo>
                    <a:pt x="4" y="19"/>
                  </a:moveTo>
                  <a:cubicBezTo>
                    <a:pt x="2" y="13"/>
                    <a:pt x="1" y="8"/>
                    <a:pt x="0" y="0"/>
                  </a:cubicBezTo>
                  <a:cubicBezTo>
                    <a:pt x="8" y="3"/>
                    <a:pt x="15" y="5"/>
                    <a:pt x="21" y="8"/>
                  </a:cubicBezTo>
                  <a:cubicBezTo>
                    <a:pt x="22" y="8"/>
                    <a:pt x="21" y="14"/>
                    <a:pt x="19" y="15"/>
                  </a:cubicBezTo>
                  <a:cubicBezTo>
                    <a:pt x="15" y="17"/>
                    <a:pt x="10" y="18"/>
                    <a:pt x="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59">
              <a:extLst>
                <a:ext uri="{FF2B5EF4-FFF2-40B4-BE49-F238E27FC236}">
                  <a16:creationId xmlns:a16="http://schemas.microsoft.com/office/drawing/2014/main" id="{C727C65F-622B-44F1-81F6-D53EF4BD4A80}"/>
                </a:ext>
              </a:extLst>
            </p:cNvPr>
            <p:cNvSpPr>
              <a:spLocks/>
            </p:cNvSpPr>
            <p:nvPr/>
          </p:nvSpPr>
          <p:spPr bwMode="auto">
            <a:xfrm>
              <a:off x="7150100" y="3514725"/>
              <a:ext cx="68263" cy="57150"/>
            </a:xfrm>
            <a:custGeom>
              <a:avLst/>
              <a:gdLst>
                <a:gd name="T0" fmla="*/ 25 w 25"/>
                <a:gd name="T1" fmla="*/ 18 h 21"/>
                <a:gd name="T2" fmla="*/ 4 w 25"/>
                <a:gd name="T3" fmla="*/ 4 h 21"/>
                <a:gd name="T4" fmla="*/ 10 w 25"/>
                <a:gd name="T5" fmla="*/ 1 h 21"/>
                <a:gd name="T6" fmla="*/ 25 w 25"/>
                <a:gd name="T7" fmla="*/ 18 h 21"/>
              </a:gdLst>
              <a:ahLst/>
              <a:cxnLst>
                <a:cxn ang="0">
                  <a:pos x="T0" y="T1"/>
                </a:cxn>
                <a:cxn ang="0">
                  <a:pos x="T2" y="T3"/>
                </a:cxn>
                <a:cxn ang="0">
                  <a:pos x="T4" y="T5"/>
                </a:cxn>
                <a:cxn ang="0">
                  <a:pos x="T6" y="T7"/>
                </a:cxn>
              </a:cxnLst>
              <a:rect l="0" t="0" r="r" b="b"/>
              <a:pathLst>
                <a:path w="25" h="21">
                  <a:moveTo>
                    <a:pt x="25" y="18"/>
                  </a:moveTo>
                  <a:cubicBezTo>
                    <a:pt x="6" y="21"/>
                    <a:pt x="0" y="17"/>
                    <a:pt x="4" y="4"/>
                  </a:cubicBezTo>
                  <a:cubicBezTo>
                    <a:pt x="4" y="3"/>
                    <a:pt x="9" y="0"/>
                    <a:pt x="10" y="1"/>
                  </a:cubicBezTo>
                  <a:cubicBezTo>
                    <a:pt x="14" y="6"/>
                    <a:pt x="19" y="11"/>
                    <a:pt x="25"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60">
              <a:extLst>
                <a:ext uri="{FF2B5EF4-FFF2-40B4-BE49-F238E27FC236}">
                  <a16:creationId xmlns:a16="http://schemas.microsoft.com/office/drawing/2014/main" id="{957965C2-F2AE-4883-94D5-622FF168DBE0}"/>
                </a:ext>
              </a:extLst>
            </p:cNvPr>
            <p:cNvSpPr>
              <a:spLocks/>
            </p:cNvSpPr>
            <p:nvPr/>
          </p:nvSpPr>
          <p:spPr bwMode="auto">
            <a:xfrm>
              <a:off x="7086600" y="3621088"/>
              <a:ext cx="46038" cy="66675"/>
            </a:xfrm>
            <a:custGeom>
              <a:avLst/>
              <a:gdLst>
                <a:gd name="T0" fmla="*/ 17 w 17"/>
                <a:gd name="T1" fmla="*/ 0 h 24"/>
                <a:gd name="T2" fmla="*/ 17 w 17"/>
                <a:gd name="T3" fmla="*/ 24 h 24"/>
                <a:gd name="T4" fmla="*/ 1 w 17"/>
                <a:gd name="T5" fmla="*/ 15 h 24"/>
                <a:gd name="T6" fmla="*/ 17 w 17"/>
                <a:gd name="T7" fmla="*/ 0 h 24"/>
              </a:gdLst>
              <a:ahLst/>
              <a:cxnLst>
                <a:cxn ang="0">
                  <a:pos x="T0" y="T1"/>
                </a:cxn>
                <a:cxn ang="0">
                  <a:pos x="T2" y="T3"/>
                </a:cxn>
                <a:cxn ang="0">
                  <a:pos x="T4" y="T5"/>
                </a:cxn>
                <a:cxn ang="0">
                  <a:pos x="T6" y="T7"/>
                </a:cxn>
              </a:cxnLst>
              <a:rect l="0" t="0" r="r" b="b"/>
              <a:pathLst>
                <a:path w="17" h="24">
                  <a:moveTo>
                    <a:pt x="17" y="0"/>
                  </a:moveTo>
                  <a:cubicBezTo>
                    <a:pt x="17" y="8"/>
                    <a:pt x="17" y="14"/>
                    <a:pt x="17" y="24"/>
                  </a:cubicBezTo>
                  <a:cubicBezTo>
                    <a:pt x="10" y="20"/>
                    <a:pt x="1" y="18"/>
                    <a:pt x="1" y="15"/>
                  </a:cubicBezTo>
                  <a:cubicBezTo>
                    <a:pt x="0" y="6"/>
                    <a:pt x="8" y="3"/>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61">
              <a:extLst>
                <a:ext uri="{FF2B5EF4-FFF2-40B4-BE49-F238E27FC236}">
                  <a16:creationId xmlns:a16="http://schemas.microsoft.com/office/drawing/2014/main" id="{E21C6D46-10DB-434A-B33F-B0E661B562C5}"/>
                </a:ext>
              </a:extLst>
            </p:cNvPr>
            <p:cNvSpPr>
              <a:spLocks/>
            </p:cNvSpPr>
            <p:nvPr/>
          </p:nvSpPr>
          <p:spPr bwMode="auto">
            <a:xfrm>
              <a:off x="6427788" y="3536950"/>
              <a:ext cx="57150" cy="52387"/>
            </a:xfrm>
            <a:custGeom>
              <a:avLst/>
              <a:gdLst>
                <a:gd name="T0" fmla="*/ 20 w 21"/>
                <a:gd name="T1" fmla="*/ 19 h 19"/>
                <a:gd name="T2" fmla="*/ 5 w 21"/>
                <a:gd name="T3" fmla="*/ 16 h 19"/>
                <a:gd name="T4" fmla="*/ 1 w 21"/>
                <a:gd name="T5" fmla="*/ 8 h 19"/>
                <a:gd name="T6" fmla="*/ 6 w 21"/>
                <a:gd name="T7" fmla="*/ 0 h 19"/>
                <a:gd name="T8" fmla="*/ 13 w 21"/>
                <a:gd name="T9" fmla="*/ 5 h 19"/>
                <a:gd name="T10" fmla="*/ 21 w 21"/>
                <a:gd name="T11" fmla="*/ 16 h 19"/>
                <a:gd name="T12" fmla="*/ 20 w 21"/>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21" h="19">
                  <a:moveTo>
                    <a:pt x="20" y="19"/>
                  </a:moveTo>
                  <a:cubicBezTo>
                    <a:pt x="15" y="18"/>
                    <a:pt x="10" y="18"/>
                    <a:pt x="5" y="16"/>
                  </a:cubicBezTo>
                  <a:cubicBezTo>
                    <a:pt x="3" y="15"/>
                    <a:pt x="0" y="11"/>
                    <a:pt x="1" y="8"/>
                  </a:cubicBezTo>
                  <a:cubicBezTo>
                    <a:pt x="1" y="5"/>
                    <a:pt x="4" y="3"/>
                    <a:pt x="6" y="0"/>
                  </a:cubicBezTo>
                  <a:cubicBezTo>
                    <a:pt x="8" y="2"/>
                    <a:pt x="11" y="3"/>
                    <a:pt x="13" y="5"/>
                  </a:cubicBezTo>
                  <a:cubicBezTo>
                    <a:pt x="16" y="8"/>
                    <a:pt x="18" y="12"/>
                    <a:pt x="21" y="16"/>
                  </a:cubicBezTo>
                  <a:cubicBezTo>
                    <a:pt x="21" y="17"/>
                    <a:pt x="21" y="18"/>
                    <a:pt x="2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62">
              <a:extLst>
                <a:ext uri="{FF2B5EF4-FFF2-40B4-BE49-F238E27FC236}">
                  <a16:creationId xmlns:a16="http://schemas.microsoft.com/office/drawing/2014/main" id="{186DE7EB-A35B-4436-A482-68BB202819D4}"/>
                </a:ext>
              </a:extLst>
            </p:cNvPr>
            <p:cNvSpPr>
              <a:spLocks/>
            </p:cNvSpPr>
            <p:nvPr/>
          </p:nvSpPr>
          <p:spPr bwMode="auto">
            <a:xfrm>
              <a:off x="6030913" y="3703638"/>
              <a:ext cx="58738" cy="57150"/>
            </a:xfrm>
            <a:custGeom>
              <a:avLst/>
              <a:gdLst>
                <a:gd name="T0" fmla="*/ 20 w 21"/>
                <a:gd name="T1" fmla="*/ 19 h 21"/>
                <a:gd name="T2" fmla="*/ 3 w 21"/>
                <a:gd name="T3" fmla="*/ 18 h 21"/>
                <a:gd name="T4" fmla="*/ 0 w 21"/>
                <a:gd name="T5" fmla="*/ 3 h 21"/>
                <a:gd name="T6" fmla="*/ 3 w 21"/>
                <a:gd name="T7" fmla="*/ 0 h 21"/>
                <a:gd name="T8" fmla="*/ 21 w 21"/>
                <a:gd name="T9" fmla="*/ 14 h 21"/>
                <a:gd name="T10" fmla="*/ 20 w 21"/>
                <a:gd name="T11" fmla="*/ 19 h 21"/>
              </a:gdLst>
              <a:ahLst/>
              <a:cxnLst>
                <a:cxn ang="0">
                  <a:pos x="T0" y="T1"/>
                </a:cxn>
                <a:cxn ang="0">
                  <a:pos x="T2" y="T3"/>
                </a:cxn>
                <a:cxn ang="0">
                  <a:pos x="T4" y="T5"/>
                </a:cxn>
                <a:cxn ang="0">
                  <a:pos x="T6" y="T7"/>
                </a:cxn>
                <a:cxn ang="0">
                  <a:pos x="T8" y="T9"/>
                </a:cxn>
                <a:cxn ang="0">
                  <a:pos x="T10" y="T11"/>
                </a:cxn>
              </a:cxnLst>
              <a:rect l="0" t="0" r="r" b="b"/>
              <a:pathLst>
                <a:path w="21" h="21">
                  <a:moveTo>
                    <a:pt x="20" y="19"/>
                  </a:moveTo>
                  <a:cubicBezTo>
                    <a:pt x="14" y="19"/>
                    <a:pt x="7" y="21"/>
                    <a:pt x="3" y="18"/>
                  </a:cubicBezTo>
                  <a:cubicBezTo>
                    <a:pt x="0" y="16"/>
                    <a:pt x="1" y="8"/>
                    <a:pt x="0" y="3"/>
                  </a:cubicBezTo>
                  <a:cubicBezTo>
                    <a:pt x="1" y="2"/>
                    <a:pt x="2" y="1"/>
                    <a:pt x="3" y="0"/>
                  </a:cubicBezTo>
                  <a:cubicBezTo>
                    <a:pt x="9" y="5"/>
                    <a:pt x="15" y="9"/>
                    <a:pt x="21" y="14"/>
                  </a:cubicBezTo>
                  <a:cubicBezTo>
                    <a:pt x="21" y="16"/>
                    <a:pt x="20" y="17"/>
                    <a:pt x="2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163">
              <a:extLst>
                <a:ext uri="{FF2B5EF4-FFF2-40B4-BE49-F238E27FC236}">
                  <a16:creationId xmlns:a16="http://schemas.microsoft.com/office/drawing/2014/main" id="{C19D4AE8-E1C4-4AEB-A886-741D57EBA6B6}"/>
                </a:ext>
              </a:extLst>
            </p:cNvPr>
            <p:cNvSpPr>
              <a:spLocks/>
            </p:cNvSpPr>
            <p:nvPr/>
          </p:nvSpPr>
          <p:spPr bwMode="auto">
            <a:xfrm>
              <a:off x="7215188" y="3482975"/>
              <a:ext cx="60325" cy="57150"/>
            </a:xfrm>
            <a:custGeom>
              <a:avLst/>
              <a:gdLst>
                <a:gd name="T0" fmla="*/ 22 w 22"/>
                <a:gd name="T1" fmla="*/ 0 h 21"/>
                <a:gd name="T2" fmla="*/ 14 w 22"/>
                <a:gd name="T3" fmla="*/ 15 h 21"/>
                <a:gd name="T4" fmla="*/ 9 w 22"/>
                <a:gd name="T5" fmla="*/ 21 h 21"/>
                <a:gd name="T6" fmla="*/ 0 w 22"/>
                <a:gd name="T7" fmla="*/ 11 h 21"/>
                <a:gd name="T8" fmla="*/ 6 w 22"/>
                <a:gd name="T9" fmla="*/ 6 h 21"/>
                <a:gd name="T10" fmla="*/ 22 w 22"/>
                <a:gd name="T11" fmla="*/ 0 h 21"/>
              </a:gdLst>
              <a:ahLst/>
              <a:cxnLst>
                <a:cxn ang="0">
                  <a:pos x="T0" y="T1"/>
                </a:cxn>
                <a:cxn ang="0">
                  <a:pos x="T2" y="T3"/>
                </a:cxn>
                <a:cxn ang="0">
                  <a:pos x="T4" y="T5"/>
                </a:cxn>
                <a:cxn ang="0">
                  <a:pos x="T6" y="T7"/>
                </a:cxn>
                <a:cxn ang="0">
                  <a:pos x="T8" y="T9"/>
                </a:cxn>
                <a:cxn ang="0">
                  <a:pos x="T10" y="T11"/>
                </a:cxn>
              </a:cxnLst>
              <a:rect l="0" t="0" r="r" b="b"/>
              <a:pathLst>
                <a:path w="22" h="21">
                  <a:moveTo>
                    <a:pt x="22" y="0"/>
                  </a:moveTo>
                  <a:cubicBezTo>
                    <a:pt x="18" y="7"/>
                    <a:pt x="16" y="11"/>
                    <a:pt x="14" y="15"/>
                  </a:cubicBezTo>
                  <a:cubicBezTo>
                    <a:pt x="13" y="17"/>
                    <a:pt x="11" y="19"/>
                    <a:pt x="9" y="21"/>
                  </a:cubicBezTo>
                  <a:cubicBezTo>
                    <a:pt x="6" y="18"/>
                    <a:pt x="3" y="14"/>
                    <a:pt x="0" y="11"/>
                  </a:cubicBezTo>
                  <a:cubicBezTo>
                    <a:pt x="2" y="9"/>
                    <a:pt x="3" y="7"/>
                    <a:pt x="6" y="6"/>
                  </a:cubicBezTo>
                  <a:cubicBezTo>
                    <a:pt x="10" y="4"/>
                    <a:pt x="15" y="3"/>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164">
              <a:extLst>
                <a:ext uri="{FF2B5EF4-FFF2-40B4-BE49-F238E27FC236}">
                  <a16:creationId xmlns:a16="http://schemas.microsoft.com/office/drawing/2014/main" id="{FBCAAF08-EC23-4E17-A7B1-6A8FBC0A8B39}"/>
                </a:ext>
              </a:extLst>
            </p:cNvPr>
            <p:cNvSpPr>
              <a:spLocks/>
            </p:cNvSpPr>
            <p:nvPr/>
          </p:nvSpPr>
          <p:spPr bwMode="auto">
            <a:xfrm>
              <a:off x="5162550" y="3605213"/>
              <a:ext cx="38100" cy="63500"/>
            </a:xfrm>
            <a:custGeom>
              <a:avLst/>
              <a:gdLst>
                <a:gd name="T0" fmla="*/ 13 w 14"/>
                <a:gd name="T1" fmla="*/ 23 h 23"/>
                <a:gd name="T2" fmla="*/ 0 w 14"/>
                <a:gd name="T3" fmla="*/ 15 h 23"/>
                <a:gd name="T4" fmla="*/ 12 w 14"/>
                <a:gd name="T5" fmla="*/ 0 h 23"/>
                <a:gd name="T6" fmla="*/ 14 w 14"/>
                <a:gd name="T7" fmla="*/ 2 h 23"/>
                <a:gd name="T8" fmla="*/ 13 w 14"/>
                <a:gd name="T9" fmla="*/ 23 h 23"/>
              </a:gdLst>
              <a:ahLst/>
              <a:cxnLst>
                <a:cxn ang="0">
                  <a:pos x="T0" y="T1"/>
                </a:cxn>
                <a:cxn ang="0">
                  <a:pos x="T2" y="T3"/>
                </a:cxn>
                <a:cxn ang="0">
                  <a:pos x="T4" y="T5"/>
                </a:cxn>
                <a:cxn ang="0">
                  <a:pos x="T6" y="T7"/>
                </a:cxn>
                <a:cxn ang="0">
                  <a:pos x="T8" y="T9"/>
                </a:cxn>
              </a:cxnLst>
              <a:rect l="0" t="0" r="r" b="b"/>
              <a:pathLst>
                <a:path w="14" h="23">
                  <a:moveTo>
                    <a:pt x="13" y="23"/>
                  </a:moveTo>
                  <a:cubicBezTo>
                    <a:pt x="8" y="20"/>
                    <a:pt x="4" y="17"/>
                    <a:pt x="0" y="15"/>
                  </a:cubicBezTo>
                  <a:cubicBezTo>
                    <a:pt x="4" y="10"/>
                    <a:pt x="8" y="5"/>
                    <a:pt x="12" y="0"/>
                  </a:cubicBezTo>
                  <a:cubicBezTo>
                    <a:pt x="13" y="1"/>
                    <a:pt x="13" y="1"/>
                    <a:pt x="14" y="2"/>
                  </a:cubicBezTo>
                  <a:cubicBezTo>
                    <a:pt x="14" y="8"/>
                    <a:pt x="13" y="14"/>
                    <a:pt x="1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77">
              <a:extLst>
                <a:ext uri="{FF2B5EF4-FFF2-40B4-BE49-F238E27FC236}">
                  <a16:creationId xmlns:a16="http://schemas.microsoft.com/office/drawing/2014/main" id="{A54C4A42-EEDF-4400-9884-D9D3AA088783}"/>
                </a:ext>
              </a:extLst>
            </p:cNvPr>
            <p:cNvSpPr>
              <a:spLocks/>
            </p:cNvSpPr>
            <p:nvPr/>
          </p:nvSpPr>
          <p:spPr bwMode="auto">
            <a:xfrm>
              <a:off x="6184900" y="2455863"/>
              <a:ext cx="42863" cy="236537"/>
            </a:xfrm>
            <a:custGeom>
              <a:avLst/>
              <a:gdLst>
                <a:gd name="T0" fmla="*/ 16 w 16"/>
                <a:gd name="T1" fmla="*/ 87 h 87"/>
                <a:gd name="T2" fmla="*/ 0 w 16"/>
                <a:gd name="T3" fmla="*/ 87 h 87"/>
                <a:gd name="T4" fmla="*/ 0 w 16"/>
                <a:gd name="T5" fmla="*/ 0 h 87"/>
                <a:gd name="T6" fmla="*/ 16 w 16"/>
                <a:gd name="T7" fmla="*/ 0 h 87"/>
                <a:gd name="T8" fmla="*/ 16 w 16"/>
                <a:gd name="T9" fmla="*/ 87 h 87"/>
              </a:gdLst>
              <a:ahLst/>
              <a:cxnLst>
                <a:cxn ang="0">
                  <a:pos x="T0" y="T1"/>
                </a:cxn>
                <a:cxn ang="0">
                  <a:pos x="T2" y="T3"/>
                </a:cxn>
                <a:cxn ang="0">
                  <a:pos x="T4" y="T5"/>
                </a:cxn>
                <a:cxn ang="0">
                  <a:pos x="T6" y="T7"/>
                </a:cxn>
                <a:cxn ang="0">
                  <a:pos x="T8" y="T9"/>
                </a:cxn>
              </a:cxnLst>
              <a:rect l="0" t="0" r="r" b="b"/>
              <a:pathLst>
                <a:path w="16" h="87">
                  <a:moveTo>
                    <a:pt x="16" y="87"/>
                  </a:moveTo>
                  <a:cubicBezTo>
                    <a:pt x="10" y="87"/>
                    <a:pt x="5" y="87"/>
                    <a:pt x="0" y="87"/>
                  </a:cubicBezTo>
                  <a:cubicBezTo>
                    <a:pt x="0" y="58"/>
                    <a:pt x="0" y="29"/>
                    <a:pt x="0" y="0"/>
                  </a:cubicBezTo>
                  <a:cubicBezTo>
                    <a:pt x="5" y="0"/>
                    <a:pt x="10" y="0"/>
                    <a:pt x="16" y="0"/>
                  </a:cubicBezTo>
                  <a:cubicBezTo>
                    <a:pt x="16" y="29"/>
                    <a:pt x="16" y="57"/>
                    <a:pt x="16"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78">
              <a:extLst>
                <a:ext uri="{FF2B5EF4-FFF2-40B4-BE49-F238E27FC236}">
                  <a16:creationId xmlns:a16="http://schemas.microsoft.com/office/drawing/2014/main" id="{11F1FC15-EA90-48B9-8FF2-47418BA54A79}"/>
                </a:ext>
              </a:extLst>
            </p:cNvPr>
            <p:cNvSpPr>
              <a:spLocks/>
            </p:cNvSpPr>
            <p:nvPr/>
          </p:nvSpPr>
          <p:spPr bwMode="auto">
            <a:xfrm>
              <a:off x="6105525" y="2455863"/>
              <a:ext cx="41275" cy="234950"/>
            </a:xfrm>
            <a:custGeom>
              <a:avLst/>
              <a:gdLst>
                <a:gd name="T0" fmla="*/ 0 w 15"/>
                <a:gd name="T1" fmla="*/ 0 h 86"/>
                <a:gd name="T2" fmla="*/ 15 w 15"/>
                <a:gd name="T3" fmla="*/ 0 h 86"/>
                <a:gd name="T4" fmla="*/ 15 w 15"/>
                <a:gd name="T5" fmla="*/ 86 h 86"/>
                <a:gd name="T6" fmla="*/ 0 w 15"/>
                <a:gd name="T7" fmla="*/ 86 h 86"/>
                <a:gd name="T8" fmla="*/ 0 w 15"/>
                <a:gd name="T9" fmla="*/ 0 h 86"/>
              </a:gdLst>
              <a:ahLst/>
              <a:cxnLst>
                <a:cxn ang="0">
                  <a:pos x="T0" y="T1"/>
                </a:cxn>
                <a:cxn ang="0">
                  <a:pos x="T2" y="T3"/>
                </a:cxn>
                <a:cxn ang="0">
                  <a:pos x="T4" y="T5"/>
                </a:cxn>
                <a:cxn ang="0">
                  <a:pos x="T6" y="T7"/>
                </a:cxn>
                <a:cxn ang="0">
                  <a:pos x="T8" y="T9"/>
                </a:cxn>
              </a:cxnLst>
              <a:rect l="0" t="0" r="r" b="b"/>
              <a:pathLst>
                <a:path w="15" h="86">
                  <a:moveTo>
                    <a:pt x="0" y="0"/>
                  </a:moveTo>
                  <a:cubicBezTo>
                    <a:pt x="5" y="0"/>
                    <a:pt x="10" y="0"/>
                    <a:pt x="15" y="0"/>
                  </a:cubicBezTo>
                  <a:cubicBezTo>
                    <a:pt x="15" y="29"/>
                    <a:pt x="15" y="57"/>
                    <a:pt x="15" y="86"/>
                  </a:cubicBezTo>
                  <a:cubicBezTo>
                    <a:pt x="10" y="86"/>
                    <a:pt x="5" y="86"/>
                    <a:pt x="0" y="86"/>
                  </a:cubicBezTo>
                  <a:cubicBezTo>
                    <a:pt x="0" y="58"/>
                    <a:pt x="0" y="2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0054736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A917C50-0D95-465C-A4D0-CE3AD01F727D}"/>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46483B65-C702-4DDA-8F70-B32134979A62}"/>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D5BD46D3-5587-4B32-B353-B1E36401BC6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893D3CF1-FA70-4848-A9E3-F20DC3264516}"/>
              </a:ext>
            </a:extLst>
          </p:cNvPr>
          <p:cNvSpPr>
            <a:spLocks noGrp="1"/>
          </p:cNvSpPr>
          <p:nvPr>
            <p:ph type="dt" sz="half" idx="10"/>
          </p:nvPr>
        </p:nvSpPr>
        <p:spPr>
          <a:xfrm>
            <a:off x="838200" y="6356350"/>
            <a:ext cx="2743200" cy="365125"/>
          </a:xfrm>
          <a:prstGeom prst="rect">
            <a:avLst/>
          </a:prstGeom>
        </p:spPr>
        <p:txBody>
          <a:bodyPr/>
          <a:lstStyle/>
          <a:p>
            <a:fld id="{1D7B5D45-EE7A-49FD-B7F2-732D614BDFA4}" type="datetimeFigureOut">
              <a:rPr lang="zh-CN" altLang="en-US" smtClean="0"/>
              <a:t>2019/4/13 Saturday</a:t>
            </a:fld>
            <a:endParaRPr lang="zh-CN" altLang="en-US"/>
          </a:p>
        </p:txBody>
      </p:sp>
      <p:sp>
        <p:nvSpPr>
          <p:cNvPr id="6" name="页脚占位符 5">
            <a:extLst>
              <a:ext uri="{FF2B5EF4-FFF2-40B4-BE49-F238E27FC236}">
                <a16:creationId xmlns:a16="http://schemas.microsoft.com/office/drawing/2014/main" id="{0A7E1620-92B4-4217-B4E6-DE8FF05A03C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9AC8727B-3481-4BBE-AE66-3F5DD95EC7F5}"/>
              </a:ext>
            </a:extLst>
          </p:cNvPr>
          <p:cNvSpPr>
            <a:spLocks noGrp="1"/>
          </p:cNvSpPr>
          <p:nvPr>
            <p:ph type="sldNum" sz="quarter" idx="12"/>
          </p:nvPr>
        </p:nvSpPr>
        <p:spPr>
          <a:xfrm>
            <a:off x="8610600" y="6356350"/>
            <a:ext cx="2743200" cy="365125"/>
          </a:xfrm>
          <a:prstGeom prst="rect">
            <a:avLst/>
          </a:prstGeom>
        </p:spPr>
        <p:txBody>
          <a:bodyPr/>
          <a:lstStyle/>
          <a:p>
            <a:fld id="{24AE3B92-E087-455E-A61F-8CA2ED13B3B0}" type="slidenum">
              <a:rPr lang="zh-CN" altLang="en-US" smtClean="0"/>
              <a:t>‹#›</a:t>
            </a:fld>
            <a:endParaRPr lang="zh-CN" altLang="en-US"/>
          </a:p>
        </p:txBody>
      </p:sp>
    </p:spTree>
    <p:extLst>
      <p:ext uri="{BB962C8B-B14F-4D97-AF65-F5344CB8AC3E}">
        <p14:creationId xmlns:p14="http://schemas.microsoft.com/office/powerpoint/2010/main" val="38390987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2800827"/>
      </p:ext>
    </p:extLst>
  </p:cSld>
  <p:clrMap bg1="lt1" tx1="dk1" bg2="lt2" tx2="dk2" accent1="accent1" accent2="accent2" accent3="accent3" accent4="accent4" accent5="accent5" accent6="accent6" hlink="hlink" folHlink="folHlink"/>
  <p:sldLayoutIdLst>
    <p:sldLayoutId id="2147483649" r:id="rId1"/>
    <p:sldLayoutId id="2147483663"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4463052"/>
      </p:ext>
    </p:extLst>
  </p:cSld>
  <p:clrMap bg1="lt1" tx1="dk1" bg2="lt2" tx2="dk2" accent1="accent1" accent2="accent2" accent3="accent3" accent4="accent4" accent5="accent5" accent6="accent6" hlink="hlink" folHlink="folHlink"/>
  <p:sldLayoutIdLst>
    <p:sldLayoutId id="2147483665" r:id="rId1"/>
    <p:sldLayoutId id="2147483666"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3.xml"/><Relationship Id="rId1" Type="http://schemas.openxmlformats.org/officeDocument/2006/relationships/tags" Target="../tags/tag1.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3.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png"/><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52442E3E-2DF3-4217-8893-484CB6A48428}"/>
              </a:ext>
            </a:extLst>
          </p:cNvPr>
          <p:cNvSpPr txBox="1"/>
          <p:nvPr/>
        </p:nvSpPr>
        <p:spPr>
          <a:xfrm>
            <a:off x="5351442" y="5908180"/>
            <a:ext cx="1470187" cy="369332"/>
          </a:xfrm>
          <a:prstGeom prst="rect">
            <a:avLst/>
          </a:prstGeom>
          <a:noFill/>
        </p:spPr>
        <p:txBody>
          <a:bodyPr wrap="square" rtlCol="0">
            <a:spAutoFit/>
          </a:bodyPr>
          <a:lstStyle/>
          <a:p>
            <a:r>
              <a:rPr lang="zh-CN" altLang="en-US" dirty="0">
                <a:solidFill>
                  <a:srgbClr val="B92821"/>
                </a:solidFill>
                <a:latin typeface="微软雅黑" panose="020B0503020204020204" pitchFamily="34" charset="-122"/>
                <a:ea typeface="微软雅黑" panose="020B0503020204020204" pitchFamily="34" charset="-122"/>
              </a:rPr>
              <a:t>汇报人：</a:t>
            </a:r>
            <a:r>
              <a:rPr lang="en-US" altLang="zh-CN" dirty="0">
                <a:solidFill>
                  <a:srgbClr val="B92821"/>
                </a:solidFill>
                <a:latin typeface="微软雅黑" panose="020B0503020204020204" pitchFamily="34" charset="-122"/>
                <a:ea typeface="微软雅黑" panose="020B0503020204020204" pitchFamily="34" charset="-122"/>
              </a:rPr>
              <a:t>xxx</a:t>
            </a:r>
            <a:endParaRPr lang="zh-CN" altLang="en-US" dirty="0">
              <a:solidFill>
                <a:srgbClr val="B92821"/>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9B9F2740-D2F7-4DE1-9CD7-5934305F60FE}"/>
              </a:ext>
            </a:extLst>
          </p:cNvPr>
          <p:cNvSpPr txBox="1"/>
          <p:nvPr/>
        </p:nvSpPr>
        <p:spPr>
          <a:xfrm>
            <a:off x="4588783" y="5481417"/>
            <a:ext cx="3275463" cy="307777"/>
          </a:xfrm>
          <a:prstGeom prst="rect">
            <a:avLst/>
          </a:prstGeom>
          <a:noFill/>
        </p:spPr>
        <p:txBody>
          <a:bodyPr wrap="square" rtlCol="0">
            <a:spAutoFit/>
          </a:bodyPr>
          <a:lstStyle/>
          <a:p>
            <a:pPr algn="dist"/>
            <a:r>
              <a:rPr lang="zh-CN" altLang="en-US" sz="1400" dirty="0">
                <a:latin typeface="微软雅黑" panose="020B0503020204020204" pitchFamily="34" charset="-122"/>
                <a:ea typeface="微软雅黑" panose="020B0503020204020204" pitchFamily="34" charset="-122"/>
              </a:rPr>
              <a:t>学术汇报</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毕业答辩</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项目申请</a:t>
            </a:r>
          </a:p>
        </p:txBody>
      </p:sp>
      <p:sp>
        <p:nvSpPr>
          <p:cNvPr id="13" name="文本框 12">
            <a:extLst>
              <a:ext uri="{FF2B5EF4-FFF2-40B4-BE49-F238E27FC236}">
                <a16:creationId xmlns:a16="http://schemas.microsoft.com/office/drawing/2014/main" id="{3334B2C1-6E12-45F4-B620-95DBB1FF32EF}"/>
              </a:ext>
            </a:extLst>
          </p:cNvPr>
          <p:cNvSpPr txBox="1"/>
          <p:nvPr/>
        </p:nvSpPr>
        <p:spPr>
          <a:xfrm>
            <a:off x="5255997" y="6277512"/>
            <a:ext cx="1675370" cy="369332"/>
          </a:xfrm>
          <a:prstGeom prst="rect">
            <a:avLst/>
          </a:prstGeom>
          <a:noFill/>
        </p:spPr>
        <p:txBody>
          <a:bodyPr wrap="square" rtlCol="0">
            <a:spAutoFit/>
          </a:bodyPr>
          <a:lstStyle/>
          <a:p>
            <a:r>
              <a:rPr lang="zh-CN" altLang="en-US" dirty="0">
                <a:solidFill>
                  <a:srgbClr val="B92821"/>
                </a:solidFill>
                <a:latin typeface="微软雅黑" panose="020B0503020204020204" pitchFamily="34" charset="-122"/>
                <a:ea typeface="微软雅黑" panose="020B0503020204020204" pitchFamily="34" charset="-122"/>
              </a:rPr>
              <a:t>指导老师：</a:t>
            </a:r>
            <a:r>
              <a:rPr lang="en-US" altLang="zh-CN" dirty="0">
                <a:solidFill>
                  <a:srgbClr val="B92821"/>
                </a:solidFill>
                <a:latin typeface="微软雅黑" panose="020B0503020204020204" pitchFamily="34" charset="-122"/>
                <a:ea typeface="微软雅黑" panose="020B0503020204020204" pitchFamily="34" charset="-122"/>
              </a:rPr>
              <a:t>xxx</a:t>
            </a:r>
            <a:endParaRPr lang="zh-CN" altLang="en-US" dirty="0">
              <a:solidFill>
                <a:srgbClr val="B92821"/>
              </a:solidFill>
              <a:latin typeface="微软雅黑" panose="020B0503020204020204" pitchFamily="34" charset="-122"/>
              <a:ea typeface="微软雅黑" panose="020B0503020204020204" pitchFamily="34" charset="-122"/>
            </a:endParaRPr>
          </a:p>
        </p:txBody>
      </p:sp>
      <p:grpSp>
        <p:nvGrpSpPr>
          <p:cNvPr id="16" name="组合 15">
            <a:extLst>
              <a:ext uri="{FF2B5EF4-FFF2-40B4-BE49-F238E27FC236}">
                <a16:creationId xmlns:a16="http://schemas.microsoft.com/office/drawing/2014/main" id="{6CAD2708-6522-4BBB-B97B-6543F53AC72F}"/>
              </a:ext>
            </a:extLst>
          </p:cNvPr>
          <p:cNvGrpSpPr/>
          <p:nvPr/>
        </p:nvGrpSpPr>
        <p:grpSpPr>
          <a:xfrm>
            <a:off x="5804771" y="4123058"/>
            <a:ext cx="582458" cy="584776"/>
            <a:chOff x="3810000" y="312738"/>
            <a:chExt cx="4787900" cy="4806950"/>
          </a:xfrm>
          <a:solidFill>
            <a:srgbClr val="7F1313"/>
          </a:solidFill>
        </p:grpSpPr>
        <p:sp>
          <p:nvSpPr>
            <p:cNvPr id="17" name="Freeform 6">
              <a:extLst>
                <a:ext uri="{FF2B5EF4-FFF2-40B4-BE49-F238E27FC236}">
                  <a16:creationId xmlns:a16="http://schemas.microsoft.com/office/drawing/2014/main" id="{8EBA7D5F-5C91-4960-ADA2-D88218C201DA}"/>
                </a:ext>
              </a:extLst>
            </p:cNvPr>
            <p:cNvSpPr>
              <a:spLocks noEditPoints="1"/>
            </p:cNvSpPr>
            <p:nvPr/>
          </p:nvSpPr>
          <p:spPr bwMode="auto">
            <a:xfrm>
              <a:off x="3810000" y="312738"/>
              <a:ext cx="4787900" cy="4806950"/>
            </a:xfrm>
            <a:custGeom>
              <a:avLst/>
              <a:gdLst>
                <a:gd name="T0" fmla="*/ 1752 w 1752"/>
                <a:gd name="T1" fmla="*/ 935 h 1759"/>
                <a:gd name="T2" fmla="*/ 1748 w 1752"/>
                <a:gd name="T3" fmla="*/ 959 h 1759"/>
                <a:gd name="T4" fmla="*/ 1674 w 1752"/>
                <a:gd name="T5" fmla="*/ 1237 h 1759"/>
                <a:gd name="T6" fmla="*/ 1519 w 1752"/>
                <a:gd name="T7" fmla="*/ 1471 h 1759"/>
                <a:gd name="T8" fmla="*/ 1176 w 1752"/>
                <a:gd name="T9" fmla="*/ 1699 h 1759"/>
                <a:gd name="T10" fmla="*/ 926 w 1752"/>
                <a:gd name="T11" fmla="*/ 1751 h 1759"/>
                <a:gd name="T12" fmla="*/ 509 w 1752"/>
                <a:gd name="T13" fmla="*/ 1671 h 1759"/>
                <a:gd name="T14" fmla="*/ 228 w 1752"/>
                <a:gd name="T15" fmla="*/ 1466 h 1759"/>
                <a:gd name="T16" fmla="*/ 14 w 1752"/>
                <a:gd name="T17" fmla="*/ 1032 h 1759"/>
                <a:gd name="T18" fmla="*/ 2 w 1752"/>
                <a:gd name="T19" fmla="*/ 934 h 1759"/>
                <a:gd name="T20" fmla="*/ 0 w 1752"/>
                <a:gd name="T21" fmla="*/ 925 h 1759"/>
                <a:gd name="T22" fmla="*/ 0 w 1752"/>
                <a:gd name="T23" fmla="*/ 834 h 1759"/>
                <a:gd name="T24" fmla="*/ 7 w 1752"/>
                <a:gd name="T25" fmla="*/ 763 h 1759"/>
                <a:gd name="T26" fmla="*/ 101 w 1752"/>
                <a:gd name="T27" fmla="*/ 467 h 1759"/>
                <a:gd name="T28" fmla="*/ 287 w 1752"/>
                <a:gd name="T29" fmla="*/ 228 h 1759"/>
                <a:gd name="T30" fmla="*/ 463 w 1752"/>
                <a:gd name="T31" fmla="*/ 104 h 1759"/>
                <a:gd name="T32" fmla="*/ 755 w 1752"/>
                <a:gd name="T33" fmla="*/ 9 h 1759"/>
                <a:gd name="T34" fmla="*/ 835 w 1752"/>
                <a:gd name="T35" fmla="*/ 0 h 1759"/>
                <a:gd name="T36" fmla="*/ 924 w 1752"/>
                <a:gd name="T37" fmla="*/ 0 h 1759"/>
                <a:gd name="T38" fmla="*/ 934 w 1752"/>
                <a:gd name="T39" fmla="*/ 2 h 1759"/>
                <a:gd name="T40" fmla="*/ 1007 w 1752"/>
                <a:gd name="T41" fmla="*/ 10 h 1759"/>
                <a:gd name="T42" fmla="*/ 1292 w 1752"/>
                <a:gd name="T43" fmla="*/ 105 h 1759"/>
                <a:gd name="T44" fmla="*/ 1614 w 1752"/>
                <a:gd name="T45" fmla="*/ 404 h 1759"/>
                <a:gd name="T46" fmla="*/ 1740 w 1752"/>
                <a:gd name="T47" fmla="*/ 730 h 1759"/>
                <a:gd name="T48" fmla="*/ 1752 w 1752"/>
                <a:gd name="T49" fmla="*/ 828 h 1759"/>
                <a:gd name="T50" fmla="*/ 1752 w 1752"/>
                <a:gd name="T51" fmla="*/ 935 h 1759"/>
                <a:gd name="T52" fmla="*/ 1730 w 1752"/>
                <a:gd name="T53" fmla="*/ 868 h 1759"/>
                <a:gd name="T54" fmla="*/ 1725 w 1752"/>
                <a:gd name="T55" fmla="*/ 789 h 1759"/>
                <a:gd name="T56" fmla="*/ 1630 w 1752"/>
                <a:gd name="T57" fmla="*/ 477 h 1759"/>
                <a:gd name="T58" fmla="*/ 1257 w 1752"/>
                <a:gd name="T59" fmla="*/ 113 h 1759"/>
                <a:gd name="T60" fmla="*/ 772 w 1752"/>
                <a:gd name="T61" fmla="*/ 29 h 1759"/>
                <a:gd name="T62" fmla="*/ 493 w 1752"/>
                <a:gd name="T63" fmla="*/ 114 h 1759"/>
                <a:gd name="T64" fmla="*/ 259 w 1752"/>
                <a:gd name="T65" fmla="*/ 287 h 1759"/>
                <a:gd name="T66" fmla="*/ 100 w 1752"/>
                <a:gd name="T67" fmla="*/ 522 h 1759"/>
                <a:gd name="T68" fmla="*/ 27 w 1752"/>
                <a:gd name="T69" fmla="*/ 962 h 1759"/>
                <a:gd name="T70" fmla="*/ 111 w 1752"/>
                <a:gd name="T71" fmla="*/ 1253 h 1759"/>
                <a:gd name="T72" fmla="*/ 291 w 1752"/>
                <a:gd name="T73" fmla="*/ 1496 h 1759"/>
                <a:gd name="T74" fmla="*/ 463 w 1752"/>
                <a:gd name="T75" fmla="*/ 1622 h 1759"/>
                <a:gd name="T76" fmla="*/ 481 w 1752"/>
                <a:gd name="T77" fmla="*/ 1625 h 1759"/>
                <a:gd name="T78" fmla="*/ 588 w 1752"/>
                <a:gd name="T79" fmla="*/ 1597 h 1759"/>
                <a:gd name="T80" fmla="*/ 758 w 1752"/>
                <a:gd name="T81" fmla="*/ 1594 h 1759"/>
                <a:gd name="T82" fmla="*/ 865 w 1752"/>
                <a:gd name="T83" fmla="*/ 1650 h 1759"/>
                <a:gd name="T84" fmla="*/ 867 w 1752"/>
                <a:gd name="T85" fmla="*/ 1652 h 1759"/>
                <a:gd name="T86" fmla="*/ 897 w 1752"/>
                <a:gd name="T87" fmla="*/ 1652 h 1759"/>
                <a:gd name="T88" fmla="*/ 908 w 1752"/>
                <a:gd name="T89" fmla="*/ 1643 h 1759"/>
                <a:gd name="T90" fmla="*/ 923 w 1752"/>
                <a:gd name="T91" fmla="*/ 1630 h 1759"/>
                <a:gd name="T92" fmla="*/ 1115 w 1752"/>
                <a:gd name="T93" fmla="*/ 1588 h 1759"/>
                <a:gd name="T94" fmla="*/ 1276 w 1752"/>
                <a:gd name="T95" fmla="*/ 1622 h 1759"/>
                <a:gd name="T96" fmla="*/ 1293 w 1752"/>
                <a:gd name="T97" fmla="*/ 1621 h 1759"/>
                <a:gd name="T98" fmla="*/ 1504 w 1752"/>
                <a:gd name="T99" fmla="*/ 1453 h 1759"/>
                <a:gd name="T100" fmla="*/ 1730 w 1752"/>
                <a:gd name="T101" fmla="*/ 868 h 1759"/>
                <a:gd name="T102" fmla="*/ 1151 w 1752"/>
                <a:gd name="T103" fmla="*/ 1681 h 1759"/>
                <a:gd name="T104" fmla="*/ 1147 w 1752"/>
                <a:gd name="T105" fmla="*/ 1679 h 1759"/>
                <a:gd name="T106" fmla="*/ 1141 w 1752"/>
                <a:gd name="T107" fmla="*/ 1674 h 1759"/>
                <a:gd name="T108" fmla="*/ 996 w 1752"/>
                <a:gd name="T109" fmla="*/ 1630 h 1759"/>
                <a:gd name="T110" fmla="*/ 914 w 1752"/>
                <a:gd name="T111" fmla="*/ 1673 h 1759"/>
                <a:gd name="T112" fmla="*/ 872 w 1752"/>
                <a:gd name="T113" fmla="*/ 1693 h 1759"/>
                <a:gd name="T114" fmla="*/ 862 w 1752"/>
                <a:gd name="T115" fmla="*/ 1687 h 1759"/>
                <a:gd name="T116" fmla="*/ 818 w 1752"/>
                <a:gd name="T117" fmla="*/ 1644 h 1759"/>
                <a:gd name="T118" fmla="*/ 693 w 1752"/>
                <a:gd name="T119" fmla="*/ 1639 h 1759"/>
                <a:gd name="T120" fmla="*/ 612 w 1752"/>
                <a:gd name="T121" fmla="*/ 1686 h 1759"/>
                <a:gd name="T122" fmla="*/ 840 w 1752"/>
                <a:gd name="T123" fmla="*/ 1729 h 1759"/>
                <a:gd name="T124" fmla="*/ 1151 w 1752"/>
                <a:gd name="T125" fmla="*/ 1681 h 1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52" h="1759">
                  <a:moveTo>
                    <a:pt x="1752" y="935"/>
                  </a:moveTo>
                  <a:cubicBezTo>
                    <a:pt x="1751" y="943"/>
                    <a:pt x="1749" y="951"/>
                    <a:pt x="1748" y="959"/>
                  </a:cubicBezTo>
                  <a:cubicBezTo>
                    <a:pt x="1739" y="1056"/>
                    <a:pt x="1714" y="1149"/>
                    <a:pt x="1674" y="1237"/>
                  </a:cubicBezTo>
                  <a:cubicBezTo>
                    <a:pt x="1635" y="1324"/>
                    <a:pt x="1583" y="1402"/>
                    <a:pt x="1519" y="1471"/>
                  </a:cubicBezTo>
                  <a:cubicBezTo>
                    <a:pt x="1423" y="1574"/>
                    <a:pt x="1309" y="1651"/>
                    <a:pt x="1176" y="1699"/>
                  </a:cubicBezTo>
                  <a:cubicBezTo>
                    <a:pt x="1095" y="1729"/>
                    <a:pt x="1012" y="1746"/>
                    <a:pt x="926" y="1751"/>
                  </a:cubicBezTo>
                  <a:cubicBezTo>
                    <a:pt x="780" y="1759"/>
                    <a:pt x="641" y="1732"/>
                    <a:pt x="509" y="1671"/>
                  </a:cubicBezTo>
                  <a:cubicBezTo>
                    <a:pt x="401" y="1622"/>
                    <a:pt x="308" y="1553"/>
                    <a:pt x="228" y="1466"/>
                  </a:cubicBezTo>
                  <a:cubicBezTo>
                    <a:pt x="116" y="1342"/>
                    <a:pt x="44" y="1197"/>
                    <a:pt x="14" y="1032"/>
                  </a:cubicBezTo>
                  <a:cubicBezTo>
                    <a:pt x="8" y="1000"/>
                    <a:pt x="6" y="967"/>
                    <a:pt x="2" y="934"/>
                  </a:cubicBezTo>
                  <a:cubicBezTo>
                    <a:pt x="1" y="931"/>
                    <a:pt x="1" y="928"/>
                    <a:pt x="0" y="925"/>
                  </a:cubicBezTo>
                  <a:cubicBezTo>
                    <a:pt x="0" y="895"/>
                    <a:pt x="0" y="864"/>
                    <a:pt x="0" y="834"/>
                  </a:cubicBezTo>
                  <a:cubicBezTo>
                    <a:pt x="2" y="810"/>
                    <a:pt x="4" y="787"/>
                    <a:pt x="7" y="763"/>
                  </a:cubicBezTo>
                  <a:cubicBezTo>
                    <a:pt x="21" y="659"/>
                    <a:pt x="52" y="560"/>
                    <a:pt x="101" y="467"/>
                  </a:cubicBezTo>
                  <a:cubicBezTo>
                    <a:pt x="149" y="377"/>
                    <a:pt x="211" y="297"/>
                    <a:pt x="287" y="228"/>
                  </a:cubicBezTo>
                  <a:cubicBezTo>
                    <a:pt x="341" y="179"/>
                    <a:pt x="400" y="138"/>
                    <a:pt x="463" y="104"/>
                  </a:cubicBezTo>
                  <a:cubicBezTo>
                    <a:pt x="555" y="55"/>
                    <a:pt x="652" y="23"/>
                    <a:pt x="755" y="9"/>
                  </a:cubicBezTo>
                  <a:cubicBezTo>
                    <a:pt x="782" y="5"/>
                    <a:pt x="809" y="3"/>
                    <a:pt x="835" y="0"/>
                  </a:cubicBezTo>
                  <a:cubicBezTo>
                    <a:pt x="865" y="0"/>
                    <a:pt x="895" y="0"/>
                    <a:pt x="924" y="0"/>
                  </a:cubicBezTo>
                  <a:cubicBezTo>
                    <a:pt x="927" y="1"/>
                    <a:pt x="931" y="2"/>
                    <a:pt x="934" y="2"/>
                  </a:cubicBezTo>
                  <a:cubicBezTo>
                    <a:pt x="958" y="5"/>
                    <a:pt x="983" y="7"/>
                    <a:pt x="1007" y="10"/>
                  </a:cubicBezTo>
                  <a:cubicBezTo>
                    <a:pt x="1108" y="25"/>
                    <a:pt x="1202" y="57"/>
                    <a:pt x="1292" y="105"/>
                  </a:cubicBezTo>
                  <a:cubicBezTo>
                    <a:pt x="1425" y="177"/>
                    <a:pt x="1532" y="277"/>
                    <a:pt x="1614" y="404"/>
                  </a:cubicBezTo>
                  <a:cubicBezTo>
                    <a:pt x="1678" y="504"/>
                    <a:pt x="1721" y="613"/>
                    <a:pt x="1740" y="730"/>
                  </a:cubicBezTo>
                  <a:cubicBezTo>
                    <a:pt x="1745" y="763"/>
                    <a:pt x="1748" y="795"/>
                    <a:pt x="1752" y="828"/>
                  </a:cubicBezTo>
                  <a:cubicBezTo>
                    <a:pt x="1752" y="864"/>
                    <a:pt x="1752" y="899"/>
                    <a:pt x="1752" y="935"/>
                  </a:cubicBezTo>
                  <a:close/>
                  <a:moveTo>
                    <a:pt x="1730" y="868"/>
                  </a:moveTo>
                  <a:cubicBezTo>
                    <a:pt x="1728" y="847"/>
                    <a:pt x="1727" y="818"/>
                    <a:pt x="1725" y="789"/>
                  </a:cubicBezTo>
                  <a:cubicBezTo>
                    <a:pt x="1714" y="679"/>
                    <a:pt x="1682" y="575"/>
                    <a:pt x="1630" y="477"/>
                  </a:cubicBezTo>
                  <a:cubicBezTo>
                    <a:pt x="1544" y="317"/>
                    <a:pt x="1419" y="195"/>
                    <a:pt x="1257" y="113"/>
                  </a:cubicBezTo>
                  <a:cubicBezTo>
                    <a:pt x="1104" y="36"/>
                    <a:pt x="942" y="9"/>
                    <a:pt x="772" y="29"/>
                  </a:cubicBezTo>
                  <a:cubicBezTo>
                    <a:pt x="674" y="41"/>
                    <a:pt x="581" y="69"/>
                    <a:pt x="493" y="114"/>
                  </a:cubicBezTo>
                  <a:cubicBezTo>
                    <a:pt x="406" y="158"/>
                    <a:pt x="327" y="216"/>
                    <a:pt x="259" y="287"/>
                  </a:cubicBezTo>
                  <a:cubicBezTo>
                    <a:pt x="193" y="357"/>
                    <a:pt x="140" y="435"/>
                    <a:pt x="100" y="522"/>
                  </a:cubicBezTo>
                  <a:cubicBezTo>
                    <a:pt x="36" y="662"/>
                    <a:pt x="12" y="809"/>
                    <a:pt x="27" y="962"/>
                  </a:cubicBezTo>
                  <a:cubicBezTo>
                    <a:pt x="37" y="1064"/>
                    <a:pt x="65" y="1161"/>
                    <a:pt x="111" y="1253"/>
                  </a:cubicBezTo>
                  <a:cubicBezTo>
                    <a:pt x="156" y="1345"/>
                    <a:pt x="216" y="1426"/>
                    <a:pt x="291" y="1496"/>
                  </a:cubicBezTo>
                  <a:cubicBezTo>
                    <a:pt x="343" y="1545"/>
                    <a:pt x="400" y="1587"/>
                    <a:pt x="463" y="1622"/>
                  </a:cubicBezTo>
                  <a:cubicBezTo>
                    <a:pt x="469" y="1626"/>
                    <a:pt x="474" y="1627"/>
                    <a:pt x="481" y="1625"/>
                  </a:cubicBezTo>
                  <a:cubicBezTo>
                    <a:pt x="516" y="1616"/>
                    <a:pt x="552" y="1606"/>
                    <a:pt x="588" y="1597"/>
                  </a:cubicBezTo>
                  <a:cubicBezTo>
                    <a:pt x="644" y="1585"/>
                    <a:pt x="701" y="1581"/>
                    <a:pt x="758" y="1594"/>
                  </a:cubicBezTo>
                  <a:cubicBezTo>
                    <a:pt x="798" y="1604"/>
                    <a:pt x="837" y="1616"/>
                    <a:pt x="865" y="1650"/>
                  </a:cubicBezTo>
                  <a:cubicBezTo>
                    <a:pt x="865" y="1651"/>
                    <a:pt x="866" y="1652"/>
                    <a:pt x="867" y="1652"/>
                  </a:cubicBezTo>
                  <a:cubicBezTo>
                    <a:pt x="877" y="1652"/>
                    <a:pt x="887" y="1653"/>
                    <a:pt x="897" y="1652"/>
                  </a:cubicBezTo>
                  <a:cubicBezTo>
                    <a:pt x="901" y="1651"/>
                    <a:pt x="904" y="1646"/>
                    <a:pt x="908" y="1643"/>
                  </a:cubicBezTo>
                  <a:cubicBezTo>
                    <a:pt x="913" y="1638"/>
                    <a:pt x="917" y="1633"/>
                    <a:pt x="923" y="1630"/>
                  </a:cubicBezTo>
                  <a:cubicBezTo>
                    <a:pt x="982" y="1591"/>
                    <a:pt x="1047" y="1582"/>
                    <a:pt x="1115" y="1588"/>
                  </a:cubicBezTo>
                  <a:cubicBezTo>
                    <a:pt x="1170" y="1592"/>
                    <a:pt x="1223" y="1606"/>
                    <a:pt x="1276" y="1622"/>
                  </a:cubicBezTo>
                  <a:cubicBezTo>
                    <a:pt x="1282" y="1624"/>
                    <a:pt x="1287" y="1624"/>
                    <a:pt x="1293" y="1621"/>
                  </a:cubicBezTo>
                  <a:cubicBezTo>
                    <a:pt x="1372" y="1576"/>
                    <a:pt x="1443" y="1520"/>
                    <a:pt x="1504" y="1453"/>
                  </a:cubicBezTo>
                  <a:cubicBezTo>
                    <a:pt x="1652" y="1289"/>
                    <a:pt x="1727" y="1097"/>
                    <a:pt x="1730" y="868"/>
                  </a:cubicBezTo>
                  <a:close/>
                  <a:moveTo>
                    <a:pt x="1151" y="1681"/>
                  </a:moveTo>
                  <a:cubicBezTo>
                    <a:pt x="1150" y="1681"/>
                    <a:pt x="1148" y="1680"/>
                    <a:pt x="1147" y="1679"/>
                  </a:cubicBezTo>
                  <a:cubicBezTo>
                    <a:pt x="1145" y="1678"/>
                    <a:pt x="1143" y="1676"/>
                    <a:pt x="1141" y="1674"/>
                  </a:cubicBezTo>
                  <a:cubicBezTo>
                    <a:pt x="1099" y="1641"/>
                    <a:pt x="1050" y="1626"/>
                    <a:pt x="996" y="1630"/>
                  </a:cubicBezTo>
                  <a:cubicBezTo>
                    <a:pt x="963" y="1633"/>
                    <a:pt x="932" y="1644"/>
                    <a:pt x="914" y="1673"/>
                  </a:cubicBezTo>
                  <a:cubicBezTo>
                    <a:pt x="903" y="1691"/>
                    <a:pt x="890" y="1695"/>
                    <a:pt x="872" y="1693"/>
                  </a:cubicBezTo>
                  <a:cubicBezTo>
                    <a:pt x="867" y="1692"/>
                    <a:pt x="864" y="1692"/>
                    <a:pt x="862" y="1687"/>
                  </a:cubicBezTo>
                  <a:cubicBezTo>
                    <a:pt x="852" y="1668"/>
                    <a:pt x="837" y="1653"/>
                    <a:pt x="818" y="1644"/>
                  </a:cubicBezTo>
                  <a:cubicBezTo>
                    <a:pt x="777" y="1624"/>
                    <a:pt x="735" y="1627"/>
                    <a:pt x="693" y="1639"/>
                  </a:cubicBezTo>
                  <a:cubicBezTo>
                    <a:pt x="662" y="1647"/>
                    <a:pt x="635" y="1663"/>
                    <a:pt x="612" y="1686"/>
                  </a:cubicBezTo>
                  <a:cubicBezTo>
                    <a:pt x="641" y="1699"/>
                    <a:pt x="737" y="1725"/>
                    <a:pt x="840" y="1729"/>
                  </a:cubicBezTo>
                  <a:cubicBezTo>
                    <a:pt x="946" y="1733"/>
                    <a:pt x="1049" y="1719"/>
                    <a:pt x="1151" y="16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8" name="Freeform 41">
              <a:extLst>
                <a:ext uri="{FF2B5EF4-FFF2-40B4-BE49-F238E27FC236}">
                  <a16:creationId xmlns:a16="http://schemas.microsoft.com/office/drawing/2014/main" id="{926DDBD3-2B58-41C6-A996-CD9C7531E7C8}"/>
                </a:ext>
              </a:extLst>
            </p:cNvPr>
            <p:cNvSpPr>
              <a:spLocks noEditPoints="1"/>
            </p:cNvSpPr>
            <p:nvPr/>
          </p:nvSpPr>
          <p:spPr bwMode="auto">
            <a:xfrm>
              <a:off x="4343400" y="638175"/>
              <a:ext cx="3721100" cy="4149725"/>
            </a:xfrm>
            <a:custGeom>
              <a:avLst/>
              <a:gdLst>
                <a:gd name="T0" fmla="*/ 898 w 1362"/>
                <a:gd name="T1" fmla="*/ 1368 h 1519"/>
                <a:gd name="T2" fmla="*/ 900 w 1362"/>
                <a:gd name="T3" fmla="*/ 1369 h 1519"/>
                <a:gd name="T4" fmla="*/ 964 w 1362"/>
                <a:gd name="T5" fmla="*/ 1372 h 1519"/>
                <a:gd name="T6" fmla="*/ 1036 w 1362"/>
                <a:gd name="T7" fmla="*/ 1360 h 1519"/>
                <a:gd name="T8" fmla="*/ 1087 w 1362"/>
                <a:gd name="T9" fmla="*/ 1286 h 1519"/>
                <a:gd name="T10" fmla="*/ 1088 w 1362"/>
                <a:gd name="T11" fmla="*/ 1279 h 1519"/>
                <a:gd name="T12" fmla="*/ 1258 w 1362"/>
                <a:gd name="T13" fmla="*/ 1360 h 1519"/>
                <a:gd name="T14" fmla="*/ 1235 w 1362"/>
                <a:gd name="T15" fmla="*/ 1384 h 1519"/>
                <a:gd name="T16" fmla="*/ 1080 w 1362"/>
                <a:gd name="T17" fmla="*/ 1450 h 1519"/>
                <a:gd name="T18" fmla="*/ 931 w 1362"/>
                <a:gd name="T19" fmla="*/ 1444 h 1519"/>
                <a:gd name="T20" fmla="*/ 783 w 1362"/>
                <a:gd name="T21" fmla="*/ 1454 h 1519"/>
                <a:gd name="T22" fmla="*/ 703 w 1362"/>
                <a:gd name="T23" fmla="*/ 1513 h 1519"/>
                <a:gd name="T24" fmla="*/ 673 w 1362"/>
                <a:gd name="T25" fmla="*/ 1513 h 1519"/>
                <a:gd name="T26" fmla="*/ 552 w 1362"/>
                <a:gd name="T27" fmla="*/ 1444 h 1519"/>
                <a:gd name="T28" fmla="*/ 425 w 1362"/>
                <a:gd name="T29" fmla="*/ 1446 h 1519"/>
                <a:gd name="T30" fmla="*/ 248 w 1362"/>
                <a:gd name="T31" fmla="*/ 1441 h 1519"/>
                <a:gd name="T32" fmla="*/ 118 w 1362"/>
                <a:gd name="T33" fmla="*/ 1360 h 1519"/>
                <a:gd name="T34" fmla="*/ 210 w 1362"/>
                <a:gd name="T35" fmla="*/ 1336 h 1519"/>
                <a:gd name="T36" fmla="*/ 285 w 1362"/>
                <a:gd name="T37" fmla="*/ 1280 h 1519"/>
                <a:gd name="T38" fmla="*/ 22 w 1362"/>
                <a:gd name="T39" fmla="*/ 688 h 1519"/>
                <a:gd name="T40" fmla="*/ 282 w 1362"/>
                <a:gd name="T41" fmla="*/ 226 h 1519"/>
                <a:gd name="T42" fmla="*/ 1220 w 1362"/>
                <a:gd name="T43" fmla="*/ 388 h 1519"/>
                <a:gd name="T44" fmla="*/ 1297 w 1362"/>
                <a:gd name="T45" fmla="*/ 955 h 1519"/>
                <a:gd name="T46" fmla="*/ 898 w 1362"/>
                <a:gd name="T47" fmla="*/ 1368 h 1519"/>
                <a:gd name="T48" fmla="*/ 674 w 1362"/>
                <a:gd name="T49" fmla="*/ 1383 h 1519"/>
                <a:gd name="T50" fmla="*/ 1307 w 1362"/>
                <a:gd name="T51" fmla="*/ 759 h 1519"/>
                <a:gd name="T52" fmla="*/ 684 w 1362"/>
                <a:gd name="T53" fmla="*/ 118 h 1519"/>
                <a:gd name="T54" fmla="*/ 41 w 1362"/>
                <a:gd name="T55" fmla="*/ 741 h 1519"/>
                <a:gd name="T56" fmla="*/ 674 w 1362"/>
                <a:gd name="T57" fmla="*/ 1383 h 1519"/>
                <a:gd name="T58" fmla="*/ 444 w 1362"/>
                <a:gd name="T59" fmla="*/ 1366 h 1519"/>
                <a:gd name="T60" fmla="*/ 288 w 1362"/>
                <a:gd name="T61" fmla="*/ 1281 h 1519"/>
                <a:gd name="T62" fmla="*/ 321 w 1362"/>
                <a:gd name="T63" fmla="*/ 1348 h 1519"/>
                <a:gd name="T64" fmla="*/ 444 w 1362"/>
                <a:gd name="T65" fmla="*/ 1366 h 1519"/>
                <a:gd name="T66" fmla="*/ 752 w 1362"/>
                <a:gd name="T67" fmla="*/ 1404 h 1519"/>
                <a:gd name="T68" fmla="*/ 623 w 1362"/>
                <a:gd name="T69" fmla="*/ 1404 h 1519"/>
                <a:gd name="T70" fmla="*/ 688 w 1362"/>
                <a:gd name="T71" fmla="*/ 1475 h 1519"/>
                <a:gd name="T72" fmla="*/ 752 w 1362"/>
                <a:gd name="T73" fmla="*/ 1404 h 1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62" h="1519">
                  <a:moveTo>
                    <a:pt x="898" y="1368"/>
                  </a:moveTo>
                  <a:cubicBezTo>
                    <a:pt x="899" y="1368"/>
                    <a:pt x="900" y="1369"/>
                    <a:pt x="900" y="1369"/>
                  </a:cubicBezTo>
                  <a:cubicBezTo>
                    <a:pt x="922" y="1362"/>
                    <a:pt x="943" y="1370"/>
                    <a:pt x="964" y="1372"/>
                  </a:cubicBezTo>
                  <a:cubicBezTo>
                    <a:pt x="989" y="1374"/>
                    <a:pt x="1014" y="1372"/>
                    <a:pt x="1036" y="1360"/>
                  </a:cubicBezTo>
                  <a:cubicBezTo>
                    <a:pt x="1065" y="1344"/>
                    <a:pt x="1080" y="1318"/>
                    <a:pt x="1087" y="1286"/>
                  </a:cubicBezTo>
                  <a:cubicBezTo>
                    <a:pt x="1087" y="1284"/>
                    <a:pt x="1088" y="1282"/>
                    <a:pt x="1088" y="1279"/>
                  </a:cubicBezTo>
                  <a:cubicBezTo>
                    <a:pt x="1155" y="1336"/>
                    <a:pt x="1181" y="1349"/>
                    <a:pt x="1258" y="1360"/>
                  </a:cubicBezTo>
                  <a:cubicBezTo>
                    <a:pt x="1249" y="1368"/>
                    <a:pt x="1242" y="1376"/>
                    <a:pt x="1235" y="1384"/>
                  </a:cubicBezTo>
                  <a:cubicBezTo>
                    <a:pt x="1191" y="1424"/>
                    <a:pt x="1138" y="1444"/>
                    <a:pt x="1080" y="1450"/>
                  </a:cubicBezTo>
                  <a:cubicBezTo>
                    <a:pt x="1030" y="1454"/>
                    <a:pt x="981" y="1449"/>
                    <a:pt x="931" y="1444"/>
                  </a:cubicBezTo>
                  <a:cubicBezTo>
                    <a:pt x="881" y="1440"/>
                    <a:pt x="831" y="1436"/>
                    <a:pt x="783" y="1454"/>
                  </a:cubicBezTo>
                  <a:cubicBezTo>
                    <a:pt x="750" y="1465"/>
                    <a:pt x="722" y="1483"/>
                    <a:pt x="703" y="1513"/>
                  </a:cubicBezTo>
                  <a:cubicBezTo>
                    <a:pt x="698" y="1519"/>
                    <a:pt x="677" y="1519"/>
                    <a:pt x="673" y="1513"/>
                  </a:cubicBezTo>
                  <a:cubicBezTo>
                    <a:pt x="644" y="1470"/>
                    <a:pt x="601" y="1451"/>
                    <a:pt x="552" y="1444"/>
                  </a:cubicBezTo>
                  <a:cubicBezTo>
                    <a:pt x="509" y="1437"/>
                    <a:pt x="467" y="1442"/>
                    <a:pt x="425" y="1446"/>
                  </a:cubicBezTo>
                  <a:cubicBezTo>
                    <a:pt x="366" y="1452"/>
                    <a:pt x="307" y="1456"/>
                    <a:pt x="248" y="1441"/>
                  </a:cubicBezTo>
                  <a:cubicBezTo>
                    <a:pt x="197" y="1428"/>
                    <a:pt x="154" y="1401"/>
                    <a:pt x="118" y="1360"/>
                  </a:cubicBezTo>
                  <a:cubicBezTo>
                    <a:pt x="150" y="1356"/>
                    <a:pt x="181" y="1349"/>
                    <a:pt x="210" y="1336"/>
                  </a:cubicBezTo>
                  <a:cubicBezTo>
                    <a:pt x="239" y="1322"/>
                    <a:pt x="264" y="1305"/>
                    <a:pt x="285" y="1280"/>
                  </a:cubicBezTo>
                  <a:cubicBezTo>
                    <a:pt x="95" y="1128"/>
                    <a:pt x="0" y="932"/>
                    <a:pt x="22" y="688"/>
                  </a:cubicBezTo>
                  <a:cubicBezTo>
                    <a:pt x="39" y="497"/>
                    <a:pt x="128" y="341"/>
                    <a:pt x="282" y="226"/>
                  </a:cubicBezTo>
                  <a:cubicBezTo>
                    <a:pt x="582" y="0"/>
                    <a:pt x="1011" y="72"/>
                    <a:pt x="1220" y="388"/>
                  </a:cubicBezTo>
                  <a:cubicBezTo>
                    <a:pt x="1336" y="563"/>
                    <a:pt x="1362" y="755"/>
                    <a:pt x="1297" y="955"/>
                  </a:cubicBezTo>
                  <a:cubicBezTo>
                    <a:pt x="1231" y="1156"/>
                    <a:pt x="1094" y="1290"/>
                    <a:pt x="898" y="1368"/>
                  </a:cubicBezTo>
                  <a:close/>
                  <a:moveTo>
                    <a:pt x="674" y="1383"/>
                  </a:moveTo>
                  <a:cubicBezTo>
                    <a:pt x="1018" y="1384"/>
                    <a:pt x="1303" y="1107"/>
                    <a:pt x="1307" y="759"/>
                  </a:cubicBezTo>
                  <a:cubicBezTo>
                    <a:pt x="1312" y="401"/>
                    <a:pt x="1023" y="122"/>
                    <a:pt x="684" y="118"/>
                  </a:cubicBezTo>
                  <a:cubicBezTo>
                    <a:pt x="330" y="112"/>
                    <a:pt x="46" y="398"/>
                    <a:pt x="41" y="741"/>
                  </a:cubicBezTo>
                  <a:cubicBezTo>
                    <a:pt x="36" y="1096"/>
                    <a:pt x="325" y="1384"/>
                    <a:pt x="674" y="1383"/>
                  </a:cubicBezTo>
                  <a:close/>
                  <a:moveTo>
                    <a:pt x="444" y="1366"/>
                  </a:moveTo>
                  <a:cubicBezTo>
                    <a:pt x="389" y="1344"/>
                    <a:pt x="338" y="1316"/>
                    <a:pt x="288" y="1281"/>
                  </a:cubicBezTo>
                  <a:cubicBezTo>
                    <a:pt x="292" y="1309"/>
                    <a:pt x="302" y="1331"/>
                    <a:pt x="321" y="1348"/>
                  </a:cubicBezTo>
                  <a:cubicBezTo>
                    <a:pt x="358" y="1379"/>
                    <a:pt x="400" y="1376"/>
                    <a:pt x="444" y="1366"/>
                  </a:cubicBezTo>
                  <a:close/>
                  <a:moveTo>
                    <a:pt x="752" y="1404"/>
                  </a:moveTo>
                  <a:cubicBezTo>
                    <a:pt x="709" y="1404"/>
                    <a:pt x="668" y="1404"/>
                    <a:pt x="623" y="1404"/>
                  </a:cubicBezTo>
                  <a:cubicBezTo>
                    <a:pt x="646" y="1429"/>
                    <a:pt x="666" y="1451"/>
                    <a:pt x="688" y="1475"/>
                  </a:cubicBezTo>
                  <a:cubicBezTo>
                    <a:pt x="710" y="1451"/>
                    <a:pt x="731" y="1427"/>
                    <a:pt x="752" y="14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9" name="Freeform 42">
              <a:extLst>
                <a:ext uri="{FF2B5EF4-FFF2-40B4-BE49-F238E27FC236}">
                  <a16:creationId xmlns:a16="http://schemas.microsoft.com/office/drawing/2014/main" id="{B4260E17-F68F-4BF1-8A42-91978714B8F4}"/>
                </a:ext>
              </a:extLst>
            </p:cNvPr>
            <p:cNvSpPr>
              <a:spLocks/>
            </p:cNvSpPr>
            <p:nvPr/>
          </p:nvSpPr>
          <p:spPr bwMode="auto">
            <a:xfrm>
              <a:off x="5302250" y="646113"/>
              <a:ext cx="317500" cy="314325"/>
            </a:xfrm>
            <a:custGeom>
              <a:avLst/>
              <a:gdLst>
                <a:gd name="T0" fmla="*/ 80 w 116"/>
                <a:gd name="T1" fmla="*/ 26 h 115"/>
                <a:gd name="T2" fmla="*/ 80 w 116"/>
                <a:gd name="T3" fmla="*/ 88 h 115"/>
                <a:gd name="T4" fmla="*/ 76 w 116"/>
                <a:gd name="T5" fmla="*/ 97 h 115"/>
                <a:gd name="T6" fmla="*/ 63 w 116"/>
                <a:gd name="T7" fmla="*/ 95 h 115"/>
                <a:gd name="T8" fmla="*/ 20 w 116"/>
                <a:gd name="T9" fmla="*/ 49 h 115"/>
                <a:gd name="T10" fmla="*/ 45 w 116"/>
                <a:gd name="T11" fmla="*/ 110 h 115"/>
                <a:gd name="T12" fmla="*/ 33 w 116"/>
                <a:gd name="T13" fmla="*/ 115 h 115"/>
                <a:gd name="T14" fmla="*/ 0 w 116"/>
                <a:gd name="T15" fmla="*/ 34 h 115"/>
                <a:gd name="T16" fmla="*/ 17 w 116"/>
                <a:gd name="T17" fmla="*/ 27 h 115"/>
                <a:gd name="T18" fmla="*/ 68 w 116"/>
                <a:gd name="T19" fmla="*/ 83 h 115"/>
                <a:gd name="T20" fmla="*/ 68 w 116"/>
                <a:gd name="T21" fmla="*/ 7 h 115"/>
                <a:gd name="T22" fmla="*/ 83 w 116"/>
                <a:gd name="T23" fmla="*/ 0 h 115"/>
                <a:gd name="T24" fmla="*/ 116 w 116"/>
                <a:gd name="T25" fmla="*/ 81 h 115"/>
                <a:gd name="T26" fmla="*/ 105 w 116"/>
                <a:gd name="T27" fmla="*/ 86 h 115"/>
                <a:gd name="T28" fmla="*/ 80 w 116"/>
                <a:gd name="T29" fmla="*/ 26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6" h="115">
                  <a:moveTo>
                    <a:pt x="80" y="26"/>
                  </a:moveTo>
                  <a:cubicBezTo>
                    <a:pt x="80" y="47"/>
                    <a:pt x="80" y="67"/>
                    <a:pt x="80" y="88"/>
                  </a:cubicBezTo>
                  <a:cubicBezTo>
                    <a:pt x="80" y="91"/>
                    <a:pt x="79" y="95"/>
                    <a:pt x="76" y="97"/>
                  </a:cubicBezTo>
                  <a:cubicBezTo>
                    <a:pt x="72" y="101"/>
                    <a:pt x="67" y="100"/>
                    <a:pt x="63" y="95"/>
                  </a:cubicBezTo>
                  <a:cubicBezTo>
                    <a:pt x="50" y="79"/>
                    <a:pt x="36" y="64"/>
                    <a:pt x="20" y="49"/>
                  </a:cubicBezTo>
                  <a:cubicBezTo>
                    <a:pt x="28" y="69"/>
                    <a:pt x="36" y="90"/>
                    <a:pt x="45" y="110"/>
                  </a:cubicBezTo>
                  <a:cubicBezTo>
                    <a:pt x="41" y="112"/>
                    <a:pt x="37" y="113"/>
                    <a:pt x="33" y="115"/>
                  </a:cubicBezTo>
                  <a:cubicBezTo>
                    <a:pt x="22" y="88"/>
                    <a:pt x="11" y="62"/>
                    <a:pt x="0" y="34"/>
                  </a:cubicBezTo>
                  <a:cubicBezTo>
                    <a:pt x="6" y="32"/>
                    <a:pt x="11" y="30"/>
                    <a:pt x="17" y="27"/>
                  </a:cubicBezTo>
                  <a:cubicBezTo>
                    <a:pt x="33" y="45"/>
                    <a:pt x="50" y="63"/>
                    <a:pt x="68" y="83"/>
                  </a:cubicBezTo>
                  <a:cubicBezTo>
                    <a:pt x="68" y="57"/>
                    <a:pt x="68" y="32"/>
                    <a:pt x="68" y="7"/>
                  </a:cubicBezTo>
                  <a:cubicBezTo>
                    <a:pt x="72" y="5"/>
                    <a:pt x="77" y="3"/>
                    <a:pt x="83" y="0"/>
                  </a:cubicBezTo>
                  <a:cubicBezTo>
                    <a:pt x="94" y="27"/>
                    <a:pt x="105" y="54"/>
                    <a:pt x="116" y="81"/>
                  </a:cubicBezTo>
                  <a:cubicBezTo>
                    <a:pt x="112" y="83"/>
                    <a:pt x="109" y="84"/>
                    <a:pt x="105" y="86"/>
                  </a:cubicBezTo>
                  <a:cubicBezTo>
                    <a:pt x="96" y="66"/>
                    <a:pt x="88" y="46"/>
                    <a:pt x="8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0" name="Freeform 43">
              <a:extLst>
                <a:ext uri="{FF2B5EF4-FFF2-40B4-BE49-F238E27FC236}">
                  <a16:creationId xmlns:a16="http://schemas.microsoft.com/office/drawing/2014/main" id="{A1D9CA6A-B20C-4947-9096-3CADD62C90A9}"/>
                </a:ext>
              </a:extLst>
            </p:cNvPr>
            <p:cNvSpPr>
              <a:spLocks/>
            </p:cNvSpPr>
            <p:nvPr/>
          </p:nvSpPr>
          <p:spPr bwMode="auto">
            <a:xfrm>
              <a:off x="7893050" y="1741488"/>
              <a:ext cx="300038" cy="279400"/>
            </a:xfrm>
            <a:custGeom>
              <a:avLst/>
              <a:gdLst>
                <a:gd name="T0" fmla="*/ 5 w 110"/>
                <a:gd name="T1" fmla="*/ 45 h 102"/>
                <a:gd name="T2" fmla="*/ 0 w 110"/>
                <a:gd name="T3" fmla="*/ 34 h 102"/>
                <a:gd name="T4" fmla="*/ 80 w 110"/>
                <a:gd name="T5" fmla="*/ 0 h 102"/>
                <a:gd name="T6" fmla="*/ 81 w 110"/>
                <a:gd name="T7" fmla="*/ 23 h 102"/>
                <a:gd name="T8" fmla="*/ 44 w 110"/>
                <a:gd name="T9" fmla="*/ 82 h 102"/>
                <a:gd name="T10" fmla="*/ 105 w 110"/>
                <a:gd name="T11" fmla="*/ 56 h 102"/>
                <a:gd name="T12" fmla="*/ 110 w 110"/>
                <a:gd name="T13" fmla="*/ 67 h 102"/>
                <a:gd name="T14" fmla="*/ 30 w 110"/>
                <a:gd name="T15" fmla="*/ 102 h 102"/>
                <a:gd name="T16" fmla="*/ 29 w 110"/>
                <a:gd name="T17" fmla="*/ 79 h 102"/>
                <a:gd name="T18" fmla="*/ 67 w 110"/>
                <a:gd name="T19" fmla="*/ 19 h 102"/>
                <a:gd name="T20" fmla="*/ 5 w 110"/>
                <a:gd name="T21" fmla="*/ 4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 h="102">
                  <a:moveTo>
                    <a:pt x="5" y="45"/>
                  </a:moveTo>
                  <a:cubicBezTo>
                    <a:pt x="3" y="41"/>
                    <a:pt x="2" y="38"/>
                    <a:pt x="0" y="34"/>
                  </a:cubicBezTo>
                  <a:cubicBezTo>
                    <a:pt x="27" y="23"/>
                    <a:pt x="53" y="11"/>
                    <a:pt x="80" y="0"/>
                  </a:cubicBezTo>
                  <a:cubicBezTo>
                    <a:pt x="86" y="8"/>
                    <a:pt x="88" y="14"/>
                    <a:pt x="81" y="23"/>
                  </a:cubicBezTo>
                  <a:cubicBezTo>
                    <a:pt x="68" y="42"/>
                    <a:pt x="56" y="61"/>
                    <a:pt x="44" y="82"/>
                  </a:cubicBezTo>
                  <a:cubicBezTo>
                    <a:pt x="64" y="74"/>
                    <a:pt x="84" y="65"/>
                    <a:pt x="105" y="56"/>
                  </a:cubicBezTo>
                  <a:cubicBezTo>
                    <a:pt x="107" y="60"/>
                    <a:pt x="108" y="63"/>
                    <a:pt x="110" y="67"/>
                  </a:cubicBezTo>
                  <a:cubicBezTo>
                    <a:pt x="83" y="79"/>
                    <a:pt x="57" y="90"/>
                    <a:pt x="30" y="102"/>
                  </a:cubicBezTo>
                  <a:cubicBezTo>
                    <a:pt x="23" y="94"/>
                    <a:pt x="24" y="87"/>
                    <a:pt x="29" y="79"/>
                  </a:cubicBezTo>
                  <a:cubicBezTo>
                    <a:pt x="43" y="60"/>
                    <a:pt x="55" y="40"/>
                    <a:pt x="67" y="19"/>
                  </a:cubicBezTo>
                  <a:cubicBezTo>
                    <a:pt x="47" y="28"/>
                    <a:pt x="26" y="36"/>
                    <a:pt x="5"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1" name="Freeform 44">
              <a:extLst>
                <a:ext uri="{FF2B5EF4-FFF2-40B4-BE49-F238E27FC236}">
                  <a16:creationId xmlns:a16="http://schemas.microsoft.com/office/drawing/2014/main" id="{DE55186D-3E87-4ABA-875C-7ACCD338724A}"/>
                </a:ext>
              </a:extLst>
            </p:cNvPr>
            <p:cNvSpPr>
              <a:spLocks/>
            </p:cNvSpPr>
            <p:nvPr/>
          </p:nvSpPr>
          <p:spPr bwMode="auto">
            <a:xfrm>
              <a:off x="4116388" y="2081213"/>
              <a:ext cx="277813" cy="250825"/>
            </a:xfrm>
            <a:custGeom>
              <a:avLst/>
              <a:gdLst>
                <a:gd name="T0" fmla="*/ 21 w 102"/>
                <a:gd name="T1" fmla="*/ 64 h 92"/>
                <a:gd name="T2" fmla="*/ 87 w 102"/>
                <a:gd name="T3" fmla="*/ 80 h 92"/>
                <a:gd name="T4" fmla="*/ 85 w 102"/>
                <a:gd name="T5" fmla="*/ 92 h 92"/>
                <a:gd name="T6" fmla="*/ 0 w 102"/>
                <a:gd name="T7" fmla="*/ 72 h 92"/>
                <a:gd name="T8" fmla="*/ 13 w 102"/>
                <a:gd name="T9" fmla="*/ 53 h 92"/>
                <a:gd name="T10" fmla="*/ 79 w 102"/>
                <a:gd name="T11" fmla="*/ 28 h 92"/>
                <a:gd name="T12" fmla="*/ 14 w 102"/>
                <a:gd name="T13" fmla="*/ 12 h 92"/>
                <a:gd name="T14" fmla="*/ 17 w 102"/>
                <a:gd name="T15" fmla="*/ 0 h 92"/>
                <a:gd name="T16" fmla="*/ 101 w 102"/>
                <a:gd name="T17" fmla="*/ 20 h 92"/>
                <a:gd name="T18" fmla="*/ 90 w 102"/>
                <a:gd name="T19" fmla="*/ 38 h 92"/>
                <a:gd name="T20" fmla="*/ 32 w 102"/>
                <a:gd name="T21" fmla="*/ 59 h 92"/>
                <a:gd name="T22" fmla="*/ 21 w 102"/>
                <a:gd name="T23" fmla="*/ 6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 h="92">
                  <a:moveTo>
                    <a:pt x="21" y="64"/>
                  </a:moveTo>
                  <a:cubicBezTo>
                    <a:pt x="44" y="70"/>
                    <a:pt x="65" y="75"/>
                    <a:pt x="87" y="80"/>
                  </a:cubicBezTo>
                  <a:cubicBezTo>
                    <a:pt x="87" y="84"/>
                    <a:pt x="86" y="88"/>
                    <a:pt x="85" y="92"/>
                  </a:cubicBezTo>
                  <a:cubicBezTo>
                    <a:pt x="56" y="85"/>
                    <a:pt x="29" y="79"/>
                    <a:pt x="0" y="72"/>
                  </a:cubicBezTo>
                  <a:cubicBezTo>
                    <a:pt x="1" y="62"/>
                    <a:pt x="3" y="56"/>
                    <a:pt x="13" y="53"/>
                  </a:cubicBezTo>
                  <a:cubicBezTo>
                    <a:pt x="35" y="46"/>
                    <a:pt x="57" y="37"/>
                    <a:pt x="79" y="28"/>
                  </a:cubicBezTo>
                  <a:cubicBezTo>
                    <a:pt x="57" y="22"/>
                    <a:pt x="36" y="17"/>
                    <a:pt x="14" y="12"/>
                  </a:cubicBezTo>
                  <a:cubicBezTo>
                    <a:pt x="15" y="8"/>
                    <a:pt x="16" y="4"/>
                    <a:pt x="17" y="0"/>
                  </a:cubicBezTo>
                  <a:cubicBezTo>
                    <a:pt x="45" y="7"/>
                    <a:pt x="73" y="13"/>
                    <a:pt x="101" y="20"/>
                  </a:cubicBezTo>
                  <a:cubicBezTo>
                    <a:pt x="102" y="29"/>
                    <a:pt x="99" y="35"/>
                    <a:pt x="90" y="38"/>
                  </a:cubicBezTo>
                  <a:cubicBezTo>
                    <a:pt x="70" y="44"/>
                    <a:pt x="51" y="52"/>
                    <a:pt x="32" y="59"/>
                  </a:cubicBezTo>
                  <a:cubicBezTo>
                    <a:pt x="29" y="60"/>
                    <a:pt x="26" y="61"/>
                    <a:pt x="21"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2" name="Freeform 45">
              <a:extLst>
                <a:ext uri="{FF2B5EF4-FFF2-40B4-BE49-F238E27FC236}">
                  <a16:creationId xmlns:a16="http://schemas.microsoft.com/office/drawing/2014/main" id="{2ED8875E-685F-4748-9D80-1EB1F4CBDCE9}"/>
                </a:ext>
              </a:extLst>
            </p:cNvPr>
            <p:cNvSpPr>
              <a:spLocks/>
            </p:cNvSpPr>
            <p:nvPr/>
          </p:nvSpPr>
          <p:spPr bwMode="auto">
            <a:xfrm>
              <a:off x="4094163" y="2916238"/>
              <a:ext cx="268288" cy="234950"/>
            </a:xfrm>
            <a:custGeom>
              <a:avLst/>
              <a:gdLst>
                <a:gd name="T0" fmla="*/ 67 w 98"/>
                <a:gd name="T1" fmla="*/ 14 h 86"/>
                <a:gd name="T2" fmla="*/ 2 w 98"/>
                <a:gd name="T3" fmla="*/ 26 h 86"/>
                <a:gd name="T4" fmla="*/ 0 w 98"/>
                <a:gd name="T5" fmla="*/ 13 h 86"/>
                <a:gd name="T6" fmla="*/ 67 w 98"/>
                <a:gd name="T7" fmla="*/ 2 h 86"/>
                <a:gd name="T8" fmla="*/ 75 w 98"/>
                <a:gd name="T9" fmla="*/ 0 h 86"/>
                <a:gd name="T10" fmla="*/ 87 w 98"/>
                <a:gd name="T11" fmla="*/ 2 h 86"/>
                <a:gd name="T12" fmla="*/ 83 w 98"/>
                <a:gd name="T13" fmla="*/ 17 h 86"/>
                <a:gd name="T14" fmla="*/ 32 w 98"/>
                <a:gd name="T15" fmla="*/ 66 h 86"/>
                <a:gd name="T16" fmla="*/ 28 w 98"/>
                <a:gd name="T17" fmla="*/ 71 h 86"/>
                <a:gd name="T18" fmla="*/ 96 w 98"/>
                <a:gd name="T19" fmla="*/ 59 h 86"/>
                <a:gd name="T20" fmla="*/ 98 w 98"/>
                <a:gd name="T21" fmla="*/ 71 h 86"/>
                <a:gd name="T22" fmla="*/ 13 w 98"/>
                <a:gd name="T23" fmla="*/ 86 h 86"/>
                <a:gd name="T24" fmla="*/ 17 w 98"/>
                <a:gd name="T25" fmla="*/ 64 h 86"/>
                <a:gd name="T26" fmla="*/ 68 w 98"/>
                <a:gd name="T27" fmla="*/ 16 h 86"/>
                <a:gd name="T28" fmla="*/ 67 w 98"/>
                <a:gd name="T29" fmla="*/ 1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8" h="86">
                  <a:moveTo>
                    <a:pt x="67" y="14"/>
                  </a:moveTo>
                  <a:cubicBezTo>
                    <a:pt x="46" y="18"/>
                    <a:pt x="24" y="22"/>
                    <a:pt x="2" y="26"/>
                  </a:cubicBezTo>
                  <a:cubicBezTo>
                    <a:pt x="1" y="21"/>
                    <a:pt x="1" y="18"/>
                    <a:pt x="0" y="13"/>
                  </a:cubicBezTo>
                  <a:cubicBezTo>
                    <a:pt x="23" y="9"/>
                    <a:pt x="45" y="6"/>
                    <a:pt x="67" y="2"/>
                  </a:cubicBezTo>
                  <a:cubicBezTo>
                    <a:pt x="70" y="1"/>
                    <a:pt x="73" y="0"/>
                    <a:pt x="75" y="0"/>
                  </a:cubicBezTo>
                  <a:cubicBezTo>
                    <a:pt x="79" y="1"/>
                    <a:pt x="83" y="2"/>
                    <a:pt x="87" y="2"/>
                  </a:cubicBezTo>
                  <a:cubicBezTo>
                    <a:pt x="86" y="7"/>
                    <a:pt x="86" y="14"/>
                    <a:pt x="83" y="17"/>
                  </a:cubicBezTo>
                  <a:cubicBezTo>
                    <a:pt x="67" y="34"/>
                    <a:pt x="49" y="50"/>
                    <a:pt x="32" y="66"/>
                  </a:cubicBezTo>
                  <a:cubicBezTo>
                    <a:pt x="31" y="67"/>
                    <a:pt x="30" y="68"/>
                    <a:pt x="28" y="71"/>
                  </a:cubicBezTo>
                  <a:cubicBezTo>
                    <a:pt x="52" y="67"/>
                    <a:pt x="73" y="63"/>
                    <a:pt x="96" y="59"/>
                  </a:cubicBezTo>
                  <a:cubicBezTo>
                    <a:pt x="97" y="63"/>
                    <a:pt x="98" y="67"/>
                    <a:pt x="98" y="71"/>
                  </a:cubicBezTo>
                  <a:cubicBezTo>
                    <a:pt x="70" y="76"/>
                    <a:pt x="42" y="81"/>
                    <a:pt x="13" y="86"/>
                  </a:cubicBezTo>
                  <a:cubicBezTo>
                    <a:pt x="10" y="78"/>
                    <a:pt x="9" y="71"/>
                    <a:pt x="17" y="64"/>
                  </a:cubicBezTo>
                  <a:cubicBezTo>
                    <a:pt x="34" y="49"/>
                    <a:pt x="51" y="32"/>
                    <a:pt x="68" y="16"/>
                  </a:cubicBezTo>
                  <a:cubicBezTo>
                    <a:pt x="67" y="16"/>
                    <a:pt x="67" y="15"/>
                    <a:pt x="6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3" name="Freeform 46">
              <a:extLst>
                <a:ext uri="{FF2B5EF4-FFF2-40B4-BE49-F238E27FC236}">
                  <a16:creationId xmlns:a16="http://schemas.microsoft.com/office/drawing/2014/main" id="{79B87D94-F6CF-4720-9512-22EAF8C407F7}"/>
                </a:ext>
              </a:extLst>
            </p:cNvPr>
            <p:cNvSpPr>
              <a:spLocks noEditPoints="1"/>
            </p:cNvSpPr>
            <p:nvPr/>
          </p:nvSpPr>
          <p:spPr bwMode="auto">
            <a:xfrm>
              <a:off x="5030788" y="796925"/>
              <a:ext cx="301625" cy="303212"/>
            </a:xfrm>
            <a:custGeom>
              <a:avLst/>
              <a:gdLst>
                <a:gd name="T0" fmla="*/ 37 w 110"/>
                <a:gd name="T1" fmla="*/ 72 h 111"/>
                <a:gd name="T2" fmla="*/ 56 w 110"/>
                <a:gd name="T3" fmla="*/ 104 h 111"/>
                <a:gd name="T4" fmla="*/ 45 w 110"/>
                <a:gd name="T5" fmla="*/ 111 h 111"/>
                <a:gd name="T6" fmla="*/ 0 w 110"/>
                <a:gd name="T7" fmla="*/ 36 h 111"/>
                <a:gd name="T8" fmla="*/ 47 w 110"/>
                <a:gd name="T9" fmla="*/ 9 h 111"/>
                <a:gd name="T10" fmla="*/ 77 w 110"/>
                <a:gd name="T11" fmla="*/ 41 h 111"/>
                <a:gd name="T12" fmla="*/ 110 w 110"/>
                <a:gd name="T13" fmla="*/ 70 h 111"/>
                <a:gd name="T14" fmla="*/ 89 w 110"/>
                <a:gd name="T15" fmla="*/ 68 h 111"/>
                <a:gd name="T16" fmla="*/ 84 w 110"/>
                <a:gd name="T17" fmla="*/ 60 h 111"/>
                <a:gd name="T18" fmla="*/ 65 w 110"/>
                <a:gd name="T19" fmla="*/ 55 h 111"/>
                <a:gd name="T20" fmla="*/ 37 w 110"/>
                <a:gd name="T21" fmla="*/ 72 h 111"/>
                <a:gd name="T22" fmla="*/ 32 w 110"/>
                <a:gd name="T23" fmla="*/ 63 h 111"/>
                <a:gd name="T24" fmla="*/ 62 w 110"/>
                <a:gd name="T25" fmla="*/ 43 h 111"/>
                <a:gd name="T26" fmla="*/ 64 w 110"/>
                <a:gd name="T27" fmla="*/ 25 h 111"/>
                <a:gd name="T28" fmla="*/ 47 w 110"/>
                <a:gd name="T29" fmla="*/ 20 h 111"/>
                <a:gd name="T30" fmla="*/ 16 w 110"/>
                <a:gd name="T31" fmla="*/ 38 h 111"/>
                <a:gd name="T32" fmla="*/ 32 w 110"/>
                <a:gd name="T33" fmla="*/ 6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111">
                  <a:moveTo>
                    <a:pt x="37" y="72"/>
                  </a:moveTo>
                  <a:cubicBezTo>
                    <a:pt x="44" y="83"/>
                    <a:pt x="50" y="93"/>
                    <a:pt x="56" y="104"/>
                  </a:cubicBezTo>
                  <a:cubicBezTo>
                    <a:pt x="53" y="106"/>
                    <a:pt x="49" y="108"/>
                    <a:pt x="45" y="111"/>
                  </a:cubicBezTo>
                  <a:cubicBezTo>
                    <a:pt x="30" y="86"/>
                    <a:pt x="15" y="61"/>
                    <a:pt x="0" y="36"/>
                  </a:cubicBezTo>
                  <a:cubicBezTo>
                    <a:pt x="16" y="26"/>
                    <a:pt x="31" y="16"/>
                    <a:pt x="47" y="9"/>
                  </a:cubicBezTo>
                  <a:cubicBezTo>
                    <a:pt x="70" y="0"/>
                    <a:pt x="84" y="21"/>
                    <a:pt x="77" y="41"/>
                  </a:cubicBezTo>
                  <a:cubicBezTo>
                    <a:pt x="96" y="42"/>
                    <a:pt x="96" y="64"/>
                    <a:pt x="110" y="70"/>
                  </a:cubicBezTo>
                  <a:cubicBezTo>
                    <a:pt x="99" y="81"/>
                    <a:pt x="98" y="81"/>
                    <a:pt x="89" y="68"/>
                  </a:cubicBezTo>
                  <a:cubicBezTo>
                    <a:pt x="87" y="65"/>
                    <a:pt x="86" y="63"/>
                    <a:pt x="84" y="60"/>
                  </a:cubicBezTo>
                  <a:cubicBezTo>
                    <a:pt x="79" y="53"/>
                    <a:pt x="73" y="51"/>
                    <a:pt x="65" y="55"/>
                  </a:cubicBezTo>
                  <a:cubicBezTo>
                    <a:pt x="56" y="60"/>
                    <a:pt x="47" y="66"/>
                    <a:pt x="37" y="72"/>
                  </a:cubicBezTo>
                  <a:close/>
                  <a:moveTo>
                    <a:pt x="32" y="63"/>
                  </a:moveTo>
                  <a:cubicBezTo>
                    <a:pt x="43" y="56"/>
                    <a:pt x="52" y="50"/>
                    <a:pt x="62" y="43"/>
                  </a:cubicBezTo>
                  <a:cubicBezTo>
                    <a:pt x="68" y="39"/>
                    <a:pt x="68" y="32"/>
                    <a:pt x="64" y="25"/>
                  </a:cubicBezTo>
                  <a:cubicBezTo>
                    <a:pt x="60" y="19"/>
                    <a:pt x="54" y="16"/>
                    <a:pt x="47" y="20"/>
                  </a:cubicBezTo>
                  <a:cubicBezTo>
                    <a:pt x="37" y="25"/>
                    <a:pt x="27" y="31"/>
                    <a:pt x="16" y="38"/>
                  </a:cubicBezTo>
                  <a:cubicBezTo>
                    <a:pt x="22" y="46"/>
                    <a:pt x="26" y="54"/>
                    <a:pt x="32"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4" name="Freeform 47">
              <a:extLst>
                <a:ext uri="{FF2B5EF4-FFF2-40B4-BE49-F238E27FC236}">
                  <a16:creationId xmlns:a16="http://schemas.microsoft.com/office/drawing/2014/main" id="{44080AD1-7617-4092-BD2D-438C9A4BFF2B}"/>
                </a:ext>
              </a:extLst>
            </p:cNvPr>
            <p:cNvSpPr>
              <a:spLocks/>
            </p:cNvSpPr>
            <p:nvPr/>
          </p:nvSpPr>
          <p:spPr bwMode="auto">
            <a:xfrm>
              <a:off x="4214813" y="1785938"/>
              <a:ext cx="284163" cy="258762"/>
            </a:xfrm>
            <a:custGeom>
              <a:avLst/>
              <a:gdLst>
                <a:gd name="T0" fmla="*/ 55 w 104"/>
                <a:gd name="T1" fmla="*/ 52 h 95"/>
                <a:gd name="T2" fmla="*/ 46 w 104"/>
                <a:gd name="T3" fmla="*/ 48 h 95"/>
                <a:gd name="T4" fmla="*/ 61 w 104"/>
                <a:gd name="T5" fmla="*/ 10 h 95"/>
                <a:gd name="T6" fmla="*/ 103 w 104"/>
                <a:gd name="T7" fmla="*/ 27 h 95"/>
                <a:gd name="T8" fmla="*/ 91 w 104"/>
                <a:gd name="T9" fmla="*/ 34 h 95"/>
                <a:gd name="T10" fmla="*/ 79 w 104"/>
                <a:gd name="T11" fmla="*/ 84 h 95"/>
                <a:gd name="T12" fmla="*/ 50 w 104"/>
                <a:gd name="T13" fmla="*/ 95 h 95"/>
                <a:gd name="T14" fmla="*/ 2 w 104"/>
                <a:gd name="T15" fmla="*/ 45 h 95"/>
                <a:gd name="T16" fmla="*/ 46 w 104"/>
                <a:gd name="T17" fmla="*/ 7 h 95"/>
                <a:gd name="T18" fmla="*/ 37 w 104"/>
                <a:gd name="T19" fmla="*/ 18 h 95"/>
                <a:gd name="T20" fmla="*/ 14 w 104"/>
                <a:gd name="T21" fmla="*/ 39 h 95"/>
                <a:gd name="T22" fmla="*/ 22 w 104"/>
                <a:gd name="T23" fmla="*/ 68 h 95"/>
                <a:gd name="T24" fmla="*/ 50 w 104"/>
                <a:gd name="T25" fmla="*/ 81 h 95"/>
                <a:gd name="T26" fmla="*/ 83 w 104"/>
                <a:gd name="T27" fmla="*/ 58 h 95"/>
                <a:gd name="T28" fmla="*/ 66 w 104"/>
                <a:gd name="T29" fmla="*/ 26 h 95"/>
                <a:gd name="T30" fmla="*/ 55 w 104"/>
                <a:gd name="T31" fmla="*/ 5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95">
                  <a:moveTo>
                    <a:pt x="55" y="52"/>
                  </a:moveTo>
                  <a:cubicBezTo>
                    <a:pt x="51" y="50"/>
                    <a:pt x="49" y="49"/>
                    <a:pt x="46" y="48"/>
                  </a:cubicBezTo>
                  <a:cubicBezTo>
                    <a:pt x="51" y="35"/>
                    <a:pt x="56" y="23"/>
                    <a:pt x="61" y="10"/>
                  </a:cubicBezTo>
                  <a:cubicBezTo>
                    <a:pt x="75" y="16"/>
                    <a:pt x="89" y="22"/>
                    <a:pt x="103" y="27"/>
                  </a:cubicBezTo>
                  <a:cubicBezTo>
                    <a:pt x="104" y="37"/>
                    <a:pt x="98" y="35"/>
                    <a:pt x="91" y="34"/>
                  </a:cubicBezTo>
                  <a:cubicBezTo>
                    <a:pt x="96" y="54"/>
                    <a:pt x="92" y="70"/>
                    <a:pt x="79" y="84"/>
                  </a:cubicBezTo>
                  <a:cubicBezTo>
                    <a:pt x="71" y="93"/>
                    <a:pt x="61" y="95"/>
                    <a:pt x="50" y="95"/>
                  </a:cubicBezTo>
                  <a:cubicBezTo>
                    <a:pt x="21" y="93"/>
                    <a:pt x="0" y="71"/>
                    <a:pt x="2" y="45"/>
                  </a:cubicBezTo>
                  <a:cubicBezTo>
                    <a:pt x="5" y="22"/>
                    <a:pt x="25" y="0"/>
                    <a:pt x="46" y="7"/>
                  </a:cubicBezTo>
                  <a:cubicBezTo>
                    <a:pt x="45" y="13"/>
                    <a:pt x="45" y="18"/>
                    <a:pt x="37" y="18"/>
                  </a:cubicBezTo>
                  <a:cubicBezTo>
                    <a:pt x="24" y="19"/>
                    <a:pt x="18" y="28"/>
                    <a:pt x="14" y="39"/>
                  </a:cubicBezTo>
                  <a:cubicBezTo>
                    <a:pt x="11" y="50"/>
                    <a:pt x="13" y="61"/>
                    <a:pt x="22" y="68"/>
                  </a:cubicBezTo>
                  <a:cubicBezTo>
                    <a:pt x="30" y="74"/>
                    <a:pt x="40" y="79"/>
                    <a:pt x="50" y="81"/>
                  </a:cubicBezTo>
                  <a:cubicBezTo>
                    <a:pt x="67" y="85"/>
                    <a:pt x="78" y="75"/>
                    <a:pt x="83" y="58"/>
                  </a:cubicBezTo>
                  <a:cubicBezTo>
                    <a:pt x="87" y="43"/>
                    <a:pt x="82" y="33"/>
                    <a:pt x="66" y="26"/>
                  </a:cubicBezTo>
                  <a:cubicBezTo>
                    <a:pt x="62" y="34"/>
                    <a:pt x="59" y="43"/>
                    <a:pt x="55"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5" name="Freeform 48">
              <a:extLst>
                <a:ext uri="{FF2B5EF4-FFF2-40B4-BE49-F238E27FC236}">
                  <a16:creationId xmlns:a16="http://schemas.microsoft.com/office/drawing/2014/main" id="{742BC80C-9FA3-4C9F-9084-ED8AE904184F}"/>
                </a:ext>
              </a:extLst>
            </p:cNvPr>
            <p:cNvSpPr>
              <a:spLocks noEditPoints="1"/>
            </p:cNvSpPr>
            <p:nvPr/>
          </p:nvSpPr>
          <p:spPr bwMode="auto">
            <a:xfrm>
              <a:off x="8072438" y="2741613"/>
              <a:ext cx="255588" cy="223837"/>
            </a:xfrm>
            <a:custGeom>
              <a:avLst/>
              <a:gdLst>
                <a:gd name="T0" fmla="*/ 5 w 93"/>
                <a:gd name="T1" fmla="*/ 13 h 82"/>
                <a:gd name="T2" fmla="*/ 6 w 93"/>
                <a:gd name="T3" fmla="*/ 0 h 82"/>
                <a:gd name="T4" fmla="*/ 93 w 93"/>
                <a:gd name="T5" fmla="*/ 7 h 82"/>
                <a:gd name="T6" fmla="*/ 88 w 93"/>
                <a:gd name="T7" fmla="*/ 59 h 82"/>
                <a:gd name="T8" fmla="*/ 73 w 93"/>
                <a:gd name="T9" fmla="*/ 79 h 82"/>
                <a:gd name="T10" fmla="*/ 44 w 93"/>
                <a:gd name="T11" fmla="*/ 67 h 82"/>
                <a:gd name="T12" fmla="*/ 0 w 93"/>
                <a:gd name="T13" fmla="*/ 77 h 82"/>
                <a:gd name="T14" fmla="*/ 1 w 93"/>
                <a:gd name="T15" fmla="*/ 61 h 82"/>
                <a:gd name="T16" fmla="*/ 25 w 93"/>
                <a:gd name="T17" fmla="*/ 61 h 82"/>
                <a:gd name="T18" fmla="*/ 39 w 93"/>
                <a:gd name="T19" fmla="*/ 51 h 82"/>
                <a:gd name="T20" fmla="*/ 42 w 93"/>
                <a:gd name="T21" fmla="*/ 16 h 82"/>
                <a:gd name="T22" fmla="*/ 5 w 93"/>
                <a:gd name="T23" fmla="*/ 13 h 82"/>
                <a:gd name="T24" fmla="*/ 51 w 93"/>
                <a:gd name="T25" fmla="*/ 17 h 82"/>
                <a:gd name="T26" fmla="*/ 51 w 93"/>
                <a:gd name="T27" fmla="*/ 56 h 82"/>
                <a:gd name="T28" fmla="*/ 65 w 93"/>
                <a:gd name="T29" fmla="*/ 65 h 82"/>
                <a:gd name="T30" fmla="*/ 78 w 93"/>
                <a:gd name="T31" fmla="*/ 57 h 82"/>
                <a:gd name="T32" fmla="*/ 82 w 93"/>
                <a:gd name="T33" fmla="*/ 19 h 82"/>
                <a:gd name="T34" fmla="*/ 51 w 93"/>
                <a:gd name="T35" fmla="*/ 1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 h="82">
                  <a:moveTo>
                    <a:pt x="5" y="13"/>
                  </a:moveTo>
                  <a:cubicBezTo>
                    <a:pt x="5" y="8"/>
                    <a:pt x="6" y="5"/>
                    <a:pt x="6" y="0"/>
                  </a:cubicBezTo>
                  <a:cubicBezTo>
                    <a:pt x="35" y="3"/>
                    <a:pt x="64" y="5"/>
                    <a:pt x="93" y="7"/>
                  </a:cubicBezTo>
                  <a:cubicBezTo>
                    <a:pt x="92" y="26"/>
                    <a:pt x="90" y="43"/>
                    <a:pt x="88" y="59"/>
                  </a:cubicBezTo>
                  <a:cubicBezTo>
                    <a:pt x="87" y="68"/>
                    <a:pt x="83" y="76"/>
                    <a:pt x="73" y="79"/>
                  </a:cubicBezTo>
                  <a:cubicBezTo>
                    <a:pt x="62" y="82"/>
                    <a:pt x="53" y="78"/>
                    <a:pt x="44" y="67"/>
                  </a:cubicBezTo>
                  <a:cubicBezTo>
                    <a:pt x="32" y="81"/>
                    <a:pt x="15" y="69"/>
                    <a:pt x="0" y="77"/>
                  </a:cubicBezTo>
                  <a:cubicBezTo>
                    <a:pt x="0" y="71"/>
                    <a:pt x="1" y="67"/>
                    <a:pt x="1" y="61"/>
                  </a:cubicBezTo>
                  <a:cubicBezTo>
                    <a:pt x="9" y="61"/>
                    <a:pt x="17" y="61"/>
                    <a:pt x="25" y="61"/>
                  </a:cubicBezTo>
                  <a:cubicBezTo>
                    <a:pt x="33" y="62"/>
                    <a:pt x="38" y="58"/>
                    <a:pt x="39" y="51"/>
                  </a:cubicBezTo>
                  <a:cubicBezTo>
                    <a:pt x="41" y="40"/>
                    <a:pt x="41" y="28"/>
                    <a:pt x="42" y="16"/>
                  </a:cubicBezTo>
                  <a:cubicBezTo>
                    <a:pt x="29" y="15"/>
                    <a:pt x="18" y="14"/>
                    <a:pt x="5" y="13"/>
                  </a:cubicBezTo>
                  <a:close/>
                  <a:moveTo>
                    <a:pt x="51" y="17"/>
                  </a:moveTo>
                  <a:cubicBezTo>
                    <a:pt x="51" y="31"/>
                    <a:pt x="50" y="43"/>
                    <a:pt x="51" y="56"/>
                  </a:cubicBezTo>
                  <a:cubicBezTo>
                    <a:pt x="52" y="63"/>
                    <a:pt x="58" y="66"/>
                    <a:pt x="65" y="65"/>
                  </a:cubicBezTo>
                  <a:cubicBezTo>
                    <a:pt x="70" y="65"/>
                    <a:pt x="77" y="61"/>
                    <a:pt x="78" y="57"/>
                  </a:cubicBezTo>
                  <a:cubicBezTo>
                    <a:pt x="81" y="45"/>
                    <a:pt x="81" y="32"/>
                    <a:pt x="82" y="19"/>
                  </a:cubicBezTo>
                  <a:cubicBezTo>
                    <a:pt x="71" y="19"/>
                    <a:pt x="62" y="18"/>
                    <a:pt x="5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6" name="Freeform 49">
              <a:extLst>
                <a:ext uri="{FF2B5EF4-FFF2-40B4-BE49-F238E27FC236}">
                  <a16:creationId xmlns:a16="http://schemas.microsoft.com/office/drawing/2014/main" id="{F228D1E4-2AB4-40A5-8673-FB86D361E481}"/>
                </a:ext>
              </a:extLst>
            </p:cNvPr>
            <p:cNvSpPr>
              <a:spLocks/>
            </p:cNvSpPr>
            <p:nvPr/>
          </p:nvSpPr>
          <p:spPr bwMode="auto">
            <a:xfrm>
              <a:off x="4405313" y="3673475"/>
              <a:ext cx="265113" cy="254000"/>
            </a:xfrm>
            <a:custGeom>
              <a:avLst/>
              <a:gdLst>
                <a:gd name="T0" fmla="*/ 20 w 97"/>
                <a:gd name="T1" fmla="*/ 41 h 93"/>
                <a:gd name="T2" fmla="*/ 31 w 97"/>
                <a:gd name="T3" fmla="*/ 80 h 93"/>
                <a:gd name="T4" fmla="*/ 44 w 97"/>
                <a:gd name="T5" fmla="*/ 76 h 93"/>
                <a:gd name="T6" fmla="*/ 45 w 97"/>
                <a:gd name="T7" fmla="*/ 64 h 93"/>
                <a:gd name="T8" fmla="*/ 37 w 97"/>
                <a:gd name="T9" fmla="*/ 40 h 93"/>
                <a:gd name="T10" fmla="*/ 45 w 97"/>
                <a:gd name="T11" fmla="*/ 7 h 93"/>
                <a:gd name="T12" fmla="*/ 78 w 97"/>
                <a:gd name="T13" fmla="*/ 14 h 93"/>
                <a:gd name="T14" fmla="*/ 94 w 97"/>
                <a:gd name="T15" fmla="*/ 53 h 93"/>
                <a:gd name="T16" fmla="*/ 84 w 97"/>
                <a:gd name="T17" fmla="*/ 74 h 93"/>
                <a:gd name="T18" fmla="*/ 75 w 97"/>
                <a:gd name="T19" fmla="*/ 63 h 93"/>
                <a:gd name="T20" fmla="*/ 69 w 97"/>
                <a:gd name="T21" fmla="*/ 19 h 93"/>
                <a:gd name="T22" fmla="*/ 52 w 97"/>
                <a:gd name="T23" fmla="*/ 17 h 93"/>
                <a:gd name="T24" fmla="*/ 47 w 97"/>
                <a:gd name="T25" fmla="*/ 33 h 93"/>
                <a:gd name="T26" fmla="*/ 58 w 97"/>
                <a:gd name="T27" fmla="*/ 64 h 93"/>
                <a:gd name="T28" fmla="*/ 39 w 97"/>
                <a:gd name="T29" fmla="*/ 92 h 93"/>
                <a:gd name="T30" fmla="*/ 25 w 97"/>
                <a:gd name="T31" fmla="*/ 90 h 93"/>
                <a:gd name="T32" fmla="*/ 2 w 97"/>
                <a:gd name="T33" fmla="*/ 51 h 93"/>
                <a:gd name="T34" fmla="*/ 12 w 97"/>
                <a:gd name="T35" fmla="*/ 28 h 93"/>
                <a:gd name="T36" fmla="*/ 20 w 97"/>
                <a:gd name="T37" fmla="*/ 4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7" h="93">
                  <a:moveTo>
                    <a:pt x="20" y="41"/>
                  </a:moveTo>
                  <a:cubicBezTo>
                    <a:pt x="10" y="54"/>
                    <a:pt x="15" y="76"/>
                    <a:pt x="31" y="80"/>
                  </a:cubicBezTo>
                  <a:cubicBezTo>
                    <a:pt x="35" y="81"/>
                    <a:pt x="41" y="79"/>
                    <a:pt x="44" y="76"/>
                  </a:cubicBezTo>
                  <a:cubicBezTo>
                    <a:pt x="46" y="74"/>
                    <a:pt x="46" y="68"/>
                    <a:pt x="45" y="64"/>
                  </a:cubicBezTo>
                  <a:cubicBezTo>
                    <a:pt x="43" y="56"/>
                    <a:pt x="39" y="48"/>
                    <a:pt x="37" y="40"/>
                  </a:cubicBezTo>
                  <a:cubicBezTo>
                    <a:pt x="31" y="25"/>
                    <a:pt x="33" y="14"/>
                    <a:pt x="45" y="7"/>
                  </a:cubicBezTo>
                  <a:cubicBezTo>
                    <a:pt x="56" y="0"/>
                    <a:pt x="66" y="2"/>
                    <a:pt x="78" y="14"/>
                  </a:cubicBezTo>
                  <a:cubicBezTo>
                    <a:pt x="88" y="25"/>
                    <a:pt x="97" y="37"/>
                    <a:pt x="94" y="53"/>
                  </a:cubicBezTo>
                  <a:cubicBezTo>
                    <a:pt x="93" y="59"/>
                    <a:pt x="88" y="66"/>
                    <a:pt x="84" y="74"/>
                  </a:cubicBezTo>
                  <a:cubicBezTo>
                    <a:pt x="79" y="68"/>
                    <a:pt x="77" y="65"/>
                    <a:pt x="75" y="63"/>
                  </a:cubicBezTo>
                  <a:cubicBezTo>
                    <a:pt x="90" y="47"/>
                    <a:pt x="84" y="34"/>
                    <a:pt x="69" y="19"/>
                  </a:cubicBezTo>
                  <a:cubicBezTo>
                    <a:pt x="64" y="15"/>
                    <a:pt x="59" y="13"/>
                    <a:pt x="52" y="17"/>
                  </a:cubicBezTo>
                  <a:cubicBezTo>
                    <a:pt x="46" y="21"/>
                    <a:pt x="45" y="27"/>
                    <a:pt x="47" y="33"/>
                  </a:cubicBezTo>
                  <a:cubicBezTo>
                    <a:pt x="51" y="43"/>
                    <a:pt x="55" y="53"/>
                    <a:pt x="58" y="64"/>
                  </a:cubicBezTo>
                  <a:cubicBezTo>
                    <a:pt x="63" y="80"/>
                    <a:pt x="55" y="91"/>
                    <a:pt x="39" y="92"/>
                  </a:cubicBezTo>
                  <a:cubicBezTo>
                    <a:pt x="35" y="93"/>
                    <a:pt x="29" y="92"/>
                    <a:pt x="25" y="90"/>
                  </a:cubicBezTo>
                  <a:cubicBezTo>
                    <a:pt x="12" y="84"/>
                    <a:pt x="0" y="65"/>
                    <a:pt x="2" y="51"/>
                  </a:cubicBezTo>
                  <a:cubicBezTo>
                    <a:pt x="3" y="44"/>
                    <a:pt x="8" y="37"/>
                    <a:pt x="12" y="28"/>
                  </a:cubicBezTo>
                  <a:cubicBezTo>
                    <a:pt x="16" y="34"/>
                    <a:pt x="18" y="37"/>
                    <a:pt x="2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7" name="Freeform 50">
              <a:extLst>
                <a:ext uri="{FF2B5EF4-FFF2-40B4-BE49-F238E27FC236}">
                  <a16:creationId xmlns:a16="http://schemas.microsoft.com/office/drawing/2014/main" id="{F0BA02E3-9AD7-48A1-A05A-0DD2D1F45379}"/>
                </a:ext>
              </a:extLst>
            </p:cNvPr>
            <p:cNvSpPr>
              <a:spLocks/>
            </p:cNvSpPr>
            <p:nvPr/>
          </p:nvSpPr>
          <p:spPr bwMode="auto">
            <a:xfrm>
              <a:off x="4246563" y="3422650"/>
              <a:ext cx="303213" cy="287337"/>
            </a:xfrm>
            <a:custGeom>
              <a:avLst/>
              <a:gdLst>
                <a:gd name="T0" fmla="*/ 59 w 111"/>
                <a:gd name="T1" fmla="*/ 77 h 105"/>
                <a:gd name="T2" fmla="*/ 38 w 111"/>
                <a:gd name="T3" fmla="*/ 34 h 105"/>
                <a:gd name="T4" fmla="*/ 6 w 111"/>
                <a:gd name="T5" fmla="*/ 50 h 105"/>
                <a:gd name="T6" fmla="*/ 0 w 111"/>
                <a:gd name="T7" fmla="*/ 39 h 105"/>
                <a:gd name="T8" fmla="*/ 3 w 111"/>
                <a:gd name="T9" fmla="*/ 36 h 105"/>
                <a:gd name="T10" fmla="*/ 79 w 111"/>
                <a:gd name="T11" fmla="*/ 0 h 105"/>
                <a:gd name="T12" fmla="*/ 85 w 111"/>
                <a:gd name="T13" fmla="*/ 11 h 105"/>
                <a:gd name="T14" fmla="*/ 48 w 111"/>
                <a:gd name="T15" fmla="*/ 29 h 105"/>
                <a:gd name="T16" fmla="*/ 69 w 111"/>
                <a:gd name="T17" fmla="*/ 72 h 105"/>
                <a:gd name="T18" fmla="*/ 105 w 111"/>
                <a:gd name="T19" fmla="*/ 55 h 105"/>
                <a:gd name="T20" fmla="*/ 111 w 111"/>
                <a:gd name="T21" fmla="*/ 67 h 105"/>
                <a:gd name="T22" fmla="*/ 32 w 111"/>
                <a:gd name="T23" fmla="*/ 105 h 105"/>
                <a:gd name="T24" fmla="*/ 27 w 111"/>
                <a:gd name="T25" fmla="*/ 93 h 105"/>
                <a:gd name="T26" fmla="*/ 59 w 111"/>
                <a:gd name="T27" fmla="*/ 77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1" h="105">
                  <a:moveTo>
                    <a:pt x="59" y="77"/>
                  </a:moveTo>
                  <a:cubicBezTo>
                    <a:pt x="52" y="63"/>
                    <a:pt x="45" y="49"/>
                    <a:pt x="38" y="34"/>
                  </a:cubicBezTo>
                  <a:cubicBezTo>
                    <a:pt x="27" y="40"/>
                    <a:pt x="17" y="44"/>
                    <a:pt x="6" y="50"/>
                  </a:cubicBezTo>
                  <a:cubicBezTo>
                    <a:pt x="4" y="46"/>
                    <a:pt x="2" y="42"/>
                    <a:pt x="0" y="39"/>
                  </a:cubicBezTo>
                  <a:cubicBezTo>
                    <a:pt x="1" y="38"/>
                    <a:pt x="2" y="37"/>
                    <a:pt x="3" y="36"/>
                  </a:cubicBezTo>
                  <a:cubicBezTo>
                    <a:pt x="28" y="24"/>
                    <a:pt x="53" y="12"/>
                    <a:pt x="79" y="0"/>
                  </a:cubicBezTo>
                  <a:cubicBezTo>
                    <a:pt x="81" y="4"/>
                    <a:pt x="83" y="7"/>
                    <a:pt x="85" y="11"/>
                  </a:cubicBezTo>
                  <a:cubicBezTo>
                    <a:pt x="73" y="18"/>
                    <a:pt x="61" y="23"/>
                    <a:pt x="48" y="29"/>
                  </a:cubicBezTo>
                  <a:cubicBezTo>
                    <a:pt x="55" y="44"/>
                    <a:pt x="62" y="58"/>
                    <a:pt x="69" y="72"/>
                  </a:cubicBezTo>
                  <a:cubicBezTo>
                    <a:pt x="81" y="67"/>
                    <a:pt x="93" y="61"/>
                    <a:pt x="105" y="55"/>
                  </a:cubicBezTo>
                  <a:cubicBezTo>
                    <a:pt x="107" y="59"/>
                    <a:pt x="109" y="63"/>
                    <a:pt x="111" y="67"/>
                  </a:cubicBezTo>
                  <a:cubicBezTo>
                    <a:pt x="85" y="80"/>
                    <a:pt x="59" y="92"/>
                    <a:pt x="32" y="105"/>
                  </a:cubicBezTo>
                  <a:cubicBezTo>
                    <a:pt x="31" y="101"/>
                    <a:pt x="29" y="98"/>
                    <a:pt x="27" y="93"/>
                  </a:cubicBezTo>
                  <a:cubicBezTo>
                    <a:pt x="37" y="88"/>
                    <a:pt x="47" y="83"/>
                    <a:pt x="59"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8" name="Freeform 51">
              <a:extLst>
                <a:ext uri="{FF2B5EF4-FFF2-40B4-BE49-F238E27FC236}">
                  <a16:creationId xmlns:a16="http://schemas.microsoft.com/office/drawing/2014/main" id="{E98D3020-6483-47FB-A5E4-806056071CF7}"/>
                </a:ext>
              </a:extLst>
            </p:cNvPr>
            <p:cNvSpPr>
              <a:spLocks/>
            </p:cNvSpPr>
            <p:nvPr/>
          </p:nvSpPr>
          <p:spPr bwMode="auto">
            <a:xfrm>
              <a:off x="8029575" y="3017838"/>
              <a:ext cx="257175" cy="223837"/>
            </a:xfrm>
            <a:custGeom>
              <a:avLst/>
              <a:gdLst>
                <a:gd name="T0" fmla="*/ 40 w 94"/>
                <a:gd name="T1" fmla="*/ 3 h 82"/>
                <a:gd name="T2" fmla="*/ 37 w 94"/>
                <a:gd name="T3" fmla="*/ 13 h 82"/>
                <a:gd name="T4" fmla="*/ 11 w 94"/>
                <a:gd name="T5" fmla="*/ 49 h 82"/>
                <a:gd name="T6" fmla="*/ 21 w 94"/>
                <a:gd name="T7" fmla="*/ 62 h 82"/>
                <a:gd name="T8" fmla="*/ 35 w 94"/>
                <a:gd name="T9" fmla="*/ 55 h 82"/>
                <a:gd name="T10" fmla="*/ 48 w 94"/>
                <a:gd name="T11" fmla="*/ 28 h 82"/>
                <a:gd name="T12" fmla="*/ 74 w 94"/>
                <a:gd name="T13" fmla="*/ 14 h 82"/>
                <a:gd name="T14" fmla="*/ 93 w 94"/>
                <a:gd name="T15" fmla="*/ 39 h 82"/>
                <a:gd name="T16" fmla="*/ 85 w 94"/>
                <a:gd name="T17" fmla="*/ 68 h 82"/>
                <a:gd name="T18" fmla="*/ 58 w 94"/>
                <a:gd name="T19" fmla="*/ 80 h 82"/>
                <a:gd name="T20" fmla="*/ 66 w 94"/>
                <a:gd name="T21" fmla="*/ 68 h 82"/>
                <a:gd name="T22" fmla="*/ 81 w 94"/>
                <a:gd name="T23" fmla="*/ 34 h 82"/>
                <a:gd name="T24" fmla="*/ 69 w 94"/>
                <a:gd name="T25" fmla="*/ 27 h 82"/>
                <a:gd name="T26" fmla="*/ 59 w 94"/>
                <a:gd name="T27" fmla="*/ 34 h 82"/>
                <a:gd name="T28" fmla="*/ 46 w 94"/>
                <a:gd name="T29" fmla="*/ 60 h 82"/>
                <a:gd name="T30" fmla="*/ 19 w 94"/>
                <a:gd name="T31" fmla="*/ 74 h 82"/>
                <a:gd name="T32" fmla="*/ 1 w 94"/>
                <a:gd name="T33" fmla="*/ 50 h 82"/>
                <a:gd name="T34" fmla="*/ 8 w 94"/>
                <a:gd name="T35" fmla="*/ 18 h 82"/>
                <a:gd name="T36" fmla="*/ 40 w 94"/>
                <a:gd name="T37" fmla="*/ 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4" h="82">
                  <a:moveTo>
                    <a:pt x="40" y="3"/>
                  </a:moveTo>
                  <a:cubicBezTo>
                    <a:pt x="39" y="7"/>
                    <a:pt x="38" y="10"/>
                    <a:pt x="37" y="13"/>
                  </a:cubicBezTo>
                  <a:cubicBezTo>
                    <a:pt x="18" y="16"/>
                    <a:pt x="7" y="30"/>
                    <a:pt x="11" y="49"/>
                  </a:cubicBezTo>
                  <a:cubicBezTo>
                    <a:pt x="12" y="54"/>
                    <a:pt x="17" y="59"/>
                    <a:pt x="21" y="62"/>
                  </a:cubicBezTo>
                  <a:cubicBezTo>
                    <a:pt x="27" y="65"/>
                    <a:pt x="32" y="61"/>
                    <a:pt x="35" y="55"/>
                  </a:cubicBezTo>
                  <a:cubicBezTo>
                    <a:pt x="40" y="46"/>
                    <a:pt x="44" y="37"/>
                    <a:pt x="48" y="28"/>
                  </a:cubicBezTo>
                  <a:cubicBezTo>
                    <a:pt x="55" y="15"/>
                    <a:pt x="62" y="11"/>
                    <a:pt x="74" y="14"/>
                  </a:cubicBezTo>
                  <a:cubicBezTo>
                    <a:pt x="85" y="16"/>
                    <a:pt x="94" y="27"/>
                    <a:pt x="93" y="39"/>
                  </a:cubicBezTo>
                  <a:cubicBezTo>
                    <a:pt x="92" y="49"/>
                    <a:pt x="89" y="59"/>
                    <a:pt x="85" y="68"/>
                  </a:cubicBezTo>
                  <a:cubicBezTo>
                    <a:pt x="80" y="79"/>
                    <a:pt x="71" y="82"/>
                    <a:pt x="58" y="80"/>
                  </a:cubicBezTo>
                  <a:cubicBezTo>
                    <a:pt x="57" y="73"/>
                    <a:pt x="58" y="70"/>
                    <a:pt x="66" y="68"/>
                  </a:cubicBezTo>
                  <a:cubicBezTo>
                    <a:pt x="79" y="66"/>
                    <a:pt x="87" y="45"/>
                    <a:pt x="81" y="34"/>
                  </a:cubicBezTo>
                  <a:cubicBezTo>
                    <a:pt x="78" y="30"/>
                    <a:pt x="73" y="27"/>
                    <a:pt x="69" y="27"/>
                  </a:cubicBezTo>
                  <a:cubicBezTo>
                    <a:pt x="66" y="26"/>
                    <a:pt x="61" y="30"/>
                    <a:pt x="59" y="34"/>
                  </a:cubicBezTo>
                  <a:cubicBezTo>
                    <a:pt x="55" y="42"/>
                    <a:pt x="51" y="52"/>
                    <a:pt x="46" y="60"/>
                  </a:cubicBezTo>
                  <a:cubicBezTo>
                    <a:pt x="40" y="72"/>
                    <a:pt x="31" y="77"/>
                    <a:pt x="19" y="74"/>
                  </a:cubicBezTo>
                  <a:cubicBezTo>
                    <a:pt x="7" y="71"/>
                    <a:pt x="0" y="64"/>
                    <a:pt x="1" y="50"/>
                  </a:cubicBezTo>
                  <a:cubicBezTo>
                    <a:pt x="2" y="39"/>
                    <a:pt x="4" y="28"/>
                    <a:pt x="8" y="18"/>
                  </a:cubicBezTo>
                  <a:cubicBezTo>
                    <a:pt x="13" y="4"/>
                    <a:pt x="24" y="0"/>
                    <a:pt x="4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9" name="Freeform 52">
              <a:extLst>
                <a:ext uri="{FF2B5EF4-FFF2-40B4-BE49-F238E27FC236}">
                  <a16:creationId xmlns:a16="http://schemas.microsoft.com/office/drawing/2014/main" id="{7B0E719D-CB26-45FD-BEAD-0ABD19D403C3}"/>
                </a:ext>
              </a:extLst>
            </p:cNvPr>
            <p:cNvSpPr>
              <a:spLocks/>
            </p:cNvSpPr>
            <p:nvPr/>
          </p:nvSpPr>
          <p:spPr bwMode="auto">
            <a:xfrm>
              <a:off x="4575175" y="1154113"/>
              <a:ext cx="311150" cy="312737"/>
            </a:xfrm>
            <a:custGeom>
              <a:avLst/>
              <a:gdLst>
                <a:gd name="T0" fmla="*/ 41 w 114"/>
                <a:gd name="T1" fmla="*/ 10 h 114"/>
                <a:gd name="T2" fmla="*/ 50 w 114"/>
                <a:gd name="T3" fmla="*/ 0 h 114"/>
                <a:gd name="T4" fmla="*/ 114 w 114"/>
                <a:gd name="T5" fmla="*/ 59 h 114"/>
                <a:gd name="T6" fmla="*/ 106 w 114"/>
                <a:gd name="T7" fmla="*/ 70 h 114"/>
                <a:gd name="T8" fmla="*/ 76 w 114"/>
                <a:gd name="T9" fmla="*/ 42 h 114"/>
                <a:gd name="T10" fmla="*/ 44 w 114"/>
                <a:gd name="T11" fmla="*/ 77 h 114"/>
                <a:gd name="T12" fmla="*/ 73 w 114"/>
                <a:gd name="T13" fmla="*/ 105 h 114"/>
                <a:gd name="T14" fmla="*/ 64 w 114"/>
                <a:gd name="T15" fmla="*/ 114 h 114"/>
                <a:gd name="T16" fmla="*/ 0 w 114"/>
                <a:gd name="T17" fmla="*/ 56 h 114"/>
                <a:gd name="T18" fmla="*/ 8 w 114"/>
                <a:gd name="T19" fmla="*/ 46 h 114"/>
                <a:gd name="T20" fmla="*/ 35 w 114"/>
                <a:gd name="T21" fmla="*/ 69 h 114"/>
                <a:gd name="T22" fmla="*/ 67 w 114"/>
                <a:gd name="T23" fmla="*/ 35 h 114"/>
                <a:gd name="T24" fmla="*/ 41 w 114"/>
                <a:gd name="T25" fmla="*/ 1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4" h="114">
                  <a:moveTo>
                    <a:pt x="41" y="10"/>
                  </a:moveTo>
                  <a:cubicBezTo>
                    <a:pt x="44" y="7"/>
                    <a:pt x="47" y="4"/>
                    <a:pt x="50" y="0"/>
                  </a:cubicBezTo>
                  <a:cubicBezTo>
                    <a:pt x="71" y="20"/>
                    <a:pt x="92" y="39"/>
                    <a:pt x="114" y="59"/>
                  </a:cubicBezTo>
                  <a:cubicBezTo>
                    <a:pt x="111" y="63"/>
                    <a:pt x="109" y="66"/>
                    <a:pt x="106" y="70"/>
                  </a:cubicBezTo>
                  <a:cubicBezTo>
                    <a:pt x="96" y="60"/>
                    <a:pt x="86" y="52"/>
                    <a:pt x="76" y="42"/>
                  </a:cubicBezTo>
                  <a:cubicBezTo>
                    <a:pt x="65" y="54"/>
                    <a:pt x="54" y="65"/>
                    <a:pt x="44" y="77"/>
                  </a:cubicBezTo>
                  <a:cubicBezTo>
                    <a:pt x="54" y="87"/>
                    <a:pt x="63" y="96"/>
                    <a:pt x="73" y="105"/>
                  </a:cubicBezTo>
                  <a:cubicBezTo>
                    <a:pt x="70" y="108"/>
                    <a:pt x="68" y="111"/>
                    <a:pt x="64" y="114"/>
                  </a:cubicBezTo>
                  <a:cubicBezTo>
                    <a:pt x="43" y="95"/>
                    <a:pt x="22" y="75"/>
                    <a:pt x="0" y="56"/>
                  </a:cubicBezTo>
                  <a:cubicBezTo>
                    <a:pt x="3" y="52"/>
                    <a:pt x="5" y="49"/>
                    <a:pt x="8" y="46"/>
                  </a:cubicBezTo>
                  <a:cubicBezTo>
                    <a:pt x="17" y="54"/>
                    <a:pt x="26" y="61"/>
                    <a:pt x="35" y="69"/>
                  </a:cubicBezTo>
                  <a:cubicBezTo>
                    <a:pt x="46" y="58"/>
                    <a:pt x="56" y="47"/>
                    <a:pt x="67" y="35"/>
                  </a:cubicBezTo>
                  <a:cubicBezTo>
                    <a:pt x="58" y="26"/>
                    <a:pt x="50" y="19"/>
                    <a:pt x="4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0" name="Freeform 53">
              <a:extLst>
                <a:ext uri="{FF2B5EF4-FFF2-40B4-BE49-F238E27FC236}">
                  <a16:creationId xmlns:a16="http://schemas.microsoft.com/office/drawing/2014/main" id="{51A14AEC-0974-4CB3-9B6D-88267988DCC3}"/>
                </a:ext>
              </a:extLst>
            </p:cNvPr>
            <p:cNvSpPr>
              <a:spLocks/>
            </p:cNvSpPr>
            <p:nvPr/>
          </p:nvSpPr>
          <p:spPr bwMode="auto">
            <a:xfrm>
              <a:off x="4148138" y="3173413"/>
              <a:ext cx="287338" cy="252412"/>
            </a:xfrm>
            <a:custGeom>
              <a:avLst/>
              <a:gdLst>
                <a:gd name="T0" fmla="*/ 74 w 105"/>
                <a:gd name="T1" fmla="*/ 4 h 92"/>
                <a:gd name="T2" fmla="*/ 84 w 105"/>
                <a:gd name="T3" fmla="*/ 0 h 92"/>
                <a:gd name="T4" fmla="*/ 105 w 105"/>
                <a:gd name="T5" fmla="*/ 65 h 92"/>
                <a:gd name="T6" fmla="*/ 22 w 105"/>
                <a:gd name="T7" fmla="*/ 92 h 92"/>
                <a:gd name="T8" fmla="*/ 3 w 105"/>
                <a:gd name="T9" fmla="*/ 33 h 92"/>
                <a:gd name="T10" fmla="*/ 11 w 105"/>
                <a:gd name="T11" fmla="*/ 25 h 92"/>
                <a:gd name="T12" fmla="*/ 27 w 105"/>
                <a:gd name="T13" fmla="*/ 76 h 92"/>
                <a:gd name="T14" fmla="*/ 53 w 105"/>
                <a:gd name="T15" fmla="*/ 68 h 92"/>
                <a:gd name="T16" fmla="*/ 38 w 105"/>
                <a:gd name="T17" fmla="*/ 21 h 92"/>
                <a:gd name="T18" fmla="*/ 48 w 105"/>
                <a:gd name="T19" fmla="*/ 17 h 92"/>
                <a:gd name="T20" fmla="*/ 63 w 105"/>
                <a:gd name="T21" fmla="*/ 65 h 92"/>
                <a:gd name="T22" fmla="*/ 91 w 105"/>
                <a:gd name="T23" fmla="*/ 56 h 92"/>
                <a:gd name="T24" fmla="*/ 74 w 105"/>
                <a:gd name="T25"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92">
                  <a:moveTo>
                    <a:pt x="74" y="4"/>
                  </a:moveTo>
                  <a:cubicBezTo>
                    <a:pt x="77" y="2"/>
                    <a:pt x="80" y="1"/>
                    <a:pt x="84" y="0"/>
                  </a:cubicBezTo>
                  <a:cubicBezTo>
                    <a:pt x="91" y="22"/>
                    <a:pt x="98" y="43"/>
                    <a:pt x="105" y="65"/>
                  </a:cubicBezTo>
                  <a:cubicBezTo>
                    <a:pt x="77" y="74"/>
                    <a:pt x="50" y="83"/>
                    <a:pt x="22" y="92"/>
                  </a:cubicBezTo>
                  <a:cubicBezTo>
                    <a:pt x="15" y="72"/>
                    <a:pt x="9" y="52"/>
                    <a:pt x="3" y="33"/>
                  </a:cubicBezTo>
                  <a:cubicBezTo>
                    <a:pt x="0" y="25"/>
                    <a:pt x="7" y="27"/>
                    <a:pt x="11" y="25"/>
                  </a:cubicBezTo>
                  <a:cubicBezTo>
                    <a:pt x="16" y="42"/>
                    <a:pt x="22" y="59"/>
                    <a:pt x="27" y="76"/>
                  </a:cubicBezTo>
                  <a:cubicBezTo>
                    <a:pt x="36" y="74"/>
                    <a:pt x="44" y="71"/>
                    <a:pt x="53" y="68"/>
                  </a:cubicBezTo>
                  <a:cubicBezTo>
                    <a:pt x="48" y="52"/>
                    <a:pt x="43" y="37"/>
                    <a:pt x="38" y="21"/>
                  </a:cubicBezTo>
                  <a:cubicBezTo>
                    <a:pt x="41" y="20"/>
                    <a:pt x="44" y="18"/>
                    <a:pt x="48" y="17"/>
                  </a:cubicBezTo>
                  <a:cubicBezTo>
                    <a:pt x="53" y="33"/>
                    <a:pt x="58" y="48"/>
                    <a:pt x="63" y="65"/>
                  </a:cubicBezTo>
                  <a:cubicBezTo>
                    <a:pt x="72" y="62"/>
                    <a:pt x="81" y="59"/>
                    <a:pt x="91" y="56"/>
                  </a:cubicBezTo>
                  <a:cubicBezTo>
                    <a:pt x="85" y="39"/>
                    <a:pt x="80" y="21"/>
                    <a:pt x="7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1" name="Freeform 54">
              <a:extLst>
                <a:ext uri="{FF2B5EF4-FFF2-40B4-BE49-F238E27FC236}">
                  <a16:creationId xmlns:a16="http://schemas.microsoft.com/office/drawing/2014/main" id="{6EFF1138-2CAD-4C90-ACA3-7BA0684BB52B}"/>
                </a:ext>
              </a:extLst>
            </p:cNvPr>
            <p:cNvSpPr>
              <a:spLocks/>
            </p:cNvSpPr>
            <p:nvPr/>
          </p:nvSpPr>
          <p:spPr bwMode="auto">
            <a:xfrm>
              <a:off x="6230938" y="539750"/>
              <a:ext cx="200025" cy="249237"/>
            </a:xfrm>
            <a:custGeom>
              <a:avLst/>
              <a:gdLst>
                <a:gd name="T0" fmla="*/ 68 w 73"/>
                <a:gd name="T1" fmla="*/ 80 h 91"/>
                <a:gd name="T2" fmla="*/ 68 w 73"/>
                <a:gd name="T3" fmla="*/ 91 h 91"/>
                <a:gd name="T4" fmla="*/ 0 w 73"/>
                <a:gd name="T5" fmla="*/ 87 h 91"/>
                <a:gd name="T6" fmla="*/ 5 w 73"/>
                <a:gd name="T7" fmla="*/ 0 h 91"/>
                <a:gd name="T8" fmla="*/ 55 w 73"/>
                <a:gd name="T9" fmla="*/ 2 h 91"/>
                <a:gd name="T10" fmla="*/ 64 w 73"/>
                <a:gd name="T11" fmla="*/ 3 h 91"/>
                <a:gd name="T12" fmla="*/ 70 w 73"/>
                <a:gd name="T13" fmla="*/ 14 h 91"/>
                <a:gd name="T14" fmla="*/ 17 w 73"/>
                <a:gd name="T15" fmla="*/ 11 h 91"/>
                <a:gd name="T16" fmla="*/ 17 w 73"/>
                <a:gd name="T17" fmla="*/ 37 h 91"/>
                <a:gd name="T18" fmla="*/ 65 w 73"/>
                <a:gd name="T19" fmla="*/ 41 h 91"/>
                <a:gd name="T20" fmla="*/ 65 w 73"/>
                <a:gd name="T21" fmla="*/ 51 h 91"/>
                <a:gd name="T22" fmla="*/ 15 w 73"/>
                <a:gd name="T23" fmla="*/ 49 h 91"/>
                <a:gd name="T24" fmla="*/ 14 w 73"/>
                <a:gd name="T25" fmla="*/ 73 h 91"/>
                <a:gd name="T26" fmla="*/ 23 w 73"/>
                <a:gd name="T27" fmla="*/ 77 h 91"/>
                <a:gd name="T28" fmla="*/ 68 w 73"/>
                <a:gd name="T29" fmla="*/ 8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91">
                  <a:moveTo>
                    <a:pt x="68" y="80"/>
                  </a:moveTo>
                  <a:cubicBezTo>
                    <a:pt x="68" y="84"/>
                    <a:pt x="68" y="87"/>
                    <a:pt x="68" y="91"/>
                  </a:cubicBezTo>
                  <a:cubicBezTo>
                    <a:pt x="45" y="90"/>
                    <a:pt x="23" y="88"/>
                    <a:pt x="0" y="87"/>
                  </a:cubicBezTo>
                  <a:cubicBezTo>
                    <a:pt x="2" y="58"/>
                    <a:pt x="3" y="29"/>
                    <a:pt x="5" y="0"/>
                  </a:cubicBezTo>
                  <a:cubicBezTo>
                    <a:pt x="22" y="1"/>
                    <a:pt x="39" y="2"/>
                    <a:pt x="55" y="2"/>
                  </a:cubicBezTo>
                  <a:cubicBezTo>
                    <a:pt x="58" y="3"/>
                    <a:pt x="61" y="3"/>
                    <a:pt x="64" y="3"/>
                  </a:cubicBezTo>
                  <a:cubicBezTo>
                    <a:pt x="72" y="2"/>
                    <a:pt x="73" y="6"/>
                    <a:pt x="70" y="14"/>
                  </a:cubicBezTo>
                  <a:cubicBezTo>
                    <a:pt x="53" y="13"/>
                    <a:pt x="36" y="12"/>
                    <a:pt x="17" y="11"/>
                  </a:cubicBezTo>
                  <a:cubicBezTo>
                    <a:pt x="17" y="20"/>
                    <a:pt x="17" y="28"/>
                    <a:pt x="17" y="37"/>
                  </a:cubicBezTo>
                  <a:cubicBezTo>
                    <a:pt x="33" y="39"/>
                    <a:pt x="49" y="40"/>
                    <a:pt x="65" y="41"/>
                  </a:cubicBezTo>
                  <a:cubicBezTo>
                    <a:pt x="65" y="44"/>
                    <a:pt x="65" y="47"/>
                    <a:pt x="65" y="51"/>
                  </a:cubicBezTo>
                  <a:cubicBezTo>
                    <a:pt x="49" y="50"/>
                    <a:pt x="33" y="49"/>
                    <a:pt x="15" y="49"/>
                  </a:cubicBezTo>
                  <a:cubicBezTo>
                    <a:pt x="15" y="57"/>
                    <a:pt x="14" y="65"/>
                    <a:pt x="14" y="73"/>
                  </a:cubicBezTo>
                  <a:cubicBezTo>
                    <a:pt x="14" y="75"/>
                    <a:pt x="20" y="77"/>
                    <a:pt x="23" y="77"/>
                  </a:cubicBezTo>
                  <a:cubicBezTo>
                    <a:pt x="38" y="79"/>
                    <a:pt x="52" y="79"/>
                    <a:pt x="68"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2" name="Freeform 55">
              <a:extLst>
                <a:ext uri="{FF2B5EF4-FFF2-40B4-BE49-F238E27FC236}">
                  <a16:creationId xmlns:a16="http://schemas.microsoft.com/office/drawing/2014/main" id="{BB130375-ED64-4F8F-8DE3-B5F9AA24B650}"/>
                </a:ext>
              </a:extLst>
            </p:cNvPr>
            <p:cNvSpPr>
              <a:spLocks/>
            </p:cNvSpPr>
            <p:nvPr/>
          </p:nvSpPr>
          <p:spPr bwMode="auto">
            <a:xfrm>
              <a:off x="8078788" y="2468563"/>
              <a:ext cx="249238" cy="200025"/>
            </a:xfrm>
            <a:custGeom>
              <a:avLst/>
              <a:gdLst>
                <a:gd name="T0" fmla="*/ 0 w 91"/>
                <a:gd name="T1" fmla="*/ 5 h 73"/>
                <a:gd name="T2" fmla="*/ 19 w 91"/>
                <a:gd name="T3" fmla="*/ 4 h 73"/>
                <a:gd name="T4" fmla="*/ 77 w 91"/>
                <a:gd name="T5" fmla="*/ 0 h 73"/>
                <a:gd name="T6" fmla="*/ 89 w 91"/>
                <a:gd name="T7" fmla="*/ 10 h 73"/>
                <a:gd name="T8" fmla="*/ 91 w 91"/>
                <a:gd name="T9" fmla="*/ 66 h 73"/>
                <a:gd name="T10" fmla="*/ 82 w 91"/>
                <a:gd name="T11" fmla="*/ 69 h 73"/>
                <a:gd name="T12" fmla="*/ 78 w 91"/>
                <a:gd name="T13" fmla="*/ 13 h 73"/>
                <a:gd name="T14" fmla="*/ 51 w 91"/>
                <a:gd name="T15" fmla="*/ 15 h 73"/>
                <a:gd name="T16" fmla="*/ 54 w 91"/>
                <a:gd name="T17" fmla="*/ 64 h 73"/>
                <a:gd name="T18" fmla="*/ 44 w 91"/>
                <a:gd name="T19" fmla="*/ 67 h 73"/>
                <a:gd name="T20" fmla="*/ 40 w 91"/>
                <a:gd name="T21" fmla="*/ 16 h 73"/>
                <a:gd name="T22" fmla="*/ 12 w 91"/>
                <a:gd name="T23" fmla="*/ 17 h 73"/>
                <a:gd name="T24" fmla="*/ 14 w 91"/>
                <a:gd name="T25" fmla="*/ 72 h 73"/>
                <a:gd name="T26" fmla="*/ 4 w 91"/>
                <a:gd name="T27" fmla="*/ 73 h 73"/>
                <a:gd name="T28" fmla="*/ 0 w 91"/>
                <a:gd name="T29" fmla="*/ 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1" h="73">
                  <a:moveTo>
                    <a:pt x="0" y="5"/>
                  </a:moveTo>
                  <a:cubicBezTo>
                    <a:pt x="7" y="5"/>
                    <a:pt x="13" y="4"/>
                    <a:pt x="19" y="4"/>
                  </a:cubicBezTo>
                  <a:cubicBezTo>
                    <a:pt x="39" y="3"/>
                    <a:pt x="58" y="2"/>
                    <a:pt x="77" y="0"/>
                  </a:cubicBezTo>
                  <a:cubicBezTo>
                    <a:pt x="85" y="0"/>
                    <a:pt x="89" y="1"/>
                    <a:pt x="89" y="10"/>
                  </a:cubicBezTo>
                  <a:cubicBezTo>
                    <a:pt x="89" y="28"/>
                    <a:pt x="90" y="47"/>
                    <a:pt x="91" y="66"/>
                  </a:cubicBezTo>
                  <a:cubicBezTo>
                    <a:pt x="89" y="67"/>
                    <a:pt x="86" y="67"/>
                    <a:pt x="82" y="69"/>
                  </a:cubicBezTo>
                  <a:cubicBezTo>
                    <a:pt x="80" y="50"/>
                    <a:pt x="79" y="32"/>
                    <a:pt x="78" y="13"/>
                  </a:cubicBezTo>
                  <a:cubicBezTo>
                    <a:pt x="69" y="14"/>
                    <a:pt x="60" y="15"/>
                    <a:pt x="51" y="15"/>
                  </a:cubicBezTo>
                  <a:cubicBezTo>
                    <a:pt x="52" y="32"/>
                    <a:pt x="53" y="47"/>
                    <a:pt x="54" y="64"/>
                  </a:cubicBezTo>
                  <a:cubicBezTo>
                    <a:pt x="51" y="65"/>
                    <a:pt x="48" y="65"/>
                    <a:pt x="44" y="67"/>
                  </a:cubicBezTo>
                  <a:cubicBezTo>
                    <a:pt x="43" y="49"/>
                    <a:pt x="41" y="33"/>
                    <a:pt x="40" y="16"/>
                  </a:cubicBezTo>
                  <a:cubicBezTo>
                    <a:pt x="31" y="16"/>
                    <a:pt x="22" y="17"/>
                    <a:pt x="12" y="17"/>
                  </a:cubicBezTo>
                  <a:cubicBezTo>
                    <a:pt x="13" y="35"/>
                    <a:pt x="14" y="53"/>
                    <a:pt x="14" y="72"/>
                  </a:cubicBezTo>
                  <a:cubicBezTo>
                    <a:pt x="11" y="72"/>
                    <a:pt x="8" y="73"/>
                    <a:pt x="4" y="73"/>
                  </a:cubicBezTo>
                  <a:cubicBezTo>
                    <a:pt x="3" y="51"/>
                    <a:pt x="2" y="28"/>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3" name="Freeform 56">
              <a:extLst>
                <a:ext uri="{FF2B5EF4-FFF2-40B4-BE49-F238E27FC236}">
                  <a16:creationId xmlns:a16="http://schemas.microsoft.com/office/drawing/2014/main" id="{A78413E5-0011-4C2E-BCEE-EF64E8E6E759}"/>
                </a:ext>
              </a:extLst>
            </p:cNvPr>
            <p:cNvSpPr>
              <a:spLocks/>
            </p:cNvSpPr>
            <p:nvPr/>
          </p:nvSpPr>
          <p:spPr bwMode="auto">
            <a:xfrm>
              <a:off x="7772400" y="1468438"/>
              <a:ext cx="290513" cy="276225"/>
            </a:xfrm>
            <a:custGeom>
              <a:avLst/>
              <a:gdLst>
                <a:gd name="T0" fmla="*/ 99 w 106"/>
                <a:gd name="T1" fmla="*/ 52 h 101"/>
                <a:gd name="T2" fmla="*/ 106 w 106"/>
                <a:gd name="T3" fmla="*/ 63 h 101"/>
                <a:gd name="T4" fmla="*/ 54 w 106"/>
                <a:gd name="T5" fmla="*/ 94 h 101"/>
                <a:gd name="T6" fmla="*/ 16 w 106"/>
                <a:gd name="T7" fmla="*/ 85 h 101"/>
                <a:gd name="T8" fmla="*/ 5 w 106"/>
                <a:gd name="T9" fmla="*/ 66 h 101"/>
                <a:gd name="T10" fmla="*/ 15 w 106"/>
                <a:gd name="T11" fmla="*/ 33 h 101"/>
                <a:gd name="T12" fmla="*/ 67 w 106"/>
                <a:gd name="T13" fmla="*/ 0 h 101"/>
                <a:gd name="T14" fmla="*/ 74 w 106"/>
                <a:gd name="T15" fmla="*/ 11 h 101"/>
                <a:gd name="T16" fmla="*/ 27 w 106"/>
                <a:gd name="T17" fmla="*/ 40 h 101"/>
                <a:gd name="T18" fmla="*/ 20 w 106"/>
                <a:gd name="T19" fmla="*/ 75 h 101"/>
                <a:gd name="T20" fmla="*/ 50 w 106"/>
                <a:gd name="T21" fmla="*/ 81 h 101"/>
                <a:gd name="T22" fmla="*/ 99 w 106"/>
                <a:gd name="T23" fmla="*/ 5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6" h="101">
                  <a:moveTo>
                    <a:pt x="99" y="52"/>
                  </a:moveTo>
                  <a:cubicBezTo>
                    <a:pt x="101" y="55"/>
                    <a:pt x="103" y="59"/>
                    <a:pt x="106" y="63"/>
                  </a:cubicBezTo>
                  <a:cubicBezTo>
                    <a:pt x="88" y="74"/>
                    <a:pt x="71" y="85"/>
                    <a:pt x="54" y="94"/>
                  </a:cubicBezTo>
                  <a:cubicBezTo>
                    <a:pt x="40" y="101"/>
                    <a:pt x="26" y="98"/>
                    <a:pt x="16" y="85"/>
                  </a:cubicBezTo>
                  <a:cubicBezTo>
                    <a:pt x="11" y="79"/>
                    <a:pt x="7" y="73"/>
                    <a:pt x="5" y="66"/>
                  </a:cubicBezTo>
                  <a:cubicBezTo>
                    <a:pt x="0" y="52"/>
                    <a:pt x="3" y="40"/>
                    <a:pt x="15" y="33"/>
                  </a:cubicBezTo>
                  <a:cubicBezTo>
                    <a:pt x="31" y="21"/>
                    <a:pt x="49" y="11"/>
                    <a:pt x="67" y="0"/>
                  </a:cubicBezTo>
                  <a:cubicBezTo>
                    <a:pt x="69" y="4"/>
                    <a:pt x="71" y="7"/>
                    <a:pt x="74" y="11"/>
                  </a:cubicBezTo>
                  <a:cubicBezTo>
                    <a:pt x="58" y="21"/>
                    <a:pt x="42" y="30"/>
                    <a:pt x="27" y="40"/>
                  </a:cubicBezTo>
                  <a:cubicBezTo>
                    <a:pt x="13" y="49"/>
                    <a:pt x="11" y="61"/>
                    <a:pt x="20" y="75"/>
                  </a:cubicBezTo>
                  <a:cubicBezTo>
                    <a:pt x="28" y="86"/>
                    <a:pt x="38" y="88"/>
                    <a:pt x="50" y="81"/>
                  </a:cubicBezTo>
                  <a:cubicBezTo>
                    <a:pt x="66" y="72"/>
                    <a:pt x="82" y="62"/>
                    <a:pt x="99"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4" name="Freeform 57">
              <a:extLst>
                <a:ext uri="{FF2B5EF4-FFF2-40B4-BE49-F238E27FC236}">
                  <a16:creationId xmlns:a16="http://schemas.microsoft.com/office/drawing/2014/main" id="{81E86459-A6CA-4B4A-8619-E6D66E5C4057}"/>
                </a:ext>
              </a:extLst>
            </p:cNvPr>
            <p:cNvSpPr>
              <a:spLocks/>
            </p:cNvSpPr>
            <p:nvPr/>
          </p:nvSpPr>
          <p:spPr bwMode="auto">
            <a:xfrm>
              <a:off x="6496050" y="566738"/>
              <a:ext cx="238125" cy="260350"/>
            </a:xfrm>
            <a:custGeom>
              <a:avLst/>
              <a:gdLst>
                <a:gd name="T0" fmla="*/ 15 w 87"/>
                <a:gd name="T1" fmla="*/ 0 h 95"/>
                <a:gd name="T2" fmla="*/ 28 w 87"/>
                <a:gd name="T3" fmla="*/ 2 h 95"/>
                <a:gd name="T4" fmla="*/ 17 w 87"/>
                <a:gd name="T5" fmla="*/ 54 h 95"/>
                <a:gd name="T6" fmla="*/ 42 w 87"/>
                <a:gd name="T7" fmla="*/ 84 h 95"/>
                <a:gd name="T8" fmla="*/ 64 w 87"/>
                <a:gd name="T9" fmla="*/ 63 h 95"/>
                <a:gd name="T10" fmla="*/ 75 w 87"/>
                <a:gd name="T11" fmla="*/ 12 h 95"/>
                <a:gd name="T12" fmla="*/ 87 w 87"/>
                <a:gd name="T13" fmla="*/ 14 h 95"/>
                <a:gd name="T14" fmla="*/ 74 w 87"/>
                <a:gd name="T15" fmla="*/ 73 h 95"/>
                <a:gd name="T16" fmla="*/ 45 w 87"/>
                <a:gd name="T17" fmla="*/ 94 h 95"/>
                <a:gd name="T18" fmla="*/ 23 w 87"/>
                <a:gd name="T19" fmla="*/ 91 h 95"/>
                <a:gd name="T20" fmla="*/ 3 w 87"/>
                <a:gd name="T21" fmla="*/ 58 h 95"/>
                <a:gd name="T22" fmla="*/ 15 w 87"/>
                <a:gd name="T2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 h="95">
                  <a:moveTo>
                    <a:pt x="15" y="0"/>
                  </a:moveTo>
                  <a:cubicBezTo>
                    <a:pt x="20" y="0"/>
                    <a:pt x="23" y="1"/>
                    <a:pt x="28" y="2"/>
                  </a:cubicBezTo>
                  <a:cubicBezTo>
                    <a:pt x="24" y="20"/>
                    <a:pt x="20" y="37"/>
                    <a:pt x="17" y="54"/>
                  </a:cubicBezTo>
                  <a:cubicBezTo>
                    <a:pt x="13" y="73"/>
                    <a:pt x="23" y="85"/>
                    <a:pt x="42" y="84"/>
                  </a:cubicBezTo>
                  <a:cubicBezTo>
                    <a:pt x="54" y="84"/>
                    <a:pt x="61" y="78"/>
                    <a:pt x="64" y="63"/>
                  </a:cubicBezTo>
                  <a:cubicBezTo>
                    <a:pt x="67" y="46"/>
                    <a:pt x="71" y="29"/>
                    <a:pt x="75" y="12"/>
                  </a:cubicBezTo>
                  <a:cubicBezTo>
                    <a:pt x="79" y="12"/>
                    <a:pt x="83" y="13"/>
                    <a:pt x="87" y="14"/>
                  </a:cubicBezTo>
                  <a:cubicBezTo>
                    <a:pt x="83" y="34"/>
                    <a:pt x="79" y="54"/>
                    <a:pt x="74" y="73"/>
                  </a:cubicBezTo>
                  <a:cubicBezTo>
                    <a:pt x="71" y="87"/>
                    <a:pt x="59" y="95"/>
                    <a:pt x="45" y="94"/>
                  </a:cubicBezTo>
                  <a:cubicBezTo>
                    <a:pt x="37" y="94"/>
                    <a:pt x="30" y="93"/>
                    <a:pt x="23" y="91"/>
                  </a:cubicBezTo>
                  <a:cubicBezTo>
                    <a:pt x="7" y="85"/>
                    <a:pt x="0" y="74"/>
                    <a:pt x="3" y="58"/>
                  </a:cubicBezTo>
                  <a:cubicBezTo>
                    <a:pt x="6" y="39"/>
                    <a:pt x="11" y="2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5" name="Freeform 58">
              <a:extLst>
                <a:ext uri="{FF2B5EF4-FFF2-40B4-BE49-F238E27FC236}">
                  <a16:creationId xmlns:a16="http://schemas.microsoft.com/office/drawing/2014/main" id="{F2F106BE-D23C-40E7-B248-7DFB12EBA20C}"/>
                </a:ext>
              </a:extLst>
            </p:cNvPr>
            <p:cNvSpPr>
              <a:spLocks noEditPoints="1"/>
            </p:cNvSpPr>
            <p:nvPr/>
          </p:nvSpPr>
          <p:spPr bwMode="auto">
            <a:xfrm>
              <a:off x="4854575" y="1004888"/>
              <a:ext cx="244475" cy="269875"/>
            </a:xfrm>
            <a:custGeom>
              <a:avLst/>
              <a:gdLst>
                <a:gd name="T0" fmla="*/ 9 w 90"/>
                <a:gd name="T1" fmla="*/ 0 h 99"/>
                <a:gd name="T2" fmla="*/ 87 w 90"/>
                <a:gd name="T3" fmla="*/ 44 h 99"/>
                <a:gd name="T4" fmla="*/ 90 w 90"/>
                <a:gd name="T5" fmla="*/ 47 h 99"/>
                <a:gd name="T6" fmla="*/ 73 w 90"/>
                <a:gd name="T7" fmla="*/ 52 h 99"/>
                <a:gd name="T8" fmla="*/ 45 w 90"/>
                <a:gd name="T9" fmla="*/ 53 h 99"/>
                <a:gd name="T10" fmla="*/ 42 w 90"/>
                <a:gd name="T11" fmla="*/ 56 h 99"/>
                <a:gd name="T12" fmla="*/ 34 w 90"/>
                <a:gd name="T13" fmla="*/ 82 h 99"/>
                <a:gd name="T14" fmla="*/ 27 w 90"/>
                <a:gd name="T15" fmla="*/ 99 h 99"/>
                <a:gd name="T16" fmla="*/ 1 w 90"/>
                <a:gd name="T17" fmla="*/ 13 h 99"/>
                <a:gd name="T18" fmla="*/ 9 w 90"/>
                <a:gd name="T19" fmla="*/ 0 h 99"/>
                <a:gd name="T20" fmla="*/ 15 w 90"/>
                <a:gd name="T21" fmla="*/ 18 h 99"/>
                <a:gd name="T22" fmla="*/ 13 w 90"/>
                <a:gd name="T23" fmla="*/ 19 h 99"/>
                <a:gd name="T24" fmla="*/ 26 w 90"/>
                <a:gd name="T25" fmla="*/ 55 h 99"/>
                <a:gd name="T26" fmla="*/ 47 w 90"/>
                <a:gd name="T27" fmla="*/ 37 h 99"/>
                <a:gd name="T28" fmla="*/ 15 w 90"/>
                <a:gd name="T29" fmla="*/ 1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99">
                  <a:moveTo>
                    <a:pt x="9" y="0"/>
                  </a:moveTo>
                  <a:cubicBezTo>
                    <a:pt x="36" y="15"/>
                    <a:pt x="61" y="30"/>
                    <a:pt x="87" y="44"/>
                  </a:cubicBezTo>
                  <a:cubicBezTo>
                    <a:pt x="88" y="45"/>
                    <a:pt x="89" y="46"/>
                    <a:pt x="90" y="47"/>
                  </a:cubicBezTo>
                  <a:cubicBezTo>
                    <a:pt x="86" y="54"/>
                    <a:pt x="81" y="57"/>
                    <a:pt x="73" y="52"/>
                  </a:cubicBezTo>
                  <a:cubicBezTo>
                    <a:pt x="58" y="42"/>
                    <a:pt x="58" y="43"/>
                    <a:pt x="45" y="53"/>
                  </a:cubicBezTo>
                  <a:cubicBezTo>
                    <a:pt x="44" y="54"/>
                    <a:pt x="43" y="55"/>
                    <a:pt x="42" y="56"/>
                  </a:cubicBezTo>
                  <a:cubicBezTo>
                    <a:pt x="29" y="66"/>
                    <a:pt x="29" y="66"/>
                    <a:pt x="34" y="82"/>
                  </a:cubicBezTo>
                  <a:cubicBezTo>
                    <a:pt x="38" y="93"/>
                    <a:pt x="38" y="93"/>
                    <a:pt x="27" y="99"/>
                  </a:cubicBezTo>
                  <a:cubicBezTo>
                    <a:pt x="18" y="70"/>
                    <a:pt x="9" y="42"/>
                    <a:pt x="1" y="13"/>
                  </a:cubicBezTo>
                  <a:cubicBezTo>
                    <a:pt x="0" y="10"/>
                    <a:pt x="6" y="5"/>
                    <a:pt x="9" y="0"/>
                  </a:cubicBezTo>
                  <a:close/>
                  <a:moveTo>
                    <a:pt x="15" y="18"/>
                  </a:moveTo>
                  <a:cubicBezTo>
                    <a:pt x="14" y="18"/>
                    <a:pt x="14" y="19"/>
                    <a:pt x="13" y="19"/>
                  </a:cubicBezTo>
                  <a:cubicBezTo>
                    <a:pt x="17" y="31"/>
                    <a:pt x="21" y="42"/>
                    <a:pt x="26" y="55"/>
                  </a:cubicBezTo>
                  <a:cubicBezTo>
                    <a:pt x="33" y="48"/>
                    <a:pt x="40" y="43"/>
                    <a:pt x="47" y="37"/>
                  </a:cubicBezTo>
                  <a:cubicBezTo>
                    <a:pt x="35" y="30"/>
                    <a:pt x="25" y="24"/>
                    <a:pt x="15"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6" name="Freeform 59">
              <a:extLst>
                <a:ext uri="{FF2B5EF4-FFF2-40B4-BE49-F238E27FC236}">
                  <a16:creationId xmlns:a16="http://schemas.microsoft.com/office/drawing/2014/main" id="{6D178801-D44D-48B5-9503-4C3EB281FEAF}"/>
                </a:ext>
              </a:extLst>
            </p:cNvPr>
            <p:cNvSpPr>
              <a:spLocks noEditPoints="1"/>
            </p:cNvSpPr>
            <p:nvPr/>
          </p:nvSpPr>
          <p:spPr bwMode="auto">
            <a:xfrm>
              <a:off x="7324725" y="1028700"/>
              <a:ext cx="250825" cy="260350"/>
            </a:xfrm>
            <a:custGeom>
              <a:avLst/>
              <a:gdLst>
                <a:gd name="T0" fmla="*/ 63 w 92"/>
                <a:gd name="T1" fmla="*/ 95 h 95"/>
                <a:gd name="T2" fmla="*/ 55 w 92"/>
                <a:gd name="T3" fmla="*/ 78 h 95"/>
                <a:gd name="T4" fmla="*/ 47 w 92"/>
                <a:gd name="T5" fmla="*/ 51 h 95"/>
                <a:gd name="T6" fmla="*/ 32 w 92"/>
                <a:gd name="T7" fmla="*/ 39 h 95"/>
                <a:gd name="T8" fmla="*/ 17 w 92"/>
                <a:gd name="T9" fmla="*/ 47 h 95"/>
                <a:gd name="T10" fmla="*/ 0 w 92"/>
                <a:gd name="T11" fmla="*/ 43 h 95"/>
                <a:gd name="T12" fmla="*/ 78 w 92"/>
                <a:gd name="T13" fmla="*/ 1 h 95"/>
                <a:gd name="T14" fmla="*/ 87 w 92"/>
                <a:gd name="T15" fmla="*/ 3 h 95"/>
                <a:gd name="T16" fmla="*/ 91 w 92"/>
                <a:gd name="T17" fmla="*/ 12 h 95"/>
                <a:gd name="T18" fmla="*/ 63 w 92"/>
                <a:gd name="T19" fmla="*/ 95 h 95"/>
                <a:gd name="T20" fmla="*/ 78 w 92"/>
                <a:gd name="T21" fmla="*/ 13 h 95"/>
                <a:gd name="T22" fmla="*/ 43 w 92"/>
                <a:gd name="T23" fmla="*/ 33 h 95"/>
                <a:gd name="T24" fmla="*/ 64 w 92"/>
                <a:gd name="T25" fmla="*/ 50 h 95"/>
                <a:gd name="T26" fmla="*/ 78 w 92"/>
                <a:gd name="T27" fmla="*/ 1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 h="95">
                  <a:moveTo>
                    <a:pt x="63" y="95"/>
                  </a:moveTo>
                  <a:cubicBezTo>
                    <a:pt x="54" y="92"/>
                    <a:pt x="51" y="87"/>
                    <a:pt x="55" y="78"/>
                  </a:cubicBezTo>
                  <a:cubicBezTo>
                    <a:pt x="61" y="62"/>
                    <a:pt x="61" y="62"/>
                    <a:pt x="47" y="51"/>
                  </a:cubicBezTo>
                  <a:cubicBezTo>
                    <a:pt x="43" y="47"/>
                    <a:pt x="38" y="43"/>
                    <a:pt x="32" y="39"/>
                  </a:cubicBezTo>
                  <a:cubicBezTo>
                    <a:pt x="27" y="41"/>
                    <a:pt x="22" y="44"/>
                    <a:pt x="17" y="47"/>
                  </a:cubicBezTo>
                  <a:cubicBezTo>
                    <a:pt x="10" y="52"/>
                    <a:pt x="5" y="51"/>
                    <a:pt x="0" y="43"/>
                  </a:cubicBezTo>
                  <a:cubicBezTo>
                    <a:pt x="26" y="29"/>
                    <a:pt x="52" y="15"/>
                    <a:pt x="78" y="1"/>
                  </a:cubicBezTo>
                  <a:cubicBezTo>
                    <a:pt x="80" y="0"/>
                    <a:pt x="85" y="1"/>
                    <a:pt x="87" y="3"/>
                  </a:cubicBezTo>
                  <a:cubicBezTo>
                    <a:pt x="90" y="5"/>
                    <a:pt x="92" y="10"/>
                    <a:pt x="91" y="12"/>
                  </a:cubicBezTo>
                  <a:cubicBezTo>
                    <a:pt x="82" y="40"/>
                    <a:pt x="72" y="68"/>
                    <a:pt x="63" y="95"/>
                  </a:cubicBezTo>
                  <a:close/>
                  <a:moveTo>
                    <a:pt x="78" y="13"/>
                  </a:moveTo>
                  <a:cubicBezTo>
                    <a:pt x="65" y="20"/>
                    <a:pt x="54" y="26"/>
                    <a:pt x="43" y="33"/>
                  </a:cubicBezTo>
                  <a:cubicBezTo>
                    <a:pt x="51" y="39"/>
                    <a:pt x="57" y="44"/>
                    <a:pt x="64" y="50"/>
                  </a:cubicBezTo>
                  <a:cubicBezTo>
                    <a:pt x="69" y="38"/>
                    <a:pt x="73" y="27"/>
                    <a:pt x="7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7" name="Freeform 60">
              <a:extLst>
                <a:ext uri="{FF2B5EF4-FFF2-40B4-BE49-F238E27FC236}">
                  <a16:creationId xmlns:a16="http://schemas.microsoft.com/office/drawing/2014/main" id="{4B267B02-5936-4B7B-A758-1DE4C12DA63E}"/>
                </a:ext>
              </a:extLst>
            </p:cNvPr>
            <p:cNvSpPr>
              <a:spLocks/>
            </p:cNvSpPr>
            <p:nvPr/>
          </p:nvSpPr>
          <p:spPr bwMode="auto">
            <a:xfrm>
              <a:off x="7113588" y="823913"/>
              <a:ext cx="271463" cy="279400"/>
            </a:xfrm>
            <a:custGeom>
              <a:avLst/>
              <a:gdLst>
                <a:gd name="T0" fmla="*/ 70 w 99"/>
                <a:gd name="T1" fmla="*/ 74 h 102"/>
                <a:gd name="T2" fmla="*/ 81 w 99"/>
                <a:gd name="T3" fmla="*/ 82 h 102"/>
                <a:gd name="T4" fmla="*/ 58 w 99"/>
                <a:gd name="T5" fmla="*/ 94 h 102"/>
                <a:gd name="T6" fmla="*/ 8 w 99"/>
                <a:gd name="T7" fmla="*/ 45 h 102"/>
                <a:gd name="T8" fmla="*/ 25 w 99"/>
                <a:gd name="T9" fmla="*/ 16 h 102"/>
                <a:gd name="T10" fmla="*/ 73 w 99"/>
                <a:gd name="T11" fmla="*/ 9 h 102"/>
                <a:gd name="T12" fmla="*/ 96 w 99"/>
                <a:gd name="T13" fmla="*/ 49 h 102"/>
                <a:gd name="T14" fmla="*/ 94 w 99"/>
                <a:gd name="T15" fmla="*/ 55 h 102"/>
                <a:gd name="T16" fmla="*/ 84 w 99"/>
                <a:gd name="T17" fmla="*/ 42 h 102"/>
                <a:gd name="T18" fmla="*/ 47 w 99"/>
                <a:gd name="T19" fmla="*/ 17 h 102"/>
                <a:gd name="T20" fmla="*/ 19 w 99"/>
                <a:gd name="T21" fmla="*/ 57 h 102"/>
                <a:gd name="T22" fmla="*/ 35 w 99"/>
                <a:gd name="T23" fmla="*/ 81 h 102"/>
                <a:gd name="T24" fmla="*/ 61 w 99"/>
                <a:gd name="T25" fmla="*/ 80 h 102"/>
                <a:gd name="T26" fmla="*/ 70 w 99"/>
                <a:gd name="T27" fmla="*/ 7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 h="102">
                  <a:moveTo>
                    <a:pt x="70" y="74"/>
                  </a:moveTo>
                  <a:cubicBezTo>
                    <a:pt x="73" y="76"/>
                    <a:pt x="76" y="78"/>
                    <a:pt x="81" y="82"/>
                  </a:cubicBezTo>
                  <a:cubicBezTo>
                    <a:pt x="73" y="86"/>
                    <a:pt x="66" y="92"/>
                    <a:pt x="58" y="94"/>
                  </a:cubicBezTo>
                  <a:cubicBezTo>
                    <a:pt x="30" y="102"/>
                    <a:pt x="0" y="73"/>
                    <a:pt x="8" y="45"/>
                  </a:cubicBezTo>
                  <a:cubicBezTo>
                    <a:pt x="11" y="35"/>
                    <a:pt x="18" y="24"/>
                    <a:pt x="25" y="16"/>
                  </a:cubicBezTo>
                  <a:cubicBezTo>
                    <a:pt x="38" y="2"/>
                    <a:pt x="57" y="0"/>
                    <a:pt x="73" y="9"/>
                  </a:cubicBezTo>
                  <a:cubicBezTo>
                    <a:pt x="91" y="18"/>
                    <a:pt x="99" y="32"/>
                    <a:pt x="96" y="49"/>
                  </a:cubicBezTo>
                  <a:cubicBezTo>
                    <a:pt x="96" y="50"/>
                    <a:pt x="95" y="52"/>
                    <a:pt x="94" y="55"/>
                  </a:cubicBezTo>
                  <a:cubicBezTo>
                    <a:pt x="87" y="53"/>
                    <a:pt x="84" y="50"/>
                    <a:pt x="84" y="42"/>
                  </a:cubicBezTo>
                  <a:cubicBezTo>
                    <a:pt x="85" y="25"/>
                    <a:pt x="63" y="11"/>
                    <a:pt x="47" y="17"/>
                  </a:cubicBezTo>
                  <a:cubicBezTo>
                    <a:pt x="33" y="22"/>
                    <a:pt x="19" y="42"/>
                    <a:pt x="19" y="57"/>
                  </a:cubicBezTo>
                  <a:cubicBezTo>
                    <a:pt x="19" y="69"/>
                    <a:pt x="26" y="76"/>
                    <a:pt x="35" y="81"/>
                  </a:cubicBezTo>
                  <a:cubicBezTo>
                    <a:pt x="44" y="86"/>
                    <a:pt x="53" y="86"/>
                    <a:pt x="61" y="80"/>
                  </a:cubicBezTo>
                  <a:cubicBezTo>
                    <a:pt x="64" y="79"/>
                    <a:pt x="66" y="77"/>
                    <a:pt x="70"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8" name="Freeform 61">
              <a:extLst>
                <a:ext uri="{FF2B5EF4-FFF2-40B4-BE49-F238E27FC236}">
                  <a16:creationId xmlns:a16="http://schemas.microsoft.com/office/drawing/2014/main" id="{6A471E13-F161-46C5-8628-CCA00A1496DF}"/>
                </a:ext>
              </a:extLst>
            </p:cNvPr>
            <p:cNvSpPr>
              <a:spLocks noEditPoints="1"/>
            </p:cNvSpPr>
            <p:nvPr/>
          </p:nvSpPr>
          <p:spPr bwMode="auto">
            <a:xfrm>
              <a:off x="4086225" y="2384425"/>
              <a:ext cx="254000" cy="220662"/>
            </a:xfrm>
            <a:custGeom>
              <a:avLst/>
              <a:gdLst>
                <a:gd name="T0" fmla="*/ 91 w 93"/>
                <a:gd name="T1" fmla="*/ 0 h 81"/>
                <a:gd name="T2" fmla="*/ 82 w 93"/>
                <a:gd name="T3" fmla="*/ 16 h 81"/>
                <a:gd name="T4" fmla="*/ 63 w 93"/>
                <a:gd name="T5" fmla="*/ 37 h 81"/>
                <a:gd name="T6" fmla="*/ 63 w 93"/>
                <a:gd name="T7" fmla="*/ 39 h 81"/>
                <a:gd name="T8" fmla="*/ 77 w 93"/>
                <a:gd name="T9" fmla="*/ 64 h 81"/>
                <a:gd name="T10" fmla="*/ 83 w 93"/>
                <a:gd name="T11" fmla="*/ 81 h 81"/>
                <a:gd name="T12" fmla="*/ 37 w 93"/>
                <a:gd name="T13" fmla="*/ 58 h 81"/>
                <a:gd name="T14" fmla="*/ 6 w 93"/>
                <a:gd name="T15" fmla="*/ 41 h 81"/>
                <a:gd name="T16" fmla="*/ 2 w 93"/>
                <a:gd name="T17" fmla="*/ 31 h 81"/>
                <a:gd name="T18" fmla="*/ 7 w 93"/>
                <a:gd name="T19" fmla="*/ 23 h 81"/>
                <a:gd name="T20" fmla="*/ 91 w 93"/>
                <a:gd name="T21" fmla="*/ 0 h 81"/>
                <a:gd name="T22" fmla="*/ 54 w 93"/>
                <a:gd name="T23" fmla="*/ 24 h 81"/>
                <a:gd name="T24" fmla="*/ 15 w 93"/>
                <a:gd name="T25" fmla="*/ 33 h 81"/>
                <a:gd name="T26" fmla="*/ 51 w 93"/>
                <a:gd name="T27" fmla="*/ 51 h 81"/>
                <a:gd name="T28" fmla="*/ 54 w 93"/>
                <a:gd name="T29" fmla="*/ 2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81">
                  <a:moveTo>
                    <a:pt x="91" y="0"/>
                  </a:moveTo>
                  <a:cubicBezTo>
                    <a:pt x="93" y="9"/>
                    <a:pt x="91" y="14"/>
                    <a:pt x="82" y="16"/>
                  </a:cubicBezTo>
                  <a:cubicBezTo>
                    <a:pt x="65" y="19"/>
                    <a:pt x="65" y="20"/>
                    <a:pt x="63" y="37"/>
                  </a:cubicBezTo>
                  <a:cubicBezTo>
                    <a:pt x="63" y="38"/>
                    <a:pt x="63" y="38"/>
                    <a:pt x="63" y="39"/>
                  </a:cubicBezTo>
                  <a:cubicBezTo>
                    <a:pt x="61" y="56"/>
                    <a:pt x="61" y="57"/>
                    <a:pt x="77" y="64"/>
                  </a:cubicBezTo>
                  <a:cubicBezTo>
                    <a:pt x="84" y="68"/>
                    <a:pt x="87" y="72"/>
                    <a:pt x="83" y="81"/>
                  </a:cubicBezTo>
                  <a:cubicBezTo>
                    <a:pt x="68" y="73"/>
                    <a:pt x="53" y="65"/>
                    <a:pt x="37" y="58"/>
                  </a:cubicBezTo>
                  <a:cubicBezTo>
                    <a:pt x="27" y="52"/>
                    <a:pt x="17" y="46"/>
                    <a:pt x="6" y="41"/>
                  </a:cubicBezTo>
                  <a:cubicBezTo>
                    <a:pt x="1" y="39"/>
                    <a:pt x="0" y="35"/>
                    <a:pt x="2" y="31"/>
                  </a:cubicBezTo>
                  <a:cubicBezTo>
                    <a:pt x="3" y="28"/>
                    <a:pt x="5" y="24"/>
                    <a:pt x="7" y="23"/>
                  </a:cubicBezTo>
                  <a:cubicBezTo>
                    <a:pt x="35" y="15"/>
                    <a:pt x="63" y="7"/>
                    <a:pt x="91" y="0"/>
                  </a:cubicBezTo>
                  <a:close/>
                  <a:moveTo>
                    <a:pt x="54" y="24"/>
                  </a:moveTo>
                  <a:cubicBezTo>
                    <a:pt x="40" y="27"/>
                    <a:pt x="29" y="30"/>
                    <a:pt x="15" y="33"/>
                  </a:cubicBezTo>
                  <a:cubicBezTo>
                    <a:pt x="28" y="40"/>
                    <a:pt x="39" y="45"/>
                    <a:pt x="51" y="51"/>
                  </a:cubicBezTo>
                  <a:cubicBezTo>
                    <a:pt x="52" y="42"/>
                    <a:pt x="53" y="34"/>
                    <a:pt x="5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9" name="Freeform 62">
              <a:extLst>
                <a:ext uri="{FF2B5EF4-FFF2-40B4-BE49-F238E27FC236}">
                  <a16:creationId xmlns:a16="http://schemas.microsoft.com/office/drawing/2014/main" id="{6F6902FE-C0C2-493B-A2ED-469CB2451544}"/>
                </a:ext>
              </a:extLst>
            </p:cNvPr>
            <p:cNvSpPr>
              <a:spLocks noEditPoints="1"/>
            </p:cNvSpPr>
            <p:nvPr/>
          </p:nvSpPr>
          <p:spPr bwMode="auto">
            <a:xfrm>
              <a:off x="4403725" y="1403350"/>
              <a:ext cx="217488" cy="273050"/>
            </a:xfrm>
            <a:custGeom>
              <a:avLst/>
              <a:gdLst>
                <a:gd name="T0" fmla="*/ 50 w 80"/>
                <a:gd name="T1" fmla="*/ 69 h 100"/>
                <a:gd name="T2" fmla="*/ 80 w 80"/>
                <a:gd name="T3" fmla="*/ 89 h 100"/>
                <a:gd name="T4" fmla="*/ 73 w 80"/>
                <a:gd name="T5" fmla="*/ 100 h 100"/>
                <a:gd name="T6" fmla="*/ 0 w 80"/>
                <a:gd name="T7" fmla="*/ 51 h 100"/>
                <a:gd name="T8" fmla="*/ 27 w 80"/>
                <a:gd name="T9" fmla="*/ 13 h 100"/>
                <a:gd name="T10" fmla="*/ 60 w 80"/>
                <a:gd name="T11" fmla="*/ 7 h 100"/>
                <a:gd name="T12" fmla="*/ 69 w 80"/>
                <a:gd name="T13" fmla="*/ 40 h 100"/>
                <a:gd name="T14" fmla="*/ 50 w 80"/>
                <a:gd name="T15" fmla="*/ 69 h 100"/>
                <a:gd name="T16" fmla="*/ 16 w 80"/>
                <a:gd name="T17" fmla="*/ 45 h 100"/>
                <a:gd name="T18" fmla="*/ 41 w 80"/>
                <a:gd name="T19" fmla="*/ 62 h 100"/>
                <a:gd name="T20" fmla="*/ 57 w 80"/>
                <a:gd name="T21" fmla="*/ 38 h 100"/>
                <a:gd name="T22" fmla="*/ 53 w 80"/>
                <a:gd name="T23" fmla="*/ 18 h 100"/>
                <a:gd name="T24" fmla="*/ 33 w 80"/>
                <a:gd name="T25" fmla="*/ 21 h 100"/>
                <a:gd name="T26" fmla="*/ 16 w 80"/>
                <a:gd name="T27" fmla="*/ 4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0" h="100">
                  <a:moveTo>
                    <a:pt x="50" y="69"/>
                  </a:moveTo>
                  <a:cubicBezTo>
                    <a:pt x="60" y="76"/>
                    <a:pt x="70" y="82"/>
                    <a:pt x="80" y="89"/>
                  </a:cubicBezTo>
                  <a:cubicBezTo>
                    <a:pt x="77" y="93"/>
                    <a:pt x="75" y="96"/>
                    <a:pt x="73" y="100"/>
                  </a:cubicBezTo>
                  <a:cubicBezTo>
                    <a:pt x="48" y="83"/>
                    <a:pt x="25" y="67"/>
                    <a:pt x="0" y="51"/>
                  </a:cubicBezTo>
                  <a:cubicBezTo>
                    <a:pt x="10" y="37"/>
                    <a:pt x="18" y="25"/>
                    <a:pt x="27" y="13"/>
                  </a:cubicBezTo>
                  <a:cubicBezTo>
                    <a:pt x="35" y="1"/>
                    <a:pt x="49" y="0"/>
                    <a:pt x="60" y="7"/>
                  </a:cubicBezTo>
                  <a:cubicBezTo>
                    <a:pt x="71" y="14"/>
                    <a:pt x="75" y="28"/>
                    <a:pt x="69" y="40"/>
                  </a:cubicBezTo>
                  <a:cubicBezTo>
                    <a:pt x="63" y="50"/>
                    <a:pt x="57" y="58"/>
                    <a:pt x="50" y="69"/>
                  </a:cubicBezTo>
                  <a:close/>
                  <a:moveTo>
                    <a:pt x="16" y="45"/>
                  </a:moveTo>
                  <a:cubicBezTo>
                    <a:pt x="25" y="51"/>
                    <a:pt x="33" y="57"/>
                    <a:pt x="41" y="62"/>
                  </a:cubicBezTo>
                  <a:cubicBezTo>
                    <a:pt x="47" y="54"/>
                    <a:pt x="52" y="46"/>
                    <a:pt x="57" y="38"/>
                  </a:cubicBezTo>
                  <a:cubicBezTo>
                    <a:pt x="61" y="31"/>
                    <a:pt x="60" y="24"/>
                    <a:pt x="53" y="18"/>
                  </a:cubicBezTo>
                  <a:cubicBezTo>
                    <a:pt x="46" y="13"/>
                    <a:pt x="39" y="15"/>
                    <a:pt x="33" y="21"/>
                  </a:cubicBezTo>
                  <a:cubicBezTo>
                    <a:pt x="27" y="29"/>
                    <a:pt x="22" y="37"/>
                    <a:pt x="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0" name="Freeform 63">
              <a:extLst>
                <a:ext uri="{FF2B5EF4-FFF2-40B4-BE49-F238E27FC236}">
                  <a16:creationId xmlns:a16="http://schemas.microsoft.com/office/drawing/2014/main" id="{95EA9488-C38B-4F07-9F7C-6E7ECED533A6}"/>
                </a:ext>
              </a:extLst>
            </p:cNvPr>
            <p:cNvSpPr>
              <a:spLocks noEditPoints="1"/>
            </p:cNvSpPr>
            <p:nvPr/>
          </p:nvSpPr>
          <p:spPr bwMode="auto">
            <a:xfrm>
              <a:off x="5670550" y="592138"/>
              <a:ext cx="219075" cy="258762"/>
            </a:xfrm>
            <a:custGeom>
              <a:avLst/>
              <a:gdLst>
                <a:gd name="T0" fmla="*/ 0 w 80"/>
                <a:gd name="T1" fmla="*/ 95 h 95"/>
                <a:gd name="T2" fmla="*/ 7 w 80"/>
                <a:gd name="T3" fmla="*/ 48 h 95"/>
                <a:gd name="T4" fmla="*/ 13 w 80"/>
                <a:gd name="T5" fmla="*/ 10 h 95"/>
                <a:gd name="T6" fmla="*/ 20 w 80"/>
                <a:gd name="T7" fmla="*/ 1 h 95"/>
                <a:gd name="T8" fmla="*/ 32 w 80"/>
                <a:gd name="T9" fmla="*/ 6 h 95"/>
                <a:gd name="T10" fmla="*/ 80 w 80"/>
                <a:gd name="T11" fmla="*/ 76 h 95"/>
                <a:gd name="T12" fmla="*/ 60 w 80"/>
                <a:gd name="T13" fmla="*/ 71 h 95"/>
                <a:gd name="T14" fmla="*/ 37 w 80"/>
                <a:gd name="T15" fmla="*/ 61 h 95"/>
                <a:gd name="T16" fmla="*/ 35 w 80"/>
                <a:gd name="T17" fmla="*/ 62 h 95"/>
                <a:gd name="T18" fmla="*/ 14 w 80"/>
                <a:gd name="T19" fmla="*/ 85 h 95"/>
                <a:gd name="T20" fmla="*/ 0 w 80"/>
                <a:gd name="T21" fmla="*/ 95 h 95"/>
                <a:gd name="T22" fmla="*/ 25 w 80"/>
                <a:gd name="T23" fmla="*/ 17 h 95"/>
                <a:gd name="T24" fmla="*/ 23 w 80"/>
                <a:gd name="T25" fmla="*/ 17 h 95"/>
                <a:gd name="T26" fmla="*/ 18 w 80"/>
                <a:gd name="T27" fmla="*/ 55 h 95"/>
                <a:gd name="T28" fmla="*/ 45 w 80"/>
                <a:gd name="T29" fmla="*/ 48 h 95"/>
                <a:gd name="T30" fmla="*/ 25 w 80"/>
                <a:gd name="T31" fmla="*/ 1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95">
                  <a:moveTo>
                    <a:pt x="0" y="95"/>
                  </a:moveTo>
                  <a:cubicBezTo>
                    <a:pt x="2" y="79"/>
                    <a:pt x="4" y="64"/>
                    <a:pt x="7" y="48"/>
                  </a:cubicBezTo>
                  <a:cubicBezTo>
                    <a:pt x="9" y="36"/>
                    <a:pt x="11" y="23"/>
                    <a:pt x="13" y="10"/>
                  </a:cubicBezTo>
                  <a:cubicBezTo>
                    <a:pt x="13" y="5"/>
                    <a:pt x="14" y="2"/>
                    <a:pt x="20" y="1"/>
                  </a:cubicBezTo>
                  <a:cubicBezTo>
                    <a:pt x="26" y="0"/>
                    <a:pt x="29" y="1"/>
                    <a:pt x="32" y="6"/>
                  </a:cubicBezTo>
                  <a:cubicBezTo>
                    <a:pt x="48" y="29"/>
                    <a:pt x="64" y="52"/>
                    <a:pt x="80" y="76"/>
                  </a:cubicBezTo>
                  <a:cubicBezTo>
                    <a:pt x="71" y="82"/>
                    <a:pt x="65" y="79"/>
                    <a:pt x="60" y="71"/>
                  </a:cubicBezTo>
                  <a:cubicBezTo>
                    <a:pt x="52" y="57"/>
                    <a:pt x="52" y="58"/>
                    <a:pt x="37" y="61"/>
                  </a:cubicBezTo>
                  <a:cubicBezTo>
                    <a:pt x="36" y="62"/>
                    <a:pt x="35" y="62"/>
                    <a:pt x="35" y="62"/>
                  </a:cubicBezTo>
                  <a:cubicBezTo>
                    <a:pt x="17" y="66"/>
                    <a:pt x="16" y="66"/>
                    <a:pt x="14" y="85"/>
                  </a:cubicBezTo>
                  <a:cubicBezTo>
                    <a:pt x="13" y="93"/>
                    <a:pt x="8" y="95"/>
                    <a:pt x="0" y="95"/>
                  </a:cubicBezTo>
                  <a:close/>
                  <a:moveTo>
                    <a:pt x="25" y="17"/>
                  </a:moveTo>
                  <a:cubicBezTo>
                    <a:pt x="24" y="17"/>
                    <a:pt x="23" y="17"/>
                    <a:pt x="23" y="17"/>
                  </a:cubicBezTo>
                  <a:cubicBezTo>
                    <a:pt x="21" y="29"/>
                    <a:pt x="19" y="41"/>
                    <a:pt x="18" y="55"/>
                  </a:cubicBezTo>
                  <a:cubicBezTo>
                    <a:pt x="27" y="52"/>
                    <a:pt x="36" y="50"/>
                    <a:pt x="45" y="48"/>
                  </a:cubicBezTo>
                  <a:cubicBezTo>
                    <a:pt x="38" y="37"/>
                    <a:pt x="31" y="27"/>
                    <a:pt x="2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1" name="Freeform 64">
              <a:extLst>
                <a:ext uri="{FF2B5EF4-FFF2-40B4-BE49-F238E27FC236}">
                  <a16:creationId xmlns:a16="http://schemas.microsoft.com/office/drawing/2014/main" id="{7132E596-D8B4-421D-985B-03E6963139AD}"/>
                </a:ext>
              </a:extLst>
            </p:cNvPr>
            <p:cNvSpPr>
              <a:spLocks/>
            </p:cNvSpPr>
            <p:nvPr/>
          </p:nvSpPr>
          <p:spPr bwMode="auto">
            <a:xfrm>
              <a:off x="5924550" y="534988"/>
              <a:ext cx="230188" cy="255587"/>
            </a:xfrm>
            <a:custGeom>
              <a:avLst/>
              <a:gdLst>
                <a:gd name="T0" fmla="*/ 81 w 84"/>
                <a:gd name="T1" fmla="*/ 26 h 94"/>
                <a:gd name="T2" fmla="*/ 64 w 84"/>
                <a:gd name="T3" fmla="*/ 22 h 94"/>
                <a:gd name="T4" fmla="*/ 39 w 84"/>
                <a:gd name="T5" fmla="*/ 13 h 94"/>
                <a:gd name="T6" fmla="*/ 16 w 84"/>
                <a:gd name="T7" fmla="*/ 31 h 94"/>
                <a:gd name="T8" fmla="*/ 19 w 84"/>
                <a:gd name="T9" fmla="*/ 70 h 94"/>
                <a:gd name="T10" fmla="*/ 47 w 84"/>
                <a:gd name="T11" fmla="*/ 84 h 94"/>
                <a:gd name="T12" fmla="*/ 69 w 84"/>
                <a:gd name="T13" fmla="*/ 64 h 94"/>
                <a:gd name="T14" fmla="*/ 84 w 84"/>
                <a:gd name="T15" fmla="*/ 58 h 94"/>
                <a:gd name="T16" fmla="*/ 78 w 84"/>
                <a:gd name="T17" fmla="*/ 75 h 94"/>
                <a:gd name="T18" fmla="*/ 36 w 84"/>
                <a:gd name="T19" fmla="*/ 93 h 94"/>
                <a:gd name="T20" fmla="*/ 6 w 84"/>
                <a:gd name="T21" fmla="*/ 72 h 94"/>
                <a:gd name="T22" fmla="*/ 2 w 84"/>
                <a:gd name="T23" fmla="*/ 35 h 94"/>
                <a:gd name="T24" fmla="*/ 31 w 84"/>
                <a:gd name="T25" fmla="*/ 4 h 94"/>
                <a:gd name="T26" fmla="*/ 72 w 84"/>
                <a:gd name="T27" fmla="*/ 13 h 94"/>
                <a:gd name="T28" fmla="*/ 81 w 84"/>
                <a:gd name="T29" fmla="*/ 2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94">
                  <a:moveTo>
                    <a:pt x="81" y="26"/>
                  </a:moveTo>
                  <a:cubicBezTo>
                    <a:pt x="72" y="29"/>
                    <a:pt x="68" y="28"/>
                    <a:pt x="64" y="22"/>
                  </a:cubicBezTo>
                  <a:cubicBezTo>
                    <a:pt x="58" y="13"/>
                    <a:pt x="49" y="12"/>
                    <a:pt x="39" y="13"/>
                  </a:cubicBezTo>
                  <a:cubicBezTo>
                    <a:pt x="28" y="14"/>
                    <a:pt x="20" y="20"/>
                    <a:pt x="16" y="31"/>
                  </a:cubicBezTo>
                  <a:cubicBezTo>
                    <a:pt x="12" y="44"/>
                    <a:pt x="13" y="57"/>
                    <a:pt x="19" y="70"/>
                  </a:cubicBezTo>
                  <a:cubicBezTo>
                    <a:pt x="24" y="80"/>
                    <a:pt x="35" y="85"/>
                    <a:pt x="47" y="84"/>
                  </a:cubicBezTo>
                  <a:cubicBezTo>
                    <a:pt x="59" y="82"/>
                    <a:pt x="67" y="76"/>
                    <a:pt x="69" y="64"/>
                  </a:cubicBezTo>
                  <a:cubicBezTo>
                    <a:pt x="71" y="56"/>
                    <a:pt x="75" y="55"/>
                    <a:pt x="84" y="58"/>
                  </a:cubicBezTo>
                  <a:cubicBezTo>
                    <a:pt x="82" y="64"/>
                    <a:pt x="81" y="70"/>
                    <a:pt x="78" y="75"/>
                  </a:cubicBezTo>
                  <a:cubicBezTo>
                    <a:pt x="69" y="91"/>
                    <a:pt x="53" y="94"/>
                    <a:pt x="36" y="93"/>
                  </a:cubicBezTo>
                  <a:cubicBezTo>
                    <a:pt x="22" y="92"/>
                    <a:pt x="10" y="86"/>
                    <a:pt x="6" y="72"/>
                  </a:cubicBezTo>
                  <a:cubicBezTo>
                    <a:pt x="2" y="60"/>
                    <a:pt x="0" y="47"/>
                    <a:pt x="2" y="35"/>
                  </a:cubicBezTo>
                  <a:cubicBezTo>
                    <a:pt x="3" y="18"/>
                    <a:pt x="15" y="7"/>
                    <a:pt x="31" y="4"/>
                  </a:cubicBezTo>
                  <a:cubicBezTo>
                    <a:pt x="46" y="0"/>
                    <a:pt x="61" y="1"/>
                    <a:pt x="72" y="13"/>
                  </a:cubicBezTo>
                  <a:cubicBezTo>
                    <a:pt x="76" y="16"/>
                    <a:pt x="78" y="21"/>
                    <a:pt x="8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2" name="Freeform 65">
              <a:extLst>
                <a:ext uri="{FF2B5EF4-FFF2-40B4-BE49-F238E27FC236}">
                  <a16:creationId xmlns:a16="http://schemas.microsoft.com/office/drawing/2014/main" id="{AF76EEB4-3625-4F8E-BA08-064960427E44}"/>
                </a:ext>
              </a:extLst>
            </p:cNvPr>
            <p:cNvSpPr>
              <a:spLocks/>
            </p:cNvSpPr>
            <p:nvPr/>
          </p:nvSpPr>
          <p:spPr bwMode="auto">
            <a:xfrm>
              <a:off x="8045450" y="2154238"/>
              <a:ext cx="260350" cy="219075"/>
            </a:xfrm>
            <a:custGeom>
              <a:avLst/>
              <a:gdLst>
                <a:gd name="T0" fmla="*/ 19 w 95"/>
                <a:gd name="T1" fmla="*/ 55 h 80"/>
                <a:gd name="T2" fmla="*/ 84 w 95"/>
                <a:gd name="T3" fmla="*/ 64 h 80"/>
                <a:gd name="T4" fmla="*/ 95 w 95"/>
                <a:gd name="T5" fmla="*/ 80 h 80"/>
                <a:gd name="T6" fmla="*/ 29 w 95"/>
                <a:gd name="T7" fmla="*/ 68 h 80"/>
                <a:gd name="T8" fmla="*/ 12 w 95"/>
                <a:gd name="T9" fmla="*/ 65 h 80"/>
                <a:gd name="T10" fmla="*/ 2 w 95"/>
                <a:gd name="T11" fmla="*/ 57 h 80"/>
                <a:gd name="T12" fmla="*/ 7 w 95"/>
                <a:gd name="T13" fmla="*/ 46 h 80"/>
                <a:gd name="T14" fmla="*/ 79 w 95"/>
                <a:gd name="T15" fmla="*/ 0 h 80"/>
                <a:gd name="T16" fmla="*/ 73 w 95"/>
                <a:gd name="T17" fmla="*/ 20 h 80"/>
                <a:gd name="T18" fmla="*/ 18 w 95"/>
                <a:gd name="T19" fmla="*/ 52 h 80"/>
                <a:gd name="T20" fmla="*/ 19 w 95"/>
                <a:gd name="T21" fmla="*/ 5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80">
                  <a:moveTo>
                    <a:pt x="19" y="55"/>
                  </a:moveTo>
                  <a:cubicBezTo>
                    <a:pt x="40" y="58"/>
                    <a:pt x="62" y="62"/>
                    <a:pt x="84" y="64"/>
                  </a:cubicBezTo>
                  <a:cubicBezTo>
                    <a:pt x="93" y="65"/>
                    <a:pt x="95" y="70"/>
                    <a:pt x="95" y="80"/>
                  </a:cubicBezTo>
                  <a:cubicBezTo>
                    <a:pt x="73" y="76"/>
                    <a:pt x="51" y="72"/>
                    <a:pt x="29" y="68"/>
                  </a:cubicBezTo>
                  <a:cubicBezTo>
                    <a:pt x="23" y="67"/>
                    <a:pt x="17" y="66"/>
                    <a:pt x="12" y="65"/>
                  </a:cubicBezTo>
                  <a:cubicBezTo>
                    <a:pt x="6" y="65"/>
                    <a:pt x="3" y="63"/>
                    <a:pt x="2" y="57"/>
                  </a:cubicBezTo>
                  <a:cubicBezTo>
                    <a:pt x="0" y="50"/>
                    <a:pt x="3" y="48"/>
                    <a:pt x="7" y="46"/>
                  </a:cubicBezTo>
                  <a:cubicBezTo>
                    <a:pt x="31" y="31"/>
                    <a:pt x="55" y="16"/>
                    <a:pt x="79" y="0"/>
                  </a:cubicBezTo>
                  <a:cubicBezTo>
                    <a:pt x="84" y="10"/>
                    <a:pt x="83" y="15"/>
                    <a:pt x="73" y="20"/>
                  </a:cubicBezTo>
                  <a:cubicBezTo>
                    <a:pt x="55" y="30"/>
                    <a:pt x="37" y="42"/>
                    <a:pt x="18" y="52"/>
                  </a:cubicBezTo>
                  <a:cubicBezTo>
                    <a:pt x="19" y="53"/>
                    <a:pt x="19" y="54"/>
                    <a:pt x="19"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3" name="Freeform 66">
              <a:extLst>
                <a:ext uri="{FF2B5EF4-FFF2-40B4-BE49-F238E27FC236}">
                  <a16:creationId xmlns:a16="http://schemas.microsoft.com/office/drawing/2014/main" id="{FEF79EB4-D605-4587-AE07-AC325522C264}"/>
                </a:ext>
              </a:extLst>
            </p:cNvPr>
            <p:cNvSpPr>
              <a:spLocks/>
            </p:cNvSpPr>
            <p:nvPr/>
          </p:nvSpPr>
          <p:spPr bwMode="auto">
            <a:xfrm>
              <a:off x="7791450" y="3676650"/>
              <a:ext cx="268288" cy="234950"/>
            </a:xfrm>
            <a:custGeom>
              <a:avLst/>
              <a:gdLst>
                <a:gd name="T0" fmla="*/ 43 w 98"/>
                <a:gd name="T1" fmla="*/ 29 h 86"/>
                <a:gd name="T2" fmla="*/ 59 w 98"/>
                <a:gd name="T3" fmla="*/ 64 h 86"/>
                <a:gd name="T4" fmla="*/ 56 w 98"/>
                <a:gd name="T5" fmla="*/ 86 h 86"/>
                <a:gd name="T6" fmla="*/ 37 w 98"/>
                <a:gd name="T7" fmla="*/ 45 h 86"/>
                <a:gd name="T8" fmla="*/ 15 w 98"/>
                <a:gd name="T9" fmla="*/ 20 h 86"/>
                <a:gd name="T10" fmla="*/ 0 w 98"/>
                <a:gd name="T11" fmla="*/ 11 h 86"/>
                <a:gd name="T12" fmla="*/ 7 w 98"/>
                <a:gd name="T13" fmla="*/ 0 h 86"/>
                <a:gd name="T14" fmla="*/ 16 w 98"/>
                <a:gd name="T15" fmla="*/ 5 h 86"/>
                <a:gd name="T16" fmla="*/ 68 w 98"/>
                <a:gd name="T17" fmla="*/ 18 h 86"/>
                <a:gd name="T18" fmla="*/ 98 w 98"/>
                <a:gd name="T19" fmla="*/ 18 h 86"/>
                <a:gd name="T20" fmla="*/ 81 w 98"/>
                <a:gd name="T21" fmla="*/ 29 h 86"/>
                <a:gd name="T22" fmla="*/ 43 w 98"/>
                <a:gd name="T23" fmla="*/ 2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86">
                  <a:moveTo>
                    <a:pt x="43" y="29"/>
                  </a:moveTo>
                  <a:cubicBezTo>
                    <a:pt x="49" y="42"/>
                    <a:pt x="53" y="53"/>
                    <a:pt x="59" y="64"/>
                  </a:cubicBezTo>
                  <a:cubicBezTo>
                    <a:pt x="64" y="72"/>
                    <a:pt x="63" y="79"/>
                    <a:pt x="56" y="86"/>
                  </a:cubicBezTo>
                  <a:cubicBezTo>
                    <a:pt x="49" y="72"/>
                    <a:pt x="42" y="59"/>
                    <a:pt x="37" y="45"/>
                  </a:cubicBezTo>
                  <a:cubicBezTo>
                    <a:pt x="33" y="34"/>
                    <a:pt x="26" y="26"/>
                    <a:pt x="15" y="20"/>
                  </a:cubicBezTo>
                  <a:cubicBezTo>
                    <a:pt x="10" y="18"/>
                    <a:pt x="5" y="14"/>
                    <a:pt x="0" y="11"/>
                  </a:cubicBezTo>
                  <a:cubicBezTo>
                    <a:pt x="2" y="7"/>
                    <a:pt x="4" y="4"/>
                    <a:pt x="7" y="0"/>
                  </a:cubicBezTo>
                  <a:cubicBezTo>
                    <a:pt x="10" y="2"/>
                    <a:pt x="13" y="3"/>
                    <a:pt x="16" y="5"/>
                  </a:cubicBezTo>
                  <a:cubicBezTo>
                    <a:pt x="31" y="19"/>
                    <a:pt x="49" y="19"/>
                    <a:pt x="68" y="18"/>
                  </a:cubicBezTo>
                  <a:cubicBezTo>
                    <a:pt x="78" y="17"/>
                    <a:pt x="88" y="18"/>
                    <a:pt x="98" y="18"/>
                  </a:cubicBezTo>
                  <a:cubicBezTo>
                    <a:pt x="96" y="26"/>
                    <a:pt x="91" y="30"/>
                    <a:pt x="81" y="29"/>
                  </a:cubicBezTo>
                  <a:cubicBezTo>
                    <a:pt x="69" y="28"/>
                    <a:pt x="57" y="29"/>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4" name="Freeform 67">
              <a:extLst>
                <a:ext uri="{FF2B5EF4-FFF2-40B4-BE49-F238E27FC236}">
                  <a16:creationId xmlns:a16="http://schemas.microsoft.com/office/drawing/2014/main" id="{2C975E2D-5BA5-4C52-B705-28085A223C2D}"/>
                </a:ext>
              </a:extLst>
            </p:cNvPr>
            <p:cNvSpPr>
              <a:spLocks/>
            </p:cNvSpPr>
            <p:nvPr/>
          </p:nvSpPr>
          <p:spPr bwMode="auto">
            <a:xfrm>
              <a:off x="4071938" y="2646363"/>
              <a:ext cx="246063" cy="220662"/>
            </a:xfrm>
            <a:custGeom>
              <a:avLst/>
              <a:gdLst>
                <a:gd name="T0" fmla="*/ 90 w 90"/>
                <a:gd name="T1" fmla="*/ 32 h 81"/>
                <a:gd name="T2" fmla="*/ 90 w 90"/>
                <a:gd name="T3" fmla="*/ 44 h 81"/>
                <a:gd name="T4" fmla="*/ 66 w 90"/>
                <a:gd name="T5" fmla="*/ 45 h 81"/>
                <a:gd name="T6" fmla="*/ 46 w 90"/>
                <a:gd name="T7" fmla="*/ 52 h 81"/>
                <a:gd name="T8" fmla="*/ 5 w 90"/>
                <a:gd name="T9" fmla="*/ 81 h 81"/>
                <a:gd name="T10" fmla="*/ 11 w 90"/>
                <a:gd name="T11" fmla="*/ 62 h 81"/>
                <a:gd name="T12" fmla="*/ 44 w 90"/>
                <a:gd name="T13" fmla="*/ 39 h 81"/>
                <a:gd name="T14" fmla="*/ 13 w 90"/>
                <a:gd name="T15" fmla="*/ 21 h 81"/>
                <a:gd name="T16" fmla="*/ 2 w 90"/>
                <a:gd name="T17" fmla="*/ 0 h 81"/>
                <a:gd name="T18" fmla="*/ 43 w 90"/>
                <a:gd name="T19" fmla="*/ 25 h 81"/>
                <a:gd name="T20" fmla="*/ 69 w 90"/>
                <a:gd name="T21" fmla="*/ 32 h 81"/>
                <a:gd name="T22" fmla="*/ 90 w 90"/>
                <a:gd name="T23" fmla="*/ 3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 h="81">
                  <a:moveTo>
                    <a:pt x="90" y="32"/>
                  </a:moveTo>
                  <a:cubicBezTo>
                    <a:pt x="90" y="36"/>
                    <a:pt x="90" y="39"/>
                    <a:pt x="90" y="44"/>
                  </a:cubicBezTo>
                  <a:cubicBezTo>
                    <a:pt x="82" y="44"/>
                    <a:pt x="74" y="45"/>
                    <a:pt x="66" y="45"/>
                  </a:cubicBezTo>
                  <a:cubicBezTo>
                    <a:pt x="58" y="44"/>
                    <a:pt x="52" y="47"/>
                    <a:pt x="46" y="52"/>
                  </a:cubicBezTo>
                  <a:cubicBezTo>
                    <a:pt x="33" y="62"/>
                    <a:pt x="19" y="71"/>
                    <a:pt x="5" y="81"/>
                  </a:cubicBezTo>
                  <a:cubicBezTo>
                    <a:pt x="3" y="72"/>
                    <a:pt x="3" y="67"/>
                    <a:pt x="11" y="62"/>
                  </a:cubicBezTo>
                  <a:cubicBezTo>
                    <a:pt x="22" y="55"/>
                    <a:pt x="32" y="48"/>
                    <a:pt x="44" y="39"/>
                  </a:cubicBezTo>
                  <a:cubicBezTo>
                    <a:pt x="33" y="33"/>
                    <a:pt x="24" y="26"/>
                    <a:pt x="13" y="21"/>
                  </a:cubicBezTo>
                  <a:cubicBezTo>
                    <a:pt x="4" y="17"/>
                    <a:pt x="0" y="10"/>
                    <a:pt x="2" y="0"/>
                  </a:cubicBezTo>
                  <a:cubicBezTo>
                    <a:pt x="16" y="8"/>
                    <a:pt x="30" y="16"/>
                    <a:pt x="43" y="25"/>
                  </a:cubicBezTo>
                  <a:cubicBezTo>
                    <a:pt x="51" y="30"/>
                    <a:pt x="59" y="34"/>
                    <a:pt x="69" y="32"/>
                  </a:cubicBezTo>
                  <a:cubicBezTo>
                    <a:pt x="75" y="31"/>
                    <a:pt x="82" y="32"/>
                    <a:pt x="9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5" name="Freeform 68">
              <a:extLst>
                <a:ext uri="{FF2B5EF4-FFF2-40B4-BE49-F238E27FC236}">
                  <a16:creationId xmlns:a16="http://schemas.microsoft.com/office/drawing/2014/main" id="{4252372B-1950-4D3F-8D1E-4A86318D4B48}"/>
                </a:ext>
              </a:extLst>
            </p:cNvPr>
            <p:cNvSpPr>
              <a:spLocks/>
            </p:cNvSpPr>
            <p:nvPr/>
          </p:nvSpPr>
          <p:spPr bwMode="auto">
            <a:xfrm>
              <a:off x="7912100" y="3452813"/>
              <a:ext cx="268288" cy="207962"/>
            </a:xfrm>
            <a:custGeom>
              <a:avLst/>
              <a:gdLst>
                <a:gd name="T0" fmla="*/ 75 w 98"/>
                <a:gd name="T1" fmla="*/ 32 h 76"/>
                <a:gd name="T2" fmla="*/ 88 w 98"/>
                <a:gd name="T3" fmla="*/ 4 h 76"/>
                <a:gd name="T4" fmla="*/ 98 w 98"/>
                <a:gd name="T5" fmla="*/ 8 h 76"/>
                <a:gd name="T6" fmla="*/ 67 w 98"/>
                <a:gd name="T7" fmla="*/ 76 h 76"/>
                <a:gd name="T8" fmla="*/ 58 w 98"/>
                <a:gd name="T9" fmla="*/ 72 h 76"/>
                <a:gd name="T10" fmla="*/ 70 w 98"/>
                <a:gd name="T11" fmla="*/ 43 h 76"/>
                <a:gd name="T12" fmla="*/ 0 w 98"/>
                <a:gd name="T13" fmla="*/ 12 h 76"/>
                <a:gd name="T14" fmla="*/ 5 w 98"/>
                <a:gd name="T15" fmla="*/ 0 h 76"/>
                <a:gd name="T16" fmla="*/ 75 w 98"/>
                <a:gd name="T17" fmla="*/ 3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76">
                  <a:moveTo>
                    <a:pt x="75" y="32"/>
                  </a:moveTo>
                  <a:cubicBezTo>
                    <a:pt x="80" y="22"/>
                    <a:pt x="84" y="13"/>
                    <a:pt x="88" y="4"/>
                  </a:cubicBezTo>
                  <a:cubicBezTo>
                    <a:pt x="92" y="5"/>
                    <a:pt x="94" y="7"/>
                    <a:pt x="98" y="8"/>
                  </a:cubicBezTo>
                  <a:cubicBezTo>
                    <a:pt x="88" y="31"/>
                    <a:pt x="78" y="53"/>
                    <a:pt x="67" y="76"/>
                  </a:cubicBezTo>
                  <a:cubicBezTo>
                    <a:pt x="64" y="75"/>
                    <a:pt x="61" y="73"/>
                    <a:pt x="58" y="72"/>
                  </a:cubicBezTo>
                  <a:cubicBezTo>
                    <a:pt x="62" y="62"/>
                    <a:pt x="66" y="53"/>
                    <a:pt x="70" y="43"/>
                  </a:cubicBezTo>
                  <a:cubicBezTo>
                    <a:pt x="47" y="33"/>
                    <a:pt x="24" y="22"/>
                    <a:pt x="0" y="12"/>
                  </a:cubicBezTo>
                  <a:cubicBezTo>
                    <a:pt x="2" y="8"/>
                    <a:pt x="3" y="4"/>
                    <a:pt x="5" y="0"/>
                  </a:cubicBezTo>
                  <a:cubicBezTo>
                    <a:pt x="29" y="11"/>
                    <a:pt x="52" y="21"/>
                    <a:pt x="75"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6" name="Freeform 69">
              <a:extLst>
                <a:ext uri="{FF2B5EF4-FFF2-40B4-BE49-F238E27FC236}">
                  <a16:creationId xmlns:a16="http://schemas.microsoft.com/office/drawing/2014/main" id="{0CB14131-87FF-451C-8EB8-39BC676E8114}"/>
                </a:ext>
              </a:extLst>
            </p:cNvPr>
            <p:cNvSpPr>
              <a:spLocks/>
            </p:cNvSpPr>
            <p:nvPr/>
          </p:nvSpPr>
          <p:spPr bwMode="auto">
            <a:xfrm>
              <a:off x="6816725" y="630238"/>
              <a:ext cx="198438" cy="265112"/>
            </a:xfrm>
            <a:custGeom>
              <a:avLst/>
              <a:gdLst>
                <a:gd name="T0" fmla="*/ 0 w 73"/>
                <a:gd name="T1" fmla="*/ 10 h 97"/>
                <a:gd name="T2" fmla="*/ 3 w 73"/>
                <a:gd name="T3" fmla="*/ 0 h 97"/>
                <a:gd name="T4" fmla="*/ 73 w 73"/>
                <a:gd name="T5" fmla="*/ 25 h 97"/>
                <a:gd name="T6" fmla="*/ 70 w 73"/>
                <a:gd name="T7" fmla="*/ 35 h 97"/>
                <a:gd name="T8" fmla="*/ 40 w 73"/>
                <a:gd name="T9" fmla="*/ 25 h 97"/>
                <a:gd name="T10" fmla="*/ 14 w 73"/>
                <a:gd name="T11" fmla="*/ 97 h 97"/>
                <a:gd name="T12" fmla="*/ 2 w 73"/>
                <a:gd name="T13" fmla="*/ 93 h 97"/>
                <a:gd name="T14" fmla="*/ 28 w 73"/>
                <a:gd name="T15" fmla="*/ 21 h 97"/>
                <a:gd name="T16" fmla="*/ 0 w 73"/>
                <a:gd name="T17" fmla="*/ 1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97">
                  <a:moveTo>
                    <a:pt x="0" y="10"/>
                  </a:moveTo>
                  <a:cubicBezTo>
                    <a:pt x="1" y="7"/>
                    <a:pt x="2" y="4"/>
                    <a:pt x="3" y="0"/>
                  </a:cubicBezTo>
                  <a:cubicBezTo>
                    <a:pt x="26" y="9"/>
                    <a:pt x="49" y="17"/>
                    <a:pt x="73" y="25"/>
                  </a:cubicBezTo>
                  <a:cubicBezTo>
                    <a:pt x="72" y="29"/>
                    <a:pt x="71" y="32"/>
                    <a:pt x="70" y="35"/>
                  </a:cubicBezTo>
                  <a:cubicBezTo>
                    <a:pt x="60" y="32"/>
                    <a:pt x="50" y="29"/>
                    <a:pt x="40" y="25"/>
                  </a:cubicBezTo>
                  <a:cubicBezTo>
                    <a:pt x="32" y="49"/>
                    <a:pt x="23" y="73"/>
                    <a:pt x="14" y="97"/>
                  </a:cubicBezTo>
                  <a:cubicBezTo>
                    <a:pt x="10" y="96"/>
                    <a:pt x="7" y="95"/>
                    <a:pt x="2" y="93"/>
                  </a:cubicBezTo>
                  <a:cubicBezTo>
                    <a:pt x="11" y="69"/>
                    <a:pt x="20" y="45"/>
                    <a:pt x="28" y="21"/>
                  </a:cubicBezTo>
                  <a:cubicBezTo>
                    <a:pt x="19" y="17"/>
                    <a:pt x="9" y="14"/>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7" name="Freeform 70">
              <a:extLst>
                <a:ext uri="{FF2B5EF4-FFF2-40B4-BE49-F238E27FC236}">
                  <a16:creationId xmlns:a16="http://schemas.microsoft.com/office/drawing/2014/main" id="{8D1ECD36-6874-4EB6-9FEE-12DFD126CAFD}"/>
                </a:ext>
              </a:extLst>
            </p:cNvPr>
            <p:cNvSpPr>
              <a:spLocks/>
            </p:cNvSpPr>
            <p:nvPr/>
          </p:nvSpPr>
          <p:spPr bwMode="auto">
            <a:xfrm>
              <a:off x="7534275" y="1171575"/>
              <a:ext cx="200025" cy="284162"/>
            </a:xfrm>
            <a:custGeom>
              <a:avLst/>
              <a:gdLst>
                <a:gd name="T0" fmla="*/ 17 w 73"/>
                <a:gd name="T1" fmla="*/ 62 h 104"/>
                <a:gd name="T2" fmla="*/ 48 w 73"/>
                <a:gd name="T3" fmla="*/ 96 h 104"/>
                <a:gd name="T4" fmla="*/ 40 w 73"/>
                <a:gd name="T5" fmla="*/ 104 h 104"/>
                <a:gd name="T6" fmla="*/ 0 w 73"/>
                <a:gd name="T7" fmla="*/ 60 h 104"/>
                <a:gd name="T8" fmla="*/ 64 w 73"/>
                <a:gd name="T9" fmla="*/ 0 h 104"/>
                <a:gd name="T10" fmla="*/ 73 w 73"/>
                <a:gd name="T11" fmla="*/ 10 h 104"/>
                <a:gd name="T12" fmla="*/ 17 w 73"/>
                <a:gd name="T13" fmla="*/ 62 h 104"/>
              </a:gdLst>
              <a:ahLst/>
              <a:cxnLst>
                <a:cxn ang="0">
                  <a:pos x="T0" y="T1"/>
                </a:cxn>
                <a:cxn ang="0">
                  <a:pos x="T2" y="T3"/>
                </a:cxn>
                <a:cxn ang="0">
                  <a:pos x="T4" y="T5"/>
                </a:cxn>
                <a:cxn ang="0">
                  <a:pos x="T6" y="T7"/>
                </a:cxn>
                <a:cxn ang="0">
                  <a:pos x="T8" y="T9"/>
                </a:cxn>
                <a:cxn ang="0">
                  <a:pos x="T10" y="T11"/>
                </a:cxn>
                <a:cxn ang="0">
                  <a:pos x="T12" y="T13"/>
                </a:cxn>
              </a:cxnLst>
              <a:rect l="0" t="0" r="r" b="b"/>
              <a:pathLst>
                <a:path w="73" h="104">
                  <a:moveTo>
                    <a:pt x="17" y="62"/>
                  </a:moveTo>
                  <a:cubicBezTo>
                    <a:pt x="27" y="73"/>
                    <a:pt x="37" y="84"/>
                    <a:pt x="48" y="96"/>
                  </a:cubicBezTo>
                  <a:cubicBezTo>
                    <a:pt x="45" y="98"/>
                    <a:pt x="43" y="101"/>
                    <a:pt x="40" y="104"/>
                  </a:cubicBezTo>
                  <a:cubicBezTo>
                    <a:pt x="27" y="89"/>
                    <a:pt x="13" y="75"/>
                    <a:pt x="0" y="60"/>
                  </a:cubicBezTo>
                  <a:cubicBezTo>
                    <a:pt x="21" y="40"/>
                    <a:pt x="42" y="20"/>
                    <a:pt x="64" y="0"/>
                  </a:cubicBezTo>
                  <a:cubicBezTo>
                    <a:pt x="67" y="4"/>
                    <a:pt x="70" y="6"/>
                    <a:pt x="73" y="10"/>
                  </a:cubicBezTo>
                  <a:cubicBezTo>
                    <a:pt x="54" y="27"/>
                    <a:pt x="36" y="44"/>
                    <a:pt x="17"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8" name="Freeform 71">
              <a:extLst>
                <a:ext uri="{FF2B5EF4-FFF2-40B4-BE49-F238E27FC236}">
                  <a16:creationId xmlns:a16="http://schemas.microsoft.com/office/drawing/2014/main" id="{FE1C80ED-BA8C-4A88-97EF-C88A506F4E90}"/>
                </a:ext>
              </a:extLst>
            </p:cNvPr>
            <p:cNvSpPr>
              <a:spLocks/>
            </p:cNvSpPr>
            <p:nvPr/>
          </p:nvSpPr>
          <p:spPr bwMode="auto">
            <a:xfrm>
              <a:off x="6991350" y="736600"/>
              <a:ext cx="136525" cy="231775"/>
            </a:xfrm>
            <a:custGeom>
              <a:avLst/>
              <a:gdLst>
                <a:gd name="T0" fmla="*/ 38 w 50"/>
                <a:gd name="T1" fmla="*/ 0 h 85"/>
                <a:gd name="T2" fmla="*/ 50 w 50"/>
                <a:gd name="T3" fmla="*/ 6 h 85"/>
                <a:gd name="T4" fmla="*/ 12 w 50"/>
                <a:gd name="T5" fmla="*/ 85 h 85"/>
                <a:gd name="T6" fmla="*/ 0 w 50"/>
                <a:gd name="T7" fmla="*/ 80 h 85"/>
                <a:gd name="T8" fmla="*/ 38 w 50"/>
                <a:gd name="T9" fmla="*/ 0 h 85"/>
              </a:gdLst>
              <a:ahLst/>
              <a:cxnLst>
                <a:cxn ang="0">
                  <a:pos x="T0" y="T1"/>
                </a:cxn>
                <a:cxn ang="0">
                  <a:pos x="T2" y="T3"/>
                </a:cxn>
                <a:cxn ang="0">
                  <a:pos x="T4" y="T5"/>
                </a:cxn>
                <a:cxn ang="0">
                  <a:pos x="T6" y="T7"/>
                </a:cxn>
                <a:cxn ang="0">
                  <a:pos x="T8" y="T9"/>
                </a:cxn>
              </a:cxnLst>
              <a:rect l="0" t="0" r="r" b="b"/>
              <a:pathLst>
                <a:path w="50" h="85">
                  <a:moveTo>
                    <a:pt x="38" y="0"/>
                  </a:moveTo>
                  <a:cubicBezTo>
                    <a:pt x="43" y="3"/>
                    <a:pt x="46" y="4"/>
                    <a:pt x="50" y="6"/>
                  </a:cubicBezTo>
                  <a:cubicBezTo>
                    <a:pt x="37" y="32"/>
                    <a:pt x="25" y="58"/>
                    <a:pt x="12" y="85"/>
                  </a:cubicBezTo>
                  <a:cubicBezTo>
                    <a:pt x="8" y="83"/>
                    <a:pt x="5" y="82"/>
                    <a:pt x="0" y="80"/>
                  </a:cubicBezTo>
                  <a:cubicBezTo>
                    <a:pt x="13" y="53"/>
                    <a:pt x="25" y="27"/>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9" name="Freeform 72">
              <a:extLst>
                <a:ext uri="{FF2B5EF4-FFF2-40B4-BE49-F238E27FC236}">
                  <a16:creationId xmlns:a16="http://schemas.microsoft.com/office/drawing/2014/main" id="{886B7266-8F89-487E-B898-A3535956AB1F}"/>
                </a:ext>
              </a:extLst>
            </p:cNvPr>
            <p:cNvSpPr>
              <a:spLocks/>
            </p:cNvSpPr>
            <p:nvPr/>
          </p:nvSpPr>
          <p:spPr bwMode="auto">
            <a:xfrm>
              <a:off x="7983538" y="3278188"/>
              <a:ext cx="236538" cy="111125"/>
            </a:xfrm>
            <a:custGeom>
              <a:avLst/>
              <a:gdLst>
                <a:gd name="T0" fmla="*/ 0 w 87"/>
                <a:gd name="T1" fmla="*/ 13 h 41"/>
                <a:gd name="T2" fmla="*/ 4 w 87"/>
                <a:gd name="T3" fmla="*/ 0 h 41"/>
                <a:gd name="T4" fmla="*/ 87 w 87"/>
                <a:gd name="T5" fmla="*/ 29 h 41"/>
                <a:gd name="T6" fmla="*/ 82 w 87"/>
                <a:gd name="T7" fmla="*/ 41 h 41"/>
                <a:gd name="T8" fmla="*/ 0 w 87"/>
                <a:gd name="T9" fmla="*/ 13 h 41"/>
              </a:gdLst>
              <a:ahLst/>
              <a:cxnLst>
                <a:cxn ang="0">
                  <a:pos x="T0" y="T1"/>
                </a:cxn>
                <a:cxn ang="0">
                  <a:pos x="T2" y="T3"/>
                </a:cxn>
                <a:cxn ang="0">
                  <a:pos x="T4" y="T5"/>
                </a:cxn>
                <a:cxn ang="0">
                  <a:pos x="T6" y="T7"/>
                </a:cxn>
                <a:cxn ang="0">
                  <a:pos x="T8" y="T9"/>
                </a:cxn>
              </a:cxnLst>
              <a:rect l="0" t="0" r="r" b="b"/>
              <a:pathLst>
                <a:path w="87" h="41">
                  <a:moveTo>
                    <a:pt x="0" y="13"/>
                  </a:moveTo>
                  <a:cubicBezTo>
                    <a:pt x="1" y="9"/>
                    <a:pt x="2" y="5"/>
                    <a:pt x="4" y="0"/>
                  </a:cubicBezTo>
                  <a:cubicBezTo>
                    <a:pt x="31" y="10"/>
                    <a:pt x="59" y="19"/>
                    <a:pt x="87" y="29"/>
                  </a:cubicBezTo>
                  <a:cubicBezTo>
                    <a:pt x="85" y="33"/>
                    <a:pt x="84" y="36"/>
                    <a:pt x="82" y="41"/>
                  </a:cubicBezTo>
                  <a:cubicBezTo>
                    <a:pt x="54" y="31"/>
                    <a:pt x="27" y="22"/>
                    <a:pt x="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0" name="Freeform 73">
              <a:extLst>
                <a:ext uri="{FF2B5EF4-FFF2-40B4-BE49-F238E27FC236}">
                  <a16:creationId xmlns:a16="http://schemas.microsoft.com/office/drawing/2014/main" id="{391B6328-E85E-4AD1-A59A-79DB5545845C}"/>
                </a:ext>
              </a:extLst>
            </p:cNvPr>
            <p:cNvSpPr>
              <a:spLocks/>
            </p:cNvSpPr>
            <p:nvPr/>
          </p:nvSpPr>
          <p:spPr bwMode="auto">
            <a:xfrm>
              <a:off x="7999413" y="2035175"/>
              <a:ext cx="238125" cy="103187"/>
            </a:xfrm>
            <a:custGeom>
              <a:avLst/>
              <a:gdLst>
                <a:gd name="T0" fmla="*/ 83 w 87"/>
                <a:gd name="T1" fmla="*/ 0 h 38"/>
                <a:gd name="T2" fmla="*/ 87 w 87"/>
                <a:gd name="T3" fmla="*/ 12 h 38"/>
                <a:gd name="T4" fmla="*/ 4 w 87"/>
                <a:gd name="T5" fmla="*/ 38 h 38"/>
                <a:gd name="T6" fmla="*/ 0 w 87"/>
                <a:gd name="T7" fmla="*/ 25 h 38"/>
                <a:gd name="T8" fmla="*/ 83 w 87"/>
                <a:gd name="T9" fmla="*/ 0 h 38"/>
              </a:gdLst>
              <a:ahLst/>
              <a:cxnLst>
                <a:cxn ang="0">
                  <a:pos x="T0" y="T1"/>
                </a:cxn>
                <a:cxn ang="0">
                  <a:pos x="T2" y="T3"/>
                </a:cxn>
                <a:cxn ang="0">
                  <a:pos x="T4" y="T5"/>
                </a:cxn>
                <a:cxn ang="0">
                  <a:pos x="T6" y="T7"/>
                </a:cxn>
                <a:cxn ang="0">
                  <a:pos x="T8" y="T9"/>
                </a:cxn>
              </a:cxnLst>
              <a:rect l="0" t="0" r="r" b="b"/>
              <a:pathLst>
                <a:path w="87" h="38">
                  <a:moveTo>
                    <a:pt x="83" y="0"/>
                  </a:moveTo>
                  <a:cubicBezTo>
                    <a:pt x="85" y="4"/>
                    <a:pt x="86" y="7"/>
                    <a:pt x="87" y="12"/>
                  </a:cubicBezTo>
                  <a:cubicBezTo>
                    <a:pt x="59" y="21"/>
                    <a:pt x="32" y="29"/>
                    <a:pt x="4" y="38"/>
                  </a:cubicBezTo>
                  <a:cubicBezTo>
                    <a:pt x="2" y="34"/>
                    <a:pt x="1" y="30"/>
                    <a:pt x="0" y="25"/>
                  </a:cubicBezTo>
                  <a:cubicBezTo>
                    <a:pt x="28" y="17"/>
                    <a:pt x="55" y="8"/>
                    <a:pt x="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1" name="Freeform 84">
              <a:extLst>
                <a:ext uri="{FF2B5EF4-FFF2-40B4-BE49-F238E27FC236}">
                  <a16:creationId xmlns:a16="http://schemas.microsoft.com/office/drawing/2014/main" id="{2F126F54-CC97-4B86-8BB2-4F58564672FB}"/>
                </a:ext>
              </a:extLst>
            </p:cNvPr>
            <p:cNvSpPr>
              <a:spLocks noEditPoints="1"/>
            </p:cNvSpPr>
            <p:nvPr/>
          </p:nvSpPr>
          <p:spPr bwMode="auto">
            <a:xfrm>
              <a:off x="4548188" y="1839913"/>
              <a:ext cx="3232150" cy="1374775"/>
            </a:xfrm>
            <a:custGeom>
              <a:avLst/>
              <a:gdLst>
                <a:gd name="T0" fmla="*/ 486 w 1183"/>
                <a:gd name="T1" fmla="*/ 161 h 503"/>
                <a:gd name="T2" fmla="*/ 478 w 1183"/>
                <a:gd name="T3" fmla="*/ 135 h 503"/>
                <a:gd name="T4" fmla="*/ 583 w 1183"/>
                <a:gd name="T5" fmla="*/ 23 h 503"/>
                <a:gd name="T6" fmla="*/ 598 w 1183"/>
                <a:gd name="T7" fmla="*/ 0 h 503"/>
                <a:gd name="T8" fmla="*/ 604 w 1183"/>
                <a:gd name="T9" fmla="*/ 56 h 503"/>
                <a:gd name="T10" fmla="*/ 721 w 1183"/>
                <a:gd name="T11" fmla="*/ 143 h 503"/>
                <a:gd name="T12" fmla="*/ 707 w 1183"/>
                <a:gd name="T13" fmla="*/ 168 h 503"/>
                <a:gd name="T14" fmla="*/ 725 w 1183"/>
                <a:gd name="T15" fmla="*/ 162 h 503"/>
                <a:gd name="T16" fmla="*/ 1006 w 1183"/>
                <a:gd name="T17" fmla="*/ 154 h 503"/>
                <a:gd name="T18" fmla="*/ 1118 w 1183"/>
                <a:gd name="T19" fmla="*/ 195 h 503"/>
                <a:gd name="T20" fmla="*/ 1158 w 1183"/>
                <a:gd name="T21" fmla="*/ 237 h 503"/>
                <a:gd name="T22" fmla="*/ 1162 w 1183"/>
                <a:gd name="T23" fmla="*/ 477 h 503"/>
                <a:gd name="T24" fmla="*/ 778 w 1183"/>
                <a:gd name="T25" fmla="*/ 493 h 503"/>
                <a:gd name="T26" fmla="*/ 739 w 1183"/>
                <a:gd name="T27" fmla="*/ 411 h 503"/>
                <a:gd name="T28" fmla="*/ 1058 w 1183"/>
                <a:gd name="T29" fmla="*/ 464 h 503"/>
                <a:gd name="T30" fmla="*/ 1087 w 1183"/>
                <a:gd name="T31" fmla="*/ 257 h 503"/>
                <a:gd name="T32" fmla="*/ 730 w 1183"/>
                <a:gd name="T33" fmla="*/ 240 h 503"/>
                <a:gd name="T34" fmla="*/ 719 w 1183"/>
                <a:gd name="T35" fmla="*/ 456 h 503"/>
                <a:gd name="T36" fmla="*/ 736 w 1183"/>
                <a:gd name="T37" fmla="*/ 502 h 503"/>
                <a:gd name="T38" fmla="*/ 485 w 1183"/>
                <a:gd name="T39" fmla="*/ 473 h 503"/>
                <a:gd name="T40" fmla="*/ 434 w 1183"/>
                <a:gd name="T41" fmla="*/ 494 h 503"/>
                <a:gd name="T42" fmla="*/ 465 w 1183"/>
                <a:gd name="T43" fmla="*/ 246 h 503"/>
                <a:gd name="T44" fmla="*/ 118 w 1183"/>
                <a:gd name="T45" fmla="*/ 240 h 503"/>
                <a:gd name="T46" fmla="*/ 104 w 1183"/>
                <a:gd name="T47" fmla="*/ 460 h 503"/>
                <a:gd name="T48" fmla="*/ 128 w 1183"/>
                <a:gd name="T49" fmla="*/ 411 h 503"/>
                <a:gd name="T50" fmla="*/ 440 w 1183"/>
                <a:gd name="T51" fmla="*/ 469 h 503"/>
                <a:gd name="T52" fmla="*/ 0 w 1183"/>
                <a:gd name="T53" fmla="*/ 492 h 503"/>
                <a:gd name="T54" fmla="*/ 30 w 1183"/>
                <a:gd name="T55" fmla="*/ 253 h 503"/>
                <a:gd name="T56" fmla="*/ 46 w 1183"/>
                <a:gd name="T57" fmla="*/ 202 h 503"/>
                <a:gd name="T58" fmla="*/ 156 w 1183"/>
                <a:gd name="T59" fmla="*/ 142 h 503"/>
                <a:gd name="T60" fmla="*/ 465 w 1183"/>
                <a:gd name="T61" fmla="*/ 162 h 503"/>
                <a:gd name="T62" fmla="*/ 443 w 1183"/>
                <a:gd name="T63" fmla="*/ 197 h 503"/>
                <a:gd name="T64" fmla="*/ 461 w 1183"/>
                <a:gd name="T65" fmla="*/ 195 h 503"/>
                <a:gd name="T66" fmla="*/ 467 w 1183"/>
                <a:gd name="T67" fmla="*/ 172 h 503"/>
                <a:gd name="T68" fmla="*/ 509 w 1183"/>
                <a:gd name="T69" fmla="*/ 211 h 503"/>
                <a:gd name="T70" fmla="*/ 523 w 1183"/>
                <a:gd name="T71" fmla="*/ 396 h 503"/>
                <a:gd name="T72" fmla="*/ 530 w 1183"/>
                <a:gd name="T73" fmla="*/ 292 h 503"/>
                <a:gd name="T74" fmla="*/ 548 w 1183"/>
                <a:gd name="T75" fmla="*/ 309 h 503"/>
                <a:gd name="T76" fmla="*/ 549 w 1183"/>
                <a:gd name="T77" fmla="*/ 406 h 503"/>
                <a:gd name="T78" fmla="*/ 636 w 1183"/>
                <a:gd name="T79" fmla="*/ 407 h 503"/>
                <a:gd name="T80" fmla="*/ 637 w 1183"/>
                <a:gd name="T81" fmla="*/ 309 h 503"/>
                <a:gd name="T82" fmla="*/ 654 w 1183"/>
                <a:gd name="T83" fmla="*/ 235 h 503"/>
                <a:gd name="T84" fmla="*/ 661 w 1183"/>
                <a:gd name="T85" fmla="*/ 319 h 503"/>
                <a:gd name="T86" fmla="*/ 675 w 1183"/>
                <a:gd name="T87" fmla="*/ 407 h 503"/>
                <a:gd name="T88" fmla="*/ 717 w 1183"/>
                <a:gd name="T89" fmla="*/ 178 h 503"/>
                <a:gd name="T90" fmla="*/ 716 w 1183"/>
                <a:gd name="T91" fmla="*/ 211 h 503"/>
                <a:gd name="T92" fmla="*/ 741 w 1183"/>
                <a:gd name="T93" fmla="*/ 197 h 503"/>
                <a:gd name="T94" fmla="*/ 558 w 1183"/>
                <a:gd name="T95" fmla="*/ 361 h 503"/>
                <a:gd name="T96" fmla="*/ 625 w 1183"/>
                <a:gd name="T97" fmla="*/ 407 h 503"/>
                <a:gd name="T98" fmla="*/ 605 w 1183"/>
                <a:gd name="T99" fmla="*/ 407 h 503"/>
                <a:gd name="T100" fmla="*/ 586 w 1183"/>
                <a:gd name="T101" fmla="*/ 407 h 503"/>
                <a:gd name="T102" fmla="*/ 586 w 1183"/>
                <a:gd name="T103" fmla="*/ 360 h 503"/>
                <a:gd name="T104" fmla="*/ 554 w 1183"/>
                <a:gd name="T105" fmla="*/ 165 h 503"/>
                <a:gd name="T106" fmla="*/ 517 w 1183"/>
                <a:gd name="T107" fmla="*/ 168 h 503"/>
                <a:gd name="T108" fmla="*/ 638 w 1183"/>
                <a:gd name="T109" fmla="*/ 160 h 503"/>
                <a:gd name="T110" fmla="*/ 667 w 1183"/>
                <a:gd name="T111" fmla="*/ 169 h 503"/>
                <a:gd name="T112" fmla="*/ 594 w 1183"/>
                <a:gd name="T113" fmla="*/ 159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83" h="503">
                  <a:moveTo>
                    <a:pt x="467" y="172"/>
                  </a:moveTo>
                  <a:cubicBezTo>
                    <a:pt x="471" y="171"/>
                    <a:pt x="475" y="170"/>
                    <a:pt x="479" y="168"/>
                  </a:cubicBezTo>
                  <a:cubicBezTo>
                    <a:pt x="482" y="167"/>
                    <a:pt x="485" y="164"/>
                    <a:pt x="486" y="161"/>
                  </a:cubicBezTo>
                  <a:cubicBezTo>
                    <a:pt x="486" y="159"/>
                    <a:pt x="483" y="155"/>
                    <a:pt x="481" y="153"/>
                  </a:cubicBezTo>
                  <a:cubicBezTo>
                    <a:pt x="476" y="150"/>
                    <a:pt x="470" y="147"/>
                    <a:pt x="463" y="143"/>
                  </a:cubicBezTo>
                  <a:cubicBezTo>
                    <a:pt x="469" y="140"/>
                    <a:pt x="474" y="137"/>
                    <a:pt x="478" y="135"/>
                  </a:cubicBezTo>
                  <a:cubicBezTo>
                    <a:pt x="511" y="118"/>
                    <a:pt x="545" y="101"/>
                    <a:pt x="578" y="84"/>
                  </a:cubicBezTo>
                  <a:cubicBezTo>
                    <a:pt x="586" y="79"/>
                    <a:pt x="589" y="68"/>
                    <a:pt x="583" y="60"/>
                  </a:cubicBezTo>
                  <a:cubicBezTo>
                    <a:pt x="572" y="45"/>
                    <a:pt x="572" y="37"/>
                    <a:pt x="583" y="23"/>
                  </a:cubicBezTo>
                  <a:cubicBezTo>
                    <a:pt x="584" y="21"/>
                    <a:pt x="585" y="19"/>
                    <a:pt x="585" y="16"/>
                  </a:cubicBezTo>
                  <a:cubicBezTo>
                    <a:pt x="586" y="11"/>
                    <a:pt x="585" y="6"/>
                    <a:pt x="585" y="0"/>
                  </a:cubicBezTo>
                  <a:cubicBezTo>
                    <a:pt x="590" y="0"/>
                    <a:pt x="593" y="0"/>
                    <a:pt x="598" y="0"/>
                  </a:cubicBezTo>
                  <a:cubicBezTo>
                    <a:pt x="598" y="3"/>
                    <a:pt x="598" y="7"/>
                    <a:pt x="598" y="10"/>
                  </a:cubicBezTo>
                  <a:cubicBezTo>
                    <a:pt x="598" y="17"/>
                    <a:pt x="599" y="22"/>
                    <a:pt x="604" y="27"/>
                  </a:cubicBezTo>
                  <a:cubicBezTo>
                    <a:pt x="611" y="33"/>
                    <a:pt x="611" y="46"/>
                    <a:pt x="604" y="56"/>
                  </a:cubicBezTo>
                  <a:cubicBezTo>
                    <a:pt x="602" y="59"/>
                    <a:pt x="599" y="62"/>
                    <a:pt x="599" y="65"/>
                  </a:cubicBezTo>
                  <a:cubicBezTo>
                    <a:pt x="597" y="73"/>
                    <a:pt x="598" y="80"/>
                    <a:pt x="608" y="85"/>
                  </a:cubicBezTo>
                  <a:cubicBezTo>
                    <a:pt x="645" y="103"/>
                    <a:pt x="682" y="123"/>
                    <a:pt x="721" y="143"/>
                  </a:cubicBezTo>
                  <a:cubicBezTo>
                    <a:pt x="715" y="146"/>
                    <a:pt x="709" y="149"/>
                    <a:pt x="705" y="152"/>
                  </a:cubicBezTo>
                  <a:cubicBezTo>
                    <a:pt x="702" y="154"/>
                    <a:pt x="698" y="159"/>
                    <a:pt x="699" y="161"/>
                  </a:cubicBezTo>
                  <a:cubicBezTo>
                    <a:pt x="699" y="164"/>
                    <a:pt x="703" y="167"/>
                    <a:pt x="707" y="168"/>
                  </a:cubicBezTo>
                  <a:cubicBezTo>
                    <a:pt x="709" y="170"/>
                    <a:pt x="713" y="170"/>
                    <a:pt x="716" y="171"/>
                  </a:cubicBezTo>
                  <a:cubicBezTo>
                    <a:pt x="717" y="168"/>
                    <a:pt x="718" y="165"/>
                    <a:pt x="718" y="162"/>
                  </a:cubicBezTo>
                  <a:cubicBezTo>
                    <a:pt x="721" y="162"/>
                    <a:pt x="723" y="162"/>
                    <a:pt x="725" y="162"/>
                  </a:cubicBezTo>
                  <a:cubicBezTo>
                    <a:pt x="756" y="162"/>
                    <a:pt x="787" y="162"/>
                    <a:pt x="818" y="162"/>
                  </a:cubicBezTo>
                  <a:cubicBezTo>
                    <a:pt x="871" y="162"/>
                    <a:pt x="924" y="161"/>
                    <a:pt x="978" y="162"/>
                  </a:cubicBezTo>
                  <a:cubicBezTo>
                    <a:pt x="988" y="162"/>
                    <a:pt x="997" y="160"/>
                    <a:pt x="1006" y="154"/>
                  </a:cubicBezTo>
                  <a:cubicBezTo>
                    <a:pt x="1016" y="149"/>
                    <a:pt x="1026" y="139"/>
                    <a:pt x="1036" y="140"/>
                  </a:cubicBezTo>
                  <a:cubicBezTo>
                    <a:pt x="1046" y="141"/>
                    <a:pt x="1055" y="151"/>
                    <a:pt x="1065" y="158"/>
                  </a:cubicBezTo>
                  <a:cubicBezTo>
                    <a:pt x="1083" y="170"/>
                    <a:pt x="1100" y="183"/>
                    <a:pt x="1118" y="195"/>
                  </a:cubicBezTo>
                  <a:cubicBezTo>
                    <a:pt x="1124" y="199"/>
                    <a:pt x="1131" y="201"/>
                    <a:pt x="1137" y="201"/>
                  </a:cubicBezTo>
                  <a:cubicBezTo>
                    <a:pt x="1147" y="202"/>
                    <a:pt x="1158" y="202"/>
                    <a:pt x="1170" y="202"/>
                  </a:cubicBezTo>
                  <a:cubicBezTo>
                    <a:pt x="1166" y="214"/>
                    <a:pt x="1161" y="226"/>
                    <a:pt x="1158" y="237"/>
                  </a:cubicBezTo>
                  <a:cubicBezTo>
                    <a:pt x="1155" y="245"/>
                    <a:pt x="1153" y="253"/>
                    <a:pt x="1153" y="260"/>
                  </a:cubicBezTo>
                  <a:cubicBezTo>
                    <a:pt x="1153" y="326"/>
                    <a:pt x="1153" y="393"/>
                    <a:pt x="1153" y="459"/>
                  </a:cubicBezTo>
                  <a:cubicBezTo>
                    <a:pt x="1153" y="467"/>
                    <a:pt x="1155" y="472"/>
                    <a:pt x="1162" y="477"/>
                  </a:cubicBezTo>
                  <a:cubicBezTo>
                    <a:pt x="1169" y="481"/>
                    <a:pt x="1175" y="486"/>
                    <a:pt x="1183" y="492"/>
                  </a:cubicBezTo>
                  <a:cubicBezTo>
                    <a:pt x="1178" y="492"/>
                    <a:pt x="1176" y="492"/>
                    <a:pt x="1173" y="492"/>
                  </a:cubicBezTo>
                  <a:cubicBezTo>
                    <a:pt x="1041" y="492"/>
                    <a:pt x="910" y="492"/>
                    <a:pt x="778" y="493"/>
                  </a:cubicBezTo>
                  <a:cubicBezTo>
                    <a:pt x="771" y="493"/>
                    <a:pt x="767" y="489"/>
                    <a:pt x="762" y="486"/>
                  </a:cubicBezTo>
                  <a:cubicBezTo>
                    <a:pt x="741" y="472"/>
                    <a:pt x="736" y="453"/>
                    <a:pt x="739" y="431"/>
                  </a:cubicBezTo>
                  <a:cubicBezTo>
                    <a:pt x="740" y="424"/>
                    <a:pt x="739" y="418"/>
                    <a:pt x="739" y="411"/>
                  </a:cubicBezTo>
                  <a:cubicBezTo>
                    <a:pt x="845" y="411"/>
                    <a:pt x="949" y="411"/>
                    <a:pt x="1056" y="411"/>
                  </a:cubicBezTo>
                  <a:cubicBezTo>
                    <a:pt x="1056" y="429"/>
                    <a:pt x="1056" y="446"/>
                    <a:pt x="1056" y="463"/>
                  </a:cubicBezTo>
                  <a:cubicBezTo>
                    <a:pt x="1058" y="464"/>
                    <a:pt x="1058" y="464"/>
                    <a:pt x="1058" y="464"/>
                  </a:cubicBezTo>
                  <a:cubicBezTo>
                    <a:pt x="1080" y="466"/>
                    <a:pt x="1087" y="460"/>
                    <a:pt x="1087" y="438"/>
                  </a:cubicBezTo>
                  <a:cubicBezTo>
                    <a:pt x="1087" y="386"/>
                    <a:pt x="1087" y="333"/>
                    <a:pt x="1087" y="281"/>
                  </a:cubicBezTo>
                  <a:cubicBezTo>
                    <a:pt x="1087" y="273"/>
                    <a:pt x="1087" y="265"/>
                    <a:pt x="1087" y="257"/>
                  </a:cubicBezTo>
                  <a:cubicBezTo>
                    <a:pt x="1087" y="245"/>
                    <a:pt x="1082" y="240"/>
                    <a:pt x="1069" y="240"/>
                  </a:cubicBezTo>
                  <a:cubicBezTo>
                    <a:pt x="1039" y="239"/>
                    <a:pt x="1009" y="240"/>
                    <a:pt x="979" y="240"/>
                  </a:cubicBezTo>
                  <a:cubicBezTo>
                    <a:pt x="896" y="240"/>
                    <a:pt x="813" y="240"/>
                    <a:pt x="730" y="240"/>
                  </a:cubicBezTo>
                  <a:cubicBezTo>
                    <a:pt x="727" y="240"/>
                    <a:pt x="724" y="240"/>
                    <a:pt x="719" y="240"/>
                  </a:cubicBezTo>
                  <a:cubicBezTo>
                    <a:pt x="719" y="244"/>
                    <a:pt x="719" y="248"/>
                    <a:pt x="719" y="251"/>
                  </a:cubicBezTo>
                  <a:cubicBezTo>
                    <a:pt x="719" y="319"/>
                    <a:pt x="719" y="387"/>
                    <a:pt x="719" y="456"/>
                  </a:cubicBezTo>
                  <a:cubicBezTo>
                    <a:pt x="719" y="463"/>
                    <a:pt x="722" y="469"/>
                    <a:pt x="727" y="473"/>
                  </a:cubicBezTo>
                  <a:cubicBezTo>
                    <a:pt x="735" y="479"/>
                    <a:pt x="741" y="486"/>
                    <a:pt x="749" y="493"/>
                  </a:cubicBezTo>
                  <a:cubicBezTo>
                    <a:pt x="745" y="497"/>
                    <a:pt x="740" y="499"/>
                    <a:pt x="736" y="502"/>
                  </a:cubicBezTo>
                  <a:cubicBezTo>
                    <a:pt x="727" y="494"/>
                    <a:pt x="719" y="486"/>
                    <a:pt x="711" y="478"/>
                  </a:cubicBezTo>
                  <a:cubicBezTo>
                    <a:pt x="708" y="475"/>
                    <a:pt x="704" y="473"/>
                    <a:pt x="700" y="473"/>
                  </a:cubicBezTo>
                  <a:cubicBezTo>
                    <a:pt x="628" y="472"/>
                    <a:pt x="556" y="472"/>
                    <a:pt x="485" y="473"/>
                  </a:cubicBezTo>
                  <a:cubicBezTo>
                    <a:pt x="480" y="473"/>
                    <a:pt x="475" y="476"/>
                    <a:pt x="471" y="479"/>
                  </a:cubicBezTo>
                  <a:cubicBezTo>
                    <a:pt x="464" y="486"/>
                    <a:pt x="457" y="495"/>
                    <a:pt x="449" y="503"/>
                  </a:cubicBezTo>
                  <a:cubicBezTo>
                    <a:pt x="444" y="500"/>
                    <a:pt x="440" y="497"/>
                    <a:pt x="434" y="494"/>
                  </a:cubicBezTo>
                  <a:cubicBezTo>
                    <a:pt x="443" y="485"/>
                    <a:pt x="452" y="478"/>
                    <a:pt x="460" y="470"/>
                  </a:cubicBezTo>
                  <a:cubicBezTo>
                    <a:pt x="462" y="467"/>
                    <a:pt x="465" y="463"/>
                    <a:pt x="465" y="459"/>
                  </a:cubicBezTo>
                  <a:cubicBezTo>
                    <a:pt x="465" y="388"/>
                    <a:pt x="465" y="317"/>
                    <a:pt x="465" y="246"/>
                  </a:cubicBezTo>
                  <a:cubicBezTo>
                    <a:pt x="465" y="244"/>
                    <a:pt x="465" y="242"/>
                    <a:pt x="464" y="240"/>
                  </a:cubicBezTo>
                  <a:cubicBezTo>
                    <a:pt x="461" y="240"/>
                    <a:pt x="458" y="240"/>
                    <a:pt x="455" y="240"/>
                  </a:cubicBezTo>
                  <a:cubicBezTo>
                    <a:pt x="343" y="240"/>
                    <a:pt x="231" y="240"/>
                    <a:pt x="118" y="240"/>
                  </a:cubicBezTo>
                  <a:cubicBezTo>
                    <a:pt x="101" y="240"/>
                    <a:pt x="98" y="243"/>
                    <a:pt x="98" y="260"/>
                  </a:cubicBezTo>
                  <a:cubicBezTo>
                    <a:pt x="98" y="318"/>
                    <a:pt x="97" y="376"/>
                    <a:pt x="97" y="434"/>
                  </a:cubicBezTo>
                  <a:cubicBezTo>
                    <a:pt x="97" y="443"/>
                    <a:pt x="101" y="452"/>
                    <a:pt x="104" y="460"/>
                  </a:cubicBezTo>
                  <a:cubicBezTo>
                    <a:pt x="105" y="462"/>
                    <a:pt x="108" y="464"/>
                    <a:pt x="110" y="464"/>
                  </a:cubicBezTo>
                  <a:cubicBezTo>
                    <a:pt x="116" y="465"/>
                    <a:pt x="121" y="464"/>
                    <a:pt x="128" y="464"/>
                  </a:cubicBezTo>
                  <a:cubicBezTo>
                    <a:pt x="128" y="446"/>
                    <a:pt x="128" y="429"/>
                    <a:pt x="128" y="411"/>
                  </a:cubicBezTo>
                  <a:cubicBezTo>
                    <a:pt x="234" y="411"/>
                    <a:pt x="339" y="411"/>
                    <a:pt x="445" y="411"/>
                  </a:cubicBezTo>
                  <a:cubicBezTo>
                    <a:pt x="445" y="428"/>
                    <a:pt x="445" y="445"/>
                    <a:pt x="444" y="462"/>
                  </a:cubicBezTo>
                  <a:cubicBezTo>
                    <a:pt x="444" y="464"/>
                    <a:pt x="442" y="467"/>
                    <a:pt x="440" y="469"/>
                  </a:cubicBezTo>
                  <a:cubicBezTo>
                    <a:pt x="416" y="492"/>
                    <a:pt x="416" y="492"/>
                    <a:pt x="383" y="492"/>
                  </a:cubicBezTo>
                  <a:cubicBezTo>
                    <a:pt x="259" y="492"/>
                    <a:pt x="136" y="492"/>
                    <a:pt x="13" y="492"/>
                  </a:cubicBezTo>
                  <a:cubicBezTo>
                    <a:pt x="10" y="492"/>
                    <a:pt x="7" y="492"/>
                    <a:pt x="0" y="492"/>
                  </a:cubicBezTo>
                  <a:cubicBezTo>
                    <a:pt x="10" y="485"/>
                    <a:pt x="17" y="480"/>
                    <a:pt x="24" y="474"/>
                  </a:cubicBezTo>
                  <a:cubicBezTo>
                    <a:pt x="27" y="472"/>
                    <a:pt x="30" y="467"/>
                    <a:pt x="30" y="463"/>
                  </a:cubicBezTo>
                  <a:cubicBezTo>
                    <a:pt x="31" y="393"/>
                    <a:pt x="30" y="323"/>
                    <a:pt x="30" y="253"/>
                  </a:cubicBezTo>
                  <a:cubicBezTo>
                    <a:pt x="30" y="248"/>
                    <a:pt x="29" y="243"/>
                    <a:pt x="27" y="239"/>
                  </a:cubicBezTo>
                  <a:cubicBezTo>
                    <a:pt x="23" y="227"/>
                    <a:pt x="19" y="215"/>
                    <a:pt x="14" y="202"/>
                  </a:cubicBezTo>
                  <a:cubicBezTo>
                    <a:pt x="25" y="202"/>
                    <a:pt x="35" y="201"/>
                    <a:pt x="46" y="202"/>
                  </a:cubicBezTo>
                  <a:cubicBezTo>
                    <a:pt x="54" y="202"/>
                    <a:pt x="60" y="200"/>
                    <a:pt x="67" y="195"/>
                  </a:cubicBezTo>
                  <a:cubicBezTo>
                    <a:pt x="91" y="178"/>
                    <a:pt x="115" y="161"/>
                    <a:pt x="140" y="143"/>
                  </a:cubicBezTo>
                  <a:cubicBezTo>
                    <a:pt x="145" y="139"/>
                    <a:pt x="150" y="138"/>
                    <a:pt x="156" y="142"/>
                  </a:cubicBezTo>
                  <a:cubicBezTo>
                    <a:pt x="180" y="160"/>
                    <a:pt x="207" y="163"/>
                    <a:pt x="236" y="162"/>
                  </a:cubicBezTo>
                  <a:cubicBezTo>
                    <a:pt x="308" y="161"/>
                    <a:pt x="381" y="162"/>
                    <a:pt x="454" y="162"/>
                  </a:cubicBezTo>
                  <a:cubicBezTo>
                    <a:pt x="458" y="162"/>
                    <a:pt x="461" y="162"/>
                    <a:pt x="465" y="162"/>
                  </a:cubicBezTo>
                  <a:cubicBezTo>
                    <a:pt x="466" y="166"/>
                    <a:pt x="467" y="169"/>
                    <a:pt x="467" y="173"/>
                  </a:cubicBezTo>
                  <a:cubicBezTo>
                    <a:pt x="455" y="172"/>
                    <a:pt x="443" y="171"/>
                    <a:pt x="428" y="170"/>
                  </a:cubicBezTo>
                  <a:cubicBezTo>
                    <a:pt x="434" y="181"/>
                    <a:pt x="438" y="188"/>
                    <a:pt x="443" y="197"/>
                  </a:cubicBezTo>
                  <a:cubicBezTo>
                    <a:pt x="434" y="201"/>
                    <a:pt x="429" y="207"/>
                    <a:pt x="434" y="219"/>
                  </a:cubicBezTo>
                  <a:cubicBezTo>
                    <a:pt x="445" y="216"/>
                    <a:pt x="456" y="213"/>
                    <a:pt x="468" y="210"/>
                  </a:cubicBezTo>
                  <a:cubicBezTo>
                    <a:pt x="469" y="204"/>
                    <a:pt x="470" y="198"/>
                    <a:pt x="461" y="195"/>
                  </a:cubicBezTo>
                  <a:cubicBezTo>
                    <a:pt x="453" y="192"/>
                    <a:pt x="454" y="186"/>
                    <a:pt x="456" y="179"/>
                  </a:cubicBezTo>
                  <a:cubicBezTo>
                    <a:pt x="460" y="179"/>
                    <a:pt x="463" y="179"/>
                    <a:pt x="467" y="178"/>
                  </a:cubicBezTo>
                  <a:cubicBezTo>
                    <a:pt x="467" y="176"/>
                    <a:pt x="467" y="174"/>
                    <a:pt x="467" y="172"/>
                  </a:cubicBezTo>
                  <a:close/>
                  <a:moveTo>
                    <a:pt x="675" y="407"/>
                  </a:moveTo>
                  <a:cubicBezTo>
                    <a:pt x="675" y="341"/>
                    <a:pt x="675" y="277"/>
                    <a:pt x="675" y="211"/>
                  </a:cubicBezTo>
                  <a:cubicBezTo>
                    <a:pt x="620" y="211"/>
                    <a:pt x="565" y="211"/>
                    <a:pt x="509" y="211"/>
                  </a:cubicBezTo>
                  <a:cubicBezTo>
                    <a:pt x="509" y="277"/>
                    <a:pt x="509" y="341"/>
                    <a:pt x="509" y="407"/>
                  </a:cubicBezTo>
                  <a:cubicBezTo>
                    <a:pt x="514" y="407"/>
                    <a:pt x="518" y="407"/>
                    <a:pt x="523" y="407"/>
                  </a:cubicBezTo>
                  <a:cubicBezTo>
                    <a:pt x="523" y="403"/>
                    <a:pt x="523" y="399"/>
                    <a:pt x="523" y="396"/>
                  </a:cubicBezTo>
                  <a:cubicBezTo>
                    <a:pt x="523" y="371"/>
                    <a:pt x="523" y="346"/>
                    <a:pt x="523" y="321"/>
                  </a:cubicBezTo>
                  <a:cubicBezTo>
                    <a:pt x="523" y="318"/>
                    <a:pt x="523" y="313"/>
                    <a:pt x="524" y="312"/>
                  </a:cubicBezTo>
                  <a:cubicBezTo>
                    <a:pt x="533" y="307"/>
                    <a:pt x="530" y="299"/>
                    <a:pt x="530" y="292"/>
                  </a:cubicBezTo>
                  <a:cubicBezTo>
                    <a:pt x="530" y="270"/>
                    <a:pt x="530" y="247"/>
                    <a:pt x="530" y="224"/>
                  </a:cubicBezTo>
                  <a:cubicBezTo>
                    <a:pt x="536" y="224"/>
                    <a:pt x="542" y="224"/>
                    <a:pt x="548" y="224"/>
                  </a:cubicBezTo>
                  <a:cubicBezTo>
                    <a:pt x="548" y="253"/>
                    <a:pt x="548" y="281"/>
                    <a:pt x="548" y="309"/>
                  </a:cubicBezTo>
                  <a:cubicBezTo>
                    <a:pt x="544" y="310"/>
                    <a:pt x="541" y="311"/>
                    <a:pt x="537" y="311"/>
                  </a:cubicBezTo>
                  <a:cubicBezTo>
                    <a:pt x="537" y="343"/>
                    <a:pt x="537" y="375"/>
                    <a:pt x="537" y="406"/>
                  </a:cubicBezTo>
                  <a:cubicBezTo>
                    <a:pt x="542" y="406"/>
                    <a:pt x="545" y="406"/>
                    <a:pt x="549" y="406"/>
                  </a:cubicBezTo>
                  <a:cubicBezTo>
                    <a:pt x="549" y="381"/>
                    <a:pt x="549" y="357"/>
                    <a:pt x="549" y="333"/>
                  </a:cubicBezTo>
                  <a:cubicBezTo>
                    <a:pt x="579" y="333"/>
                    <a:pt x="606" y="333"/>
                    <a:pt x="636" y="333"/>
                  </a:cubicBezTo>
                  <a:cubicBezTo>
                    <a:pt x="636" y="358"/>
                    <a:pt x="636" y="382"/>
                    <a:pt x="636" y="407"/>
                  </a:cubicBezTo>
                  <a:cubicBezTo>
                    <a:pt x="640" y="407"/>
                    <a:pt x="643" y="407"/>
                    <a:pt x="646" y="407"/>
                  </a:cubicBezTo>
                  <a:cubicBezTo>
                    <a:pt x="646" y="374"/>
                    <a:pt x="646" y="342"/>
                    <a:pt x="646" y="311"/>
                  </a:cubicBezTo>
                  <a:cubicBezTo>
                    <a:pt x="642" y="310"/>
                    <a:pt x="640" y="310"/>
                    <a:pt x="637" y="309"/>
                  </a:cubicBezTo>
                  <a:cubicBezTo>
                    <a:pt x="637" y="281"/>
                    <a:pt x="637" y="253"/>
                    <a:pt x="637" y="224"/>
                  </a:cubicBezTo>
                  <a:cubicBezTo>
                    <a:pt x="643" y="224"/>
                    <a:pt x="648" y="224"/>
                    <a:pt x="654" y="224"/>
                  </a:cubicBezTo>
                  <a:cubicBezTo>
                    <a:pt x="654" y="228"/>
                    <a:pt x="654" y="231"/>
                    <a:pt x="654" y="235"/>
                  </a:cubicBezTo>
                  <a:cubicBezTo>
                    <a:pt x="654" y="257"/>
                    <a:pt x="654" y="279"/>
                    <a:pt x="654" y="301"/>
                  </a:cubicBezTo>
                  <a:cubicBezTo>
                    <a:pt x="654" y="304"/>
                    <a:pt x="655" y="309"/>
                    <a:pt x="656" y="309"/>
                  </a:cubicBezTo>
                  <a:cubicBezTo>
                    <a:pt x="663" y="311"/>
                    <a:pt x="661" y="315"/>
                    <a:pt x="661" y="319"/>
                  </a:cubicBezTo>
                  <a:cubicBezTo>
                    <a:pt x="661" y="345"/>
                    <a:pt x="661" y="371"/>
                    <a:pt x="661" y="396"/>
                  </a:cubicBezTo>
                  <a:cubicBezTo>
                    <a:pt x="661" y="400"/>
                    <a:pt x="662" y="403"/>
                    <a:pt x="662" y="407"/>
                  </a:cubicBezTo>
                  <a:cubicBezTo>
                    <a:pt x="667" y="407"/>
                    <a:pt x="671" y="407"/>
                    <a:pt x="675" y="407"/>
                  </a:cubicBezTo>
                  <a:close/>
                  <a:moveTo>
                    <a:pt x="741" y="197"/>
                  </a:moveTo>
                  <a:cubicBezTo>
                    <a:pt x="746" y="188"/>
                    <a:pt x="750" y="180"/>
                    <a:pt x="755" y="172"/>
                  </a:cubicBezTo>
                  <a:cubicBezTo>
                    <a:pt x="726" y="169"/>
                    <a:pt x="720" y="170"/>
                    <a:pt x="717" y="178"/>
                  </a:cubicBezTo>
                  <a:cubicBezTo>
                    <a:pt x="721" y="179"/>
                    <a:pt x="725" y="179"/>
                    <a:pt x="729" y="179"/>
                  </a:cubicBezTo>
                  <a:cubicBezTo>
                    <a:pt x="730" y="186"/>
                    <a:pt x="732" y="192"/>
                    <a:pt x="724" y="194"/>
                  </a:cubicBezTo>
                  <a:cubicBezTo>
                    <a:pt x="715" y="197"/>
                    <a:pt x="715" y="204"/>
                    <a:pt x="716" y="211"/>
                  </a:cubicBezTo>
                  <a:cubicBezTo>
                    <a:pt x="722" y="212"/>
                    <a:pt x="728" y="212"/>
                    <a:pt x="734" y="213"/>
                  </a:cubicBezTo>
                  <a:cubicBezTo>
                    <a:pt x="739" y="215"/>
                    <a:pt x="744" y="217"/>
                    <a:pt x="749" y="219"/>
                  </a:cubicBezTo>
                  <a:cubicBezTo>
                    <a:pt x="754" y="207"/>
                    <a:pt x="750" y="201"/>
                    <a:pt x="741" y="197"/>
                  </a:cubicBezTo>
                  <a:close/>
                  <a:moveTo>
                    <a:pt x="578" y="407"/>
                  </a:moveTo>
                  <a:cubicBezTo>
                    <a:pt x="578" y="391"/>
                    <a:pt x="578" y="376"/>
                    <a:pt x="578" y="361"/>
                  </a:cubicBezTo>
                  <a:cubicBezTo>
                    <a:pt x="571" y="361"/>
                    <a:pt x="565" y="361"/>
                    <a:pt x="558" y="361"/>
                  </a:cubicBezTo>
                  <a:cubicBezTo>
                    <a:pt x="558" y="376"/>
                    <a:pt x="558" y="391"/>
                    <a:pt x="558" y="407"/>
                  </a:cubicBezTo>
                  <a:cubicBezTo>
                    <a:pt x="565" y="407"/>
                    <a:pt x="571" y="407"/>
                    <a:pt x="578" y="407"/>
                  </a:cubicBezTo>
                  <a:close/>
                  <a:moveTo>
                    <a:pt x="625" y="407"/>
                  </a:moveTo>
                  <a:cubicBezTo>
                    <a:pt x="625" y="391"/>
                    <a:pt x="625" y="376"/>
                    <a:pt x="625" y="361"/>
                  </a:cubicBezTo>
                  <a:cubicBezTo>
                    <a:pt x="618" y="361"/>
                    <a:pt x="612" y="361"/>
                    <a:pt x="605" y="361"/>
                  </a:cubicBezTo>
                  <a:cubicBezTo>
                    <a:pt x="605" y="376"/>
                    <a:pt x="605" y="391"/>
                    <a:pt x="605" y="407"/>
                  </a:cubicBezTo>
                  <a:cubicBezTo>
                    <a:pt x="612" y="407"/>
                    <a:pt x="618" y="407"/>
                    <a:pt x="625" y="407"/>
                  </a:cubicBezTo>
                  <a:close/>
                  <a:moveTo>
                    <a:pt x="586" y="360"/>
                  </a:moveTo>
                  <a:cubicBezTo>
                    <a:pt x="586" y="376"/>
                    <a:pt x="586" y="391"/>
                    <a:pt x="586" y="407"/>
                  </a:cubicBezTo>
                  <a:cubicBezTo>
                    <a:pt x="590" y="407"/>
                    <a:pt x="594" y="407"/>
                    <a:pt x="599" y="407"/>
                  </a:cubicBezTo>
                  <a:cubicBezTo>
                    <a:pt x="599" y="391"/>
                    <a:pt x="599" y="376"/>
                    <a:pt x="599" y="360"/>
                  </a:cubicBezTo>
                  <a:cubicBezTo>
                    <a:pt x="594" y="360"/>
                    <a:pt x="590" y="360"/>
                    <a:pt x="586" y="360"/>
                  </a:cubicBezTo>
                  <a:close/>
                  <a:moveTo>
                    <a:pt x="517" y="168"/>
                  </a:moveTo>
                  <a:cubicBezTo>
                    <a:pt x="529" y="168"/>
                    <a:pt x="541" y="168"/>
                    <a:pt x="553" y="168"/>
                  </a:cubicBezTo>
                  <a:cubicBezTo>
                    <a:pt x="553" y="167"/>
                    <a:pt x="554" y="166"/>
                    <a:pt x="554" y="165"/>
                  </a:cubicBezTo>
                  <a:cubicBezTo>
                    <a:pt x="552" y="163"/>
                    <a:pt x="549" y="160"/>
                    <a:pt x="547" y="160"/>
                  </a:cubicBezTo>
                  <a:cubicBezTo>
                    <a:pt x="539" y="159"/>
                    <a:pt x="531" y="159"/>
                    <a:pt x="523" y="159"/>
                  </a:cubicBezTo>
                  <a:cubicBezTo>
                    <a:pt x="517" y="159"/>
                    <a:pt x="515" y="162"/>
                    <a:pt x="517" y="168"/>
                  </a:cubicBezTo>
                  <a:close/>
                  <a:moveTo>
                    <a:pt x="667" y="169"/>
                  </a:moveTo>
                  <a:cubicBezTo>
                    <a:pt x="668" y="160"/>
                    <a:pt x="668" y="160"/>
                    <a:pt x="661" y="159"/>
                  </a:cubicBezTo>
                  <a:cubicBezTo>
                    <a:pt x="654" y="159"/>
                    <a:pt x="646" y="159"/>
                    <a:pt x="638" y="160"/>
                  </a:cubicBezTo>
                  <a:cubicBezTo>
                    <a:pt x="636" y="160"/>
                    <a:pt x="634" y="163"/>
                    <a:pt x="631" y="164"/>
                  </a:cubicBezTo>
                  <a:cubicBezTo>
                    <a:pt x="633" y="166"/>
                    <a:pt x="635" y="168"/>
                    <a:pt x="637" y="169"/>
                  </a:cubicBezTo>
                  <a:cubicBezTo>
                    <a:pt x="647" y="169"/>
                    <a:pt x="657" y="169"/>
                    <a:pt x="667" y="169"/>
                  </a:cubicBezTo>
                  <a:close/>
                  <a:moveTo>
                    <a:pt x="581" y="168"/>
                  </a:moveTo>
                  <a:cubicBezTo>
                    <a:pt x="589" y="168"/>
                    <a:pt x="596" y="168"/>
                    <a:pt x="602" y="168"/>
                  </a:cubicBezTo>
                  <a:cubicBezTo>
                    <a:pt x="606" y="158"/>
                    <a:pt x="599" y="159"/>
                    <a:pt x="594" y="159"/>
                  </a:cubicBezTo>
                  <a:cubicBezTo>
                    <a:pt x="588" y="160"/>
                    <a:pt x="579" y="155"/>
                    <a:pt x="581"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 name="Freeform 85">
              <a:extLst>
                <a:ext uri="{FF2B5EF4-FFF2-40B4-BE49-F238E27FC236}">
                  <a16:creationId xmlns:a16="http://schemas.microsoft.com/office/drawing/2014/main" id="{6C4FAA15-8373-4581-BA4B-5CCCF1FCB749}"/>
                </a:ext>
              </a:extLst>
            </p:cNvPr>
            <p:cNvSpPr>
              <a:spLocks noEditPoints="1"/>
            </p:cNvSpPr>
            <p:nvPr/>
          </p:nvSpPr>
          <p:spPr bwMode="auto">
            <a:xfrm>
              <a:off x="5949950" y="1312863"/>
              <a:ext cx="238125" cy="341312"/>
            </a:xfrm>
            <a:custGeom>
              <a:avLst/>
              <a:gdLst>
                <a:gd name="T0" fmla="*/ 24 w 87"/>
                <a:gd name="T1" fmla="*/ 116 h 125"/>
                <a:gd name="T2" fmla="*/ 55 w 87"/>
                <a:gd name="T3" fmla="*/ 77 h 125"/>
                <a:gd name="T4" fmla="*/ 34 w 87"/>
                <a:gd name="T5" fmla="*/ 81 h 125"/>
                <a:gd name="T6" fmla="*/ 11 w 87"/>
                <a:gd name="T7" fmla="*/ 28 h 125"/>
                <a:gd name="T8" fmla="*/ 70 w 87"/>
                <a:gd name="T9" fmla="*/ 20 h 125"/>
                <a:gd name="T10" fmla="*/ 65 w 87"/>
                <a:gd name="T11" fmla="*/ 111 h 125"/>
                <a:gd name="T12" fmla="*/ 21 w 87"/>
                <a:gd name="T13" fmla="*/ 121 h 125"/>
                <a:gd name="T14" fmla="*/ 9 w 87"/>
                <a:gd name="T15" fmla="*/ 104 h 125"/>
                <a:gd name="T16" fmla="*/ 18 w 87"/>
                <a:gd name="T17" fmla="*/ 92 h 125"/>
                <a:gd name="T18" fmla="*/ 30 w 87"/>
                <a:gd name="T19" fmla="*/ 98 h 125"/>
                <a:gd name="T20" fmla="*/ 28 w 87"/>
                <a:gd name="T21" fmla="*/ 113 h 125"/>
                <a:gd name="T22" fmla="*/ 24 w 87"/>
                <a:gd name="T23" fmla="*/ 116 h 125"/>
                <a:gd name="T24" fmla="*/ 32 w 87"/>
                <a:gd name="T25" fmla="*/ 41 h 125"/>
                <a:gd name="T26" fmla="*/ 35 w 87"/>
                <a:gd name="T27" fmla="*/ 63 h 125"/>
                <a:gd name="T28" fmla="*/ 42 w 87"/>
                <a:gd name="T29" fmla="*/ 74 h 125"/>
                <a:gd name="T30" fmla="*/ 52 w 87"/>
                <a:gd name="T31" fmla="*/ 65 h 125"/>
                <a:gd name="T32" fmla="*/ 52 w 87"/>
                <a:gd name="T33" fmla="*/ 20 h 125"/>
                <a:gd name="T34" fmla="*/ 43 w 87"/>
                <a:gd name="T35" fmla="*/ 14 h 125"/>
                <a:gd name="T36" fmla="*/ 35 w 87"/>
                <a:gd name="T37" fmla="*/ 21 h 125"/>
                <a:gd name="T38" fmla="*/ 32 w 87"/>
                <a:gd name="T39" fmla="*/ 4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25">
                  <a:moveTo>
                    <a:pt x="24" y="116"/>
                  </a:moveTo>
                  <a:cubicBezTo>
                    <a:pt x="48" y="121"/>
                    <a:pt x="59" y="107"/>
                    <a:pt x="55" y="77"/>
                  </a:cubicBezTo>
                  <a:cubicBezTo>
                    <a:pt x="48" y="78"/>
                    <a:pt x="41" y="82"/>
                    <a:pt x="34" y="81"/>
                  </a:cubicBezTo>
                  <a:cubicBezTo>
                    <a:pt x="11" y="79"/>
                    <a:pt x="0" y="52"/>
                    <a:pt x="11" y="28"/>
                  </a:cubicBezTo>
                  <a:cubicBezTo>
                    <a:pt x="22" y="4"/>
                    <a:pt x="53" y="0"/>
                    <a:pt x="70" y="20"/>
                  </a:cubicBezTo>
                  <a:cubicBezTo>
                    <a:pt x="87" y="42"/>
                    <a:pt x="85" y="91"/>
                    <a:pt x="65" y="111"/>
                  </a:cubicBezTo>
                  <a:cubicBezTo>
                    <a:pt x="53" y="123"/>
                    <a:pt x="37" y="125"/>
                    <a:pt x="21" y="121"/>
                  </a:cubicBezTo>
                  <a:cubicBezTo>
                    <a:pt x="13" y="119"/>
                    <a:pt x="7" y="113"/>
                    <a:pt x="9" y="104"/>
                  </a:cubicBezTo>
                  <a:cubicBezTo>
                    <a:pt x="10" y="99"/>
                    <a:pt x="14" y="94"/>
                    <a:pt x="18" y="92"/>
                  </a:cubicBezTo>
                  <a:cubicBezTo>
                    <a:pt x="21" y="91"/>
                    <a:pt x="29" y="95"/>
                    <a:pt x="30" y="98"/>
                  </a:cubicBezTo>
                  <a:cubicBezTo>
                    <a:pt x="32" y="102"/>
                    <a:pt x="29" y="108"/>
                    <a:pt x="28" y="113"/>
                  </a:cubicBezTo>
                  <a:cubicBezTo>
                    <a:pt x="27" y="114"/>
                    <a:pt x="26" y="114"/>
                    <a:pt x="24" y="116"/>
                  </a:cubicBezTo>
                  <a:close/>
                  <a:moveTo>
                    <a:pt x="32" y="41"/>
                  </a:moveTo>
                  <a:cubicBezTo>
                    <a:pt x="33" y="49"/>
                    <a:pt x="33" y="56"/>
                    <a:pt x="35" y="63"/>
                  </a:cubicBezTo>
                  <a:cubicBezTo>
                    <a:pt x="36" y="67"/>
                    <a:pt x="39" y="70"/>
                    <a:pt x="42" y="74"/>
                  </a:cubicBezTo>
                  <a:cubicBezTo>
                    <a:pt x="45" y="71"/>
                    <a:pt x="51" y="69"/>
                    <a:pt x="52" y="65"/>
                  </a:cubicBezTo>
                  <a:cubicBezTo>
                    <a:pt x="59" y="50"/>
                    <a:pt x="57" y="35"/>
                    <a:pt x="52" y="20"/>
                  </a:cubicBezTo>
                  <a:cubicBezTo>
                    <a:pt x="51" y="17"/>
                    <a:pt x="46" y="14"/>
                    <a:pt x="43" y="14"/>
                  </a:cubicBezTo>
                  <a:cubicBezTo>
                    <a:pt x="40" y="14"/>
                    <a:pt x="36" y="18"/>
                    <a:pt x="35" y="21"/>
                  </a:cubicBezTo>
                  <a:cubicBezTo>
                    <a:pt x="33" y="27"/>
                    <a:pt x="33" y="35"/>
                    <a:pt x="3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3" name="Freeform 86">
              <a:extLst>
                <a:ext uri="{FF2B5EF4-FFF2-40B4-BE49-F238E27FC236}">
                  <a16:creationId xmlns:a16="http://schemas.microsoft.com/office/drawing/2014/main" id="{43AA2335-45CE-4DEC-BA9A-06E9321DEF13}"/>
                </a:ext>
              </a:extLst>
            </p:cNvPr>
            <p:cNvSpPr>
              <a:spLocks/>
            </p:cNvSpPr>
            <p:nvPr/>
          </p:nvSpPr>
          <p:spPr bwMode="auto">
            <a:xfrm>
              <a:off x="6199188" y="1327150"/>
              <a:ext cx="217488" cy="327025"/>
            </a:xfrm>
            <a:custGeom>
              <a:avLst/>
              <a:gdLst>
                <a:gd name="T0" fmla="*/ 15 w 80"/>
                <a:gd name="T1" fmla="*/ 18 h 120"/>
                <a:gd name="T2" fmla="*/ 29 w 80"/>
                <a:gd name="T3" fmla="*/ 31 h 120"/>
                <a:gd name="T4" fmla="*/ 18 w 80"/>
                <a:gd name="T5" fmla="*/ 44 h 120"/>
                <a:gd name="T6" fmla="*/ 5 w 80"/>
                <a:gd name="T7" fmla="*/ 34 h 120"/>
                <a:gd name="T8" fmla="*/ 20 w 80"/>
                <a:gd name="T9" fmla="*/ 6 h 120"/>
                <a:gd name="T10" fmla="*/ 62 w 80"/>
                <a:gd name="T11" fmla="*/ 10 h 120"/>
                <a:gd name="T12" fmla="*/ 53 w 80"/>
                <a:gd name="T13" fmla="*/ 58 h 120"/>
                <a:gd name="T14" fmla="*/ 75 w 80"/>
                <a:gd name="T15" fmla="*/ 82 h 120"/>
                <a:gd name="T16" fmla="*/ 61 w 80"/>
                <a:gd name="T17" fmla="*/ 111 h 120"/>
                <a:gd name="T18" fmla="*/ 14 w 80"/>
                <a:gd name="T19" fmla="*/ 114 h 120"/>
                <a:gd name="T20" fmla="*/ 0 w 80"/>
                <a:gd name="T21" fmla="*/ 93 h 120"/>
                <a:gd name="T22" fmla="*/ 5 w 80"/>
                <a:gd name="T23" fmla="*/ 82 h 120"/>
                <a:gd name="T24" fmla="*/ 18 w 80"/>
                <a:gd name="T25" fmla="*/ 78 h 120"/>
                <a:gd name="T26" fmla="*/ 25 w 80"/>
                <a:gd name="T27" fmla="*/ 90 h 120"/>
                <a:gd name="T28" fmla="*/ 16 w 80"/>
                <a:gd name="T29" fmla="*/ 101 h 120"/>
                <a:gd name="T30" fmla="*/ 10 w 80"/>
                <a:gd name="T31" fmla="*/ 101 h 120"/>
                <a:gd name="T32" fmla="*/ 28 w 80"/>
                <a:gd name="T33" fmla="*/ 111 h 120"/>
                <a:gd name="T34" fmla="*/ 45 w 80"/>
                <a:gd name="T35" fmla="*/ 102 h 120"/>
                <a:gd name="T36" fmla="*/ 45 w 80"/>
                <a:gd name="T37" fmla="*/ 70 h 120"/>
                <a:gd name="T38" fmla="*/ 29 w 80"/>
                <a:gd name="T39" fmla="*/ 63 h 120"/>
                <a:gd name="T40" fmla="*/ 20 w 80"/>
                <a:gd name="T41" fmla="*/ 59 h 120"/>
                <a:gd name="T42" fmla="*/ 29 w 80"/>
                <a:gd name="T43" fmla="*/ 55 h 120"/>
                <a:gd name="T44" fmla="*/ 46 w 80"/>
                <a:gd name="T45" fmla="*/ 44 h 120"/>
                <a:gd name="T46" fmla="*/ 42 w 80"/>
                <a:gd name="T47" fmla="*/ 16 h 120"/>
                <a:gd name="T48" fmla="*/ 24 w 80"/>
                <a:gd name="T49" fmla="*/ 12 h 120"/>
                <a:gd name="T50" fmla="*/ 15 w 80"/>
                <a:gd name="T51" fmla="*/ 1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20">
                  <a:moveTo>
                    <a:pt x="15" y="18"/>
                  </a:moveTo>
                  <a:cubicBezTo>
                    <a:pt x="23" y="21"/>
                    <a:pt x="28" y="23"/>
                    <a:pt x="29" y="31"/>
                  </a:cubicBezTo>
                  <a:cubicBezTo>
                    <a:pt x="29" y="39"/>
                    <a:pt x="26" y="43"/>
                    <a:pt x="18" y="44"/>
                  </a:cubicBezTo>
                  <a:cubicBezTo>
                    <a:pt x="11" y="44"/>
                    <a:pt x="6" y="41"/>
                    <a:pt x="5" y="34"/>
                  </a:cubicBezTo>
                  <a:cubicBezTo>
                    <a:pt x="3" y="22"/>
                    <a:pt x="9" y="11"/>
                    <a:pt x="20" y="6"/>
                  </a:cubicBezTo>
                  <a:cubicBezTo>
                    <a:pt x="35" y="0"/>
                    <a:pt x="49" y="1"/>
                    <a:pt x="62" y="10"/>
                  </a:cubicBezTo>
                  <a:cubicBezTo>
                    <a:pt x="80" y="23"/>
                    <a:pt x="76" y="45"/>
                    <a:pt x="53" y="58"/>
                  </a:cubicBezTo>
                  <a:cubicBezTo>
                    <a:pt x="66" y="61"/>
                    <a:pt x="75" y="69"/>
                    <a:pt x="75" y="82"/>
                  </a:cubicBezTo>
                  <a:cubicBezTo>
                    <a:pt x="76" y="94"/>
                    <a:pt x="71" y="105"/>
                    <a:pt x="61" y="111"/>
                  </a:cubicBezTo>
                  <a:cubicBezTo>
                    <a:pt x="46" y="120"/>
                    <a:pt x="30" y="120"/>
                    <a:pt x="14" y="114"/>
                  </a:cubicBezTo>
                  <a:cubicBezTo>
                    <a:pt x="4" y="111"/>
                    <a:pt x="0" y="103"/>
                    <a:pt x="0" y="93"/>
                  </a:cubicBezTo>
                  <a:cubicBezTo>
                    <a:pt x="0" y="89"/>
                    <a:pt x="2" y="84"/>
                    <a:pt x="5" y="82"/>
                  </a:cubicBezTo>
                  <a:cubicBezTo>
                    <a:pt x="8" y="79"/>
                    <a:pt x="15" y="76"/>
                    <a:pt x="18" y="78"/>
                  </a:cubicBezTo>
                  <a:cubicBezTo>
                    <a:pt x="22" y="79"/>
                    <a:pt x="25" y="86"/>
                    <a:pt x="25" y="90"/>
                  </a:cubicBezTo>
                  <a:cubicBezTo>
                    <a:pt x="25" y="94"/>
                    <a:pt x="20" y="97"/>
                    <a:pt x="16" y="101"/>
                  </a:cubicBezTo>
                  <a:cubicBezTo>
                    <a:pt x="15" y="102"/>
                    <a:pt x="13" y="101"/>
                    <a:pt x="10" y="101"/>
                  </a:cubicBezTo>
                  <a:cubicBezTo>
                    <a:pt x="14" y="110"/>
                    <a:pt x="21" y="112"/>
                    <a:pt x="28" y="111"/>
                  </a:cubicBezTo>
                  <a:cubicBezTo>
                    <a:pt x="34" y="110"/>
                    <a:pt x="42" y="107"/>
                    <a:pt x="45" y="102"/>
                  </a:cubicBezTo>
                  <a:cubicBezTo>
                    <a:pt x="52" y="92"/>
                    <a:pt x="51" y="80"/>
                    <a:pt x="45" y="70"/>
                  </a:cubicBezTo>
                  <a:cubicBezTo>
                    <a:pt x="42" y="63"/>
                    <a:pt x="37" y="62"/>
                    <a:pt x="29" y="63"/>
                  </a:cubicBezTo>
                  <a:cubicBezTo>
                    <a:pt x="26" y="63"/>
                    <a:pt x="23" y="60"/>
                    <a:pt x="20" y="59"/>
                  </a:cubicBezTo>
                  <a:cubicBezTo>
                    <a:pt x="23" y="58"/>
                    <a:pt x="26" y="55"/>
                    <a:pt x="29" y="55"/>
                  </a:cubicBezTo>
                  <a:cubicBezTo>
                    <a:pt x="37" y="55"/>
                    <a:pt x="43" y="52"/>
                    <a:pt x="46" y="44"/>
                  </a:cubicBezTo>
                  <a:cubicBezTo>
                    <a:pt x="50" y="34"/>
                    <a:pt x="50" y="23"/>
                    <a:pt x="42" y="16"/>
                  </a:cubicBezTo>
                  <a:cubicBezTo>
                    <a:pt x="38" y="13"/>
                    <a:pt x="30" y="12"/>
                    <a:pt x="24" y="12"/>
                  </a:cubicBezTo>
                  <a:cubicBezTo>
                    <a:pt x="21" y="12"/>
                    <a:pt x="18" y="16"/>
                    <a:pt x="15"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4" name="Freeform 87">
              <a:extLst>
                <a:ext uri="{FF2B5EF4-FFF2-40B4-BE49-F238E27FC236}">
                  <a16:creationId xmlns:a16="http://schemas.microsoft.com/office/drawing/2014/main" id="{DB1E60E6-D9AD-485C-B3AB-E155BF5639AC}"/>
                </a:ext>
              </a:extLst>
            </p:cNvPr>
            <p:cNvSpPr>
              <a:spLocks/>
            </p:cNvSpPr>
            <p:nvPr/>
          </p:nvSpPr>
          <p:spPr bwMode="auto">
            <a:xfrm>
              <a:off x="7119938" y="3475038"/>
              <a:ext cx="285750" cy="381000"/>
            </a:xfrm>
            <a:custGeom>
              <a:avLst/>
              <a:gdLst>
                <a:gd name="T0" fmla="*/ 20 w 105"/>
                <a:gd name="T1" fmla="*/ 124 h 140"/>
                <a:gd name="T2" fmla="*/ 40 w 105"/>
                <a:gd name="T3" fmla="*/ 123 h 140"/>
                <a:gd name="T4" fmla="*/ 48 w 105"/>
                <a:gd name="T5" fmla="*/ 98 h 140"/>
                <a:gd name="T6" fmla="*/ 45 w 105"/>
                <a:gd name="T7" fmla="*/ 95 h 140"/>
                <a:gd name="T8" fmla="*/ 4 w 105"/>
                <a:gd name="T9" fmla="*/ 104 h 140"/>
                <a:gd name="T10" fmla="*/ 0 w 105"/>
                <a:gd name="T11" fmla="*/ 95 h 140"/>
                <a:gd name="T12" fmla="*/ 46 w 105"/>
                <a:gd name="T13" fmla="*/ 83 h 140"/>
                <a:gd name="T14" fmla="*/ 44 w 105"/>
                <a:gd name="T15" fmla="*/ 74 h 140"/>
                <a:gd name="T16" fmla="*/ 60 w 105"/>
                <a:gd name="T17" fmla="*/ 63 h 140"/>
                <a:gd name="T18" fmla="*/ 58 w 105"/>
                <a:gd name="T19" fmla="*/ 59 h 140"/>
                <a:gd name="T20" fmla="*/ 32 w 105"/>
                <a:gd name="T21" fmla="*/ 72 h 140"/>
                <a:gd name="T22" fmla="*/ 24 w 105"/>
                <a:gd name="T23" fmla="*/ 75 h 140"/>
                <a:gd name="T24" fmla="*/ 20 w 105"/>
                <a:gd name="T25" fmla="*/ 67 h 140"/>
                <a:gd name="T26" fmla="*/ 26 w 105"/>
                <a:gd name="T27" fmla="*/ 62 h 140"/>
                <a:gd name="T28" fmla="*/ 52 w 105"/>
                <a:gd name="T29" fmla="*/ 55 h 140"/>
                <a:gd name="T30" fmla="*/ 71 w 105"/>
                <a:gd name="T31" fmla="*/ 57 h 140"/>
                <a:gd name="T32" fmla="*/ 80 w 105"/>
                <a:gd name="T33" fmla="*/ 56 h 140"/>
                <a:gd name="T34" fmla="*/ 85 w 105"/>
                <a:gd name="T35" fmla="*/ 48 h 140"/>
                <a:gd name="T36" fmla="*/ 76 w 105"/>
                <a:gd name="T37" fmla="*/ 42 h 140"/>
                <a:gd name="T38" fmla="*/ 62 w 105"/>
                <a:gd name="T39" fmla="*/ 43 h 140"/>
                <a:gd name="T40" fmla="*/ 8 w 105"/>
                <a:gd name="T41" fmla="*/ 57 h 140"/>
                <a:gd name="T42" fmla="*/ 13 w 105"/>
                <a:gd name="T43" fmla="*/ 49 h 140"/>
                <a:gd name="T44" fmla="*/ 29 w 105"/>
                <a:gd name="T45" fmla="*/ 43 h 140"/>
                <a:gd name="T46" fmla="*/ 65 w 105"/>
                <a:gd name="T47" fmla="*/ 14 h 140"/>
                <a:gd name="T48" fmla="*/ 74 w 105"/>
                <a:gd name="T49" fmla="*/ 0 h 140"/>
                <a:gd name="T50" fmla="*/ 84 w 105"/>
                <a:gd name="T51" fmla="*/ 11 h 140"/>
                <a:gd name="T52" fmla="*/ 64 w 105"/>
                <a:gd name="T53" fmla="*/ 31 h 140"/>
                <a:gd name="T54" fmla="*/ 64 w 105"/>
                <a:gd name="T55" fmla="*/ 33 h 140"/>
                <a:gd name="T56" fmla="*/ 105 w 105"/>
                <a:gd name="T57" fmla="*/ 62 h 140"/>
                <a:gd name="T58" fmla="*/ 89 w 105"/>
                <a:gd name="T59" fmla="*/ 65 h 140"/>
                <a:gd name="T60" fmla="*/ 63 w 105"/>
                <a:gd name="T61" fmla="*/ 72 h 140"/>
                <a:gd name="T62" fmla="*/ 56 w 105"/>
                <a:gd name="T63" fmla="*/ 81 h 140"/>
                <a:gd name="T64" fmla="*/ 76 w 105"/>
                <a:gd name="T65" fmla="*/ 80 h 140"/>
                <a:gd name="T66" fmla="*/ 95 w 105"/>
                <a:gd name="T67" fmla="*/ 97 h 140"/>
                <a:gd name="T68" fmla="*/ 70 w 105"/>
                <a:gd name="T69" fmla="*/ 94 h 140"/>
                <a:gd name="T70" fmla="*/ 58 w 105"/>
                <a:gd name="T71" fmla="*/ 107 h 140"/>
                <a:gd name="T72" fmla="*/ 54 w 105"/>
                <a:gd name="T73" fmla="*/ 134 h 140"/>
                <a:gd name="T74" fmla="*/ 46 w 105"/>
                <a:gd name="T75" fmla="*/ 139 h 140"/>
                <a:gd name="T76" fmla="*/ 20 w 105"/>
                <a:gd name="T77"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5" h="140">
                  <a:moveTo>
                    <a:pt x="20" y="124"/>
                  </a:moveTo>
                  <a:cubicBezTo>
                    <a:pt x="27" y="124"/>
                    <a:pt x="37" y="127"/>
                    <a:pt x="40" y="123"/>
                  </a:cubicBezTo>
                  <a:cubicBezTo>
                    <a:pt x="46" y="117"/>
                    <a:pt x="46" y="106"/>
                    <a:pt x="48" y="98"/>
                  </a:cubicBezTo>
                  <a:cubicBezTo>
                    <a:pt x="47" y="97"/>
                    <a:pt x="46" y="96"/>
                    <a:pt x="45" y="95"/>
                  </a:cubicBezTo>
                  <a:cubicBezTo>
                    <a:pt x="32" y="98"/>
                    <a:pt x="18" y="101"/>
                    <a:pt x="4" y="104"/>
                  </a:cubicBezTo>
                  <a:cubicBezTo>
                    <a:pt x="3" y="102"/>
                    <a:pt x="2" y="100"/>
                    <a:pt x="0" y="95"/>
                  </a:cubicBezTo>
                  <a:cubicBezTo>
                    <a:pt x="16" y="91"/>
                    <a:pt x="31" y="87"/>
                    <a:pt x="46" y="83"/>
                  </a:cubicBezTo>
                  <a:cubicBezTo>
                    <a:pt x="45" y="80"/>
                    <a:pt x="44" y="77"/>
                    <a:pt x="44" y="74"/>
                  </a:cubicBezTo>
                  <a:cubicBezTo>
                    <a:pt x="49" y="70"/>
                    <a:pt x="54" y="66"/>
                    <a:pt x="60" y="63"/>
                  </a:cubicBezTo>
                  <a:cubicBezTo>
                    <a:pt x="59" y="61"/>
                    <a:pt x="58" y="60"/>
                    <a:pt x="58" y="59"/>
                  </a:cubicBezTo>
                  <a:cubicBezTo>
                    <a:pt x="49" y="64"/>
                    <a:pt x="40" y="68"/>
                    <a:pt x="32" y="72"/>
                  </a:cubicBezTo>
                  <a:cubicBezTo>
                    <a:pt x="29" y="73"/>
                    <a:pt x="26" y="76"/>
                    <a:pt x="24" y="75"/>
                  </a:cubicBezTo>
                  <a:cubicBezTo>
                    <a:pt x="22" y="73"/>
                    <a:pt x="20" y="70"/>
                    <a:pt x="20" y="67"/>
                  </a:cubicBezTo>
                  <a:cubicBezTo>
                    <a:pt x="20" y="65"/>
                    <a:pt x="24" y="63"/>
                    <a:pt x="26" y="62"/>
                  </a:cubicBezTo>
                  <a:cubicBezTo>
                    <a:pt x="35" y="59"/>
                    <a:pt x="43" y="56"/>
                    <a:pt x="52" y="55"/>
                  </a:cubicBezTo>
                  <a:cubicBezTo>
                    <a:pt x="58" y="54"/>
                    <a:pt x="65" y="56"/>
                    <a:pt x="71" y="57"/>
                  </a:cubicBezTo>
                  <a:cubicBezTo>
                    <a:pt x="74" y="57"/>
                    <a:pt x="78" y="58"/>
                    <a:pt x="80" y="56"/>
                  </a:cubicBezTo>
                  <a:cubicBezTo>
                    <a:pt x="83" y="55"/>
                    <a:pt x="86" y="50"/>
                    <a:pt x="85" y="48"/>
                  </a:cubicBezTo>
                  <a:cubicBezTo>
                    <a:pt x="83" y="45"/>
                    <a:pt x="79" y="43"/>
                    <a:pt x="76" y="42"/>
                  </a:cubicBezTo>
                  <a:cubicBezTo>
                    <a:pt x="71" y="41"/>
                    <a:pt x="66" y="42"/>
                    <a:pt x="62" y="43"/>
                  </a:cubicBezTo>
                  <a:cubicBezTo>
                    <a:pt x="45" y="47"/>
                    <a:pt x="29" y="52"/>
                    <a:pt x="8" y="57"/>
                  </a:cubicBezTo>
                  <a:cubicBezTo>
                    <a:pt x="11" y="53"/>
                    <a:pt x="11" y="50"/>
                    <a:pt x="13" y="49"/>
                  </a:cubicBezTo>
                  <a:cubicBezTo>
                    <a:pt x="18" y="46"/>
                    <a:pt x="23" y="44"/>
                    <a:pt x="29" y="43"/>
                  </a:cubicBezTo>
                  <a:cubicBezTo>
                    <a:pt x="45" y="39"/>
                    <a:pt x="57" y="29"/>
                    <a:pt x="65" y="14"/>
                  </a:cubicBezTo>
                  <a:cubicBezTo>
                    <a:pt x="67" y="9"/>
                    <a:pt x="70" y="6"/>
                    <a:pt x="74" y="0"/>
                  </a:cubicBezTo>
                  <a:cubicBezTo>
                    <a:pt x="78" y="4"/>
                    <a:pt x="81" y="8"/>
                    <a:pt x="84" y="11"/>
                  </a:cubicBezTo>
                  <a:cubicBezTo>
                    <a:pt x="77" y="18"/>
                    <a:pt x="70" y="24"/>
                    <a:pt x="64" y="31"/>
                  </a:cubicBezTo>
                  <a:cubicBezTo>
                    <a:pt x="64" y="32"/>
                    <a:pt x="64" y="33"/>
                    <a:pt x="64" y="33"/>
                  </a:cubicBezTo>
                  <a:cubicBezTo>
                    <a:pt x="85" y="33"/>
                    <a:pt x="97" y="44"/>
                    <a:pt x="105" y="62"/>
                  </a:cubicBezTo>
                  <a:cubicBezTo>
                    <a:pt x="99" y="63"/>
                    <a:pt x="94" y="66"/>
                    <a:pt x="89" y="65"/>
                  </a:cubicBezTo>
                  <a:cubicBezTo>
                    <a:pt x="78" y="62"/>
                    <a:pt x="71" y="68"/>
                    <a:pt x="63" y="72"/>
                  </a:cubicBezTo>
                  <a:cubicBezTo>
                    <a:pt x="61" y="73"/>
                    <a:pt x="59" y="76"/>
                    <a:pt x="56" y="81"/>
                  </a:cubicBezTo>
                  <a:cubicBezTo>
                    <a:pt x="65" y="80"/>
                    <a:pt x="71" y="80"/>
                    <a:pt x="76" y="80"/>
                  </a:cubicBezTo>
                  <a:cubicBezTo>
                    <a:pt x="93" y="79"/>
                    <a:pt x="94" y="80"/>
                    <a:pt x="95" y="97"/>
                  </a:cubicBezTo>
                  <a:cubicBezTo>
                    <a:pt x="87" y="96"/>
                    <a:pt x="79" y="95"/>
                    <a:pt x="70" y="94"/>
                  </a:cubicBezTo>
                  <a:cubicBezTo>
                    <a:pt x="60" y="92"/>
                    <a:pt x="58" y="97"/>
                    <a:pt x="58" y="107"/>
                  </a:cubicBezTo>
                  <a:cubicBezTo>
                    <a:pt x="57" y="116"/>
                    <a:pt x="55" y="125"/>
                    <a:pt x="54" y="134"/>
                  </a:cubicBezTo>
                  <a:cubicBezTo>
                    <a:pt x="53" y="138"/>
                    <a:pt x="51" y="140"/>
                    <a:pt x="46" y="139"/>
                  </a:cubicBezTo>
                  <a:cubicBezTo>
                    <a:pt x="36" y="138"/>
                    <a:pt x="25" y="132"/>
                    <a:pt x="20"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5" name="Freeform 88">
              <a:extLst>
                <a:ext uri="{FF2B5EF4-FFF2-40B4-BE49-F238E27FC236}">
                  <a16:creationId xmlns:a16="http://schemas.microsoft.com/office/drawing/2014/main" id="{230A1EDC-11BE-44C5-9E19-769354256BFC}"/>
                </a:ext>
              </a:extLst>
            </p:cNvPr>
            <p:cNvSpPr>
              <a:spLocks/>
            </p:cNvSpPr>
            <p:nvPr/>
          </p:nvSpPr>
          <p:spPr bwMode="auto">
            <a:xfrm>
              <a:off x="6659563" y="3482975"/>
              <a:ext cx="366713" cy="373062"/>
            </a:xfrm>
            <a:custGeom>
              <a:avLst/>
              <a:gdLst>
                <a:gd name="T0" fmla="*/ 70 w 134"/>
                <a:gd name="T1" fmla="*/ 2 h 137"/>
                <a:gd name="T2" fmla="*/ 63 w 134"/>
                <a:gd name="T3" fmla="*/ 53 h 137"/>
                <a:gd name="T4" fmla="*/ 87 w 134"/>
                <a:gd name="T5" fmla="*/ 44 h 137"/>
                <a:gd name="T6" fmla="*/ 83 w 134"/>
                <a:gd name="T7" fmla="*/ 63 h 137"/>
                <a:gd name="T8" fmla="*/ 64 w 134"/>
                <a:gd name="T9" fmla="*/ 76 h 137"/>
                <a:gd name="T10" fmla="*/ 95 w 134"/>
                <a:gd name="T11" fmla="*/ 110 h 137"/>
                <a:gd name="T12" fmla="*/ 134 w 134"/>
                <a:gd name="T13" fmla="*/ 130 h 137"/>
                <a:gd name="T14" fmla="*/ 134 w 134"/>
                <a:gd name="T15" fmla="*/ 133 h 137"/>
                <a:gd name="T16" fmla="*/ 117 w 134"/>
                <a:gd name="T17" fmla="*/ 136 h 137"/>
                <a:gd name="T18" fmla="*/ 90 w 134"/>
                <a:gd name="T19" fmla="*/ 127 h 137"/>
                <a:gd name="T20" fmla="*/ 86 w 134"/>
                <a:gd name="T21" fmla="*/ 122 h 137"/>
                <a:gd name="T22" fmla="*/ 60 w 134"/>
                <a:gd name="T23" fmla="*/ 96 h 137"/>
                <a:gd name="T24" fmla="*/ 50 w 134"/>
                <a:gd name="T25" fmla="*/ 99 h 137"/>
                <a:gd name="T26" fmla="*/ 33 w 134"/>
                <a:gd name="T27" fmla="*/ 118 h 137"/>
                <a:gd name="T28" fmla="*/ 0 w 134"/>
                <a:gd name="T29" fmla="*/ 122 h 137"/>
                <a:gd name="T30" fmla="*/ 29 w 134"/>
                <a:gd name="T31" fmla="*/ 108 h 137"/>
                <a:gd name="T32" fmla="*/ 47 w 134"/>
                <a:gd name="T33" fmla="*/ 82 h 137"/>
                <a:gd name="T34" fmla="*/ 44 w 134"/>
                <a:gd name="T35" fmla="*/ 78 h 137"/>
                <a:gd name="T36" fmla="*/ 27 w 134"/>
                <a:gd name="T37" fmla="*/ 83 h 137"/>
                <a:gd name="T38" fmla="*/ 18 w 134"/>
                <a:gd name="T39" fmla="*/ 62 h 137"/>
                <a:gd name="T40" fmla="*/ 42 w 134"/>
                <a:gd name="T41" fmla="*/ 59 h 137"/>
                <a:gd name="T42" fmla="*/ 53 w 134"/>
                <a:gd name="T43" fmla="*/ 49 h 137"/>
                <a:gd name="T44" fmla="*/ 56 w 134"/>
                <a:gd name="T45" fmla="*/ 8 h 137"/>
                <a:gd name="T46" fmla="*/ 58 w 134"/>
                <a:gd name="T47" fmla="*/ 0 h 137"/>
                <a:gd name="T48" fmla="*/ 70 w 134"/>
                <a:gd name="T49" fmla="*/ 2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4" h="137">
                  <a:moveTo>
                    <a:pt x="70" y="2"/>
                  </a:moveTo>
                  <a:cubicBezTo>
                    <a:pt x="68" y="19"/>
                    <a:pt x="66" y="35"/>
                    <a:pt x="63" y="53"/>
                  </a:cubicBezTo>
                  <a:cubicBezTo>
                    <a:pt x="73" y="50"/>
                    <a:pt x="80" y="47"/>
                    <a:pt x="87" y="44"/>
                  </a:cubicBezTo>
                  <a:cubicBezTo>
                    <a:pt x="93" y="54"/>
                    <a:pt x="92" y="57"/>
                    <a:pt x="83" y="63"/>
                  </a:cubicBezTo>
                  <a:cubicBezTo>
                    <a:pt x="76" y="68"/>
                    <a:pt x="69" y="72"/>
                    <a:pt x="64" y="76"/>
                  </a:cubicBezTo>
                  <a:cubicBezTo>
                    <a:pt x="75" y="88"/>
                    <a:pt x="83" y="101"/>
                    <a:pt x="95" y="110"/>
                  </a:cubicBezTo>
                  <a:cubicBezTo>
                    <a:pt x="106" y="118"/>
                    <a:pt x="121" y="123"/>
                    <a:pt x="134" y="130"/>
                  </a:cubicBezTo>
                  <a:cubicBezTo>
                    <a:pt x="134" y="131"/>
                    <a:pt x="134" y="132"/>
                    <a:pt x="134" y="133"/>
                  </a:cubicBezTo>
                  <a:cubicBezTo>
                    <a:pt x="128" y="134"/>
                    <a:pt x="122" y="137"/>
                    <a:pt x="117" y="136"/>
                  </a:cubicBezTo>
                  <a:cubicBezTo>
                    <a:pt x="108" y="134"/>
                    <a:pt x="99" y="130"/>
                    <a:pt x="90" y="127"/>
                  </a:cubicBezTo>
                  <a:cubicBezTo>
                    <a:pt x="88" y="126"/>
                    <a:pt x="87" y="124"/>
                    <a:pt x="86" y="122"/>
                  </a:cubicBezTo>
                  <a:cubicBezTo>
                    <a:pt x="81" y="109"/>
                    <a:pt x="71" y="102"/>
                    <a:pt x="60" y="96"/>
                  </a:cubicBezTo>
                  <a:cubicBezTo>
                    <a:pt x="57" y="95"/>
                    <a:pt x="53" y="97"/>
                    <a:pt x="50" y="99"/>
                  </a:cubicBezTo>
                  <a:cubicBezTo>
                    <a:pt x="44" y="105"/>
                    <a:pt x="39" y="112"/>
                    <a:pt x="33" y="118"/>
                  </a:cubicBezTo>
                  <a:cubicBezTo>
                    <a:pt x="21" y="130"/>
                    <a:pt x="13" y="131"/>
                    <a:pt x="0" y="122"/>
                  </a:cubicBezTo>
                  <a:cubicBezTo>
                    <a:pt x="9" y="118"/>
                    <a:pt x="20" y="115"/>
                    <a:pt x="29" y="108"/>
                  </a:cubicBezTo>
                  <a:cubicBezTo>
                    <a:pt x="36" y="102"/>
                    <a:pt x="41" y="91"/>
                    <a:pt x="47" y="82"/>
                  </a:cubicBezTo>
                  <a:cubicBezTo>
                    <a:pt x="46" y="81"/>
                    <a:pt x="45" y="80"/>
                    <a:pt x="44" y="78"/>
                  </a:cubicBezTo>
                  <a:cubicBezTo>
                    <a:pt x="39" y="80"/>
                    <a:pt x="33" y="81"/>
                    <a:pt x="27" y="83"/>
                  </a:cubicBezTo>
                  <a:cubicBezTo>
                    <a:pt x="24" y="77"/>
                    <a:pt x="22" y="70"/>
                    <a:pt x="18" y="62"/>
                  </a:cubicBezTo>
                  <a:cubicBezTo>
                    <a:pt x="27" y="61"/>
                    <a:pt x="35" y="60"/>
                    <a:pt x="42" y="59"/>
                  </a:cubicBezTo>
                  <a:cubicBezTo>
                    <a:pt x="49" y="59"/>
                    <a:pt x="53" y="56"/>
                    <a:pt x="53" y="49"/>
                  </a:cubicBezTo>
                  <a:cubicBezTo>
                    <a:pt x="54" y="35"/>
                    <a:pt x="55" y="21"/>
                    <a:pt x="56" y="8"/>
                  </a:cubicBezTo>
                  <a:cubicBezTo>
                    <a:pt x="56" y="5"/>
                    <a:pt x="57" y="0"/>
                    <a:pt x="58" y="0"/>
                  </a:cubicBezTo>
                  <a:cubicBezTo>
                    <a:pt x="63" y="0"/>
                    <a:pt x="68" y="1"/>
                    <a:pt x="7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6" name="Freeform 89">
              <a:extLst>
                <a:ext uri="{FF2B5EF4-FFF2-40B4-BE49-F238E27FC236}">
                  <a16:creationId xmlns:a16="http://schemas.microsoft.com/office/drawing/2014/main" id="{77B208C1-0EA3-4A68-AF13-E954CC52869E}"/>
                </a:ext>
              </a:extLst>
            </p:cNvPr>
            <p:cNvSpPr>
              <a:spLocks/>
            </p:cNvSpPr>
            <p:nvPr/>
          </p:nvSpPr>
          <p:spPr bwMode="auto">
            <a:xfrm>
              <a:off x="6462713" y="1335088"/>
              <a:ext cx="176213" cy="307975"/>
            </a:xfrm>
            <a:custGeom>
              <a:avLst/>
              <a:gdLst>
                <a:gd name="T0" fmla="*/ 0 w 64"/>
                <a:gd name="T1" fmla="*/ 111 h 113"/>
                <a:gd name="T2" fmla="*/ 6 w 64"/>
                <a:gd name="T3" fmla="*/ 108 h 113"/>
                <a:gd name="T4" fmla="*/ 20 w 64"/>
                <a:gd name="T5" fmla="*/ 91 h 113"/>
                <a:gd name="T6" fmla="*/ 20 w 64"/>
                <a:gd name="T7" fmla="*/ 29 h 113"/>
                <a:gd name="T8" fmla="*/ 9 w 64"/>
                <a:gd name="T9" fmla="*/ 17 h 113"/>
                <a:gd name="T10" fmla="*/ 3 w 64"/>
                <a:gd name="T11" fmla="*/ 14 h 113"/>
                <a:gd name="T12" fmla="*/ 8 w 64"/>
                <a:gd name="T13" fmla="*/ 10 h 113"/>
                <a:gd name="T14" fmla="*/ 32 w 64"/>
                <a:gd name="T15" fmla="*/ 1 h 113"/>
                <a:gd name="T16" fmla="*/ 43 w 64"/>
                <a:gd name="T17" fmla="*/ 0 h 113"/>
                <a:gd name="T18" fmla="*/ 43 w 64"/>
                <a:gd name="T19" fmla="*/ 11 h 113"/>
                <a:gd name="T20" fmla="*/ 43 w 64"/>
                <a:gd name="T21" fmla="*/ 90 h 113"/>
                <a:gd name="T22" fmla="*/ 58 w 64"/>
                <a:gd name="T23" fmla="*/ 108 h 113"/>
                <a:gd name="T24" fmla="*/ 64 w 64"/>
                <a:gd name="T25" fmla="*/ 111 h 113"/>
                <a:gd name="T26" fmla="*/ 63 w 64"/>
                <a:gd name="T27" fmla="*/ 113 h 113"/>
                <a:gd name="T28" fmla="*/ 1 w 64"/>
                <a:gd name="T29" fmla="*/ 113 h 113"/>
                <a:gd name="T30" fmla="*/ 0 w 64"/>
                <a:gd name="T31" fmla="*/ 111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113">
                  <a:moveTo>
                    <a:pt x="0" y="111"/>
                  </a:moveTo>
                  <a:cubicBezTo>
                    <a:pt x="2" y="110"/>
                    <a:pt x="4" y="108"/>
                    <a:pt x="6" y="108"/>
                  </a:cubicBezTo>
                  <a:cubicBezTo>
                    <a:pt x="16" y="106"/>
                    <a:pt x="20" y="102"/>
                    <a:pt x="20" y="91"/>
                  </a:cubicBezTo>
                  <a:cubicBezTo>
                    <a:pt x="19" y="71"/>
                    <a:pt x="19" y="50"/>
                    <a:pt x="20" y="29"/>
                  </a:cubicBezTo>
                  <a:cubicBezTo>
                    <a:pt x="20" y="21"/>
                    <a:pt x="17" y="17"/>
                    <a:pt x="9" y="17"/>
                  </a:cubicBezTo>
                  <a:cubicBezTo>
                    <a:pt x="7" y="17"/>
                    <a:pt x="5" y="15"/>
                    <a:pt x="3" y="14"/>
                  </a:cubicBezTo>
                  <a:cubicBezTo>
                    <a:pt x="5" y="12"/>
                    <a:pt x="6" y="10"/>
                    <a:pt x="8" y="10"/>
                  </a:cubicBezTo>
                  <a:cubicBezTo>
                    <a:pt x="16" y="7"/>
                    <a:pt x="24" y="4"/>
                    <a:pt x="32" y="1"/>
                  </a:cubicBezTo>
                  <a:cubicBezTo>
                    <a:pt x="35" y="0"/>
                    <a:pt x="38" y="0"/>
                    <a:pt x="43" y="0"/>
                  </a:cubicBezTo>
                  <a:cubicBezTo>
                    <a:pt x="43" y="4"/>
                    <a:pt x="43" y="7"/>
                    <a:pt x="43" y="11"/>
                  </a:cubicBezTo>
                  <a:cubicBezTo>
                    <a:pt x="43" y="37"/>
                    <a:pt x="43" y="63"/>
                    <a:pt x="43" y="90"/>
                  </a:cubicBezTo>
                  <a:cubicBezTo>
                    <a:pt x="43" y="104"/>
                    <a:pt x="44" y="105"/>
                    <a:pt x="58" y="108"/>
                  </a:cubicBezTo>
                  <a:cubicBezTo>
                    <a:pt x="60" y="108"/>
                    <a:pt x="62" y="110"/>
                    <a:pt x="64" y="111"/>
                  </a:cubicBezTo>
                  <a:cubicBezTo>
                    <a:pt x="63" y="112"/>
                    <a:pt x="63" y="112"/>
                    <a:pt x="63" y="113"/>
                  </a:cubicBezTo>
                  <a:cubicBezTo>
                    <a:pt x="42" y="113"/>
                    <a:pt x="22" y="113"/>
                    <a:pt x="1" y="113"/>
                  </a:cubicBezTo>
                  <a:cubicBezTo>
                    <a:pt x="0" y="113"/>
                    <a:pt x="0" y="112"/>
                    <a:pt x="0"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7" name="Freeform 90">
              <a:extLst>
                <a:ext uri="{FF2B5EF4-FFF2-40B4-BE49-F238E27FC236}">
                  <a16:creationId xmlns:a16="http://schemas.microsoft.com/office/drawing/2014/main" id="{A86CBCD8-9FE0-49C7-84FD-0766A472FCA7}"/>
                </a:ext>
              </a:extLst>
            </p:cNvPr>
            <p:cNvSpPr>
              <a:spLocks/>
            </p:cNvSpPr>
            <p:nvPr/>
          </p:nvSpPr>
          <p:spPr bwMode="auto">
            <a:xfrm>
              <a:off x="5746750" y="1331913"/>
              <a:ext cx="173038" cy="314325"/>
            </a:xfrm>
            <a:custGeom>
              <a:avLst/>
              <a:gdLst>
                <a:gd name="T0" fmla="*/ 43 w 63"/>
                <a:gd name="T1" fmla="*/ 0 h 115"/>
                <a:gd name="T2" fmla="*/ 43 w 63"/>
                <a:gd name="T3" fmla="*/ 90 h 115"/>
                <a:gd name="T4" fmla="*/ 58 w 63"/>
                <a:gd name="T5" fmla="*/ 109 h 115"/>
                <a:gd name="T6" fmla="*/ 63 w 63"/>
                <a:gd name="T7" fmla="*/ 113 h 115"/>
                <a:gd name="T8" fmla="*/ 62 w 63"/>
                <a:gd name="T9" fmla="*/ 115 h 115"/>
                <a:gd name="T10" fmla="*/ 4 w 63"/>
                <a:gd name="T11" fmla="*/ 115 h 115"/>
                <a:gd name="T12" fmla="*/ 0 w 63"/>
                <a:gd name="T13" fmla="*/ 113 h 115"/>
                <a:gd name="T14" fmla="*/ 3 w 63"/>
                <a:gd name="T15" fmla="*/ 109 h 115"/>
                <a:gd name="T16" fmla="*/ 20 w 63"/>
                <a:gd name="T17" fmla="*/ 86 h 115"/>
                <a:gd name="T18" fmla="*/ 20 w 63"/>
                <a:gd name="T19" fmla="*/ 30 h 115"/>
                <a:gd name="T20" fmla="*/ 9 w 63"/>
                <a:gd name="T21" fmla="*/ 18 h 115"/>
                <a:gd name="T22" fmla="*/ 3 w 63"/>
                <a:gd name="T23" fmla="*/ 15 h 115"/>
                <a:gd name="T24" fmla="*/ 8 w 63"/>
                <a:gd name="T25" fmla="*/ 10 h 115"/>
                <a:gd name="T26" fmla="*/ 32 w 63"/>
                <a:gd name="T27" fmla="*/ 2 h 115"/>
                <a:gd name="T28" fmla="*/ 43 w 63"/>
                <a:gd name="T29"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115">
                  <a:moveTo>
                    <a:pt x="43" y="0"/>
                  </a:moveTo>
                  <a:cubicBezTo>
                    <a:pt x="43" y="31"/>
                    <a:pt x="43" y="61"/>
                    <a:pt x="43" y="90"/>
                  </a:cubicBezTo>
                  <a:cubicBezTo>
                    <a:pt x="43" y="105"/>
                    <a:pt x="44" y="106"/>
                    <a:pt x="58" y="109"/>
                  </a:cubicBezTo>
                  <a:cubicBezTo>
                    <a:pt x="60" y="109"/>
                    <a:pt x="62" y="111"/>
                    <a:pt x="63" y="113"/>
                  </a:cubicBezTo>
                  <a:cubicBezTo>
                    <a:pt x="63" y="113"/>
                    <a:pt x="63" y="114"/>
                    <a:pt x="62" y="115"/>
                  </a:cubicBezTo>
                  <a:cubicBezTo>
                    <a:pt x="43" y="115"/>
                    <a:pt x="23" y="115"/>
                    <a:pt x="4" y="115"/>
                  </a:cubicBezTo>
                  <a:cubicBezTo>
                    <a:pt x="3" y="115"/>
                    <a:pt x="1" y="114"/>
                    <a:pt x="0" y="113"/>
                  </a:cubicBezTo>
                  <a:cubicBezTo>
                    <a:pt x="1" y="112"/>
                    <a:pt x="2" y="110"/>
                    <a:pt x="3" y="109"/>
                  </a:cubicBezTo>
                  <a:cubicBezTo>
                    <a:pt x="20" y="103"/>
                    <a:pt x="20" y="103"/>
                    <a:pt x="20" y="86"/>
                  </a:cubicBezTo>
                  <a:cubicBezTo>
                    <a:pt x="20" y="68"/>
                    <a:pt x="19" y="49"/>
                    <a:pt x="20" y="30"/>
                  </a:cubicBezTo>
                  <a:cubicBezTo>
                    <a:pt x="20" y="22"/>
                    <a:pt x="18" y="18"/>
                    <a:pt x="9" y="18"/>
                  </a:cubicBezTo>
                  <a:cubicBezTo>
                    <a:pt x="7" y="18"/>
                    <a:pt x="5" y="16"/>
                    <a:pt x="3" y="15"/>
                  </a:cubicBezTo>
                  <a:cubicBezTo>
                    <a:pt x="5" y="13"/>
                    <a:pt x="6" y="11"/>
                    <a:pt x="8" y="10"/>
                  </a:cubicBezTo>
                  <a:cubicBezTo>
                    <a:pt x="16" y="7"/>
                    <a:pt x="24" y="5"/>
                    <a:pt x="32" y="2"/>
                  </a:cubicBezTo>
                  <a:cubicBezTo>
                    <a:pt x="35" y="1"/>
                    <a:pt x="38" y="1"/>
                    <a:pt x="4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8" name="Freeform 91">
              <a:extLst>
                <a:ext uri="{FF2B5EF4-FFF2-40B4-BE49-F238E27FC236}">
                  <a16:creationId xmlns:a16="http://schemas.microsoft.com/office/drawing/2014/main" id="{673E84F9-1B03-4616-B523-4BF32E76AEDD}"/>
                </a:ext>
              </a:extLst>
            </p:cNvPr>
            <p:cNvSpPr>
              <a:spLocks noEditPoints="1"/>
            </p:cNvSpPr>
            <p:nvPr/>
          </p:nvSpPr>
          <p:spPr bwMode="auto">
            <a:xfrm>
              <a:off x="5616575" y="3556000"/>
              <a:ext cx="152400" cy="242887"/>
            </a:xfrm>
            <a:custGeom>
              <a:avLst/>
              <a:gdLst>
                <a:gd name="T0" fmla="*/ 55 w 56"/>
                <a:gd name="T1" fmla="*/ 7 h 89"/>
                <a:gd name="T2" fmla="*/ 50 w 56"/>
                <a:gd name="T3" fmla="*/ 89 h 89"/>
                <a:gd name="T4" fmla="*/ 29 w 56"/>
                <a:gd name="T5" fmla="*/ 72 h 89"/>
                <a:gd name="T6" fmla="*/ 16 w 56"/>
                <a:gd name="T7" fmla="*/ 71 h 89"/>
                <a:gd name="T8" fmla="*/ 4 w 56"/>
                <a:gd name="T9" fmla="*/ 78 h 89"/>
                <a:gd name="T10" fmla="*/ 1 w 56"/>
                <a:gd name="T11" fmla="*/ 57 h 89"/>
                <a:gd name="T12" fmla="*/ 0 w 56"/>
                <a:gd name="T13" fmla="*/ 15 h 89"/>
                <a:gd name="T14" fmla="*/ 3 w 56"/>
                <a:gd name="T15" fmla="*/ 10 h 89"/>
                <a:gd name="T16" fmla="*/ 55 w 56"/>
                <a:gd name="T17" fmla="*/ 7 h 89"/>
                <a:gd name="T18" fmla="*/ 55 w 56"/>
                <a:gd name="T19" fmla="*/ 7 h 89"/>
                <a:gd name="T20" fmla="*/ 14 w 56"/>
                <a:gd name="T21" fmla="*/ 24 h 89"/>
                <a:gd name="T22" fmla="*/ 18 w 56"/>
                <a:gd name="T23" fmla="*/ 25 h 89"/>
                <a:gd name="T24" fmla="*/ 29 w 56"/>
                <a:gd name="T25" fmla="*/ 32 h 89"/>
                <a:gd name="T26" fmla="*/ 20 w 56"/>
                <a:gd name="T27" fmla="*/ 40 h 89"/>
                <a:gd name="T28" fmla="*/ 15 w 56"/>
                <a:gd name="T29" fmla="*/ 56 h 89"/>
                <a:gd name="T30" fmla="*/ 27 w 56"/>
                <a:gd name="T31" fmla="*/ 53 h 89"/>
                <a:gd name="T32" fmla="*/ 29 w 56"/>
                <a:gd name="T33" fmla="*/ 62 h 89"/>
                <a:gd name="T34" fmla="*/ 35 w 56"/>
                <a:gd name="T35" fmla="*/ 64 h 89"/>
                <a:gd name="T36" fmla="*/ 38 w 56"/>
                <a:gd name="T37" fmla="*/ 60 h 89"/>
                <a:gd name="T38" fmla="*/ 36 w 56"/>
                <a:gd name="T39" fmla="*/ 20 h 89"/>
                <a:gd name="T40" fmla="*/ 26 w 56"/>
                <a:gd name="T41" fmla="*/ 14 h 89"/>
                <a:gd name="T42" fmla="*/ 14 w 56"/>
                <a:gd name="T43" fmla="*/ 2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89">
                  <a:moveTo>
                    <a:pt x="55" y="7"/>
                  </a:moveTo>
                  <a:cubicBezTo>
                    <a:pt x="54" y="35"/>
                    <a:pt x="52" y="60"/>
                    <a:pt x="50" y="89"/>
                  </a:cubicBezTo>
                  <a:cubicBezTo>
                    <a:pt x="42" y="82"/>
                    <a:pt x="35" y="78"/>
                    <a:pt x="29" y="72"/>
                  </a:cubicBezTo>
                  <a:cubicBezTo>
                    <a:pt x="24" y="67"/>
                    <a:pt x="21" y="68"/>
                    <a:pt x="16" y="71"/>
                  </a:cubicBezTo>
                  <a:cubicBezTo>
                    <a:pt x="13" y="74"/>
                    <a:pt x="9" y="75"/>
                    <a:pt x="4" y="78"/>
                  </a:cubicBezTo>
                  <a:cubicBezTo>
                    <a:pt x="3" y="70"/>
                    <a:pt x="1" y="64"/>
                    <a:pt x="1" y="57"/>
                  </a:cubicBezTo>
                  <a:cubicBezTo>
                    <a:pt x="0" y="43"/>
                    <a:pt x="0" y="29"/>
                    <a:pt x="0" y="15"/>
                  </a:cubicBezTo>
                  <a:cubicBezTo>
                    <a:pt x="0" y="13"/>
                    <a:pt x="2" y="10"/>
                    <a:pt x="3" y="10"/>
                  </a:cubicBezTo>
                  <a:cubicBezTo>
                    <a:pt x="20" y="6"/>
                    <a:pt x="37" y="0"/>
                    <a:pt x="55" y="7"/>
                  </a:cubicBezTo>
                  <a:cubicBezTo>
                    <a:pt x="55" y="7"/>
                    <a:pt x="56" y="8"/>
                    <a:pt x="55" y="7"/>
                  </a:cubicBezTo>
                  <a:close/>
                  <a:moveTo>
                    <a:pt x="14" y="24"/>
                  </a:moveTo>
                  <a:cubicBezTo>
                    <a:pt x="16" y="24"/>
                    <a:pt x="17" y="25"/>
                    <a:pt x="18" y="25"/>
                  </a:cubicBezTo>
                  <a:cubicBezTo>
                    <a:pt x="22" y="27"/>
                    <a:pt x="28" y="29"/>
                    <a:pt x="29" y="32"/>
                  </a:cubicBezTo>
                  <a:cubicBezTo>
                    <a:pt x="32" y="39"/>
                    <a:pt x="24" y="38"/>
                    <a:pt x="20" y="40"/>
                  </a:cubicBezTo>
                  <a:cubicBezTo>
                    <a:pt x="12" y="44"/>
                    <a:pt x="14" y="50"/>
                    <a:pt x="15" y="56"/>
                  </a:cubicBezTo>
                  <a:cubicBezTo>
                    <a:pt x="19" y="55"/>
                    <a:pt x="23" y="54"/>
                    <a:pt x="27" y="53"/>
                  </a:cubicBezTo>
                  <a:cubicBezTo>
                    <a:pt x="28" y="56"/>
                    <a:pt x="28" y="59"/>
                    <a:pt x="29" y="62"/>
                  </a:cubicBezTo>
                  <a:cubicBezTo>
                    <a:pt x="30" y="63"/>
                    <a:pt x="33" y="64"/>
                    <a:pt x="35" y="64"/>
                  </a:cubicBezTo>
                  <a:cubicBezTo>
                    <a:pt x="36" y="64"/>
                    <a:pt x="38" y="61"/>
                    <a:pt x="38" y="60"/>
                  </a:cubicBezTo>
                  <a:cubicBezTo>
                    <a:pt x="37" y="46"/>
                    <a:pt x="37" y="33"/>
                    <a:pt x="36" y="20"/>
                  </a:cubicBezTo>
                  <a:cubicBezTo>
                    <a:pt x="35" y="17"/>
                    <a:pt x="28" y="13"/>
                    <a:pt x="26" y="14"/>
                  </a:cubicBezTo>
                  <a:cubicBezTo>
                    <a:pt x="21" y="16"/>
                    <a:pt x="18" y="20"/>
                    <a:pt x="1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9" name="Freeform 92">
              <a:extLst>
                <a:ext uri="{FF2B5EF4-FFF2-40B4-BE49-F238E27FC236}">
                  <a16:creationId xmlns:a16="http://schemas.microsoft.com/office/drawing/2014/main" id="{77C1A44C-238B-43DC-9124-08E1425C52FB}"/>
                </a:ext>
              </a:extLst>
            </p:cNvPr>
            <p:cNvSpPr>
              <a:spLocks/>
            </p:cNvSpPr>
            <p:nvPr/>
          </p:nvSpPr>
          <p:spPr bwMode="auto">
            <a:xfrm>
              <a:off x="6378575" y="3465513"/>
              <a:ext cx="219075" cy="407987"/>
            </a:xfrm>
            <a:custGeom>
              <a:avLst/>
              <a:gdLst>
                <a:gd name="T0" fmla="*/ 44 w 80"/>
                <a:gd name="T1" fmla="*/ 147 h 149"/>
                <a:gd name="T2" fmla="*/ 44 w 80"/>
                <a:gd name="T3" fmla="*/ 95 h 149"/>
                <a:gd name="T4" fmla="*/ 31 w 80"/>
                <a:gd name="T5" fmla="*/ 83 h 149"/>
                <a:gd name="T6" fmla="*/ 6 w 80"/>
                <a:gd name="T7" fmla="*/ 93 h 149"/>
                <a:gd name="T8" fmla="*/ 10 w 80"/>
                <a:gd name="T9" fmla="*/ 80 h 149"/>
                <a:gd name="T10" fmla="*/ 34 w 80"/>
                <a:gd name="T11" fmla="*/ 73 h 149"/>
                <a:gd name="T12" fmla="*/ 43 w 80"/>
                <a:gd name="T13" fmla="*/ 60 h 149"/>
                <a:gd name="T14" fmla="*/ 43 w 80"/>
                <a:gd name="T15" fmla="*/ 0 h 149"/>
                <a:gd name="T16" fmla="*/ 57 w 80"/>
                <a:gd name="T17" fmla="*/ 4 h 149"/>
                <a:gd name="T18" fmla="*/ 54 w 80"/>
                <a:gd name="T19" fmla="*/ 66 h 149"/>
                <a:gd name="T20" fmla="*/ 75 w 80"/>
                <a:gd name="T21" fmla="*/ 69 h 149"/>
                <a:gd name="T22" fmla="*/ 80 w 80"/>
                <a:gd name="T23" fmla="*/ 83 h 149"/>
                <a:gd name="T24" fmla="*/ 62 w 80"/>
                <a:gd name="T25" fmla="*/ 81 h 149"/>
                <a:gd name="T26" fmla="*/ 53 w 80"/>
                <a:gd name="T27" fmla="*/ 90 h 149"/>
                <a:gd name="T28" fmla="*/ 55 w 80"/>
                <a:gd name="T29" fmla="*/ 139 h 149"/>
                <a:gd name="T30" fmla="*/ 44 w 80"/>
                <a:gd name="T31" fmla="*/ 14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149">
                  <a:moveTo>
                    <a:pt x="44" y="147"/>
                  </a:moveTo>
                  <a:cubicBezTo>
                    <a:pt x="44" y="130"/>
                    <a:pt x="44" y="113"/>
                    <a:pt x="44" y="95"/>
                  </a:cubicBezTo>
                  <a:cubicBezTo>
                    <a:pt x="44" y="84"/>
                    <a:pt x="42" y="81"/>
                    <a:pt x="31" y="83"/>
                  </a:cubicBezTo>
                  <a:cubicBezTo>
                    <a:pt x="22" y="84"/>
                    <a:pt x="14" y="89"/>
                    <a:pt x="6" y="93"/>
                  </a:cubicBezTo>
                  <a:cubicBezTo>
                    <a:pt x="0" y="85"/>
                    <a:pt x="0" y="83"/>
                    <a:pt x="10" y="80"/>
                  </a:cubicBezTo>
                  <a:cubicBezTo>
                    <a:pt x="18" y="77"/>
                    <a:pt x="26" y="75"/>
                    <a:pt x="34" y="73"/>
                  </a:cubicBezTo>
                  <a:cubicBezTo>
                    <a:pt x="42" y="72"/>
                    <a:pt x="43" y="67"/>
                    <a:pt x="43" y="60"/>
                  </a:cubicBezTo>
                  <a:cubicBezTo>
                    <a:pt x="43" y="41"/>
                    <a:pt x="43" y="22"/>
                    <a:pt x="43" y="0"/>
                  </a:cubicBezTo>
                  <a:cubicBezTo>
                    <a:pt x="51" y="2"/>
                    <a:pt x="55" y="3"/>
                    <a:pt x="57" y="4"/>
                  </a:cubicBezTo>
                  <a:cubicBezTo>
                    <a:pt x="56" y="26"/>
                    <a:pt x="55" y="46"/>
                    <a:pt x="54" y="66"/>
                  </a:cubicBezTo>
                  <a:cubicBezTo>
                    <a:pt x="62" y="67"/>
                    <a:pt x="69" y="66"/>
                    <a:pt x="75" y="69"/>
                  </a:cubicBezTo>
                  <a:cubicBezTo>
                    <a:pt x="78" y="70"/>
                    <a:pt x="78" y="77"/>
                    <a:pt x="80" y="83"/>
                  </a:cubicBezTo>
                  <a:cubicBezTo>
                    <a:pt x="73" y="82"/>
                    <a:pt x="68" y="81"/>
                    <a:pt x="62" y="81"/>
                  </a:cubicBezTo>
                  <a:cubicBezTo>
                    <a:pt x="56" y="81"/>
                    <a:pt x="53" y="83"/>
                    <a:pt x="53" y="90"/>
                  </a:cubicBezTo>
                  <a:cubicBezTo>
                    <a:pt x="54" y="106"/>
                    <a:pt x="54" y="123"/>
                    <a:pt x="55" y="139"/>
                  </a:cubicBezTo>
                  <a:cubicBezTo>
                    <a:pt x="56" y="146"/>
                    <a:pt x="53" y="149"/>
                    <a:pt x="44"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0" name="Freeform 93">
              <a:extLst>
                <a:ext uri="{FF2B5EF4-FFF2-40B4-BE49-F238E27FC236}">
                  <a16:creationId xmlns:a16="http://schemas.microsoft.com/office/drawing/2014/main" id="{91FDD952-7BA1-4607-BA81-313FA4AFE376}"/>
                </a:ext>
              </a:extLst>
            </p:cNvPr>
            <p:cNvSpPr>
              <a:spLocks/>
            </p:cNvSpPr>
            <p:nvPr/>
          </p:nvSpPr>
          <p:spPr bwMode="auto">
            <a:xfrm>
              <a:off x="6010275" y="3597275"/>
              <a:ext cx="174625" cy="269875"/>
            </a:xfrm>
            <a:custGeom>
              <a:avLst/>
              <a:gdLst>
                <a:gd name="T0" fmla="*/ 30 w 64"/>
                <a:gd name="T1" fmla="*/ 0 h 99"/>
                <a:gd name="T2" fmla="*/ 39 w 64"/>
                <a:gd name="T3" fmla="*/ 8 h 99"/>
                <a:gd name="T4" fmla="*/ 25 w 64"/>
                <a:gd name="T5" fmla="*/ 21 h 99"/>
                <a:gd name="T6" fmla="*/ 26 w 64"/>
                <a:gd name="T7" fmla="*/ 23 h 99"/>
                <a:gd name="T8" fmla="*/ 40 w 64"/>
                <a:gd name="T9" fmla="*/ 22 h 99"/>
                <a:gd name="T10" fmla="*/ 56 w 64"/>
                <a:gd name="T11" fmla="*/ 26 h 99"/>
                <a:gd name="T12" fmla="*/ 55 w 64"/>
                <a:gd name="T13" fmla="*/ 40 h 99"/>
                <a:gd name="T14" fmla="*/ 44 w 64"/>
                <a:gd name="T15" fmla="*/ 91 h 99"/>
                <a:gd name="T16" fmla="*/ 41 w 64"/>
                <a:gd name="T17" fmla="*/ 99 h 99"/>
                <a:gd name="T18" fmla="*/ 6 w 64"/>
                <a:gd name="T19" fmla="*/ 74 h 99"/>
                <a:gd name="T20" fmla="*/ 25 w 64"/>
                <a:gd name="T21" fmla="*/ 79 h 99"/>
                <a:gd name="T22" fmla="*/ 36 w 64"/>
                <a:gd name="T23" fmla="*/ 73 h 99"/>
                <a:gd name="T24" fmla="*/ 41 w 64"/>
                <a:gd name="T25" fmla="*/ 41 h 99"/>
                <a:gd name="T26" fmla="*/ 28 w 64"/>
                <a:gd name="T27" fmla="*/ 30 h 99"/>
                <a:gd name="T28" fmla="*/ 13 w 64"/>
                <a:gd name="T29" fmla="*/ 35 h 99"/>
                <a:gd name="T30" fmla="*/ 0 w 64"/>
                <a:gd name="T31" fmla="*/ 37 h 99"/>
                <a:gd name="T32" fmla="*/ 30 w 64"/>
                <a:gd name="T33"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 h="99">
                  <a:moveTo>
                    <a:pt x="30" y="0"/>
                  </a:moveTo>
                  <a:cubicBezTo>
                    <a:pt x="33" y="3"/>
                    <a:pt x="36" y="5"/>
                    <a:pt x="39" y="8"/>
                  </a:cubicBezTo>
                  <a:cubicBezTo>
                    <a:pt x="34" y="13"/>
                    <a:pt x="29" y="17"/>
                    <a:pt x="25" y="21"/>
                  </a:cubicBezTo>
                  <a:cubicBezTo>
                    <a:pt x="25" y="22"/>
                    <a:pt x="26" y="23"/>
                    <a:pt x="26" y="23"/>
                  </a:cubicBezTo>
                  <a:cubicBezTo>
                    <a:pt x="30" y="23"/>
                    <a:pt x="35" y="22"/>
                    <a:pt x="40" y="22"/>
                  </a:cubicBezTo>
                  <a:cubicBezTo>
                    <a:pt x="45" y="23"/>
                    <a:pt x="51" y="23"/>
                    <a:pt x="56" y="26"/>
                  </a:cubicBezTo>
                  <a:cubicBezTo>
                    <a:pt x="64" y="30"/>
                    <a:pt x="56" y="35"/>
                    <a:pt x="55" y="40"/>
                  </a:cubicBezTo>
                  <a:cubicBezTo>
                    <a:pt x="52" y="57"/>
                    <a:pt x="48" y="74"/>
                    <a:pt x="44" y="91"/>
                  </a:cubicBezTo>
                  <a:cubicBezTo>
                    <a:pt x="43" y="93"/>
                    <a:pt x="42" y="96"/>
                    <a:pt x="41" y="99"/>
                  </a:cubicBezTo>
                  <a:cubicBezTo>
                    <a:pt x="27" y="93"/>
                    <a:pt x="14" y="88"/>
                    <a:pt x="6" y="74"/>
                  </a:cubicBezTo>
                  <a:cubicBezTo>
                    <a:pt x="12" y="76"/>
                    <a:pt x="18" y="77"/>
                    <a:pt x="25" y="79"/>
                  </a:cubicBezTo>
                  <a:cubicBezTo>
                    <a:pt x="31" y="81"/>
                    <a:pt x="35" y="79"/>
                    <a:pt x="36" y="73"/>
                  </a:cubicBezTo>
                  <a:cubicBezTo>
                    <a:pt x="38" y="63"/>
                    <a:pt x="40" y="52"/>
                    <a:pt x="41" y="41"/>
                  </a:cubicBezTo>
                  <a:cubicBezTo>
                    <a:pt x="42" y="32"/>
                    <a:pt x="38" y="28"/>
                    <a:pt x="28" y="30"/>
                  </a:cubicBezTo>
                  <a:cubicBezTo>
                    <a:pt x="23" y="30"/>
                    <a:pt x="18" y="33"/>
                    <a:pt x="13" y="35"/>
                  </a:cubicBezTo>
                  <a:cubicBezTo>
                    <a:pt x="9" y="36"/>
                    <a:pt x="4" y="37"/>
                    <a:pt x="0" y="37"/>
                  </a:cubicBezTo>
                  <a:cubicBezTo>
                    <a:pt x="10" y="25"/>
                    <a:pt x="20" y="13"/>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1" name="Freeform 94">
              <a:extLst>
                <a:ext uri="{FF2B5EF4-FFF2-40B4-BE49-F238E27FC236}">
                  <a16:creationId xmlns:a16="http://schemas.microsoft.com/office/drawing/2014/main" id="{9ABE7252-D0A4-4664-A42E-21189207157A}"/>
                </a:ext>
              </a:extLst>
            </p:cNvPr>
            <p:cNvSpPr>
              <a:spLocks noEditPoints="1"/>
            </p:cNvSpPr>
            <p:nvPr/>
          </p:nvSpPr>
          <p:spPr bwMode="auto">
            <a:xfrm>
              <a:off x="5502275" y="3522663"/>
              <a:ext cx="107950" cy="290512"/>
            </a:xfrm>
            <a:custGeom>
              <a:avLst/>
              <a:gdLst>
                <a:gd name="T0" fmla="*/ 34 w 40"/>
                <a:gd name="T1" fmla="*/ 67 h 106"/>
                <a:gd name="T2" fmla="*/ 12 w 40"/>
                <a:gd name="T3" fmla="*/ 58 h 106"/>
                <a:gd name="T4" fmla="*/ 5 w 40"/>
                <a:gd name="T5" fmla="*/ 105 h 106"/>
                <a:gd name="T6" fmla="*/ 0 w 40"/>
                <a:gd name="T7" fmla="*/ 106 h 106"/>
                <a:gd name="T8" fmla="*/ 0 w 40"/>
                <a:gd name="T9" fmla="*/ 10 h 106"/>
                <a:gd name="T10" fmla="*/ 38 w 40"/>
                <a:gd name="T11" fmla="*/ 0 h 106"/>
                <a:gd name="T12" fmla="*/ 40 w 40"/>
                <a:gd name="T13" fmla="*/ 3 h 106"/>
                <a:gd name="T14" fmla="*/ 32 w 40"/>
                <a:gd name="T15" fmla="*/ 25 h 106"/>
                <a:gd name="T16" fmla="*/ 31 w 40"/>
                <a:gd name="T17" fmla="*/ 38 h 106"/>
                <a:gd name="T18" fmla="*/ 34 w 40"/>
                <a:gd name="T19" fmla="*/ 67 h 106"/>
                <a:gd name="T20" fmla="*/ 21 w 40"/>
                <a:gd name="T21" fmla="*/ 15 h 106"/>
                <a:gd name="T22" fmla="*/ 10 w 40"/>
                <a:gd name="T23" fmla="*/ 40 h 106"/>
                <a:gd name="T24" fmla="*/ 19 w 40"/>
                <a:gd name="T25" fmla="*/ 49 h 106"/>
                <a:gd name="T26" fmla="*/ 21 w 40"/>
                <a:gd name="T27" fmla="*/ 1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106">
                  <a:moveTo>
                    <a:pt x="34" y="67"/>
                  </a:moveTo>
                  <a:cubicBezTo>
                    <a:pt x="24" y="63"/>
                    <a:pt x="18" y="60"/>
                    <a:pt x="12" y="58"/>
                  </a:cubicBezTo>
                  <a:cubicBezTo>
                    <a:pt x="9" y="73"/>
                    <a:pt x="7" y="89"/>
                    <a:pt x="5" y="105"/>
                  </a:cubicBezTo>
                  <a:cubicBezTo>
                    <a:pt x="5" y="105"/>
                    <a:pt x="1" y="105"/>
                    <a:pt x="0" y="106"/>
                  </a:cubicBezTo>
                  <a:cubicBezTo>
                    <a:pt x="0" y="73"/>
                    <a:pt x="0" y="42"/>
                    <a:pt x="0" y="10"/>
                  </a:cubicBezTo>
                  <a:cubicBezTo>
                    <a:pt x="13" y="7"/>
                    <a:pt x="26" y="3"/>
                    <a:pt x="38" y="0"/>
                  </a:cubicBezTo>
                  <a:cubicBezTo>
                    <a:pt x="39" y="1"/>
                    <a:pt x="40" y="2"/>
                    <a:pt x="40" y="3"/>
                  </a:cubicBezTo>
                  <a:cubicBezTo>
                    <a:pt x="37" y="10"/>
                    <a:pt x="34" y="18"/>
                    <a:pt x="32" y="25"/>
                  </a:cubicBezTo>
                  <a:cubicBezTo>
                    <a:pt x="31" y="29"/>
                    <a:pt x="30" y="34"/>
                    <a:pt x="31" y="38"/>
                  </a:cubicBezTo>
                  <a:cubicBezTo>
                    <a:pt x="31" y="47"/>
                    <a:pt x="32" y="55"/>
                    <a:pt x="34" y="67"/>
                  </a:cubicBezTo>
                  <a:close/>
                  <a:moveTo>
                    <a:pt x="21" y="15"/>
                  </a:moveTo>
                  <a:cubicBezTo>
                    <a:pt x="13" y="17"/>
                    <a:pt x="9" y="26"/>
                    <a:pt x="10" y="40"/>
                  </a:cubicBezTo>
                  <a:cubicBezTo>
                    <a:pt x="11" y="47"/>
                    <a:pt x="15" y="48"/>
                    <a:pt x="19" y="49"/>
                  </a:cubicBezTo>
                  <a:cubicBezTo>
                    <a:pt x="20" y="37"/>
                    <a:pt x="20" y="26"/>
                    <a:pt x="2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2" name="Freeform 95">
              <a:extLst>
                <a:ext uri="{FF2B5EF4-FFF2-40B4-BE49-F238E27FC236}">
                  <a16:creationId xmlns:a16="http://schemas.microsoft.com/office/drawing/2014/main" id="{C37A6A5A-06CA-4EA9-B93A-553A24BBA506}"/>
                </a:ext>
              </a:extLst>
            </p:cNvPr>
            <p:cNvSpPr>
              <a:spLocks/>
            </p:cNvSpPr>
            <p:nvPr/>
          </p:nvSpPr>
          <p:spPr bwMode="auto">
            <a:xfrm>
              <a:off x="5124450" y="3487738"/>
              <a:ext cx="234950" cy="322262"/>
            </a:xfrm>
            <a:custGeom>
              <a:avLst/>
              <a:gdLst>
                <a:gd name="T0" fmla="*/ 59 w 86"/>
                <a:gd name="T1" fmla="*/ 3 h 118"/>
                <a:gd name="T2" fmla="*/ 53 w 86"/>
                <a:gd name="T3" fmla="*/ 32 h 118"/>
                <a:gd name="T4" fmla="*/ 72 w 86"/>
                <a:gd name="T5" fmla="*/ 34 h 118"/>
                <a:gd name="T6" fmla="*/ 86 w 86"/>
                <a:gd name="T7" fmla="*/ 44 h 118"/>
                <a:gd name="T8" fmla="*/ 86 w 86"/>
                <a:gd name="T9" fmla="*/ 48 h 118"/>
                <a:gd name="T10" fmla="*/ 53 w 86"/>
                <a:gd name="T11" fmla="*/ 65 h 118"/>
                <a:gd name="T12" fmla="*/ 51 w 86"/>
                <a:gd name="T13" fmla="*/ 62 h 118"/>
                <a:gd name="T14" fmla="*/ 62 w 86"/>
                <a:gd name="T15" fmla="*/ 49 h 118"/>
                <a:gd name="T16" fmla="*/ 61 w 86"/>
                <a:gd name="T17" fmla="*/ 39 h 118"/>
                <a:gd name="T18" fmla="*/ 52 w 86"/>
                <a:gd name="T19" fmla="*/ 45 h 118"/>
                <a:gd name="T20" fmla="*/ 29 w 86"/>
                <a:gd name="T21" fmla="*/ 89 h 118"/>
                <a:gd name="T22" fmla="*/ 20 w 86"/>
                <a:gd name="T23" fmla="*/ 108 h 118"/>
                <a:gd name="T24" fmla="*/ 3 w 86"/>
                <a:gd name="T25" fmla="*/ 118 h 118"/>
                <a:gd name="T26" fmla="*/ 0 w 86"/>
                <a:gd name="T27" fmla="*/ 115 h 118"/>
                <a:gd name="T28" fmla="*/ 16 w 86"/>
                <a:gd name="T29" fmla="*/ 94 h 118"/>
                <a:gd name="T30" fmla="*/ 38 w 86"/>
                <a:gd name="T31" fmla="*/ 57 h 118"/>
                <a:gd name="T32" fmla="*/ 38 w 86"/>
                <a:gd name="T33" fmla="*/ 49 h 118"/>
                <a:gd name="T34" fmla="*/ 39 w 86"/>
                <a:gd name="T35" fmla="*/ 38 h 118"/>
                <a:gd name="T36" fmla="*/ 43 w 86"/>
                <a:gd name="T37" fmla="*/ 31 h 118"/>
                <a:gd name="T38" fmla="*/ 48 w 86"/>
                <a:gd name="T39" fmla="*/ 9 h 118"/>
                <a:gd name="T40" fmla="*/ 59 w 86"/>
                <a:gd name="T41" fmla="*/ 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118">
                  <a:moveTo>
                    <a:pt x="59" y="3"/>
                  </a:moveTo>
                  <a:cubicBezTo>
                    <a:pt x="57" y="13"/>
                    <a:pt x="55" y="22"/>
                    <a:pt x="53" y="32"/>
                  </a:cubicBezTo>
                  <a:cubicBezTo>
                    <a:pt x="61" y="32"/>
                    <a:pt x="67" y="32"/>
                    <a:pt x="72" y="34"/>
                  </a:cubicBezTo>
                  <a:cubicBezTo>
                    <a:pt x="78" y="36"/>
                    <a:pt x="82" y="41"/>
                    <a:pt x="86" y="44"/>
                  </a:cubicBezTo>
                  <a:cubicBezTo>
                    <a:pt x="86" y="46"/>
                    <a:pt x="86" y="47"/>
                    <a:pt x="86" y="48"/>
                  </a:cubicBezTo>
                  <a:cubicBezTo>
                    <a:pt x="75" y="54"/>
                    <a:pt x="64" y="59"/>
                    <a:pt x="53" y="65"/>
                  </a:cubicBezTo>
                  <a:cubicBezTo>
                    <a:pt x="52" y="64"/>
                    <a:pt x="52" y="63"/>
                    <a:pt x="51" y="62"/>
                  </a:cubicBezTo>
                  <a:cubicBezTo>
                    <a:pt x="55" y="58"/>
                    <a:pt x="59" y="54"/>
                    <a:pt x="62" y="49"/>
                  </a:cubicBezTo>
                  <a:cubicBezTo>
                    <a:pt x="63" y="47"/>
                    <a:pt x="62" y="43"/>
                    <a:pt x="61" y="39"/>
                  </a:cubicBezTo>
                  <a:cubicBezTo>
                    <a:pt x="58" y="41"/>
                    <a:pt x="53" y="42"/>
                    <a:pt x="52" y="45"/>
                  </a:cubicBezTo>
                  <a:cubicBezTo>
                    <a:pt x="48" y="62"/>
                    <a:pt x="40" y="76"/>
                    <a:pt x="29" y="89"/>
                  </a:cubicBezTo>
                  <a:cubicBezTo>
                    <a:pt x="25" y="95"/>
                    <a:pt x="24" y="103"/>
                    <a:pt x="20" y="108"/>
                  </a:cubicBezTo>
                  <a:cubicBezTo>
                    <a:pt x="15" y="113"/>
                    <a:pt x="9" y="115"/>
                    <a:pt x="3" y="118"/>
                  </a:cubicBezTo>
                  <a:cubicBezTo>
                    <a:pt x="2" y="117"/>
                    <a:pt x="1" y="116"/>
                    <a:pt x="0" y="115"/>
                  </a:cubicBezTo>
                  <a:cubicBezTo>
                    <a:pt x="6" y="108"/>
                    <a:pt x="11" y="102"/>
                    <a:pt x="16" y="94"/>
                  </a:cubicBezTo>
                  <a:cubicBezTo>
                    <a:pt x="24" y="82"/>
                    <a:pt x="31" y="70"/>
                    <a:pt x="38" y="57"/>
                  </a:cubicBezTo>
                  <a:cubicBezTo>
                    <a:pt x="39" y="55"/>
                    <a:pt x="39" y="50"/>
                    <a:pt x="38" y="49"/>
                  </a:cubicBezTo>
                  <a:cubicBezTo>
                    <a:pt x="28" y="44"/>
                    <a:pt x="34" y="41"/>
                    <a:pt x="39" y="38"/>
                  </a:cubicBezTo>
                  <a:cubicBezTo>
                    <a:pt x="41" y="36"/>
                    <a:pt x="42" y="33"/>
                    <a:pt x="43" y="31"/>
                  </a:cubicBezTo>
                  <a:cubicBezTo>
                    <a:pt x="45" y="24"/>
                    <a:pt x="47" y="16"/>
                    <a:pt x="48" y="9"/>
                  </a:cubicBezTo>
                  <a:cubicBezTo>
                    <a:pt x="49" y="2"/>
                    <a:pt x="53" y="0"/>
                    <a:pt x="5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3" name="Freeform 96">
              <a:extLst>
                <a:ext uri="{FF2B5EF4-FFF2-40B4-BE49-F238E27FC236}">
                  <a16:creationId xmlns:a16="http://schemas.microsoft.com/office/drawing/2014/main" id="{1C9320F2-76F3-4376-B232-29863D9B139E}"/>
                </a:ext>
              </a:extLst>
            </p:cNvPr>
            <p:cNvSpPr>
              <a:spLocks/>
            </p:cNvSpPr>
            <p:nvPr/>
          </p:nvSpPr>
          <p:spPr bwMode="auto">
            <a:xfrm>
              <a:off x="6256338" y="3570288"/>
              <a:ext cx="152400" cy="239712"/>
            </a:xfrm>
            <a:custGeom>
              <a:avLst/>
              <a:gdLst>
                <a:gd name="T0" fmla="*/ 44 w 56"/>
                <a:gd name="T1" fmla="*/ 40 h 88"/>
                <a:gd name="T2" fmla="*/ 41 w 56"/>
                <a:gd name="T3" fmla="*/ 88 h 88"/>
                <a:gd name="T4" fmla="*/ 33 w 56"/>
                <a:gd name="T5" fmla="*/ 87 h 88"/>
                <a:gd name="T6" fmla="*/ 33 w 56"/>
                <a:gd name="T7" fmla="*/ 37 h 88"/>
                <a:gd name="T8" fmla="*/ 3 w 56"/>
                <a:gd name="T9" fmla="*/ 63 h 88"/>
                <a:gd name="T10" fmla="*/ 0 w 56"/>
                <a:gd name="T11" fmla="*/ 62 h 88"/>
                <a:gd name="T12" fmla="*/ 30 w 56"/>
                <a:gd name="T13" fmla="*/ 23 h 88"/>
                <a:gd name="T14" fmla="*/ 28 w 56"/>
                <a:gd name="T15" fmla="*/ 20 h 88"/>
                <a:gd name="T16" fmla="*/ 10 w 56"/>
                <a:gd name="T17" fmla="*/ 27 h 88"/>
                <a:gd name="T18" fmla="*/ 14 w 56"/>
                <a:gd name="T19" fmla="*/ 13 h 88"/>
                <a:gd name="T20" fmla="*/ 38 w 56"/>
                <a:gd name="T21" fmla="*/ 0 h 88"/>
                <a:gd name="T22" fmla="*/ 52 w 56"/>
                <a:gd name="T23" fmla="*/ 4 h 88"/>
                <a:gd name="T24" fmla="*/ 55 w 56"/>
                <a:gd name="T25" fmla="*/ 8 h 88"/>
                <a:gd name="T26" fmla="*/ 51 w 56"/>
                <a:gd name="T27" fmla="*/ 15 h 88"/>
                <a:gd name="T28" fmla="*/ 51 w 56"/>
                <a:gd name="T29" fmla="*/ 28 h 88"/>
                <a:gd name="T30" fmla="*/ 54 w 56"/>
                <a:gd name="T31" fmla="*/ 36 h 88"/>
                <a:gd name="T32" fmla="*/ 44 w 56"/>
                <a:gd name="T33" fmla="*/ 4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 h="88">
                  <a:moveTo>
                    <a:pt x="44" y="40"/>
                  </a:moveTo>
                  <a:cubicBezTo>
                    <a:pt x="43" y="55"/>
                    <a:pt x="42" y="71"/>
                    <a:pt x="41" y="88"/>
                  </a:cubicBezTo>
                  <a:cubicBezTo>
                    <a:pt x="38" y="88"/>
                    <a:pt x="35" y="87"/>
                    <a:pt x="33" y="87"/>
                  </a:cubicBezTo>
                  <a:cubicBezTo>
                    <a:pt x="33" y="70"/>
                    <a:pt x="33" y="54"/>
                    <a:pt x="33" y="37"/>
                  </a:cubicBezTo>
                  <a:cubicBezTo>
                    <a:pt x="23" y="46"/>
                    <a:pt x="13" y="55"/>
                    <a:pt x="3" y="63"/>
                  </a:cubicBezTo>
                  <a:cubicBezTo>
                    <a:pt x="3" y="63"/>
                    <a:pt x="1" y="62"/>
                    <a:pt x="0" y="62"/>
                  </a:cubicBezTo>
                  <a:cubicBezTo>
                    <a:pt x="10" y="49"/>
                    <a:pt x="20" y="36"/>
                    <a:pt x="30" y="23"/>
                  </a:cubicBezTo>
                  <a:cubicBezTo>
                    <a:pt x="29" y="22"/>
                    <a:pt x="28" y="21"/>
                    <a:pt x="28" y="20"/>
                  </a:cubicBezTo>
                  <a:cubicBezTo>
                    <a:pt x="22" y="22"/>
                    <a:pt x="16" y="25"/>
                    <a:pt x="10" y="27"/>
                  </a:cubicBezTo>
                  <a:cubicBezTo>
                    <a:pt x="1" y="18"/>
                    <a:pt x="2" y="15"/>
                    <a:pt x="14" y="13"/>
                  </a:cubicBezTo>
                  <a:cubicBezTo>
                    <a:pt x="32" y="8"/>
                    <a:pt x="33" y="8"/>
                    <a:pt x="38" y="0"/>
                  </a:cubicBezTo>
                  <a:cubicBezTo>
                    <a:pt x="42" y="1"/>
                    <a:pt x="47" y="2"/>
                    <a:pt x="52" y="4"/>
                  </a:cubicBezTo>
                  <a:cubicBezTo>
                    <a:pt x="54" y="4"/>
                    <a:pt x="56" y="7"/>
                    <a:pt x="55" y="8"/>
                  </a:cubicBezTo>
                  <a:cubicBezTo>
                    <a:pt x="55" y="10"/>
                    <a:pt x="53" y="13"/>
                    <a:pt x="51" y="15"/>
                  </a:cubicBezTo>
                  <a:cubicBezTo>
                    <a:pt x="43" y="21"/>
                    <a:pt x="43" y="21"/>
                    <a:pt x="51" y="28"/>
                  </a:cubicBezTo>
                  <a:cubicBezTo>
                    <a:pt x="53" y="30"/>
                    <a:pt x="53" y="33"/>
                    <a:pt x="54" y="36"/>
                  </a:cubicBezTo>
                  <a:cubicBezTo>
                    <a:pt x="52" y="37"/>
                    <a:pt x="49" y="38"/>
                    <a:pt x="4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4" name="Freeform 97">
              <a:extLst>
                <a:ext uri="{FF2B5EF4-FFF2-40B4-BE49-F238E27FC236}">
                  <a16:creationId xmlns:a16="http://schemas.microsoft.com/office/drawing/2014/main" id="{971F23B9-8B34-4EE4-8706-4E0E1FBD2B0B}"/>
                </a:ext>
              </a:extLst>
            </p:cNvPr>
            <p:cNvSpPr>
              <a:spLocks/>
            </p:cNvSpPr>
            <p:nvPr/>
          </p:nvSpPr>
          <p:spPr bwMode="auto">
            <a:xfrm>
              <a:off x="5913438" y="3468688"/>
              <a:ext cx="244475" cy="152400"/>
            </a:xfrm>
            <a:custGeom>
              <a:avLst/>
              <a:gdLst>
                <a:gd name="T0" fmla="*/ 48 w 89"/>
                <a:gd name="T1" fmla="*/ 49 h 56"/>
                <a:gd name="T2" fmla="*/ 51 w 89"/>
                <a:gd name="T3" fmla="*/ 39 h 56"/>
                <a:gd name="T4" fmla="*/ 35 w 89"/>
                <a:gd name="T5" fmla="*/ 47 h 56"/>
                <a:gd name="T6" fmla="*/ 31 w 89"/>
                <a:gd name="T7" fmla="*/ 56 h 56"/>
                <a:gd name="T8" fmla="*/ 8 w 89"/>
                <a:gd name="T9" fmla="*/ 43 h 56"/>
                <a:gd name="T10" fmla="*/ 23 w 89"/>
                <a:gd name="T11" fmla="*/ 26 h 56"/>
                <a:gd name="T12" fmla="*/ 20 w 89"/>
                <a:gd name="T13" fmla="*/ 10 h 56"/>
                <a:gd name="T14" fmla="*/ 36 w 89"/>
                <a:gd name="T15" fmla="*/ 24 h 56"/>
                <a:gd name="T16" fmla="*/ 63 w 89"/>
                <a:gd name="T17" fmla="*/ 0 h 56"/>
                <a:gd name="T18" fmla="*/ 78 w 89"/>
                <a:gd name="T19" fmla="*/ 7 h 56"/>
                <a:gd name="T20" fmla="*/ 71 w 89"/>
                <a:gd name="T21" fmla="*/ 20 h 56"/>
                <a:gd name="T22" fmla="*/ 86 w 89"/>
                <a:gd name="T23" fmla="*/ 33 h 56"/>
                <a:gd name="T24" fmla="*/ 81 w 89"/>
                <a:gd name="T25" fmla="*/ 34 h 56"/>
                <a:gd name="T26" fmla="*/ 58 w 89"/>
                <a:gd name="T27" fmla="*/ 46 h 56"/>
                <a:gd name="T28" fmla="*/ 49 w 89"/>
                <a:gd name="T29" fmla="*/ 51 h 56"/>
                <a:gd name="T30" fmla="*/ 48 w 89"/>
                <a:gd name="T31" fmla="*/ 4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9" h="56">
                  <a:moveTo>
                    <a:pt x="48" y="49"/>
                  </a:moveTo>
                  <a:cubicBezTo>
                    <a:pt x="49" y="45"/>
                    <a:pt x="50" y="42"/>
                    <a:pt x="51" y="39"/>
                  </a:cubicBezTo>
                  <a:cubicBezTo>
                    <a:pt x="39" y="32"/>
                    <a:pt x="36" y="33"/>
                    <a:pt x="35" y="47"/>
                  </a:cubicBezTo>
                  <a:cubicBezTo>
                    <a:pt x="35" y="49"/>
                    <a:pt x="33" y="52"/>
                    <a:pt x="31" y="56"/>
                  </a:cubicBezTo>
                  <a:cubicBezTo>
                    <a:pt x="22" y="37"/>
                    <a:pt x="22" y="37"/>
                    <a:pt x="8" y="43"/>
                  </a:cubicBezTo>
                  <a:cubicBezTo>
                    <a:pt x="0" y="31"/>
                    <a:pt x="1" y="29"/>
                    <a:pt x="23" y="26"/>
                  </a:cubicBezTo>
                  <a:cubicBezTo>
                    <a:pt x="22" y="20"/>
                    <a:pt x="21" y="15"/>
                    <a:pt x="20" y="10"/>
                  </a:cubicBezTo>
                  <a:cubicBezTo>
                    <a:pt x="34" y="7"/>
                    <a:pt x="35" y="8"/>
                    <a:pt x="36" y="24"/>
                  </a:cubicBezTo>
                  <a:cubicBezTo>
                    <a:pt x="54" y="27"/>
                    <a:pt x="54" y="26"/>
                    <a:pt x="63" y="0"/>
                  </a:cubicBezTo>
                  <a:cubicBezTo>
                    <a:pt x="68" y="2"/>
                    <a:pt x="73" y="4"/>
                    <a:pt x="78" y="7"/>
                  </a:cubicBezTo>
                  <a:cubicBezTo>
                    <a:pt x="75" y="12"/>
                    <a:pt x="73" y="16"/>
                    <a:pt x="71" y="20"/>
                  </a:cubicBezTo>
                  <a:cubicBezTo>
                    <a:pt x="78" y="22"/>
                    <a:pt x="89" y="20"/>
                    <a:pt x="86" y="33"/>
                  </a:cubicBezTo>
                  <a:cubicBezTo>
                    <a:pt x="85" y="33"/>
                    <a:pt x="83" y="34"/>
                    <a:pt x="81" y="34"/>
                  </a:cubicBezTo>
                  <a:cubicBezTo>
                    <a:pt x="70" y="32"/>
                    <a:pt x="62" y="34"/>
                    <a:pt x="58" y="46"/>
                  </a:cubicBezTo>
                  <a:cubicBezTo>
                    <a:pt x="57" y="48"/>
                    <a:pt x="52" y="49"/>
                    <a:pt x="49" y="51"/>
                  </a:cubicBezTo>
                  <a:cubicBezTo>
                    <a:pt x="49" y="50"/>
                    <a:pt x="48" y="50"/>
                    <a:pt x="48"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5" name="Freeform 98">
              <a:extLst>
                <a:ext uri="{FF2B5EF4-FFF2-40B4-BE49-F238E27FC236}">
                  <a16:creationId xmlns:a16="http://schemas.microsoft.com/office/drawing/2014/main" id="{7C1136F4-28F1-4F17-B283-B6C8AEA0A0DC}"/>
                </a:ext>
              </a:extLst>
            </p:cNvPr>
            <p:cNvSpPr>
              <a:spLocks/>
            </p:cNvSpPr>
            <p:nvPr/>
          </p:nvSpPr>
          <p:spPr bwMode="auto">
            <a:xfrm>
              <a:off x="5238750" y="3679825"/>
              <a:ext cx="158750" cy="147637"/>
            </a:xfrm>
            <a:custGeom>
              <a:avLst/>
              <a:gdLst>
                <a:gd name="T0" fmla="*/ 52 w 58"/>
                <a:gd name="T1" fmla="*/ 7 h 54"/>
                <a:gd name="T2" fmla="*/ 57 w 58"/>
                <a:gd name="T3" fmla="*/ 46 h 54"/>
                <a:gd name="T4" fmla="*/ 50 w 58"/>
                <a:gd name="T5" fmla="*/ 54 h 54"/>
                <a:gd name="T6" fmla="*/ 17 w 58"/>
                <a:gd name="T7" fmla="*/ 54 h 54"/>
                <a:gd name="T8" fmla="*/ 1 w 58"/>
                <a:gd name="T9" fmla="*/ 30 h 54"/>
                <a:gd name="T10" fmla="*/ 2 w 58"/>
                <a:gd name="T11" fmla="*/ 18 h 54"/>
                <a:gd name="T12" fmla="*/ 5 w 58"/>
                <a:gd name="T13" fmla="*/ 0 h 54"/>
                <a:gd name="T14" fmla="*/ 12 w 58"/>
                <a:gd name="T15" fmla="*/ 2 h 54"/>
                <a:gd name="T16" fmla="*/ 10 w 58"/>
                <a:gd name="T17" fmla="*/ 29 h 54"/>
                <a:gd name="T18" fmla="*/ 17 w 58"/>
                <a:gd name="T19" fmla="*/ 39 h 54"/>
                <a:gd name="T20" fmla="*/ 47 w 58"/>
                <a:gd name="T21" fmla="*/ 23 h 54"/>
                <a:gd name="T22" fmla="*/ 49 w 58"/>
                <a:gd name="T23" fmla="*/ 8 h 54"/>
                <a:gd name="T24" fmla="*/ 52 w 58"/>
                <a:gd name="T25"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54">
                  <a:moveTo>
                    <a:pt x="52" y="7"/>
                  </a:moveTo>
                  <a:cubicBezTo>
                    <a:pt x="54" y="20"/>
                    <a:pt x="55" y="33"/>
                    <a:pt x="57" y="46"/>
                  </a:cubicBezTo>
                  <a:cubicBezTo>
                    <a:pt x="58" y="51"/>
                    <a:pt x="56" y="54"/>
                    <a:pt x="50" y="54"/>
                  </a:cubicBezTo>
                  <a:cubicBezTo>
                    <a:pt x="39" y="53"/>
                    <a:pt x="28" y="54"/>
                    <a:pt x="17" y="54"/>
                  </a:cubicBezTo>
                  <a:cubicBezTo>
                    <a:pt x="8" y="53"/>
                    <a:pt x="0" y="42"/>
                    <a:pt x="1" y="30"/>
                  </a:cubicBezTo>
                  <a:cubicBezTo>
                    <a:pt x="1" y="26"/>
                    <a:pt x="2" y="22"/>
                    <a:pt x="2" y="18"/>
                  </a:cubicBezTo>
                  <a:cubicBezTo>
                    <a:pt x="3" y="12"/>
                    <a:pt x="4" y="7"/>
                    <a:pt x="5" y="0"/>
                  </a:cubicBezTo>
                  <a:cubicBezTo>
                    <a:pt x="8" y="1"/>
                    <a:pt x="11" y="2"/>
                    <a:pt x="12" y="2"/>
                  </a:cubicBezTo>
                  <a:cubicBezTo>
                    <a:pt x="11" y="12"/>
                    <a:pt x="9" y="20"/>
                    <a:pt x="10" y="29"/>
                  </a:cubicBezTo>
                  <a:cubicBezTo>
                    <a:pt x="10" y="32"/>
                    <a:pt x="14" y="37"/>
                    <a:pt x="17" y="39"/>
                  </a:cubicBezTo>
                  <a:cubicBezTo>
                    <a:pt x="31" y="45"/>
                    <a:pt x="44" y="38"/>
                    <a:pt x="47" y="23"/>
                  </a:cubicBezTo>
                  <a:cubicBezTo>
                    <a:pt x="48" y="18"/>
                    <a:pt x="49" y="13"/>
                    <a:pt x="49" y="8"/>
                  </a:cubicBezTo>
                  <a:cubicBezTo>
                    <a:pt x="50" y="8"/>
                    <a:pt x="51" y="8"/>
                    <a:pt x="5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6" name="Freeform 99">
              <a:extLst>
                <a:ext uri="{FF2B5EF4-FFF2-40B4-BE49-F238E27FC236}">
                  <a16:creationId xmlns:a16="http://schemas.microsoft.com/office/drawing/2014/main" id="{0608222C-4BEE-432F-9EB0-D3B754BD57C9}"/>
                </a:ext>
              </a:extLst>
            </p:cNvPr>
            <p:cNvSpPr>
              <a:spLocks/>
            </p:cNvSpPr>
            <p:nvPr/>
          </p:nvSpPr>
          <p:spPr bwMode="auto">
            <a:xfrm>
              <a:off x="5894388" y="3608388"/>
              <a:ext cx="131763" cy="158750"/>
            </a:xfrm>
            <a:custGeom>
              <a:avLst/>
              <a:gdLst>
                <a:gd name="T0" fmla="*/ 29 w 48"/>
                <a:gd name="T1" fmla="*/ 39 h 58"/>
                <a:gd name="T2" fmla="*/ 38 w 48"/>
                <a:gd name="T3" fmla="*/ 37 h 58"/>
                <a:gd name="T4" fmla="*/ 34 w 48"/>
                <a:gd name="T5" fmla="*/ 48 h 58"/>
                <a:gd name="T6" fmla="*/ 18 w 48"/>
                <a:gd name="T7" fmla="*/ 54 h 58"/>
                <a:gd name="T8" fmla="*/ 3 w 48"/>
                <a:gd name="T9" fmla="*/ 48 h 58"/>
                <a:gd name="T10" fmla="*/ 21 w 48"/>
                <a:gd name="T11" fmla="*/ 36 h 58"/>
                <a:gd name="T12" fmla="*/ 0 w 48"/>
                <a:gd name="T13" fmla="*/ 35 h 58"/>
                <a:gd name="T14" fmla="*/ 23 w 48"/>
                <a:gd name="T15" fmla="*/ 7 h 58"/>
                <a:gd name="T16" fmla="*/ 37 w 48"/>
                <a:gd name="T17" fmla="*/ 10 h 58"/>
                <a:gd name="T18" fmla="*/ 22 w 48"/>
                <a:gd name="T19" fmla="*/ 21 h 58"/>
                <a:gd name="T20" fmla="*/ 40 w 48"/>
                <a:gd name="T21" fmla="*/ 15 h 58"/>
                <a:gd name="T22" fmla="*/ 48 w 48"/>
                <a:gd name="T23" fmla="*/ 10 h 58"/>
                <a:gd name="T24" fmla="*/ 46 w 48"/>
                <a:gd name="T25" fmla="*/ 20 h 58"/>
                <a:gd name="T26" fmla="*/ 29 w 48"/>
                <a:gd name="T27" fmla="*/ 3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8">
                  <a:moveTo>
                    <a:pt x="29" y="39"/>
                  </a:moveTo>
                  <a:cubicBezTo>
                    <a:pt x="33" y="38"/>
                    <a:pt x="35" y="38"/>
                    <a:pt x="38" y="37"/>
                  </a:cubicBezTo>
                  <a:cubicBezTo>
                    <a:pt x="41" y="43"/>
                    <a:pt x="40" y="46"/>
                    <a:pt x="34" y="48"/>
                  </a:cubicBezTo>
                  <a:cubicBezTo>
                    <a:pt x="28" y="50"/>
                    <a:pt x="23" y="52"/>
                    <a:pt x="18" y="54"/>
                  </a:cubicBezTo>
                  <a:cubicBezTo>
                    <a:pt x="9" y="58"/>
                    <a:pt x="8" y="58"/>
                    <a:pt x="3" y="48"/>
                  </a:cubicBezTo>
                  <a:cubicBezTo>
                    <a:pt x="9" y="44"/>
                    <a:pt x="14" y="41"/>
                    <a:pt x="21" y="36"/>
                  </a:cubicBezTo>
                  <a:cubicBezTo>
                    <a:pt x="12" y="33"/>
                    <a:pt x="2" y="45"/>
                    <a:pt x="0" y="35"/>
                  </a:cubicBezTo>
                  <a:cubicBezTo>
                    <a:pt x="9" y="24"/>
                    <a:pt x="16" y="16"/>
                    <a:pt x="23" y="7"/>
                  </a:cubicBezTo>
                  <a:cubicBezTo>
                    <a:pt x="28" y="0"/>
                    <a:pt x="32" y="1"/>
                    <a:pt x="37" y="10"/>
                  </a:cubicBezTo>
                  <a:cubicBezTo>
                    <a:pt x="33" y="13"/>
                    <a:pt x="28" y="17"/>
                    <a:pt x="22" y="21"/>
                  </a:cubicBezTo>
                  <a:cubicBezTo>
                    <a:pt x="33" y="25"/>
                    <a:pt x="36" y="19"/>
                    <a:pt x="40" y="15"/>
                  </a:cubicBezTo>
                  <a:cubicBezTo>
                    <a:pt x="42" y="13"/>
                    <a:pt x="45" y="12"/>
                    <a:pt x="48" y="10"/>
                  </a:cubicBezTo>
                  <a:cubicBezTo>
                    <a:pt x="47" y="13"/>
                    <a:pt x="47" y="17"/>
                    <a:pt x="46" y="20"/>
                  </a:cubicBezTo>
                  <a:cubicBezTo>
                    <a:pt x="41" y="26"/>
                    <a:pt x="36" y="32"/>
                    <a:pt x="2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7" name="Freeform 100">
              <a:extLst>
                <a:ext uri="{FF2B5EF4-FFF2-40B4-BE49-F238E27FC236}">
                  <a16:creationId xmlns:a16="http://schemas.microsoft.com/office/drawing/2014/main" id="{B1986E12-1D46-491A-AD67-6FE8DA22C77C}"/>
                </a:ext>
              </a:extLst>
            </p:cNvPr>
            <p:cNvSpPr>
              <a:spLocks/>
            </p:cNvSpPr>
            <p:nvPr/>
          </p:nvSpPr>
          <p:spPr bwMode="auto">
            <a:xfrm>
              <a:off x="5184775" y="2820988"/>
              <a:ext cx="53975" cy="109537"/>
            </a:xfrm>
            <a:custGeom>
              <a:avLst/>
              <a:gdLst>
                <a:gd name="T0" fmla="*/ 20 w 20"/>
                <a:gd name="T1" fmla="*/ 40 h 40"/>
                <a:gd name="T2" fmla="*/ 0 w 20"/>
                <a:gd name="T3" fmla="*/ 40 h 40"/>
                <a:gd name="T4" fmla="*/ 0 w 20"/>
                <a:gd name="T5" fmla="*/ 0 h 40"/>
                <a:gd name="T6" fmla="*/ 20 w 20"/>
                <a:gd name="T7" fmla="*/ 0 h 40"/>
                <a:gd name="T8" fmla="*/ 20 w 20"/>
                <a:gd name="T9" fmla="*/ 40 h 40"/>
              </a:gdLst>
              <a:ahLst/>
              <a:cxnLst>
                <a:cxn ang="0">
                  <a:pos x="T0" y="T1"/>
                </a:cxn>
                <a:cxn ang="0">
                  <a:pos x="T2" y="T3"/>
                </a:cxn>
                <a:cxn ang="0">
                  <a:pos x="T4" y="T5"/>
                </a:cxn>
                <a:cxn ang="0">
                  <a:pos x="T6" y="T7"/>
                </a:cxn>
                <a:cxn ang="0">
                  <a:pos x="T8" y="T9"/>
                </a:cxn>
              </a:cxnLst>
              <a:rect l="0" t="0" r="r" b="b"/>
              <a:pathLst>
                <a:path w="20" h="40">
                  <a:moveTo>
                    <a:pt x="20" y="40"/>
                  </a:moveTo>
                  <a:cubicBezTo>
                    <a:pt x="13" y="40"/>
                    <a:pt x="7" y="40"/>
                    <a:pt x="0" y="40"/>
                  </a:cubicBezTo>
                  <a:cubicBezTo>
                    <a:pt x="0" y="27"/>
                    <a:pt x="0" y="14"/>
                    <a:pt x="0" y="0"/>
                  </a:cubicBezTo>
                  <a:cubicBezTo>
                    <a:pt x="6" y="0"/>
                    <a:pt x="13" y="0"/>
                    <a:pt x="20" y="0"/>
                  </a:cubicBezTo>
                  <a:cubicBezTo>
                    <a:pt x="20" y="13"/>
                    <a:pt x="20" y="26"/>
                    <a:pt x="2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8" name="Freeform 101">
              <a:extLst>
                <a:ext uri="{FF2B5EF4-FFF2-40B4-BE49-F238E27FC236}">
                  <a16:creationId xmlns:a16="http://schemas.microsoft.com/office/drawing/2014/main" id="{90D68F12-115C-4460-A264-E85D3699997C}"/>
                </a:ext>
              </a:extLst>
            </p:cNvPr>
            <p:cNvSpPr>
              <a:spLocks/>
            </p:cNvSpPr>
            <p:nvPr/>
          </p:nvSpPr>
          <p:spPr bwMode="auto">
            <a:xfrm>
              <a:off x="7389813" y="2820988"/>
              <a:ext cx="57150" cy="109537"/>
            </a:xfrm>
            <a:custGeom>
              <a:avLst/>
              <a:gdLst>
                <a:gd name="T0" fmla="*/ 0 w 21"/>
                <a:gd name="T1" fmla="*/ 40 h 40"/>
                <a:gd name="T2" fmla="*/ 0 w 21"/>
                <a:gd name="T3" fmla="*/ 0 h 40"/>
                <a:gd name="T4" fmla="*/ 21 w 21"/>
                <a:gd name="T5" fmla="*/ 0 h 40"/>
                <a:gd name="T6" fmla="*/ 21 w 21"/>
                <a:gd name="T7" fmla="*/ 40 h 40"/>
                <a:gd name="T8" fmla="*/ 0 w 21"/>
                <a:gd name="T9" fmla="*/ 40 h 40"/>
              </a:gdLst>
              <a:ahLst/>
              <a:cxnLst>
                <a:cxn ang="0">
                  <a:pos x="T0" y="T1"/>
                </a:cxn>
                <a:cxn ang="0">
                  <a:pos x="T2" y="T3"/>
                </a:cxn>
                <a:cxn ang="0">
                  <a:pos x="T4" y="T5"/>
                </a:cxn>
                <a:cxn ang="0">
                  <a:pos x="T6" y="T7"/>
                </a:cxn>
                <a:cxn ang="0">
                  <a:pos x="T8" y="T9"/>
                </a:cxn>
              </a:cxnLst>
              <a:rect l="0" t="0" r="r" b="b"/>
              <a:pathLst>
                <a:path w="21" h="40">
                  <a:moveTo>
                    <a:pt x="0" y="40"/>
                  </a:moveTo>
                  <a:cubicBezTo>
                    <a:pt x="0" y="26"/>
                    <a:pt x="0" y="14"/>
                    <a:pt x="0" y="0"/>
                  </a:cubicBezTo>
                  <a:cubicBezTo>
                    <a:pt x="7" y="0"/>
                    <a:pt x="14" y="0"/>
                    <a:pt x="21" y="0"/>
                  </a:cubicBezTo>
                  <a:cubicBezTo>
                    <a:pt x="21" y="14"/>
                    <a:pt x="21" y="26"/>
                    <a:pt x="21" y="40"/>
                  </a:cubicBezTo>
                  <a:cubicBezTo>
                    <a:pt x="14" y="40"/>
                    <a:pt x="8" y="40"/>
                    <a:pt x="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9" name="Freeform 102">
              <a:extLst>
                <a:ext uri="{FF2B5EF4-FFF2-40B4-BE49-F238E27FC236}">
                  <a16:creationId xmlns:a16="http://schemas.microsoft.com/office/drawing/2014/main" id="{F60E1295-C100-465B-93B6-A2B62D02101D}"/>
                </a:ext>
              </a:extLst>
            </p:cNvPr>
            <p:cNvSpPr>
              <a:spLocks/>
            </p:cNvSpPr>
            <p:nvPr/>
          </p:nvSpPr>
          <p:spPr bwMode="auto">
            <a:xfrm>
              <a:off x="6794500" y="2824163"/>
              <a:ext cx="50800" cy="106362"/>
            </a:xfrm>
            <a:custGeom>
              <a:avLst/>
              <a:gdLst>
                <a:gd name="T0" fmla="*/ 19 w 19"/>
                <a:gd name="T1" fmla="*/ 39 h 39"/>
                <a:gd name="T2" fmla="*/ 0 w 19"/>
                <a:gd name="T3" fmla="*/ 39 h 39"/>
                <a:gd name="T4" fmla="*/ 0 w 19"/>
                <a:gd name="T5" fmla="*/ 0 h 39"/>
                <a:gd name="T6" fmla="*/ 19 w 19"/>
                <a:gd name="T7" fmla="*/ 0 h 39"/>
                <a:gd name="T8" fmla="*/ 19 w 19"/>
                <a:gd name="T9" fmla="*/ 39 h 39"/>
              </a:gdLst>
              <a:ahLst/>
              <a:cxnLst>
                <a:cxn ang="0">
                  <a:pos x="T0" y="T1"/>
                </a:cxn>
                <a:cxn ang="0">
                  <a:pos x="T2" y="T3"/>
                </a:cxn>
                <a:cxn ang="0">
                  <a:pos x="T4" y="T5"/>
                </a:cxn>
                <a:cxn ang="0">
                  <a:pos x="T6" y="T7"/>
                </a:cxn>
                <a:cxn ang="0">
                  <a:pos x="T8" y="T9"/>
                </a:cxn>
              </a:cxnLst>
              <a:rect l="0" t="0" r="r" b="b"/>
              <a:pathLst>
                <a:path w="19" h="39">
                  <a:moveTo>
                    <a:pt x="19" y="39"/>
                  </a:moveTo>
                  <a:cubicBezTo>
                    <a:pt x="12" y="39"/>
                    <a:pt x="6" y="39"/>
                    <a:pt x="0" y="39"/>
                  </a:cubicBezTo>
                  <a:cubicBezTo>
                    <a:pt x="0" y="26"/>
                    <a:pt x="0" y="13"/>
                    <a:pt x="0" y="0"/>
                  </a:cubicBezTo>
                  <a:cubicBezTo>
                    <a:pt x="6" y="0"/>
                    <a:pt x="12" y="0"/>
                    <a:pt x="19" y="0"/>
                  </a:cubicBezTo>
                  <a:cubicBezTo>
                    <a:pt x="19" y="12"/>
                    <a:pt x="19" y="25"/>
                    <a:pt x="1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0" name="Freeform 103">
              <a:extLst>
                <a:ext uri="{FF2B5EF4-FFF2-40B4-BE49-F238E27FC236}">
                  <a16:creationId xmlns:a16="http://schemas.microsoft.com/office/drawing/2014/main" id="{85468DC4-B1A0-4F6D-9592-DA3DCDDE4F44}"/>
                </a:ext>
              </a:extLst>
            </p:cNvPr>
            <p:cNvSpPr>
              <a:spLocks/>
            </p:cNvSpPr>
            <p:nvPr/>
          </p:nvSpPr>
          <p:spPr bwMode="auto">
            <a:xfrm>
              <a:off x="5676900" y="2824163"/>
              <a:ext cx="53975" cy="106362"/>
            </a:xfrm>
            <a:custGeom>
              <a:avLst/>
              <a:gdLst>
                <a:gd name="T0" fmla="*/ 20 w 20"/>
                <a:gd name="T1" fmla="*/ 39 h 39"/>
                <a:gd name="T2" fmla="*/ 0 w 20"/>
                <a:gd name="T3" fmla="*/ 39 h 39"/>
                <a:gd name="T4" fmla="*/ 0 w 20"/>
                <a:gd name="T5" fmla="*/ 0 h 39"/>
                <a:gd name="T6" fmla="*/ 20 w 20"/>
                <a:gd name="T7" fmla="*/ 0 h 39"/>
                <a:gd name="T8" fmla="*/ 20 w 20"/>
                <a:gd name="T9" fmla="*/ 39 h 39"/>
              </a:gdLst>
              <a:ahLst/>
              <a:cxnLst>
                <a:cxn ang="0">
                  <a:pos x="T0" y="T1"/>
                </a:cxn>
                <a:cxn ang="0">
                  <a:pos x="T2" y="T3"/>
                </a:cxn>
                <a:cxn ang="0">
                  <a:pos x="T4" y="T5"/>
                </a:cxn>
                <a:cxn ang="0">
                  <a:pos x="T6" y="T7"/>
                </a:cxn>
                <a:cxn ang="0">
                  <a:pos x="T8" y="T9"/>
                </a:cxn>
              </a:cxnLst>
              <a:rect l="0" t="0" r="r" b="b"/>
              <a:pathLst>
                <a:path w="20" h="39">
                  <a:moveTo>
                    <a:pt x="20" y="39"/>
                  </a:moveTo>
                  <a:cubicBezTo>
                    <a:pt x="13" y="39"/>
                    <a:pt x="7" y="39"/>
                    <a:pt x="0" y="39"/>
                  </a:cubicBezTo>
                  <a:cubicBezTo>
                    <a:pt x="0" y="26"/>
                    <a:pt x="0" y="13"/>
                    <a:pt x="0" y="0"/>
                  </a:cubicBezTo>
                  <a:cubicBezTo>
                    <a:pt x="6" y="0"/>
                    <a:pt x="13" y="0"/>
                    <a:pt x="20" y="0"/>
                  </a:cubicBezTo>
                  <a:cubicBezTo>
                    <a:pt x="20" y="13"/>
                    <a:pt x="20" y="25"/>
                    <a:pt x="2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1" name="Freeform 104">
              <a:extLst>
                <a:ext uri="{FF2B5EF4-FFF2-40B4-BE49-F238E27FC236}">
                  <a16:creationId xmlns:a16="http://schemas.microsoft.com/office/drawing/2014/main" id="{BEAB1093-19E6-4E8F-A007-DBC18D14FB08}"/>
                </a:ext>
              </a:extLst>
            </p:cNvPr>
            <p:cNvSpPr>
              <a:spLocks/>
            </p:cNvSpPr>
            <p:nvPr/>
          </p:nvSpPr>
          <p:spPr bwMode="auto">
            <a:xfrm>
              <a:off x="5386388" y="2824163"/>
              <a:ext cx="55563" cy="103187"/>
            </a:xfrm>
            <a:custGeom>
              <a:avLst/>
              <a:gdLst>
                <a:gd name="T0" fmla="*/ 20 w 20"/>
                <a:gd name="T1" fmla="*/ 0 h 38"/>
                <a:gd name="T2" fmla="*/ 20 w 20"/>
                <a:gd name="T3" fmla="*/ 38 h 38"/>
                <a:gd name="T4" fmla="*/ 0 w 20"/>
                <a:gd name="T5" fmla="*/ 38 h 38"/>
                <a:gd name="T6" fmla="*/ 0 w 20"/>
                <a:gd name="T7" fmla="*/ 0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cubicBezTo>
                    <a:pt x="20" y="14"/>
                    <a:pt x="20" y="26"/>
                    <a:pt x="20" y="38"/>
                  </a:cubicBezTo>
                  <a:cubicBezTo>
                    <a:pt x="14" y="38"/>
                    <a:pt x="7" y="38"/>
                    <a:pt x="0" y="38"/>
                  </a:cubicBezTo>
                  <a:cubicBezTo>
                    <a:pt x="0" y="26"/>
                    <a:pt x="0" y="13"/>
                    <a:pt x="0" y="0"/>
                  </a:cubicBezTo>
                  <a:cubicBezTo>
                    <a:pt x="7" y="0"/>
                    <a:pt x="14"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2" name="Freeform 105">
              <a:extLst>
                <a:ext uri="{FF2B5EF4-FFF2-40B4-BE49-F238E27FC236}">
                  <a16:creationId xmlns:a16="http://schemas.microsoft.com/office/drawing/2014/main" id="{36039BA8-CEA5-4687-99E7-E460E2060293}"/>
                </a:ext>
              </a:extLst>
            </p:cNvPr>
            <p:cNvSpPr>
              <a:spLocks/>
            </p:cNvSpPr>
            <p:nvPr/>
          </p:nvSpPr>
          <p:spPr bwMode="auto">
            <a:xfrm>
              <a:off x="6992938" y="2820988"/>
              <a:ext cx="52388" cy="106362"/>
            </a:xfrm>
            <a:custGeom>
              <a:avLst/>
              <a:gdLst>
                <a:gd name="T0" fmla="*/ 19 w 19"/>
                <a:gd name="T1" fmla="*/ 0 h 39"/>
                <a:gd name="T2" fmla="*/ 19 w 19"/>
                <a:gd name="T3" fmla="*/ 39 h 39"/>
                <a:gd name="T4" fmla="*/ 0 w 19"/>
                <a:gd name="T5" fmla="*/ 39 h 39"/>
                <a:gd name="T6" fmla="*/ 0 w 19"/>
                <a:gd name="T7" fmla="*/ 0 h 39"/>
                <a:gd name="T8" fmla="*/ 19 w 19"/>
                <a:gd name="T9" fmla="*/ 0 h 39"/>
              </a:gdLst>
              <a:ahLst/>
              <a:cxnLst>
                <a:cxn ang="0">
                  <a:pos x="T0" y="T1"/>
                </a:cxn>
                <a:cxn ang="0">
                  <a:pos x="T2" y="T3"/>
                </a:cxn>
                <a:cxn ang="0">
                  <a:pos x="T4" y="T5"/>
                </a:cxn>
                <a:cxn ang="0">
                  <a:pos x="T6" y="T7"/>
                </a:cxn>
                <a:cxn ang="0">
                  <a:pos x="T8" y="T9"/>
                </a:cxn>
              </a:cxnLst>
              <a:rect l="0" t="0" r="r" b="b"/>
              <a:pathLst>
                <a:path w="19" h="39">
                  <a:moveTo>
                    <a:pt x="19" y="0"/>
                  </a:moveTo>
                  <a:cubicBezTo>
                    <a:pt x="19" y="14"/>
                    <a:pt x="19" y="26"/>
                    <a:pt x="19" y="39"/>
                  </a:cubicBezTo>
                  <a:cubicBezTo>
                    <a:pt x="13" y="39"/>
                    <a:pt x="7" y="39"/>
                    <a:pt x="0" y="39"/>
                  </a:cubicBezTo>
                  <a:cubicBezTo>
                    <a:pt x="0" y="27"/>
                    <a:pt x="0" y="14"/>
                    <a:pt x="0" y="0"/>
                  </a:cubicBezTo>
                  <a:cubicBezTo>
                    <a:pt x="6" y="0"/>
                    <a:pt x="13"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3" name="Freeform 106">
              <a:extLst>
                <a:ext uri="{FF2B5EF4-FFF2-40B4-BE49-F238E27FC236}">
                  <a16:creationId xmlns:a16="http://schemas.microsoft.com/office/drawing/2014/main" id="{3985C96D-F23E-4036-A80E-9FD5618FCD39}"/>
                </a:ext>
              </a:extLst>
            </p:cNvPr>
            <p:cNvSpPr>
              <a:spLocks/>
            </p:cNvSpPr>
            <p:nvPr/>
          </p:nvSpPr>
          <p:spPr bwMode="auto">
            <a:xfrm>
              <a:off x="5286375" y="2820988"/>
              <a:ext cx="53975" cy="109537"/>
            </a:xfrm>
            <a:custGeom>
              <a:avLst/>
              <a:gdLst>
                <a:gd name="T0" fmla="*/ 20 w 20"/>
                <a:gd name="T1" fmla="*/ 40 h 40"/>
                <a:gd name="T2" fmla="*/ 0 w 20"/>
                <a:gd name="T3" fmla="*/ 40 h 40"/>
                <a:gd name="T4" fmla="*/ 0 w 20"/>
                <a:gd name="T5" fmla="*/ 0 h 40"/>
                <a:gd name="T6" fmla="*/ 20 w 20"/>
                <a:gd name="T7" fmla="*/ 0 h 40"/>
                <a:gd name="T8" fmla="*/ 20 w 20"/>
                <a:gd name="T9" fmla="*/ 40 h 40"/>
              </a:gdLst>
              <a:ahLst/>
              <a:cxnLst>
                <a:cxn ang="0">
                  <a:pos x="T0" y="T1"/>
                </a:cxn>
                <a:cxn ang="0">
                  <a:pos x="T2" y="T3"/>
                </a:cxn>
                <a:cxn ang="0">
                  <a:pos x="T4" y="T5"/>
                </a:cxn>
                <a:cxn ang="0">
                  <a:pos x="T6" y="T7"/>
                </a:cxn>
                <a:cxn ang="0">
                  <a:pos x="T8" y="T9"/>
                </a:cxn>
              </a:cxnLst>
              <a:rect l="0" t="0" r="r" b="b"/>
              <a:pathLst>
                <a:path w="20" h="40">
                  <a:moveTo>
                    <a:pt x="20" y="40"/>
                  </a:moveTo>
                  <a:cubicBezTo>
                    <a:pt x="13" y="40"/>
                    <a:pt x="7" y="40"/>
                    <a:pt x="0" y="40"/>
                  </a:cubicBezTo>
                  <a:cubicBezTo>
                    <a:pt x="0" y="27"/>
                    <a:pt x="0" y="14"/>
                    <a:pt x="0" y="0"/>
                  </a:cubicBezTo>
                  <a:cubicBezTo>
                    <a:pt x="7" y="0"/>
                    <a:pt x="13" y="0"/>
                    <a:pt x="20" y="0"/>
                  </a:cubicBezTo>
                  <a:cubicBezTo>
                    <a:pt x="20" y="14"/>
                    <a:pt x="20" y="26"/>
                    <a:pt x="2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4" name="Freeform 107">
              <a:extLst>
                <a:ext uri="{FF2B5EF4-FFF2-40B4-BE49-F238E27FC236}">
                  <a16:creationId xmlns:a16="http://schemas.microsoft.com/office/drawing/2014/main" id="{34A63747-E7E2-4AF5-ACF6-970F1CAA0F40}"/>
                </a:ext>
              </a:extLst>
            </p:cNvPr>
            <p:cNvSpPr>
              <a:spLocks/>
            </p:cNvSpPr>
            <p:nvPr/>
          </p:nvSpPr>
          <p:spPr bwMode="auto">
            <a:xfrm>
              <a:off x="7094538" y="2816225"/>
              <a:ext cx="55563" cy="114300"/>
            </a:xfrm>
            <a:custGeom>
              <a:avLst/>
              <a:gdLst>
                <a:gd name="T0" fmla="*/ 20 w 20"/>
                <a:gd name="T1" fmla="*/ 42 h 42"/>
                <a:gd name="T2" fmla="*/ 0 w 20"/>
                <a:gd name="T3" fmla="*/ 42 h 42"/>
                <a:gd name="T4" fmla="*/ 0 w 20"/>
                <a:gd name="T5" fmla="*/ 3 h 42"/>
                <a:gd name="T6" fmla="*/ 1 w 20"/>
                <a:gd name="T7" fmla="*/ 2 h 42"/>
                <a:gd name="T8" fmla="*/ 20 w 20"/>
                <a:gd name="T9" fmla="*/ 18 h 42"/>
                <a:gd name="T10" fmla="*/ 20 w 20"/>
                <a:gd name="T11" fmla="*/ 42 h 42"/>
              </a:gdLst>
              <a:ahLst/>
              <a:cxnLst>
                <a:cxn ang="0">
                  <a:pos x="T0" y="T1"/>
                </a:cxn>
                <a:cxn ang="0">
                  <a:pos x="T2" y="T3"/>
                </a:cxn>
                <a:cxn ang="0">
                  <a:pos x="T4" y="T5"/>
                </a:cxn>
                <a:cxn ang="0">
                  <a:pos x="T6" y="T7"/>
                </a:cxn>
                <a:cxn ang="0">
                  <a:pos x="T8" y="T9"/>
                </a:cxn>
                <a:cxn ang="0">
                  <a:pos x="T10" y="T11"/>
                </a:cxn>
              </a:cxnLst>
              <a:rect l="0" t="0" r="r" b="b"/>
              <a:pathLst>
                <a:path w="20" h="42">
                  <a:moveTo>
                    <a:pt x="20" y="42"/>
                  </a:moveTo>
                  <a:cubicBezTo>
                    <a:pt x="12" y="42"/>
                    <a:pt x="6" y="42"/>
                    <a:pt x="0" y="42"/>
                  </a:cubicBezTo>
                  <a:cubicBezTo>
                    <a:pt x="0" y="29"/>
                    <a:pt x="0" y="16"/>
                    <a:pt x="0" y="3"/>
                  </a:cubicBezTo>
                  <a:cubicBezTo>
                    <a:pt x="0" y="3"/>
                    <a:pt x="1" y="2"/>
                    <a:pt x="1" y="2"/>
                  </a:cubicBezTo>
                  <a:cubicBezTo>
                    <a:pt x="20" y="0"/>
                    <a:pt x="20" y="0"/>
                    <a:pt x="20" y="18"/>
                  </a:cubicBezTo>
                  <a:cubicBezTo>
                    <a:pt x="20" y="26"/>
                    <a:pt x="20" y="33"/>
                    <a:pt x="2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5" name="Freeform 108">
              <a:extLst>
                <a:ext uri="{FF2B5EF4-FFF2-40B4-BE49-F238E27FC236}">
                  <a16:creationId xmlns:a16="http://schemas.microsoft.com/office/drawing/2014/main" id="{5855BDD2-65AA-4461-A0E8-B15C4FBE2C06}"/>
                </a:ext>
              </a:extLst>
            </p:cNvPr>
            <p:cNvSpPr>
              <a:spLocks/>
            </p:cNvSpPr>
            <p:nvPr/>
          </p:nvSpPr>
          <p:spPr bwMode="auto">
            <a:xfrm>
              <a:off x="4981575" y="2820988"/>
              <a:ext cx="52388" cy="106362"/>
            </a:xfrm>
            <a:custGeom>
              <a:avLst/>
              <a:gdLst>
                <a:gd name="T0" fmla="*/ 0 w 19"/>
                <a:gd name="T1" fmla="*/ 0 h 39"/>
                <a:gd name="T2" fmla="*/ 19 w 19"/>
                <a:gd name="T3" fmla="*/ 0 h 39"/>
                <a:gd name="T4" fmla="*/ 19 w 19"/>
                <a:gd name="T5" fmla="*/ 39 h 39"/>
                <a:gd name="T6" fmla="*/ 0 w 19"/>
                <a:gd name="T7" fmla="*/ 39 h 39"/>
                <a:gd name="T8" fmla="*/ 0 w 19"/>
                <a:gd name="T9" fmla="*/ 0 h 39"/>
              </a:gdLst>
              <a:ahLst/>
              <a:cxnLst>
                <a:cxn ang="0">
                  <a:pos x="T0" y="T1"/>
                </a:cxn>
                <a:cxn ang="0">
                  <a:pos x="T2" y="T3"/>
                </a:cxn>
                <a:cxn ang="0">
                  <a:pos x="T4" y="T5"/>
                </a:cxn>
                <a:cxn ang="0">
                  <a:pos x="T6" y="T7"/>
                </a:cxn>
                <a:cxn ang="0">
                  <a:pos x="T8" y="T9"/>
                </a:cxn>
              </a:cxnLst>
              <a:rect l="0" t="0" r="r" b="b"/>
              <a:pathLst>
                <a:path w="19" h="39">
                  <a:moveTo>
                    <a:pt x="0" y="0"/>
                  </a:moveTo>
                  <a:cubicBezTo>
                    <a:pt x="7" y="0"/>
                    <a:pt x="13" y="0"/>
                    <a:pt x="19" y="0"/>
                  </a:cubicBezTo>
                  <a:cubicBezTo>
                    <a:pt x="19" y="13"/>
                    <a:pt x="19" y="26"/>
                    <a:pt x="19" y="39"/>
                  </a:cubicBezTo>
                  <a:cubicBezTo>
                    <a:pt x="13" y="39"/>
                    <a:pt x="7" y="39"/>
                    <a:pt x="0" y="39"/>
                  </a:cubicBezTo>
                  <a:cubicBezTo>
                    <a:pt x="0" y="26"/>
                    <a:pt x="0" y="1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6" name="Freeform 109">
              <a:extLst>
                <a:ext uri="{FF2B5EF4-FFF2-40B4-BE49-F238E27FC236}">
                  <a16:creationId xmlns:a16="http://schemas.microsoft.com/office/drawing/2014/main" id="{FEAC2F93-752E-4560-A674-1BBE0DB6D83F}"/>
                </a:ext>
              </a:extLst>
            </p:cNvPr>
            <p:cNvSpPr>
              <a:spLocks/>
            </p:cNvSpPr>
            <p:nvPr/>
          </p:nvSpPr>
          <p:spPr bwMode="auto">
            <a:xfrm>
              <a:off x="6889750" y="2817813"/>
              <a:ext cx="53975" cy="109537"/>
            </a:xfrm>
            <a:custGeom>
              <a:avLst/>
              <a:gdLst>
                <a:gd name="T0" fmla="*/ 0 w 20"/>
                <a:gd name="T1" fmla="*/ 40 h 40"/>
                <a:gd name="T2" fmla="*/ 0 w 20"/>
                <a:gd name="T3" fmla="*/ 5 h 40"/>
                <a:gd name="T4" fmla="*/ 5 w 20"/>
                <a:gd name="T5" fmla="*/ 1 h 40"/>
                <a:gd name="T6" fmla="*/ 20 w 20"/>
                <a:gd name="T7" fmla="*/ 1 h 40"/>
                <a:gd name="T8" fmla="*/ 20 w 20"/>
                <a:gd name="T9" fmla="*/ 40 h 40"/>
                <a:gd name="T10" fmla="*/ 0 w 20"/>
                <a:gd name="T11" fmla="*/ 40 h 40"/>
              </a:gdLst>
              <a:ahLst/>
              <a:cxnLst>
                <a:cxn ang="0">
                  <a:pos x="T0" y="T1"/>
                </a:cxn>
                <a:cxn ang="0">
                  <a:pos x="T2" y="T3"/>
                </a:cxn>
                <a:cxn ang="0">
                  <a:pos x="T4" y="T5"/>
                </a:cxn>
                <a:cxn ang="0">
                  <a:pos x="T6" y="T7"/>
                </a:cxn>
                <a:cxn ang="0">
                  <a:pos x="T8" y="T9"/>
                </a:cxn>
                <a:cxn ang="0">
                  <a:pos x="T10" y="T11"/>
                </a:cxn>
              </a:cxnLst>
              <a:rect l="0" t="0" r="r" b="b"/>
              <a:pathLst>
                <a:path w="20" h="40">
                  <a:moveTo>
                    <a:pt x="0" y="40"/>
                  </a:moveTo>
                  <a:cubicBezTo>
                    <a:pt x="0" y="29"/>
                    <a:pt x="0" y="17"/>
                    <a:pt x="0" y="5"/>
                  </a:cubicBezTo>
                  <a:cubicBezTo>
                    <a:pt x="0" y="4"/>
                    <a:pt x="3" y="1"/>
                    <a:pt x="5" y="1"/>
                  </a:cubicBezTo>
                  <a:cubicBezTo>
                    <a:pt x="10" y="0"/>
                    <a:pt x="14" y="1"/>
                    <a:pt x="20" y="1"/>
                  </a:cubicBezTo>
                  <a:cubicBezTo>
                    <a:pt x="20" y="14"/>
                    <a:pt x="20" y="27"/>
                    <a:pt x="20" y="40"/>
                  </a:cubicBezTo>
                  <a:cubicBezTo>
                    <a:pt x="14" y="40"/>
                    <a:pt x="7" y="40"/>
                    <a:pt x="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7" name="Freeform 110">
              <a:extLst>
                <a:ext uri="{FF2B5EF4-FFF2-40B4-BE49-F238E27FC236}">
                  <a16:creationId xmlns:a16="http://schemas.microsoft.com/office/drawing/2014/main" id="{E172D3EE-040C-4DAC-8DA1-3AB984BA32BE}"/>
                </a:ext>
              </a:extLst>
            </p:cNvPr>
            <p:cNvSpPr>
              <a:spLocks/>
            </p:cNvSpPr>
            <p:nvPr/>
          </p:nvSpPr>
          <p:spPr bwMode="auto">
            <a:xfrm>
              <a:off x="6791325" y="2679700"/>
              <a:ext cx="53975" cy="103187"/>
            </a:xfrm>
            <a:custGeom>
              <a:avLst/>
              <a:gdLst>
                <a:gd name="T0" fmla="*/ 0 w 20"/>
                <a:gd name="T1" fmla="*/ 38 h 38"/>
                <a:gd name="T2" fmla="*/ 0 w 20"/>
                <a:gd name="T3" fmla="*/ 0 h 38"/>
                <a:gd name="T4" fmla="*/ 20 w 20"/>
                <a:gd name="T5" fmla="*/ 0 h 38"/>
                <a:gd name="T6" fmla="*/ 20 w 20"/>
                <a:gd name="T7" fmla="*/ 38 h 38"/>
                <a:gd name="T8" fmla="*/ 0 w 20"/>
                <a:gd name="T9" fmla="*/ 38 h 38"/>
              </a:gdLst>
              <a:ahLst/>
              <a:cxnLst>
                <a:cxn ang="0">
                  <a:pos x="T0" y="T1"/>
                </a:cxn>
                <a:cxn ang="0">
                  <a:pos x="T2" y="T3"/>
                </a:cxn>
                <a:cxn ang="0">
                  <a:pos x="T4" y="T5"/>
                </a:cxn>
                <a:cxn ang="0">
                  <a:pos x="T6" y="T7"/>
                </a:cxn>
                <a:cxn ang="0">
                  <a:pos x="T8" y="T9"/>
                </a:cxn>
              </a:cxnLst>
              <a:rect l="0" t="0" r="r" b="b"/>
              <a:pathLst>
                <a:path w="20" h="38">
                  <a:moveTo>
                    <a:pt x="0" y="38"/>
                  </a:moveTo>
                  <a:cubicBezTo>
                    <a:pt x="0" y="25"/>
                    <a:pt x="0" y="13"/>
                    <a:pt x="0" y="0"/>
                  </a:cubicBezTo>
                  <a:cubicBezTo>
                    <a:pt x="7" y="0"/>
                    <a:pt x="13" y="0"/>
                    <a:pt x="20" y="0"/>
                  </a:cubicBezTo>
                  <a:cubicBezTo>
                    <a:pt x="20" y="12"/>
                    <a:pt x="20" y="25"/>
                    <a:pt x="20" y="38"/>
                  </a:cubicBezTo>
                  <a:cubicBezTo>
                    <a:pt x="14" y="38"/>
                    <a:pt x="8"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8" name="Freeform 111">
              <a:extLst>
                <a:ext uri="{FF2B5EF4-FFF2-40B4-BE49-F238E27FC236}">
                  <a16:creationId xmlns:a16="http://schemas.microsoft.com/office/drawing/2014/main" id="{A1523B32-90D8-4351-A4F7-3E9CE18CE2DF}"/>
                </a:ext>
              </a:extLst>
            </p:cNvPr>
            <p:cNvSpPr>
              <a:spLocks/>
            </p:cNvSpPr>
            <p:nvPr/>
          </p:nvSpPr>
          <p:spPr bwMode="auto">
            <a:xfrm>
              <a:off x="5286375" y="2528888"/>
              <a:ext cx="53975" cy="103187"/>
            </a:xfrm>
            <a:custGeom>
              <a:avLst/>
              <a:gdLst>
                <a:gd name="T0" fmla="*/ 0 w 20"/>
                <a:gd name="T1" fmla="*/ 0 h 38"/>
                <a:gd name="T2" fmla="*/ 20 w 20"/>
                <a:gd name="T3" fmla="*/ 0 h 38"/>
                <a:gd name="T4" fmla="*/ 20 w 20"/>
                <a:gd name="T5" fmla="*/ 38 h 38"/>
                <a:gd name="T6" fmla="*/ 0 w 20"/>
                <a:gd name="T7" fmla="*/ 38 h 38"/>
                <a:gd name="T8" fmla="*/ 0 w 20"/>
                <a:gd name="T9" fmla="*/ 0 h 38"/>
              </a:gdLst>
              <a:ahLst/>
              <a:cxnLst>
                <a:cxn ang="0">
                  <a:pos x="T0" y="T1"/>
                </a:cxn>
                <a:cxn ang="0">
                  <a:pos x="T2" y="T3"/>
                </a:cxn>
                <a:cxn ang="0">
                  <a:pos x="T4" y="T5"/>
                </a:cxn>
                <a:cxn ang="0">
                  <a:pos x="T6" y="T7"/>
                </a:cxn>
                <a:cxn ang="0">
                  <a:pos x="T8" y="T9"/>
                </a:cxn>
              </a:cxnLst>
              <a:rect l="0" t="0" r="r" b="b"/>
              <a:pathLst>
                <a:path w="20" h="38">
                  <a:moveTo>
                    <a:pt x="0" y="0"/>
                  </a:moveTo>
                  <a:cubicBezTo>
                    <a:pt x="7" y="0"/>
                    <a:pt x="13" y="0"/>
                    <a:pt x="20" y="0"/>
                  </a:cubicBezTo>
                  <a:cubicBezTo>
                    <a:pt x="20" y="12"/>
                    <a:pt x="20" y="25"/>
                    <a:pt x="20"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9" name="Freeform 112">
              <a:extLst>
                <a:ext uri="{FF2B5EF4-FFF2-40B4-BE49-F238E27FC236}">
                  <a16:creationId xmlns:a16="http://schemas.microsoft.com/office/drawing/2014/main" id="{D01ED1EF-0937-4486-AACE-3E141F57A403}"/>
                </a:ext>
              </a:extLst>
            </p:cNvPr>
            <p:cNvSpPr>
              <a:spLocks/>
            </p:cNvSpPr>
            <p:nvPr/>
          </p:nvSpPr>
          <p:spPr bwMode="auto">
            <a:xfrm>
              <a:off x="6889750" y="2528888"/>
              <a:ext cx="53975" cy="103187"/>
            </a:xfrm>
            <a:custGeom>
              <a:avLst/>
              <a:gdLst>
                <a:gd name="T0" fmla="*/ 0 w 20"/>
                <a:gd name="T1" fmla="*/ 0 h 38"/>
                <a:gd name="T2" fmla="*/ 20 w 20"/>
                <a:gd name="T3" fmla="*/ 0 h 38"/>
                <a:gd name="T4" fmla="*/ 20 w 20"/>
                <a:gd name="T5" fmla="*/ 38 h 38"/>
                <a:gd name="T6" fmla="*/ 0 w 20"/>
                <a:gd name="T7" fmla="*/ 38 h 38"/>
                <a:gd name="T8" fmla="*/ 0 w 20"/>
                <a:gd name="T9" fmla="*/ 0 h 38"/>
              </a:gdLst>
              <a:ahLst/>
              <a:cxnLst>
                <a:cxn ang="0">
                  <a:pos x="T0" y="T1"/>
                </a:cxn>
                <a:cxn ang="0">
                  <a:pos x="T2" y="T3"/>
                </a:cxn>
                <a:cxn ang="0">
                  <a:pos x="T4" y="T5"/>
                </a:cxn>
                <a:cxn ang="0">
                  <a:pos x="T6" y="T7"/>
                </a:cxn>
                <a:cxn ang="0">
                  <a:pos x="T8" y="T9"/>
                </a:cxn>
              </a:cxnLst>
              <a:rect l="0" t="0" r="r" b="b"/>
              <a:pathLst>
                <a:path w="20" h="38">
                  <a:moveTo>
                    <a:pt x="0" y="0"/>
                  </a:moveTo>
                  <a:cubicBezTo>
                    <a:pt x="7" y="0"/>
                    <a:pt x="13" y="0"/>
                    <a:pt x="20" y="0"/>
                  </a:cubicBezTo>
                  <a:cubicBezTo>
                    <a:pt x="20" y="13"/>
                    <a:pt x="20" y="25"/>
                    <a:pt x="20"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0" name="Freeform 113">
              <a:extLst>
                <a:ext uri="{FF2B5EF4-FFF2-40B4-BE49-F238E27FC236}">
                  <a16:creationId xmlns:a16="http://schemas.microsoft.com/office/drawing/2014/main" id="{B0DF802F-8082-4239-9D1C-1F5E97ADE892}"/>
                </a:ext>
              </a:extLst>
            </p:cNvPr>
            <p:cNvSpPr>
              <a:spLocks/>
            </p:cNvSpPr>
            <p:nvPr/>
          </p:nvSpPr>
          <p:spPr bwMode="auto">
            <a:xfrm>
              <a:off x="6791325" y="2528888"/>
              <a:ext cx="53975" cy="103187"/>
            </a:xfrm>
            <a:custGeom>
              <a:avLst/>
              <a:gdLst>
                <a:gd name="T0" fmla="*/ 0 w 20"/>
                <a:gd name="T1" fmla="*/ 38 h 38"/>
                <a:gd name="T2" fmla="*/ 0 w 20"/>
                <a:gd name="T3" fmla="*/ 0 h 38"/>
                <a:gd name="T4" fmla="*/ 20 w 20"/>
                <a:gd name="T5" fmla="*/ 0 h 38"/>
                <a:gd name="T6" fmla="*/ 20 w 20"/>
                <a:gd name="T7" fmla="*/ 38 h 38"/>
                <a:gd name="T8" fmla="*/ 0 w 20"/>
                <a:gd name="T9" fmla="*/ 38 h 38"/>
              </a:gdLst>
              <a:ahLst/>
              <a:cxnLst>
                <a:cxn ang="0">
                  <a:pos x="T0" y="T1"/>
                </a:cxn>
                <a:cxn ang="0">
                  <a:pos x="T2" y="T3"/>
                </a:cxn>
                <a:cxn ang="0">
                  <a:pos x="T4" y="T5"/>
                </a:cxn>
                <a:cxn ang="0">
                  <a:pos x="T6" y="T7"/>
                </a:cxn>
                <a:cxn ang="0">
                  <a:pos x="T8" y="T9"/>
                </a:cxn>
              </a:cxnLst>
              <a:rect l="0" t="0" r="r" b="b"/>
              <a:pathLst>
                <a:path w="20" h="38">
                  <a:moveTo>
                    <a:pt x="0" y="38"/>
                  </a:moveTo>
                  <a:cubicBezTo>
                    <a:pt x="0" y="25"/>
                    <a:pt x="0" y="13"/>
                    <a:pt x="0" y="0"/>
                  </a:cubicBezTo>
                  <a:cubicBezTo>
                    <a:pt x="7" y="0"/>
                    <a:pt x="13" y="0"/>
                    <a:pt x="20" y="0"/>
                  </a:cubicBezTo>
                  <a:cubicBezTo>
                    <a:pt x="20" y="13"/>
                    <a:pt x="20" y="25"/>
                    <a:pt x="20" y="38"/>
                  </a:cubicBezTo>
                  <a:cubicBezTo>
                    <a:pt x="14" y="38"/>
                    <a:pt x="7"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1" name="Freeform 114">
              <a:extLst>
                <a:ext uri="{FF2B5EF4-FFF2-40B4-BE49-F238E27FC236}">
                  <a16:creationId xmlns:a16="http://schemas.microsoft.com/office/drawing/2014/main" id="{4280E2E1-1096-427C-B2D0-BEFB5C5858A1}"/>
                </a:ext>
              </a:extLst>
            </p:cNvPr>
            <p:cNvSpPr>
              <a:spLocks/>
            </p:cNvSpPr>
            <p:nvPr/>
          </p:nvSpPr>
          <p:spPr bwMode="auto">
            <a:xfrm>
              <a:off x="5389563" y="2528888"/>
              <a:ext cx="52388" cy="103187"/>
            </a:xfrm>
            <a:custGeom>
              <a:avLst/>
              <a:gdLst>
                <a:gd name="T0" fmla="*/ 0 w 19"/>
                <a:gd name="T1" fmla="*/ 0 h 38"/>
                <a:gd name="T2" fmla="*/ 19 w 19"/>
                <a:gd name="T3" fmla="*/ 0 h 38"/>
                <a:gd name="T4" fmla="*/ 19 w 19"/>
                <a:gd name="T5" fmla="*/ 38 h 38"/>
                <a:gd name="T6" fmla="*/ 0 w 19"/>
                <a:gd name="T7" fmla="*/ 38 h 38"/>
                <a:gd name="T8" fmla="*/ 0 w 19"/>
                <a:gd name="T9" fmla="*/ 0 h 38"/>
              </a:gdLst>
              <a:ahLst/>
              <a:cxnLst>
                <a:cxn ang="0">
                  <a:pos x="T0" y="T1"/>
                </a:cxn>
                <a:cxn ang="0">
                  <a:pos x="T2" y="T3"/>
                </a:cxn>
                <a:cxn ang="0">
                  <a:pos x="T4" y="T5"/>
                </a:cxn>
                <a:cxn ang="0">
                  <a:pos x="T6" y="T7"/>
                </a:cxn>
                <a:cxn ang="0">
                  <a:pos x="T8" y="T9"/>
                </a:cxn>
              </a:cxnLst>
              <a:rect l="0" t="0" r="r" b="b"/>
              <a:pathLst>
                <a:path w="19" h="38">
                  <a:moveTo>
                    <a:pt x="0" y="0"/>
                  </a:moveTo>
                  <a:cubicBezTo>
                    <a:pt x="6" y="0"/>
                    <a:pt x="12" y="0"/>
                    <a:pt x="19" y="0"/>
                  </a:cubicBezTo>
                  <a:cubicBezTo>
                    <a:pt x="19" y="13"/>
                    <a:pt x="19" y="25"/>
                    <a:pt x="19"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2" name="Freeform 115">
              <a:extLst>
                <a:ext uri="{FF2B5EF4-FFF2-40B4-BE49-F238E27FC236}">
                  <a16:creationId xmlns:a16="http://schemas.microsoft.com/office/drawing/2014/main" id="{5052632A-979D-4292-A95B-416F68B2E1C2}"/>
                </a:ext>
              </a:extLst>
            </p:cNvPr>
            <p:cNvSpPr>
              <a:spLocks/>
            </p:cNvSpPr>
            <p:nvPr/>
          </p:nvSpPr>
          <p:spPr bwMode="auto">
            <a:xfrm>
              <a:off x="5286375" y="2679700"/>
              <a:ext cx="53975" cy="103187"/>
            </a:xfrm>
            <a:custGeom>
              <a:avLst/>
              <a:gdLst>
                <a:gd name="T0" fmla="*/ 0 w 20"/>
                <a:gd name="T1" fmla="*/ 38 h 38"/>
                <a:gd name="T2" fmla="*/ 0 w 20"/>
                <a:gd name="T3" fmla="*/ 0 h 38"/>
                <a:gd name="T4" fmla="*/ 20 w 20"/>
                <a:gd name="T5" fmla="*/ 0 h 38"/>
                <a:gd name="T6" fmla="*/ 20 w 20"/>
                <a:gd name="T7" fmla="*/ 38 h 38"/>
                <a:gd name="T8" fmla="*/ 0 w 20"/>
                <a:gd name="T9" fmla="*/ 38 h 38"/>
              </a:gdLst>
              <a:ahLst/>
              <a:cxnLst>
                <a:cxn ang="0">
                  <a:pos x="T0" y="T1"/>
                </a:cxn>
                <a:cxn ang="0">
                  <a:pos x="T2" y="T3"/>
                </a:cxn>
                <a:cxn ang="0">
                  <a:pos x="T4" y="T5"/>
                </a:cxn>
                <a:cxn ang="0">
                  <a:pos x="T6" y="T7"/>
                </a:cxn>
                <a:cxn ang="0">
                  <a:pos x="T8" y="T9"/>
                </a:cxn>
              </a:cxnLst>
              <a:rect l="0" t="0" r="r" b="b"/>
              <a:pathLst>
                <a:path w="20" h="38">
                  <a:moveTo>
                    <a:pt x="0" y="38"/>
                  </a:moveTo>
                  <a:cubicBezTo>
                    <a:pt x="0" y="25"/>
                    <a:pt x="0" y="13"/>
                    <a:pt x="0" y="0"/>
                  </a:cubicBezTo>
                  <a:cubicBezTo>
                    <a:pt x="7" y="0"/>
                    <a:pt x="13" y="0"/>
                    <a:pt x="20" y="0"/>
                  </a:cubicBezTo>
                  <a:cubicBezTo>
                    <a:pt x="20" y="13"/>
                    <a:pt x="20" y="25"/>
                    <a:pt x="20" y="38"/>
                  </a:cubicBezTo>
                  <a:cubicBezTo>
                    <a:pt x="13" y="38"/>
                    <a:pt x="7"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3" name="Freeform 116">
              <a:extLst>
                <a:ext uri="{FF2B5EF4-FFF2-40B4-BE49-F238E27FC236}">
                  <a16:creationId xmlns:a16="http://schemas.microsoft.com/office/drawing/2014/main" id="{42CA9CA7-2BCC-4768-9684-63F3FA247915}"/>
                </a:ext>
              </a:extLst>
            </p:cNvPr>
            <p:cNvSpPr>
              <a:spLocks/>
            </p:cNvSpPr>
            <p:nvPr/>
          </p:nvSpPr>
          <p:spPr bwMode="auto">
            <a:xfrm>
              <a:off x="6889750" y="2679700"/>
              <a:ext cx="53975" cy="103187"/>
            </a:xfrm>
            <a:custGeom>
              <a:avLst/>
              <a:gdLst>
                <a:gd name="T0" fmla="*/ 20 w 20"/>
                <a:gd name="T1" fmla="*/ 0 h 38"/>
                <a:gd name="T2" fmla="*/ 20 w 20"/>
                <a:gd name="T3" fmla="*/ 38 h 38"/>
                <a:gd name="T4" fmla="*/ 0 w 20"/>
                <a:gd name="T5" fmla="*/ 38 h 38"/>
                <a:gd name="T6" fmla="*/ 0 w 20"/>
                <a:gd name="T7" fmla="*/ 0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cubicBezTo>
                    <a:pt x="20" y="13"/>
                    <a:pt x="20" y="25"/>
                    <a:pt x="20" y="38"/>
                  </a:cubicBezTo>
                  <a:cubicBezTo>
                    <a:pt x="14" y="38"/>
                    <a:pt x="7" y="38"/>
                    <a:pt x="0" y="38"/>
                  </a:cubicBezTo>
                  <a:cubicBezTo>
                    <a:pt x="0" y="26"/>
                    <a:pt x="0" y="13"/>
                    <a:pt x="0" y="0"/>
                  </a:cubicBezTo>
                  <a:cubicBezTo>
                    <a:pt x="7" y="0"/>
                    <a:pt x="13"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4" name="Freeform 117">
              <a:extLst>
                <a:ext uri="{FF2B5EF4-FFF2-40B4-BE49-F238E27FC236}">
                  <a16:creationId xmlns:a16="http://schemas.microsoft.com/office/drawing/2014/main" id="{B3031260-7EE6-4BE7-8553-3770030AA4A3}"/>
                </a:ext>
              </a:extLst>
            </p:cNvPr>
            <p:cNvSpPr>
              <a:spLocks/>
            </p:cNvSpPr>
            <p:nvPr/>
          </p:nvSpPr>
          <p:spPr bwMode="auto">
            <a:xfrm>
              <a:off x="5673725" y="2528888"/>
              <a:ext cx="57150" cy="103187"/>
            </a:xfrm>
            <a:custGeom>
              <a:avLst/>
              <a:gdLst>
                <a:gd name="T0" fmla="*/ 0 w 21"/>
                <a:gd name="T1" fmla="*/ 0 h 38"/>
                <a:gd name="T2" fmla="*/ 21 w 21"/>
                <a:gd name="T3" fmla="*/ 0 h 38"/>
                <a:gd name="T4" fmla="*/ 21 w 21"/>
                <a:gd name="T5" fmla="*/ 38 h 38"/>
                <a:gd name="T6" fmla="*/ 0 w 21"/>
                <a:gd name="T7" fmla="*/ 38 h 38"/>
                <a:gd name="T8" fmla="*/ 0 w 21"/>
                <a:gd name="T9" fmla="*/ 0 h 38"/>
              </a:gdLst>
              <a:ahLst/>
              <a:cxnLst>
                <a:cxn ang="0">
                  <a:pos x="T0" y="T1"/>
                </a:cxn>
                <a:cxn ang="0">
                  <a:pos x="T2" y="T3"/>
                </a:cxn>
                <a:cxn ang="0">
                  <a:pos x="T4" y="T5"/>
                </a:cxn>
                <a:cxn ang="0">
                  <a:pos x="T6" y="T7"/>
                </a:cxn>
                <a:cxn ang="0">
                  <a:pos x="T8" y="T9"/>
                </a:cxn>
              </a:cxnLst>
              <a:rect l="0" t="0" r="r" b="b"/>
              <a:pathLst>
                <a:path w="21" h="38">
                  <a:moveTo>
                    <a:pt x="0" y="0"/>
                  </a:moveTo>
                  <a:cubicBezTo>
                    <a:pt x="8" y="0"/>
                    <a:pt x="14" y="0"/>
                    <a:pt x="21" y="0"/>
                  </a:cubicBezTo>
                  <a:cubicBezTo>
                    <a:pt x="21" y="13"/>
                    <a:pt x="21" y="25"/>
                    <a:pt x="21" y="38"/>
                  </a:cubicBezTo>
                  <a:cubicBezTo>
                    <a:pt x="14" y="38"/>
                    <a:pt x="8" y="38"/>
                    <a:pt x="0" y="38"/>
                  </a:cubicBezTo>
                  <a:cubicBezTo>
                    <a:pt x="0" y="25"/>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5" name="Freeform 118">
              <a:extLst>
                <a:ext uri="{FF2B5EF4-FFF2-40B4-BE49-F238E27FC236}">
                  <a16:creationId xmlns:a16="http://schemas.microsoft.com/office/drawing/2014/main" id="{32978B23-90A4-421D-A92F-D6969B1D9319}"/>
                </a:ext>
              </a:extLst>
            </p:cNvPr>
            <p:cNvSpPr>
              <a:spLocks/>
            </p:cNvSpPr>
            <p:nvPr/>
          </p:nvSpPr>
          <p:spPr bwMode="auto">
            <a:xfrm>
              <a:off x="5676900" y="2673350"/>
              <a:ext cx="57150" cy="112712"/>
            </a:xfrm>
            <a:custGeom>
              <a:avLst/>
              <a:gdLst>
                <a:gd name="T0" fmla="*/ 21 w 21"/>
                <a:gd name="T1" fmla="*/ 41 h 41"/>
                <a:gd name="T2" fmla="*/ 0 w 21"/>
                <a:gd name="T3" fmla="*/ 41 h 41"/>
                <a:gd name="T4" fmla="*/ 0 w 21"/>
                <a:gd name="T5" fmla="*/ 3 h 41"/>
                <a:gd name="T6" fmla="*/ 2 w 21"/>
                <a:gd name="T7" fmla="*/ 1 h 41"/>
                <a:gd name="T8" fmla="*/ 21 w 21"/>
                <a:gd name="T9" fmla="*/ 19 h 41"/>
                <a:gd name="T10" fmla="*/ 21 w 21"/>
                <a:gd name="T11" fmla="*/ 41 h 41"/>
              </a:gdLst>
              <a:ahLst/>
              <a:cxnLst>
                <a:cxn ang="0">
                  <a:pos x="T0" y="T1"/>
                </a:cxn>
                <a:cxn ang="0">
                  <a:pos x="T2" y="T3"/>
                </a:cxn>
                <a:cxn ang="0">
                  <a:pos x="T4" y="T5"/>
                </a:cxn>
                <a:cxn ang="0">
                  <a:pos x="T6" y="T7"/>
                </a:cxn>
                <a:cxn ang="0">
                  <a:pos x="T8" y="T9"/>
                </a:cxn>
                <a:cxn ang="0">
                  <a:pos x="T10" y="T11"/>
                </a:cxn>
              </a:cxnLst>
              <a:rect l="0" t="0" r="r" b="b"/>
              <a:pathLst>
                <a:path w="21" h="41">
                  <a:moveTo>
                    <a:pt x="21" y="41"/>
                  </a:moveTo>
                  <a:cubicBezTo>
                    <a:pt x="13" y="41"/>
                    <a:pt x="7" y="41"/>
                    <a:pt x="0" y="41"/>
                  </a:cubicBezTo>
                  <a:cubicBezTo>
                    <a:pt x="0" y="28"/>
                    <a:pt x="0" y="15"/>
                    <a:pt x="0" y="3"/>
                  </a:cubicBezTo>
                  <a:cubicBezTo>
                    <a:pt x="0" y="2"/>
                    <a:pt x="1" y="1"/>
                    <a:pt x="2" y="1"/>
                  </a:cubicBezTo>
                  <a:cubicBezTo>
                    <a:pt x="21" y="0"/>
                    <a:pt x="21" y="0"/>
                    <a:pt x="21" y="19"/>
                  </a:cubicBezTo>
                  <a:cubicBezTo>
                    <a:pt x="21" y="26"/>
                    <a:pt x="21" y="33"/>
                    <a:pt x="2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6" name="Freeform 119">
              <a:extLst>
                <a:ext uri="{FF2B5EF4-FFF2-40B4-BE49-F238E27FC236}">
                  <a16:creationId xmlns:a16="http://schemas.microsoft.com/office/drawing/2014/main" id="{BE6EDBC1-437C-49ED-8B8A-AB1F215DA2FB}"/>
                </a:ext>
              </a:extLst>
            </p:cNvPr>
            <p:cNvSpPr>
              <a:spLocks/>
            </p:cNvSpPr>
            <p:nvPr/>
          </p:nvSpPr>
          <p:spPr bwMode="auto">
            <a:xfrm>
              <a:off x="5386388" y="2679700"/>
              <a:ext cx="55563" cy="103187"/>
            </a:xfrm>
            <a:custGeom>
              <a:avLst/>
              <a:gdLst>
                <a:gd name="T0" fmla="*/ 0 w 20"/>
                <a:gd name="T1" fmla="*/ 38 h 38"/>
                <a:gd name="T2" fmla="*/ 0 w 20"/>
                <a:gd name="T3" fmla="*/ 0 h 38"/>
                <a:gd name="T4" fmla="*/ 20 w 20"/>
                <a:gd name="T5" fmla="*/ 0 h 38"/>
                <a:gd name="T6" fmla="*/ 20 w 20"/>
                <a:gd name="T7" fmla="*/ 38 h 38"/>
                <a:gd name="T8" fmla="*/ 0 w 20"/>
                <a:gd name="T9" fmla="*/ 38 h 38"/>
              </a:gdLst>
              <a:ahLst/>
              <a:cxnLst>
                <a:cxn ang="0">
                  <a:pos x="T0" y="T1"/>
                </a:cxn>
                <a:cxn ang="0">
                  <a:pos x="T2" y="T3"/>
                </a:cxn>
                <a:cxn ang="0">
                  <a:pos x="T4" y="T5"/>
                </a:cxn>
                <a:cxn ang="0">
                  <a:pos x="T6" y="T7"/>
                </a:cxn>
                <a:cxn ang="0">
                  <a:pos x="T8" y="T9"/>
                </a:cxn>
              </a:cxnLst>
              <a:rect l="0" t="0" r="r" b="b"/>
              <a:pathLst>
                <a:path w="20" h="38">
                  <a:moveTo>
                    <a:pt x="0" y="38"/>
                  </a:moveTo>
                  <a:cubicBezTo>
                    <a:pt x="0" y="25"/>
                    <a:pt x="0" y="13"/>
                    <a:pt x="0" y="0"/>
                  </a:cubicBezTo>
                  <a:cubicBezTo>
                    <a:pt x="7" y="0"/>
                    <a:pt x="13" y="0"/>
                    <a:pt x="20" y="0"/>
                  </a:cubicBezTo>
                  <a:cubicBezTo>
                    <a:pt x="20" y="13"/>
                    <a:pt x="20" y="25"/>
                    <a:pt x="20" y="38"/>
                  </a:cubicBezTo>
                  <a:cubicBezTo>
                    <a:pt x="14" y="38"/>
                    <a:pt x="8"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7" name="Freeform 120">
              <a:extLst>
                <a:ext uri="{FF2B5EF4-FFF2-40B4-BE49-F238E27FC236}">
                  <a16:creationId xmlns:a16="http://schemas.microsoft.com/office/drawing/2014/main" id="{C652A7B2-338E-410B-B6E3-85E94B66AF75}"/>
                </a:ext>
              </a:extLst>
            </p:cNvPr>
            <p:cNvSpPr>
              <a:spLocks/>
            </p:cNvSpPr>
            <p:nvPr/>
          </p:nvSpPr>
          <p:spPr bwMode="auto">
            <a:xfrm>
              <a:off x="7392988" y="2528888"/>
              <a:ext cx="53975" cy="103187"/>
            </a:xfrm>
            <a:custGeom>
              <a:avLst/>
              <a:gdLst>
                <a:gd name="T0" fmla="*/ 0 w 20"/>
                <a:gd name="T1" fmla="*/ 0 h 38"/>
                <a:gd name="T2" fmla="*/ 20 w 20"/>
                <a:gd name="T3" fmla="*/ 0 h 38"/>
                <a:gd name="T4" fmla="*/ 20 w 20"/>
                <a:gd name="T5" fmla="*/ 38 h 38"/>
                <a:gd name="T6" fmla="*/ 0 w 20"/>
                <a:gd name="T7" fmla="*/ 38 h 38"/>
                <a:gd name="T8" fmla="*/ 0 w 20"/>
                <a:gd name="T9" fmla="*/ 0 h 38"/>
              </a:gdLst>
              <a:ahLst/>
              <a:cxnLst>
                <a:cxn ang="0">
                  <a:pos x="T0" y="T1"/>
                </a:cxn>
                <a:cxn ang="0">
                  <a:pos x="T2" y="T3"/>
                </a:cxn>
                <a:cxn ang="0">
                  <a:pos x="T4" y="T5"/>
                </a:cxn>
                <a:cxn ang="0">
                  <a:pos x="T6" y="T7"/>
                </a:cxn>
                <a:cxn ang="0">
                  <a:pos x="T8" y="T9"/>
                </a:cxn>
              </a:cxnLst>
              <a:rect l="0" t="0" r="r" b="b"/>
              <a:pathLst>
                <a:path w="20" h="38">
                  <a:moveTo>
                    <a:pt x="0" y="0"/>
                  </a:moveTo>
                  <a:cubicBezTo>
                    <a:pt x="7" y="0"/>
                    <a:pt x="13" y="0"/>
                    <a:pt x="20" y="0"/>
                  </a:cubicBezTo>
                  <a:cubicBezTo>
                    <a:pt x="20" y="12"/>
                    <a:pt x="20" y="25"/>
                    <a:pt x="20"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8" name="Freeform 121">
              <a:extLst>
                <a:ext uri="{FF2B5EF4-FFF2-40B4-BE49-F238E27FC236}">
                  <a16:creationId xmlns:a16="http://schemas.microsoft.com/office/drawing/2014/main" id="{27E3D79D-9777-4D20-964F-6959F6733CEB}"/>
                </a:ext>
              </a:extLst>
            </p:cNvPr>
            <p:cNvSpPr>
              <a:spLocks/>
            </p:cNvSpPr>
            <p:nvPr/>
          </p:nvSpPr>
          <p:spPr bwMode="auto">
            <a:xfrm>
              <a:off x="7091363" y="2528888"/>
              <a:ext cx="55563" cy="103187"/>
            </a:xfrm>
            <a:custGeom>
              <a:avLst/>
              <a:gdLst>
                <a:gd name="T0" fmla="*/ 0 w 20"/>
                <a:gd name="T1" fmla="*/ 38 h 38"/>
                <a:gd name="T2" fmla="*/ 0 w 20"/>
                <a:gd name="T3" fmla="*/ 0 h 38"/>
                <a:gd name="T4" fmla="*/ 20 w 20"/>
                <a:gd name="T5" fmla="*/ 0 h 38"/>
                <a:gd name="T6" fmla="*/ 20 w 20"/>
                <a:gd name="T7" fmla="*/ 38 h 38"/>
                <a:gd name="T8" fmla="*/ 0 w 20"/>
                <a:gd name="T9" fmla="*/ 38 h 38"/>
              </a:gdLst>
              <a:ahLst/>
              <a:cxnLst>
                <a:cxn ang="0">
                  <a:pos x="T0" y="T1"/>
                </a:cxn>
                <a:cxn ang="0">
                  <a:pos x="T2" y="T3"/>
                </a:cxn>
                <a:cxn ang="0">
                  <a:pos x="T4" y="T5"/>
                </a:cxn>
                <a:cxn ang="0">
                  <a:pos x="T6" y="T7"/>
                </a:cxn>
                <a:cxn ang="0">
                  <a:pos x="T8" y="T9"/>
                </a:cxn>
              </a:cxnLst>
              <a:rect l="0" t="0" r="r" b="b"/>
              <a:pathLst>
                <a:path w="20" h="38">
                  <a:moveTo>
                    <a:pt x="0" y="38"/>
                  </a:moveTo>
                  <a:cubicBezTo>
                    <a:pt x="0" y="25"/>
                    <a:pt x="0" y="13"/>
                    <a:pt x="0" y="0"/>
                  </a:cubicBezTo>
                  <a:cubicBezTo>
                    <a:pt x="7" y="0"/>
                    <a:pt x="13" y="0"/>
                    <a:pt x="20" y="0"/>
                  </a:cubicBezTo>
                  <a:cubicBezTo>
                    <a:pt x="20" y="12"/>
                    <a:pt x="20" y="25"/>
                    <a:pt x="20" y="38"/>
                  </a:cubicBezTo>
                  <a:cubicBezTo>
                    <a:pt x="13" y="38"/>
                    <a:pt x="7"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9" name="Freeform 122">
              <a:extLst>
                <a:ext uri="{FF2B5EF4-FFF2-40B4-BE49-F238E27FC236}">
                  <a16:creationId xmlns:a16="http://schemas.microsoft.com/office/drawing/2014/main" id="{3AC34E5D-39E5-4366-B2E4-4D9494B56170}"/>
                </a:ext>
              </a:extLst>
            </p:cNvPr>
            <p:cNvSpPr>
              <a:spLocks/>
            </p:cNvSpPr>
            <p:nvPr/>
          </p:nvSpPr>
          <p:spPr bwMode="auto">
            <a:xfrm>
              <a:off x="6991350" y="2528888"/>
              <a:ext cx="53975" cy="103187"/>
            </a:xfrm>
            <a:custGeom>
              <a:avLst/>
              <a:gdLst>
                <a:gd name="T0" fmla="*/ 20 w 20"/>
                <a:gd name="T1" fmla="*/ 0 h 38"/>
                <a:gd name="T2" fmla="*/ 20 w 20"/>
                <a:gd name="T3" fmla="*/ 38 h 38"/>
                <a:gd name="T4" fmla="*/ 0 w 20"/>
                <a:gd name="T5" fmla="*/ 38 h 38"/>
                <a:gd name="T6" fmla="*/ 0 w 20"/>
                <a:gd name="T7" fmla="*/ 0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cubicBezTo>
                    <a:pt x="20" y="13"/>
                    <a:pt x="20" y="25"/>
                    <a:pt x="20" y="38"/>
                  </a:cubicBezTo>
                  <a:cubicBezTo>
                    <a:pt x="14" y="38"/>
                    <a:pt x="7" y="38"/>
                    <a:pt x="0" y="38"/>
                  </a:cubicBezTo>
                  <a:cubicBezTo>
                    <a:pt x="0" y="25"/>
                    <a:pt x="0" y="13"/>
                    <a:pt x="0" y="0"/>
                  </a:cubicBezTo>
                  <a:cubicBezTo>
                    <a:pt x="7" y="0"/>
                    <a:pt x="13"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0" name="Freeform 123">
              <a:extLst>
                <a:ext uri="{FF2B5EF4-FFF2-40B4-BE49-F238E27FC236}">
                  <a16:creationId xmlns:a16="http://schemas.microsoft.com/office/drawing/2014/main" id="{B641A329-4CEA-4B58-BB82-F213E379A062}"/>
                </a:ext>
              </a:extLst>
            </p:cNvPr>
            <p:cNvSpPr>
              <a:spLocks/>
            </p:cNvSpPr>
            <p:nvPr/>
          </p:nvSpPr>
          <p:spPr bwMode="auto">
            <a:xfrm>
              <a:off x="6991350" y="2679700"/>
              <a:ext cx="53975" cy="103187"/>
            </a:xfrm>
            <a:custGeom>
              <a:avLst/>
              <a:gdLst>
                <a:gd name="T0" fmla="*/ 0 w 20"/>
                <a:gd name="T1" fmla="*/ 38 h 38"/>
                <a:gd name="T2" fmla="*/ 0 w 20"/>
                <a:gd name="T3" fmla="*/ 0 h 38"/>
                <a:gd name="T4" fmla="*/ 20 w 20"/>
                <a:gd name="T5" fmla="*/ 0 h 38"/>
                <a:gd name="T6" fmla="*/ 20 w 20"/>
                <a:gd name="T7" fmla="*/ 38 h 38"/>
                <a:gd name="T8" fmla="*/ 0 w 20"/>
                <a:gd name="T9" fmla="*/ 38 h 38"/>
              </a:gdLst>
              <a:ahLst/>
              <a:cxnLst>
                <a:cxn ang="0">
                  <a:pos x="T0" y="T1"/>
                </a:cxn>
                <a:cxn ang="0">
                  <a:pos x="T2" y="T3"/>
                </a:cxn>
                <a:cxn ang="0">
                  <a:pos x="T4" y="T5"/>
                </a:cxn>
                <a:cxn ang="0">
                  <a:pos x="T6" y="T7"/>
                </a:cxn>
                <a:cxn ang="0">
                  <a:pos x="T8" y="T9"/>
                </a:cxn>
              </a:cxnLst>
              <a:rect l="0" t="0" r="r" b="b"/>
              <a:pathLst>
                <a:path w="20" h="38">
                  <a:moveTo>
                    <a:pt x="0" y="38"/>
                  </a:moveTo>
                  <a:cubicBezTo>
                    <a:pt x="0" y="25"/>
                    <a:pt x="0" y="13"/>
                    <a:pt x="0" y="0"/>
                  </a:cubicBezTo>
                  <a:cubicBezTo>
                    <a:pt x="7" y="0"/>
                    <a:pt x="14" y="0"/>
                    <a:pt x="20" y="0"/>
                  </a:cubicBezTo>
                  <a:cubicBezTo>
                    <a:pt x="20" y="13"/>
                    <a:pt x="20" y="25"/>
                    <a:pt x="20" y="38"/>
                  </a:cubicBezTo>
                  <a:cubicBezTo>
                    <a:pt x="14" y="38"/>
                    <a:pt x="8"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1" name="Freeform 124">
              <a:extLst>
                <a:ext uri="{FF2B5EF4-FFF2-40B4-BE49-F238E27FC236}">
                  <a16:creationId xmlns:a16="http://schemas.microsoft.com/office/drawing/2014/main" id="{51E8E0FB-D4C4-4FB3-B462-D993E2D064BB}"/>
                </a:ext>
              </a:extLst>
            </p:cNvPr>
            <p:cNvSpPr>
              <a:spLocks/>
            </p:cNvSpPr>
            <p:nvPr/>
          </p:nvSpPr>
          <p:spPr bwMode="auto">
            <a:xfrm>
              <a:off x="5184775" y="2528888"/>
              <a:ext cx="53975" cy="103187"/>
            </a:xfrm>
            <a:custGeom>
              <a:avLst/>
              <a:gdLst>
                <a:gd name="T0" fmla="*/ 0 w 20"/>
                <a:gd name="T1" fmla="*/ 0 h 38"/>
                <a:gd name="T2" fmla="*/ 20 w 20"/>
                <a:gd name="T3" fmla="*/ 0 h 38"/>
                <a:gd name="T4" fmla="*/ 20 w 20"/>
                <a:gd name="T5" fmla="*/ 38 h 38"/>
                <a:gd name="T6" fmla="*/ 0 w 20"/>
                <a:gd name="T7" fmla="*/ 38 h 38"/>
                <a:gd name="T8" fmla="*/ 0 w 20"/>
                <a:gd name="T9" fmla="*/ 0 h 38"/>
              </a:gdLst>
              <a:ahLst/>
              <a:cxnLst>
                <a:cxn ang="0">
                  <a:pos x="T0" y="T1"/>
                </a:cxn>
                <a:cxn ang="0">
                  <a:pos x="T2" y="T3"/>
                </a:cxn>
                <a:cxn ang="0">
                  <a:pos x="T4" y="T5"/>
                </a:cxn>
                <a:cxn ang="0">
                  <a:pos x="T6" y="T7"/>
                </a:cxn>
                <a:cxn ang="0">
                  <a:pos x="T8" y="T9"/>
                </a:cxn>
              </a:cxnLst>
              <a:rect l="0" t="0" r="r" b="b"/>
              <a:pathLst>
                <a:path w="20" h="38">
                  <a:moveTo>
                    <a:pt x="0" y="0"/>
                  </a:moveTo>
                  <a:cubicBezTo>
                    <a:pt x="6" y="0"/>
                    <a:pt x="13" y="0"/>
                    <a:pt x="20" y="0"/>
                  </a:cubicBezTo>
                  <a:cubicBezTo>
                    <a:pt x="20" y="13"/>
                    <a:pt x="20" y="25"/>
                    <a:pt x="20"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2" name="Freeform 125">
              <a:extLst>
                <a:ext uri="{FF2B5EF4-FFF2-40B4-BE49-F238E27FC236}">
                  <a16:creationId xmlns:a16="http://schemas.microsoft.com/office/drawing/2014/main" id="{8C4EA9CA-3139-4788-AA32-B217CBC5B05F}"/>
                </a:ext>
              </a:extLst>
            </p:cNvPr>
            <p:cNvSpPr>
              <a:spLocks/>
            </p:cNvSpPr>
            <p:nvPr/>
          </p:nvSpPr>
          <p:spPr bwMode="auto">
            <a:xfrm>
              <a:off x="5184775" y="2679700"/>
              <a:ext cx="53975" cy="103187"/>
            </a:xfrm>
            <a:custGeom>
              <a:avLst/>
              <a:gdLst>
                <a:gd name="T0" fmla="*/ 20 w 20"/>
                <a:gd name="T1" fmla="*/ 38 h 38"/>
                <a:gd name="T2" fmla="*/ 0 w 20"/>
                <a:gd name="T3" fmla="*/ 38 h 38"/>
                <a:gd name="T4" fmla="*/ 0 w 20"/>
                <a:gd name="T5" fmla="*/ 0 h 38"/>
                <a:gd name="T6" fmla="*/ 20 w 20"/>
                <a:gd name="T7" fmla="*/ 0 h 38"/>
                <a:gd name="T8" fmla="*/ 20 w 20"/>
                <a:gd name="T9" fmla="*/ 38 h 38"/>
              </a:gdLst>
              <a:ahLst/>
              <a:cxnLst>
                <a:cxn ang="0">
                  <a:pos x="T0" y="T1"/>
                </a:cxn>
                <a:cxn ang="0">
                  <a:pos x="T2" y="T3"/>
                </a:cxn>
                <a:cxn ang="0">
                  <a:pos x="T4" y="T5"/>
                </a:cxn>
                <a:cxn ang="0">
                  <a:pos x="T6" y="T7"/>
                </a:cxn>
                <a:cxn ang="0">
                  <a:pos x="T8" y="T9"/>
                </a:cxn>
              </a:cxnLst>
              <a:rect l="0" t="0" r="r" b="b"/>
              <a:pathLst>
                <a:path w="20" h="38">
                  <a:moveTo>
                    <a:pt x="20" y="38"/>
                  </a:moveTo>
                  <a:cubicBezTo>
                    <a:pt x="13" y="38"/>
                    <a:pt x="6" y="38"/>
                    <a:pt x="0" y="38"/>
                  </a:cubicBezTo>
                  <a:cubicBezTo>
                    <a:pt x="0" y="26"/>
                    <a:pt x="0" y="13"/>
                    <a:pt x="0" y="0"/>
                  </a:cubicBezTo>
                  <a:cubicBezTo>
                    <a:pt x="6" y="0"/>
                    <a:pt x="13" y="0"/>
                    <a:pt x="20" y="0"/>
                  </a:cubicBezTo>
                  <a:cubicBezTo>
                    <a:pt x="20" y="13"/>
                    <a:pt x="20" y="25"/>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3" name="Freeform 126">
              <a:extLst>
                <a:ext uri="{FF2B5EF4-FFF2-40B4-BE49-F238E27FC236}">
                  <a16:creationId xmlns:a16="http://schemas.microsoft.com/office/drawing/2014/main" id="{73347008-D602-41D1-AAA4-02EE17549189}"/>
                </a:ext>
              </a:extLst>
            </p:cNvPr>
            <p:cNvSpPr>
              <a:spLocks/>
            </p:cNvSpPr>
            <p:nvPr/>
          </p:nvSpPr>
          <p:spPr bwMode="auto">
            <a:xfrm>
              <a:off x="7389813" y="2679700"/>
              <a:ext cx="57150" cy="103187"/>
            </a:xfrm>
            <a:custGeom>
              <a:avLst/>
              <a:gdLst>
                <a:gd name="T0" fmla="*/ 0 w 21"/>
                <a:gd name="T1" fmla="*/ 38 h 38"/>
                <a:gd name="T2" fmla="*/ 0 w 21"/>
                <a:gd name="T3" fmla="*/ 0 h 38"/>
                <a:gd name="T4" fmla="*/ 21 w 21"/>
                <a:gd name="T5" fmla="*/ 0 h 38"/>
                <a:gd name="T6" fmla="*/ 21 w 21"/>
                <a:gd name="T7" fmla="*/ 38 h 38"/>
                <a:gd name="T8" fmla="*/ 0 w 21"/>
                <a:gd name="T9" fmla="*/ 38 h 38"/>
              </a:gdLst>
              <a:ahLst/>
              <a:cxnLst>
                <a:cxn ang="0">
                  <a:pos x="T0" y="T1"/>
                </a:cxn>
                <a:cxn ang="0">
                  <a:pos x="T2" y="T3"/>
                </a:cxn>
                <a:cxn ang="0">
                  <a:pos x="T4" y="T5"/>
                </a:cxn>
                <a:cxn ang="0">
                  <a:pos x="T6" y="T7"/>
                </a:cxn>
                <a:cxn ang="0">
                  <a:pos x="T8" y="T9"/>
                </a:cxn>
              </a:cxnLst>
              <a:rect l="0" t="0" r="r" b="b"/>
              <a:pathLst>
                <a:path w="21" h="38">
                  <a:moveTo>
                    <a:pt x="0" y="38"/>
                  </a:moveTo>
                  <a:cubicBezTo>
                    <a:pt x="0" y="25"/>
                    <a:pt x="0" y="13"/>
                    <a:pt x="0" y="0"/>
                  </a:cubicBezTo>
                  <a:cubicBezTo>
                    <a:pt x="7" y="0"/>
                    <a:pt x="14" y="0"/>
                    <a:pt x="21" y="0"/>
                  </a:cubicBezTo>
                  <a:cubicBezTo>
                    <a:pt x="21" y="13"/>
                    <a:pt x="21" y="25"/>
                    <a:pt x="21" y="38"/>
                  </a:cubicBezTo>
                  <a:cubicBezTo>
                    <a:pt x="14" y="38"/>
                    <a:pt x="8"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4" name="Freeform 127">
              <a:extLst>
                <a:ext uri="{FF2B5EF4-FFF2-40B4-BE49-F238E27FC236}">
                  <a16:creationId xmlns:a16="http://schemas.microsoft.com/office/drawing/2014/main" id="{C41A6BCD-2AEC-451D-ADCC-951D50A7BFFA}"/>
                </a:ext>
              </a:extLst>
            </p:cNvPr>
            <p:cNvSpPr>
              <a:spLocks/>
            </p:cNvSpPr>
            <p:nvPr/>
          </p:nvSpPr>
          <p:spPr bwMode="auto">
            <a:xfrm>
              <a:off x="4981575" y="2528888"/>
              <a:ext cx="55563" cy="103187"/>
            </a:xfrm>
            <a:custGeom>
              <a:avLst/>
              <a:gdLst>
                <a:gd name="T0" fmla="*/ 0 w 20"/>
                <a:gd name="T1" fmla="*/ 0 h 38"/>
                <a:gd name="T2" fmla="*/ 20 w 20"/>
                <a:gd name="T3" fmla="*/ 0 h 38"/>
                <a:gd name="T4" fmla="*/ 20 w 20"/>
                <a:gd name="T5" fmla="*/ 38 h 38"/>
                <a:gd name="T6" fmla="*/ 0 w 20"/>
                <a:gd name="T7" fmla="*/ 38 h 38"/>
                <a:gd name="T8" fmla="*/ 0 w 20"/>
                <a:gd name="T9" fmla="*/ 0 h 38"/>
              </a:gdLst>
              <a:ahLst/>
              <a:cxnLst>
                <a:cxn ang="0">
                  <a:pos x="T0" y="T1"/>
                </a:cxn>
                <a:cxn ang="0">
                  <a:pos x="T2" y="T3"/>
                </a:cxn>
                <a:cxn ang="0">
                  <a:pos x="T4" y="T5"/>
                </a:cxn>
                <a:cxn ang="0">
                  <a:pos x="T6" y="T7"/>
                </a:cxn>
                <a:cxn ang="0">
                  <a:pos x="T8" y="T9"/>
                </a:cxn>
              </a:cxnLst>
              <a:rect l="0" t="0" r="r" b="b"/>
              <a:pathLst>
                <a:path w="20" h="38">
                  <a:moveTo>
                    <a:pt x="0" y="0"/>
                  </a:moveTo>
                  <a:cubicBezTo>
                    <a:pt x="7" y="0"/>
                    <a:pt x="13" y="0"/>
                    <a:pt x="20" y="0"/>
                  </a:cubicBezTo>
                  <a:cubicBezTo>
                    <a:pt x="20" y="13"/>
                    <a:pt x="20" y="25"/>
                    <a:pt x="20"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5" name="Freeform 128">
              <a:extLst>
                <a:ext uri="{FF2B5EF4-FFF2-40B4-BE49-F238E27FC236}">
                  <a16:creationId xmlns:a16="http://schemas.microsoft.com/office/drawing/2014/main" id="{DECF5091-B9D4-4D86-BDA0-0A597B1276BA}"/>
                </a:ext>
              </a:extLst>
            </p:cNvPr>
            <p:cNvSpPr>
              <a:spLocks/>
            </p:cNvSpPr>
            <p:nvPr/>
          </p:nvSpPr>
          <p:spPr bwMode="auto">
            <a:xfrm>
              <a:off x="7091363" y="2676525"/>
              <a:ext cx="55563" cy="106362"/>
            </a:xfrm>
            <a:custGeom>
              <a:avLst/>
              <a:gdLst>
                <a:gd name="T0" fmla="*/ 0 w 20"/>
                <a:gd name="T1" fmla="*/ 0 h 39"/>
                <a:gd name="T2" fmla="*/ 20 w 20"/>
                <a:gd name="T3" fmla="*/ 0 h 39"/>
                <a:gd name="T4" fmla="*/ 20 w 20"/>
                <a:gd name="T5" fmla="*/ 39 h 39"/>
                <a:gd name="T6" fmla="*/ 0 w 20"/>
                <a:gd name="T7" fmla="*/ 39 h 39"/>
                <a:gd name="T8" fmla="*/ 0 w 20"/>
                <a:gd name="T9" fmla="*/ 0 h 39"/>
              </a:gdLst>
              <a:ahLst/>
              <a:cxnLst>
                <a:cxn ang="0">
                  <a:pos x="T0" y="T1"/>
                </a:cxn>
                <a:cxn ang="0">
                  <a:pos x="T2" y="T3"/>
                </a:cxn>
                <a:cxn ang="0">
                  <a:pos x="T4" y="T5"/>
                </a:cxn>
                <a:cxn ang="0">
                  <a:pos x="T6" y="T7"/>
                </a:cxn>
                <a:cxn ang="0">
                  <a:pos x="T8" y="T9"/>
                </a:cxn>
              </a:cxnLst>
              <a:rect l="0" t="0" r="r" b="b"/>
              <a:pathLst>
                <a:path w="20" h="39">
                  <a:moveTo>
                    <a:pt x="0" y="0"/>
                  </a:moveTo>
                  <a:cubicBezTo>
                    <a:pt x="7" y="0"/>
                    <a:pt x="13" y="0"/>
                    <a:pt x="20" y="0"/>
                  </a:cubicBezTo>
                  <a:cubicBezTo>
                    <a:pt x="20" y="14"/>
                    <a:pt x="20" y="26"/>
                    <a:pt x="20" y="39"/>
                  </a:cubicBezTo>
                  <a:cubicBezTo>
                    <a:pt x="13" y="39"/>
                    <a:pt x="7" y="39"/>
                    <a:pt x="0" y="39"/>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6" name="Freeform 129">
              <a:extLst>
                <a:ext uri="{FF2B5EF4-FFF2-40B4-BE49-F238E27FC236}">
                  <a16:creationId xmlns:a16="http://schemas.microsoft.com/office/drawing/2014/main" id="{12B5A87A-9414-4251-AB11-599C3A952DB8}"/>
                </a:ext>
              </a:extLst>
            </p:cNvPr>
            <p:cNvSpPr>
              <a:spLocks/>
            </p:cNvSpPr>
            <p:nvPr/>
          </p:nvSpPr>
          <p:spPr bwMode="auto">
            <a:xfrm>
              <a:off x="4981575" y="2676525"/>
              <a:ext cx="52388" cy="106362"/>
            </a:xfrm>
            <a:custGeom>
              <a:avLst/>
              <a:gdLst>
                <a:gd name="T0" fmla="*/ 0 w 19"/>
                <a:gd name="T1" fmla="*/ 0 h 39"/>
                <a:gd name="T2" fmla="*/ 19 w 19"/>
                <a:gd name="T3" fmla="*/ 0 h 39"/>
                <a:gd name="T4" fmla="*/ 19 w 19"/>
                <a:gd name="T5" fmla="*/ 39 h 39"/>
                <a:gd name="T6" fmla="*/ 0 w 19"/>
                <a:gd name="T7" fmla="*/ 39 h 39"/>
                <a:gd name="T8" fmla="*/ 0 w 19"/>
                <a:gd name="T9" fmla="*/ 0 h 39"/>
              </a:gdLst>
              <a:ahLst/>
              <a:cxnLst>
                <a:cxn ang="0">
                  <a:pos x="T0" y="T1"/>
                </a:cxn>
                <a:cxn ang="0">
                  <a:pos x="T2" y="T3"/>
                </a:cxn>
                <a:cxn ang="0">
                  <a:pos x="T4" y="T5"/>
                </a:cxn>
                <a:cxn ang="0">
                  <a:pos x="T6" y="T7"/>
                </a:cxn>
                <a:cxn ang="0">
                  <a:pos x="T8" y="T9"/>
                </a:cxn>
              </a:cxnLst>
              <a:rect l="0" t="0" r="r" b="b"/>
              <a:pathLst>
                <a:path w="19" h="39">
                  <a:moveTo>
                    <a:pt x="0" y="0"/>
                  </a:moveTo>
                  <a:cubicBezTo>
                    <a:pt x="7" y="0"/>
                    <a:pt x="13" y="0"/>
                    <a:pt x="19" y="0"/>
                  </a:cubicBezTo>
                  <a:cubicBezTo>
                    <a:pt x="19" y="14"/>
                    <a:pt x="19" y="26"/>
                    <a:pt x="19" y="39"/>
                  </a:cubicBezTo>
                  <a:cubicBezTo>
                    <a:pt x="13" y="39"/>
                    <a:pt x="7" y="39"/>
                    <a:pt x="0" y="39"/>
                  </a:cubicBezTo>
                  <a:cubicBezTo>
                    <a:pt x="0" y="27"/>
                    <a:pt x="0" y="1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7" name="Freeform 130">
              <a:extLst>
                <a:ext uri="{FF2B5EF4-FFF2-40B4-BE49-F238E27FC236}">
                  <a16:creationId xmlns:a16="http://schemas.microsoft.com/office/drawing/2014/main" id="{104306B6-FE3D-4DC4-8DFB-B859D790740F}"/>
                </a:ext>
              </a:extLst>
            </p:cNvPr>
            <p:cNvSpPr>
              <a:spLocks/>
            </p:cNvSpPr>
            <p:nvPr/>
          </p:nvSpPr>
          <p:spPr bwMode="auto">
            <a:xfrm>
              <a:off x="7196138" y="2820988"/>
              <a:ext cx="52388" cy="109537"/>
            </a:xfrm>
            <a:custGeom>
              <a:avLst/>
              <a:gdLst>
                <a:gd name="T0" fmla="*/ 19 w 19"/>
                <a:gd name="T1" fmla="*/ 40 h 40"/>
                <a:gd name="T2" fmla="*/ 0 w 19"/>
                <a:gd name="T3" fmla="*/ 40 h 40"/>
                <a:gd name="T4" fmla="*/ 0 w 19"/>
                <a:gd name="T5" fmla="*/ 0 h 40"/>
                <a:gd name="T6" fmla="*/ 19 w 19"/>
                <a:gd name="T7" fmla="*/ 0 h 40"/>
                <a:gd name="T8" fmla="*/ 19 w 19"/>
                <a:gd name="T9" fmla="*/ 40 h 40"/>
              </a:gdLst>
              <a:ahLst/>
              <a:cxnLst>
                <a:cxn ang="0">
                  <a:pos x="T0" y="T1"/>
                </a:cxn>
                <a:cxn ang="0">
                  <a:pos x="T2" y="T3"/>
                </a:cxn>
                <a:cxn ang="0">
                  <a:pos x="T4" y="T5"/>
                </a:cxn>
                <a:cxn ang="0">
                  <a:pos x="T6" y="T7"/>
                </a:cxn>
                <a:cxn ang="0">
                  <a:pos x="T8" y="T9"/>
                </a:cxn>
              </a:cxnLst>
              <a:rect l="0" t="0" r="r" b="b"/>
              <a:pathLst>
                <a:path w="19" h="40">
                  <a:moveTo>
                    <a:pt x="19" y="40"/>
                  </a:moveTo>
                  <a:cubicBezTo>
                    <a:pt x="12" y="40"/>
                    <a:pt x="7" y="40"/>
                    <a:pt x="0" y="40"/>
                  </a:cubicBezTo>
                  <a:cubicBezTo>
                    <a:pt x="0" y="27"/>
                    <a:pt x="0" y="14"/>
                    <a:pt x="0" y="0"/>
                  </a:cubicBezTo>
                  <a:cubicBezTo>
                    <a:pt x="6" y="0"/>
                    <a:pt x="12" y="0"/>
                    <a:pt x="19" y="0"/>
                  </a:cubicBezTo>
                  <a:cubicBezTo>
                    <a:pt x="19" y="13"/>
                    <a:pt x="19" y="26"/>
                    <a:pt x="1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8" name="Freeform 131">
              <a:extLst>
                <a:ext uri="{FF2B5EF4-FFF2-40B4-BE49-F238E27FC236}">
                  <a16:creationId xmlns:a16="http://schemas.microsoft.com/office/drawing/2014/main" id="{EFC084C7-5DCB-4332-B902-40FB1D573A6F}"/>
                </a:ext>
              </a:extLst>
            </p:cNvPr>
            <p:cNvSpPr>
              <a:spLocks/>
            </p:cNvSpPr>
            <p:nvPr/>
          </p:nvSpPr>
          <p:spPr bwMode="auto">
            <a:xfrm>
              <a:off x="6699250" y="2820988"/>
              <a:ext cx="50800" cy="106362"/>
            </a:xfrm>
            <a:custGeom>
              <a:avLst/>
              <a:gdLst>
                <a:gd name="T0" fmla="*/ 19 w 19"/>
                <a:gd name="T1" fmla="*/ 0 h 39"/>
                <a:gd name="T2" fmla="*/ 19 w 19"/>
                <a:gd name="T3" fmla="*/ 39 h 39"/>
                <a:gd name="T4" fmla="*/ 0 w 19"/>
                <a:gd name="T5" fmla="*/ 39 h 39"/>
                <a:gd name="T6" fmla="*/ 0 w 19"/>
                <a:gd name="T7" fmla="*/ 0 h 39"/>
                <a:gd name="T8" fmla="*/ 19 w 19"/>
                <a:gd name="T9" fmla="*/ 0 h 39"/>
              </a:gdLst>
              <a:ahLst/>
              <a:cxnLst>
                <a:cxn ang="0">
                  <a:pos x="T0" y="T1"/>
                </a:cxn>
                <a:cxn ang="0">
                  <a:pos x="T2" y="T3"/>
                </a:cxn>
                <a:cxn ang="0">
                  <a:pos x="T4" y="T5"/>
                </a:cxn>
                <a:cxn ang="0">
                  <a:pos x="T6" y="T7"/>
                </a:cxn>
                <a:cxn ang="0">
                  <a:pos x="T8" y="T9"/>
                </a:cxn>
              </a:cxnLst>
              <a:rect l="0" t="0" r="r" b="b"/>
              <a:pathLst>
                <a:path w="19" h="39">
                  <a:moveTo>
                    <a:pt x="19" y="0"/>
                  </a:moveTo>
                  <a:cubicBezTo>
                    <a:pt x="19" y="13"/>
                    <a:pt x="19" y="26"/>
                    <a:pt x="19" y="39"/>
                  </a:cubicBezTo>
                  <a:cubicBezTo>
                    <a:pt x="13" y="39"/>
                    <a:pt x="7" y="39"/>
                    <a:pt x="0" y="39"/>
                  </a:cubicBezTo>
                  <a:cubicBezTo>
                    <a:pt x="0" y="27"/>
                    <a:pt x="0" y="14"/>
                    <a:pt x="0" y="0"/>
                  </a:cubicBezTo>
                  <a:cubicBezTo>
                    <a:pt x="7" y="0"/>
                    <a:pt x="13"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9" name="Freeform 132">
              <a:extLst>
                <a:ext uri="{FF2B5EF4-FFF2-40B4-BE49-F238E27FC236}">
                  <a16:creationId xmlns:a16="http://schemas.microsoft.com/office/drawing/2014/main" id="{497FAF16-D4D0-47AF-9D1B-AEFD14E8270F}"/>
                </a:ext>
              </a:extLst>
            </p:cNvPr>
            <p:cNvSpPr>
              <a:spLocks/>
            </p:cNvSpPr>
            <p:nvPr/>
          </p:nvSpPr>
          <p:spPr bwMode="auto">
            <a:xfrm>
              <a:off x="5083175" y="2824163"/>
              <a:ext cx="55563" cy="106362"/>
            </a:xfrm>
            <a:custGeom>
              <a:avLst/>
              <a:gdLst>
                <a:gd name="T0" fmla="*/ 20 w 20"/>
                <a:gd name="T1" fmla="*/ 39 h 39"/>
                <a:gd name="T2" fmla="*/ 0 w 20"/>
                <a:gd name="T3" fmla="*/ 39 h 39"/>
                <a:gd name="T4" fmla="*/ 0 w 20"/>
                <a:gd name="T5" fmla="*/ 0 h 39"/>
                <a:gd name="T6" fmla="*/ 20 w 20"/>
                <a:gd name="T7" fmla="*/ 0 h 39"/>
                <a:gd name="T8" fmla="*/ 20 w 20"/>
                <a:gd name="T9" fmla="*/ 39 h 39"/>
              </a:gdLst>
              <a:ahLst/>
              <a:cxnLst>
                <a:cxn ang="0">
                  <a:pos x="T0" y="T1"/>
                </a:cxn>
                <a:cxn ang="0">
                  <a:pos x="T2" y="T3"/>
                </a:cxn>
                <a:cxn ang="0">
                  <a:pos x="T4" y="T5"/>
                </a:cxn>
                <a:cxn ang="0">
                  <a:pos x="T6" y="T7"/>
                </a:cxn>
                <a:cxn ang="0">
                  <a:pos x="T8" y="T9"/>
                </a:cxn>
              </a:cxnLst>
              <a:rect l="0" t="0" r="r" b="b"/>
              <a:pathLst>
                <a:path w="20" h="39">
                  <a:moveTo>
                    <a:pt x="20" y="39"/>
                  </a:moveTo>
                  <a:cubicBezTo>
                    <a:pt x="13" y="39"/>
                    <a:pt x="7" y="39"/>
                    <a:pt x="0" y="39"/>
                  </a:cubicBezTo>
                  <a:cubicBezTo>
                    <a:pt x="0" y="26"/>
                    <a:pt x="0" y="13"/>
                    <a:pt x="0" y="0"/>
                  </a:cubicBezTo>
                  <a:cubicBezTo>
                    <a:pt x="7" y="0"/>
                    <a:pt x="13" y="0"/>
                    <a:pt x="20" y="0"/>
                  </a:cubicBezTo>
                  <a:cubicBezTo>
                    <a:pt x="20" y="13"/>
                    <a:pt x="20" y="25"/>
                    <a:pt x="2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0" name="Freeform 133">
              <a:extLst>
                <a:ext uri="{FF2B5EF4-FFF2-40B4-BE49-F238E27FC236}">
                  <a16:creationId xmlns:a16="http://schemas.microsoft.com/office/drawing/2014/main" id="{600A654C-DADE-41C5-A471-1EC7C3AAB30B}"/>
                </a:ext>
              </a:extLst>
            </p:cNvPr>
            <p:cNvSpPr>
              <a:spLocks/>
            </p:cNvSpPr>
            <p:nvPr/>
          </p:nvSpPr>
          <p:spPr bwMode="auto">
            <a:xfrm>
              <a:off x="6602413" y="2820988"/>
              <a:ext cx="52388" cy="109537"/>
            </a:xfrm>
            <a:custGeom>
              <a:avLst/>
              <a:gdLst>
                <a:gd name="T0" fmla="*/ 19 w 19"/>
                <a:gd name="T1" fmla="*/ 40 h 40"/>
                <a:gd name="T2" fmla="*/ 0 w 19"/>
                <a:gd name="T3" fmla="*/ 40 h 40"/>
                <a:gd name="T4" fmla="*/ 0 w 19"/>
                <a:gd name="T5" fmla="*/ 0 h 40"/>
                <a:gd name="T6" fmla="*/ 19 w 19"/>
                <a:gd name="T7" fmla="*/ 0 h 40"/>
                <a:gd name="T8" fmla="*/ 19 w 19"/>
                <a:gd name="T9" fmla="*/ 40 h 40"/>
              </a:gdLst>
              <a:ahLst/>
              <a:cxnLst>
                <a:cxn ang="0">
                  <a:pos x="T0" y="T1"/>
                </a:cxn>
                <a:cxn ang="0">
                  <a:pos x="T2" y="T3"/>
                </a:cxn>
                <a:cxn ang="0">
                  <a:pos x="T4" y="T5"/>
                </a:cxn>
                <a:cxn ang="0">
                  <a:pos x="T6" y="T7"/>
                </a:cxn>
                <a:cxn ang="0">
                  <a:pos x="T8" y="T9"/>
                </a:cxn>
              </a:cxnLst>
              <a:rect l="0" t="0" r="r" b="b"/>
              <a:pathLst>
                <a:path w="19" h="40">
                  <a:moveTo>
                    <a:pt x="19" y="40"/>
                  </a:moveTo>
                  <a:cubicBezTo>
                    <a:pt x="12" y="40"/>
                    <a:pt x="6" y="40"/>
                    <a:pt x="0" y="40"/>
                  </a:cubicBezTo>
                  <a:cubicBezTo>
                    <a:pt x="0" y="27"/>
                    <a:pt x="0" y="14"/>
                    <a:pt x="0" y="0"/>
                  </a:cubicBezTo>
                  <a:cubicBezTo>
                    <a:pt x="6" y="0"/>
                    <a:pt x="12" y="0"/>
                    <a:pt x="19" y="0"/>
                  </a:cubicBezTo>
                  <a:cubicBezTo>
                    <a:pt x="19" y="13"/>
                    <a:pt x="19" y="26"/>
                    <a:pt x="1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1" name="Freeform 134">
              <a:extLst>
                <a:ext uri="{FF2B5EF4-FFF2-40B4-BE49-F238E27FC236}">
                  <a16:creationId xmlns:a16="http://schemas.microsoft.com/office/drawing/2014/main" id="{245B2A3E-1D3B-4D19-9190-400EBB698C4E}"/>
                </a:ext>
              </a:extLst>
            </p:cNvPr>
            <p:cNvSpPr>
              <a:spLocks/>
            </p:cNvSpPr>
            <p:nvPr/>
          </p:nvSpPr>
          <p:spPr bwMode="auto">
            <a:xfrm>
              <a:off x="5580063" y="2820988"/>
              <a:ext cx="52388" cy="106362"/>
            </a:xfrm>
            <a:custGeom>
              <a:avLst/>
              <a:gdLst>
                <a:gd name="T0" fmla="*/ 0 w 19"/>
                <a:gd name="T1" fmla="*/ 0 h 39"/>
                <a:gd name="T2" fmla="*/ 19 w 19"/>
                <a:gd name="T3" fmla="*/ 0 h 39"/>
                <a:gd name="T4" fmla="*/ 19 w 19"/>
                <a:gd name="T5" fmla="*/ 39 h 39"/>
                <a:gd name="T6" fmla="*/ 0 w 19"/>
                <a:gd name="T7" fmla="*/ 39 h 39"/>
                <a:gd name="T8" fmla="*/ 0 w 19"/>
                <a:gd name="T9" fmla="*/ 0 h 39"/>
              </a:gdLst>
              <a:ahLst/>
              <a:cxnLst>
                <a:cxn ang="0">
                  <a:pos x="T0" y="T1"/>
                </a:cxn>
                <a:cxn ang="0">
                  <a:pos x="T2" y="T3"/>
                </a:cxn>
                <a:cxn ang="0">
                  <a:pos x="T4" y="T5"/>
                </a:cxn>
                <a:cxn ang="0">
                  <a:pos x="T6" y="T7"/>
                </a:cxn>
                <a:cxn ang="0">
                  <a:pos x="T8" y="T9"/>
                </a:cxn>
              </a:cxnLst>
              <a:rect l="0" t="0" r="r" b="b"/>
              <a:pathLst>
                <a:path w="19" h="39">
                  <a:moveTo>
                    <a:pt x="0" y="0"/>
                  </a:moveTo>
                  <a:cubicBezTo>
                    <a:pt x="7" y="0"/>
                    <a:pt x="13" y="0"/>
                    <a:pt x="19" y="0"/>
                  </a:cubicBezTo>
                  <a:cubicBezTo>
                    <a:pt x="19" y="13"/>
                    <a:pt x="19" y="26"/>
                    <a:pt x="19" y="39"/>
                  </a:cubicBezTo>
                  <a:cubicBezTo>
                    <a:pt x="13" y="39"/>
                    <a:pt x="7" y="39"/>
                    <a:pt x="0" y="39"/>
                  </a:cubicBezTo>
                  <a:cubicBezTo>
                    <a:pt x="0" y="26"/>
                    <a:pt x="0" y="1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2" name="Freeform 135">
              <a:extLst>
                <a:ext uri="{FF2B5EF4-FFF2-40B4-BE49-F238E27FC236}">
                  <a16:creationId xmlns:a16="http://schemas.microsoft.com/office/drawing/2014/main" id="{4057AE4E-FF22-4860-8837-13B17A3329E1}"/>
                </a:ext>
              </a:extLst>
            </p:cNvPr>
            <p:cNvSpPr>
              <a:spLocks/>
            </p:cNvSpPr>
            <p:nvPr/>
          </p:nvSpPr>
          <p:spPr bwMode="auto">
            <a:xfrm>
              <a:off x="7297738" y="2820988"/>
              <a:ext cx="50800" cy="106362"/>
            </a:xfrm>
            <a:custGeom>
              <a:avLst/>
              <a:gdLst>
                <a:gd name="T0" fmla="*/ 0 w 19"/>
                <a:gd name="T1" fmla="*/ 39 h 39"/>
                <a:gd name="T2" fmla="*/ 0 w 19"/>
                <a:gd name="T3" fmla="*/ 0 h 39"/>
                <a:gd name="T4" fmla="*/ 19 w 19"/>
                <a:gd name="T5" fmla="*/ 0 h 39"/>
                <a:gd name="T6" fmla="*/ 19 w 19"/>
                <a:gd name="T7" fmla="*/ 39 h 39"/>
                <a:gd name="T8" fmla="*/ 0 w 19"/>
                <a:gd name="T9" fmla="*/ 39 h 39"/>
              </a:gdLst>
              <a:ahLst/>
              <a:cxnLst>
                <a:cxn ang="0">
                  <a:pos x="T0" y="T1"/>
                </a:cxn>
                <a:cxn ang="0">
                  <a:pos x="T2" y="T3"/>
                </a:cxn>
                <a:cxn ang="0">
                  <a:pos x="T4" y="T5"/>
                </a:cxn>
                <a:cxn ang="0">
                  <a:pos x="T6" y="T7"/>
                </a:cxn>
                <a:cxn ang="0">
                  <a:pos x="T8" y="T9"/>
                </a:cxn>
              </a:cxnLst>
              <a:rect l="0" t="0" r="r" b="b"/>
              <a:pathLst>
                <a:path w="19" h="39">
                  <a:moveTo>
                    <a:pt x="0" y="39"/>
                  </a:moveTo>
                  <a:cubicBezTo>
                    <a:pt x="0" y="26"/>
                    <a:pt x="0" y="14"/>
                    <a:pt x="0" y="0"/>
                  </a:cubicBezTo>
                  <a:cubicBezTo>
                    <a:pt x="7" y="0"/>
                    <a:pt x="13" y="0"/>
                    <a:pt x="19" y="0"/>
                  </a:cubicBezTo>
                  <a:cubicBezTo>
                    <a:pt x="19" y="14"/>
                    <a:pt x="19" y="26"/>
                    <a:pt x="19" y="39"/>
                  </a:cubicBezTo>
                  <a:cubicBezTo>
                    <a:pt x="13" y="39"/>
                    <a:pt x="7" y="39"/>
                    <a:pt x="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3" name="Freeform 136">
              <a:extLst>
                <a:ext uri="{FF2B5EF4-FFF2-40B4-BE49-F238E27FC236}">
                  <a16:creationId xmlns:a16="http://schemas.microsoft.com/office/drawing/2014/main" id="{EA718134-6AD0-4954-A6D3-86B3A198F165}"/>
                </a:ext>
              </a:extLst>
            </p:cNvPr>
            <p:cNvSpPr>
              <a:spLocks/>
            </p:cNvSpPr>
            <p:nvPr/>
          </p:nvSpPr>
          <p:spPr bwMode="auto">
            <a:xfrm>
              <a:off x="4883150" y="2820988"/>
              <a:ext cx="55563" cy="106362"/>
            </a:xfrm>
            <a:custGeom>
              <a:avLst/>
              <a:gdLst>
                <a:gd name="T0" fmla="*/ 0 w 20"/>
                <a:gd name="T1" fmla="*/ 39 h 39"/>
                <a:gd name="T2" fmla="*/ 0 w 20"/>
                <a:gd name="T3" fmla="*/ 0 h 39"/>
                <a:gd name="T4" fmla="*/ 20 w 20"/>
                <a:gd name="T5" fmla="*/ 0 h 39"/>
                <a:gd name="T6" fmla="*/ 20 w 20"/>
                <a:gd name="T7" fmla="*/ 39 h 39"/>
                <a:gd name="T8" fmla="*/ 0 w 20"/>
                <a:gd name="T9" fmla="*/ 39 h 39"/>
              </a:gdLst>
              <a:ahLst/>
              <a:cxnLst>
                <a:cxn ang="0">
                  <a:pos x="T0" y="T1"/>
                </a:cxn>
                <a:cxn ang="0">
                  <a:pos x="T2" y="T3"/>
                </a:cxn>
                <a:cxn ang="0">
                  <a:pos x="T4" y="T5"/>
                </a:cxn>
                <a:cxn ang="0">
                  <a:pos x="T6" y="T7"/>
                </a:cxn>
                <a:cxn ang="0">
                  <a:pos x="T8" y="T9"/>
                </a:cxn>
              </a:cxnLst>
              <a:rect l="0" t="0" r="r" b="b"/>
              <a:pathLst>
                <a:path w="20" h="39">
                  <a:moveTo>
                    <a:pt x="0" y="39"/>
                  </a:moveTo>
                  <a:cubicBezTo>
                    <a:pt x="0" y="26"/>
                    <a:pt x="0" y="14"/>
                    <a:pt x="0" y="0"/>
                  </a:cubicBezTo>
                  <a:cubicBezTo>
                    <a:pt x="7" y="0"/>
                    <a:pt x="13" y="0"/>
                    <a:pt x="20" y="0"/>
                  </a:cubicBezTo>
                  <a:cubicBezTo>
                    <a:pt x="20" y="13"/>
                    <a:pt x="20" y="26"/>
                    <a:pt x="20" y="39"/>
                  </a:cubicBezTo>
                  <a:cubicBezTo>
                    <a:pt x="14" y="39"/>
                    <a:pt x="7" y="39"/>
                    <a:pt x="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4" name="Freeform 137">
              <a:extLst>
                <a:ext uri="{FF2B5EF4-FFF2-40B4-BE49-F238E27FC236}">
                  <a16:creationId xmlns:a16="http://schemas.microsoft.com/office/drawing/2014/main" id="{640A8855-F18C-4500-A2CC-9B33A618C3CA}"/>
                </a:ext>
              </a:extLst>
            </p:cNvPr>
            <p:cNvSpPr>
              <a:spLocks/>
            </p:cNvSpPr>
            <p:nvPr/>
          </p:nvSpPr>
          <p:spPr bwMode="auto">
            <a:xfrm>
              <a:off x="5481638" y="2824163"/>
              <a:ext cx="55563" cy="103187"/>
            </a:xfrm>
            <a:custGeom>
              <a:avLst/>
              <a:gdLst>
                <a:gd name="T0" fmla="*/ 20 w 20"/>
                <a:gd name="T1" fmla="*/ 0 h 38"/>
                <a:gd name="T2" fmla="*/ 20 w 20"/>
                <a:gd name="T3" fmla="*/ 38 h 38"/>
                <a:gd name="T4" fmla="*/ 0 w 20"/>
                <a:gd name="T5" fmla="*/ 38 h 38"/>
                <a:gd name="T6" fmla="*/ 0 w 20"/>
                <a:gd name="T7" fmla="*/ 0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cubicBezTo>
                    <a:pt x="20" y="13"/>
                    <a:pt x="20" y="25"/>
                    <a:pt x="20" y="38"/>
                  </a:cubicBezTo>
                  <a:cubicBezTo>
                    <a:pt x="13" y="38"/>
                    <a:pt x="7" y="38"/>
                    <a:pt x="0" y="38"/>
                  </a:cubicBezTo>
                  <a:cubicBezTo>
                    <a:pt x="0" y="26"/>
                    <a:pt x="0" y="13"/>
                    <a:pt x="0" y="0"/>
                  </a:cubicBezTo>
                  <a:cubicBezTo>
                    <a:pt x="7" y="0"/>
                    <a:pt x="13"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5" name="Freeform 138">
              <a:extLst>
                <a:ext uri="{FF2B5EF4-FFF2-40B4-BE49-F238E27FC236}">
                  <a16:creationId xmlns:a16="http://schemas.microsoft.com/office/drawing/2014/main" id="{1A814BCC-B55A-4533-A474-393AE70C1FF8}"/>
                </a:ext>
              </a:extLst>
            </p:cNvPr>
            <p:cNvSpPr>
              <a:spLocks/>
            </p:cNvSpPr>
            <p:nvPr/>
          </p:nvSpPr>
          <p:spPr bwMode="auto">
            <a:xfrm>
              <a:off x="6699250" y="2671763"/>
              <a:ext cx="53975" cy="111125"/>
            </a:xfrm>
            <a:custGeom>
              <a:avLst/>
              <a:gdLst>
                <a:gd name="T0" fmla="*/ 20 w 20"/>
                <a:gd name="T1" fmla="*/ 41 h 41"/>
                <a:gd name="T2" fmla="*/ 0 w 20"/>
                <a:gd name="T3" fmla="*/ 41 h 41"/>
                <a:gd name="T4" fmla="*/ 0 w 20"/>
                <a:gd name="T5" fmla="*/ 3 h 41"/>
                <a:gd name="T6" fmla="*/ 3 w 20"/>
                <a:gd name="T7" fmla="*/ 2 h 41"/>
                <a:gd name="T8" fmla="*/ 20 w 20"/>
                <a:gd name="T9" fmla="*/ 18 h 41"/>
                <a:gd name="T10" fmla="*/ 20 w 20"/>
                <a:gd name="T11" fmla="*/ 41 h 41"/>
              </a:gdLst>
              <a:ahLst/>
              <a:cxnLst>
                <a:cxn ang="0">
                  <a:pos x="T0" y="T1"/>
                </a:cxn>
                <a:cxn ang="0">
                  <a:pos x="T2" y="T3"/>
                </a:cxn>
                <a:cxn ang="0">
                  <a:pos x="T4" y="T5"/>
                </a:cxn>
                <a:cxn ang="0">
                  <a:pos x="T6" y="T7"/>
                </a:cxn>
                <a:cxn ang="0">
                  <a:pos x="T8" y="T9"/>
                </a:cxn>
                <a:cxn ang="0">
                  <a:pos x="T10" y="T11"/>
                </a:cxn>
              </a:cxnLst>
              <a:rect l="0" t="0" r="r" b="b"/>
              <a:pathLst>
                <a:path w="20" h="41">
                  <a:moveTo>
                    <a:pt x="20" y="41"/>
                  </a:moveTo>
                  <a:cubicBezTo>
                    <a:pt x="13" y="41"/>
                    <a:pt x="7" y="41"/>
                    <a:pt x="0" y="41"/>
                  </a:cubicBezTo>
                  <a:cubicBezTo>
                    <a:pt x="0" y="29"/>
                    <a:pt x="0" y="16"/>
                    <a:pt x="0" y="3"/>
                  </a:cubicBezTo>
                  <a:cubicBezTo>
                    <a:pt x="1" y="3"/>
                    <a:pt x="2" y="2"/>
                    <a:pt x="3" y="2"/>
                  </a:cubicBezTo>
                  <a:cubicBezTo>
                    <a:pt x="20" y="0"/>
                    <a:pt x="20" y="1"/>
                    <a:pt x="20" y="18"/>
                  </a:cubicBezTo>
                  <a:cubicBezTo>
                    <a:pt x="20" y="25"/>
                    <a:pt x="20" y="33"/>
                    <a:pt x="2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6" name="Freeform 139">
              <a:extLst>
                <a:ext uri="{FF2B5EF4-FFF2-40B4-BE49-F238E27FC236}">
                  <a16:creationId xmlns:a16="http://schemas.microsoft.com/office/drawing/2014/main" id="{505F70F7-AB4F-40BA-8D18-5D125C2ECA23}"/>
                </a:ext>
              </a:extLst>
            </p:cNvPr>
            <p:cNvSpPr>
              <a:spLocks/>
            </p:cNvSpPr>
            <p:nvPr/>
          </p:nvSpPr>
          <p:spPr bwMode="auto">
            <a:xfrm>
              <a:off x="7297738" y="2528888"/>
              <a:ext cx="53975" cy="103187"/>
            </a:xfrm>
            <a:custGeom>
              <a:avLst/>
              <a:gdLst>
                <a:gd name="T0" fmla="*/ 20 w 20"/>
                <a:gd name="T1" fmla="*/ 0 h 38"/>
                <a:gd name="T2" fmla="*/ 20 w 20"/>
                <a:gd name="T3" fmla="*/ 38 h 38"/>
                <a:gd name="T4" fmla="*/ 0 w 20"/>
                <a:gd name="T5" fmla="*/ 38 h 38"/>
                <a:gd name="T6" fmla="*/ 0 w 20"/>
                <a:gd name="T7" fmla="*/ 0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cubicBezTo>
                    <a:pt x="20" y="13"/>
                    <a:pt x="20" y="25"/>
                    <a:pt x="20" y="38"/>
                  </a:cubicBezTo>
                  <a:cubicBezTo>
                    <a:pt x="13" y="38"/>
                    <a:pt x="7" y="38"/>
                    <a:pt x="0" y="38"/>
                  </a:cubicBezTo>
                  <a:cubicBezTo>
                    <a:pt x="0" y="26"/>
                    <a:pt x="0" y="13"/>
                    <a:pt x="0" y="0"/>
                  </a:cubicBezTo>
                  <a:cubicBezTo>
                    <a:pt x="6" y="0"/>
                    <a:pt x="12"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7" name="Freeform 140">
              <a:extLst>
                <a:ext uri="{FF2B5EF4-FFF2-40B4-BE49-F238E27FC236}">
                  <a16:creationId xmlns:a16="http://schemas.microsoft.com/office/drawing/2014/main" id="{0C94E992-077C-43CC-ACB9-2AE755827562}"/>
                </a:ext>
              </a:extLst>
            </p:cNvPr>
            <p:cNvSpPr>
              <a:spLocks/>
            </p:cNvSpPr>
            <p:nvPr/>
          </p:nvSpPr>
          <p:spPr bwMode="auto">
            <a:xfrm>
              <a:off x="7196138" y="2528888"/>
              <a:ext cx="52388" cy="103187"/>
            </a:xfrm>
            <a:custGeom>
              <a:avLst/>
              <a:gdLst>
                <a:gd name="T0" fmla="*/ 0 w 19"/>
                <a:gd name="T1" fmla="*/ 38 h 38"/>
                <a:gd name="T2" fmla="*/ 0 w 19"/>
                <a:gd name="T3" fmla="*/ 0 h 38"/>
                <a:gd name="T4" fmla="*/ 19 w 19"/>
                <a:gd name="T5" fmla="*/ 0 h 38"/>
                <a:gd name="T6" fmla="*/ 19 w 19"/>
                <a:gd name="T7" fmla="*/ 38 h 38"/>
                <a:gd name="T8" fmla="*/ 0 w 19"/>
                <a:gd name="T9" fmla="*/ 38 h 38"/>
              </a:gdLst>
              <a:ahLst/>
              <a:cxnLst>
                <a:cxn ang="0">
                  <a:pos x="T0" y="T1"/>
                </a:cxn>
                <a:cxn ang="0">
                  <a:pos x="T2" y="T3"/>
                </a:cxn>
                <a:cxn ang="0">
                  <a:pos x="T4" y="T5"/>
                </a:cxn>
                <a:cxn ang="0">
                  <a:pos x="T6" y="T7"/>
                </a:cxn>
                <a:cxn ang="0">
                  <a:pos x="T8" y="T9"/>
                </a:cxn>
              </a:cxnLst>
              <a:rect l="0" t="0" r="r" b="b"/>
              <a:pathLst>
                <a:path w="19" h="38">
                  <a:moveTo>
                    <a:pt x="0" y="38"/>
                  </a:moveTo>
                  <a:cubicBezTo>
                    <a:pt x="0" y="25"/>
                    <a:pt x="0" y="13"/>
                    <a:pt x="0" y="0"/>
                  </a:cubicBezTo>
                  <a:cubicBezTo>
                    <a:pt x="6" y="0"/>
                    <a:pt x="12" y="0"/>
                    <a:pt x="19" y="0"/>
                  </a:cubicBezTo>
                  <a:cubicBezTo>
                    <a:pt x="19" y="12"/>
                    <a:pt x="19" y="25"/>
                    <a:pt x="19" y="38"/>
                  </a:cubicBezTo>
                  <a:cubicBezTo>
                    <a:pt x="13" y="38"/>
                    <a:pt x="7"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8" name="Freeform 141">
              <a:extLst>
                <a:ext uri="{FF2B5EF4-FFF2-40B4-BE49-F238E27FC236}">
                  <a16:creationId xmlns:a16="http://schemas.microsoft.com/office/drawing/2014/main" id="{3F6C826D-C897-4220-985C-C757C0CEBAA5}"/>
                </a:ext>
              </a:extLst>
            </p:cNvPr>
            <p:cNvSpPr>
              <a:spLocks/>
            </p:cNvSpPr>
            <p:nvPr/>
          </p:nvSpPr>
          <p:spPr bwMode="auto">
            <a:xfrm>
              <a:off x="6602413" y="2679700"/>
              <a:ext cx="52388" cy="103187"/>
            </a:xfrm>
            <a:custGeom>
              <a:avLst/>
              <a:gdLst>
                <a:gd name="T0" fmla="*/ 19 w 19"/>
                <a:gd name="T1" fmla="*/ 38 h 38"/>
                <a:gd name="T2" fmla="*/ 0 w 19"/>
                <a:gd name="T3" fmla="*/ 38 h 38"/>
                <a:gd name="T4" fmla="*/ 0 w 19"/>
                <a:gd name="T5" fmla="*/ 0 h 38"/>
                <a:gd name="T6" fmla="*/ 19 w 19"/>
                <a:gd name="T7" fmla="*/ 0 h 38"/>
                <a:gd name="T8" fmla="*/ 19 w 19"/>
                <a:gd name="T9" fmla="*/ 38 h 38"/>
              </a:gdLst>
              <a:ahLst/>
              <a:cxnLst>
                <a:cxn ang="0">
                  <a:pos x="T0" y="T1"/>
                </a:cxn>
                <a:cxn ang="0">
                  <a:pos x="T2" y="T3"/>
                </a:cxn>
                <a:cxn ang="0">
                  <a:pos x="T4" y="T5"/>
                </a:cxn>
                <a:cxn ang="0">
                  <a:pos x="T6" y="T7"/>
                </a:cxn>
                <a:cxn ang="0">
                  <a:pos x="T8" y="T9"/>
                </a:cxn>
              </a:cxnLst>
              <a:rect l="0" t="0" r="r" b="b"/>
              <a:pathLst>
                <a:path w="19" h="38">
                  <a:moveTo>
                    <a:pt x="19" y="38"/>
                  </a:moveTo>
                  <a:cubicBezTo>
                    <a:pt x="12" y="38"/>
                    <a:pt x="6" y="38"/>
                    <a:pt x="0" y="38"/>
                  </a:cubicBezTo>
                  <a:cubicBezTo>
                    <a:pt x="0" y="26"/>
                    <a:pt x="0" y="13"/>
                    <a:pt x="0" y="0"/>
                  </a:cubicBezTo>
                  <a:cubicBezTo>
                    <a:pt x="6" y="0"/>
                    <a:pt x="12" y="0"/>
                    <a:pt x="19" y="0"/>
                  </a:cubicBezTo>
                  <a:cubicBezTo>
                    <a:pt x="19" y="13"/>
                    <a:pt x="19" y="25"/>
                    <a:pt x="19"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9" name="Freeform 142">
              <a:extLst>
                <a:ext uri="{FF2B5EF4-FFF2-40B4-BE49-F238E27FC236}">
                  <a16:creationId xmlns:a16="http://schemas.microsoft.com/office/drawing/2014/main" id="{ADCECD0F-3BC0-42A2-9DF2-5C3AF21AEC6F}"/>
                </a:ext>
              </a:extLst>
            </p:cNvPr>
            <p:cNvSpPr>
              <a:spLocks/>
            </p:cNvSpPr>
            <p:nvPr/>
          </p:nvSpPr>
          <p:spPr bwMode="auto">
            <a:xfrm>
              <a:off x="5580063" y="2679700"/>
              <a:ext cx="52388" cy="103187"/>
            </a:xfrm>
            <a:custGeom>
              <a:avLst/>
              <a:gdLst>
                <a:gd name="T0" fmla="*/ 0 w 19"/>
                <a:gd name="T1" fmla="*/ 38 h 38"/>
                <a:gd name="T2" fmla="*/ 0 w 19"/>
                <a:gd name="T3" fmla="*/ 0 h 38"/>
                <a:gd name="T4" fmla="*/ 19 w 19"/>
                <a:gd name="T5" fmla="*/ 0 h 38"/>
                <a:gd name="T6" fmla="*/ 19 w 19"/>
                <a:gd name="T7" fmla="*/ 38 h 38"/>
                <a:gd name="T8" fmla="*/ 0 w 19"/>
                <a:gd name="T9" fmla="*/ 38 h 38"/>
              </a:gdLst>
              <a:ahLst/>
              <a:cxnLst>
                <a:cxn ang="0">
                  <a:pos x="T0" y="T1"/>
                </a:cxn>
                <a:cxn ang="0">
                  <a:pos x="T2" y="T3"/>
                </a:cxn>
                <a:cxn ang="0">
                  <a:pos x="T4" y="T5"/>
                </a:cxn>
                <a:cxn ang="0">
                  <a:pos x="T6" y="T7"/>
                </a:cxn>
                <a:cxn ang="0">
                  <a:pos x="T8" y="T9"/>
                </a:cxn>
              </a:cxnLst>
              <a:rect l="0" t="0" r="r" b="b"/>
              <a:pathLst>
                <a:path w="19" h="38">
                  <a:moveTo>
                    <a:pt x="0" y="38"/>
                  </a:moveTo>
                  <a:cubicBezTo>
                    <a:pt x="0" y="25"/>
                    <a:pt x="0" y="13"/>
                    <a:pt x="0" y="0"/>
                  </a:cubicBezTo>
                  <a:cubicBezTo>
                    <a:pt x="7" y="0"/>
                    <a:pt x="13" y="0"/>
                    <a:pt x="19" y="0"/>
                  </a:cubicBezTo>
                  <a:cubicBezTo>
                    <a:pt x="19" y="13"/>
                    <a:pt x="19" y="25"/>
                    <a:pt x="19" y="38"/>
                  </a:cubicBezTo>
                  <a:cubicBezTo>
                    <a:pt x="13" y="38"/>
                    <a:pt x="7"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0" name="Freeform 143">
              <a:extLst>
                <a:ext uri="{FF2B5EF4-FFF2-40B4-BE49-F238E27FC236}">
                  <a16:creationId xmlns:a16="http://schemas.microsoft.com/office/drawing/2014/main" id="{85E54ECB-284F-401D-82EB-FA028C3B817E}"/>
                </a:ext>
              </a:extLst>
            </p:cNvPr>
            <p:cNvSpPr>
              <a:spLocks/>
            </p:cNvSpPr>
            <p:nvPr/>
          </p:nvSpPr>
          <p:spPr bwMode="auto">
            <a:xfrm>
              <a:off x="5484813" y="2528888"/>
              <a:ext cx="49213" cy="103187"/>
            </a:xfrm>
            <a:custGeom>
              <a:avLst/>
              <a:gdLst>
                <a:gd name="T0" fmla="*/ 0 w 18"/>
                <a:gd name="T1" fmla="*/ 0 h 38"/>
                <a:gd name="T2" fmla="*/ 18 w 18"/>
                <a:gd name="T3" fmla="*/ 0 h 38"/>
                <a:gd name="T4" fmla="*/ 18 w 18"/>
                <a:gd name="T5" fmla="*/ 38 h 38"/>
                <a:gd name="T6" fmla="*/ 0 w 18"/>
                <a:gd name="T7" fmla="*/ 38 h 38"/>
                <a:gd name="T8" fmla="*/ 0 w 18"/>
                <a:gd name="T9" fmla="*/ 0 h 38"/>
              </a:gdLst>
              <a:ahLst/>
              <a:cxnLst>
                <a:cxn ang="0">
                  <a:pos x="T0" y="T1"/>
                </a:cxn>
                <a:cxn ang="0">
                  <a:pos x="T2" y="T3"/>
                </a:cxn>
                <a:cxn ang="0">
                  <a:pos x="T4" y="T5"/>
                </a:cxn>
                <a:cxn ang="0">
                  <a:pos x="T6" y="T7"/>
                </a:cxn>
                <a:cxn ang="0">
                  <a:pos x="T8" y="T9"/>
                </a:cxn>
              </a:cxnLst>
              <a:rect l="0" t="0" r="r" b="b"/>
              <a:pathLst>
                <a:path w="18" h="38">
                  <a:moveTo>
                    <a:pt x="0" y="0"/>
                  </a:moveTo>
                  <a:cubicBezTo>
                    <a:pt x="6" y="0"/>
                    <a:pt x="12" y="0"/>
                    <a:pt x="18" y="0"/>
                  </a:cubicBezTo>
                  <a:cubicBezTo>
                    <a:pt x="18" y="12"/>
                    <a:pt x="18" y="25"/>
                    <a:pt x="18"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1" name="Freeform 144">
              <a:extLst>
                <a:ext uri="{FF2B5EF4-FFF2-40B4-BE49-F238E27FC236}">
                  <a16:creationId xmlns:a16="http://schemas.microsoft.com/office/drawing/2014/main" id="{BA4A16F2-44F0-4529-BB30-7FAF64F2FFF6}"/>
                </a:ext>
              </a:extLst>
            </p:cNvPr>
            <p:cNvSpPr>
              <a:spLocks/>
            </p:cNvSpPr>
            <p:nvPr/>
          </p:nvSpPr>
          <p:spPr bwMode="auto">
            <a:xfrm>
              <a:off x="5580063" y="2528888"/>
              <a:ext cx="52388" cy="103187"/>
            </a:xfrm>
            <a:custGeom>
              <a:avLst/>
              <a:gdLst>
                <a:gd name="T0" fmla="*/ 0 w 19"/>
                <a:gd name="T1" fmla="*/ 0 h 38"/>
                <a:gd name="T2" fmla="*/ 19 w 19"/>
                <a:gd name="T3" fmla="*/ 0 h 38"/>
                <a:gd name="T4" fmla="*/ 19 w 19"/>
                <a:gd name="T5" fmla="*/ 38 h 38"/>
                <a:gd name="T6" fmla="*/ 0 w 19"/>
                <a:gd name="T7" fmla="*/ 38 h 38"/>
                <a:gd name="T8" fmla="*/ 0 w 19"/>
                <a:gd name="T9" fmla="*/ 0 h 38"/>
              </a:gdLst>
              <a:ahLst/>
              <a:cxnLst>
                <a:cxn ang="0">
                  <a:pos x="T0" y="T1"/>
                </a:cxn>
                <a:cxn ang="0">
                  <a:pos x="T2" y="T3"/>
                </a:cxn>
                <a:cxn ang="0">
                  <a:pos x="T4" y="T5"/>
                </a:cxn>
                <a:cxn ang="0">
                  <a:pos x="T6" y="T7"/>
                </a:cxn>
                <a:cxn ang="0">
                  <a:pos x="T8" y="T9"/>
                </a:cxn>
              </a:cxnLst>
              <a:rect l="0" t="0" r="r" b="b"/>
              <a:pathLst>
                <a:path w="19" h="38">
                  <a:moveTo>
                    <a:pt x="0" y="0"/>
                  </a:moveTo>
                  <a:cubicBezTo>
                    <a:pt x="7" y="0"/>
                    <a:pt x="13" y="0"/>
                    <a:pt x="19" y="0"/>
                  </a:cubicBezTo>
                  <a:cubicBezTo>
                    <a:pt x="19" y="13"/>
                    <a:pt x="19" y="25"/>
                    <a:pt x="19"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2" name="Freeform 145">
              <a:extLst>
                <a:ext uri="{FF2B5EF4-FFF2-40B4-BE49-F238E27FC236}">
                  <a16:creationId xmlns:a16="http://schemas.microsoft.com/office/drawing/2014/main" id="{60326DE8-4F61-497F-858D-97DA1765D5FC}"/>
                </a:ext>
              </a:extLst>
            </p:cNvPr>
            <p:cNvSpPr>
              <a:spLocks/>
            </p:cNvSpPr>
            <p:nvPr/>
          </p:nvSpPr>
          <p:spPr bwMode="auto">
            <a:xfrm>
              <a:off x="5481638" y="2679700"/>
              <a:ext cx="52388" cy="103187"/>
            </a:xfrm>
            <a:custGeom>
              <a:avLst/>
              <a:gdLst>
                <a:gd name="T0" fmla="*/ 0 w 19"/>
                <a:gd name="T1" fmla="*/ 38 h 38"/>
                <a:gd name="T2" fmla="*/ 0 w 19"/>
                <a:gd name="T3" fmla="*/ 0 h 38"/>
                <a:gd name="T4" fmla="*/ 19 w 19"/>
                <a:gd name="T5" fmla="*/ 0 h 38"/>
                <a:gd name="T6" fmla="*/ 19 w 19"/>
                <a:gd name="T7" fmla="*/ 38 h 38"/>
                <a:gd name="T8" fmla="*/ 0 w 19"/>
                <a:gd name="T9" fmla="*/ 38 h 38"/>
              </a:gdLst>
              <a:ahLst/>
              <a:cxnLst>
                <a:cxn ang="0">
                  <a:pos x="T0" y="T1"/>
                </a:cxn>
                <a:cxn ang="0">
                  <a:pos x="T2" y="T3"/>
                </a:cxn>
                <a:cxn ang="0">
                  <a:pos x="T4" y="T5"/>
                </a:cxn>
                <a:cxn ang="0">
                  <a:pos x="T6" y="T7"/>
                </a:cxn>
                <a:cxn ang="0">
                  <a:pos x="T8" y="T9"/>
                </a:cxn>
              </a:cxnLst>
              <a:rect l="0" t="0" r="r" b="b"/>
              <a:pathLst>
                <a:path w="19" h="38">
                  <a:moveTo>
                    <a:pt x="0" y="38"/>
                  </a:moveTo>
                  <a:cubicBezTo>
                    <a:pt x="0" y="25"/>
                    <a:pt x="0" y="13"/>
                    <a:pt x="0" y="0"/>
                  </a:cubicBezTo>
                  <a:cubicBezTo>
                    <a:pt x="6" y="0"/>
                    <a:pt x="12" y="0"/>
                    <a:pt x="19" y="0"/>
                  </a:cubicBezTo>
                  <a:cubicBezTo>
                    <a:pt x="19" y="12"/>
                    <a:pt x="19" y="25"/>
                    <a:pt x="19" y="38"/>
                  </a:cubicBezTo>
                  <a:cubicBezTo>
                    <a:pt x="14" y="38"/>
                    <a:pt x="8"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3" name="Freeform 146">
              <a:extLst>
                <a:ext uri="{FF2B5EF4-FFF2-40B4-BE49-F238E27FC236}">
                  <a16:creationId xmlns:a16="http://schemas.microsoft.com/office/drawing/2014/main" id="{E8A8BA68-3C4E-47CD-A8B6-B679BF65C41C}"/>
                </a:ext>
              </a:extLst>
            </p:cNvPr>
            <p:cNvSpPr>
              <a:spLocks/>
            </p:cNvSpPr>
            <p:nvPr/>
          </p:nvSpPr>
          <p:spPr bwMode="auto">
            <a:xfrm>
              <a:off x="6600825" y="2528888"/>
              <a:ext cx="50800" cy="103187"/>
            </a:xfrm>
            <a:custGeom>
              <a:avLst/>
              <a:gdLst>
                <a:gd name="T0" fmla="*/ 0 w 19"/>
                <a:gd name="T1" fmla="*/ 38 h 38"/>
                <a:gd name="T2" fmla="*/ 0 w 19"/>
                <a:gd name="T3" fmla="*/ 0 h 38"/>
                <a:gd name="T4" fmla="*/ 19 w 19"/>
                <a:gd name="T5" fmla="*/ 0 h 38"/>
                <a:gd name="T6" fmla="*/ 19 w 19"/>
                <a:gd name="T7" fmla="*/ 38 h 38"/>
                <a:gd name="T8" fmla="*/ 0 w 19"/>
                <a:gd name="T9" fmla="*/ 38 h 38"/>
              </a:gdLst>
              <a:ahLst/>
              <a:cxnLst>
                <a:cxn ang="0">
                  <a:pos x="T0" y="T1"/>
                </a:cxn>
                <a:cxn ang="0">
                  <a:pos x="T2" y="T3"/>
                </a:cxn>
                <a:cxn ang="0">
                  <a:pos x="T4" y="T5"/>
                </a:cxn>
                <a:cxn ang="0">
                  <a:pos x="T6" y="T7"/>
                </a:cxn>
                <a:cxn ang="0">
                  <a:pos x="T8" y="T9"/>
                </a:cxn>
              </a:cxnLst>
              <a:rect l="0" t="0" r="r" b="b"/>
              <a:pathLst>
                <a:path w="19" h="38">
                  <a:moveTo>
                    <a:pt x="0" y="38"/>
                  </a:moveTo>
                  <a:cubicBezTo>
                    <a:pt x="0" y="25"/>
                    <a:pt x="0" y="13"/>
                    <a:pt x="0" y="0"/>
                  </a:cubicBezTo>
                  <a:cubicBezTo>
                    <a:pt x="6" y="0"/>
                    <a:pt x="12" y="0"/>
                    <a:pt x="19" y="0"/>
                  </a:cubicBezTo>
                  <a:cubicBezTo>
                    <a:pt x="19" y="12"/>
                    <a:pt x="19" y="25"/>
                    <a:pt x="19" y="38"/>
                  </a:cubicBezTo>
                  <a:cubicBezTo>
                    <a:pt x="14" y="38"/>
                    <a:pt x="8"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4" name="Freeform 147">
              <a:extLst>
                <a:ext uri="{FF2B5EF4-FFF2-40B4-BE49-F238E27FC236}">
                  <a16:creationId xmlns:a16="http://schemas.microsoft.com/office/drawing/2014/main" id="{B3195039-F29C-4C9D-9314-5F2F692D0EBD}"/>
                </a:ext>
              </a:extLst>
            </p:cNvPr>
            <p:cNvSpPr>
              <a:spLocks/>
            </p:cNvSpPr>
            <p:nvPr/>
          </p:nvSpPr>
          <p:spPr bwMode="auto">
            <a:xfrm>
              <a:off x="6699250" y="2528888"/>
              <a:ext cx="50800" cy="103187"/>
            </a:xfrm>
            <a:custGeom>
              <a:avLst/>
              <a:gdLst>
                <a:gd name="T0" fmla="*/ 0 w 19"/>
                <a:gd name="T1" fmla="*/ 0 h 38"/>
                <a:gd name="T2" fmla="*/ 19 w 19"/>
                <a:gd name="T3" fmla="*/ 0 h 38"/>
                <a:gd name="T4" fmla="*/ 19 w 19"/>
                <a:gd name="T5" fmla="*/ 38 h 38"/>
                <a:gd name="T6" fmla="*/ 0 w 19"/>
                <a:gd name="T7" fmla="*/ 38 h 38"/>
                <a:gd name="T8" fmla="*/ 0 w 19"/>
                <a:gd name="T9" fmla="*/ 0 h 38"/>
              </a:gdLst>
              <a:ahLst/>
              <a:cxnLst>
                <a:cxn ang="0">
                  <a:pos x="T0" y="T1"/>
                </a:cxn>
                <a:cxn ang="0">
                  <a:pos x="T2" y="T3"/>
                </a:cxn>
                <a:cxn ang="0">
                  <a:pos x="T4" y="T5"/>
                </a:cxn>
                <a:cxn ang="0">
                  <a:pos x="T6" y="T7"/>
                </a:cxn>
                <a:cxn ang="0">
                  <a:pos x="T8" y="T9"/>
                </a:cxn>
              </a:cxnLst>
              <a:rect l="0" t="0" r="r" b="b"/>
              <a:pathLst>
                <a:path w="19" h="38">
                  <a:moveTo>
                    <a:pt x="0" y="0"/>
                  </a:moveTo>
                  <a:cubicBezTo>
                    <a:pt x="7" y="0"/>
                    <a:pt x="13" y="0"/>
                    <a:pt x="19" y="0"/>
                  </a:cubicBezTo>
                  <a:cubicBezTo>
                    <a:pt x="19" y="13"/>
                    <a:pt x="19" y="25"/>
                    <a:pt x="19"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5" name="Freeform 148">
              <a:extLst>
                <a:ext uri="{FF2B5EF4-FFF2-40B4-BE49-F238E27FC236}">
                  <a16:creationId xmlns:a16="http://schemas.microsoft.com/office/drawing/2014/main" id="{BCE0C054-BE28-47E7-A5EA-DE8E45A747BD}"/>
                </a:ext>
              </a:extLst>
            </p:cNvPr>
            <p:cNvSpPr>
              <a:spLocks/>
            </p:cNvSpPr>
            <p:nvPr/>
          </p:nvSpPr>
          <p:spPr bwMode="auto">
            <a:xfrm>
              <a:off x="4883150" y="2528888"/>
              <a:ext cx="55563" cy="103187"/>
            </a:xfrm>
            <a:custGeom>
              <a:avLst/>
              <a:gdLst>
                <a:gd name="T0" fmla="*/ 0 w 20"/>
                <a:gd name="T1" fmla="*/ 0 h 38"/>
                <a:gd name="T2" fmla="*/ 20 w 20"/>
                <a:gd name="T3" fmla="*/ 0 h 38"/>
                <a:gd name="T4" fmla="*/ 20 w 20"/>
                <a:gd name="T5" fmla="*/ 38 h 38"/>
                <a:gd name="T6" fmla="*/ 0 w 20"/>
                <a:gd name="T7" fmla="*/ 38 h 38"/>
                <a:gd name="T8" fmla="*/ 0 w 20"/>
                <a:gd name="T9" fmla="*/ 0 h 38"/>
              </a:gdLst>
              <a:ahLst/>
              <a:cxnLst>
                <a:cxn ang="0">
                  <a:pos x="T0" y="T1"/>
                </a:cxn>
                <a:cxn ang="0">
                  <a:pos x="T2" y="T3"/>
                </a:cxn>
                <a:cxn ang="0">
                  <a:pos x="T4" y="T5"/>
                </a:cxn>
                <a:cxn ang="0">
                  <a:pos x="T6" y="T7"/>
                </a:cxn>
                <a:cxn ang="0">
                  <a:pos x="T8" y="T9"/>
                </a:cxn>
              </a:cxnLst>
              <a:rect l="0" t="0" r="r" b="b"/>
              <a:pathLst>
                <a:path w="20" h="38">
                  <a:moveTo>
                    <a:pt x="0" y="0"/>
                  </a:moveTo>
                  <a:cubicBezTo>
                    <a:pt x="7" y="0"/>
                    <a:pt x="13" y="0"/>
                    <a:pt x="20" y="0"/>
                  </a:cubicBezTo>
                  <a:cubicBezTo>
                    <a:pt x="20" y="13"/>
                    <a:pt x="20" y="25"/>
                    <a:pt x="20" y="38"/>
                  </a:cubicBezTo>
                  <a:cubicBezTo>
                    <a:pt x="13" y="38"/>
                    <a:pt x="7" y="38"/>
                    <a:pt x="0" y="38"/>
                  </a:cubicBezTo>
                  <a:cubicBezTo>
                    <a:pt x="0" y="25"/>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6" name="Freeform 149">
              <a:extLst>
                <a:ext uri="{FF2B5EF4-FFF2-40B4-BE49-F238E27FC236}">
                  <a16:creationId xmlns:a16="http://schemas.microsoft.com/office/drawing/2014/main" id="{74B625DF-75DB-4F60-B6D5-55850EB74BFF}"/>
                </a:ext>
              </a:extLst>
            </p:cNvPr>
            <p:cNvSpPr>
              <a:spLocks/>
            </p:cNvSpPr>
            <p:nvPr/>
          </p:nvSpPr>
          <p:spPr bwMode="auto">
            <a:xfrm>
              <a:off x="5083175" y="2528888"/>
              <a:ext cx="55563" cy="103187"/>
            </a:xfrm>
            <a:custGeom>
              <a:avLst/>
              <a:gdLst>
                <a:gd name="T0" fmla="*/ 20 w 20"/>
                <a:gd name="T1" fmla="*/ 0 h 38"/>
                <a:gd name="T2" fmla="*/ 20 w 20"/>
                <a:gd name="T3" fmla="*/ 38 h 38"/>
                <a:gd name="T4" fmla="*/ 0 w 20"/>
                <a:gd name="T5" fmla="*/ 38 h 38"/>
                <a:gd name="T6" fmla="*/ 0 w 20"/>
                <a:gd name="T7" fmla="*/ 0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cubicBezTo>
                    <a:pt x="20" y="13"/>
                    <a:pt x="20" y="25"/>
                    <a:pt x="20" y="38"/>
                  </a:cubicBezTo>
                  <a:cubicBezTo>
                    <a:pt x="13" y="38"/>
                    <a:pt x="7" y="38"/>
                    <a:pt x="0" y="38"/>
                  </a:cubicBezTo>
                  <a:cubicBezTo>
                    <a:pt x="0" y="25"/>
                    <a:pt x="0" y="13"/>
                    <a:pt x="0" y="0"/>
                  </a:cubicBezTo>
                  <a:cubicBezTo>
                    <a:pt x="7" y="0"/>
                    <a:pt x="13"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7" name="Freeform 150">
              <a:extLst>
                <a:ext uri="{FF2B5EF4-FFF2-40B4-BE49-F238E27FC236}">
                  <a16:creationId xmlns:a16="http://schemas.microsoft.com/office/drawing/2014/main" id="{9ACA50F5-0A7E-4CD4-A623-BC9A80879125}"/>
                </a:ext>
              </a:extLst>
            </p:cNvPr>
            <p:cNvSpPr>
              <a:spLocks/>
            </p:cNvSpPr>
            <p:nvPr/>
          </p:nvSpPr>
          <p:spPr bwMode="auto">
            <a:xfrm>
              <a:off x="5083175" y="2676525"/>
              <a:ext cx="55563" cy="106362"/>
            </a:xfrm>
            <a:custGeom>
              <a:avLst/>
              <a:gdLst>
                <a:gd name="T0" fmla="*/ 0 w 20"/>
                <a:gd name="T1" fmla="*/ 0 h 39"/>
                <a:gd name="T2" fmla="*/ 20 w 20"/>
                <a:gd name="T3" fmla="*/ 0 h 39"/>
                <a:gd name="T4" fmla="*/ 20 w 20"/>
                <a:gd name="T5" fmla="*/ 39 h 39"/>
                <a:gd name="T6" fmla="*/ 0 w 20"/>
                <a:gd name="T7" fmla="*/ 39 h 39"/>
                <a:gd name="T8" fmla="*/ 0 w 20"/>
                <a:gd name="T9" fmla="*/ 0 h 39"/>
              </a:gdLst>
              <a:ahLst/>
              <a:cxnLst>
                <a:cxn ang="0">
                  <a:pos x="T0" y="T1"/>
                </a:cxn>
                <a:cxn ang="0">
                  <a:pos x="T2" y="T3"/>
                </a:cxn>
                <a:cxn ang="0">
                  <a:pos x="T4" y="T5"/>
                </a:cxn>
                <a:cxn ang="0">
                  <a:pos x="T6" y="T7"/>
                </a:cxn>
                <a:cxn ang="0">
                  <a:pos x="T8" y="T9"/>
                </a:cxn>
              </a:cxnLst>
              <a:rect l="0" t="0" r="r" b="b"/>
              <a:pathLst>
                <a:path w="20" h="39">
                  <a:moveTo>
                    <a:pt x="0" y="0"/>
                  </a:moveTo>
                  <a:cubicBezTo>
                    <a:pt x="7" y="0"/>
                    <a:pt x="13" y="0"/>
                    <a:pt x="20" y="0"/>
                  </a:cubicBezTo>
                  <a:cubicBezTo>
                    <a:pt x="20" y="14"/>
                    <a:pt x="20" y="26"/>
                    <a:pt x="20" y="39"/>
                  </a:cubicBezTo>
                  <a:cubicBezTo>
                    <a:pt x="13" y="39"/>
                    <a:pt x="7" y="39"/>
                    <a:pt x="0" y="39"/>
                  </a:cubicBezTo>
                  <a:cubicBezTo>
                    <a:pt x="0" y="26"/>
                    <a:pt x="0" y="1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8" name="Freeform 151">
              <a:extLst>
                <a:ext uri="{FF2B5EF4-FFF2-40B4-BE49-F238E27FC236}">
                  <a16:creationId xmlns:a16="http://schemas.microsoft.com/office/drawing/2014/main" id="{362E2E24-EA2B-4603-ABA2-C7358236A495}"/>
                </a:ext>
              </a:extLst>
            </p:cNvPr>
            <p:cNvSpPr>
              <a:spLocks/>
            </p:cNvSpPr>
            <p:nvPr/>
          </p:nvSpPr>
          <p:spPr bwMode="auto">
            <a:xfrm>
              <a:off x="7297738" y="2676525"/>
              <a:ext cx="50800" cy="106362"/>
            </a:xfrm>
            <a:custGeom>
              <a:avLst/>
              <a:gdLst>
                <a:gd name="T0" fmla="*/ 0 w 19"/>
                <a:gd name="T1" fmla="*/ 0 h 39"/>
                <a:gd name="T2" fmla="*/ 19 w 19"/>
                <a:gd name="T3" fmla="*/ 0 h 39"/>
                <a:gd name="T4" fmla="*/ 19 w 19"/>
                <a:gd name="T5" fmla="*/ 39 h 39"/>
                <a:gd name="T6" fmla="*/ 0 w 19"/>
                <a:gd name="T7" fmla="*/ 39 h 39"/>
                <a:gd name="T8" fmla="*/ 0 w 19"/>
                <a:gd name="T9" fmla="*/ 0 h 39"/>
              </a:gdLst>
              <a:ahLst/>
              <a:cxnLst>
                <a:cxn ang="0">
                  <a:pos x="T0" y="T1"/>
                </a:cxn>
                <a:cxn ang="0">
                  <a:pos x="T2" y="T3"/>
                </a:cxn>
                <a:cxn ang="0">
                  <a:pos x="T4" y="T5"/>
                </a:cxn>
                <a:cxn ang="0">
                  <a:pos x="T6" y="T7"/>
                </a:cxn>
                <a:cxn ang="0">
                  <a:pos x="T8" y="T9"/>
                </a:cxn>
              </a:cxnLst>
              <a:rect l="0" t="0" r="r" b="b"/>
              <a:pathLst>
                <a:path w="19" h="39">
                  <a:moveTo>
                    <a:pt x="0" y="0"/>
                  </a:moveTo>
                  <a:cubicBezTo>
                    <a:pt x="7" y="0"/>
                    <a:pt x="12" y="0"/>
                    <a:pt x="19" y="0"/>
                  </a:cubicBezTo>
                  <a:cubicBezTo>
                    <a:pt x="19" y="13"/>
                    <a:pt x="19" y="26"/>
                    <a:pt x="19" y="39"/>
                  </a:cubicBezTo>
                  <a:cubicBezTo>
                    <a:pt x="13" y="39"/>
                    <a:pt x="7" y="39"/>
                    <a:pt x="0" y="39"/>
                  </a:cubicBezTo>
                  <a:cubicBezTo>
                    <a:pt x="0" y="27"/>
                    <a:pt x="0" y="1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9" name="Freeform 152">
              <a:extLst>
                <a:ext uri="{FF2B5EF4-FFF2-40B4-BE49-F238E27FC236}">
                  <a16:creationId xmlns:a16="http://schemas.microsoft.com/office/drawing/2014/main" id="{EA5000C0-1F5D-4021-AE57-6BACB564E796}"/>
                </a:ext>
              </a:extLst>
            </p:cNvPr>
            <p:cNvSpPr>
              <a:spLocks/>
            </p:cNvSpPr>
            <p:nvPr/>
          </p:nvSpPr>
          <p:spPr bwMode="auto">
            <a:xfrm>
              <a:off x="7196138" y="2679700"/>
              <a:ext cx="52388" cy="103187"/>
            </a:xfrm>
            <a:custGeom>
              <a:avLst/>
              <a:gdLst>
                <a:gd name="T0" fmla="*/ 0 w 19"/>
                <a:gd name="T1" fmla="*/ 38 h 38"/>
                <a:gd name="T2" fmla="*/ 0 w 19"/>
                <a:gd name="T3" fmla="*/ 0 h 38"/>
                <a:gd name="T4" fmla="*/ 19 w 19"/>
                <a:gd name="T5" fmla="*/ 0 h 38"/>
                <a:gd name="T6" fmla="*/ 19 w 19"/>
                <a:gd name="T7" fmla="*/ 38 h 38"/>
                <a:gd name="T8" fmla="*/ 0 w 19"/>
                <a:gd name="T9" fmla="*/ 38 h 38"/>
              </a:gdLst>
              <a:ahLst/>
              <a:cxnLst>
                <a:cxn ang="0">
                  <a:pos x="T0" y="T1"/>
                </a:cxn>
                <a:cxn ang="0">
                  <a:pos x="T2" y="T3"/>
                </a:cxn>
                <a:cxn ang="0">
                  <a:pos x="T4" y="T5"/>
                </a:cxn>
                <a:cxn ang="0">
                  <a:pos x="T6" y="T7"/>
                </a:cxn>
                <a:cxn ang="0">
                  <a:pos x="T8" y="T9"/>
                </a:cxn>
              </a:cxnLst>
              <a:rect l="0" t="0" r="r" b="b"/>
              <a:pathLst>
                <a:path w="19" h="38">
                  <a:moveTo>
                    <a:pt x="0" y="38"/>
                  </a:moveTo>
                  <a:cubicBezTo>
                    <a:pt x="0" y="25"/>
                    <a:pt x="0" y="13"/>
                    <a:pt x="0" y="0"/>
                  </a:cubicBezTo>
                  <a:cubicBezTo>
                    <a:pt x="6" y="0"/>
                    <a:pt x="12" y="0"/>
                    <a:pt x="19" y="0"/>
                  </a:cubicBezTo>
                  <a:cubicBezTo>
                    <a:pt x="19" y="12"/>
                    <a:pt x="19" y="25"/>
                    <a:pt x="19" y="38"/>
                  </a:cubicBezTo>
                  <a:cubicBezTo>
                    <a:pt x="13" y="38"/>
                    <a:pt x="7"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20" name="Freeform 153">
              <a:extLst>
                <a:ext uri="{FF2B5EF4-FFF2-40B4-BE49-F238E27FC236}">
                  <a16:creationId xmlns:a16="http://schemas.microsoft.com/office/drawing/2014/main" id="{E985B2C7-0984-4A7A-B9B4-0739D16217EC}"/>
                </a:ext>
              </a:extLst>
            </p:cNvPr>
            <p:cNvSpPr>
              <a:spLocks/>
            </p:cNvSpPr>
            <p:nvPr/>
          </p:nvSpPr>
          <p:spPr bwMode="auto">
            <a:xfrm>
              <a:off x="4883150" y="2673350"/>
              <a:ext cx="58738" cy="109537"/>
            </a:xfrm>
            <a:custGeom>
              <a:avLst/>
              <a:gdLst>
                <a:gd name="T0" fmla="*/ 0 w 21"/>
                <a:gd name="T1" fmla="*/ 40 h 40"/>
                <a:gd name="T2" fmla="*/ 0 w 21"/>
                <a:gd name="T3" fmla="*/ 1 h 40"/>
                <a:gd name="T4" fmla="*/ 15 w 21"/>
                <a:gd name="T5" fmla="*/ 1 h 40"/>
                <a:gd name="T6" fmla="*/ 20 w 21"/>
                <a:gd name="T7" fmla="*/ 7 h 40"/>
                <a:gd name="T8" fmla="*/ 20 w 21"/>
                <a:gd name="T9" fmla="*/ 40 h 40"/>
                <a:gd name="T10" fmla="*/ 0 w 21"/>
                <a:gd name="T11" fmla="*/ 40 h 40"/>
              </a:gdLst>
              <a:ahLst/>
              <a:cxnLst>
                <a:cxn ang="0">
                  <a:pos x="T0" y="T1"/>
                </a:cxn>
                <a:cxn ang="0">
                  <a:pos x="T2" y="T3"/>
                </a:cxn>
                <a:cxn ang="0">
                  <a:pos x="T4" y="T5"/>
                </a:cxn>
                <a:cxn ang="0">
                  <a:pos x="T6" y="T7"/>
                </a:cxn>
                <a:cxn ang="0">
                  <a:pos x="T8" y="T9"/>
                </a:cxn>
                <a:cxn ang="0">
                  <a:pos x="T10" y="T11"/>
                </a:cxn>
              </a:cxnLst>
              <a:rect l="0" t="0" r="r" b="b"/>
              <a:pathLst>
                <a:path w="21" h="40">
                  <a:moveTo>
                    <a:pt x="0" y="40"/>
                  </a:moveTo>
                  <a:cubicBezTo>
                    <a:pt x="0" y="27"/>
                    <a:pt x="0" y="15"/>
                    <a:pt x="0" y="1"/>
                  </a:cubicBezTo>
                  <a:cubicBezTo>
                    <a:pt x="5" y="1"/>
                    <a:pt x="10" y="0"/>
                    <a:pt x="15" y="1"/>
                  </a:cubicBezTo>
                  <a:cubicBezTo>
                    <a:pt x="17" y="2"/>
                    <a:pt x="20" y="5"/>
                    <a:pt x="20" y="7"/>
                  </a:cubicBezTo>
                  <a:cubicBezTo>
                    <a:pt x="21" y="18"/>
                    <a:pt x="20" y="29"/>
                    <a:pt x="20" y="40"/>
                  </a:cubicBezTo>
                  <a:cubicBezTo>
                    <a:pt x="14" y="40"/>
                    <a:pt x="8" y="40"/>
                    <a:pt x="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21" name="Freeform 154">
              <a:extLst>
                <a:ext uri="{FF2B5EF4-FFF2-40B4-BE49-F238E27FC236}">
                  <a16:creationId xmlns:a16="http://schemas.microsoft.com/office/drawing/2014/main" id="{5EB5B1F5-3C4F-44D5-99EC-71F113F9B9C6}"/>
                </a:ext>
              </a:extLst>
            </p:cNvPr>
            <p:cNvSpPr>
              <a:spLocks/>
            </p:cNvSpPr>
            <p:nvPr/>
          </p:nvSpPr>
          <p:spPr bwMode="auto">
            <a:xfrm>
              <a:off x="5064125" y="3632200"/>
              <a:ext cx="90488" cy="177800"/>
            </a:xfrm>
            <a:custGeom>
              <a:avLst/>
              <a:gdLst>
                <a:gd name="T0" fmla="*/ 10 w 33"/>
                <a:gd name="T1" fmla="*/ 44 h 65"/>
                <a:gd name="T2" fmla="*/ 32 w 33"/>
                <a:gd name="T3" fmla="*/ 13 h 65"/>
                <a:gd name="T4" fmla="*/ 14 w 33"/>
                <a:gd name="T5" fmla="*/ 65 h 65"/>
                <a:gd name="T6" fmla="*/ 8 w 33"/>
                <a:gd name="T7" fmla="*/ 0 h 65"/>
                <a:gd name="T8" fmla="*/ 19 w 33"/>
                <a:gd name="T9" fmla="*/ 6 h 65"/>
                <a:gd name="T10" fmla="*/ 15 w 33"/>
                <a:gd name="T11" fmla="*/ 15 h 65"/>
                <a:gd name="T12" fmla="*/ 10 w 33"/>
                <a:gd name="T13" fmla="*/ 44 h 65"/>
              </a:gdLst>
              <a:ahLst/>
              <a:cxnLst>
                <a:cxn ang="0">
                  <a:pos x="T0" y="T1"/>
                </a:cxn>
                <a:cxn ang="0">
                  <a:pos x="T2" y="T3"/>
                </a:cxn>
                <a:cxn ang="0">
                  <a:pos x="T4" y="T5"/>
                </a:cxn>
                <a:cxn ang="0">
                  <a:pos x="T6" y="T7"/>
                </a:cxn>
                <a:cxn ang="0">
                  <a:pos x="T8" y="T9"/>
                </a:cxn>
                <a:cxn ang="0">
                  <a:pos x="T10" y="T11"/>
                </a:cxn>
                <a:cxn ang="0">
                  <a:pos x="T12" y="T13"/>
                </a:cxn>
              </a:cxnLst>
              <a:rect l="0" t="0" r="r" b="b"/>
              <a:pathLst>
                <a:path w="33" h="65">
                  <a:moveTo>
                    <a:pt x="10" y="44"/>
                  </a:moveTo>
                  <a:cubicBezTo>
                    <a:pt x="23" y="36"/>
                    <a:pt x="26" y="24"/>
                    <a:pt x="32" y="13"/>
                  </a:cubicBezTo>
                  <a:cubicBezTo>
                    <a:pt x="33" y="32"/>
                    <a:pt x="25" y="48"/>
                    <a:pt x="14" y="65"/>
                  </a:cubicBezTo>
                  <a:cubicBezTo>
                    <a:pt x="0" y="44"/>
                    <a:pt x="6" y="23"/>
                    <a:pt x="8" y="0"/>
                  </a:cubicBezTo>
                  <a:cubicBezTo>
                    <a:pt x="12" y="2"/>
                    <a:pt x="17" y="3"/>
                    <a:pt x="19" y="6"/>
                  </a:cubicBezTo>
                  <a:cubicBezTo>
                    <a:pt x="20" y="7"/>
                    <a:pt x="17" y="12"/>
                    <a:pt x="15" y="15"/>
                  </a:cubicBezTo>
                  <a:cubicBezTo>
                    <a:pt x="10" y="23"/>
                    <a:pt x="6" y="32"/>
                    <a:pt x="10"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22" name="Freeform 155">
              <a:extLst>
                <a:ext uri="{FF2B5EF4-FFF2-40B4-BE49-F238E27FC236}">
                  <a16:creationId xmlns:a16="http://schemas.microsoft.com/office/drawing/2014/main" id="{41ADD392-648B-4BA9-8BA6-FE0BE9C5A62F}"/>
                </a:ext>
              </a:extLst>
            </p:cNvPr>
            <p:cNvSpPr>
              <a:spLocks/>
            </p:cNvSpPr>
            <p:nvPr/>
          </p:nvSpPr>
          <p:spPr bwMode="auto">
            <a:xfrm>
              <a:off x="5886450" y="3744913"/>
              <a:ext cx="128588" cy="84137"/>
            </a:xfrm>
            <a:custGeom>
              <a:avLst/>
              <a:gdLst>
                <a:gd name="T0" fmla="*/ 45 w 47"/>
                <a:gd name="T1" fmla="*/ 0 h 31"/>
                <a:gd name="T2" fmla="*/ 37 w 47"/>
                <a:gd name="T3" fmla="*/ 15 h 31"/>
                <a:gd name="T4" fmla="*/ 12 w 47"/>
                <a:gd name="T5" fmla="*/ 27 h 31"/>
                <a:gd name="T6" fmla="*/ 0 w 47"/>
                <a:gd name="T7" fmla="*/ 19 h 31"/>
                <a:gd name="T8" fmla="*/ 45 w 47"/>
                <a:gd name="T9" fmla="*/ 0 h 31"/>
              </a:gdLst>
              <a:ahLst/>
              <a:cxnLst>
                <a:cxn ang="0">
                  <a:pos x="T0" y="T1"/>
                </a:cxn>
                <a:cxn ang="0">
                  <a:pos x="T2" y="T3"/>
                </a:cxn>
                <a:cxn ang="0">
                  <a:pos x="T4" y="T5"/>
                </a:cxn>
                <a:cxn ang="0">
                  <a:pos x="T6" y="T7"/>
                </a:cxn>
                <a:cxn ang="0">
                  <a:pos x="T8" y="T9"/>
                </a:cxn>
              </a:cxnLst>
              <a:rect l="0" t="0" r="r" b="b"/>
              <a:pathLst>
                <a:path w="47" h="31">
                  <a:moveTo>
                    <a:pt x="45" y="0"/>
                  </a:moveTo>
                  <a:cubicBezTo>
                    <a:pt x="47" y="7"/>
                    <a:pt x="45" y="12"/>
                    <a:pt x="37" y="15"/>
                  </a:cubicBezTo>
                  <a:cubicBezTo>
                    <a:pt x="28" y="18"/>
                    <a:pt x="20" y="23"/>
                    <a:pt x="12" y="27"/>
                  </a:cubicBezTo>
                  <a:cubicBezTo>
                    <a:pt x="4" y="31"/>
                    <a:pt x="2" y="25"/>
                    <a:pt x="0" y="19"/>
                  </a:cubicBezTo>
                  <a:cubicBezTo>
                    <a:pt x="15" y="12"/>
                    <a:pt x="30" y="6"/>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23" name="Freeform 156">
              <a:extLst>
                <a:ext uri="{FF2B5EF4-FFF2-40B4-BE49-F238E27FC236}">
                  <a16:creationId xmlns:a16="http://schemas.microsoft.com/office/drawing/2014/main" id="{5B28B5BD-55C2-4E7B-95D3-DA80C6EE0803}"/>
                </a:ext>
              </a:extLst>
            </p:cNvPr>
            <p:cNvSpPr>
              <a:spLocks/>
            </p:cNvSpPr>
            <p:nvPr/>
          </p:nvSpPr>
          <p:spPr bwMode="auto">
            <a:xfrm>
              <a:off x="6302375" y="3490913"/>
              <a:ext cx="117475" cy="71437"/>
            </a:xfrm>
            <a:custGeom>
              <a:avLst/>
              <a:gdLst>
                <a:gd name="T0" fmla="*/ 0 w 43"/>
                <a:gd name="T1" fmla="*/ 21 h 26"/>
                <a:gd name="T2" fmla="*/ 35 w 43"/>
                <a:gd name="T3" fmla="*/ 4 h 26"/>
                <a:gd name="T4" fmla="*/ 43 w 43"/>
                <a:gd name="T5" fmla="*/ 13 h 26"/>
                <a:gd name="T6" fmla="*/ 20 w 43"/>
                <a:gd name="T7" fmla="*/ 22 h 26"/>
                <a:gd name="T8" fmla="*/ 2 w 43"/>
                <a:gd name="T9" fmla="*/ 25 h 26"/>
                <a:gd name="T10" fmla="*/ 0 w 43"/>
                <a:gd name="T11" fmla="*/ 21 h 26"/>
              </a:gdLst>
              <a:ahLst/>
              <a:cxnLst>
                <a:cxn ang="0">
                  <a:pos x="T0" y="T1"/>
                </a:cxn>
                <a:cxn ang="0">
                  <a:pos x="T2" y="T3"/>
                </a:cxn>
                <a:cxn ang="0">
                  <a:pos x="T4" y="T5"/>
                </a:cxn>
                <a:cxn ang="0">
                  <a:pos x="T6" y="T7"/>
                </a:cxn>
                <a:cxn ang="0">
                  <a:pos x="T8" y="T9"/>
                </a:cxn>
                <a:cxn ang="0">
                  <a:pos x="T10" y="T11"/>
                </a:cxn>
              </a:cxnLst>
              <a:rect l="0" t="0" r="r" b="b"/>
              <a:pathLst>
                <a:path w="43" h="26">
                  <a:moveTo>
                    <a:pt x="0" y="21"/>
                  </a:moveTo>
                  <a:cubicBezTo>
                    <a:pt x="12" y="15"/>
                    <a:pt x="23" y="9"/>
                    <a:pt x="35" y="4"/>
                  </a:cubicBezTo>
                  <a:cubicBezTo>
                    <a:pt x="43" y="0"/>
                    <a:pt x="43" y="6"/>
                    <a:pt x="43" y="13"/>
                  </a:cubicBezTo>
                  <a:cubicBezTo>
                    <a:pt x="33" y="10"/>
                    <a:pt x="27" y="15"/>
                    <a:pt x="20" y="22"/>
                  </a:cubicBezTo>
                  <a:cubicBezTo>
                    <a:pt x="16" y="26"/>
                    <a:pt x="8" y="24"/>
                    <a:pt x="2" y="25"/>
                  </a:cubicBezTo>
                  <a:cubicBezTo>
                    <a:pt x="1" y="24"/>
                    <a:pt x="1" y="23"/>
                    <a:pt x="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26" name="Freeform 157">
              <a:extLst>
                <a:ext uri="{FF2B5EF4-FFF2-40B4-BE49-F238E27FC236}">
                  <a16:creationId xmlns:a16="http://schemas.microsoft.com/office/drawing/2014/main" id="{59CEC1D7-3A0B-4A56-8159-72BE15733EA0}"/>
                </a:ext>
              </a:extLst>
            </p:cNvPr>
            <p:cNvSpPr>
              <a:spLocks/>
            </p:cNvSpPr>
            <p:nvPr/>
          </p:nvSpPr>
          <p:spPr bwMode="auto">
            <a:xfrm>
              <a:off x="5108575" y="3536950"/>
              <a:ext cx="57150" cy="71437"/>
            </a:xfrm>
            <a:custGeom>
              <a:avLst/>
              <a:gdLst>
                <a:gd name="T0" fmla="*/ 4 w 21"/>
                <a:gd name="T1" fmla="*/ 0 h 26"/>
                <a:gd name="T2" fmla="*/ 18 w 21"/>
                <a:gd name="T3" fmla="*/ 13 h 26"/>
                <a:gd name="T4" fmla="*/ 21 w 21"/>
                <a:gd name="T5" fmla="*/ 22 h 26"/>
                <a:gd name="T6" fmla="*/ 13 w 21"/>
                <a:gd name="T7" fmla="*/ 25 h 26"/>
                <a:gd name="T8" fmla="*/ 0 w 21"/>
                <a:gd name="T9" fmla="*/ 20 h 26"/>
                <a:gd name="T10" fmla="*/ 4 w 21"/>
                <a:gd name="T11" fmla="*/ 0 h 26"/>
              </a:gdLst>
              <a:ahLst/>
              <a:cxnLst>
                <a:cxn ang="0">
                  <a:pos x="T0" y="T1"/>
                </a:cxn>
                <a:cxn ang="0">
                  <a:pos x="T2" y="T3"/>
                </a:cxn>
                <a:cxn ang="0">
                  <a:pos x="T4" y="T5"/>
                </a:cxn>
                <a:cxn ang="0">
                  <a:pos x="T6" y="T7"/>
                </a:cxn>
                <a:cxn ang="0">
                  <a:pos x="T8" y="T9"/>
                </a:cxn>
                <a:cxn ang="0">
                  <a:pos x="T10" y="T11"/>
                </a:cxn>
              </a:cxnLst>
              <a:rect l="0" t="0" r="r" b="b"/>
              <a:pathLst>
                <a:path w="21" h="26">
                  <a:moveTo>
                    <a:pt x="4" y="0"/>
                  </a:moveTo>
                  <a:cubicBezTo>
                    <a:pt x="11" y="6"/>
                    <a:pt x="15" y="9"/>
                    <a:pt x="18" y="13"/>
                  </a:cubicBezTo>
                  <a:cubicBezTo>
                    <a:pt x="20" y="15"/>
                    <a:pt x="21" y="19"/>
                    <a:pt x="21" y="22"/>
                  </a:cubicBezTo>
                  <a:cubicBezTo>
                    <a:pt x="21" y="24"/>
                    <a:pt x="16" y="26"/>
                    <a:pt x="13" y="25"/>
                  </a:cubicBezTo>
                  <a:cubicBezTo>
                    <a:pt x="9" y="24"/>
                    <a:pt x="1" y="22"/>
                    <a:pt x="0" y="20"/>
                  </a:cubicBezTo>
                  <a:cubicBezTo>
                    <a:pt x="0" y="14"/>
                    <a:pt x="2" y="8"/>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27" name="Freeform 158">
              <a:extLst>
                <a:ext uri="{FF2B5EF4-FFF2-40B4-BE49-F238E27FC236}">
                  <a16:creationId xmlns:a16="http://schemas.microsoft.com/office/drawing/2014/main" id="{A495938D-9562-440E-AA02-67D7CC4F1F96}"/>
                </a:ext>
              </a:extLst>
            </p:cNvPr>
            <p:cNvSpPr>
              <a:spLocks/>
            </p:cNvSpPr>
            <p:nvPr/>
          </p:nvSpPr>
          <p:spPr bwMode="auto">
            <a:xfrm>
              <a:off x="6423025" y="3602038"/>
              <a:ext cx="60325" cy="52387"/>
            </a:xfrm>
            <a:custGeom>
              <a:avLst/>
              <a:gdLst>
                <a:gd name="T0" fmla="*/ 4 w 22"/>
                <a:gd name="T1" fmla="*/ 19 h 19"/>
                <a:gd name="T2" fmla="*/ 0 w 22"/>
                <a:gd name="T3" fmla="*/ 0 h 19"/>
                <a:gd name="T4" fmla="*/ 21 w 22"/>
                <a:gd name="T5" fmla="*/ 8 h 19"/>
                <a:gd name="T6" fmla="*/ 19 w 22"/>
                <a:gd name="T7" fmla="*/ 15 h 19"/>
                <a:gd name="T8" fmla="*/ 4 w 22"/>
                <a:gd name="T9" fmla="*/ 19 h 19"/>
              </a:gdLst>
              <a:ahLst/>
              <a:cxnLst>
                <a:cxn ang="0">
                  <a:pos x="T0" y="T1"/>
                </a:cxn>
                <a:cxn ang="0">
                  <a:pos x="T2" y="T3"/>
                </a:cxn>
                <a:cxn ang="0">
                  <a:pos x="T4" y="T5"/>
                </a:cxn>
                <a:cxn ang="0">
                  <a:pos x="T6" y="T7"/>
                </a:cxn>
                <a:cxn ang="0">
                  <a:pos x="T8" y="T9"/>
                </a:cxn>
              </a:cxnLst>
              <a:rect l="0" t="0" r="r" b="b"/>
              <a:pathLst>
                <a:path w="22" h="19">
                  <a:moveTo>
                    <a:pt x="4" y="19"/>
                  </a:moveTo>
                  <a:cubicBezTo>
                    <a:pt x="2" y="13"/>
                    <a:pt x="1" y="8"/>
                    <a:pt x="0" y="0"/>
                  </a:cubicBezTo>
                  <a:cubicBezTo>
                    <a:pt x="8" y="3"/>
                    <a:pt x="15" y="5"/>
                    <a:pt x="21" y="8"/>
                  </a:cubicBezTo>
                  <a:cubicBezTo>
                    <a:pt x="22" y="8"/>
                    <a:pt x="21" y="14"/>
                    <a:pt x="19" y="15"/>
                  </a:cubicBezTo>
                  <a:cubicBezTo>
                    <a:pt x="15" y="17"/>
                    <a:pt x="10" y="18"/>
                    <a:pt x="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28" name="Freeform 159">
              <a:extLst>
                <a:ext uri="{FF2B5EF4-FFF2-40B4-BE49-F238E27FC236}">
                  <a16:creationId xmlns:a16="http://schemas.microsoft.com/office/drawing/2014/main" id="{F12EAEF6-3E50-457B-89EC-DDA3130B21B8}"/>
                </a:ext>
              </a:extLst>
            </p:cNvPr>
            <p:cNvSpPr>
              <a:spLocks/>
            </p:cNvSpPr>
            <p:nvPr/>
          </p:nvSpPr>
          <p:spPr bwMode="auto">
            <a:xfrm>
              <a:off x="7150100" y="3514725"/>
              <a:ext cx="68263" cy="57150"/>
            </a:xfrm>
            <a:custGeom>
              <a:avLst/>
              <a:gdLst>
                <a:gd name="T0" fmla="*/ 25 w 25"/>
                <a:gd name="T1" fmla="*/ 18 h 21"/>
                <a:gd name="T2" fmla="*/ 4 w 25"/>
                <a:gd name="T3" fmla="*/ 4 h 21"/>
                <a:gd name="T4" fmla="*/ 10 w 25"/>
                <a:gd name="T5" fmla="*/ 1 h 21"/>
                <a:gd name="T6" fmla="*/ 25 w 25"/>
                <a:gd name="T7" fmla="*/ 18 h 21"/>
              </a:gdLst>
              <a:ahLst/>
              <a:cxnLst>
                <a:cxn ang="0">
                  <a:pos x="T0" y="T1"/>
                </a:cxn>
                <a:cxn ang="0">
                  <a:pos x="T2" y="T3"/>
                </a:cxn>
                <a:cxn ang="0">
                  <a:pos x="T4" y="T5"/>
                </a:cxn>
                <a:cxn ang="0">
                  <a:pos x="T6" y="T7"/>
                </a:cxn>
              </a:cxnLst>
              <a:rect l="0" t="0" r="r" b="b"/>
              <a:pathLst>
                <a:path w="25" h="21">
                  <a:moveTo>
                    <a:pt x="25" y="18"/>
                  </a:moveTo>
                  <a:cubicBezTo>
                    <a:pt x="6" y="21"/>
                    <a:pt x="0" y="17"/>
                    <a:pt x="4" y="4"/>
                  </a:cubicBezTo>
                  <a:cubicBezTo>
                    <a:pt x="4" y="3"/>
                    <a:pt x="9" y="0"/>
                    <a:pt x="10" y="1"/>
                  </a:cubicBezTo>
                  <a:cubicBezTo>
                    <a:pt x="14" y="6"/>
                    <a:pt x="19" y="11"/>
                    <a:pt x="25"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29" name="Freeform 160">
              <a:extLst>
                <a:ext uri="{FF2B5EF4-FFF2-40B4-BE49-F238E27FC236}">
                  <a16:creationId xmlns:a16="http://schemas.microsoft.com/office/drawing/2014/main" id="{BA779041-9903-4151-9701-136CC409E62E}"/>
                </a:ext>
              </a:extLst>
            </p:cNvPr>
            <p:cNvSpPr>
              <a:spLocks/>
            </p:cNvSpPr>
            <p:nvPr/>
          </p:nvSpPr>
          <p:spPr bwMode="auto">
            <a:xfrm>
              <a:off x="7086600" y="3621088"/>
              <a:ext cx="46038" cy="66675"/>
            </a:xfrm>
            <a:custGeom>
              <a:avLst/>
              <a:gdLst>
                <a:gd name="T0" fmla="*/ 17 w 17"/>
                <a:gd name="T1" fmla="*/ 0 h 24"/>
                <a:gd name="T2" fmla="*/ 17 w 17"/>
                <a:gd name="T3" fmla="*/ 24 h 24"/>
                <a:gd name="T4" fmla="*/ 1 w 17"/>
                <a:gd name="T5" fmla="*/ 15 h 24"/>
                <a:gd name="T6" fmla="*/ 17 w 17"/>
                <a:gd name="T7" fmla="*/ 0 h 24"/>
              </a:gdLst>
              <a:ahLst/>
              <a:cxnLst>
                <a:cxn ang="0">
                  <a:pos x="T0" y="T1"/>
                </a:cxn>
                <a:cxn ang="0">
                  <a:pos x="T2" y="T3"/>
                </a:cxn>
                <a:cxn ang="0">
                  <a:pos x="T4" y="T5"/>
                </a:cxn>
                <a:cxn ang="0">
                  <a:pos x="T6" y="T7"/>
                </a:cxn>
              </a:cxnLst>
              <a:rect l="0" t="0" r="r" b="b"/>
              <a:pathLst>
                <a:path w="17" h="24">
                  <a:moveTo>
                    <a:pt x="17" y="0"/>
                  </a:moveTo>
                  <a:cubicBezTo>
                    <a:pt x="17" y="8"/>
                    <a:pt x="17" y="14"/>
                    <a:pt x="17" y="24"/>
                  </a:cubicBezTo>
                  <a:cubicBezTo>
                    <a:pt x="10" y="20"/>
                    <a:pt x="1" y="18"/>
                    <a:pt x="1" y="15"/>
                  </a:cubicBezTo>
                  <a:cubicBezTo>
                    <a:pt x="0" y="6"/>
                    <a:pt x="8" y="3"/>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30" name="Freeform 161">
              <a:extLst>
                <a:ext uri="{FF2B5EF4-FFF2-40B4-BE49-F238E27FC236}">
                  <a16:creationId xmlns:a16="http://schemas.microsoft.com/office/drawing/2014/main" id="{5D883B11-9604-4DB7-9B0F-264E1CE34583}"/>
                </a:ext>
              </a:extLst>
            </p:cNvPr>
            <p:cNvSpPr>
              <a:spLocks/>
            </p:cNvSpPr>
            <p:nvPr/>
          </p:nvSpPr>
          <p:spPr bwMode="auto">
            <a:xfrm>
              <a:off x="6427788" y="3536950"/>
              <a:ext cx="57150" cy="52387"/>
            </a:xfrm>
            <a:custGeom>
              <a:avLst/>
              <a:gdLst>
                <a:gd name="T0" fmla="*/ 20 w 21"/>
                <a:gd name="T1" fmla="*/ 19 h 19"/>
                <a:gd name="T2" fmla="*/ 5 w 21"/>
                <a:gd name="T3" fmla="*/ 16 h 19"/>
                <a:gd name="T4" fmla="*/ 1 w 21"/>
                <a:gd name="T5" fmla="*/ 8 h 19"/>
                <a:gd name="T6" fmla="*/ 6 w 21"/>
                <a:gd name="T7" fmla="*/ 0 h 19"/>
                <a:gd name="T8" fmla="*/ 13 w 21"/>
                <a:gd name="T9" fmla="*/ 5 h 19"/>
                <a:gd name="T10" fmla="*/ 21 w 21"/>
                <a:gd name="T11" fmla="*/ 16 h 19"/>
                <a:gd name="T12" fmla="*/ 20 w 21"/>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21" h="19">
                  <a:moveTo>
                    <a:pt x="20" y="19"/>
                  </a:moveTo>
                  <a:cubicBezTo>
                    <a:pt x="15" y="18"/>
                    <a:pt x="10" y="18"/>
                    <a:pt x="5" y="16"/>
                  </a:cubicBezTo>
                  <a:cubicBezTo>
                    <a:pt x="3" y="15"/>
                    <a:pt x="0" y="11"/>
                    <a:pt x="1" y="8"/>
                  </a:cubicBezTo>
                  <a:cubicBezTo>
                    <a:pt x="1" y="5"/>
                    <a:pt x="4" y="3"/>
                    <a:pt x="6" y="0"/>
                  </a:cubicBezTo>
                  <a:cubicBezTo>
                    <a:pt x="8" y="2"/>
                    <a:pt x="11" y="3"/>
                    <a:pt x="13" y="5"/>
                  </a:cubicBezTo>
                  <a:cubicBezTo>
                    <a:pt x="16" y="8"/>
                    <a:pt x="18" y="12"/>
                    <a:pt x="21" y="16"/>
                  </a:cubicBezTo>
                  <a:cubicBezTo>
                    <a:pt x="21" y="17"/>
                    <a:pt x="21" y="18"/>
                    <a:pt x="2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31" name="Freeform 162">
              <a:extLst>
                <a:ext uri="{FF2B5EF4-FFF2-40B4-BE49-F238E27FC236}">
                  <a16:creationId xmlns:a16="http://schemas.microsoft.com/office/drawing/2014/main" id="{79AB00D2-86B9-440F-8239-4505EA2F4258}"/>
                </a:ext>
              </a:extLst>
            </p:cNvPr>
            <p:cNvSpPr>
              <a:spLocks/>
            </p:cNvSpPr>
            <p:nvPr/>
          </p:nvSpPr>
          <p:spPr bwMode="auto">
            <a:xfrm>
              <a:off x="6030913" y="3703638"/>
              <a:ext cx="58738" cy="57150"/>
            </a:xfrm>
            <a:custGeom>
              <a:avLst/>
              <a:gdLst>
                <a:gd name="T0" fmla="*/ 20 w 21"/>
                <a:gd name="T1" fmla="*/ 19 h 21"/>
                <a:gd name="T2" fmla="*/ 3 w 21"/>
                <a:gd name="T3" fmla="*/ 18 h 21"/>
                <a:gd name="T4" fmla="*/ 0 w 21"/>
                <a:gd name="T5" fmla="*/ 3 h 21"/>
                <a:gd name="T6" fmla="*/ 3 w 21"/>
                <a:gd name="T7" fmla="*/ 0 h 21"/>
                <a:gd name="T8" fmla="*/ 21 w 21"/>
                <a:gd name="T9" fmla="*/ 14 h 21"/>
                <a:gd name="T10" fmla="*/ 20 w 21"/>
                <a:gd name="T11" fmla="*/ 19 h 21"/>
              </a:gdLst>
              <a:ahLst/>
              <a:cxnLst>
                <a:cxn ang="0">
                  <a:pos x="T0" y="T1"/>
                </a:cxn>
                <a:cxn ang="0">
                  <a:pos x="T2" y="T3"/>
                </a:cxn>
                <a:cxn ang="0">
                  <a:pos x="T4" y="T5"/>
                </a:cxn>
                <a:cxn ang="0">
                  <a:pos x="T6" y="T7"/>
                </a:cxn>
                <a:cxn ang="0">
                  <a:pos x="T8" y="T9"/>
                </a:cxn>
                <a:cxn ang="0">
                  <a:pos x="T10" y="T11"/>
                </a:cxn>
              </a:cxnLst>
              <a:rect l="0" t="0" r="r" b="b"/>
              <a:pathLst>
                <a:path w="21" h="21">
                  <a:moveTo>
                    <a:pt x="20" y="19"/>
                  </a:moveTo>
                  <a:cubicBezTo>
                    <a:pt x="14" y="19"/>
                    <a:pt x="7" y="21"/>
                    <a:pt x="3" y="18"/>
                  </a:cubicBezTo>
                  <a:cubicBezTo>
                    <a:pt x="0" y="16"/>
                    <a:pt x="1" y="8"/>
                    <a:pt x="0" y="3"/>
                  </a:cubicBezTo>
                  <a:cubicBezTo>
                    <a:pt x="1" y="2"/>
                    <a:pt x="2" y="1"/>
                    <a:pt x="3" y="0"/>
                  </a:cubicBezTo>
                  <a:cubicBezTo>
                    <a:pt x="9" y="5"/>
                    <a:pt x="15" y="9"/>
                    <a:pt x="21" y="14"/>
                  </a:cubicBezTo>
                  <a:cubicBezTo>
                    <a:pt x="21" y="16"/>
                    <a:pt x="20" y="17"/>
                    <a:pt x="2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32" name="Freeform 163">
              <a:extLst>
                <a:ext uri="{FF2B5EF4-FFF2-40B4-BE49-F238E27FC236}">
                  <a16:creationId xmlns:a16="http://schemas.microsoft.com/office/drawing/2014/main" id="{0CC464EF-5AE9-4339-8977-3387E8B0ABD7}"/>
                </a:ext>
              </a:extLst>
            </p:cNvPr>
            <p:cNvSpPr>
              <a:spLocks/>
            </p:cNvSpPr>
            <p:nvPr/>
          </p:nvSpPr>
          <p:spPr bwMode="auto">
            <a:xfrm>
              <a:off x="7215188" y="3482975"/>
              <a:ext cx="60325" cy="57150"/>
            </a:xfrm>
            <a:custGeom>
              <a:avLst/>
              <a:gdLst>
                <a:gd name="T0" fmla="*/ 22 w 22"/>
                <a:gd name="T1" fmla="*/ 0 h 21"/>
                <a:gd name="T2" fmla="*/ 14 w 22"/>
                <a:gd name="T3" fmla="*/ 15 h 21"/>
                <a:gd name="T4" fmla="*/ 9 w 22"/>
                <a:gd name="T5" fmla="*/ 21 h 21"/>
                <a:gd name="T6" fmla="*/ 0 w 22"/>
                <a:gd name="T7" fmla="*/ 11 h 21"/>
                <a:gd name="T8" fmla="*/ 6 w 22"/>
                <a:gd name="T9" fmla="*/ 6 h 21"/>
                <a:gd name="T10" fmla="*/ 22 w 22"/>
                <a:gd name="T11" fmla="*/ 0 h 21"/>
              </a:gdLst>
              <a:ahLst/>
              <a:cxnLst>
                <a:cxn ang="0">
                  <a:pos x="T0" y="T1"/>
                </a:cxn>
                <a:cxn ang="0">
                  <a:pos x="T2" y="T3"/>
                </a:cxn>
                <a:cxn ang="0">
                  <a:pos x="T4" y="T5"/>
                </a:cxn>
                <a:cxn ang="0">
                  <a:pos x="T6" y="T7"/>
                </a:cxn>
                <a:cxn ang="0">
                  <a:pos x="T8" y="T9"/>
                </a:cxn>
                <a:cxn ang="0">
                  <a:pos x="T10" y="T11"/>
                </a:cxn>
              </a:cxnLst>
              <a:rect l="0" t="0" r="r" b="b"/>
              <a:pathLst>
                <a:path w="22" h="21">
                  <a:moveTo>
                    <a:pt x="22" y="0"/>
                  </a:moveTo>
                  <a:cubicBezTo>
                    <a:pt x="18" y="7"/>
                    <a:pt x="16" y="11"/>
                    <a:pt x="14" y="15"/>
                  </a:cubicBezTo>
                  <a:cubicBezTo>
                    <a:pt x="13" y="17"/>
                    <a:pt x="11" y="19"/>
                    <a:pt x="9" y="21"/>
                  </a:cubicBezTo>
                  <a:cubicBezTo>
                    <a:pt x="6" y="18"/>
                    <a:pt x="3" y="14"/>
                    <a:pt x="0" y="11"/>
                  </a:cubicBezTo>
                  <a:cubicBezTo>
                    <a:pt x="2" y="9"/>
                    <a:pt x="3" y="7"/>
                    <a:pt x="6" y="6"/>
                  </a:cubicBezTo>
                  <a:cubicBezTo>
                    <a:pt x="10" y="4"/>
                    <a:pt x="15" y="3"/>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33" name="Freeform 164">
              <a:extLst>
                <a:ext uri="{FF2B5EF4-FFF2-40B4-BE49-F238E27FC236}">
                  <a16:creationId xmlns:a16="http://schemas.microsoft.com/office/drawing/2014/main" id="{18DE7551-BB6C-48BC-A08F-3FDE5D4115D9}"/>
                </a:ext>
              </a:extLst>
            </p:cNvPr>
            <p:cNvSpPr>
              <a:spLocks/>
            </p:cNvSpPr>
            <p:nvPr/>
          </p:nvSpPr>
          <p:spPr bwMode="auto">
            <a:xfrm>
              <a:off x="5162550" y="3605213"/>
              <a:ext cx="38100" cy="63500"/>
            </a:xfrm>
            <a:custGeom>
              <a:avLst/>
              <a:gdLst>
                <a:gd name="T0" fmla="*/ 13 w 14"/>
                <a:gd name="T1" fmla="*/ 23 h 23"/>
                <a:gd name="T2" fmla="*/ 0 w 14"/>
                <a:gd name="T3" fmla="*/ 15 h 23"/>
                <a:gd name="T4" fmla="*/ 12 w 14"/>
                <a:gd name="T5" fmla="*/ 0 h 23"/>
                <a:gd name="T6" fmla="*/ 14 w 14"/>
                <a:gd name="T7" fmla="*/ 2 h 23"/>
                <a:gd name="T8" fmla="*/ 13 w 14"/>
                <a:gd name="T9" fmla="*/ 23 h 23"/>
              </a:gdLst>
              <a:ahLst/>
              <a:cxnLst>
                <a:cxn ang="0">
                  <a:pos x="T0" y="T1"/>
                </a:cxn>
                <a:cxn ang="0">
                  <a:pos x="T2" y="T3"/>
                </a:cxn>
                <a:cxn ang="0">
                  <a:pos x="T4" y="T5"/>
                </a:cxn>
                <a:cxn ang="0">
                  <a:pos x="T6" y="T7"/>
                </a:cxn>
                <a:cxn ang="0">
                  <a:pos x="T8" y="T9"/>
                </a:cxn>
              </a:cxnLst>
              <a:rect l="0" t="0" r="r" b="b"/>
              <a:pathLst>
                <a:path w="14" h="23">
                  <a:moveTo>
                    <a:pt x="13" y="23"/>
                  </a:moveTo>
                  <a:cubicBezTo>
                    <a:pt x="8" y="20"/>
                    <a:pt x="4" y="17"/>
                    <a:pt x="0" y="15"/>
                  </a:cubicBezTo>
                  <a:cubicBezTo>
                    <a:pt x="4" y="10"/>
                    <a:pt x="8" y="5"/>
                    <a:pt x="12" y="0"/>
                  </a:cubicBezTo>
                  <a:cubicBezTo>
                    <a:pt x="13" y="1"/>
                    <a:pt x="13" y="1"/>
                    <a:pt x="14" y="2"/>
                  </a:cubicBezTo>
                  <a:cubicBezTo>
                    <a:pt x="14" y="8"/>
                    <a:pt x="13" y="14"/>
                    <a:pt x="1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34" name="Freeform 177">
              <a:extLst>
                <a:ext uri="{FF2B5EF4-FFF2-40B4-BE49-F238E27FC236}">
                  <a16:creationId xmlns:a16="http://schemas.microsoft.com/office/drawing/2014/main" id="{930644FB-EC5D-4BD6-AAFB-4ED047C6D0FD}"/>
                </a:ext>
              </a:extLst>
            </p:cNvPr>
            <p:cNvSpPr>
              <a:spLocks/>
            </p:cNvSpPr>
            <p:nvPr/>
          </p:nvSpPr>
          <p:spPr bwMode="auto">
            <a:xfrm>
              <a:off x="6184900" y="2455863"/>
              <a:ext cx="42863" cy="236537"/>
            </a:xfrm>
            <a:custGeom>
              <a:avLst/>
              <a:gdLst>
                <a:gd name="T0" fmla="*/ 16 w 16"/>
                <a:gd name="T1" fmla="*/ 87 h 87"/>
                <a:gd name="T2" fmla="*/ 0 w 16"/>
                <a:gd name="T3" fmla="*/ 87 h 87"/>
                <a:gd name="T4" fmla="*/ 0 w 16"/>
                <a:gd name="T5" fmla="*/ 0 h 87"/>
                <a:gd name="T6" fmla="*/ 16 w 16"/>
                <a:gd name="T7" fmla="*/ 0 h 87"/>
                <a:gd name="T8" fmla="*/ 16 w 16"/>
                <a:gd name="T9" fmla="*/ 87 h 87"/>
              </a:gdLst>
              <a:ahLst/>
              <a:cxnLst>
                <a:cxn ang="0">
                  <a:pos x="T0" y="T1"/>
                </a:cxn>
                <a:cxn ang="0">
                  <a:pos x="T2" y="T3"/>
                </a:cxn>
                <a:cxn ang="0">
                  <a:pos x="T4" y="T5"/>
                </a:cxn>
                <a:cxn ang="0">
                  <a:pos x="T6" y="T7"/>
                </a:cxn>
                <a:cxn ang="0">
                  <a:pos x="T8" y="T9"/>
                </a:cxn>
              </a:cxnLst>
              <a:rect l="0" t="0" r="r" b="b"/>
              <a:pathLst>
                <a:path w="16" h="87">
                  <a:moveTo>
                    <a:pt x="16" y="87"/>
                  </a:moveTo>
                  <a:cubicBezTo>
                    <a:pt x="10" y="87"/>
                    <a:pt x="5" y="87"/>
                    <a:pt x="0" y="87"/>
                  </a:cubicBezTo>
                  <a:cubicBezTo>
                    <a:pt x="0" y="58"/>
                    <a:pt x="0" y="29"/>
                    <a:pt x="0" y="0"/>
                  </a:cubicBezTo>
                  <a:cubicBezTo>
                    <a:pt x="5" y="0"/>
                    <a:pt x="10" y="0"/>
                    <a:pt x="16" y="0"/>
                  </a:cubicBezTo>
                  <a:cubicBezTo>
                    <a:pt x="16" y="29"/>
                    <a:pt x="16" y="57"/>
                    <a:pt x="16"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35" name="Freeform 178">
              <a:extLst>
                <a:ext uri="{FF2B5EF4-FFF2-40B4-BE49-F238E27FC236}">
                  <a16:creationId xmlns:a16="http://schemas.microsoft.com/office/drawing/2014/main" id="{9912F12F-25C3-4597-96FD-1D7323FA241F}"/>
                </a:ext>
              </a:extLst>
            </p:cNvPr>
            <p:cNvSpPr>
              <a:spLocks/>
            </p:cNvSpPr>
            <p:nvPr/>
          </p:nvSpPr>
          <p:spPr bwMode="auto">
            <a:xfrm>
              <a:off x="6105525" y="2455863"/>
              <a:ext cx="41275" cy="234950"/>
            </a:xfrm>
            <a:custGeom>
              <a:avLst/>
              <a:gdLst>
                <a:gd name="T0" fmla="*/ 0 w 15"/>
                <a:gd name="T1" fmla="*/ 0 h 86"/>
                <a:gd name="T2" fmla="*/ 15 w 15"/>
                <a:gd name="T3" fmla="*/ 0 h 86"/>
                <a:gd name="T4" fmla="*/ 15 w 15"/>
                <a:gd name="T5" fmla="*/ 86 h 86"/>
                <a:gd name="T6" fmla="*/ 0 w 15"/>
                <a:gd name="T7" fmla="*/ 86 h 86"/>
                <a:gd name="T8" fmla="*/ 0 w 15"/>
                <a:gd name="T9" fmla="*/ 0 h 86"/>
              </a:gdLst>
              <a:ahLst/>
              <a:cxnLst>
                <a:cxn ang="0">
                  <a:pos x="T0" y="T1"/>
                </a:cxn>
                <a:cxn ang="0">
                  <a:pos x="T2" y="T3"/>
                </a:cxn>
                <a:cxn ang="0">
                  <a:pos x="T4" y="T5"/>
                </a:cxn>
                <a:cxn ang="0">
                  <a:pos x="T6" y="T7"/>
                </a:cxn>
                <a:cxn ang="0">
                  <a:pos x="T8" y="T9"/>
                </a:cxn>
              </a:cxnLst>
              <a:rect l="0" t="0" r="r" b="b"/>
              <a:pathLst>
                <a:path w="15" h="86">
                  <a:moveTo>
                    <a:pt x="0" y="0"/>
                  </a:moveTo>
                  <a:cubicBezTo>
                    <a:pt x="5" y="0"/>
                    <a:pt x="10" y="0"/>
                    <a:pt x="15" y="0"/>
                  </a:cubicBezTo>
                  <a:cubicBezTo>
                    <a:pt x="15" y="29"/>
                    <a:pt x="15" y="57"/>
                    <a:pt x="15" y="86"/>
                  </a:cubicBezTo>
                  <a:cubicBezTo>
                    <a:pt x="10" y="86"/>
                    <a:pt x="5" y="86"/>
                    <a:pt x="0" y="86"/>
                  </a:cubicBezTo>
                  <a:cubicBezTo>
                    <a:pt x="0" y="58"/>
                    <a:pt x="0" y="2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2" name="组合 1">
            <a:extLst>
              <a:ext uri="{FF2B5EF4-FFF2-40B4-BE49-F238E27FC236}">
                <a16:creationId xmlns:a16="http://schemas.microsoft.com/office/drawing/2014/main" id="{82026683-C9B6-45A4-B9C6-790B118B97A3}"/>
              </a:ext>
            </a:extLst>
          </p:cNvPr>
          <p:cNvGrpSpPr/>
          <p:nvPr/>
        </p:nvGrpSpPr>
        <p:grpSpPr>
          <a:xfrm>
            <a:off x="2779771" y="4641469"/>
            <a:ext cx="6732495" cy="773520"/>
            <a:chOff x="2779771" y="4641469"/>
            <a:chExt cx="6732495" cy="773520"/>
          </a:xfrm>
        </p:grpSpPr>
        <p:sp>
          <p:nvSpPr>
            <p:cNvPr id="139" name="任意多边形: 形状 138">
              <a:extLst>
                <a:ext uri="{FF2B5EF4-FFF2-40B4-BE49-F238E27FC236}">
                  <a16:creationId xmlns:a16="http://schemas.microsoft.com/office/drawing/2014/main" id="{E189CD58-57CE-412E-8967-9AFCA44D5558}"/>
                </a:ext>
              </a:extLst>
            </p:cNvPr>
            <p:cNvSpPr/>
            <p:nvPr/>
          </p:nvSpPr>
          <p:spPr>
            <a:xfrm>
              <a:off x="2779771" y="4641469"/>
              <a:ext cx="6732495" cy="773520"/>
            </a:xfrm>
            <a:custGeom>
              <a:avLst/>
              <a:gdLst>
                <a:gd name="connsiteX0" fmla="*/ 386760 w 6732495"/>
                <a:gd name="connsiteY0" fmla="*/ 0 h 773520"/>
                <a:gd name="connsiteX1" fmla="*/ 3009718 w 6732495"/>
                <a:gd name="connsiteY1" fmla="*/ 0 h 773520"/>
                <a:gd name="connsiteX2" fmla="*/ 3032289 w 6732495"/>
                <a:gd name="connsiteY2" fmla="*/ 27356 h 773520"/>
                <a:gd name="connsiteX3" fmla="*/ 3307635 w 6732495"/>
                <a:gd name="connsiteY3" fmla="*/ 141408 h 773520"/>
                <a:gd name="connsiteX4" fmla="*/ 3582981 w 6732495"/>
                <a:gd name="connsiteY4" fmla="*/ 27356 h 773520"/>
                <a:gd name="connsiteX5" fmla="*/ 3605552 w 6732495"/>
                <a:gd name="connsiteY5" fmla="*/ 0 h 773520"/>
                <a:gd name="connsiteX6" fmla="*/ 6345735 w 6732495"/>
                <a:gd name="connsiteY6" fmla="*/ 0 h 773520"/>
                <a:gd name="connsiteX7" fmla="*/ 6732495 w 6732495"/>
                <a:gd name="connsiteY7" fmla="*/ 386760 h 773520"/>
                <a:gd name="connsiteX8" fmla="*/ 6345735 w 6732495"/>
                <a:gd name="connsiteY8" fmla="*/ 773520 h 773520"/>
                <a:gd name="connsiteX9" fmla="*/ 386760 w 6732495"/>
                <a:gd name="connsiteY9" fmla="*/ 773520 h 773520"/>
                <a:gd name="connsiteX10" fmla="*/ 0 w 6732495"/>
                <a:gd name="connsiteY10" fmla="*/ 386760 h 773520"/>
                <a:gd name="connsiteX11" fmla="*/ 386760 w 6732495"/>
                <a:gd name="connsiteY11" fmla="*/ 0 h 773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32495" h="773520">
                  <a:moveTo>
                    <a:pt x="386760" y="0"/>
                  </a:moveTo>
                  <a:lnTo>
                    <a:pt x="3009718" y="0"/>
                  </a:lnTo>
                  <a:lnTo>
                    <a:pt x="3032289" y="27356"/>
                  </a:lnTo>
                  <a:cubicBezTo>
                    <a:pt x="3102756" y="97824"/>
                    <a:pt x="3200106" y="141408"/>
                    <a:pt x="3307635" y="141408"/>
                  </a:cubicBezTo>
                  <a:cubicBezTo>
                    <a:pt x="3415165" y="141408"/>
                    <a:pt x="3512514" y="97824"/>
                    <a:pt x="3582981" y="27356"/>
                  </a:cubicBezTo>
                  <a:lnTo>
                    <a:pt x="3605552" y="0"/>
                  </a:lnTo>
                  <a:lnTo>
                    <a:pt x="6345735" y="0"/>
                  </a:lnTo>
                  <a:cubicBezTo>
                    <a:pt x="6559337" y="0"/>
                    <a:pt x="6732495" y="173158"/>
                    <a:pt x="6732495" y="386760"/>
                  </a:cubicBezTo>
                  <a:cubicBezTo>
                    <a:pt x="6732495" y="600362"/>
                    <a:pt x="6559337" y="773520"/>
                    <a:pt x="6345735" y="773520"/>
                  </a:cubicBezTo>
                  <a:lnTo>
                    <a:pt x="386760" y="773520"/>
                  </a:lnTo>
                  <a:cubicBezTo>
                    <a:pt x="173158" y="773520"/>
                    <a:pt x="0" y="600362"/>
                    <a:pt x="0" y="386760"/>
                  </a:cubicBezTo>
                  <a:cubicBezTo>
                    <a:pt x="0" y="173158"/>
                    <a:pt x="173158" y="0"/>
                    <a:pt x="386760" y="0"/>
                  </a:cubicBezTo>
                  <a:close/>
                </a:path>
              </a:pathLst>
            </a:custGeom>
            <a:solidFill>
              <a:srgbClr val="B928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6" name="文本框 135">
              <a:extLst>
                <a:ext uri="{FF2B5EF4-FFF2-40B4-BE49-F238E27FC236}">
                  <a16:creationId xmlns:a16="http://schemas.microsoft.com/office/drawing/2014/main" id="{208D10EA-0962-4BB2-A95B-DD5111F1C034}"/>
                </a:ext>
              </a:extLst>
            </p:cNvPr>
            <p:cNvSpPr txBox="1"/>
            <p:nvPr/>
          </p:nvSpPr>
          <p:spPr>
            <a:xfrm>
              <a:off x="3212599" y="4750003"/>
              <a:ext cx="5981554" cy="584775"/>
            </a:xfrm>
            <a:prstGeom prst="rect">
              <a:avLst/>
            </a:prstGeom>
            <a:noFill/>
          </p:spPr>
          <p:txBody>
            <a:bodyPr wrap="squar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沈阳药科大学汇报答辩通用模板</a:t>
              </a:r>
            </a:p>
          </p:txBody>
        </p:sp>
      </p:grpSp>
    </p:spTree>
    <p:extLst>
      <p:ext uri="{BB962C8B-B14F-4D97-AF65-F5344CB8AC3E}">
        <p14:creationId xmlns:p14="http://schemas.microsoft.com/office/powerpoint/2010/main" val="4038308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500"/>
                            </p:stCondLst>
                            <p:childTnLst>
                              <p:par>
                                <p:cTn id="13" presetID="42"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a:extLst>
              <a:ext uri="{FF2B5EF4-FFF2-40B4-BE49-F238E27FC236}">
                <a16:creationId xmlns:a16="http://schemas.microsoft.com/office/drawing/2014/main" id="{A579CDF1-6133-4EB5-89BB-0571D1BE9309}"/>
              </a:ext>
            </a:extLst>
          </p:cNvPr>
          <p:cNvGrpSpPr/>
          <p:nvPr/>
        </p:nvGrpSpPr>
        <p:grpSpPr>
          <a:xfrm>
            <a:off x="1438239" y="1968121"/>
            <a:ext cx="2604984" cy="3384832"/>
            <a:chOff x="1438239" y="1968121"/>
            <a:chExt cx="2604984" cy="3384832"/>
          </a:xfrm>
        </p:grpSpPr>
        <p:sp>
          <p:nvSpPr>
            <p:cNvPr id="7" name="ïšļíďè">
              <a:extLst>
                <a:ext uri="{FF2B5EF4-FFF2-40B4-BE49-F238E27FC236}">
                  <a16:creationId xmlns:a16="http://schemas.microsoft.com/office/drawing/2014/main" id="{6A9AAB1B-7AB9-484F-9DB7-E920631DEBB8}"/>
                </a:ext>
              </a:extLst>
            </p:cNvPr>
            <p:cNvSpPr/>
            <p:nvPr/>
          </p:nvSpPr>
          <p:spPr>
            <a:xfrm>
              <a:off x="1438239" y="1968121"/>
              <a:ext cx="2604984" cy="3384832"/>
            </a:xfrm>
            <a:prstGeom prst="rect">
              <a:avLst/>
            </a:prstGeom>
            <a:solidFill>
              <a:schemeClr val="bg1">
                <a:alpha val="60000"/>
              </a:schemeClr>
            </a:solidFill>
            <a:ln w="3175">
              <a:solidFill>
                <a:srgbClr val="C11D1D"/>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a:spcBef>
                  <a:spcPct val="0"/>
                </a:spcBef>
              </a:pPr>
              <a:endParaRPr lang="zh-CN" altLang="en-US">
                <a:latin typeface="微软雅黑" panose="020B0503020204020204" pitchFamily="34" charset="-122"/>
                <a:ea typeface="微软雅黑" panose="020B0503020204020204" pitchFamily="34" charset="-122"/>
              </a:endParaRPr>
            </a:p>
          </p:txBody>
        </p:sp>
        <p:sp>
          <p:nvSpPr>
            <p:cNvPr id="8" name="išḷidê">
              <a:extLst>
                <a:ext uri="{FF2B5EF4-FFF2-40B4-BE49-F238E27FC236}">
                  <a16:creationId xmlns:a16="http://schemas.microsoft.com/office/drawing/2014/main" id="{885789FE-106B-46C3-809D-0C6A92CC27E9}"/>
                </a:ext>
              </a:extLst>
            </p:cNvPr>
            <p:cNvSpPr/>
            <p:nvPr/>
          </p:nvSpPr>
          <p:spPr>
            <a:xfrm>
              <a:off x="1438239" y="1968121"/>
              <a:ext cx="2604984" cy="614141"/>
            </a:xfrm>
            <a:prstGeom prst="rect">
              <a:avLst/>
            </a:prstGeom>
            <a:solidFill>
              <a:srgbClr val="C11D1D"/>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a:lnSpc>
                  <a:spcPct val="120000"/>
                </a:lnSpc>
              </a:pPr>
              <a:r>
                <a:rPr lang="zh-CN" altLang="en-US" b="1" u="sng" dirty="0">
                  <a:latin typeface="微软雅黑" panose="020B0503020204020204" pitchFamily="34" charset="-122"/>
                  <a:ea typeface="微软雅黑" panose="020B0503020204020204" pitchFamily="34" charset="-122"/>
                </a:rPr>
                <a:t>输入您的标题</a:t>
              </a:r>
              <a:endParaRPr lang="en-US" altLang="zh-CN" b="1" u="sng" dirty="0">
                <a:latin typeface="微软雅黑" panose="020B0503020204020204" pitchFamily="34" charset="-122"/>
                <a:ea typeface="微软雅黑" panose="020B0503020204020204" pitchFamily="34" charset="-122"/>
              </a:endParaRPr>
            </a:p>
          </p:txBody>
        </p:sp>
        <p:grpSp>
          <p:nvGrpSpPr>
            <p:cNvPr id="10" name="ïşḻíḋè">
              <a:extLst>
                <a:ext uri="{FF2B5EF4-FFF2-40B4-BE49-F238E27FC236}">
                  <a16:creationId xmlns:a16="http://schemas.microsoft.com/office/drawing/2014/main" id="{736D9DF2-AC2D-4394-B081-FFE5F1858B46}"/>
                </a:ext>
              </a:extLst>
            </p:cNvPr>
            <p:cNvGrpSpPr/>
            <p:nvPr/>
          </p:nvGrpSpPr>
          <p:grpSpPr>
            <a:xfrm>
              <a:off x="1632797" y="3155836"/>
              <a:ext cx="2215867" cy="1347794"/>
              <a:chOff x="2120594" y="3224205"/>
              <a:chExt cx="2215867" cy="1347794"/>
            </a:xfrm>
          </p:grpSpPr>
          <p:sp>
            <p:nvSpPr>
              <p:cNvPr id="17" name="îSliďê">
                <a:extLst>
                  <a:ext uri="{FF2B5EF4-FFF2-40B4-BE49-F238E27FC236}">
                    <a16:creationId xmlns:a16="http://schemas.microsoft.com/office/drawing/2014/main" id="{BAF77048-6151-4B25-B98F-2C92E82F4B6F}"/>
                  </a:ext>
                </a:extLst>
              </p:cNvPr>
              <p:cNvSpPr txBox="1"/>
              <p:nvPr/>
            </p:nvSpPr>
            <p:spPr bwMode="auto">
              <a:xfrm>
                <a:off x="2120594" y="3224205"/>
                <a:ext cx="2215867" cy="36175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pPr>
                <a:r>
                  <a:rPr lang="zh-CN" altLang="en-US" sz="1600" dirty="0">
                    <a:latin typeface="微软雅黑" panose="020B0503020204020204" pitchFamily="34" charset="-122"/>
                    <a:ea typeface="微软雅黑" panose="020B0503020204020204" pitchFamily="34" charset="-122"/>
                  </a:rPr>
                  <a:t>输入内容</a:t>
                </a:r>
                <a:endParaRPr lang="en-US" altLang="zh-CN" sz="1600" dirty="0">
                  <a:latin typeface="微软雅黑" panose="020B0503020204020204" pitchFamily="34" charset="-122"/>
                  <a:ea typeface="微软雅黑" panose="020B0503020204020204" pitchFamily="34" charset="-122"/>
                </a:endParaRPr>
              </a:p>
            </p:txBody>
          </p:sp>
          <p:sp>
            <p:nvSpPr>
              <p:cNvPr id="18" name="íS1îḓe">
                <a:extLst>
                  <a:ext uri="{FF2B5EF4-FFF2-40B4-BE49-F238E27FC236}">
                    <a16:creationId xmlns:a16="http://schemas.microsoft.com/office/drawing/2014/main" id="{23C7B27E-BA81-45BD-9D1A-90796134D0AB}"/>
                  </a:ext>
                </a:extLst>
              </p:cNvPr>
              <p:cNvSpPr/>
              <p:nvPr/>
            </p:nvSpPr>
            <p:spPr bwMode="auto">
              <a:xfrm>
                <a:off x="2120594" y="3683942"/>
                <a:ext cx="2215867" cy="888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100" dirty="0">
                    <a:latin typeface="微软雅黑" panose="020B0503020204020204" pitchFamily="34" charset="-122"/>
                    <a:ea typeface="微软雅黑" panose="020B0503020204020204" pitchFamily="34" charset="-122"/>
                  </a:rPr>
                  <a:t>输入您的内容</a:t>
                </a:r>
                <a:endParaRPr lang="en-US" altLang="zh-CN" sz="1100" dirty="0">
                  <a:latin typeface="微软雅黑" panose="020B0503020204020204" pitchFamily="34" charset="-122"/>
                  <a:ea typeface="微软雅黑" panose="020B0503020204020204" pitchFamily="34" charset="-122"/>
                </a:endParaRPr>
              </a:p>
              <a:p>
                <a:pPr algn="ctr">
                  <a:lnSpc>
                    <a:spcPct val="150000"/>
                  </a:lnSpc>
                </a:pPr>
                <a:r>
                  <a:rPr lang="zh-CN" altLang="en-US" sz="1100" dirty="0">
                    <a:latin typeface="微软雅黑" panose="020B0503020204020204" pitchFamily="34" charset="-122"/>
                    <a:ea typeface="微软雅黑" panose="020B0503020204020204" pitchFamily="34" charset="-122"/>
                  </a:rPr>
                  <a:t>输入您的内容</a:t>
                </a:r>
                <a:endParaRPr lang="en-US" altLang="zh-CN" sz="1100" dirty="0">
                  <a:latin typeface="微软雅黑" panose="020B0503020204020204" pitchFamily="34" charset="-122"/>
                  <a:ea typeface="微软雅黑" panose="020B0503020204020204" pitchFamily="34" charset="-122"/>
                </a:endParaRPr>
              </a:p>
              <a:p>
                <a:pPr algn="ctr">
                  <a:lnSpc>
                    <a:spcPct val="150000"/>
                  </a:lnSpc>
                </a:pPr>
                <a:r>
                  <a:rPr lang="en-US" altLang="zh-CN" sz="1100" dirty="0">
                    <a:latin typeface="微软雅黑" panose="020B0503020204020204" pitchFamily="34" charset="-122"/>
                    <a:ea typeface="微软雅黑" panose="020B0503020204020204" pitchFamily="34" charset="-122"/>
                  </a:rPr>
                  <a:t>……</a:t>
                </a:r>
              </a:p>
            </p:txBody>
          </p:sp>
        </p:grpSp>
      </p:grpSp>
      <p:grpSp>
        <p:nvGrpSpPr>
          <p:cNvPr id="39" name="组合 38">
            <a:extLst>
              <a:ext uri="{FF2B5EF4-FFF2-40B4-BE49-F238E27FC236}">
                <a16:creationId xmlns:a16="http://schemas.microsoft.com/office/drawing/2014/main" id="{5BC9D13C-897B-4DE0-B9B0-EE6401550972}"/>
              </a:ext>
            </a:extLst>
          </p:cNvPr>
          <p:cNvGrpSpPr/>
          <p:nvPr/>
        </p:nvGrpSpPr>
        <p:grpSpPr>
          <a:xfrm>
            <a:off x="4578590" y="1666875"/>
            <a:ext cx="3034821" cy="3943350"/>
            <a:chOff x="4578590" y="1666875"/>
            <a:chExt cx="3034821" cy="3943350"/>
          </a:xfrm>
        </p:grpSpPr>
        <p:grpSp>
          <p:nvGrpSpPr>
            <p:cNvPr id="6" name="ïśľídè">
              <a:extLst>
                <a:ext uri="{FF2B5EF4-FFF2-40B4-BE49-F238E27FC236}">
                  <a16:creationId xmlns:a16="http://schemas.microsoft.com/office/drawing/2014/main" id="{BCCA14F3-4BF9-42F3-AD26-788A5CE960D0}"/>
                </a:ext>
              </a:extLst>
            </p:cNvPr>
            <p:cNvGrpSpPr/>
            <p:nvPr/>
          </p:nvGrpSpPr>
          <p:grpSpPr>
            <a:xfrm>
              <a:off x="4578590" y="1666875"/>
              <a:ext cx="3034821" cy="3943350"/>
              <a:chOff x="4578590" y="1666875"/>
              <a:chExt cx="3034821" cy="3943350"/>
            </a:xfrm>
          </p:grpSpPr>
          <p:sp>
            <p:nvSpPr>
              <p:cNvPr id="19" name="ïSḻíḓè">
                <a:extLst>
                  <a:ext uri="{FF2B5EF4-FFF2-40B4-BE49-F238E27FC236}">
                    <a16:creationId xmlns:a16="http://schemas.microsoft.com/office/drawing/2014/main" id="{5CE539A1-A85F-4CB5-BB42-6930EFDD72D6}"/>
                  </a:ext>
                </a:extLst>
              </p:cNvPr>
              <p:cNvSpPr/>
              <p:nvPr/>
            </p:nvSpPr>
            <p:spPr>
              <a:xfrm>
                <a:off x="4578590" y="1666875"/>
                <a:ext cx="3034821" cy="3943350"/>
              </a:xfrm>
              <a:prstGeom prst="rect">
                <a:avLst/>
              </a:prstGeom>
              <a:solidFill>
                <a:schemeClr val="bg1">
                  <a:alpha val="60000"/>
                </a:schemeClr>
              </a:solidFill>
              <a:ln w="3175">
                <a:solidFill>
                  <a:srgbClr val="C7B058"/>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spcBef>
                    <a:spcPct val="0"/>
                  </a:spcBef>
                </a:pPr>
                <a:endParaRPr lang="zh-CN" altLang="en-US">
                  <a:latin typeface="微软雅黑" panose="020B0503020204020204" pitchFamily="34" charset="-122"/>
                  <a:ea typeface="微软雅黑" panose="020B0503020204020204" pitchFamily="34" charset="-122"/>
                </a:endParaRPr>
              </a:p>
            </p:txBody>
          </p:sp>
          <p:sp>
            <p:nvSpPr>
              <p:cNvPr id="21" name="îṩḻidê">
                <a:extLst>
                  <a:ext uri="{FF2B5EF4-FFF2-40B4-BE49-F238E27FC236}">
                    <a16:creationId xmlns:a16="http://schemas.microsoft.com/office/drawing/2014/main" id="{026338A8-31E2-4C79-98B7-47CAF55F6850}"/>
                  </a:ext>
                </a:extLst>
              </p:cNvPr>
              <p:cNvSpPr/>
              <p:nvPr/>
            </p:nvSpPr>
            <p:spPr>
              <a:xfrm>
                <a:off x="4578590" y="1666875"/>
                <a:ext cx="3034821" cy="715478"/>
              </a:xfrm>
              <a:prstGeom prst="rect">
                <a:avLst/>
              </a:prstGeom>
              <a:solidFill>
                <a:srgbClr val="C7B058"/>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lnSpc>
                    <a:spcPct val="120000"/>
                  </a:lnSpc>
                </a:pPr>
                <a:r>
                  <a:rPr lang="zh-CN" altLang="en-US" sz="2000" b="1" u="sng" dirty="0">
                    <a:latin typeface="微软雅黑" panose="020B0503020204020204" pitchFamily="34" charset="-122"/>
                    <a:ea typeface="微软雅黑" panose="020B0503020204020204" pitchFamily="34" charset="-122"/>
                  </a:rPr>
                  <a:t>输入您的标题</a:t>
                </a:r>
                <a:endParaRPr lang="en-US" altLang="zh-CN" sz="2000" b="1" u="sng" dirty="0">
                  <a:latin typeface="微软雅黑" panose="020B0503020204020204" pitchFamily="34" charset="-122"/>
                  <a:ea typeface="微软雅黑" panose="020B0503020204020204" pitchFamily="34" charset="-122"/>
                </a:endParaRPr>
              </a:p>
            </p:txBody>
          </p:sp>
        </p:grpSp>
        <p:grpSp>
          <p:nvGrpSpPr>
            <p:cNvPr id="30" name="ïşḻíḋè">
              <a:extLst>
                <a:ext uri="{FF2B5EF4-FFF2-40B4-BE49-F238E27FC236}">
                  <a16:creationId xmlns:a16="http://schemas.microsoft.com/office/drawing/2014/main" id="{5395D85D-39D6-485A-8C9E-AD726D234366}"/>
                </a:ext>
              </a:extLst>
            </p:cNvPr>
            <p:cNvGrpSpPr/>
            <p:nvPr/>
          </p:nvGrpSpPr>
          <p:grpSpPr>
            <a:xfrm>
              <a:off x="4988066" y="2843693"/>
              <a:ext cx="2215867" cy="1347794"/>
              <a:chOff x="2120594" y="3224205"/>
              <a:chExt cx="2215867" cy="1347794"/>
            </a:xfrm>
          </p:grpSpPr>
          <p:sp>
            <p:nvSpPr>
              <p:cNvPr id="31" name="îSliďê">
                <a:extLst>
                  <a:ext uri="{FF2B5EF4-FFF2-40B4-BE49-F238E27FC236}">
                    <a16:creationId xmlns:a16="http://schemas.microsoft.com/office/drawing/2014/main" id="{CB658E6B-1F9A-43AA-B8DD-569DCAEE52B9}"/>
                  </a:ext>
                </a:extLst>
              </p:cNvPr>
              <p:cNvSpPr txBox="1"/>
              <p:nvPr/>
            </p:nvSpPr>
            <p:spPr bwMode="auto">
              <a:xfrm>
                <a:off x="2120594" y="3224205"/>
                <a:ext cx="2215867" cy="36175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pPr>
                <a:r>
                  <a:rPr lang="zh-CN" altLang="en-US" sz="1600" dirty="0">
                    <a:latin typeface="微软雅黑" panose="020B0503020204020204" pitchFamily="34" charset="-122"/>
                    <a:ea typeface="微软雅黑" panose="020B0503020204020204" pitchFamily="34" charset="-122"/>
                  </a:rPr>
                  <a:t>输入内容</a:t>
                </a:r>
                <a:endParaRPr lang="en-US" altLang="zh-CN" sz="1600" dirty="0">
                  <a:latin typeface="微软雅黑" panose="020B0503020204020204" pitchFamily="34" charset="-122"/>
                  <a:ea typeface="微软雅黑" panose="020B0503020204020204" pitchFamily="34" charset="-122"/>
                </a:endParaRPr>
              </a:p>
            </p:txBody>
          </p:sp>
          <p:sp>
            <p:nvSpPr>
              <p:cNvPr id="32" name="íS1îḓe">
                <a:extLst>
                  <a:ext uri="{FF2B5EF4-FFF2-40B4-BE49-F238E27FC236}">
                    <a16:creationId xmlns:a16="http://schemas.microsoft.com/office/drawing/2014/main" id="{D8DF1A8A-3788-496B-8EF4-9D3F44E7BE9D}"/>
                  </a:ext>
                </a:extLst>
              </p:cNvPr>
              <p:cNvSpPr/>
              <p:nvPr/>
            </p:nvSpPr>
            <p:spPr bwMode="auto">
              <a:xfrm>
                <a:off x="2120594" y="3683942"/>
                <a:ext cx="2215867" cy="888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100" dirty="0">
                    <a:latin typeface="微软雅黑" panose="020B0503020204020204" pitchFamily="34" charset="-122"/>
                    <a:ea typeface="微软雅黑" panose="020B0503020204020204" pitchFamily="34" charset="-122"/>
                  </a:rPr>
                  <a:t>输入您的内容</a:t>
                </a:r>
                <a:endParaRPr lang="en-US" altLang="zh-CN" sz="1100" dirty="0">
                  <a:latin typeface="微软雅黑" panose="020B0503020204020204" pitchFamily="34" charset="-122"/>
                  <a:ea typeface="微软雅黑" panose="020B0503020204020204" pitchFamily="34" charset="-122"/>
                </a:endParaRPr>
              </a:p>
              <a:p>
                <a:pPr algn="ctr">
                  <a:lnSpc>
                    <a:spcPct val="150000"/>
                  </a:lnSpc>
                </a:pPr>
                <a:r>
                  <a:rPr lang="zh-CN" altLang="en-US" sz="1100" dirty="0">
                    <a:latin typeface="微软雅黑" panose="020B0503020204020204" pitchFamily="34" charset="-122"/>
                    <a:ea typeface="微软雅黑" panose="020B0503020204020204" pitchFamily="34" charset="-122"/>
                  </a:rPr>
                  <a:t>输入您的内容</a:t>
                </a:r>
                <a:endParaRPr lang="en-US" altLang="zh-CN" sz="1100" dirty="0">
                  <a:latin typeface="微软雅黑" panose="020B0503020204020204" pitchFamily="34" charset="-122"/>
                  <a:ea typeface="微软雅黑" panose="020B0503020204020204" pitchFamily="34" charset="-122"/>
                </a:endParaRPr>
              </a:p>
              <a:p>
                <a:pPr algn="ctr">
                  <a:lnSpc>
                    <a:spcPct val="150000"/>
                  </a:lnSpc>
                </a:pPr>
                <a:r>
                  <a:rPr lang="en-US" altLang="zh-CN" sz="1100" dirty="0">
                    <a:latin typeface="微软雅黑" panose="020B0503020204020204" pitchFamily="34" charset="-122"/>
                    <a:ea typeface="微软雅黑" panose="020B0503020204020204" pitchFamily="34" charset="-122"/>
                  </a:rPr>
                  <a:t>……</a:t>
                </a:r>
              </a:p>
            </p:txBody>
          </p:sp>
        </p:grpSp>
        <p:sp>
          <p:nvSpPr>
            <p:cNvPr id="33" name="íS1îḓe">
              <a:extLst>
                <a:ext uri="{FF2B5EF4-FFF2-40B4-BE49-F238E27FC236}">
                  <a16:creationId xmlns:a16="http://schemas.microsoft.com/office/drawing/2014/main" id="{AD952967-39A7-4763-8537-D9E4E28BF17C}"/>
                </a:ext>
              </a:extLst>
            </p:cNvPr>
            <p:cNvSpPr/>
            <p:nvPr/>
          </p:nvSpPr>
          <p:spPr bwMode="auto">
            <a:xfrm>
              <a:off x="4988066" y="4069216"/>
              <a:ext cx="2215867" cy="888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100" dirty="0">
                  <a:latin typeface="微软雅黑" panose="020B0503020204020204" pitchFamily="34" charset="-122"/>
                  <a:ea typeface="微软雅黑" panose="020B0503020204020204" pitchFamily="34" charset="-122"/>
                </a:rPr>
                <a:t>输入您的内容</a:t>
              </a:r>
              <a:endParaRPr lang="en-US" altLang="zh-CN" sz="1100" dirty="0">
                <a:latin typeface="微软雅黑" panose="020B0503020204020204" pitchFamily="34" charset="-122"/>
                <a:ea typeface="微软雅黑" panose="020B0503020204020204" pitchFamily="34" charset="-122"/>
              </a:endParaRPr>
            </a:p>
            <a:p>
              <a:pPr algn="ctr">
                <a:lnSpc>
                  <a:spcPct val="150000"/>
                </a:lnSpc>
              </a:pPr>
              <a:r>
                <a:rPr lang="zh-CN" altLang="en-US" sz="1100" dirty="0">
                  <a:latin typeface="微软雅黑" panose="020B0503020204020204" pitchFamily="34" charset="-122"/>
                  <a:ea typeface="微软雅黑" panose="020B0503020204020204" pitchFamily="34" charset="-122"/>
                </a:rPr>
                <a:t>输入您的内容</a:t>
              </a:r>
              <a:endParaRPr lang="en-US" altLang="zh-CN" sz="1100" dirty="0">
                <a:latin typeface="微软雅黑" panose="020B0503020204020204" pitchFamily="34" charset="-122"/>
                <a:ea typeface="微软雅黑" panose="020B0503020204020204" pitchFamily="34" charset="-122"/>
              </a:endParaRPr>
            </a:p>
            <a:p>
              <a:pPr algn="ctr">
                <a:lnSpc>
                  <a:spcPct val="150000"/>
                </a:lnSpc>
              </a:pPr>
              <a:r>
                <a:rPr lang="en-US" altLang="zh-CN" sz="1100" dirty="0">
                  <a:latin typeface="微软雅黑" panose="020B0503020204020204" pitchFamily="34" charset="-122"/>
                  <a:ea typeface="微软雅黑" panose="020B0503020204020204" pitchFamily="34" charset="-122"/>
                </a:rPr>
                <a:t>……</a:t>
              </a:r>
            </a:p>
          </p:txBody>
        </p:sp>
      </p:grpSp>
      <p:grpSp>
        <p:nvGrpSpPr>
          <p:cNvPr id="40" name="组合 39">
            <a:extLst>
              <a:ext uri="{FF2B5EF4-FFF2-40B4-BE49-F238E27FC236}">
                <a16:creationId xmlns:a16="http://schemas.microsoft.com/office/drawing/2014/main" id="{11B04776-75E3-426C-AE67-EE5F47E16C92}"/>
              </a:ext>
            </a:extLst>
          </p:cNvPr>
          <p:cNvGrpSpPr/>
          <p:nvPr/>
        </p:nvGrpSpPr>
        <p:grpSpPr>
          <a:xfrm>
            <a:off x="8148777" y="1968121"/>
            <a:ext cx="2604984" cy="3384832"/>
            <a:chOff x="8148777" y="1968121"/>
            <a:chExt cx="2604984" cy="3384832"/>
          </a:xfrm>
        </p:grpSpPr>
        <p:sp>
          <p:nvSpPr>
            <p:cNvPr id="11" name="iṥľïḋe">
              <a:extLst>
                <a:ext uri="{FF2B5EF4-FFF2-40B4-BE49-F238E27FC236}">
                  <a16:creationId xmlns:a16="http://schemas.microsoft.com/office/drawing/2014/main" id="{39DEE633-6199-4A8C-90A6-FA44C3B8B15F}"/>
                </a:ext>
              </a:extLst>
            </p:cNvPr>
            <p:cNvSpPr/>
            <p:nvPr/>
          </p:nvSpPr>
          <p:spPr>
            <a:xfrm>
              <a:off x="8148777" y="1968121"/>
              <a:ext cx="2604984" cy="3384832"/>
            </a:xfrm>
            <a:prstGeom prst="rect">
              <a:avLst/>
            </a:prstGeom>
            <a:solidFill>
              <a:schemeClr val="bg1">
                <a:alpha val="60000"/>
              </a:schemeClr>
            </a:solidFill>
            <a:ln w="3175">
              <a:solidFill>
                <a:srgbClr val="C11D1D"/>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a:spcBef>
                  <a:spcPct val="0"/>
                </a:spcBef>
              </a:pPr>
              <a:endParaRPr lang="zh-CN" altLang="en-US">
                <a:latin typeface="微软雅黑" panose="020B0503020204020204" pitchFamily="34" charset="-122"/>
                <a:ea typeface="微软雅黑" panose="020B0503020204020204" pitchFamily="34" charset="-122"/>
              </a:endParaRPr>
            </a:p>
          </p:txBody>
        </p:sp>
        <p:sp>
          <p:nvSpPr>
            <p:cNvPr id="12" name="i$1íḑê">
              <a:extLst>
                <a:ext uri="{FF2B5EF4-FFF2-40B4-BE49-F238E27FC236}">
                  <a16:creationId xmlns:a16="http://schemas.microsoft.com/office/drawing/2014/main" id="{49CB942C-7720-4E6A-9317-0428663A0CC0}"/>
                </a:ext>
              </a:extLst>
            </p:cNvPr>
            <p:cNvSpPr/>
            <p:nvPr/>
          </p:nvSpPr>
          <p:spPr>
            <a:xfrm>
              <a:off x="8148777" y="1968121"/>
              <a:ext cx="2604984" cy="614141"/>
            </a:xfrm>
            <a:prstGeom prst="rect">
              <a:avLst/>
            </a:prstGeom>
            <a:solidFill>
              <a:srgbClr val="C11D1D"/>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a:lnSpc>
                  <a:spcPct val="120000"/>
                </a:lnSpc>
              </a:pPr>
              <a:r>
                <a:rPr lang="zh-CN" altLang="en-US" b="1" u="sng" dirty="0">
                  <a:latin typeface="微软雅黑" panose="020B0503020204020204" pitchFamily="34" charset="-122"/>
                  <a:ea typeface="微软雅黑" panose="020B0503020204020204" pitchFamily="34" charset="-122"/>
                </a:rPr>
                <a:t>输入您的标题</a:t>
              </a:r>
              <a:endParaRPr lang="en-US" altLang="zh-CN" b="1" u="sng" dirty="0">
                <a:latin typeface="微软雅黑" panose="020B0503020204020204" pitchFamily="34" charset="-122"/>
                <a:ea typeface="微软雅黑" panose="020B0503020204020204" pitchFamily="34" charset="-122"/>
              </a:endParaRPr>
            </a:p>
          </p:txBody>
        </p:sp>
        <p:grpSp>
          <p:nvGrpSpPr>
            <p:cNvPr id="34" name="ïşḻíḋè">
              <a:extLst>
                <a:ext uri="{FF2B5EF4-FFF2-40B4-BE49-F238E27FC236}">
                  <a16:creationId xmlns:a16="http://schemas.microsoft.com/office/drawing/2014/main" id="{88141250-8EAC-4446-B9FF-4A5130CC1F94}"/>
                </a:ext>
              </a:extLst>
            </p:cNvPr>
            <p:cNvGrpSpPr/>
            <p:nvPr/>
          </p:nvGrpSpPr>
          <p:grpSpPr>
            <a:xfrm>
              <a:off x="8343336" y="3155836"/>
              <a:ext cx="2215867" cy="1347794"/>
              <a:chOff x="2120594" y="3224205"/>
              <a:chExt cx="2215867" cy="1347794"/>
            </a:xfrm>
          </p:grpSpPr>
          <p:sp>
            <p:nvSpPr>
              <p:cNvPr id="35" name="îSliďê">
                <a:extLst>
                  <a:ext uri="{FF2B5EF4-FFF2-40B4-BE49-F238E27FC236}">
                    <a16:creationId xmlns:a16="http://schemas.microsoft.com/office/drawing/2014/main" id="{8310877A-AD05-43A3-B6CC-A1E666E64B62}"/>
                  </a:ext>
                </a:extLst>
              </p:cNvPr>
              <p:cNvSpPr txBox="1"/>
              <p:nvPr/>
            </p:nvSpPr>
            <p:spPr bwMode="auto">
              <a:xfrm>
                <a:off x="2120594" y="3224205"/>
                <a:ext cx="2215867" cy="36175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pPr>
                <a:r>
                  <a:rPr lang="zh-CN" altLang="en-US" sz="1600" dirty="0">
                    <a:latin typeface="微软雅黑" panose="020B0503020204020204" pitchFamily="34" charset="-122"/>
                    <a:ea typeface="微软雅黑" panose="020B0503020204020204" pitchFamily="34" charset="-122"/>
                  </a:rPr>
                  <a:t>输入内容</a:t>
                </a:r>
                <a:endParaRPr lang="en-US" altLang="zh-CN" sz="1600" dirty="0">
                  <a:latin typeface="微软雅黑" panose="020B0503020204020204" pitchFamily="34" charset="-122"/>
                  <a:ea typeface="微软雅黑" panose="020B0503020204020204" pitchFamily="34" charset="-122"/>
                </a:endParaRPr>
              </a:p>
            </p:txBody>
          </p:sp>
          <p:sp>
            <p:nvSpPr>
              <p:cNvPr id="36" name="íS1îḓe">
                <a:extLst>
                  <a:ext uri="{FF2B5EF4-FFF2-40B4-BE49-F238E27FC236}">
                    <a16:creationId xmlns:a16="http://schemas.microsoft.com/office/drawing/2014/main" id="{7C6BC03C-97BA-4523-A379-CB61C32CDD4A}"/>
                  </a:ext>
                </a:extLst>
              </p:cNvPr>
              <p:cNvSpPr/>
              <p:nvPr/>
            </p:nvSpPr>
            <p:spPr bwMode="auto">
              <a:xfrm>
                <a:off x="2120594" y="3683942"/>
                <a:ext cx="2215867" cy="888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100" dirty="0">
                    <a:latin typeface="微软雅黑" panose="020B0503020204020204" pitchFamily="34" charset="-122"/>
                    <a:ea typeface="微软雅黑" panose="020B0503020204020204" pitchFamily="34" charset="-122"/>
                  </a:rPr>
                  <a:t>输入您的内容</a:t>
                </a:r>
                <a:endParaRPr lang="en-US" altLang="zh-CN" sz="1100" dirty="0">
                  <a:latin typeface="微软雅黑" panose="020B0503020204020204" pitchFamily="34" charset="-122"/>
                  <a:ea typeface="微软雅黑" panose="020B0503020204020204" pitchFamily="34" charset="-122"/>
                </a:endParaRPr>
              </a:p>
              <a:p>
                <a:pPr algn="ctr">
                  <a:lnSpc>
                    <a:spcPct val="150000"/>
                  </a:lnSpc>
                </a:pPr>
                <a:r>
                  <a:rPr lang="zh-CN" altLang="en-US" sz="1100" dirty="0">
                    <a:latin typeface="微软雅黑" panose="020B0503020204020204" pitchFamily="34" charset="-122"/>
                    <a:ea typeface="微软雅黑" panose="020B0503020204020204" pitchFamily="34" charset="-122"/>
                  </a:rPr>
                  <a:t>输入您的内容</a:t>
                </a:r>
                <a:endParaRPr lang="en-US" altLang="zh-CN" sz="1100" dirty="0">
                  <a:latin typeface="微软雅黑" panose="020B0503020204020204" pitchFamily="34" charset="-122"/>
                  <a:ea typeface="微软雅黑" panose="020B0503020204020204" pitchFamily="34" charset="-122"/>
                </a:endParaRPr>
              </a:p>
              <a:p>
                <a:pPr algn="ctr">
                  <a:lnSpc>
                    <a:spcPct val="150000"/>
                  </a:lnSpc>
                </a:pPr>
                <a:r>
                  <a:rPr lang="en-US" altLang="zh-CN" sz="1100" dirty="0">
                    <a:latin typeface="微软雅黑" panose="020B0503020204020204" pitchFamily="34" charset="-122"/>
                    <a:ea typeface="微软雅黑" panose="020B0503020204020204" pitchFamily="34" charset="-122"/>
                  </a:rPr>
                  <a:t>……</a:t>
                </a:r>
              </a:p>
            </p:txBody>
          </p:sp>
        </p:grpSp>
      </p:grpSp>
      <p:sp>
        <p:nvSpPr>
          <p:cNvPr id="2" name="箭头: V 形 1">
            <a:extLst>
              <a:ext uri="{FF2B5EF4-FFF2-40B4-BE49-F238E27FC236}">
                <a16:creationId xmlns:a16="http://schemas.microsoft.com/office/drawing/2014/main" id="{5BD4C057-ABB3-4E3D-B3E2-F0461F676E95}"/>
              </a:ext>
            </a:extLst>
          </p:cNvPr>
          <p:cNvSpPr/>
          <p:nvPr/>
        </p:nvSpPr>
        <p:spPr>
          <a:xfrm>
            <a:off x="11354937" y="3500306"/>
            <a:ext cx="259308" cy="276488"/>
          </a:xfrm>
          <a:prstGeom prst="chevron">
            <a:avLst/>
          </a:prstGeom>
          <a:solidFill>
            <a:srgbClr val="C11D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4" name="箭头: V 形 23">
            <a:extLst>
              <a:ext uri="{FF2B5EF4-FFF2-40B4-BE49-F238E27FC236}">
                <a16:creationId xmlns:a16="http://schemas.microsoft.com/office/drawing/2014/main" id="{026C286B-D88A-4478-97C3-5B20CBA6D7FC}"/>
              </a:ext>
            </a:extLst>
          </p:cNvPr>
          <p:cNvSpPr/>
          <p:nvPr/>
        </p:nvSpPr>
        <p:spPr>
          <a:xfrm rot="10800000">
            <a:off x="575325" y="3517590"/>
            <a:ext cx="259308" cy="276488"/>
          </a:xfrm>
          <a:prstGeom prst="chevron">
            <a:avLst/>
          </a:prstGeom>
          <a:solidFill>
            <a:srgbClr val="C11D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5" name="文本框 24">
            <a:extLst>
              <a:ext uri="{FF2B5EF4-FFF2-40B4-BE49-F238E27FC236}">
                <a16:creationId xmlns:a16="http://schemas.microsoft.com/office/drawing/2014/main" id="{B573D85E-FBC5-4FEF-9CC7-96F88B2B3FAB}"/>
              </a:ext>
            </a:extLst>
          </p:cNvPr>
          <p:cNvSpPr txBox="1"/>
          <p:nvPr/>
        </p:nvSpPr>
        <p:spPr>
          <a:xfrm>
            <a:off x="249381" y="466732"/>
            <a:ext cx="2343694"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输入标题</a:t>
            </a:r>
          </a:p>
        </p:txBody>
      </p:sp>
    </p:spTree>
    <p:extLst>
      <p:ext uri="{BB962C8B-B14F-4D97-AF65-F5344CB8AC3E}">
        <p14:creationId xmlns:p14="http://schemas.microsoft.com/office/powerpoint/2010/main" val="288449046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p:cTn id="15" dur="500" fill="hold"/>
                                        <p:tgtEl>
                                          <p:spTgt spid="39"/>
                                        </p:tgtEl>
                                        <p:attrNameLst>
                                          <p:attrName>ppt_w</p:attrName>
                                        </p:attrNameLst>
                                      </p:cBhvr>
                                      <p:tavLst>
                                        <p:tav tm="0">
                                          <p:val>
                                            <p:fltVal val="0"/>
                                          </p:val>
                                        </p:tav>
                                        <p:tav tm="100000">
                                          <p:val>
                                            <p:strVal val="#ppt_w"/>
                                          </p:val>
                                        </p:tav>
                                      </p:tavLst>
                                    </p:anim>
                                    <p:anim calcmode="lin" valueType="num">
                                      <p:cBhvr>
                                        <p:cTn id="16" dur="500" fill="hold"/>
                                        <p:tgtEl>
                                          <p:spTgt spid="39"/>
                                        </p:tgtEl>
                                        <p:attrNameLst>
                                          <p:attrName>ppt_h</p:attrName>
                                        </p:attrNameLst>
                                      </p:cBhvr>
                                      <p:tavLst>
                                        <p:tav tm="0">
                                          <p:val>
                                            <p:fltVal val="0"/>
                                          </p:val>
                                        </p:tav>
                                        <p:tav tm="100000">
                                          <p:val>
                                            <p:strVal val="#ppt_h"/>
                                          </p:val>
                                        </p:tav>
                                      </p:tavLst>
                                    </p:anim>
                                    <p:animEffect transition="in" filter="fade">
                                      <p:cBhvr>
                                        <p:cTn id="17" dur="500"/>
                                        <p:tgtEl>
                                          <p:spTgt spid="39"/>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p:cTn id="22" dur="500" fill="hold"/>
                                        <p:tgtEl>
                                          <p:spTgt spid="38"/>
                                        </p:tgtEl>
                                        <p:attrNameLst>
                                          <p:attrName>ppt_w</p:attrName>
                                        </p:attrNameLst>
                                      </p:cBhvr>
                                      <p:tavLst>
                                        <p:tav tm="0">
                                          <p:val>
                                            <p:fltVal val="0"/>
                                          </p:val>
                                        </p:tav>
                                        <p:tav tm="100000">
                                          <p:val>
                                            <p:strVal val="#ppt_w"/>
                                          </p:val>
                                        </p:tav>
                                      </p:tavLst>
                                    </p:anim>
                                    <p:anim calcmode="lin" valueType="num">
                                      <p:cBhvr>
                                        <p:cTn id="23" dur="500" fill="hold"/>
                                        <p:tgtEl>
                                          <p:spTgt spid="38"/>
                                        </p:tgtEl>
                                        <p:attrNameLst>
                                          <p:attrName>ppt_h</p:attrName>
                                        </p:attrNameLst>
                                      </p:cBhvr>
                                      <p:tavLst>
                                        <p:tav tm="0">
                                          <p:val>
                                            <p:fltVal val="0"/>
                                          </p:val>
                                        </p:tav>
                                        <p:tav tm="100000">
                                          <p:val>
                                            <p:strVal val="#ppt_h"/>
                                          </p:val>
                                        </p:tav>
                                      </p:tavLst>
                                    </p:anim>
                                    <p:animEffect transition="in" filter="fade">
                                      <p:cBhvr>
                                        <p:cTn id="24" dur="500"/>
                                        <p:tgtEl>
                                          <p:spTgt spid="38"/>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p:cTn id="29" dur="500" fill="hold"/>
                                        <p:tgtEl>
                                          <p:spTgt spid="40"/>
                                        </p:tgtEl>
                                        <p:attrNameLst>
                                          <p:attrName>ppt_w</p:attrName>
                                        </p:attrNameLst>
                                      </p:cBhvr>
                                      <p:tavLst>
                                        <p:tav tm="0">
                                          <p:val>
                                            <p:fltVal val="0"/>
                                          </p:val>
                                        </p:tav>
                                        <p:tav tm="100000">
                                          <p:val>
                                            <p:strVal val="#ppt_w"/>
                                          </p:val>
                                        </p:tav>
                                      </p:tavLst>
                                    </p:anim>
                                    <p:anim calcmode="lin" valueType="num">
                                      <p:cBhvr>
                                        <p:cTn id="30" dur="500" fill="hold"/>
                                        <p:tgtEl>
                                          <p:spTgt spid="40"/>
                                        </p:tgtEl>
                                        <p:attrNameLst>
                                          <p:attrName>ppt_h</p:attrName>
                                        </p:attrNameLst>
                                      </p:cBhvr>
                                      <p:tavLst>
                                        <p:tav tm="0">
                                          <p:val>
                                            <p:fltVal val="0"/>
                                          </p:val>
                                        </p:tav>
                                        <p:tav tm="100000">
                                          <p:val>
                                            <p:strVal val="#ppt_h"/>
                                          </p:val>
                                        </p:tav>
                                      </p:tavLst>
                                    </p:anim>
                                    <p:animEffect transition="in" filter="fade">
                                      <p:cBhvr>
                                        <p:cTn id="3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iṣļiḓê">
            <a:extLst>
              <a:ext uri="{FF2B5EF4-FFF2-40B4-BE49-F238E27FC236}">
                <a16:creationId xmlns:a16="http://schemas.microsoft.com/office/drawing/2014/main" id="{932BE513-FB45-42CA-AAFD-EC3870513224}"/>
              </a:ext>
            </a:extLst>
          </p:cNvPr>
          <p:cNvGrpSpPr/>
          <p:nvPr/>
        </p:nvGrpSpPr>
        <p:grpSpPr>
          <a:xfrm>
            <a:off x="745763" y="1877168"/>
            <a:ext cx="10700475" cy="412880"/>
            <a:chOff x="772388" y="1299851"/>
            <a:chExt cx="10700475" cy="412880"/>
          </a:xfrm>
        </p:grpSpPr>
        <p:cxnSp>
          <p:nvCxnSpPr>
            <p:cNvPr id="23" name="直接连接符 22">
              <a:extLst>
                <a:ext uri="{FF2B5EF4-FFF2-40B4-BE49-F238E27FC236}">
                  <a16:creationId xmlns:a16="http://schemas.microsoft.com/office/drawing/2014/main" id="{BA9D4010-D8FA-492C-80EA-8846C4A64430}"/>
                </a:ext>
              </a:extLst>
            </p:cNvPr>
            <p:cNvCxnSpPr/>
            <p:nvPr/>
          </p:nvCxnSpPr>
          <p:spPr>
            <a:xfrm>
              <a:off x="772388" y="1506291"/>
              <a:ext cx="10700475" cy="0"/>
            </a:xfrm>
            <a:prstGeom prst="line">
              <a:avLst/>
            </a:prstGeom>
            <a:ln w="3175">
              <a:solidFill>
                <a:srgbClr val="C11D1D"/>
              </a:solidFill>
            </a:ln>
          </p:spPr>
          <p:style>
            <a:lnRef idx="1">
              <a:schemeClr val="accent1"/>
            </a:lnRef>
            <a:fillRef idx="0">
              <a:schemeClr val="accent1"/>
            </a:fillRef>
            <a:effectRef idx="0">
              <a:schemeClr val="accent1"/>
            </a:effectRef>
            <a:fontRef idx="minor">
              <a:schemeClr val="tx1"/>
            </a:fontRef>
          </p:style>
        </p:cxnSp>
        <p:sp>
          <p:nvSpPr>
            <p:cNvPr id="24" name="ïSļiďé">
              <a:extLst>
                <a:ext uri="{FF2B5EF4-FFF2-40B4-BE49-F238E27FC236}">
                  <a16:creationId xmlns:a16="http://schemas.microsoft.com/office/drawing/2014/main" id="{4D5C24C6-4DD0-4193-AD42-019C1134797B}"/>
                </a:ext>
              </a:extLst>
            </p:cNvPr>
            <p:cNvSpPr txBox="1"/>
            <p:nvPr/>
          </p:nvSpPr>
          <p:spPr bwMode="auto">
            <a:xfrm>
              <a:off x="5466001" y="1299851"/>
              <a:ext cx="1259999" cy="412880"/>
            </a:xfrm>
            <a:prstGeom prst="rect">
              <a:avLst/>
            </a:prstGeom>
            <a:solidFill>
              <a:schemeClr val="bg1"/>
            </a:solidFill>
            <a:ln>
              <a:noFill/>
            </a:ln>
            <a:extLst/>
          </p:spPr>
          <p:txBody>
            <a:bodyPr wrap="none" lIns="90000" tIns="46800" rIns="90000" bIns="4680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buFontTx/>
                <a:buNone/>
              </a:pPr>
              <a:r>
                <a:rPr lang="zh-CN" altLang="en-US" b="1" dirty="0">
                  <a:latin typeface="微软雅黑" panose="020B0503020204020204" pitchFamily="34" charset="-122"/>
                  <a:ea typeface="微软雅黑" panose="020B0503020204020204" pitchFamily="34" charset="-122"/>
                </a:rPr>
                <a:t>输入内容</a:t>
              </a:r>
              <a:endParaRPr lang="en-US" altLang="zh-CN" sz="1800" b="1" dirty="0">
                <a:latin typeface="微软雅黑" panose="020B0503020204020204" pitchFamily="34" charset="-122"/>
                <a:ea typeface="微软雅黑" panose="020B0503020204020204" pitchFamily="34" charset="-122"/>
              </a:endParaRPr>
            </a:p>
          </p:txBody>
        </p:sp>
      </p:grpSp>
      <p:grpSp>
        <p:nvGrpSpPr>
          <p:cNvPr id="2" name="组合 1">
            <a:extLst>
              <a:ext uri="{FF2B5EF4-FFF2-40B4-BE49-F238E27FC236}">
                <a16:creationId xmlns:a16="http://schemas.microsoft.com/office/drawing/2014/main" id="{2BECB2D6-8C25-480F-BD0E-DFF2930955F8}"/>
              </a:ext>
            </a:extLst>
          </p:cNvPr>
          <p:cNvGrpSpPr/>
          <p:nvPr/>
        </p:nvGrpSpPr>
        <p:grpSpPr>
          <a:xfrm>
            <a:off x="1773271" y="4534732"/>
            <a:ext cx="8598719" cy="1693871"/>
            <a:chOff x="1773271" y="4534732"/>
            <a:chExt cx="8598719" cy="1693871"/>
          </a:xfrm>
        </p:grpSpPr>
        <p:grpSp>
          <p:nvGrpSpPr>
            <p:cNvPr id="59" name="组合 58">
              <a:extLst>
                <a:ext uri="{FF2B5EF4-FFF2-40B4-BE49-F238E27FC236}">
                  <a16:creationId xmlns:a16="http://schemas.microsoft.com/office/drawing/2014/main" id="{054AB9B3-C0DE-4253-AAE0-B9AB500A1306}"/>
                </a:ext>
              </a:extLst>
            </p:cNvPr>
            <p:cNvGrpSpPr/>
            <p:nvPr/>
          </p:nvGrpSpPr>
          <p:grpSpPr>
            <a:xfrm>
              <a:off x="7876104" y="4534732"/>
              <a:ext cx="2495886" cy="1693871"/>
              <a:chOff x="1773271" y="4534732"/>
              <a:chExt cx="2495886" cy="1693871"/>
            </a:xfrm>
          </p:grpSpPr>
          <p:sp>
            <p:nvSpPr>
              <p:cNvPr id="60" name="箭头: V 形 59">
                <a:extLst>
                  <a:ext uri="{FF2B5EF4-FFF2-40B4-BE49-F238E27FC236}">
                    <a16:creationId xmlns:a16="http://schemas.microsoft.com/office/drawing/2014/main" id="{BFDF2644-5926-4E75-93B3-D4BAF29FCFB5}"/>
                  </a:ext>
                </a:extLst>
              </p:cNvPr>
              <p:cNvSpPr/>
              <p:nvPr/>
            </p:nvSpPr>
            <p:spPr>
              <a:xfrm>
                <a:off x="1773271" y="4534732"/>
                <a:ext cx="2495886" cy="1693871"/>
              </a:xfrm>
              <a:prstGeom prst="chevron">
                <a:avLst/>
              </a:prstGeom>
              <a:solidFill>
                <a:srgbClr val="C11D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61" name="文本框 60">
                <a:extLst>
                  <a:ext uri="{FF2B5EF4-FFF2-40B4-BE49-F238E27FC236}">
                    <a16:creationId xmlns:a16="http://schemas.microsoft.com/office/drawing/2014/main" id="{E51DB328-3103-4753-82EF-8B43A836CD99}"/>
                  </a:ext>
                </a:extLst>
              </p:cNvPr>
              <p:cNvSpPr txBox="1"/>
              <p:nvPr/>
            </p:nvSpPr>
            <p:spPr>
              <a:xfrm>
                <a:off x="2678887" y="5197001"/>
                <a:ext cx="1146412" cy="369332"/>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输入内容</a:t>
                </a:r>
              </a:p>
            </p:txBody>
          </p:sp>
        </p:grpSp>
        <p:grpSp>
          <p:nvGrpSpPr>
            <p:cNvPr id="11" name="组合 10">
              <a:extLst>
                <a:ext uri="{FF2B5EF4-FFF2-40B4-BE49-F238E27FC236}">
                  <a16:creationId xmlns:a16="http://schemas.microsoft.com/office/drawing/2014/main" id="{8F198CE7-C9A4-4624-996D-2EFB8AD5FAD2}"/>
                </a:ext>
              </a:extLst>
            </p:cNvPr>
            <p:cNvGrpSpPr/>
            <p:nvPr/>
          </p:nvGrpSpPr>
          <p:grpSpPr>
            <a:xfrm>
              <a:off x="1773271" y="4534732"/>
              <a:ext cx="2495886" cy="1693871"/>
              <a:chOff x="1773271" y="4534732"/>
              <a:chExt cx="2495886" cy="1693871"/>
            </a:xfrm>
          </p:grpSpPr>
          <p:sp>
            <p:nvSpPr>
              <p:cNvPr id="41" name="箭头: V 形 40">
                <a:extLst>
                  <a:ext uri="{FF2B5EF4-FFF2-40B4-BE49-F238E27FC236}">
                    <a16:creationId xmlns:a16="http://schemas.microsoft.com/office/drawing/2014/main" id="{7E2C9EA4-D9AC-4E58-9313-34D36D87C791}"/>
                  </a:ext>
                </a:extLst>
              </p:cNvPr>
              <p:cNvSpPr/>
              <p:nvPr/>
            </p:nvSpPr>
            <p:spPr>
              <a:xfrm>
                <a:off x="1773271" y="4534732"/>
                <a:ext cx="2495886" cy="1693871"/>
              </a:xfrm>
              <a:prstGeom prst="chevron">
                <a:avLst/>
              </a:prstGeom>
              <a:solidFill>
                <a:srgbClr val="C11D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4" name="文本框 3">
                <a:extLst>
                  <a:ext uri="{FF2B5EF4-FFF2-40B4-BE49-F238E27FC236}">
                    <a16:creationId xmlns:a16="http://schemas.microsoft.com/office/drawing/2014/main" id="{8C058478-C2E0-4290-BE16-5CF657C0B650}"/>
                  </a:ext>
                </a:extLst>
              </p:cNvPr>
              <p:cNvSpPr txBox="1"/>
              <p:nvPr/>
            </p:nvSpPr>
            <p:spPr>
              <a:xfrm>
                <a:off x="2678887" y="5197001"/>
                <a:ext cx="1146412" cy="369332"/>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输入内容</a:t>
                </a:r>
              </a:p>
            </p:txBody>
          </p:sp>
        </p:grpSp>
        <p:grpSp>
          <p:nvGrpSpPr>
            <p:cNvPr id="56" name="组合 55">
              <a:extLst>
                <a:ext uri="{FF2B5EF4-FFF2-40B4-BE49-F238E27FC236}">
                  <a16:creationId xmlns:a16="http://schemas.microsoft.com/office/drawing/2014/main" id="{A3D42A04-CE4D-466B-B364-269DC16516B7}"/>
                </a:ext>
              </a:extLst>
            </p:cNvPr>
            <p:cNvGrpSpPr/>
            <p:nvPr/>
          </p:nvGrpSpPr>
          <p:grpSpPr>
            <a:xfrm>
              <a:off x="5841827" y="4534732"/>
              <a:ext cx="2495886" cy="1693871"/>
              <a:chOff x="1773271" y="4534732"/>
              <a:chExt cx="2495886" cy="1693871"/>
            </a:xfrm>
          </p:grpSpPr>
          <p:sp>
            <p:nvSpPr>
              <p:cNvPr id="57" name="箭头: V 形 56">
                <a:extLst>
                  <a:ext uri="{FF2B5EF4-FFF2-40B4-BE49-F238E27FC236}">
                    <a16:creationId xmlns:a16="http://schemas.microsoft.com/office/drawing/2014/main" id="{CD427D20-D2FE-4B7E-90CF-83EDF061758B}"/>
                  </a:ext>
                </a:extLst>
              </p:cNvPr>
              <p:cNvSpPr/>
              <p:nvPr/>
            </p:nvSpPr>
            <p:spPr>
              <a:xfrm>
                <a:off x="1773271" y="4534732"/>
                <a:ext cx="2495886" cy="1693871"/>
              </a:xfrm>
              <a:prstGeom prst="chevron">
                <a:avLst/>
              </a:prstGeom>
              <a:solidFill>
                <a:srgbClr val="C11D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58" name="文本框 57">
                <a:extLst>
                  <a:ext uri="{FF2B5EF4-FFF2-40B4-BE49-F238E27FC236}">
                    <a16:creationId xmlns:a16="http://schemas.microsoft.com/office/drawing/2014/main" id="{3FB90AC9-E42A-4414-A12E-A5C027C3E5EF}"/>
                  </a:ext>
                </a:extLst>
              </p:cNvPr>
              <p:cNvSpPr txBox="1"/>
              <p:nvPr/>
            </p:nvSpPr>
            <p:spPr>
              <a:xfrm>
                <a:off x="2678887" y="5197001"/>
                <a:ext cx="1146412" cy="369332"/>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输入内容</a:t>
                </a:r>
              </a:p>
            </p:txBody>
          </p:sp>
        </p:grpSp>
        <p:grpSp>
          <p:nvGrpSpPr>
            <p:cNvPr id="62" name="组合 61">
              <a:extLst>
                <a:ext uri="{FF2B5EF4-FFF2-40B4-BE49-F238E27FC236}">
                  <a16:creationId xmlns:a16="http://schemas.microsoft.com/office/drawing/2014/main" id="{68565001-776B-41E3-9840-E59670A01FC0}"/>
                </a:ext>
              </a:extLst>
            </p:cNvPr>
            <p:cNvGrpSpPr/>
            <p:nvPr/>
          </p:nvGrpSpPr>
          <p:grpSpPr>
            <a:xfrm>
              <a:off x="3807549" y="4534732"/>
              <a:ext cx="2495886" cy="1693871"/>
              <a:chOff x="1773271" y="4534732"/>
              <a:chExt cx="2495886" cy="1693871"/>
            </a:xfrm>
          </p:grpSpPr>
          <p:sp>
            <p:nvSpPr>
              <p:cNvPr id="63" name="箭头: V 形 62">
                <a:extLst>
                  <a:ext uri="{FF2B5EF4-FFF2-40B4-BE49-F238E27FC236}">
                    <a16:creationId xmlns:a16="http://schemas.microsoft.com/office/drawing/2014/main" id="{E50D2FE5-09D3-47A3-9D73-D0EA751F8C24}"/>
                  </a:ext>
                </a:extLst>
              </p:cNvPr>
              <p:cNvSpPr/>
              <p:nvPr/>
            </p:nvSpPr>
            <p:spPr>
              <a:xfrm>
                <a:off x="1773271" y="4534732"/>
                <a:ext cx="2495886" cy="1693871"/>
              </a:xfrm>
              <a:prstGeom prst="chevron">
                <a:avLst/>
              </a:prstGeom>
              <a:solidFill>
                <a:srgbClr val="C11D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64" name="文本框 63">
                <a:extLst>
                  <a:ext uri="{FF2B5EF4-FFF2-40B4-BE49-F238E27FC236}">
                    <a16:creationId xmlns:a16="http://schemas.microsoft.com/office/drawing/2014/main" id="{58EA2C42-4F1C-4F7A-893F-6E1F88853BD6}"/>
                  </a:ext>
                </a:extLst>
              </p:cNvPr>
              <p:cNvSpPr txBox="1"/>
              <p:nvPr/>
            </p:nvSpPr>
            <p:spPr>
              <a:xfrm>
                <a:off x="2678887" y="5197001"/>
                <a:ext cx="1146412" cy="369332"/>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输入内容</a:t>
                </a:r>
              </a:p>
            </p:txBody>
          </p:sp>
        </p:grpSp>
      </p:grpSp>
      <p:sp>
        <p:nvSpPr>
          <p:cNvPr id="20" name="文本框 19">
            <a:extLst>
              <a:ext uri="{FF2B5EF4-FFF2-40B4-BE49-F238E27FC236}">
                <a16:creationId xmlns:a16="http://schemas.microsoft.com/office/drawing/2014/main" id="{F97340D1-0764-462A-B129-6E1DCE1B3F4F}"/>
              </a:ext>
            </a:extLst>
          </p:cNvPr>
          <p:cNvSpPr txBox="1"/>
          <p:nvPr/>
        </p:nvSpPr>
        <p:spPr>
          <a:xfrm>
            <a:off x="249381" y="466732"/>
            <a:ext cx="2343694"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输入标题</a:t>
            </a:r>
          </a:p>
        </p:txBody>
      </p:sp>
      <p:sp>
        <p:nvSpPr>
          <p:cNvPr id="3" name="矩形 2">
            <a:extLst>
              <a:ext uri="{FF2B5EF4-FFF2-40B4-BE49-F238E27FC236}">
                <a16:creationId xmlns:a16="http://schemas.microsoft.com/office/drawing/2014/main" id="{D4FBA534-0985-44DB-8418-A9029542F876}"/>
              </a:ext>
            </a:extLst>
          </p:cNvPr>
          <p:cNvSpPr/>
          <p:nvPr/>
        </p:nvSpPr>
        <p:spPr>
          <a:xfrm>
            <a:off x="3048000" y="2498194"/>
            <a:ext cx="6096000" cy="1705403"/>
          </a:xfrm>
          <a:prstGeom prst="rect">
            <a:avLst/>
          </a:prstGeom>
        </p:spPr>
        <p:txBody>
          <a:bodyPr>
            <a:spAutoFit/>
          </a:bodyPr>
          <a:lstStyle/>
          <a:p>
            <a:pPr algn="ctr">
              <a:lnSpc>
                <a:spcPct val="150000"/>
              </a:lnSpc>
              <a:spcBef>
                <a:spcPct val="0"/>
              </a:spcBef>
            </a:pPr>
            <a:r>
              <a:rPr lang="zh-CN" altLang="en-US" dirty="0">
                <a:latin typeface="微软雅黑" panose="020B0503020204020204" pitchFamily="34" charset="-122"/>
                <a:ea typeface="微软雅黑" panose="020B0503020204020204" pitchFamily="34" charset="-122"/>
              </a:rPr>
              <a:t>输入您的内容输入您的内容输入您的内容</a:t>
            </a:r>
            <a:endParaRPr lang="en-US" altLang="zh-CN" dirty="0">
              <a:latin typeface="微软雅黑" panose="020B0503020204020204" pitchFamily="34" charset="-122"/>
              <a:ea typeface="微软雅黑" panose="020B0503020204020204" pitchFamily="34" charset="-122"/>
            </a:endParaRPr>
          </a:p>
          <a:p>
            <a:pPr algn="ctr">
              <a:lnSpc>
                <a:spcPct val="150000"/>
              </a:lnSpc>
              <a:spcBef>
                <a:spcPct val="0"/>
              </a:spcBef>
            </a:pPr>
            <a:r>
              <a:rPr lang="zh-CN" altLang="en-US" dirty="0">
                <a:latin typeface="微软雅黑" panose="020B0503020204020204" pitchFamily="34" charset="-122"/>
                <a:ea typeface="微软雅黑" panose="020B0503020204020204" pitchFamily="34" charset="-122"/>
              </a:rPr>
              <a:t>输入您的内容输入您的内容</a:t>
            </a:r>
            <a:endParaRPr lang="en-US" altLang="zh-CN" dirty="0">
              <a:latin typeface="微软雅黑" panose="020B0503020204020204" pitchFamily="34" charset="-122"/>
              <a:ea typeface="微软雅黑" panose="020B0503020204020204" pitchFamily="34" charset="-122"/>
            </a:endParaRPr>
          </a:p>
          <a:p>
            <a:pPr algn="ctr">
              <a:lnSpc>
                <a:spcPct val="150000"/>
              </a:lnSpc>
              <a:spcBef>
                <a:spcPct val="0"/>
              </a:spcBef>
            </a:pPr>
            <a:r>
              <a:rPr lang="zh-CN" altLang="en-US" dirty="0">
                <a:latin typeface="微软雅黑" panose="020B0503020204020204" pitchFamily="34" charset="-122"/>
                <a:ea typeface="微软雅黑" panose="020B0503020204020204" pitchFamily="34" charset="-122"/>
              </a:rPr>
              <a:t>输入您的内容输入您的内容</a:t>
            </a:r>
            <a:endParaRPr lang="en-US" altLang="zh-CN" dirty="0">
              <a:latin typeface="微软雅黑" panose="020B0503020204020204" pitchFamily="34" charset="-122"/>
              <a:ea typeface="微软雅黑" panose="020B0503020204020204" pitchFamily="34" charset="-122"/>
            </a:endParaRPr>
          </a:p>
          <a:p>
            <a:pPr algn="ctr">
              <a:lnSpc>
                <a:spcPct val="150000"/>
              </a:lnSpc>
              <a:spcBef>
                <a:spcPct val="0"/>
              </a:spcBef>
            </a:pPr>
            <a:r>
              <a:rPr lang="en-US" altLang="zh-CN" dirty="0">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124482547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C5D177B2-C4C8-41F3-9686-435FEB7987B2}"/>
              </a:ext>
            </a:extLst>
          </p:cNvPr>
          <p:cNvGrpSpPr/>
          <p:nvPr/>
        </p:nvGrpSpPr>
        <p:grpSpPr>
          <a:xfrm>
            <a:off x="-227490" y="1292167"/>
            <a:ext cx="4718713" cy="4273665"/>
            <a:chOff x="3736643" y="1292167"/>
            <a:chExt cx="4718713" cy="4273665"/>
          </a:xfrm>
        </p:grpSpPr>
        <p:pic>
          <p:nvPicPr>
            <p:cNvPr id="6" name="图片 5">
              <a:extLst>
                <a:ext uri="{FF2B5EF4-FFF2-40B4-BE49-F238E27FC236}">
                  <a16:creationId xmlns:a16="http://schemas.microsoft.com/office/drawing/2014/main" id="{BD1330C2-7E8C-4F51-B88C-8CDE16F741BF}"/>
                </a:ext>
              </a:extLst>
            </p:cNvPr>
            <p:cNvPicPr>
              <a:picLocks noChangeAspect="1"/>
            </p:cNvPicPr>
            <p:nvPr/>
          </p:nvPicPr>
          <p:blipFill rotWithShape="1">
            <a:blip r:embed="rId2">
              <a:extLst>
                <a:ext uri="{28A0092B-C50C-407E-A947-70E740481C1C}">
                  <a14:useLocalDpi xmlns:a14="http://schemas.microsoft.com/office/drawing/2010/main" val="0"/>
                </a:ext>
              </a:extLst>
            </a:blip>
            <a:srcRect t="40536"/>
            <a:stretch/>
          </p:blipFill>
          <p:spPr>
            <a:xfrm>
              <a:off x="3736643" y="3024553"/>
              <a:ext cx="4718713" cy="2541279"/>
            </a:xfrm>
            <a:prstGeom prst="rect">
              <a:avLst/>
            </a:prstGeom>
          </p:spPr>
        </p:pic>
        <p:pic>
          <p:nvPicPr>
            <p:cNvPr id="7" name="图片 6">
              <a:extLst>
                <a:ext uri="{FF2B5EF4-FFF2-40B4-BE49-F238E27FC236}">
                  <a16:creationId xmlns:a16="http://schemas.microsoft.com/office/drawing/2014/main" id="{8B5BB7BD-B676-421E-A9F8-A8ABFE014586}"/>
                </a:ext>
              </a:extLst>
            </p:cNvPr>
            <p:cNvPicPr>
              <a:picLocks noChangeAspect="1"/>
            </p:cNvPicPr>
            <p:nvPr/>
          </p:nvPicPr>
          <p:blipFill rotWithShape="1">
            <a:blip r:embed="rId3">
              <a:extLst>
                <a:ext uri="{28A0092B-C50C-407E-A947-70E740481C1C}">
                  <a14:useLocalDpi xmlns:a14="http://schemas.microsoft.com/office/drawing/2010/main" val="0"/>
                </a:ext>
              </a:extLst>
            </a:blip>
            <a:srcRect b="59464"/>
            <a:stretch/>
          </p:blipFill>
          <p:spPr>
            <a:xfrm>
              <a:off x="3736643" y="1292167"/>
              <a:ext cx="4718713" cy="1732385"/>
            </a:xfrm>
            <a:prstGeom prst="rect">
              <a:avLst/>
            </a:prstGeom>
          </p:spPr>
        </p:pic>
      </p:grpSp>
      <p:sp>
        <p:nvSpPr>
          <p:cNvPr id="8" name="文本框 7">
            <a:extLst>
              <a:ext uri="{FF2B5EF4-FFF2-40B4-BE49-F238E27FC236}">
                <a16:creationId xmlns:a16="http://schemas.microsoft.com/office/drawing/2014/main" id="{BDF84969-8886-496A-BAEC-427D7063BE51}"/>
              </a:ext>
            </a:extLst>
          </p:cNvPr>
          <p:cNvSpPr txBox="1"/>
          <p:nvPr/>
        </p:nvSpPr>
        <p:spPr>
          <a:xfrm>
            <a:off x="1026357" y="4215880"/>
            <a:ext cx="2349890" cy="707886"/>
          </a:xfrm>
          <a:prstGeom prst="rect">
            <a:avLst/>
          </a:prstGeom>
          <a:noFill/>
        </p:spPr>
        <p:txBody>
          <a:bodyPr wrap="square" rtlCol="0">
            <a:spAutoFit/>
          </a:bodyPr>
          <a:lstStyle/>
          <a:p>
            <a:r>
              <a:rPr lang="zh-CN" altLang="en-US" sz="4000" dirty="0">
                <a:latin typeface="微软雅黑" panose="020B0503020204020204" pitchFamily="34" charset="-122"/>
                <a:ea typeface="微软雅黑" panose="020B0503020204020204" pitchFamily="34" charset="-122"/>
              </a:rPr>
              <a:t>输入标题</a:t>
            </a:r>
          </a:p>
        </p:txBody>
      </p:sp>
      <p:cxnSp>
        <p:nvCxnSpPr>
          <p:cNvPr id="9" name="直接连接符 8">
            <a:extLst>
              <a:ext uri="{FF2B5EF4-FFF2-40B4-BE49-F238E27FC236}">
                <a16:creationId xmlns:a16="http://schemas.microsoft.com/office/drawing/2014/main" id="{CE2D2B70-242E-4365-8139-6CD475BFEFC0}"/>
              </a:ext>
            </a:extLst>
          </p:cNvPr>
          <p:cNvCxnSpPr>
            <a:cxnSpLocks/>
          </p:cNvCxnSpPr>
          <p:nvPr/>
        </p:nvCxnSpPr>
        <p:spPr>
          <a:xfrm>
            <a:off x="1225894" y="5057354"/>
            <a:ext cx="1950815" cy="0"/>
          </a:xfrm>
          <a:prstGeom prst="line">
            <a:avLst/>
          </a:prstGeom>
          <a:ln w="28575">
            <a:solidFill>
              <a:srgbClr val="C11D1D"/>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038F9751-3B33-444D-B9DE-5FEBF35BFC5E}"/>
              </a:ext>
            </a:extLst>
          </p:cNvPr>
          <p:cNvSpPr txBox="1"/>
          <p:nvPr/>
        </p:nvSpPr>
        <p:spPr>
          <a:xfrm>
            <a:off x="1026357" y="5210385"/>
            <a:ext cx="3028237" cy="400110"/>
          </a:xfrm>
          <a:prstGeom prst="rect">
            <a:avLst/>
          </a:prstGeom>
          <a:noFill/>
        </p:spPr>
        <p:txBody>
          <a:bodyPr wrap="square" rtlCol="0">
            <a:spAutoFit/>
          </a:bodyPr>
          <a:lstStyle/>
          <a:p>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可在此处添加简要说明</a:t>
            </a:r>
          </a:p>
        </p:txBody>
      </p:sp>
    </p:spTree>
    <p:extLst>
      <p:ext uri="{BB962C8B-B14F-4D97-AF65-F5344CB8AC3E}">
        <p14:creationId xmlns:p14="http://schemas.microsoft.com/office/powerpoint/2010/main" val="8524305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箭头: V 形 4">
            <a:extLst>
              <a:ext uri="{FF2B5EF4-FFF2-40B4-BE49-F238E27FC236}">
                <a16:creationId xmlns:a16="http://schemas.microsoft.com/office/drawing/2014/main" id="{45937F53-AE4D-4099-A7C9-DDC7C3802BDF}"/>
              </a:ext>
            </a:extLst>
          </p:cNvPr>
          <p:cNvSpPr/>
          <p:nvPr/>
        </p:nvSpPr>
        <p:spPr>
          <a:xfrm rot="16200000">
            <a:off x="6000750" y="3439026"/>
            <a:ext cx="190500" cy="170448"/>
          </a:xfrm>
          <a:prstGeom prst="chevron">
            <a:avLst/>
          </a:prstGeom>
          <a:solidFill>
            <a:srgbClr val="C11D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endParaRPr>
          </a:p>
        </p:txBody>
      </p:sp>
      <p:grpSp>
        <p:nvGrpSpPr>
          <p:cNvPr id="8" name="组合 7">
            <a:extLst>
              <a:ext uri="{FF2B5EF4-FFF2-40B4-BE49-F238E27FC236}">
                <a16:creationId xmlns:a16="http://schemas.microsoft.com/office/drawing/2014/main" id="{7BF3E9B8-22A7-490F-A9E7-1D8FBB45A9C4}"/>
              </a:ext>
            </a:extLst>
          </p:cNvPr>
          <p:cNvGrpSpPr/>
          <p:nvPr/>
        </p:nvGrpSpPr>
        <p:grpSpPr>
          <a:xfrm>
            <a:off x="898358" y="1524000"/>
            <a:ext cx="10395284" cy="1572126"/>
            <a:chOff x="898358" y="1524000"/>
            <a:chExt cx="10395284" cy="1572126"/>
          </a:xfrm>
        </p:grpSpPr>
        <p:pic>
          <p:nvPicPr>
            <p:cNvPr id="3" name="图片 2">
              <a:extLst>
                <a:ext uri="{FF2B5EF4-FFF2-40B4-BE49-F238E27FC236}">
                  <a16:creationId xmlns:a16="http://schemas.microsoft.com/office/drawing/2014/main" id="{193D3719-2E40-413E-BC66-341D289788F2}"/>
                </a:ext>
              </a:extLst>
            </p:cNvPr>
            <p:cNvPicPr>
              <a:picLocks noChangeAspect="1"/>
            </p:cNvPicPr>
            <p:nvPr/>
          </p:nvPicPr>
          <p:blipFill rotWithShape="1">
            <a:blip r:embed="rId2">
              <a:extLst>
                <a:ext uri="{28A0092B-C50C-407E-A947-70E740481C1C}">
                  <a14:useLocalDpi xmlns:a14="http://schemas.microsoft.com/office/drawing/2010/main" val="0"/>
                </a:ext>
              </a:extLst>
            </a:blip>
            <a:srcRect l="33399" t="4758" r="33807" b="71501"/>
            <a:stretch/>
          </p:blipFill>
          <p:spPr>
            <a:xfrm>
              <a:off x="898358" y="1524000"/>
              <a:ext cx="3866148" cy="1572126"/>
            </a:xfrm>
            <a:prstGeom prst="rect">
              <a:avLst/>
            </a:prstGeom>
          </p:spPr>
        </p:pic>
        <p:sp>
          <p:nvSpPr>
            <p:cNvPr id="4" name="矩形 3">
              <a:extLst>
                <a:ext uri="{FF2B5EF4-FFF2-40B4-BE49-F238E27FC236}">
                  <a16:creationId xmlns:a16="http://schemas.microsoft.com/office/drawing/2014/main" id="{5BEE668C-D2A5-4D41-B722-30084D2F897D}"/>
                </a:ext>
              </a:extLst>
            </p:cNvPr>
            <p:cNvSpPr/>
            <p:nvPr/>
          </p:nvSpPr>
          <p:spPr>
            <a:xfrm>
              <a:off x="4764506" y="1524000"/>
              <a:ext cx="6529136" cy="1572126"/>
            </a:xfrm>
            <a:prstGeom prst="rect">
              <a:avLst/>
            </a:prstGeom>
            <a:solidFill>
              <a:srgbClr val="E4E6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E867FF28-B99E-44DE-82A7-859FC985658D}"/>
                </a:ext>
              </a:extLst>
            </p:cNvPr>
            <p:cNvSpPr/>
            <p:nvPr/>
          </p:nvSpPr>
          <p:spPr>
            <a:xfrm>
              <a:off x="4940968" y="1728384"/>
              <a:ext cx="6176211" cy="1199145"/>
            </a:xfrm>
            <a:prstGeom prst="rect">
              <a:avLst/>
            </a:prstGeom>
            <a:noFill/>
            <a:ln>
              <a:solidFill>
                <a:srgbClr val="C11D1D"/>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9" name="矩形 8">
            <a:extLst>
              <a:ext uri="{FF2B5EF4-FFF2-40B4-BE49-F238E27FC236}">
                <a16:creationId xmlns:a16="http://schemas.microsoft.com/office/drawing/2014/main" id="{7460283D-104C-4CAC-8A57-949E90924EEC}"/>
              </a:ext>
            </a:extLst>
          </p:cNvPr>
          <p:cNvSpPr/>
          <p:nvPr/>
        </p:nvSpPr>
        <p:spPr>
          <a:xfrm>
            <a:off x="3048000" y="3952373"/>
            <a:ext cx="6096000" cy="1526187"/>
          </a:xfrm>
          <a:prstGeom prst="rect">
            <a:avLst/>
          </a:prstGeom>
        </p:spPr>
        <p:txBody>
          <a:bodyPr>
            <a:spAutoFit/>
          </a:bodyPr>
          <a:lstStyle/>
          <a:p>
            <a:pPr algn="ctr">
              <a:lnSpc>
                <a:spcPct val="150000"/>
              </a:lnSpc>
              <a:buSzPct val="25000"/>
            </a:pPr>
            <a:r>
              <a:rPr lang="zh-CN" altLang="en-US" sz="1600" dirty="0">
                <a:latin typeface="微软雅黑" panose="020B0503020204020204" pitchFamily="34" charset="-122"/>
                <a:ea typeface="微软雅黑" panose="020B0503020204020204" pitchFamily="34" charset="-122"/>
              </a:rPr>
              <a:t>可将上方图片更改为您的图表或其他实验图片</a:t>
            </a:r>
            <a:endParaRPr lang="en-US" altLang="zh-CN" sz="1600" dirty="0">
              <a:latin typeface="微软雅黑" panose="020B0503020204020204" pitchFamily="34" charset="-122"/>
              <a:ea typeface="微软雅黑" panose="020B0503020204020204" pitchFamily="34" charset="-122"/>
            </a:endParaRPr>
          </a:p>
          <a:p>
            <a:pPr algn="ctr">
              <a:lnSpc>
                <a:spcPct val="150000"/>
              </a:lnSpc>
              <a:buSzPct val="25000"/>
            </a:pPr>
            <a:r>
              <a:rPr lang="zh-CN" altLang="en-US" sz="1600" dirty="0">
                <a:latin typeface="微软雅黑" panose="020B0503020204020204" pitchFamily="34" charset="-122"/>
                <a:ea typeface="微软雅黑" panose="020B0503020204020204" pitchFamily="34" charset="-122"/>
              </a:rPr>
              <a:t>输入您的内容输入您的内容输入您的内容</a:t>
            </a:r>
            <a:endParaRPr lang="en-US" altLang="zh-CN" sz="1600" dirty="0">
              <a:latin typeface="微软雅黑" panose="020B0503020204020204" pitchFamily="34" charset="-122"/>
              <a:ea typeface="微软雅黑" panose="020B0503020204020204" pitchFamily="34" charset="-122"/>
            </a:endParaRPr>
          </a:p>
          <a:p>
            <a:pPr algn="ctr">
              <a:lnSpc>
                <a:spcPct val="150000"/>
              </a:lnSpc>
              <a:buSzPct val="25000"/>
            </a:pPr>
            <a:r>
              <a:rPr lang="zh-CN" altLang="en-US" sz="1600" dirty="0">
                <a:latin typeface="微软雅黑" panose="020B0503020204020204" pitchFamily="34" charset="-122"/>
                <a:ea typeface="微软雅黑" panose="020B0503020204020204" pitchFamily="34" charset="-122"/>
              </a:rPr>
              <a:t>输入您的内容</a:t>
            </a:r>
            <a:endParaRPr lang="en-US" altLang="zh-CN" sz="1600" dirty="0">
              <a:latin typeface="微软雅黑" panose="020B0503020204020204" pitchFamily="34" charset="-122"/>
              <a:ea typeface="微软雅黑" panose="020B0503020204020204" pitchFamily="34" charset="-122"/>
            </a:endParaRPr>
          </a:p>
          <a:p>
            <a:pPr algn="ctr">
              <a:lnSpc>
                <a:spcPct val="150000"/>
              </a:lnSpc>
              <a:buSzPct val="25000"/>
            </a:pPr>
            <a:r>
              <a:rPr lang="en-US" altLang="zh-CN" sz="1600" dirty="0">
                <a:latin typeface="微软雅黑" panose="020B0503020204020204" pitchFamily="34" charset="-122"/>
                <a:ea typeface="微软雅黑" panose="020B0503020204020204" pitchFamily="34" charset="-122"/>
              </a:rPr>
              <a:t>……</a:t>
            </a:r>
          </a:p>
        </p:txBody>
      </p:sp>
      <p:sp>
        <p:nvSpPr>
          <p:cNvPr id="10" name="文本框 9">
            <a:extLst>
              <a:ext uri="{FF2B5EF4-FFF2-40B4-BE49-F238E27FC236}">
                <a16:creationId xmlns:a16="http://schemas.microsoft.com/office/drawing/2014/main" id="{8D5FF43E-A0B5-428E-B55C-E63E4115E496}"/>
              </a:ext>
            </a:extLst>
          </p:cNvPr>
          <p:cNvSpPr txBox="1"/>
          <p:nvPr/>
        </p:nvSpPr>
        <p:spPr>
          <a:xfrm>
            <a:off x="249381" y="466732"/>
            <a:ext cx="2343694"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输入标题</a:t>
            </a:r>
          </a:p>
        </p:txBody>
      </p:sp>
    </p:spTree>
    <p:extLst>
      <p:ext uri="{BB962C8B-B14F-4D97-AF65-F5344CB8AC3E}">
        <p14:creationId xmlns:p14="http://schemas.microsoft.com/office/powerpoint/2010/main" val="963482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00"/>
                                        <p:tgtEl>
                                          <p:spTgt spid="9"/>
                                        </p:tgtEl>
                                      </p:cBhvr>
                                    </p:animEffect>
                                    <p:anim calcmode="lin" valueType="num">
                                      <p:cBhvr>
                                        <p:cTn id="8" dur="700" fill="hold"/>
                                        <p:tgtEl>
                                          <p:spTgt spid="9"/>
                                        </p:tgtEl>
                                        <p:attrNameLst>
                                          <p:attrName>ppt_x</p:attrName>
                                        </p:attrNameLst>
                                      </p:cBhvr>
                                      <p:tavLst>
                                        <p:tav tm="0">
                                          <p:val>
                                            <p:strVal val="#ppt_x"/>
                                          </p:val>
                                        </p:tav>
                                        <p:tav tm="100000">
                                          <p:val>
                                            <p:strVal val="#ppt_x"/>
                                          </p:val>
                                        </p:tav>
                                      </p:tavLst>
                                    </p:anim>
                                    <p:anim calcmode="lin" valueType="num">
                                      <p:cBhvr>
                                        <p:cTn id="9" dur="7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700"/>
                                        <p:tgtEl>
                                          <p:spTgt spid="5"/>
                                        </p:tgtEl>
                                      </p:cBhvr>
                                    </p:animEffect>
                                    <p:anim calcmode="lin" valueType="num">
                                      <p:cBhvr>
                                        <p:cTn id="15" dur="700" fill="hold"/>
                                        <p:tgtEl>
                                          <p:spTgt spid="5"/>
                                        </p:tgtEl>
                                        <p:attrNameLst>
                                          <p:attrName>ppt_x</p:attrName>
                                        </p:attrNameLst>
                                      </p:cBhvr>
                                      <p:tavLst>
                                        <p:tav tm="0">
                                          <p:val>
                                            <p:strVal val="#ppt_x"/>
                                          </p:val>
                                        </p:tav>
                                        <p:tav tm="100000">
                                          <p:val>
                                            <p:strVal val="#ppt_x"/>
                                          </p:val>
                                        </p:tav>
                                      </p:tavLst>
                                    </p:anim>
                                    <p:anim calcmode="lin" valueType="num">
                                      <p:cBhvr>
                                        <p:cTn id="16" dur="7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700"/>
                                        <p:tgtEl>
                                          <p:spTgt spid="8"/>
                                        </p:tgtEl>
                                      </p:cBhvr>
                                    </p:animEffect>
                                    <p:anim calcmode="lin" valueType="num">
                                      <p:cBhvr>
                                        <p:cTn id="22" dur="700" fill="hold"/>
                                        <p:tgtEl>
                                          <p:spTgt spid="8"/>
                                        </p:tgtEl>
                                        <p:attrNameLst>
                                          <p:attrName>ppt_x</p:attrName>
                                        </p:attrNameLst>
                                      </p:cBhvr>
                                      <p:tavLst>
                                        <p:tav tm="0">
                                          <p:val>
                                            <p:strVal val="#ppt_x"/>
                                          </p:val>
                                        </p:tav>
                                        <p:tav tm="100000">
                                          <p:val>
                                            <p:strVal val="#ppt_x"/>
                                          </p:val>
                                        </p:tav>
                                      </p:tavLst>
                                    </p:anim>
                                    <p:anim calcmode="lin" valueType="num">
                                      <p:cBhvr>
                                        <p:cTn id="23" dur="7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754FBB4F-5E7A-471A-89E1-82865058D53D}"/>
              </a:ext>
            </a:extLst>
          </p:cNvPr>
          <p:cNvGrpSpPr/>
          <p:nvPr/>
        </p:nvGrpSpPr>
        <p:grpSpPr>
          <a:xfrm>
            <a:off x="1421228" y="2661603"/>
            <a:ext cx="1534794" cy="1534794"/>
            <a:chOff x="3183432" y="2661603"/>
            <a:chExt cx="1534794" cy="1534794"/>
          </a:xfrm>
        </p:grpSpPr>
        <p:sp>
          <p:nvSpPr>
            <p:cNvPr id="8" name="isḻîḓê">
              <a:extLst>
                <a:ext uri="{FF2B5EF4-FFF2-40B4-BE49-F238E27FC236}">
                  <a16:creationId xmlns:a16="http://schemas.microsoft.com/office/drawing/2014/main" id="{D35DC281-9062-467E-A71A-C612F3A9CF56}"/>
                </a:ext>
              </a:extLst>
            </p:cNvPr>
            <p:cNvSpPr/>
            <p:nvPr/>
          </p:nvSpPr>
          <p:spPr>
            <a:xfrm>
              <a:off x="3183432" y="2661603"/>
              <a:ext cx="1534794" cy="1534794"/>
            </a:xfrm>
            <a:prstGeom prst="ellipse">
              <a:avLst/>
            </a:prstGeom>
            <a:noFill/>
            <a:ln w="38100">
              <a:solidFill>
                <a:srgbClr val="C11D1D"/>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en-US"/>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US" dirty="0">
                <a:latin typeface="微软雅黑" panose="020B0503020204020204" pitchFamily="34" charset="-122"/>
                <a:ea typeface="微软雅黑" panose="020B0503020204020204" pitchFamily="34" charset="-122"/>
              </a:endParaRPr>
            </a:p>
          </p:txBody>
        </p:sp>
        <p:grpSp>
          <p:nvGrpSpPr>
            <p:cNvPr id="28" name="组合 27">
              <a:extLst>
                <a:ext uri="{FF2B5EF4-FFF2-40B4-BE49-F238E27FC236}">
                  <a16:creationId xmlns:a16="http://schemas.microsoft.com/office/drawing/2014/main" id="{33C0DE1F-E800-4196-826A-EA17312A52A7}"/>
                </a:ext>
              </a:extLst>
            </p:cNvPr>
            <p:cNvGrpSpPr/>
            <p:nvPr/>
          </p:nvGrpSpPr>
          <p:grpSpPr>
            <a:xfrm>
              <a:off x="3663357" y="3031966"/>
              <a:ext cx="574944" cy="735345"/>
              <a:chOff x="1849438" y="1357313"/>
              <a:chExt cx="876300" cy="1120775"/>
            </a:xfrm>
          </p:grpSpPr>
          <p:sp>
            <p:nvSpPr>
              <p:cNvPr id="19" name="AutoShape 3">
                <a:extLst>
                  <a:ext uri="{FF2B5EF4-FFF2-40B4-BE49-F238E27FC236}">
                    <a16:creationId xmlns:a16="http://schemas.microsoft.com/office/drawing/2014/main" id="{3D098D60-F2F4-4396-B92D-5D2070669E7A}"/>
                  </a:ext>
                </a:extLst>
              </p:cNvPr>
              <p:cNvSpPr>
                <a:spLocks noChangeAspect="1" noChangeArrowheads="1" noTextEdit="1"/>
              </p:cNvSpPr>
              <p:nvPr/>
            </p:nvSpPr>
            <p:spPr bwMode="auto">
              <a:xfrm>
                <a:off x="1863725" y="1357313"/>
                <a:ext cx="847725" cy="112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0" name="Freeform 5">
                <a:extLst>
                  <a:ext uri="{FF2B5EF4-FFF2-40B4-BE49-F238E27FC236}">
                    <a16:creationId xmlns:a16="http://schemas.microsoft.com/office/drawing/2014/main" id="{C532FFB0-EE9C-47B3-AC92-2E35C8E2F65B}"/>
                  </a:ext>
                </a:extLst>
              </p:cNvPr>
              <p:cNvSpPr>
                <a:spLocks noEditPoints="1"/>
              </p:cNvSpPr>
              <p:nvPr/>
            </p:nvSpPr>
            <p:spPr bwMode="auto">
              <a:xfrm>
                <a:off x="1871663" y="2203451"/>
                <a:ext cx="817563" cy="260350"/>
              </a:xfrm>
              <a:custGeom>
                <a:avLst/>
                <a:gdLst>
                  <a:gd name="T0" fmla="*/ 886 w 932"/>
                  <a:gd name="T1" fmla="*/ 6 h 296"/>
                  <a:gd name="T2" fmla="*/ 932 w 932"/>
                  <a:gd name="T3" fmla="*/ 159 h 296"/>
                  <a:gd name="T4" fmla="*/ 901 w 932"/>
                  <a:gd name="T5" fmla="*/ 235 h 296"/>
                  <a:gd name="T6" fmla="*/ 780 w 932"/>
                  <a:gd name="T7" fmla="*/ 281 h 296"/>
                  <a:gd name="T8" fmla="*/ 217 w 932"/>
                  <a:gd name="T9" fmla="*/ 296 h 296"/>
                  <a:gd name="T10" fmla="*/ 50 w 932"/>
                  <a:gd name="T11" fmla="*/ 220 h 296"/>
                  <a:gd name="T12" fmla="*/ 50 w 932"/>
                  <a:gd name="T13" fmla="*/ 128 h 296"/>
                  <a:gd name="T14" fmla="*/ 0 w 932"/>
                  <a:gd name="T15" fmla="*/ 93 h 296"/>
                  <a:gd name="T16" fmla="*/ 553 w 932"/>
                  <a:gd name="T17" fmla="*/ 64 h 296"/>
                  <a:gd name="T18" fmla="*/ 886 w 932"/>
                  <a:gd name="T19" fmla="*/ 6 h 296"/>
                  <a:gd name="T20" fmla="*/ 886 w 932"/>
                  <a:gd name="T21" fmla="*/ 6 h 296"/>
                  <a:gd name="T22" fmla="*/ 886 w 932"/>
                  <a:gd name="T23" fmla="*/ 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2" h="296">
                    <a:moveTo>
                      <a:pt x="886" y="6"/>
                    </a:moveTo>
                    <a:cubicBezTo>
                      <a:pt x="932" y="159"/>
                      <a:pt x="932" y="159"/>
                      <a:pt x="932" y="159"/>
                    </a:cubicBezTo>
                    <a:cubicBezTo>
                      <a:pt x="901" y="235"/>
                      <a:pt x="901" y="235"/>
                      <a:pt x="901" y="235"/>
                    </a:cubicBezTo>
                    <a:cubicBezTo>
                      <a:pt x="780" y="281"/>
                      <a:pt x="780" y="281"/>
                      <a:pt x="780" y="281"/>
                    </a:cubicBezTo>
                    <a:cubicBezTo>
                      <a:pt x="217" y="296"/>
                      <a:pt x="217" y="296"/>
                      <a:pt x="217" y="296"/>
                    </a:cubicBezTo>
                    <a:cubicBezTo>
                      <a:pt x="50" y="220"/>
                      <a:pt x="50" y="220"/>
                      <a:pt x="50" y="220"/>
                    </a:cubicBezTo>
                    <a:cubicBezTo>
                      <a:pt x="50" y="128"/>
                      <a:pt x="50" y="128"/>
                      <a:pt x="50" y="128"/>
                    </a:cubicBezTo>
                    <a:cubicBezTo>
                      <a:pt x="0" y="93"/>
                      <a:pt x="0" y="93"/>
                      <a:pt x="0" y="93"/>
                    </a:cubicBezTo>
                    <a:cubicBezTo>
                      <a:pt x="0" y="93"/>
                      <a:pt x="281" y="0"/>
                      <a:pt x="553" y="64"/>
                    </a:cubicBezTo>
                    <a:cubicBezTo>
                      <a:pt x="824" y="128"/>
                      <a:pt x="886" y="6"/>
                      <a:pt x="886" y="6"/>
                    </a:cubicBezTo>
                    <a:close/>
                    <a:moveTo>
                      <a:pt x="886" y="6"/>
                    </a:moveTo>
                    <a:cubicBezTo>
                      <a:pt x="886" y="6"/>
                      <a:pt x="886" y="6"/>
                      <a:pt x="886" y="6"/>
                    </a:cubicBezTo>
                  </a:path>
                </a:pathLst>
              </a:custGeom>
              <a:solidFill>
                <a:srgbClr val="E55151"/>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21" name="Freeform 6">
                <a:extLst>
                  <a:ext uri="{FF2B5EF4-FFF2-40B4-BE49-F238E27FC236}">
                    <a16:creationId xmlns:a16="http://schemas.microsoft.com/office/drawing/2014/main" id="{2C6F5B65-E092-4D8E-92C8-6DFB10A79E98}"/>
                  </a:ext>
                </a:extLst>
              </p:cNvPr>
              <p:cNvSpPr>
                <a:spLocks noEditPoints="1"/>
              </p:cNvSpPr>
              <p:nvPr/>
            </p:nvSpPr>
            <p:spPr bwMode="auto">
              <a:xfrm>
                <a:off x="1889125" y="2209801"/>
                <a:ext cx="800100" cy="254000"/>
              </a:xfrm>
              <a:custGeom>
                <a:avLst/>
                <a:gdLst>
                  <a:gd name="T0" fmla="*/ 45 w 912"/>
                  <a:gd name="T1" fmla="*/ 0 h 290"/>
                  <a:gd name="T2" fmla="*/ 0 w 912"/>
                  <a:gd name="T3" fmla="*/ 153 h 290"/>
                  <a:gd name="T4" fmla="*/ 30 w 912"/>
                  <a:gd name="T5" fmla="*/ 229 h 290"/>
                  <a:gd name="T6" fmla="*/ 152 w 912"/>
                  <a:gd name="T7" fmla="*/ 275 h 290"/>
                  <a:gd name="T8" fmla="*/ 714 w 912"/>
                  <a:gd name="T9" fmla="*/ 290 h 290"/>
                  <a:gd name="T10" fmla="*/ 881 w 912"/>
                  <a:gd name="T11" fmla="*/ 214 h 290"/>
                  <a:gd name="T12" fmla="*/ 881 w 912"/>
                  <a:gd name="T13" fmla="*/ 122 h 290"/>
                  <a:gd name="T14" fmla="*/ 912 w 912"/>
                  <a:gd name="T15" fmla="*/ 107 h 290"/>
                  <a:gd name="T16" fmla="*/ 456 w 912"/>
                  <a:gd name="T17" fmla="*/ 122 h 290"/>
                  <a:gd name="T18" fmla="*/ 45 w 912"/>
                  <a:gd name="T19" fmla="*/ 0 h 290"/>
                  <a:gd name="T20" fmla="*/ 45 w 912"/>
                  <a:gd name="T21" fmla="*/ 0 h 290"/>
                  <a:gd name="T22" fmla="*/ 45 w 912"/>
                  <a:gd name="T23" fmla="*/ 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2" h="290">
                    <a:moveTo>
                      <a:pt x="45" y="0"/>
                    </a:moveTo>
                    <a:cubicBezTo>
                      <a:pt x="0" y="153"/>
                      <a:pt x="0" y="153"/>
                      <a:pt x="0" y="153"/>
                    </a:cubicBezTo>
                    <a:cubicBezTo>
                      <a:pt x="30" y="229"/>
                      <a:pt x="30" y="229"/>
                      <a:pt x="30" y="229"/>
                    </a:cubicBezTo>
                    <a:cubicBezTo>
                      <a:pt x="152" y="275"/>
                      <a:pt x="152" y="275"/>
                      <a:pt x="152" y="275"/>
                    </a:cubicBezTo>
                    <a:cubicBezTo>
                      <a:pt x="714" y="290"/>
                      <a:pt x="714" y="290"/>
                      <a:pt x="714" y="290"/>
                    </a:cubicBezTo>
                    <a:cubicBezTo>
                      <a:pt x="881" y="214"/>
                      <a:pt x="881" y="214"/>
                      <a:pt x="881" y="214"/>
                    </a:cubicBezTo>
                    <a:cubicBezTo>
                      <a:pt x="881" y="122"/>
                      <a:pt x="881" y="122"/>
                      <a:pt x="881" y="122"/>
                    </a:cubicBezTo>
                    <a:cubicBezTo>
                      <a:pt x="912" y="107"/>
                      <a:pt x="912" y="107"/>
                      <a:pt x="912" y="107"/>
                    </a:cubicBezTo>
                    <a:cubicBezTo>
                      <a:pt x="912" y="107"/>
                      <a:pt x="851" y="31"/>
                      <a:pt x="456" y="122"/>
                    </a:cubicBezTo>
                    <a:cubicBezTo>
                      <a:pt x="60" y="214"/>
                      <a:pt x="45" y="0"/>
                      <a:pt x="45" y="0"/>
                    </a:cubicBezTo>
                    <a:close/>
                    <a:moveTo>
                      <a:pt x="45" y="0"/>
                    </a:moveTo>
                    <a:cubicBezTo>
                      <a:pt x="45" y="0"/>
                      <a:pt x="45" y="0"/>
                      <a:pt x="45" y="0"/>
                    </a:cubicBezTo>
                  </a:path>
                </a:pathLst>
              </a:custGeom>
              <a:solidFill>
                <a:srgbClr val="C11D1D"/>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2" name="Freeform 7">
                <a:extLst>
                  <a:ext uri="{FF2B5EF4-FFF2-40B4-BE49-F238E27FC236}">
                    <a16:creationId xmlns:a16="http://schemas.microsoft.com/office/drawing/2014/main" id="{8C8BE875-80D8-4D63-85BF-9C56480420F7}"/>
                  </a:ext>
                </a:extLst>
              </p:cNvPr>
              <p:cNvSpPr>
                <a:spLocks noEditPoints="1"/>
              </p:cNvSpPr>
              <p:nvPr/>
            </p:nvSpPr>
            <p:spPr bwMode="auto">
              <a:xfrm>
                <a:off x="1890713" y="1679576"/>
                <a:ext cx="266700" cy="614363"/>
              </a:xfrm>
              <a:custGeom>
                <a:avLst/>
                <a:gdLst>
                  <a:gd name="T0" fmla="*/ 198 w 304"/>
                  <a:gd name="T1" fmla="*/ 30 h 700"/>
                  <a:gd name="T2" fmla="*/ 289 w 304"/>
                  <a:gd name="T3" fmla="*/ 30 h 700"/>
                  <a:gd name="T4" fmla="*/ 300 w 304"/>
                  <a:gd name="T5" fmla="*/ 26 h 700"/>
                  <a:gd name="T6" fmla="*/ 304 w 304"/>
                  <a:gd name="T7" fmla="*/ 15 h 700"/>
                  <a:gd name="T8" fmla="*/ 300 w 304"/>
                  <a:gd name="T9" fmla="*/ 4 h 700"/>
                  <a:gd name="T10" fmla="*/ 289 w 304"/>
                  <a:gd name="T11" fmla="*/ 0 h 700"/>
                  <a:gd name="T12" fmla="*/ 198 w 304"/>
                  <a:gd name="T13" fmla="*/ 0 h 700"/>
                  <a:gd name="T14" fmla="*/ 183 w 304"/>
                  <a:gd name="T15" fmla="*/ 15 h 700"/>
                  <a:gd name="T16" fmla="*/ 198 w 304"/>
                  <a:gd name="T17" fmla="*/ 30 h 700"/>
                  <a:gd name="T18" fmla="*/ 137 w 304"/>
                  <a:gd name="T19" fmla="*/ 135 h 700"/>
                  <a:gd name="T20" fmla="*/ 259 w 304"/>
                  <a:gd name="T21" fmla="*/ 135 h 700"/>
                  <a:gd name="T22" fmla="*/ 274 w 304"/>
                  <a:gd name="T23" fmla="*/ 120 h 700"/>
                  <a:gd name="T24" fmla="*/ 259 w 304"/>
                  <a:gd name="T25" fmla="*/ 105 h 700"/>
                  <a:gd name="T26" fmla="*/ 137 w 304"/>
                  <a:gd name="T27" fmla="*/ 105 h 700"/>
                  <a:gd name="T28" fmla="*/ 122 w 304"/>
                  <a:gd name="T29" fmla="*/ 120 h 700"/>
                  <a:gd name="T30" fmla="*/ 137 w 304"/>
                  <a:gd name="T31" fmla="*/ 135 h 700"/>
                  <a:gd name="T32" fmla="*/ 122 w 304"/>
                  <a:gd name="T33" fmla="*/ 248 h 700"/>
                  <a:gd name="T34" fmla="*/ 243 w 304"/>
                  <a:gd name="T35" fmla="*/ 248 h 700"/>
                  <a:gd name="T36" fmla="*/ 259 w 304"/>
                  <a:gd name="T37" fmla="*/ 233 h 700"/>
                  <a:gd name="T38" fmla="*/ 243 w 304"/>
                  <a:gd name="T39" fmla="*/ 218 h 700"/>
                  <a:gd name="T40" fmla="*/ 122 w 304"/>
                  <a:gd name="T41" fmla="*/ 218 h 700"/>
                  <a:gd name="T42" fmla="*/ 107 w 304"/>
                  <a:gd name="T43" fmla="*/ 233 h 700"/>
                  <a:gd name="T44" fmla="*/ 122 w 304"/>
                  <a:gd name="T45" fmla="*/ 248 h 700"/>
                  <a:gd name="T46" fmla="*/ 91 w 304"/>
                  <a:gd name="T47" fmla="*/ 362 h 700"/>
                  <a:gd name="T48" fmla="*/ 228 w 304"/>
                  <a:gd name="T49" fmla="*/ 362 h 700"/>
                  <a:gd name="T50" fmla="*/ 239 w 304"/>
                  <a:gd name="T51" fmla="*/ 357 h 700"/>
                  <a:gd name="T52" fmla="*/ 243 w 304"/>
                  <a:gd name="T53" fmla="*/ 347 h 700"/>
                  <a:gd name="T54" fmla="*/ 239 w 304"/>
                  <a:gd name="T55" fmla="*/ 336 h 700"/>
                  <a:gd name="T56" fmla="*/ 228 w 304"/>
                  <a:gd name="T57" fmla="*/ 331 h 700"/>
                  <a:gd name="T58" fmla="*/ 91 w 304"/>
                  <a:gd name="T59" fmla="*/ 331 h 700"/>
                  <a:gd name="T60" fmla="*/ 76 w 304"/>
                  <a:gd name="T61" fmla="*/ 347 h 700"/>
                  <a:gd name="T62" fmla="*/ 91 w 304"/>
                  <a:gd name="T63" fmla="*/ 362 h 700"/>
                  <a:gd name="T64" fmla="*/ 76 w 304"/>
                  <a:gd name="T65" fmla="*/ 475 h 700"/>
                  <a:gd name="T66" fmla="*/ 198 w 304"/>
                  <a:gd name="T67" fmla="*/ 475 h 700"/>
                  <a:gd name="T68" fmla="*/ 209 w 304"/>
                  <a:gd name="T69" fmla="*/ 471 h 700"/>
                  <a:gd name="T70" fmla="*/ 213 w 304"/>
                  <a:gd name="T71" fmla="*/ 460 h 700"/>
                  <a:gd name="T72" fmla="*/ 198 w 304"/>
                  <a:gd name="T73" fmla="*/ 445 h 700"/>
                  <a:gd name="T74" fmla="*/ 76 w 304"/>
                  <a:gd name="T75" fmla="*/ 445 h 700"/>
                  <a:gd name="T76" fmla="*/ 61 w 304"/>
                  <a:gd name="T77" fmla="*/ 460 h 700"/>
                  <a:gd name="T78" fmla="*/ 76 w 304"/>
                  <a:gd name="T79" fmla="*/ 475 h 700"/>
                  <a:gd name="T80" fmla="*/ 46 w 304"/>
                  <a:gd name="T81" fmla="*/ 589 h 700"/>
                  <a:gd name="T82" fmla="*/ 183 w 304"/>
                  <a:gd name="T83" fmla="*/ 589 h 700"/>
                  <a:gd name="T84" fmla="*/ 198 w 304"/>
                  <a:gd name="T85" fmla="*/ 573 h 700"/>
                  <a:gd name="T86" fmla="*/ 183 w 304"/>
                  <a:gd name="T87" fmla="*/ 558 h 700"/>
                  <a:gd name="T88" fmla="*/ 46 w 304"/>
                  <a:gd name="T89" fmla="*/ 558 h 700"/>
                  <a:gd name="T90" fmla="*/ 35 w 304"/>
                  <a:gd name="T91" fmla="*/ 562 h 700"/>
                  <a:gd name="T92" fmla="*/ 31 w 304"/>
                  <a:gd name="T93" fmla="*/ 573 h 700"/>
                  <a:gd name="T94" fmla="*/ 46 w 304"/>
                  <a:gd name="T95" fmla="*/ 589 h 700"/>
                  <a:gd name="T96" fmla="*/ 15 w 304"/>
                  <a:gd name="T97" fmla="*/ 700 h 700"/>
                  <a:gd name="T98" fmla="*/ 158 w 304"/>
                  <a:gd name="T99" fmla="*/ 700 h 700"/>
                  <a:gd name="T100" fmla="*/ 174 w 304"/>
                  <a:gd name="T101" fmla="*/ 685 h 700"/>
                  <a:gd name="T102" fmla="*/ 158 w 304"/>
                  <a:gd name="T103" fmla="*/ 669 h 700"/>
                  <a:gd name="T104" fmla="*/ 15 w 304"/>
                  <a:gd name="T105" fmla="*/ 669 h 700"/>
                  <a:gd name="T106" fmla="*/ 0 w 304"/>
                  <a:gd name="T107" fmla="*/ 685 h 700"/>
                  <a:gd name="T108" fmla="*/ 15 w 304"/>
                  <a:gd name="T109" fmla="*/ 700 h 700"/>
                  <a:gd name="T110" fmla="*/ 15 w 304"/>
                  <a:gd name="T111" fmla="*/ 700 h 700"/>
                  <a:gd name="T112" fmla="*/ 15 w 304"/>
                  <a:gd name="T113" fmla="*/ 700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4" h="700">
                    <a:moveTo>
                      <a:pt x="198" y="30"/>
                    </a:moveTo>
                    <a:cubicBezTo>
                      <a:pt x="289" y="30"/>
                      <a:pt x="289" y="30"/>
                      <a:pt x="289" y="30"/>
                    </a:cubicBezTo>
                    <a:cubicBezTo>
                      <a:pt x="293" y="30"/>
                      <a:pt x="297" y="29"/>
                      <a:pt x="300" y="26"/>
                    </a:cubicBezTo>
                    <a:cubicBezTo>
                      <a:pt x="303" y="23"/>
                      <a:pt x="304" y="19"/>
                      <a:pt x="304" y="15"/>
                    </a:cubicBezTo>
                    <a:cubicBezTo>
                      <a:pt x="304" y="11"/>
                      <a:pt x="303" y="7"/>
                      <a:pt x="300" y="4"/>
                    </a:cubicBezTo>
                    <a:cubicBezTo>
                      <a:pt x="297" y="2"/>
                      <a:pt x="293" y="0"/>
                      <a:pt x="289" y="0"/>
                    </a:cubicBezTo>
                    <a:cubicBezTo>
                      <a:pt x="198" y="0"/>
                      <a:pt x="198" y="0"/>
                      <a:pt x="198" y="0"/>
                    </a:cubicBezTo>
                    <a:cubicBezTo>
                      <a:pt x="189" y="0"/>
                      <a:pt x="183" y="7"/>
                      <a:pt x="183" y="15"/>
                    </a:cubicBezTo>
                    <a:cubicBezTo>
                      <a:pt x="183" y="24"/>
                      <a:pt x="189" y="30"/>
                      <a:pt x="198" y="30"/>
                    </a:cubicBezTo>
                    <a:close/>
                    <a:moveTo>
                      <a:pt x="137" y="135"/>
                    </a:moveTo>
                    <a:cubicBezTo>
                      <a:pt x="259" y="135"/>
                      <a:pt x="259" y="135"/>
                      <a:pt x="259" y="135"/>
                    </a:cubicBezTo>
                    <a:cubicBezTo>
                      <a:pt x="267" y="135"/>
                      <a:pt x="274" y="128"/>
                      <a:pt x="274" y="120"/>
                    </a:cubicBezTo>
                    <a:cubicBezTo>
                      <a:pt x="274" y="111"/>
                      <a:pt x="267" y="105"/>
                      <a:pt x="259" y="105"/>
                    </a:cubicBezTo>
                    <a:cubicBezTo>
                      <a:pt x="137" y="105"/>
                      <a:pt x="137" y="105"/>
                      <a:pt x="137" y="105"/>
                    </a:cubicBezTo>
                    <a:cubicBezTo>
                      <a:pt x="129" y="105"/>
                      <a:pt x="122" y="111"/>
                      <a:pt x="122" y="120"/>
                    </a:cubicBezTo>
                    <a:cubicBezTo>
                      <a:pt x="122" y="128"/>
                      <a:pt x="129" y="135"/>
                      <a:pt x="137" y="135"/>
                    </a:cubicBezTo>
                    <a:close/>
                    <a:moveTo>
                      <a:pt x="122" y="248"/>
                    </a:moveTo>
                    <a:cubicBezTo>
                      <a:pt x="243" y="248"/>
                      <a:pt x="243" y="248"/>
                      <a:pt x="243" y="248"/>
                    </a:cubicBezTo>
                    <a:cubicBezTo>
                      <a:pt x="252" y="248"/>
                      <a:pt x="259" y="242"/>
                      <a:pt x="259" y="233"/>
                    </a:cubicBezTo>
                    <a:cubicBezTo>
                      <a:pt x="259" y="225"/>
                      <a:pt x="252" y="218"/>
                      <a:pt x="243" y="218"/>
                    </a:cubicBezTo>
                    <a:cubicBezTo>
                      <a:pt x="122" y="218"/>
                      <a:pt x="122" y="218"/>
                      <a:pt x="122" y="218"/>
                    </a:cubicBezTo>
                    <a:cubicBezTo>
                      <a:pt x="113" y="218"/>
                      <a:pt x="107" y="225"/>
                      <a:pt x="107" y="233"/>
                    </a:cubicBezTo>
                    <a:cubicBezTo>
                      <a:pt x="107" y="242"/>
                      <a:pt x="113" y="248"/>
                      <a:pt x="122" y="248"/>
                    </a:cubicBezTo>
                    <a:close/>
                    <a:moveTo>
                      <a:pt x="91" y="362"/>
                    </a:moveTo>
                    <a:cubicBezTo>
                      <a:pt x="228" y="362"/>
                      <a:pt x="228" y="362"/>
                      <a:pt x="228" y="362"/>
                    </a:cubicBezTo>
                    <a:cubicBezTo>
                      <a:pt x="232" y="362"/>
                      <a:pt x="236" y="360"/>
                      <a:pt x="239" y="357"/>
                    </a:cubicBezTo>
                    <a:cubicBezTo>
                      <a:pt x="242" y="354"/>
                      <a:pt x="244" y="351"/>
                      <a:pt x="243" y="347"/>
                    </a:cubicBezTo>
                    <a:cubicBezTo>
                      <a:pt x="244" y="343"/>
                      <a:pt x="242" y="339"/>
                      <a:pt x="239" y="336"/>
                    </a:cubicBezTo>
                    <a:cubicBezTo>
                      <a:pt x="236" y="333"/>
                      <a:pt x="232" y="331"/>
                      <a:pt x="228" y="331"/>
                    </a:cubicBezTo>
                    <a:cubicBezTo>
                      <a:pt x="91" y="331"/>
                      <a:pt x="91" y="331"/>
                      <a:pt x="91" y="331"/>
                    </a:cubicBezTo>
                    <a:cubicBezTo>
                      <a:pt x="83" y="331"/>
                      <a:pt x="76" y="338"/>
                      <a:pt x="76" y="347"/>
                    </a:cubicBezTo>
                    <a:cubicBezTo>
                      <a:pt x="76" y="355"/>
                      <a:pt x="83" y="362"/>
                      <a:pt x="91" y="362"/>
                    </a:cubicBezTo>
                    <a:close/>
                    <a:moveTo>
                      <a:pt x="76" y="475"/>
                    </a:moveTo>
                    <a:cubicBezTo>
                      <a:pt x="198" y="475"/>
                      <a:pt x="198" y="475"/>
                      <a:pt x="198" y="475"/>
                    </a:cubicBezTo>
                    <a:cubicBezTo>
                      <a:pt x="202" y="475"/>
                      <a:pt x="206" y="474"/>
                      <a:pt x="209" y="471"/>
                    </a:cubicBezTo>
                    <a:cubicBezTo>
                      <a:pt x="211" y="468"/>
                      <a:pt x="213" y="464"/>
                      <a:pt x="213" y="460"/>
                    </a:cubicBezTo>
                    <a:cubicBezTo>
                      <a:pt x="213" y="451"/>
                      <a:pt x="206" y="445"/>
                      <a:pt x="198" y="445"/>
                    </a:cubicBezTo>
                    <a:cubicBezTo>
                      <a:pt x="76" y="445"/>
                      <a:pt x="76" y="445"/>
                      <a:pt x="76" y="445"/>
                    </a:cubicBezTo>
                    <a:cubicBezTo>
                      <a:pt x="68" y="445"/>
                      <a:pt x="61" y="451"/>
                      <a:pt x="61" y="460"/>
                    </a:cubicBezTo>
                    <a:cubicBezTo>
                      <a:pt x="61" y="468"/>
                      <a:pt x="68" y="475"/>
                      <a:pt x="76" y="475"/>
                    </a:cubicBezTo>
                    <a:close/>
                    <a:moveTo>
                      <a:pt x="46" y="589"/>
                    </a:moveTo>
                    <a:cubicBezTo>
                      <a:pt x="183" y="589"/>
                      <a:pt x="183" y="589"/>
                      <a:pt x="183" y="589"/>
                    </a:cubicBezTo>
                    <a:cubicBezTo>
                      <a:pt x="191" y="588"/>
                      <a:pt x="198" y="582"/>
                      <a:pt x="198" y="573"/>
                    </a:cubicBezTo>
                    <a:cubicBezTo>
                      <a:pt x="198" y="565"/>
                      <a:pt x="191" y="558"/>
                      <a:pt x="183" y="558"/>
                    </a:cubicBezTo>
                    <a:cubicBezTo>
                      <a:pt x="46" y="558"/>
                      <a:pt x="46" y="558"/>
                      <a:pt x="46" y="558"/>
                    </a:cubicBezTo>
                    <a:cubicBezTo>
                      <a:pt x="42" y="558"/>
                      <a:pt x="38" y="560"/>
                      <a:pt x="35" y="562"/>
                    </a:cubicBezTo>
                    <a:cubicBezTo>
                      <a:pt x="32" y="565"/>
                      <a:pt x="31" y="569"/>
                      <a:pt x="31" y="573"/>
                    </a:cubicBezTo>
                    <a:cubicBezTo>
                      <a:pt x="31" y="582"/>
                      <a:pt x="37" y="589"/>
                      <a:pt x="46" y="589"/>
                    </a:cubicBezTo>
                    <a:close/>
                    <a:moveTo>
                      <a:pt x="15" y="700"/>
                    </a:moveTo>
                    <a:cubicBezTo>
                      <a:pt x="158" y="700"/>
                      <a:pt x="158" y="700"/>
                      <a:pt x="158" y="700"/>
                    </a:cubicBezTo>
                    <a:cubicBezTo>
                      <a:pt x="167" y="700"/>
                      <a:pt x="174" y="693"/>
                      <a:pt x="174" y="685"/>
                    </a:cubicBezTo>
                    <a:cubicBezTo>
                      <a:pt x="174" y="676"/>
                      <a:pt x="167" y="669"/>
                      <a:pt x="158" y="669"/>
                    </a:cubicBezTo>
                    <a:cubicBezTo>
                      <a:pt x="15" y="669"/>
                      <a:pt x="15" y="669"/>
                      <a:pt x="15" y="669"/>
                    </a:cubicBezTo>
                    <a:cubicBezTo>
                      <a:pt x="7" y="669"/>
                      <a:pt x="0" y="676"/>
                      <a:pt x="0" y="685"/>
                    </a:cubicBezTo>
                    <a:cubicBezTo>
                      <a:pt x="0" y="693"/>
                      <a:pt x="7" y="700"/>
                      <a:pt x="15" y="700"/>
                    </a:cubicBezTo>
                    <a:close/>
                    <a:moveTo>
                      <a:pt x="15" y="700"/>
                    </a:moveTo>
                    <a:cubicBezTo>
                      <a:pt x="15" y="700"/>
                      <a:pt x="15" y="700"/>
                      <a:pt x="15" y="700"/>
                    </a:cubicBezTo>
                  </a:path>
                </a:pathLst>
              </a:custGeom>
              <a:solidFill>
                <a:srgbClr val="C7B058"/>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3" name="Freeform 8">
                <a:extLst>
                  <a:ext uri="{FF2B5EF4-FFF2-40B4-BE49-F238E27FC236}">
                    <a16:creationId xmlns:a16="http://schemas.microsoft.com/office/drawing/2014/main" id="{5664FFDC-9CD0-4574-800D-26C97CD6D602}"/>
                  </a:ext>
                </a:extLst>
              </p:cNvPr>
              <p:cNvSpPr>
                <a:spLocks noEditPoints="1"/>
              </p:cNvSpPr>
              <p:nvPr/>
            </p:nvSpPr>
            <p:spPr bwMode="auto">
              <a:xfrm>
                <a:off x="1849438" y="1357313"/>
                <a:ext cx="876300" cy="1119188"/>
              </a:xfrm>
              <a:custGeom>
                <a:avLst/>
                <a:gdLst>
                  <a:gd name="T0" fmla="*/ 919 w 1000"/>
                  <a:gd name="T1" fmla="*/ 1107 h 1273"/>
                  <a:gd name="T2" fmla="*/ 701 w 1000"/>
                  <a:gd name="T3" fmla="*/ 123 h 1273"/>
                  <a:gd name="T4" fmla="*/ 774 w 1000"/>
                  <a:gd name="T5" fmla="*/ 122 h 1273"/>
                  <a:gd name="T6" fmla="*/ 804 w 1000"/>
                  <a:gd name="T7" fmla="*/ 91 h 1273"/>
                  <a:gd name="T8" fmla="*/ 774 w 1000"/>
                  <a:gd name="T9" fmla="*/ 61 h 1273"/>
                  <a:gd name="T10" fmla="*/ 226 w 1000"/>
                  <a:gd name="T11" fmla="*/ 61 h 1273"/>
                  <a:gd name="T12" fmla="*/ 196 w 1000"/>
                  <a:gd name="T13" fmla="*/ 91 h 1273"/>
                  <a:gd name="T14" fmla="*/ 225 w 1000"/>
                  <a:gd name="T15" fmla="*/ 122 h 1273"/>
                  <a:gd name="T16" fmla="*/ 299 w 1000"/>
                  <a:gd name="T17" fmla="*/ 123 h 1273"/>
                  <a:gd name="T18" fmla="*/ 81 w 1000"/>
                  <a:gd name="T19" fmla="*/ 1107 h 1273"/>
                  <a:gd name="T20" fmla="*/ 165 w 1000"/>
                  <a:gd name="T21" fmla="*/ 1212 h 1273"/>
                  <a:gd name="T22" fmla="*/ 834 w 1000"/>
                  <a:gd name="T23" fmla="*/ 1212 h 1273"/>
                  <a:gd name="T24" fmla="*/ 919 w 1000"/>
                  <a:gd name="T25" fmla="*/ 1107 h 1273"/>
                  <a:gd name="T26" fmla="*/ 776 w 1000"/>
                  <a:gd name="T27" fmla="*/ 183 h 1273"/>
                  <a:gd name="T28" fmla="*/ 979 w 1000"/>
                  <a:gd name="T29" fmla="*/ 1094 h 1273"/>
                  <a:gd name="T30" fmla="*/ 834 w 1000"/>
                  <a:gd name="T31" fmla="*/ 1273 h 1273"/>
                  <a:gd name="T32" fmla="*/ 165 w 1000"/>
                  <a:gd name="T33" fmla="*/ 1273 h 1273"/>
                  <a:gd name="T34" fmla="*/ 21 w 1000"/>
                  <a:gd name="T35" fmla="*/ 1094 h 1273"/>
                  <a:gd name="T36" fmla="*/ 224 w 1000"/>
                  <a:gd name="T37" fmla="*/ 183 h 1273"/>
                  <a:gd name="T38" fmla="*/ 190 w 1000"/>
                  <a:gd name="T39" fmla="*/ 176 h 1273"/>
                  <a:gd name="T40" fmla="*/ 135 w 1000"/>
                  <a:gd name="T41" fmla="*/ 91 h 1273"/>
                  <a:gd name="T42" fmla="*/ 226 w 1000"/>
                  <a:gd name="T43" fmla="*/ 0 h 1273"/>
                  <a:gd name="T44" fmla="*/ 774 w 1000"/>
                  <a:gd name="T45" fmla="*/ 0 h 1273"/>
                  <a:gd name="T46" fmla="*/ 865 w 1000"/>
                  <a:gd name="T47" fmla="*/ 91 h 1273"/>
                  <a:gd name="T48" fmla="*/ 809 w 1000"/>
                  <a:gd name="T49" fmla="*/ 176 h 1273"/>
                  <a:gd name="T50" fmla="*/ 776 w 1000"/>
                  <a:gd name="T51" fmla="*/ 183 h 1273"/>
                  <a:gd name="T52" fmla="*/ 776 w 1000"/>
                  <a:gd name="T53" fmla="*/ 183 h 1273"/>
                  <a:gd name="T54" fmla="*/ 776 w 1000"/>
                  <a:gd name="T55" fmla="*/ 183 h 1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00" h="1273">
                    <a:moveTo>
                      <a:pt x="919" y="1107"/>
                    </a:moveTo>
                    <a:cubicBezTo>
                      <a:pt x="701" y="123"/>
                      <a:pt x="701" y="123"/>
                      <a:pt x="701" y="123"/>
                    </a:cubicBezTo>
                    <a:cubicBezTo>
                      <a:pt x="774" y="122"/>
                      <a:pt x="774" y="122"/>
                      <a:pt x="774" y="122"/>
                    </a:cubicBezTo>
                    <a:cubicBezTo>
                      <a:pt x="791" y="121"/>
                      <a:pt x="804" y="108"/>
                      <a:pt x="804" y="91"/>
                    </a:cubicBezTo>
                    <a:cubicBezTo>
                      <a:pt x="804" y="74"/>
                      <a:pt x="790" y="61"/>
                      <a:pt x="774" y="61"/>
                    </a:cubicBezTo>
                    <a:cubicBezTo>
                      <a:pt x="226" y="61"/>
                      <a:pt x="226" y="61"/>
                      <a:pt x="226" y="61"/>
                    </a:cubicBezTo>
                    <a:cubicBezTo>
                      <a:pt x="209" y="61"/>
                      <a:pt x="196" y="74"/>
                      <a:pt x="196" y="91"/>
                    </a:cubicBezTo>
                    <a:cubicBezTo>
                      <a:pt x="196" y="108"/>
                      <a:pt x="209" y="121"/>
                      <a:pt x="225" y="122"/>
                    </a:cubicBezTo>
                    <a:cubicBezTo>
                      <a:pt x="299" y="123"/>
                      <a:pt x="299" y="123"/>
                      <a:pt x="299" y="123"/>
                    </a:cubicBezTo>
                    <a:cubicBezTo>
                      <a:pt x="81" y="1107"/>
                      <a:pt x="81" y="1107"/>
                      <a:pt x="81" y="1107"/>
                    </a:cubicBezTo>
                    <a:cubicBezTo>
                      <a:pt x="68" y="1168"/>
                      <a:pt x="103" y="1212"/>
                      <a:pt x="165" y="1212"/>
                    </a:cubicBezTo>
                    <a:cubicBezTo>
                      <a:pt x="834" y="1212"/>
                      <a:pt x="834" y="1212"/>
                      <a:pt x="834" y="1212"/>
                    </a:cubicBezTo>
                    <a:cubicBezTo>
                      <a:pt x="896" y="1212"/>
                      <a:pt x="932" y="1168"/>
                      <a:pt x="919" y="1107"/>
                    </a:cubicBezTo>
                    <a:close/>
                    <a:moveTo>
                      <a:pt x="776" y="183"/>
                    </a:moveTo>
                    <a:cubicBezTo>
                      <a:pt x="979" y="1094"/>
                      <a:pt x="979" y="1094"/>
                      <a:pt x="979" y="1094"/>
                    </a:cubicBezTo>
                    <a:cubicBezTo>
                      <a:pt x="1000" y="1193"/>
                      <a:pt x="935" y="1273"/>
                      <a:pt x="834" y="1273"/>
                    </a:cubicBezTo>
                    <a:cubicBezTo>
                      <a:pt x="165" y="1273"/>
                      <a:pt x="165" y="1273"/>
                      <a:pt x="165" y="1273"/>
                    </a:cubicBezTo>
                    <a:cubicBezTo>
                      <a:pt x="65" y="1273"/>
                      <a:pt x="0" y="1193"/>
                      <a:pt x="21" y="1094"/>
                    </a:cubicBezTo>
                    <a:cubicBezTo>
                      <a:pt x="224" y="183"/>
                      <a:pt x="224" y="183"/>
                      <a:pt x="224" y="183"/>
                    </a:cubicBezTo>
                    <a:cubicBezTo>
                      <a:pt x="190" y="176"/>
                      <a:pt x="190" y="176"/>
                      <a:pt x="190" y="176"/>
                    </a:cubicBezTo>
                    <a:cubicBezTo>
                      <a:pt x="157" y="161"/>
                      <a:pt x="135" y="128"/>
                      <a:pt x="135" y="91"/>
                    </a:cubicBezTo>
                    <a:cubicBezTo>
                      <a:pt x="135" y="41"/>
                      <a:pt x="176" y="0"/>
                      <a:pt x="226" y="0"/>
                    </a:cubicBezTo>
                    <a:cubicBezTo>
                      <a:pt x="774" y="0"/>
                      <a:pt x="774" y="0"/>
                      <a:pt x="774" y="0"/>
                    </a:cubicBezTo>
                    <a:cubicBezTo>
                      <a:pt x="824" y="0"/>
                      <a:pt x="865" y="41"/>
                      <a:pt x="865" y="91"/>
                    </a:cubicBezTo>
                    <a:cubicBezTo>
                      <a:pt x="865" y="129"/>
                      <a:pt x="842" y="162"/>
                      <a:pt x="809" y="176"/>
                    </a:cubicBezTo>
                    <a:lnTo>
                      <a:pt x="776" y="183"/>
                    </a:lnTo>
                    <a:close/>
                    <a:moveTo>
                      <a:pt x="776" y="183"/>
                    </a:moveTo>
                    <a:cubicBezTo>
                      <a:pt x="776" y="183"/>
                      <a:pt x="776" y="183"/>
                      <a:pt x="776" y="183"/>
                    </a:cubicBezTo>
                  </a:path>
                </a:pathLst>
              </a:custGeom>
              <a:solidFill>
                <a:srgbClr val="C7B058"/>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4" name="Freeform 9">
                <a:extLst>
                  <a:ext uri="{FF2B5EF4-FFF2-40B4-BE49-F238E27FC236}">
                    <a16:creationId xmlns:a16="http://schemas.microsoft.com/office/drawing/2014/main" id="{EF653BBE-7EF3-464A-BDE8-D0F958854486}"/>
                  </a:ext>
                </a:extLst>
              </p:cNvPr>
              <p:cNvSpPr>
                <a:spLocks noEditPoints="1"/>
              </p:cNvSpPr>
              <p:nvPr/>
            </p:nvSpPr>
            <p:spPr bwMode="auto">
              <a:xfrm>
                <a:off x="2290763" y="1862138"/>
                <a:ext cx="160338" cy="169863"/>
              </a:xfrm>
              <a:custGeom>
                <a:avLst/>
                <a:gdLst>
                  <a:gd name="T0" fmla="*/ 0 w 183"/>
                  <a:gd name="T1" fmla="*/ 96 h 192"/>
                  <a:gd name="T2" fmla="*/ 46 w 183"/>
                  <a:gd name="T3" fmla="*/ 175 h 192"/>
                  <a:gd name="T4" fmla="*/ 137 w 183"/>
                  <a:gd name="T5" fmla="*/ 175 h 192"/>
                  <a:gd name="T6" fmla="*/ 183 w 183"/>
                  <a:gd name="T7" fmla="*/ 96 h 192"/>
                  <a:gd name="T8" fmla="*/ 137 w 183"/>
                  <a:gd name="T9" fmla="*/ 17 h 192"/>
                  <a:gd name="T10" fmla="*/ 46 w 183"/>
                  <a:gd name="T11" fmla="*/ 17 h 192"/>
                  <a:gd name="T12" fmla="*/ 0 w 183"/>
                  <a:gd name="T13" fmla="*/ 96 h 192"/>
                  <a:gd name="T14" fmla="*/ 0 w 183"/>
                  <a:gd name="T15" fmla="*/ 96 h 192"/>
                  <a:gd name="T16" fmla="*/ 0 w 183"/>
                  <a:gd name="T17" fmla="*/ 9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 h="192">
                    <a:moveTo>
                      <a:pt x="0" y="96"/>
                    </a:moveTo>
                    <a:cubicBezTo>
                      <a:pt x="0" y="129"/>
                      <a:pt x="18" y="159"/>
                      <a:pt x="46" y="175"/>
                    </a:cubicBezTo>
                    <a:cubicBezTo>
                      <a:pt x="74" y="192"/>
                      <a:pt x="109" y="192"/>
                      <a:pt x="137" y="175"/>
                    </a:cubicBezTo>
                    <a:cubicBezTo>
                      <a:pt x="165" y="159"/>
                      <a:pt x="183" y="129"/>
                      <a:pt x="183" y="96"/>
                    </a:cubicBezTo>
                    <a:cubicBezTo>
                      <a:pt x="183" y="63"/>
                      <a:pt x="165" y="33"/>
                      <a:pt x="137" y="17"/>
                    </a:cubicBezTo>
                    <a:cubicBezTo>
                      <a:pt x="109" y="0"/>
                      <a:pt x="74" y="0"/>
                      <a:pt x="46" y="17"/>
                    </a:cubicBezTo>
                    <a:cubicBezTo>
                      <a:pt x="18" y="33"/>
                      <a:pt x="0" y="63"/>
                      <a:pt x="0" y="96"/>
                    </a:cubicBezTo>
                    <a:close/>
                    <a:moveTo>
                      <a:pt x="0" y="96"/>
                    </a:moveTo>
                    <a:cubicBezTo>
                      <a:pt x="0" y="96"/>
                      <a:pt x="0" y="96"/>
                      <a:pt x="0" y="96"/>
                    </a:cubicBezTo>
                  </a:path>
                </a:pathLst>
              </a:custGeom>
              <a:solidFill>
                <a:srgbClr val="C11D1D"/>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5" name="Freeform 10">
                <a:extLst>
                  <a:ext uri="{FF2B5EF4-FFF2-40B4-BE49-F238E27FC236}">
                    <a16:creationId xmlns:a16="http://schemas.microsoft.com/office/drawing/2014/main" id="{AA531A23-6E02-4FDF-9AF2-5729D6D72697}"/>
                  </a:ext>
                </a:extLst>
              </p:cNvPr>
              <p:cNvSpPr>
                <a:spLocks noEditPoints="1"/>
              </p:cNvSpPr>
              <p:nvPr/>
            </p:nvSpPr>
            <p:spPr bwMode="auto">
              <a:xfrm>
                <a:off x="2184400" y="2135188"/>
                <a:ext cx="106363" cy="107950"/>
              </a:xfrm>
              <a:custGeom>
                <a:avLst/>
                <a:gdLst>
                  <a:gd name="T0" fmla="*/ 0 w 121"/>
                  <a:gd name="T1" fmla="*/ 61 h 122"/>
                  <a:gd name="T2" fmla="*/ 61 w 121"/>
                  <a:gd name="T3" fmla="*/ 122 h 122"/>
                  <a:gd name="T4" fmla="*/ 121 w 121"/>
                  <a:gd name="T5" fmla="*/ 61 h 122"/>
                  <a:gd name="T6" fmla="*/ 61 w 121"/>
                  <a:gd name="T7" fmla="*/ 0 h 122"/>
                  <a:gd name="T8" fmla="*/ 0 w 121"/>
                  <a:gd name="T9" fmla="*/ 61 h 122"/>
                  <a:gd name="T10" fmla="*/ 0 w 121"/>
                  <a:gd name="T11" fmla="*/ 61 h 122"/>
                  <a:gd name="T12" fmla="*/ 0 w 121"/>
                  <a:gd name="T13" fmla="*/ 61 h 122"/>
                </a:gdLst>
                <a:ahLst/>
                <a:cxnLst>
                  <a:cxn ang="0">
                    <a:pos x="T0" y="T1"/>
                  </a:cxn>
                  <a:cxn ang="0">
                    <a:pos x="T2" y="T3"/>
                  </a:cxn>
                  <a:cxn ang="0">
                    <a:pos x="T4" y="T5"/>
                  </a:cxn>
                  <a:cxn ang="0">
                    <a:pos x="T6" y="T7"/>
                  </a:cxn>
                  <a:cxn ang="0">
                    <a:pos x="T8" y="T9"/>
                  </a:cxn>
                  <a:cxn ang="0">
                    <a:pos x="T10" y="T11"/>
                  </a:cxn>
                  <a:cxn ang="0">
                    <a:pos x="T12" y="T13"/>
                  </a:cxn>
                </a:cxnLst>
                <a:rect l="0" t="0" r="r" b="b"/>
                <a:pathLst>
                  <a:path w="121" h="122">
                    <a:moveTo>
                      <a:pt x="0" y="61"/>
                    </a:moveTo>
                    <a:cubicBezTo>
                      <a:pt x="0" y="94"/>
                      <a:pt x="27" y="122"/>
                      <a:pt x="61" y="122"/>
                    </a:cubicBezTo>
                    <a:cubicBezTo>
                      <a:pt x="94" y="122"/>
                      <a:pt x="121" y="94"/>
                      <a:pt x="121" y="61"/>
                    </a:cubicBezTo>
                    <a:cubicBezTo>
                      <a:pt x="121" y="27"/>
                      <a:pt x="94" y="0"/>
                      <a:pt x="61" y="0"/>
                    </a:cubicBezTo>
                    <a:cubicBezTo>
                      <a:pt x="27" y="0"/>
                      <a:pt x="0" y="27"/>
                      <a:pt x="0" y="61"/>
                    </a:cubicBezTo>
                    <a:close/>
                    <a:moveTo>
                      <a:pt x="0" y="61"/>
                    </a:moveTo>
                    <a:cubicBezTo>
                      <a:pt x="0" y="61"/>
                      <a:pt x="0" y="61"/>
                      <a:pt x="0" y="61"/>
                    </a:cubicBezTo>
                  </a:path>
                </a:pathLst>
              </a:custGeom>
              <a:solidFill>
                <a:srgbClr val="C11D1D"/>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6" name="Freeform 11">
                <a:extLst>
                  <a:ext uri="{FF2B5EF4-FFF2-40B4-BE49-F238E27FC236}">
                    <a16:creationId xmlns:a16="http://schemas.microsoft.com/office/drawing/2014/main" id="{E474903B-D243-4985-88E6-BEC9BE39E1C1}"/>
                  </a:ext>
                </a:extLst>
              </p:cNvPr>
              <p:cNvSpPr>
                <a:spLocks noEditPoints="1"/>
              </p:cNvSpPr>
              <p:nvPr/>
            </p:nvSpPr>
            <p:spPr bwMode="auto">
              <a:xfrm>
                <a:off x="2398713" y="2212976"/>
                <a:ext cx="79375" cy="85725"/>
              </a:xfrm>
              <a:custGeom>
                <a:avLst/>
                <a:gdLst>
                  <a:gd name="T0" fmla="*/ 0 w 91"/>
                  <a:gd name="T1" fmla="*/ 48 h 96"/>
                  <a:gd name="T2" fmla="*/ 23 w 91"/>
                  <a:gd name="T3" fmla="*/ 88 h 96"/>
                  <a:gd name="T4" fmla="*/ 68 w 91"/>
                  <a:gd name="T5" fmla="*/ 88 h 96"/>
                  <a:gd name="T6" fmla="*/ 91 w 91"/>
                  <a:gd name="T7" fmla="*/ 48 h 96"/>
                  <a:gd name="T8" fmla="*/ 68 w 91"/>
                  <a:gd name="T9" fmla="*/ 8 h 96"/>
                  <a:gd name="T10" fmla="*/ 23 w 91"/>
                  <a:gd name="T11" fmla="*/ 8 h 96"/>
                  <a:gd name="T12" fmla="*/ 0 w 91"/>
                  <a:gd name="T13" fmla="*/ 48 h 96"/>
                  <a:gd name="T14" fmla="*/ 0 w 91"/>
                  <a:gd name="T15" fmla="*/ 48 h 96"/>
                  <a:gd name="T16" fmla="*/ 0 w 91"/>
                  <a:gd name="T17" fmla="*/ 4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96">
                    <a:moveTo>
                      <a:pt x="0" y="48"/>
                    </a:moveTo>
                    <a:cubicBezTo>
                      <a:pt x="0" y="64"/>
                      <a:pt x="9" y="80"/>
                      <a:pt x="23" y="88"/>
                    </a:cubicBezTo>
                    <a:cubicBezTo>
                      <a:pt x="37" y="96"/>
                      <a:pt x="54" y="96"/>
                      <a:pt x="68" y="88"/>
                    </a:cubicBezTo>
                    <a:cubicBezTo>
                      <a:pt x="83" y="80"/>
                      <a:pt x="91" y="64"/>
                      <a:pt x="91" y="48"/>
                    </a:cubicBezTo>
                    <a:cubicBezTo>
                      <a:pt x="91" y="32"/>
                      <a:pt x="83" y="17"/>
                      <a:pt x="68" y="8"/>
                    </a:cubicBezTo>
                    <a:cubicBezTo>
                      <a:pt x="54" y="0"/>
                      <a:pt x="37" y="0"/>
                      <a:pt x="23" y="8"/>
                    </a:cubicBezTo>
                    <a:cubicBezTo>
                      <a:pt x="9" y="17"/>
                      <a:pt x="0" y="32"/>
                      <a:pt x="0" y="48"/>
                    </a:cubicBezTo>
                    <a:close/>
                    <a:moveTo>
                      <a:pt x="0" y="48"/>
                    </a:moveTo>
                    <a:cubicBezTo>
                      <a:pt x="0" y="48"/>
                      <a:pt x="0" y="48"/>
                      <a:pt x="0" y="48"/>
                    </a:cubicBezTo>
                  </a:path>
                </a:pathLst>
              </a:custGeom>
              <a:solidFill>
                <a:srgbClr val="C11D1D"/>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7" name="Freeform 12">
                <a:extLst>
                  <a:ext uri="{FF2B5EF4-FFF2-40B4-BE49-F238E27FC236}">
                    <a16:creationId xmlns:a16="http://schemas.microsoft.com/office/drawing/2014/main" id="{F2709AD2-5759-4774-9BA5-B7F1FD0BC612}"/>
                  </a:ext>
                </a:extLst>
              </p:cNvPr>
              <p:cNvSpPr>
                <a:spLocks noEditPoints="1"/>
              </p:cNvSpPr>
              <p:nvPr/>
            </p:nvSpPr>
            <p:spPr bwMode="auto">
              <a:xfrm>
                <a:off x="2170113" y="1852613"/>
                <a:ext cx="320675" cy="457200"/>
              </a:xfrm>
              <a:custGeom>
                <a:avLst/>
                <a:gdLst>
                  <a:gd name="T0" fmla="*/ 77 w 365"/>
                  <a:gd name="T1" fmla="*/ 458 h 519"/>
                  <a:gd name="T2" fmla="*/ 130 w 365"/>
                  <a:gd name="T3" fmla="*/ 436 h 519"/>
                  <a:gd name="T4" fmla="*/ 153 w 365"/>
                  <a:gd name="T5" fmla="*/ 382 h 519"/>
                  <a:gd name="T6" fmla="*/ 130 w 365"/>
                  <a:gd name="T7" fmla="*/ 328 h 519"/>
                  <a:gd name="T8" fmla="*/ 77 w 365"/>
                  <a:gd name="T9" fmla="*/ 305 h 519"/>
                  <a:gd name="T10" fmla="*/ 23 w 365"/>
                  <a:gd name="T11" fmla="*/ 328 h 519"/>
                  <a:gd name="T12" fmla="*/ 1 w 365"/>
                  <a:gd name="T13" fmla="*/ 382 h 519"/>
                  <a:gd name="T14" fmla="*/ 23 w 365"/>
                  <a:gd name="T15" fmla="*/ 436 h 519"/>
                  <a:gd name="T16" fmla="*/ 77 w 365"/>
                  <a:gd name="T17" fmla="*/ 458 h 519"/>
                  <a:gd name="T18" fmla="*/ 77 w 365"/>
                  <a:gd name="T19" fmla="*/ 428 h 519"/>
                  <a:gd name="T20" fmla="*/ 31 w 365"/>
                  <a:gd name="T21" fmla="*/ 382 h 519"/>
                  <a:gd name="T22" fmla="*/ 44 w 365"/>
                  <a:gd name="T23" fmla="*/ 349 h 519"/>
                  <a:gd name="T24" fmla="*/ 77 w 365"/>
                  <a:gd name="T25" fmla="*/ 336 h 519"/>
                  <a:gd name="T26" fmla="*/ 122 w 365"/>
                  <a:gd name="T27" fmla="*/ 382 h 519"/>
                  <a:gd name="T28" fmla="*/ 109 w 365"/>
                  <a:gd name="T29" fmla="*/ 414 h 519"/>
                  <a:gd name="T30" fmla="*/ 77 w 365"/>
                  <a:gd name="T31" fmla="*/ 428 h 519"/>
                  <a:gd name="T32" fmla="*/ 305 w 365"/>
                  <a:gd name="T33" fmla="*/ 519 h 519"/>
                  <a:gd name="T34" fmla="*/ 348 w 365"/>
                  <a:gd name="T35" fmla="*/ 501 h 519"/>
                  <a:gd name="T36" fmla="*/ 365 w 365"/>
                  <a:gd name="T37" fmla="*/ 458 h 519"/>
                  <a:gd name="T38" fmla="*/ 305 w 365"/>
                  <a:gd name="T39" fmla="*/ 397 h 519"/>
                  <a:gd name="T40" fmla="*/ 244 w 365"/>
                  <a:gd name="T41" fmla="*/ 458 h 519"/>
                  <a:gd name="T42" fmla="*/ 305 w 365"/>
                  <a:gd name="T43" fmla="*/ 519 h 519"/>
                  <a:gd name="T44" fmla="*/ 305 w 365"/>
                  <a:gd name="T45" fmla="*/ 489 h 519"/>
                  <a:gd name="T46" fmla="*/ 283 w 365"/>
                  <a:gd name="T47" fmla="*/ 480 h 519"/>
                  <a:gd name="T48" fmla="*/ 274 w 365"/>
                  <a:gd name="T49" fmla="*/ 458 h 519"/>
                  <a:gd name="T50" fmla="*/ 305 w 365"/>
                  <a:gd name="T51" fmla="*/ 428 h 519"/>
                  <a:gd name="T52" fmla="*/ 335 w 365"/>
                  <a:gd name="T53" fmla="*/ 458 h 519"/>
                  <a:gd name="T54" fmla="*/ 305 w 365"/>
                  <a:gd name="T55" fmla="*/ 489 h 519"/>
                  <a:gd name="T56" fmla="*/ 229 w 365"/>
                  <a:gd name="T57" fmla="*/ 214 h 519"/>
                  <a:gd name="T58" fmla="*/ 335 w 365"/>
                  <a:gd name="T59" fmla="*/ 107 h 519"/>
                  <a:gd name="T60" fmla="*/ 229 w 365"/>
                  <a:gd name="T61" fmla="*/ 0 h 519"/>
                  <a:gd name="T62" fmla="*/ 122 w 365"/>
                  <a:gd name="T63" fmla="*/ 107 h 519"/>
                  <a:gd name="T64" fmla="*/ 229 w 365"/>
                  <a:gd name="T65" fmla="*/ 214 h 519"/>
                  <a:gd name="T66" fmla="*/ 229 w 365"/>
                  <a:gd name="T67" fmla="*/ 183 h 519"/>
                  <a:gd name="T68" fmla="*/ 175 w 365"/>
                  <a:gd name="T69" fmla="*/ 161 h 519"/>
                  <a:gd name="T70" fmla="*/ 153 w 365"/>
                  <a:gd name="T71" fmla="*/ 107 h 519"/>
                  <a:gd name="T72" fmla="*/ 175 w 365"/>
                  <a:gd name="T73" fmla="*/ 53 h 519"/>
                  <a:gd name="T74" fmla="*/ 229 w 365"/>
                  <a:gd name="T75" fmla="*/ 31 h 519"/>
                  <a:gd name="T76" fmla="*/ 282 w 365"/>
                  <a:gd name="T77" fmla="*/ 53 h 519"/>
                  <a:gd name="T78" fmla="*/ 305 w 365"/>
                  <a:gd name="T79" fmla="*/ 107 h 519"/>
                  <a:gd name="T80" fmla="*/ 229 w 365"/>
                  <a:gd name="T81" fmla="*/ 183 h 519"/>
                  <a:gd name="T82" fmla="*/ 229 w 365"/>
                  <a:gd name="T83" fmla="*/ 183 h 519"/>
                  <a:gd name="T84" fmla="*/ 229 w 365"/>
                  <a:gd name="T85" fmla="*/ 18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5" h="519">
                    <a:moveTo>
                      <a:pt x="77" y="458"/>
                    </a:moveTo>
                    <a:cubicBezTo>
                      <a:pt x="97" y="458"/>
                      <a:pt x="116" y="450"/>
                      <a:pt x="130" y="436"/>
                    </a:cubicBezTo>
                    <a:cubicBezTo>
                      <a:pt x="145" y="421"/>
                      <a:pt x="153" y="402"/>
                      <a:pt x="153" y="382"/>
                    </a:cubicBezTo>
                    <a:cubicBezTo>
                      <a:pt x="153" y="362"/>
                      <a:pt x="145" y="342"/>
                      <a:pt x="130" y="328"/>
                    </a:cubicBezTo>
                    <a:cubicBezTo>
                      <a:pt x="116" y="314"/>
                      <a:pt x="97" y="306"/>
                      <a:pt x="77" y="305"/>
                    </a:cubicBezTo>
                    <a:cubicBezTo>
                      <a:pt x="56" y="306"/>
                      <a:pt x="37" y="314"/>
                      <a:pt x="23" y="328"/>
                    </a:cubicBezTo>
                    <a:cubicBezTo>
                      <a:pt x="8" y="342"/>
                      <a:pt x="0" y="362"/>
                      <a:pt x="1" y="382"/>
                    </a:cubicBezTo>
                    <a:cubicBezTo>
                      <a:pt x="0" y="402"/>
                      <a:pt x="8" y="421"/>
                      <a:pt x="23" y="436"/>
                    </a:cubicBezTo>
                    <a:cubicBezTo>
                      <a:pt x="37" y="450"/>
                      <a:pt x="56" y="458"/>
                      <a:pt x="77" y="458"/>
                    </a:cubicBezTo>
                    <a:close/>
                    <a:moveTo>
                      <a:pt x="77" y="428"/>
                    </a:moveTo>
                    <a:cubicBezTo>
                      <a:pt x="51" y="428"/>
                      <a:pt x="31" y="407"/>
                      <a:pt x="31" y="382"/>
                    </a:cubicBezTo>
                    <a:cubicBezTo>
                      <a:pt x="31" y="370"/>
                      <a:pt x="36" y="358"/>
                      <a:pt x="44" y="349"/>
                    </a:cubicBezTo>
                    <a:cubicBezTo>
                      <a:pt x="53" y="341"/>
                      <a:pt x="64" y="336"/>
                      <a:pt x="77" y="336"/>
                    </a:cubicBezTo>
                    <a:cubicBezTo>
                      <a:pt x="102" y="336"/>
                      <a:pt x="122" y="357"/>
                      <a:pt x="122" y="382"/>
                    </a:cubicBezTo>
                    <a:cubicBezTo>
                      <a:pt x="122" y="394"/>
                      <a:pt x="117" y="406"/>
                      <a:pt x="109" y="414"/>
                    </a:cubicBezTo>
                    <a:cubicBezTo>
                      <a:pt x="100" y="423"/>
                      <a:pt x="89" y="428"/>
                      <a:pt x="77" y="428"/>
                    </a:cubicBezTo>
                    <a:close/>
                    <a:moveTo>
                      <a:pt x="305" y="519"/>
                    </a:moveTo>
                    <a:cubicBezTo>
                      <a:pt x="321" y="519"/>
                      <a:pt x="336" y="513"/>
                      <a:pt x="348" y="501"/>
                    </a:cubicBezTo>
                    <a:cubicBezTo>
                      <a:pt x="359" y="490"/>
                      <a:pt x="365" y="474"/>
                      <a:pt x="365" y="458"/>
                    </a:cubicBezTo>
                    <a:cubicBezTo>
                      <a:pt x="365" y="424"/>
                      <a:pt x="338" y="397"/>
                      <a:pt x="305" y="397"/>
                    </a:cubicBezTo>
                    <a:cubicBezTo>
                      <a:pt x="271" y="397"/>
                      <a:pt x="244" y="424"/>
                      <a:pt x="244" y="458"/>
                    </a:cubicBezTo>
                    <a:cubicBezTo>
                      <a:pt x="244" y="492"/>
                      <a:pt x="271" y="519"/>
                      <a:pt x="305" y="519"/>
                    </a:cubicBezTo>
                    <a:close/>
                    <a:moveTo>
                      <a:pt x="305" y="489"/>
                    </a:moveTo>
                    <a:cubicBezTo>
                      <a:pt x="297" y="489"/>
                      <a:pt x="289" y="485"/>
                      <a:pt x="283" y="480"/>
                    </a:cubicBezTo>
                    <a:cubicBezTo>
                      <a:pt x="277" y="474"/>
                      <a:pt x="274" y="466"/>
                      <a:pt x="274" y="458"/>
                    </a:cubicBezTo>
                    <a:cubicBezTo>
                      <a:pt x="274" y="441"/>
                      <a:pt x="288" y="428"/>
                      <a:pt x="305" y="428"/>
                    </a:cubicBezTo>
                    <a:cubicBezTo>
                      <a:pt x="321" y="428"/>
                      <a:pt x="335" y="441"/>
                      <a:pt x="335" y="458"/>
                    </a:cubicBezTo>
                    <a:cubicBezTo>
                      <a:pt x="335" y="475"/>
                      <a:pt x="321" y="489"/>
                      <a:pt x="305" y="489"/>
                    </a:cubicBezTo>
                    <a:close/>
                    <a:moveTo>
                      <a:pt x="229" y="214"/>
                    </a:moveTo>
                    <a:cubicBezTo>
                      <a:pt x="287" y="214"/>
                      <a:pt x="335" y="166"/>
                      <a:pt x="335" y="107"/>
                    </a:cubicBezTo>
                    <a:cubicBezTo>
                      <a:pt x="335" y="48"/>
                      <a:pt x="287" y="0"/>
                      <a:pt x="229" y="0"/>
                    </a:cubicBezTo>
                    <a:cubicBezTo>
                      <a:pt x="170" y="0"/>
                      <a:pt x="122" y="48"/>
                      <a:pt x="122" y="107"/>
                    </a:cubicBezTo>
                    <a:cubicBezTo>
                      <a:pt x="122" y="166"/>
                      <a:pt x="170" y="214"/>
                      <a:pt x="229" y="214"/>
                    </a:cubicBezTo>
                    <a:close/>
                    <a:moveTo>
                      <a:pt x="229" y="183"/>
                    </a:moveTo>
                    <a:cubicBezTo>
                      <a:pt x="208" y="183"/>
                      <a:pt x="189" y="175"/>
                      <a:pt x="175" y="161"/>
                    </a:cubicBezTo>
                    <a:cubicBezTo>
                      <a:pt x="161" y="147"/>
                      <a:pt x="153" y="127"/>
                      <a:pt x="153" y="107"/>
                    </a:cubicBezTo>
                    <a:cubicBezTo>
                      <a:pt x="153" y="87"/>
                      <a:pt x="160" y="68"/>
                      <a:pt x="175" y="53"/>
                    </a:cubicBezTo>
                    <a:cubicBezTo>
                      <a:pt x="189" y="39"/>
                      <a:pt x="208" y="31"/>
                      <a:pt x="229" y="31"/>
                    </a:cubicBezTo>
                    <a:cubicBezTo>
                      <a:pt x="249" y="31"/>
                      <a:pt x="268" y="39"/>
                      <a:pt x="282" y="53"/>
                    </a:cubicBezTo>
                    <a:cubicBezTo>
                      <a:pt x="297" y="68"/>
                      <a:pt x="305" y="87"/>
                      <a:pt x="305" y="107"/>
                    </a:cubicBezTo>
                    <a:cubicBezTo>
                      <a:pt x="305" y="149"/>
                      <a:pt x="271" y="183"/>
                      <a:pt x="229" y="183"/>
                    </a:cubicBezTo>
                    <a:close/>
                    <a:moveTo>
                      <a:pt x="229" y="183"/>
                    </a:moveTo>
                    <a:cubicBezTo>
                      <a:pt x="229" y="183"/>
                      <a:pt x="229" y="183"/>
                      <a:pt x="229" y="183"/>
                    </a:cubicBezTo>
                  </a:path>
                </a:pathLst>
              </a:custGeom>
              <a:solidFill>
                <a:srgbClr val="C7B058"/>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13" name="组合 12">
            <a:extLst>
              <a:ext uri="{FF2B5EF4-FFF2-40B4-BE49-F238E27FC236}">
                <a16:creationId xmlns:a16="http://schemas.microsoft.com/office/drawing/2014/main" id="{E4290218-FF2C-4799-9485-DB4B519AFDFF}"/>
              </a:ext>
            </a:extLst>
          </p:cNvPr>
          <p:cNvGrpSpPr/>
          <p:nvPr/>
        </p:nvGrpSpPr>
        <p:grpSpPr>
          <a:xfrm>
            <a:off x="3964227" y="1357610"/>
            <a:ext cx="5443899" cy="1155597"/>
            <a:chOff x="4885052" y="1357610"/>
            <a:chExt cx="5443899" cy="1155597"/>
          </a:xfrm>
        </p:grpSpPr>
        <p:sp>
          <p:nvSpPr>
            <p:cNvPr id="7" name="išlîḋé">
              <a:extLst>
                <a:ext uri="{FF2B5EF4-FFF2-40B4-BE49-F238E27FC236}">
                  <a16:creationId xmlns:a16="http://schemas.microsoft.com/office/drawing/2014/main" id="{79150BE8-473D-4F5C-A160-A51E4025EC81}"/>
                </a:ext>
              </a:extLst>
            </p:cNvPr>
            <p:cNvSpPr/>
            <p:nvPr/>
          </p:nvSpPr>
          <p:spPr bwMode="auto">
            <a:xfrm>
              <a:off x="4885052" y="1357610"/>
              <a:ext cx="1153557" cy="1155597"/>
            </a:xfrm>
            <a:prstGeom prst="ellipse">
              <a:avLst/>
            </a:prstGeom>
            <a:solidFill>
              <a:srgbClr val="C11D1D"/>
            </a:solidFill>
            <a:ln w="127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ko-KR" altLang="en-US" dirty="0">
                <a:solidFill>
                  <a:schemeClr val="lt1"/>
                </a:solidFill>
                <a:latin typeface="微软雅黑" panose="020B0503020204020204" pitchFamily="34" charset="-122"/>
              </a:endParaRPr>
            </a:p>
          </p:txBody>
        </p:sp>
        <p:sp>
          <p:nvSpPr>
            <p:cNvPr id="14" name="íşḻíḑê">
              <a:extLst>
                <a:ext uri="{FF2B5EF4-FFF2-40B4-BE49-F238E27FC236}">
                  <a16:creationId xmlns:a16="http://schemas.microsoft.com/office/drawing/2014/main" id="{4E9A126B-220C-4D25-BF8F-206546389E42}"/>
                </a:ext>
              </a:extLst>
            </p:cNvPr>
            <p:cNvSpPr/>
            <p:nvPr/>
          </p:nvSpPr>
          <p:spPr bwMode="auto">
            <a:xfrm>
              <a:off x="6205933" y="1538374"/>
              <a:ext cx="4123018" cy="794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40000"/>
                </a:lnSpc>
              </a:pPr>
              <a:r>
                <a:rPr lang="zh-CN" altLang="en-US" sz="1400" dirty="0">
                  <a:solidFill>
                    <a:schemeClr val="dk1">
                      <a:lumMod val="100000"/>
                    </a:schemeClr>
                  </a:solidFill>
                  <a:latin typeface="微软雅黑" panose="020B0503020204020204" pitchFamily="34" charset="-122"/>
                  <a:ea typeface="微软雅黑" panose="020B0503020204020204" pitchFamily="34" charset="-122"/>
                </a:rPr>
                <a:t>输入您的内容输入您的内容</a:t>
              </a:r>
              <a:r>
                <a:rPr lang="en-US" altLang="zh-CN" sz="1400" dirty="0">
                  <a:solidFill>
                    <a:schemeClr val="dk1">
                      <a:lumMod val="100000"/>
                    </a:schemeClr>
                  </a:solidFill>
                  <a:latin typeface="微软雅黑" panose="020B0503020204020204" pitchFamily="34" charset="-122"/>
                  <a:ea typeface="微软雅黑" panose="020B0503020204020204" pitchFamily="34" charset="-122"/>
                </a:rPr>
                <a:t>……</a:t>
              </a:r>
              <a:endParaRPr lang="zh-CN" altLang="en-US" sz="1400" dirty="0">
                <a:solidFill>
                  <a:schemeClr val="dk1">
                    <a:lumMod val="100000"/>
                  </a:schemeClr>
                </a:solidFill>
                <a:latin typeface="微软雅黑" panose="020B0503020204020204" pitchFamily="34" charset="-122"/>
                <a:ea typeface="微软雅黑" panose="020B0503020204020204" pitchFamily="34" charset="-122"/>
              </a:endParaRPr>
            </a:p>
          </p:txBody>
        </p:sp>
        <p:sp>
          <p:nvSpPr>
            <p:cNvPr id="30" name="文本框 29">
              <a:extLst>
                <a:ext uri="{FF2B5EF4-FFF2-40B4-BE49-F238E27FC236}">
                  <a16:creationId xmlns:a16="http://schemas.microsoft.com/office/drawing/2014/main" id="{12FAF953-C9B2-4339-B2E9-071E7C8A4C94}"/>
                </a:ext>
              </a:extLst>
            </p:cNvPr>
            <p:cNvSpPr txBox="1"/>
            <p:nvPr/>
          </p:nvSpPr>
          <p:spPr>
            <a:xfrm>
              <a:off x="4931547" y="1750743"/>
              <a:ext cx="1153557" cy="369332"/>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输入内容</a:t>
              </a:r>
            </a:p>
          </p:txBody>
        </p:sp>
      </p:grpSp>
      <p:grpSp>
        <p:nvGrpSpPr>
          <p:cNvPr id="33" name="组合 32">
            <a:extLst>
              <a:ext uri="{FF2B5EF4-FFF2-40B4-BE49-F238E27FC236}">
                <a16:creationId xmlns:a16="http://schemas.microsoft.com/office/drawing/2014/main" id="{DD64BDD9-F89F-488D-AECF-EF89D7B44358}"/>
              </a:ext>
            </a:extLst>
          </p:cNvPr>
          <p:cNvGrpSpPr/>
          <p:nvPr/>
        </p:nvGrpSpPr>
        <p:grpSpPr>
          <a:xfrm>
            <a:off x="3964227" y="4344793"/>
            <a:ext cx="5443899" cy="1155597"/>
            <a:chOff x="4885052" y="4344793"/>
            <a:chExt cx="5443899" cy="1155597"/>
          </a:xfrm>
        </p:grpSpPr>
        <p:sp>
          <p:nvSpPr>
            <p:cNvPr id="6" name="i$ḻiḍê">
              <a:extLst>
                <a:ext uri="{FF2B5EF4-FFF2-40B4-BE49-F238E27FC236}">
                  <a16:creationId xmlns:a16="http://schemas.microsoft.com/office/drawing/2014/main" id="{F2AA4C2A-63BC-4817-9E9E-AF2B1A168645}"/>
                </a:ext>
              </a:extLst>
            </p:cNvPr>
            <p:cNvSpPr/>
            <p:nvPr/>
          </p:nvSpPr>
          <p:spPr bwMode="auto">
            <a:xfrm>
              <a:off x="4885052" y="4344793"/>
              <a:ext cx="1153557" cy="1155597"/>
            </a:xfrm>
            <a:prstGeom prst="ellipse">
              <a:avLst/>
            </a:prstGeom>
            <a:solidFill>
              <a:srgbClr val="C11D1D"/>
            </a:solidFill>
            <a:ln w="127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ko-KR" altLang="en-US">
                <a:solidFill>
                  <a:schemeClr val="lt1"/>
                </a:solidFill>
                <a:latin typeface="微软雅黑" panose="020B0503020204020204" pitchFamily="34" charset="-122"/>
              </a:endParaRPr>
            </a:p>
          </p:txBody>
        </p:sp>
        <p:sp>
          <p:nvSpPr>
            <p:cNvPr id="16" name="ïŝḷiḑê">
              <a:extLst>
                <a:ext uri="{FF2B5EF4-FFF2-40B4-BE49-F238E27FC236}">
                  <a16:creationId xmlns:a16="http://schemas.microsoft.com/office/drawing/2014/main" id="{4E9A126B-220C-4D25-BF8F-206546389E42}"/>
                </a:ext>
              </a:extLst>
            </p:cNvPr>
            <p:cNvSpPr/>
            <p:nvPr/>
          </p:nvSpPr>
          <p:spPr bwMode="auto">
            <a:xfrm>
              <a:off x="6205933" y="4525557"/>
              <a:ext cx="4123018" cy="794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40000"/>
                </a:lnSpc>
              </a:pPr>
              <a:r>
                <a:rPr lang="zh-CN" altLang="en-US" sz="1400" dirty="0">
                  <a:solidFill>
                    <a:schemeClr val="dk1">
                      <a:lumMod val="100000"/>
                    </a:schemeClr>
                  </a:solidFill>
                  <a:latin typeface="微软雅黑" panose="020B0503020204020204" pitchFamily="34" charset="-122"/>
                  <a:ea typeface="微软雅黑" panose="020B0503020204020204" pitchFamily="34" charset="-122"/>
                </a:rPr>
                <a:t>输入您的内容输入您的内容</a:t>
              </a:r>
              <a:r>
                <a:rPr lang="en-US" altLang="zh-CN" sz="1400" dirty="0">
                  <a:solidFill>
                    <a:schemeClr val="dk1">
                      <a:lumMod val="100000"/>
                    </a:schemeClr>
                  </a:solidFill>
                  <a:latin typeface="微软雅黑" panose="020B0503020204020204" pitchFamily="34" charset="-122"/>
                  <a:ea typeface="微软雅黑" panose="020B0503020204020204" pitchFamily="34" charset="-122"/>
                </a:rPr>
                <a:t>……</a:t>
              </a:r>
              <a:endParaRPr lang="zh-CN" altLang="en-US" sz="1400" dirty="0">
                <a:solidFill>
                  <a:schemeClr val="dk1">
                    <a:lumMod val="100000"/>
                  </a:schemeClr>
                </a:solidFill>
                <a:latin typeface="微软雅黑" panose="020B0503020204020204" pitchFamily="34" charset="-122"/>
                <a:ea typeface="微软雅黑" panose="020B0503020204020204" pitchFamily="34" charset="-122"/>
              </a:endParaRPr>
            </a:p>
          </p:txBody>
        </p:sp>
        <p:sp>
          <p:nvSpPr>
            <p:cNvPr id="31" name="文本框 30">
              <a:extLst>
                <a:ext uri="{FF2B5EF4-FFF2-40B4-BE49-F238E27FC236}">
                  <a16:creationId xmlns:a16="http://schemas.microsoft.com/office/drawing/2014/main" id="{573A5797-C48E-4203-8F2A-99476D426196}"/>
                </a:ext>
              </a:extLst>
            </p:cNvPr>
            <p:cNvSpPr txBox="1"/>
            <p:nvPr/>
          </p:nvSpPr>
          <p:spPr>
            <a:xfrm>
              <a:off x="4913340" y="4737926"/>
              <a:ext cx="1153557" cy="369332"/>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输入内容</a:t>
              </a:r>
            </a:p>
          </p:txBody>
        </p:sp>
      </p:grpSp>
      <p:grpSp>
        <p:nvGrpSpPr>
          <p:cNvPr id="18" name="组合 17">
            <a:extLst>
              <a:ext uri="{FF2B5EF4-FFF2-40B4-BE49-F238E27FC236}">
                <a16:creationId xmlns:a16="http://schemas.microsoft.com/office/drawing/2014/main" id="{71048CA2-E62D-4663-B5FA-06ED6FDC61B0}"/>
              </a:ext>
            </a:extLst>
          </p:cNvPr>
          <p:cNvGrpSpPr/>
          <p:nvPr/>
        </p:nvGrpSpPr>
        <p:grpSpPr>
          <a:xfrm>
            <a:off x="4819867" y="2851202"/>
            <a:ext cx="5443899" cy="1155597"/>
            <a:chOff x="5740692" y="2851202"/>
            <a:chExt cx="5443899" cy="1155597"/>
          </a:xfrm>
        </p:grpSpPr>
        <p:sp>
          <p:nvSpPr>
            <p:cNvPr id="5" name="îṣlíḋe">
              <a:extLst>
                <a:ext uri="{FF2B5EF4-FFF2-40B4-BE49-F238E27FC236}">
                  <a16:creationId xmlns:a16="http://schemas.microsoft.com/office/drawing/2014/main" id="{A817A2E8-BBBF-4FBA-8487-385F3226F357}"/>
                </a:ext>
              </a:extLst>
            </p:cNvPr>
            <p:cNvSpPr/>
            <p:nvPr/>
          </p:nvSpPr>
          <p:spPr bwMode="auto">
            <a:xfrm>
              <a:off x="5740692" y="2851202"/>
              <a:ext cx="1153557" cy="1155597"/>
            </a:xfrm>
            <a:prstGeom prst="ellipse">
              <a:avLst/>
            </a:prstGeom>
            <a:solidFill>
              <a:srgbClr val="C11D1D"/>
            </a:solidFill>
            <a:ln w="127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ko-KR" altLang="en-US">
                <a:solidFill>
                  <a:schemeClr val="lt1"/>
                </a:solidFill>
                <a:latin typeface="微软雅黑" panose="020B0503020204020204" pitchFamily="34" charset="-122"/>
              </a:endParaRPr>
            </a:p>
          </p:txBody>
        </p:sp>
        <p:sp>
          <p:nvSpPr>
            <p:cNvPr id="15" name="işḻïďé">
              <a:extLst>
                <a:ext uri="{FF2B5EF4-FFF2-40B4-BE49-F238E27FC236}">
                  <a16:creationId xmlns:a16="http://schemas.microsoft.com/office/drawing/2014/main" id="{4E9A126B-220C-4D25-BF8F-206546389E42}"/>
                </a:ext>
              </a:extLst>
            </p:cNvPr>
            <p:cNvSpPr/>
            <p:nvPr/>
          </p:nvSpPr>
          <p:spPr bwMode="auto">
            <a:xfrm>
              <a:off x="7061573" y="3031966"/>
              <a:ext cx="4123018" cy="794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40000"/>
                </a:lnSpc>
              </a:pPr>
              <a:r>
                <a:rPr lang="zh-CN" altLang="en-US" sz="1400" dirty="0">
                  <a:solidFill>
                    <a:schemeClr val="dk1">
                      <a:lumMod val="100000"/>
                    </a:schemeClr>
                  </a:solidFill>
                  <a:latin typeface="微软雅黑" panose="020B0503020204020204" pitchFamily="34" charset="-122"/>
                  <a:ea typeface="微软雅黑" panose="020B0503020204020204" pitchFamily="34" charset="-122"/>
                </a:rPr>
                <a:t>输入您的内容输入您的内容</a:t>
              </a:r>
              <a:r>
                <a:rPr lang="en-US" altLang="zh-CN" sz="1400" dirty="0">
                  <a:solidFill>
                    <a:schemeClr val="dk1">
                      <a:lumMod val="100000"/>
                    </a:schemeClr>
                  </a:solidFill>
                  <a:latin typeface="微软雅黑" panose="020B0503020204020204" pitchFamily="34" charset="-122"/>
                  <a:ea typeface="微软雅黑" panose="020B0503020204020204" pitchFamily="34" charset="-122"/>
                </a:rPr>
                <a:t>……</a:t>
              </a:r>
              <a:endParaRPr lang="zh-CN" altLang="en-US" sz="1400" dirty="0">
                <a:solidFill>
                  <a:schemeClr val="dk1">
                    <a:lumMod val="100000"/>
                  </a:schemeClr>
                </a:solidFill>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a16="http://schemas.microsoft.com/office/drawing/2014/main" id="{CA370721-87CE-4D69-80C0-AF6A671CBFF6}"/>
                </a:ext>
              </a:extLst>
            </p:cNvPr>
            <p:cNvSpPr txBox="1"/>
            <p:nvPr/>
          </p:nvSpPr>
          <p:spPr>
            <a:xfrm>
              <a:off x="5774387" y="3248340"/>
              <a:ext cx="1153557" cy="369332"/>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输入内容</a:t>
              </a:r>
            </a:p>
          </p:txBody>
        </p:sp>
      </p:grpSp>
      <p:sp>
        <p:nvSpPr>
          <p:cNvPr id="35" name="箭头: 右 34">
            <a:extLst>
              <a:ext uri="{FF2B5EF4-FFF2-40B4-BE49-F238E27FC236}">
                <a16:creationId xmlns:a16="http://schemas.microsoft.com/office/drawing/2014/main" id="{8A84AA32-595D-44DB-9911-69720C4CA2DC}"/>
              </a:ext>
            </a:extLst>
          </p:cNvPr>
          <p:cNvSpPr/>
          <p:nvPr/>
        </p:nvSpPr>
        <p:spPr>
          <a:xfrm>
            <a:off x="3287021" y="3300887"/>
            <a:ext cx="1153557" cy="256225"/>
          </a:xfrm>
          <a:prstGeom prst="rightArrow">
            <a:avLst/>
          </a:prstGeom>
          <a:solidFill>
            <a:srgbClr val="C7B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7" name="箭头: 右 36">
            <a:extLst>
              <a:ext uri="{FF2B5EF4-FFF2-40B4-BE49-F238E27FC236}">
                <a16:creationId xmlns:a16="http://schemas.microsoft.com/office/drawing/2014/main" id="{362691A6-61F0-4DF5-9084-AE372476A70C}"/>
              </a:ext>
            </a:extLst>
          </p:cNvPr>
          <p:cNvSpPr/>
          <p:nvPr/>
        </p:nvSpPr>
        <p:spPr>
          <a:xfrm rot="19787926">
            <a:off x="3105972" y="2474600"/>
            <a:ext cx="769770" cy="256225"/>
          </a:xfrm>
          <a:prstGeom prst="rightArrow">
            <a:avLst/>
          </a:prstGeom>
          <a:solidFill>
            <a:srgbClr val="C7B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8" name="箭头: 右 37">
            <a:extLst>
              <a:ext uri="{FF2B5EF4-FFF2-40B4-BE49-F238E27FC236}">
                <a16:creationId xmlns:a16="http://schemas.microsoft.com/office/drawing/2014/main" id="{61BD6051-0029-4315-BECE-32D7D080DF44}"/>
              </a:ext>
            </a:extLst>
          </p:cNvPr>
          <p:cNvSpPr/>
          <p:nvPr/>
        </p:nvSpPr>
        <p:spPr>
          <a:xfrm rot="1813448">
            <a:off x="3148593" y="4127281"/>
            <a:ext cx="769770" cy="256225"/>
          </a:xfrm>
          <a:prstGeom prst="rightArrow">
            <a:avLst/>
          </a:prstGeom>
          <a:solidFill>
            <a:srgbClr val="C7B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4" name="文本框 33">
            <a:extLst>
              <a:ext uri="{FF2B5EF4-FFF2-40B4-BE49-F238E27FC236}">
                <a16:creationId xmlns:a16="http://schemas.microsoft.com/office/drawing/2014/main" id="{261254B4-2351-4DEE-A9B8-6DB4DD1C9D8C}"/>
              </a:ext>
            </a:extLst>
          </p:cNvPr>
          <p:cNvSpPr txBox="1"/>
          <p:nvPr/>
        </p:nvSpPr>
        <p:spPr>
          <a:xfrm>
            <a:off x="249381" y="466732"/>
            <a:ext cx="2343694"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输入标题</a:t>
            </a:r>
          </a:p>
        </p:txBody>
      </p:sp>
    </p:spTree>
    <p:extLst>
      <p:ext uri="{BB962C8B-B14F-4D97-AF65-F5344CB8AC3E}">
        <p14:creationId xmlns:p14="http://schemas.microsoft.com/office/powerpoint/2010/main" val="282407130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wipe(left)">
                                      <p:cBhvr>
                                        <p:cTn id="14" dur="500"/>
                                        <p:tgtEl>
                                          <p:spTgt spid="3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wipe(left)">
                                      <p:cBhvr>
                                        <p:cTn id="24" dur="500"/>
                                        <p:tgtEl>
                                          <p:spTgt spid="3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10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wipe(left)">
                                      <p:cBhvr>
                                        <p:cTn id="34" dur="500"/>
                                        <p:tgtEl>
                                          <p:spTgt spid="38"/>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left)">
                                      <p:cBhvr>
                                        <p:cTn id="39"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7" grpId="0" animBg="1"/>
      <p:bldP spid="3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FDC01901-6371-4224-A4FE-DD7711AD867A}"/>
              </a:ext>
            </a:extLst>
          </p:cNvPr>
          <p:cNvPicPr>
            <a:picLocks noChangeAspect="1"/>
          </p:cNvPicPr>
          <p:nvPr/>
        </p:nvPicPr>
        <p:blipFill rotWithShape="1">
          <a:blip r:embed="rId3">
            <a:extLst>
              <a:ext uri="{28A0092B-C50C-407E-A947-70E740481C1C}">
                <a14:useLocalDpi xmlns:a14="http://schemas.microsoft.com/office/drawing/2010/main" val="0"/>
              </a:ext>
            </a:extLst>
          </a:blip>
          <a:srcRect b="31790"/>
          <a:stretch/>
        </p:blipFill>
        <p:spPr>
          <a:xfrm>
            <a:off x="685709" y="1078243"/>
            <a:ext cx="10850560" cy="4157156"/>
          </a:xfrm>
          <a:prstGeom prst="rect">
            <a:avLst/>
          </a:prstGeom>
        </p:spPr>
      </p:pic>
      <p:grpSp>
        <p:nvGrpSpPr>
          <p:cNvPr id="3" name="19577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75C50380-C2DE-4C07-B931-9D393949FCA6}"/>
              </a:ext>
            </a:extLst>
          </p:cNvPr>
          <p:cNvGrpSpPr>
            <a:grpSpLocks noChangeAspect="1"/>
          </p:cNvGrpSpPr>
          <p:nvPr>
            <p:custDataLst>
              <p:tags r:id="rId1"/>
            </p:custDataLst>
          </p:nvPr>
        </p:nvGrpSpPr>
        <p:grpSpPr>
          <a:xfrm>
            <a:off x="669926" y="4859166"/>
            <a:ext cx="10858962" cy="1345488"/>
            <a:chOff x="669926" y="4811040"/>
            <a:chExt cx="10858962" cy="1345488"/>
          </a:xfrm>
        </p:grpSpPr>
        <p:sp>
          <p:nvSpPr>
            <p:cNvPr id="5" name="íṧḷîdè">
              <a:extLst>
                <a:ext uri="{FF2B5EF4-FFF2-40B4-BE49-F238E27FC236}">
                  <a16:creationId xmlns:a16="http://schemas.microsoft.com/office/drawing/2014/main" id="{A4EDDE20-C2C5-46D8-B183-F5A0743C0D7A}"/>
                </a:ext>
              </a:extLst>
            </p:cNvPr>
            <p:cNvSpPr/>
            <p:nvPr/>
          </p:nvSpPr>
          <p:spPr bwMode="auto">
            <a:xfrm>
              <a:off x="669926" y="4811040"/>
              <a:ext cx="5386746" cy="376233"/>
            </a:xfrm>
            <a:prstGeom prst="roundRect">
              <a:avLst>
                <a:gd name="adj" fmla="val 50000"/>
              </a:avLst>
            </a:prstGeom>
            <a:solidFill>
              <a:srgbClr val="C11D1D"/>
            </a:solidFill>
            <a:ln w="38100">
              <a:solidFill>
                <a:schemeClr val="bg1"/>
              </a:solidFill>
            </a:ln>
            <a:extLst/>
          </p:spPr>
          <p:style>
            <a:lnRef idx="2">
              <a:schemeClr val="dk1"/>
            </a:lnRef>
            <a:fillRef idx="1">
              <a:schemeClr val="lt1"/>
            </a:fillRef>
            <a:effectRef idx="0">
              <a:schemeClr val="dk1"/>
            </a:effectRef>
            <a:fontRef idx="minor">
              <a:schemeClr val="dk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rPr>
                <a:t>输入标题</a:t>
              </a:r>
            </a:p>
          </p:txBody>
        </p:sp>
        <p:sp>
          <p:nvSpPr>
            <p:cNvPr id="6" name="i$lïḍé">
              <a:extLst>
                <a:ext uri="{FF2B5EF4-FFF2-40B4-BE49-F238E27FC236}">
                  <a16:creationId xmlns:a16="http://schemas.microsoft.com/office/drawing/2014/main" id="{95E36D71-FF98-494D-9264-D39223F46FB4}"/>
                </a:ext>
              </a:extLst>
            </p:cNvPr>
            <p:cNvSpPr/>
            <p:nvPr/>
          </p:nvSpPr>
          <p:spPr bwMode="auto">
            <a:xfrm>
              <a:off x="6142142" y="4811040"/>
              <a:ext cx="5386746" cy="376233"/>
            </a:xfrm>
            <a:prstGeom prst="roundRect">
              <a:avLst>
                <a:gd name="adj" fmla="val 50000"/>
              </a:avLst>
            </a:prstGeom>
            <a:solidFill>
              <a:srgbClr val="C11D1D"/>
            </a:solidFill>
            <a:ln w="38100">
              <a:solidFill>
                <a:schemeClr val="bg1"/>
              </a:solidFill>
            </a:ln>
            <a:extLst/>
          </p:spPr>
          <p:style>
            <a:lnRef idx="2">
              <a:schemeClr val="dk1"/>
            </a:lnRef>
            <a:fillRef idx="1">
              <a:schemeClr val="lt1"/>
            </a:fillRef>
            <a:effectRef idx="0">
              <a:schemeClr val="dk1"/>
            </a:effectRef>
            <a:fontRef idx="minor">
              <a:schemeClr val="dk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rPr>
                <a:t>输入标题</a:t>
              </a:r>
            </a:p>
          </p:txBody>
        </p:sp>
        <p:sp>
          <p:nvSpPr>
            <p:cNvPr id="7" name="işļiḓè">
              <a:extLst>
                <a:ext uri="{FF2B5EF4-FFF2-40B4-BE49-F238E27FC236}">
                  <a16:creationId xmlns:a16="http://schemas.microsoft.com/office/drawing/2014/main" id="{117E9E84-64DD-472F-AA9C-5A22F00F6906}"/>
                </a:ext>
              </a:extLst>
            </p:cNvPr>
            <p:cNvSpPr/>
            <p:nvPr/>
          </p:nvSpPr>
          <p:spPr bwMode="auto">
            <a:xfrm>
              <a:off x="669926" y="5254024"/>
              <a:ext cx="2627474" cy="902504"/>
            </a:xfrm>
            <a:prstGeom prst="roundRect">
              <a:avLst>
                <a:gd name="adj" fmla="val 0"/>
              </a:avLst>
            </a:prstGeom>
            <a:solidFill>
              <a:srgbClr val="E4E6EA"/>
            </a:solidFill>
            <a:ln w="38100">
              <a:noFill/>
            </a:ln>
            <a:extLst/>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1400" dirty="0">
                  <a:latin typeface="微软雅黑" panose="020B0503020204020204" pitchFamily="34" charset="-122"/>
                  <a:ea typeface="微软雅黑" panose="020B0503020204020204" pitchFamily="34" charset="-122"/>
                </a:rPr>
                <a:t>上方可插入您的数据图表</a:t>
              </a:r>
              <a:endParaRPr lang="en-US" altLang="zh-CN" sz="1400" dirty="0">
                <a:latin typeface="微软雅黑" panose="020B0503020204020204" pitchFamily="34" charset="-122"/>
                <a:ea typeface="微软雅黑" panose="020B0503020204020204" pitchFamily="34" charset="-122"/>
              </a:endParaRPr>
            </a:p>
            <a:p>
              <a:pPr algn="ctr"/>
              <a:r>
                <a:rPr lang="en-US" altLang="zh-CN" sz="1400" dirty="0">
                  <a:latin typeface="微软雅黑" panose="020B0503020204020204" pitchFamily="34" charset="-122"/>
                  <a:ea typeface="微软雅黑" panose="020B0503020204020204" pitchFamily="34" charset="-122"/>
                </a:rPr>
                <a:t>……</a:t>
              </a:r>
            </a:p>
          </p:txBody>
        </p:sp>
        <p:sp>
          <p:nvSpPr>
            <p:cNvPr id="8" name="ïšḷïďê">
              <a:extLst>
                <a:ext uri="{FF2B5EF4-FFF2-40B4-BE49-F238E27FC236}">
                  <a16:creationId xmlns:a16="http://schemas.microsoft.com/office/drawing/2014/main" id="{4FEF63BE-95AE-4B3F-8DF9-FC94C39011D2}"/>
                </a:ext>
              </a:extLst>
            </p:cNvPr>
            <p:cNvSpPr/>
            <p:nvPr/>
          </p:nvSpPr>
          <p:spPr bwMode="auto">
            <a:xfrm>
              <a:off x="3406034" y="5254024"/>
              <a:ext cx="2627474" cy="902504"/>
            </a:xfrm>
            <a:prstGeom prst="roundRect">
              <a:avLst>
                <a:gd name="adj" fmla="val 0"/>
              </a:avLst>
            </a:prstGeom>
            <a:solidFill>
              <a:srgbClr val="E4E6EA"/>
            </a:solidFill>
            <a:ln w="38100">
              <a:noFill/>
            </a:ln>
            <a:extLst/>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1400" dirty="0">
                  <a:latin typeface="微软雅黑" panose="020B0503020204020204" pitchFamily="34" charset="-122"/>
                  <a:ea typeface="微软雅黑" panose="020B0503020204020204" pitchFamily="34" charset="-122"/>
                </a:rPr>
                <a:t>输入您的说明性文字</a:t>
              </a:r>
              <a:endParaRPr lang="en-US" altLang="zh-CN" sz="1400" dirty="0">
                <a:latin typeface="微软雅黑" panose="020B0503020204020204" pitchFamily="34" charset="-122"/>
                <a:ea typeface="微软雅黑" panose="020B0503020204020204" pitchFamily="34" charset="-122"/>
              </a:endParaRPr>
            </a:p>
            <a:p>
              <a:pPr algn="ctr"/>
              <a:r>
                <a:rPr lang="en-US" altLang="zh-CN" sz="1400" dirty="0">
                  <a:latin typeface="微软雅黑" panose="020B0503020204020204" pitchFamily="34" charset="-122"/>
                  <a:ea typeface="微软雅黑" panose="020B0503020204020204" pitchFamily="34" charset="-122"/>
                </a:rPr>
                <a:t>……</a:t>
              </a:r>
            </a:p>
          </p:txBody>
        </p:sp>
        <p:sp>
          <p:nvSpPr>
            <p:cNvPr id="9" name="iṥḷiḑè">
              <a:extLst>
                <a:ext uri="{FF2B5EF4-FFF2-40B4-BE49-F238E27FC236}">
                  <a16:creationId xmlns:a16="http://schemas.microsoft.com/office/drawing/2014/main" id="{5675A78E-E3CA-4BFD-AC32-E58FC1DB851F}"/>
                </a:ext>
              </a:extLst>
            </p:cNvPr>
            <p:cNvSpPr/>
            <p:nvPr/>
          </p:nvSpPr>
          <p:spPr bwMode="auto">
            <a:xfrm>
              <a:off x="6142142" y="5254024"/>
              <a:ext cx="5378344" cy="902504"/>
            </a:xfrm>
            <a:prstGeom prst="roundRect">
              <a:avLst>
                <a:gd name="adj" fmla="val 0"/>
              </a:avLst>
            </a:prstGeom>
            <a:solidFill>
              <a:srgbClr val="E4E6EA"/>
            </a:solidFill>
            <a:ln w="38100">
              <a:noFill/>
            </a:ln>
            <a:extLst/>
          </p:spPr>
          <p:style>
            <a:lnRef idx="2">
              <a:schemeClr val="dk1"/>
            </a:lnRef>
            <a:fillRef idx="1">
              <a:schemeClr val="lt1"/>
            </a:fillRef>
            <a:effectRef idx="0">
              <a:schemeClr val="dk1"/>
            </a:effectRef>
            <a:fontRef idx="minor">
              <a:schemeClr val="dk1"/>
            </a:fontRef>
          </p:style>
          <p:txBody>
            <a:bodyPr rtlCol="0" anchor="ctr"/>
            <a:lstStyle/>
            <a:p>
              <a:pPr algn="ctr"/>
              <a:r>
                <a:rPr lang="zh-CN" altLang="en-US" sz="1400" dirty="0">
                  <a:latin typeface="微软雅黑" panose="020B0503020204020204" pitchFamily="34" charset="-122"/>
                  <a:ea typeface="微软雅黑" panose="020B0503020204020204" pitchFamily="34" charset="-122"/>
                </a:rPr>
                <a:t>输入您的说明性文字</a:t>
              </a:r>
              <a:endParaRPr lang="en-US" altLang="zh-CN" sz="1400" dirty="0">
                <a:latin typeface="微软雅黑" panose="020B0503020204020204" pitchFamily="34" charset="-122"/>
                <a:ea typeface="微软雅黑" panose="020B0503020204020204" pitchFamily="34" charset="-122"/>
              </a:endParaRPr>
            </a:p>
            <a:p>
              <a:pPr algn="ctr"/>
              <a:r>
                <a:rPr lang="en-US" altLang="zh-CN" sz="1400" dirty="0">
                  <a:latin typeface="微软雅黑" panose="020B0503020204020204" pitchFamily="34" charset="-122"/>
                  <a:ea typeface="微软雅黑" panose="020B0503020204020204" pitchFamily="34" charset="-122"/>
                </a:rPr>
                <a:t>……</a:t>
              </a:r>
            </a:p>
          </p:txBody>
        </p:sp>
      </p:grpSp>
      <p:sp>
        <p:nvSpPr>
          <p:cNvPr id="10" name="文本框 9">
            <a:extLst>
              <a:ext uri="{FF2B5EF4-FFF2-40B4-BE49-F238E27FC236}">
                <a16:creationId xmlns:a16="http://schemas.microsoft.com/office/drawing/2014/main" id="{CBBF3658-1E7F-422D-86DB-29D02DF5D187}"/>
              </a:ext>
            </a:extLst>
          </p:cNvPr>
          <p:cNvSpPr txBox="1"/>
          <p:nvPr/>
        </p:nvSpPr>
        <p:spPr>
          <a:xfrm>
            <a:off x="249381" y="466732"/>
            <a:ext cx="2343694"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输入标题</a:t>
            </a:r>
          </a:p>
        </p:txBody>
      </p:sp>
    </p:spTree>
    <p:extLst>
      <p:ext uri="{BB962C8B-B14F-4D97-AF65-F5344CB8AC3E}">
        <p14:creationId xmlns:p14="http://schemas.microsoft.com/office/powerpoint/2010/main" val="275005569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BDF84969-8886-496A-BAEC-427D7063BE51}"/>
              </a:ext>
            </a:extLst>
          </p:cNvPr>
          <p:cNvSpPr txBox="1"/>
          <p:nvPr/>
        </p:nvSpPr>
        <p:spPr>
          <a:xfrm>
            <a:off x="1026357" y="4215880"/>
            <a:ext cx="2349890" cy="707886"/>
          </a:xfrm>
          <a:prstGeom prst="rect">
            <a:avLst/>
          </a:prstGeom>
          <a:noFill/>
        </p:spPr>
        <p:txBody>
          <a:bodyPr wrap="square" rtlCol="0">
            <a:spAutoFit/>
          </a:bodyPr>
          <a:lstStyle/>
          <a:p>
            <a:r>
              <a:rPr lang="zh-CN" altLang="en-US" sz="4000" dirty="0">
                <a:latin typeface="微软雅黑" panose="020B0503020204020204" pitchFamily="34" charset="-122"/>
                <a:ea typeface="微软雅黑" panose="020B0503020204020204" pitchFamily="34" charset="-122"/>
              </a:rPr>
              <a:t>输入标题</a:t>
            </a:r>
          </a:p>
        </p:txBody>
      </p:sp>
      <p:cxnSp>
        <p:nvCxnSpPr>
          <p:cNvPr id="9" name="直接连接符 8">
            <a:extLst>
              <a:ext uri="{FF2B5EF4-FFF2-40B4-BE49-F238E27FC236}">
                <a16:creationId xmlns:a16="http://schemas.microsoft.com/office/drawing/2014/main" id="{CE2D2B70-242E-4365-8139-6CD475BFEFC0}"/>
              </a:ext>
            </a:extLst>
          </p:cNvPr>
          <p:cNvCxnSpPr>
            <a:cxnSpLocks/>
          </p:cNvCxnSpPr>
          <p:nvPr/>
        </p:nvCxnSpPr>
        <p:spPr>
          <a:xfrm>
            <a:off x="1225894" y="5057354"/>
            <a:ext cx="1950815" cy="0"/>
          </a:xfrm>
          <a:prstGeom prst="line">
            <a:avLst/>
          </a:prstGeom>
          <a:ln w="28575">
            <a:solidFill>
              <a:srgbClr val="C11D1D"/>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038F9751-3B33-444D-B9DE-5FEBF35BFC5E}"/>
              </a:ext>
            </a:extLst>
          </p:cNvPr>
          <p:cNvSpPr txBox="1"/>
          <p:nvPr/>
        </p:nvSpPr>
        <p:spPr>
          <a:xfrm>
            <a:off x="1026357" y="5210385"/>
            <a:ext cx="3028237" cy="400110"/>
          </a:xfrm>
          <a:prstGeom prst="rect">
            <a:avLst/>
          </a:prstGeom>
          <a:noFill/>
        </p:spPr>
        <p:txBody>
          <a:bodyPr wrap="square" rtlCol="0">
            <a:spAutoFit/>
          </a:bodyPr>
          <a:lstStyle/>
          <a:p>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可在此处添加简要说明</a:t>
            </a:r>
          </a:p>
        </p:txBody>
      </p:sp>
      <p:pic>
        <p:nvPicPr>
          <p:cNvPr id="16" name="图片 15">
            <a:extLst>
              <a:ext uri="{FF2B5EF4-FFF2-40B4-BE49-F238E27FC236}">
                <a16:creationId xmlns:a16="http://schemas.microsoft.com/office/drawing/2014/main" id="{FD577152-D2A9-45B1-87CC-9952144CEB7A}"/>
              </a:ext>
            </a:extLst>
          </p:cNvPr>
          <p:cNvPicPr>
            <a:picLocks noChangeAspect="1"/>
          </p:cNvPicPr>
          <p:nvPr/>
        </p:nvPicPr>
        <p:blipFill>
          <a:blip r:embed="rId2"/>
          <a:stretch>
            <a:fillRect/>
          </a:stretch>
        </p:blipFill>
        <p:spPr>
          <a:xfrm>
            <a:off x="-227490" y="1274498"/>
            <a:ext cx="4718713" cy="4273666"/>
          </a:xfrm>
          <a:prstGeom prst="rect">
            <a:avLst/>
          </a:prstGeom>
        </p:spPr>
      </p:pic>
    </p:spTree>
    <p:extLst>
      <p:ext uri="{BB962C8B-B14F-4D97-AF65-F5344CB8AC3E}">
        <p14:creationId xmlns:p14="http://schemas.microsoft.com/office/powerpoint/2010/main" val="4069200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FE250003-B40F-4F9D-83F5-6A4E15F3150E}"/>
              </a:ext>
            </a:extLst>
          </p:cNvPr>
          <p:cNvGrpSpPr/>
          <p:nvPr/>
        </p:nvGrpSpPr>
        <p:grpSpPr>
          <a:xfrm>
            <a:off x="672306" y="1162710"/>
            <a:ext cx="10847388" cy="2845558"/>
            <a:chOff x="672306" y="1162710"/>
            <a:chExt cx="10847388" cy="2845558"/>
          </a:xfrm>
        </p:grpSpPr>
        <p:sp>
          <p:nvSpPr>
            <p:cNvPr id="4" name="i$ḻïḓê">
              <a:extLst>
                <a:ext uri="{FF2B5EF4-FFF2-40B4-BE49-F238E27FC236}">
                  <a16:creationId xmlns:a16="http://schemas.microsoft.com/office/drawing/2014/main" id="{4896B451-CA4E-434D-B357-F098D9CD25DC}"/>
                </a:ext>
              </a:extLst>
            </p:cNvPr>
            <p:cNvSpPr/>
            <p:nvPr/>
          </p:nvSpPr>
          <p:spPr>
            <a:xfrm>
              <a:off x="672306" y="1162710"/>
              <a:ext cx="10847388" cy="2845558"/>
            </a:xfrm>
            <a:prstGeom prst="roundRect">
              <a:avLst>
                <a:gd name="adj" fmla="val 7629"/>
              </a:avLst>
            </a:prstGeom>
            <a:blipFill dpi="0" rotWithShape="1">
              <a:blip r:embed="rId2"/>
              <a:srcRect/>
              <a:tile tx="0" ty="1581150" sx="100000" sy="100000" flip="none" algn="ctr"/>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latin typeface="微软雅黑" panose="020B0503020204020204" pitchFamily="34" charset="-122"/>
                <a:ea typeface="微软雅黑" panose="020B0503020204020204" pitchFamily="34" charset="-122"/>
              </a:endParaRPr>
            </a:p>
          </p:txBody>
        </p:sp>
        <p:sp>
          <p:nvSpPr>
            <p:cNvPr id="8" name="íŝlíďê">
              <a:extLst>
                <a:ext uri="{FF2B5EF4-FFF2-40B4-BE49-F238E27FC236}">
                  <a16:creationId xmlns:a16="http://schemas.microsoft.com/office/drawing/2014/main" id="{473D5214-119B-4991-B6F9-D2DE25EFF9FD}"/>
                </a:ext>
              </a:extLst>
            </p:cNvPr>
            <p:cNvSpPr/>
            <p:nvPr/>
          </p:nvSpPr>
          <p:spPr>
            <a:xfrm flipV="1">
              <a:off x="672306" y="3469943"/>
              <a:ext cx="10847388" cy="538325"/>
            </a:xfrm>
            <a:prstGeom prst="round2SameRect">
              <a:avLst>
                <a:gd name="adj1" fmla="val 50000"/>
                <a:gd name="adj2" fmla="val 0"/>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0" name="îṥľíḋé">
              <a:extLst>
                <a:ext uri="{FF2B5EF4-FFF2-40B4-BE49-F238E27FC236}">
                  <a16:creationId xmlns:a16="http://schemas.microsoft.com/office/drawing/2014/main" id="{7735F990-3884-4442-A580-C07CE6C00513}"/>
                </a:ext>
              </a:extLst>
            </p:cNvPr>
            <p:cNvSpPr txBox="1"/>
            <p:nvPr/>
          </p:nvSpPr>
          <p:spPr>
            <a:xfrm>
              <a:off x="672307" y="3504616"/>
              <a:ext cx="10847386" cy="468978"/>
            </a:xfrm>
            <a:prstGeom prst="rect">
              <a:avLst/>
            </a:prstGeom>
            <a:noFill/>
            <a:ln>
              <a:noFill/>
            </a:ln>
          </p:spPr>
          <p:txBody>
            <a:bodyPr wrap="square" lIns="90000" tIns="46800" rIns="90000" bIns="46800" anchor="b" anchorCtr="0">
              <a:normAutofit/>
            </a:bodyPr>
            <a:lstStyle/>
            <a:p>
              <a:pPr algn="ctr">
                <a:buSzPct val="25000"/>
              </a:pPr>
              <a:r>
                <a:rPr lang="zh-CN" altLang="en-US" sz="2400" b="1" dirty="0">
                  <a:solidFill>
                    <a:schemeClr val="bg1"/>
                  </a:solidFill>
                  <a:latin typeface="微软雅黑" panose="020B0503020204020204" pitchFamily="34" charset="-122"/>
                  <a:ea typeface="微软雅黑" panose="020B0503020204020204" pitchFamily="34" charset="-122"/>
                </a:rPr>
                <a:t>输入您的标题</a:t>
              </a:r>
              <a:endParaRPr lang="en-US" sz="2400" b="1" dirty="0">
                <a:solidFill>
                  <a:schemeClr val="bg1"/>
                </a:solidFill>
                <a:latin typeface="微软雅黑" panose="020B0503020204020204" pitchFamily="34" charset="-122"/>
                <a:ea typeface="微软雅黑" panose="020B0503020204020204" pitchFamily="34" charset="-122"/>
              </a:endParaRPr>
            </a:p>
          </p:txBody>
        </p:sp>
      </p:grpSp>
      <p:sp>
        <p:nvSpPr>
          <p:cNvPr id="12" name="文本框 11">
            <a:extLst>
              <a:ext uri="{FF2B5EF4-FFF2-40B4-BE49-F238E27FC236}">
                <a16:creationId xmlns:a16="http://schemas.microsoft.com/office/drawing/2014/main" id="{27459508-8A10-4A05-A685-C9BFE5ACA582}"/>
              </a:ext>
            </a:extLst>
          </p:cNvPr>
          <p:cNvSpPr txBox="1"/>
          <p:nvPr/>
        </p:nvSpPr>
        <p:spPr>
          <a:xfrm>
            <a:off x="249381" y="466732"/>
            <a:ext cx="2343694"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输入标题</a:t>
            </a:r>
          </a:p>
        </p:txBody>
      </p:sp>
      <p:sp>
        <p:nvSpPr>
          <p:cNvPr id="6" name="矩形 5">
            <a:extLst>
              <a:ext uri="{FF2B5EF4-FFF2-40B4-BE49-F238E27FC236}">
                <a16:creationId xmlns:a16="http://schemas.microsoft.com/office/drawing/2014/main" id="{6B0A5782-073F-49FB-B456-61ADD12A7071}"/>
              </a:ext>
            </a:extLst>
          </p:cNvPr>
          <p:cNvSpPr/>
          <p:nvPr/>
        </p:nvSpPr>
        <p:spPr>
          <a:xfrm>
            <a:off x="3048000" y="4242581"/>
            <a:ext cx="6096000" cy="1705403"/>
          </a:xfrm>
          <a:prstGeom prst="rect">
            <a:avLst/>
          </a:prstGeom>
        </p:spPr>
        <p:txBody>
          <a:bodyPr>
            <a:spAutoFit/>
          </a:bodyPr>
          <a:lstStyle/>
          <a:p>
            <a:pPr algn="ctr">
              <a:lnSpc>
                <a:spcPct val="150000"/>
              </a:lnSpc>
              <a:buSzPct val="25000"/>
            </a:pPr>
            <a:r>
              <a:rPr lang="zh-CN" altLang="en-US" dirty="0">
                <a:latin typeface="微软雅黑" panose="020B0503020204020204" pitchFamily="34" charset="-122"/>
                <a:ea typeface="微软雅黑" panose="020B0503020204020204" pitchFamily="34" charset="-122"/>
              </a:rPr>
              <a:t>可将上方图片更改为您的图表或其他实验图片</a:t>
            </a:r>
            <a:endParaRPr lang="en-US" altLang="zh-CN" dirty="0">
              <a:latin typeface="微软雅黑" panose="020B0503020204020204" pitchFamily="34" charset="-122"/>
              <a:ea typeface="微软雅黑" panose="020B0503020204020204" pitchFamily="34" charset="-122"/>
            </a:endParaRPr>
          </a:p>
          <a:p>
            <a:pPr algn="ctr">
              <a:lnSpc>
                <a:spcPct val="150000"/>
              </a:lnSpc>
              <a:buSzPct val="25000"/>
            </a:pPr>
            <a:r>
              <a:rPr lang="zh-CN" altLang="en-US" dirty="0">
                <a:latin typeface="微软雅黑" panose="020B0503020204020204" pitchFamily="34" charset="-122"/>
                <a:ea typeface="微软雅黑" panose="020B0503020204020204" pitchFamily="34" charset="-122"/>
              </a:rPr>
              <a:t>输入您的内容输入您的内容输入您的内容</a:t>
            </a:r>
            <a:endParaRPr lang="en-US" altLang="zh-CN" dirty="0">
              <a:latin typeface="微软雅黑" panose="020B0503020204020204" pitchFamily="34" charset="-122"/>
              <a:ea typeface="微软雅黑" panose="020B0503020204020204" pitchFamily="34" charset="-122"/>
            </a:endParaRPr>
          </a:p>
          <a:p>
            <a:pPr algn="ctr">
              <a:lnSpc>
                <a:spcPct val="150000"/>
              </a:lnSpc>
              <a:buSzPct val="25000"/>
            </a:pPr>
            <a:r>
              <a:rPr lang="zh-CN" altLang="en-US" dirty="0">
                <a:latin typeface="微软雅黑" panose="020B0503020204020204" pitchFamily="34" charset="-122"/>
                <a:ea typeface="微软雅黑" panose="020B0503020204020204" pitchFamily="34" charset="-122"/>
              </a:rPr>
              <a:t>输入您的内容</a:t>
            </a:r>
            <a:endParaRPr lang="en-US" altLang="zh-CN" dirty="0">
              <a:latin typeface="微软雅黑" panose="020B0503020204020204" pitchFamily="34" charset="-122"/>
              <a:ea typeface="微软雅黑" panose="020B0503020204020204" pitchFamily="34" charset="-122"/>
            </a:endParaRPr>
          </a:p>
          <a:p>
            <a:pPr algn="ctr">
              <a:lnSpc>
                <a:spcPct val="150000"/>
              </a:lnSpc>
              <a:buSzPct val="25000"/>
            </a:pPr>
            <a:r>
              <a:rPr lang="en-US" altLang="zh-CN" dirty="0">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271116245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FE67438D-5D33-4DBF-B49A-3F73BC53ADFE}"/>
              </a:ext>
            </a:extLst>
          </p:cNvPr>
          <p:cNvGrpSpPr/>
          <p:nvPr/>
        </p:nvGrpSpPr>
        <p:grpSpPr>
          <a:xfrm>
            <a:off x="4412343" y="1801977"/>
            <a:ext cx="3367314" cy="3367314"/>
            <a:chOff x="4412343" y="1801977"/>
            <a:chExt cx="3367314" cy="3367314"/>
          </a:xfrm>
        </p:grpSpPr>
        <p:sp>
          <p:nvSpPr>
            <p:cNvPr id="2" name="ï$ļîḑè">
              <a:extLst>
                <a:ext uri="{FF2B5EF4-FFF2-40B4-BE49-F238E27FC236}">
                  <a16:creationId xmlns:a16="http://schemas.microsoft.com/office/drawing/2014/main" id="{7F2CB6E4-6934-4B03-93B7-FFB8CE394B9F}"/>
                </a:ext>
              </a:extLst>
            </p:cNvPr>
            <p:cNvSpPr/>
            <p:nvPr/>
          </p:nvSpPr>
          <p:spPr>
            <a:xfrm>
              <a:off x="4412343" y="1801977"/>
              <a:ext cx="3367314" cy="3367314"/>
            </a:xfrm>
            <a:prstGeom prst="ellipse">
              <a:avLst/>
            </a:prstGeom>
            <a:solidFill>
              <a:schemeClr val="bg1"/>
            </a:solidFill>
            <a:ln w="76200" cap="flat" cmpd="sng" algn="ctr">
              <a:solidFill>
                <a:srgbClr val="E4E6EA"/>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7400" b="0" i="0" u="none" strike="noStrike" cap="none" spc="0" normalizeH="0" baseline="0">
                  <a:ln>
                    <a:noFill/>
                  </a:ln>
                  <a:solidFill>
                    <a:srgbClr val="FFFFFB"/>
                  </a:solidFill>
                  <a:effectLst/>
                  <a:uFillTx/>
                </a:defRPr>
              </a:lvl1pPr>
              <a:lvl2pPr marL="0" marR="0" indent="228600" algn="ctr" defTabSz="825500" rtl="0" fontAlgn="auto" latinLnBrk="0" hangingPunct="0">
                <a:lnSpc>
                  <a:spcPct val="100000"/>
                </a:lnSpc>
                <a:spcBef>
                  <a:spcPts val="0"/>
                </a:spcBef>
                <a:spcAft>
                  <a:spcPts val="0"/>
                </a:spcAft>
                <a:buClrTx/>
                <a:buSzTx/>
                <a:buFontTx/>
                <a:buNone/>
                <a:tabLst/>
                <a:defRPr kumimoji="0" sz="7400" b="0" i="0" u="none" strike="noStrike" cap="none" spc="0" normalizeH="0" baseline="0">
                  <a:ln>
                    <a:noFill/>
                  </a:ln>
                  <a:solidFill>
                    <a:srgbClr val="FFFFFB"/>
                  </a:solidFill>
                  <a:effectLst/>
                  <a:uFillTx/>
                </a:defRPr>
              </a:lvl2pPr>
              <a:lvl3pPr marL="0" marR="0" indent="457200" algn="ctr" defTabSz="825500" rtl="0" fontAlgn="auto" latinLnBrk="0" hangingPunct="0">
                <a:lnSpc>
                  <a:spcPct val="100000"/>
                </a:lnSpc>
                <a:spcBef>
                  <a:spcPts val="0"/>
                </a:spcBef>
                <a:spcAft>
                  <a:spcPts val="0"/>
                </a:spcAft>
                <a:buClrTx/>
                <a:buSzTx/>
                <a:buFontTx/>
                <a:buNone/>
                <a:tabLst/>
                <a:defRPr kumimoji="0" sz="7400" b="0" i="0" u="none" strike="noStrike" cap="none" spc="0" normalizeH="0" baseline="0">
                  <a:ln>
                    <a:noFill/>
                  </a:ln>
                  <a:solidFill>
                    <a:srgbClr val="FFFFFB"/>
                  </a:solidFill>
                  <a:effectLst/>
                  <a:uFillTx/>
                </a:defRPr>
              </a:lvl3pPr>
              <a:lvl4pPr marL="0" marR="0" indent="685800" algn="ctr" defTabSz="825500" rtl="0" fontAlgn="auto" latinLnBrk="0" hangingPunct="0">
                <a:lnSpc>
                  <a:spcPct val="100000"/>
                </a:lnSpc>
                <a:spcBef>
                  <a:spcPts val="0"/>
                </a:spcBef>
                <a:spcAft>
                  <a:spcPts val="0"/>
                </a:spcAft>
                <a:buClrTx/>
                <a:buSzTx/>
                <a:buFontTx/>
                <a:buNone/>
                <a:tabLst/>
                <a:defRPr kumimoji="0" sz="7400" b="0" i="0" u="none" strike="noStrike" cap="none" spc="0" normalizeH="0" baseline="0">
                  <a:ln>
                    <a:noFill/>
                  </a:ln>
                  <a:solidFill>
                    <a:srgbClr val="FFFFFB"/>
                  </a:solidFill>
                  <a:effectLst/>
                  <a:uFillTx/>
                </a:defRPr>
              </a:lvl4pPr>
              <a:lvl5pPr marL="0" marR="0" indent="914400" algn="ctr" defTabSz="825500" rtl="0" fontAlgn="auto" latinLnBrk="0" hangingPunct="0">
                <a:lnSpc>
                  <a:spcPct val="100000"/>
                </a:lnSpc>
                <a:spcBef>
                  <a:spcPts val="0"/>
                </a:spcBef>
                <a:spcAft>
                  <a:spcPts val="0"/>
                </a:spcAft>
                <a:buClrTx/>
                <a:buSzTx/>
                <a:buFontTx/>
                <a:buNone/>
                <a:tabLst/>
                <a:defRPr kumimoji="0" sz="7400" b="0" i="0" u="none" strike="noStrike" cap="none" spc="0" normalizeH="0" baseline="0">
                  <a:ln>
                    <a:noFill/>
                  </a:ln>
                  <a:solidFill>
                    <a:srgbClr val="FFFFFB"/>
                  </a:solidFill>
                  <a:effectLst/>
                  <a:uFillTx/>
                </a:defRPr>
              </a:lvl5pPr>
              <a:lvl6pPr marL="0" marR="0" indent="1143000" algn="ctr" defTabSz="825500" rtl="0" fontAlgn="auto" latinLnBrk="0" hangingPunct="0">
                <a:lnSpc>
                  <a:spcPct val="100000"/>
                </a:lnSpc>
                <a:spcBef>
                  <a:spcPts val="0"/>
                </a:spcBef>
                <a:spcAft>
                  <a:spcPts val="0"/>
                </a:spcAft>
                <a:buClrTx/>
                <a:buSzTx/>
                <a:buFontTx/>
                <a:buNone/>
                <a:tabLst/>
                <a:defRPr kumimoji="0" sz="7400" b="0" i="0" u="none" strike="noStrike" cap="none" spc="0" normalizeH="0" baseline="0">
                  <a:ln>
                    <a:noFill/>
                  </a:ln>
                  <a:solidFill>
                    <a:srgbClr val="FFFFFB"/>
                  </a:solidFill>
                  <a:effectLst/>
                  <a:uFillTx/>
                </a:defRPr>
              </a:lvl6pPr>
              <a:lvl7pPr marL="0" marR="0" indent="1371600" algn="ctr" defTabSz="825500" rtl="0" fontAlgn="auto" latinLnBrk="0" hangingPunct="0">
                <a:lnSpc>
                  <a:spcPct val="100000"/>
                </a:lnSpc>
                <a:spcBef>
                  <a:spcPts val="0"/>
                </a:spcBef>
                <a:spcAft>
                  <a:spcPts val="0"/>
                </a:spcAft>
                <a:buClrTx/>
                <a:buSzTx/>
                <a:buFontTx/>
                <a:buNone/>
                <a:tabLst/>
                <a:defRPr kumimoji="0" sz="7400" b="0" i="0" u="none" strike="noStrike" cap="none" spc="0" normalizeH="0" baseline="0">
                  <a:ln>
                    <a:noFill/>
                  </a:ln>
                  <a:solidFill>
                    <a:srgbClr val="FFFFFB"/>
                  </a:solidFill>
                  <a:effectLst/>
                  <a:uFillTx/>
                </a:defRPr>
              </a:lvl7pPr>
              <a:lvl8pPr marL="0" marR="0" indent="1600200" algn="ctr" defTabSz="825500" rtl="0" fontAlgn="auto" latinLnBrk="0" hangingPunct="0">
                <a:lnSpc>
                  <a:spcPct val="100000"/>
                </a:lnSpc>
                <a:spcBef>
                  <a:spcPts val="0"/>
                </a:spcBef>
                <a:spcAft>
                  <a:spcPts val="0"/>
                </a:spcAft>
                <a:buClrTx/>
                <a:buSzTx/>
                <a:buFontTx/>
                <a:buNone/>
                <a:tabLst/>
                <a:defRPr kumimoji="0" sz="7400" b="0" i="0" u="none" strike="noStrike" cap="none" spc="0" normalizeH="0" baseline="0">
                  <a:ln>
                    <a:noFill/>
                  </a:ln>
                  <a:solidFill>
                    <a:srgbClr val="FFFFFB"/>
                  </a:solidFill>
                  <a:effectLst/>
                  <a:uFillTx/>
                </a:defRPr>
              </a:lvl8pPr>
              <a:lvl9pPr marL="0" marR="0" indent="1828800" algn="ctr" defTabSz="825500" rtl="0" fontAlgn="auto" latinLnBrk="0" hangingPunct="0">
                <a:lnSpc>
                  <a:spcPct val="100000"/>
                </a:lnSpc>
                <a:spcBef>
                  <a:spcPts val="0"/>
                </a:spcBef>
                <a:spcAft>
                  <a:spcPts val="0"/>
                </a:spcAft>
                <a:buClrTx/>
                <a:buSzTx/>
                <a:buFontTx/>
                <a:buNone/>
                <a:tabLst/>
                <a:defRPr kumimoji="0" sz="7400" b="0" i="0" u="none" strike="noStrike" cap="none" spc="0" normalizeH="0" baseline="0">
                  <a:ln>
                    <a:noFill/>
                  </a:ln>
                  <a:solidFill>
                    <a:srgbClr val="FFFFFB"/>
                  </a:solidFill>
                  <a:effectLst/>
                  <a:uFillTx/>
                </a:defRPr>
              </a:lvl9pPr>
            </a:lstStyle>
            <a:p>
              <a:endParaRPr dirty="0">
                <a:solidFill>
                  <a:schemeClr val="lt1"/>
                </a:solidFill>
                <a:latin typeface="微软雅黑" panose="020B0503020204020204" pitchFamily="34" charset="-122"/>
                <a:ea typeface="微软雅黑" panose="020B0503020204020204" pitchFamily="34" charset="-122"/>
              </a:endParaRPr>
            </a:p>
          </p:txBody>
        </p:sp>
        <p:sp>
          <p:nvSpPr>
            <p:cNvPr id="3" name="iṩḻïďè">
              <a:extLst>
                <a:ext uri="{FF2B5EF4-FFF2-40B4-BE49-F238E27FC236}">
                  <a16:creationId xmlns:a16="http://schemas.microsoft.com/office/drawing/2014/main" id="{051CD7B7-DBFC-46DA-B1E1-4FB07F0587AC}"/>
                </a:ext>
              </a:extLst>
            </p:cNvPr>
            <p:cNvSpPr/>
            <p:nvPr/>
          </p:nvSpPr>
          <p:spPr>
            <a:xfrm>
              <a:off x="4571040" y="1960674"/>
              <a:ext cx="3049920" cy="3049920"/>
            </a:xfrm>
            <a:prstGeom prst="ellipse">
              <a:avLst/>
            </a:prstGeom>
            <a:blipFill dpi="0" rotWithShape="1">
              <a:blip r:embed="rId2"/>
              <a:srcRect/>
              <a:tile tx="0" ty="0" sx="100000" sy="100000" flip="none" algn="t"/>
            </a:blipFill>
            <a:ln w="28575"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7400" b="0" i="0" u="none" strike="noStrike" cap="none" spc="0" normalizeH="0" baseline="0">
                  <a:ln>
                    <a:noFill/>
                  </a:ln>
                  <a:solidFill>
                    <a:srgbClr val="FFFFFB"/>
                  </a:solidFill>
                  <a:effectLst/>
                  <a:uFillTx/>
                </a:defRPr>
              </a:lvl1pPr>
              <a:lvl2pPr marL="0" marR="0" indent="228600" algn="ctr" defTabSz="825500" rtl="0" fontAlgn="auto" latinLnBrk="0" hangingPunct="0">
                <a:lnSpc>
                  <a:spcPct val="100000"/>
                </a:lnSpc>
                <a:spcBef>
                  <a:spcPts val="0"/>
                </a:spcBef>
                <a:spcAft>
                  <a:spcPts val="0"/>
                </a:spcAft>
                <a:buClrTx/>
                <a:buSzTx/>
                <a:buFontTx/>
                <a:buNone/>
                <a:tabLst/>
                <a:defRPr kumimoji="0" sz="7400" b="0" i="0" u="none" strike="noStrike" cap="none" spc="0" normalizeH="0" baseline="0">
                  <a:ln>
                    <a:noFill/>
                  </a:ln>
                  <a:solidFill>
                    <a:srgbClr val="FFFFFB"/>
                  </a:solidFill>
                  <a:effectLst/>
                  <a:uFillTx/>
                </a:defRPr>
              </a:lvl2pPr>
              <a:lvl3pPr marL="0" marR="0" indent="457200" algn="ctr" defTabSz="825500" rtl="0" fontAlgn="auto" latinLnBrk="0" hangingPunct="0">
                <a:lnSpc>
                  <a:spcPct val="100000"/>
                </a:lnSpc>
                <a:spcBef>
                  <a:spcPts val="0"/>
                </a:spcBef>
                <a:spcAft>
                  <a:spcPts val="0"/>
                </a:spcAft>
                <a:buClrTx/>
                <a:buSzTx/>
                <a:buFontTx/>
                <a:buNone/>
                <a:tabLst/>
                <a:defRPr kumimoji="0" sz="7400" b="0" i="0" u="none" strike="noStrike" cap="none" spc="0" normalizeH="0" baseline="0">
                  <a:ln>
                    <a:noFill/>
                  </a:ln>
                  <a:solidFill>
                    <a:srgbClr val="FFFFFB"/>
                  </a:solidFill>
                  <a:effectLst/>
                  <a:uFillTx/>
                </a:defRPr>
              </a:lvl3pPr>
              <a:lvl4pPr marL="0" marR="0" indent="685800" algn="ctr" defTabSz="825500" rtl="0" fontAlgn="auto" latinLnBrk="0" hangingPunct="0">
                <a:lnSpc>
                  <a:spcPct val="100000"/>
                </a:lnSpc>
                <a:spcBef>
                  <a:spcPts val="0"/>
                </a:spcBef>
                <a:spcAft>
                  <a:spcPts val="0"/>
                </a:spcAft>
                <a:buClrTx/>
                <a:buSzTx/>
                <a:buFontTx/>
                <a:buNone/>
                <a:tabLst/>
                <a:defRPr kumimoji="0" sz="7400" b="0" i="0" u="none" strike="noStrike" cap="none" spc="0" normalizeH="0" baseline="0">
                  <a:ln>
                    <a:noFill/>
                  </a:ln>
                  <a:solidFill>
                    <a:srgbClr val="FFFFFB"/>
                  </a:solidFill>
                  <a:effectLst/>
                  <a:uFillTx/>
                </a:defRPr>
              </a:lvl4pPr>
              <a:lvl5pPr marL="0" marR="0" indent="914400" algn="ctr" defTabSz="825500" rtl="0" fontAlgn="auto" latinLnBrk="0" hangingPunct="0">
                <a:lnSpc>
                  <a:spcPct val="100000"/>
                </a:lnSpc>
                <a:spcBef>
                  <a:spcPts val="0"/>
                </a:spcBef>
                <a:spcAft>
                  <a:spcPts val="0"/>
                </a:spcAft>
                <a:buClrTx/>
                <a:buSzTx/>
                <a:buFontTx/>
                <a:buNone/>
                <a:tabLst/>
                <a:defRPr kumimoji="0" sz="7400" b="0" i="0" u="none" strike="noStrike" cap="none" spc="0" normalizeH="0" baseline="0">
                  <a:ln>
                    <a:noFill/>
                  </a:ln>
                  <a:solidFill>
                    <a:srgbClr val="FFFFFB"/>
                  </a:solidFill>
                  <a:effectLst/>
                  <a:uFillTx/>
                </a:defRPr>
              </a:lvl5pPr>
              <a:lvl6pPr marL="0" marR="0" indent="1143000" algn="ctr" defTabSz="825500" rtl="0" fontAlgn="auto" latinLnBrk="0" hangingPunct="0">
                <a:lnSpc>
                  <a:spcPct val="100000"/>
                </a:lnSpc>
                <a:spcBef>
                  <a:spcPts val="0"/>
                </a:spcBef>
                <a:spcAft>
                  <a:spcPts val="0"/>
                </a:spcAft>
                <a:buClrTx/>
                <a:buSzTx/>
                <a:buFontTx/>
                <a:buNone/>
                <a:tabLst/>
                <a:defRPr kumimoji="0" sz="7400" b="0" i="0" u="none" strike="noStrike" cap="none" spc="0" normalizeH="0" baseline="0">
                  <a:ln>
                    <a:noFill/>
                  </a:ln>
                  <a:solidFill>
                    <a:srgbClr val="FFFFFB"/>
                  </a:solidFill>
                  <a:effectLst/>
                  <a:uFillTx/>
                </a:defRPr>
              </a:lvl6pPr>
              <a:lvl7pPr marL="0" marR="0" indent="1371600" algn="ctr" defTabSz="825500" rtl="0" fontAlgn="auto" latinLnBrk="0" hangingPunct="0">
                <a:lnSpc>
                  <a:spcPct val="100000"/>
                </a:lnSpc>
                <a:spcBef>
                  <a:spcPts val="0"/>
                </a:spcBef>
                <a:spcAft>
                  <a:spcPts val="0"/>
                </a:spcAft>
                <a:buClrTx/>
                <a:buSzTx/>
                <a:buFontTx/>
                <a:buNone/>
                <a:tabLst/>
                <a:defRPr kumimoji="0" sz="7400" b="0" i="0" u="none" strike="noStrike" cap="none" spc="0" normalizeH="0" baseline="0">
                  <a:ln>
                    <a:noFill/>
                  </a:ln>
                  <a:solidFill>
                    <a:srgbClr val="FFFFFB"/>
                  </a:solidFill>
                  <a:effectLst/>
                  <a:uFillTx/>
                </a:defRPr>
              </a:lvl7pPr>
              <a:lvl8pPr marL="0" marR="0" indent="1600200" algn="ctr" defTabSz="825500" rtl="0" fontAlgn="auto" latinLnBrk="0" hangingPunct="0">
                <a:lnSpc>
                  <a:spcPct val="100000"/>
                </a:lnSpc>
                <a:spcBef>
                  <a:spcPts val="0"/>
                </a:spcBef>
                <a:spcAft>
                  <a:spcPts val="0"/>
                </a:spcAft>
                <a:buClrTx/>
                <a:buSzTx/>
                <a:buFontTx/>
                <a:buNone/>
                <a:tabLst/>
                <a:defRPr kumimoji="0" sz="7400" b="0" i="0" u="none" strike="noStrike" cap="none" spc="0" normalizeH="0" baseline="0">
                  <a:ln>
                    <a:noFill/>
                  </a:ln>
                  <a:solidFill>
                    <a:srgbClr val="FFFFFB"/>
                  </a:solidFill>
                  <a:effectLst/>
                  <a:uFillTx/>
                </a:defRPr>
              </a:lvl8pPr>
              <a:lvl9pPr marL="0" marR="0" indent="1828800" algn="ctr" defTabSz="825500" rtl="0" fontAlgn="auto" latinLnBrk="0" hangingPunct="0">
                <a:lnSpc>
                  <a:spcPct val="100000"/>
                </a:lnSpc>
                <a:spcBef>
                  <a:spcPts val="0"/>
                </a:spcBef>
                <a:spcAft>
                  <a:spcPts val="0"/>
                </a:spcAft>
                <a:buClrTx/>
                <a:buSzTx/>
                <a:buFontTx/>
                <a:buNone/>
                <a:tabLst/>
                <a:defRPr kumimoji="0" sz="7400" b="0" i="0" u="none" strike="noStrike" cap="none" spc="0" normalizeH="0" baseline="0">
                  <a:ln>
                    <a:noFill/>
                  </a:ln>
                  <a:solidFill>
                    <a:srgbClr val="FFFFFB"/>
                  </a:solidFill>
                  <a:effectLst/>
                  <a:uFillTx/>
                </a:defRPr>
              </a:lvl9pPr>
            </a:lstStyle>
            <a:p>
              <a:endParaRPr dirty="0">
                <a:solidFill>
                  <a:schemeClr val="lt1"/>
                </a:solidFill>
                <a:latin typeface="微软雅黑" panose="020B0503020204020204" pitchFamily="34" charset="-122"/>
                <a:ea typeface="微软雅黑" panose="020B0503020204020204" pitchFamily="34" charset="-122"/>
              </a:endParaRPr>
            </a:p>
          </p:txBody>
        </p:sp>
      </p:grpSp>
      <p:grpSp>
        <p:nvGrpSpPr>
          <p:cNvPr id="9" name="组合 8">
            <a:extLst>
              <a:ext uri="{FF2B5EF4-FFF2-40B4-BE49-F238E27FC236}">
                <a16:creationId xmlns:a16="http://schemas.microsoft.com/office/drawing/2014/main" id="{0876DDD6-2968-4217-9C14-78326715272F}"/>
              </a:ext>
            </a:extLst>
          </p:cNvPr>
          <p:cNvGrpSpPr/>
          <p:nvPr/>
        </p:nvGrpSpPr>
        <p:grpSpPr>
          <a:xfrm>
            <a:off x="520194" y="1778893"/>
            <a:ext cx="3564603" cy="830997"/>
            <a:chOff x="520194" y="1801976"/>
            <a:chExt cx="3564603" cy="830997"/>
          </a:xfrm>
        </p:grpSpPr>
        <p:sp>
          <p:nvSpPr>
            <p:cNvPr id="7" name="文本框 6">
              <a:extLst>
                <a:ext uri="{FF2B5EF4-FFF2-40B4-BE49-F238E27FC236}">
                  <a16:creationId xmlns:a16="http://schemas.microsoft.com/office/drawing/2014/main" id="{B6B288BA-D613-4C0D-833B-9C1264119804}"/>
                </a:ext>
              </a:extLst>
            </p:cNvPr>
            <p:cNvSpPr txBox="1"/>
            <p:nvPr/>
          </p:nvSpPr>
          <p:spPr>
            <a:xfrm>
              <a:off x="2924737" y="1801976"/>
              <a:ext cx="1160060" cy="369332"/>
            </a:xfrm>
            <a:prstGeom prst="rect">
              <a:avLst/>
            </a:prstGeom>
            <a:noFill/>
          </p:spPr>
          <p:txBody>
            <a:bodyPr wrap="square" rtlCol="0">
              <a:spAutoFit/>
            </a:bodyPr>
            <a:lstStyle/>
            <a:p>
              <a:pPr algn="r"/>
              <a:r>
                <a:rPr lang="zh-CN" altLang="en-US" b="1" dirty="0">
                  <a:latin typeface="微软雅黑" panose="020B0503020204020204" pitchFamily="34" charset="-122"/>
                  <a:ea typeface="微软雅黑" panose="020B0503020204020204" pitchFamily="34" charset="-122"/>
                </a:rPr>
                <a:t>输入标题</a:t>
              </a:r>
            </a:p>
          </p:txBody>
        </p:sp>
        <p:sp>
          <p:nvSpPr>
            <p:cNvPr id="8" name="文本框 7">
              <a:extLst>
                <a:ext uri="{FF2B5EF4-FFF2-40B4-BE49-F238E27FC236}">
                  <a16:creationId xmlns:a16="http://schemas.microsoft.com/office/drawing/2014/main" id="{E9254CE1-8387-44DB-8B3F-10F3939AEE52}"/>
                </a:ext>
              </a:extLst>
            </p:cNvPr>
            <p:cNvSpPr txBox="1"/>
            <p:nvPr/>
          </p:nvSpPr>
          <p:spPr>
            <a:xfrm>
              <a:off x="520194" y="2171308"/>
              <a:ext cx="3564603" cy="461665"/>
            </a:xfrm>
            <a:prstGeom prst="rect">
              <a:avLst/>
            </a:prstGeom>
            <a:noFill/>
          </p:spPr>
          <p:txBody>
            <a:bodyPr wrap="square" rtlCol="0">
              <a:spAutoFit/>
            </a:bodyPr>
            <a:lstStyle/>
            <a:p>
              <a:pPr algn="r"/>
              <a:r>
                <a:rPr lang="zh-CN" altLang="en-US" sz="1200" dirty="0">
                  <a:latin typeface="微软雅黑" panose="020B0503020204020204" pitchFamily="34" charset="-122"/>
                  <a:ea typeface="微软雅黑" panose="020B0503020204020204" pitchFamily="34" charset="-122"/>
                </a:rPr>
                <a:t>输入您的内容输入您的内容输入您的内容输入您的内容</a:t>
              </a:r>
              <a:r>
                <a:rPr lang="en-US" altLang="zh-CN" sz="1200" dirty="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p:txBody>
        </p:sp>
      </p:grpSp>
      <p:grpSp>
        <p:nvGrpSpPr>
          <p:cNvPr id="10" name="组合 9">
            <a:extLst>
              <a:ext uri="{FF2B5EF4-FFF2-40B4-BE49-F238E27FC236}">
                <a16:creationId xmlns:a16="http://schemas.microsoft.com/office/drawing/2014/main" id="{5CD7823F-3415-4D7C-912B-260A1063A8C9}"/>
              </a:ext>
            </a:extLst>
          </p:cNvPr>
          <p:cNvGrpSpPr/>
          <p:nvPr/>
        </p:nvGrpSpPr>
        <p:grpSpPr>
          <a:xfrm>
            <a:off x="8107203" y="1778893"/>
            <a:ext cx="3564603" cy="830997"/>
            <a:chOff x="520194" y="1801976"/>
            <a:chExt cx="3564603" cy="830997"/>
          </a:xfrm>
        </p:grpSpPr>
        <p:sp>
          <p:nvSpPr>
            <p:cNvPr id="11" name="文本框 10">
              <a:extLst>
                <a:ext uri="{FF2B5EF4-FFF2-40B4-BE49-F238E27FC236}">
                  <a16:creationId xmlns:a16="http://schemas.microsoft.com/office/drawing/2014/main" id="{260123A4-24D6-44AD-B433-B776649D999A}"/>
                </a:ext>
              </a:extLst>
            </p:cNvPr>
            <p:cNvSpPr txBox="1"/>
            <p:nvPr/>
          </p:nvSpPr>
          <p:spPr>
            <a:xfrm>
              <a:off x="530421" y="1801976"/>
              <a:ext cx="1160060" cy="369332"/>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输入标题</a:t>
              </a:r>
            </a:p>
          </p:txBody>
        </p:sp>
        <p:sp>
          <p:nvSpPr>
            <p:cNvPr id="12" name="文本框 11">
              <a:extLst>
                <a:ext uri="{FF2B5EF4-FFF2-40B4-BE49-F238E27FC236}">
                  <a16:creationId xmlns:a16="http://schemas.microsoft.com/office/drawing/2014/main" id="{3A935D2C-7C54-4380-85E5-FE49952BB3B2}"/>
                </a:ext>
              </a:extLst>
            </p:cNvPr>
            <p:cNvSpPr txBox="1"/>
            <p:nvPr/>
          </p:nvSpPr>
          <p:spPr>
            <a:xfrm>
              <a:off x="520194" y="2171308"/>
              <a:ext cx="3564603" cy="461665"/>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输入您的内容输入您的内容输入您的内容输入您的内容</a:t>
              </a:r>
              <a:r>
                <a:rPr lang="en-US" altLang="zh-CN" sz="1200" dirty="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p:txBody>
        </p:sp>
      </p:grpSp>
      <p:grpSp>
        <p:nvGrpSpPr>
          <p:cNvPr id="13" name="组合 12">
            <a:extLst>
              <a:ext uri="{FF2B5EF4-FFF2-40B4-BE49-F238E27FC236}">
                <a16:creationId xmlns:a16="http://schemas.microsoft.com/office/drawing/2014/main" id="{8A71FE39-0902-4273-AD0E-B0D260255456}"/>
              </a:ext>
            </a:extLst>
          </p:cNvPr>
          <p:cNvGrpSpPr/>
          <p:nvPr/>
        </p:nvGrpSpPr>
        <p:grpSpPr>
          <a:xfrm>
            <a:off x="520194" y="3175452"/>
            <a:ext cx="3564603" cy="830997"/>
            <a:chOff x="520194" y="1801976"/>
            <a:chExt cx="3564603" cy="830997"/>
          </a:xfrm>
        </p:grpSpPr>
        <p:sp>
          <p:nvSpPr>
            <p:cNvPr id="14" name="文本框 13">
              <a:extLst>
                <a:ext uri="{FF2B5EF4-FFF2-40B4-BE49-F238E27FC236}">
                  <a16:creationId xmlns:a16="http://schemas.microsoft.com/office/drawing/2014/main" id="{B1193613-10D9-416E-9BA4-CF492B7CDA78}"/>
                </a:ext>
              </a:extLst>
            </p:cNvPr>
            <p:cNvSpPr txBox="1"/>
            <p:nvPr/>
          </p:nvSpPr>
          <p:spPr>
            <a:xfrm>
              <a:off x="2924737" y="1801976"/>
              <a:ext cx="1160060" cy="369332"/>
            </a:xfrm>
            <a:prstGeom prst="rect">
              <a:avLst/>
            </a:prstGeom>
            <a:noFill/>
          </p:spPr>
          <p:txBody>
            <a:bodyPr wrap="square" rtlCol="0">
              <a:spAutoFit/>
            </a:bodyPr>
            <a:lstStyle/>
            <a:p>
              <a:pPr algn="r"/>
              <a:r>
                <a:rPr lang="zh-CN" altLang="en-US" b="1" dirty="0">
                  <a:latin typeface="微软雅黑" panose="020B0503020204020204" pitchFamily="34" charset="-122"/>
                  <a:ea typeface="微软雅黑" panose="020B0503020204020204" pitchFamily="34" charset="-122"/>
                </a:rPr>
                <a:t>输入标题</a:t>
              </a:r>
            </a:p>
          </p:txBody>
        </p:sp>
        <p:sp>
          <p:nvSpPr>
            <p:cNvPr id="15" name="文本框 14">
              <a:extLst>
                <a:ext uri="{FF2B5EF4-FFF2-40B4-BE49-F238E27FC236}">
                  <a16:creationId xmlns:a16="http://schemas.microsoft.com/office/drawing/2014/main" id="{EF83ACFB-64A5-44B3-920B-C1AC3FB87082}"/>
                </a:ext>
              </a:extLst>
            </p:cNvPr>
            <p:cNvSpPr txBox="1"/>
            <p:nvPr/>
          </p:nvSpPr>
          <p:spPr>
            <a:xfrm>
              <a:off x="520194" y="2171308"/>
              <a:ext cx="3564603" cy="461665"/>
            </a:xfrm>
            <a:prstGeom prst="rect">
              <a:avLst/>
            </a:prstGeom>
            <a:noFill/>
          </p:spPr>
          <p:txBody>
            <a:bodyPr wrap="square" rtlCol="0">
              <a:spAutoFit/>
            </a:bodyPr>
            <a:lstStyle/>
            <a:p>
              <a:pPr algn="r"/>
              <a:r>
                <a:rPr lang="zh-CN" altLang="en-US" sz="1200" dirty="0">
                  <a:latin typeface="微软雅黑" panose="020B0503020204020204" pitchFamily="34" charset="-122"/>
                  <a:ea typeface="微软雅黑" panose="020B0503020204020204" pitchFamily="34" charset="-122"/>
                </a:rPr>
                <a:t>输入您的内容输入您的内容输入您的内容输入您的内容</a:t>
              </a:r>
              <a:r>
                <a:rPr lang="en-US" altLang="zh-CN" sz="1200" dirty="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p:txBody>
        </p:sp>
      </p:grpSp>
      <p:grpSp>
        <p:nvGrpSpPr>
          <p:cNvPr id="16" name="组合 15">
            <a:extLst>
              <a:ext uri="{FF2B5EF4-FFF2-40B4-BE49-F238E27FC236}">
                <a16:creationId xmlns:a16="http://schemas.microsoft.com/office/drawing/2014/main" id="{1CAA8D7B-35DF-485E-86D0-B2574BE0B0EA}"/>
              </a:ext>
            </a:extLst>
          </p:cNvPr>
          <p:cNvGrpSpPr/>
          <p:nvPr/>
        </p:nvGrpSpPr>
        <p:grpSpPr>
          <a:xfrm>
            <a:off x="520194" y="4572012"/>
            <a:ext cx="3564603" cy="830997"/>
            <a:chOff x="520194" y="1801976"/>
            <a:chExt cx="3564603" cy="830997"/>
          </a:xfrm>
        </p:grpSpPr>
        <p:sp>
          <p:nvSpPr>
            <p:cNvPr id="17" name="文本框 16">
              <a:extLst>
                <a:ext uri="{FF2B5EF4-FFF2-40B4-BE49-F238E27FC236}">
                  <a16:creationId xmlns:a16="http://schemas.microsoft.com/office/drawing/2014/main" id="{60CAA491-D89E-4D14-A935-0944A38C6BE7}"/>
                </a:ext>
              </a:extLst>
            </p:cNvPr>
            <p:cNvSpPr txBox="1"/>
            <p:nvPr/>
          </p:nvSpPr>
          <p:spPr>
            <a:xfrm>
              <a:off x="2924737" y="1801976"/>
              <a:ext cx="1160060" cy="369332"/>
            </a:xfrm>
            <a:prstGeom prst="rect">
              <a:avLst/>
            </a:prstGeom>
            <a:noFill/>
          </p:spPr>
          <p:txBody>
            <a:bodyPr wrap="square" rtlCol="0">
              <a:spAutoFit/>
            </a:bodyPr>
            <a:lstStyle/>
            <a:p>
              <a:pPr algn="r"/>
              <a:r>
                <a:rPr lang="zh-CN" altLang="en-US" b="1" dirty="0">
                  <a:latin typeface="微软雅黑" panose="020B0503020204020204" pitchFamily="34" charset="-122"/>
                  <a:ea typeface="微软雅黑" panose="020B0503020204020204" pitchFamily="34" charset="-122"/>
                </a:rPr>
                <a:t>输入标题</a:t>
              </a:r>
            </a:p>
          </p:txBody>
        </p:sp>
        <p:sp>
          <p:nvSpPr>
            <p:cNvPr id="18" name="文本框 17">
              <a:extLst>
                <a:ext uri="{FF2B5EF4-FFF2-40B4-BE49-F238E27FC236}">
                  <a16:creationId xmlns:a16="http://schemas.microsoft.com/office/drawing/2014/main" id="{37EA1B4A-F09D-45DF-9610-4AE205A31886}"/>
                </a:ext>
              </a:extLst>
            </p:cNvPr>
            <p:cNvSpPr txBox="1"/>
            <p:nvPr/>
          </p:nvSpPr>
          <p:spPr>
            <a:xfrm>
              <a:off x="520194" y="2171308"/>
              <a:ext cx="3564603" cy="461665"/>
            </a:xfrm>
            <a:prstGeom prst="rect">
              <a:avLst/>
            </a:prstGeom>
            <a:noFill/>
          </p:spPr>
          <p:txBody>
            <a:bodyPr wrap="square" rtlCol="0">
              <a:spAutoFit/>
            </a:bodyPr>
            <a:lstStyle/>
            <a:p>
              <a:pPr algn="r"/>
              <a:r>
                <a:rPr lang="zh-CN" altLang="en-US" sz="1200" dirty="0">
                  <a:latin typeface="微软雅黑" panose="020B0503020204020204" pitchFamily="34" charset="-122"/>
                  <a:ea typeface="微软雅黑" panose="020B0503020204020204" pitchFamily="34" charset="-122"/>
                </a:rPr>
                <a:t>输入您的内容输入您的内容输入您的内容输入您的内容</a:t>
              </a:r>
              <a:r>
                <a:rPr lang="en-US" altLang="zh-CN" sz="1200" dirty="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p:txBody>
        </p:sp>
      </p:grpSp>
      <p:grpSp>
        <p:nvGrpSpPr>
          <p:cNvPr id="19" name="组合 18">
            <a:extLst>
              <a:ext uri="{FF2B5EF4-FFF2-40B4-BE49-F238E27FC236}">
                <a16:creationId xmlns:a16="http://schemas.microsoft.com/office/drawing/2014/main" id="{BC3E9874-E806-4BCB-8551-42B71A7449EB}"/>
              </a:ext>
            </a:extLst>
          </p:cNvPr>
          <p:cNvGrpSpPr/>
          <p:nvPr/>
        </p:nvGrpSpPr>
        <p:grpSpPr>
          <a:xfrm>
            <a:off x="8107203" y="3175452"/>
            <a:ext cx="3564603" cy="830997"/>
            <a:chOff x="520194" y="1801976"/>
            <a:chExt cx="3564603" cy="830997"/>
          </a:xfrm>
        </p:grpSpPr>
        <p:sp>
          <p:nvSpPr>
            <p:cNvPr id="20" name="文本框 19">
              <a:extLst>
                <a:ext uri="{FF2B5EF4-FFF2-40B4-BE49-F238E27FC236}">
                  <a16:creationId xmlns:a16="http://schemas.microsoft.com/office/drawing/2014/main" id="{5166F150-EDE0-4463-B5C5-2BB740F86CC6}"/>
                </a:ext>
              </a:extLst>
            </p:cNvPr>
            <p:cNvSpPr txBox="1"/>
            <p:nvPr/>
          </p:nvSpPr>
          <p:spPr>
            <a:xfrm>
              <a:off x="530421" y="1801976"/>
              <a:ext cx="1160060" cy="369332"/>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输入标题</a:t>
              </a:r>
            </a:p>
          </p:txBody>
        </p:sp>
        <p:sp>
          <p:nvSpPr>
            <p:cNvPr id="21" name="文本框 20">
              <a:extLst>
                <a:ext uri="{FF2B5EF4-FFF2-40B4-BE49-F238E27FC236}">
                  <a16:creationId xmlns:a16="http://schemas.microsoft.com/office/drawing/2014/main" id="{4AA258A8-DAB7-4782-82AE-121DF3FCFAE4}"/>
                </a:ext>
              </a:extLst>
            </p:cNvPr>
            <p:cNvSpPr txBox="1"/>
            <p:nvPr/>
          </p:nvSpPr>
          <p:spPr>
            <a:xfrm>
              <a:off x="520194" y="2171308"/>
              <a:ext cx="3564603" cy="461665"/>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输入您的内容输入您的内容输入您的内容输入您的内容</a:t>
              </a:r>
              <a:r>
                <a:rPr lang="en-US" altLang="zh-CN" sz="1200" dirty="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p:txBody>
        </p:sp>
      </p:grpSp>
      <p:grpSp>
        <p:nvGrpSpPr>
          <p:cNvPr id="22" name="组合 21">
            <a:extLst>
              <a:ext uri="{FF2B5EF4-FFF2-40B4-BE49-F238E27FC236}">
                <a16:creationId xmlns:a16="http://schemas.microsoft.com/office/drawing/2014/main" id="{5887B454-C290-4CCF-982B-8088CD73ACD0}"/>
              </a:ext>
            </a:extLst>
          </p:cNvPr>
          <p:cNvGrpSpPr/>
          <p:nvPr/>
        </p:nvGrpSpPr>
        <p:grpSpPr>
          <a:xfrm>
            <a:off x="8107203" y="4572012"/>
            <a:ext cx="3564603" cy="830997"/>
            <a:chOff x="520194" y="1801976"/>
            <a:chExt cx="3564603" cy="830997"/>
          </a:xfrm>
        </p:grpSpPr>
        <p:sp>
          <p:nvSpPr>
            <p:cNvPr id="23" name="文本框 22">
              <a:extLst>
                <a:ext uri="{FF2B5EF4-FFF2-40B4-BE49-F238E27FC236}">
                  <a16:creationId xmlns:a16="http://schemas.microsoft.com/office/drawing/2014/main" id="{3D87E4E0-6B57-48A7-B43D-82A9D8A52FB9}"/>
                </a:ext>
              </a:extLst>
            </p:cNvPr>
            <p:cNvSpPr txBox="1"/>
            <p:nvPr/>
          </p:nvSpPr>
          <p:spPr>
            <a:xfrm>
              <a:off x="530421" y="1801976"/>
              <a:ext cx="1160060" cy="369332"/>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输入标题</a:t>
              </a:r>
            </a:p>
          </p:txBody>
        </p:sp>
        <p:sp>
          <p:nvSpPr>
            <p:cNvPr id="24" name="文本框 23">
              <a:extLst>
                <a:ext uri="{FF2B5EF4-FFF2-40B4-BE49-F238E27FC236}">
                  <a16:creationId xmlns:a16="http://schemas.microsoft.com/office/drawing/2014/main" id="{FD6E3CC8-8561-4AE8-803A-760146D3F349}"/>
                </a:ext>
              </a:extLst>
            </p:cNvPr>
            <p:cNvSpPr txBox="1"/>
            <p:nvPr/>
          </p:nvSpPr>
          <p:spPr>
            <a:xfrm>
              <a:off x="520194" y="2171308"/>
              <a:ext cx="3564603" cy="461665"/>
            </a:xfrm>
            <a:prstGeom prst="rect">
              <a:avLst/>
            </a:prstGeom>
            <a:noFill/>
          </p:spPr>
          <p:txBody>
            <a:bodyPr wrap="square" rtlCol="0">
              <a:spAutoFit/>
            </a:bodyPr>
            <a:lstStyle/>
            <a:p>
              <a:r>
                <a:rPr lang="zh-CN" altLang="en-US" sz="1200" dirty="0">
                  <a:latin typeface="微软雅黑" panose="020B0503020204020204" pitchFamily="34" charset="-122"/>
                  <a:ea typeface="微软雅黑" panose="020B0503020204020204" pitchFamily="34" charset="-122"/>
                </a:rPr>
                <a:t>输入您的内容输入您的内容输入您的内容输入您的内容</a:t>
              </a:r>
              <a:r>
                <a:rPr lang="en-US" altLang="zh-CN" sz="1200" dirty="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p:txBody>
        </p:sp>
      </p:grpSp>
      <p:sp>
        <p:nvSpPr>
          <p:cNvPr id="26" name="文本框 25">
            <a:extLst>
              <a:ext uri="{FF2B5EF4-FFF2-40B4-BE49-F238E27FC236}">
                <a16:creationId xmlns:a16="http://schemas.microsoft.com/office/drawing/2014/main" id="{E039C9B3-70B7-4B5C-AE2E-C42180CCB65F}"/>
              </a:ext>
            </a:extLst>
          </p:cNvPr>
          <p:cNvSpPr txBox="1"/>
          <p:nvPr/>
        </p:nvSpPr>
        <p:spPr>
          <a:xfrm>
            <a:off x="249381" y="466732"/>
            <a:ext cx="2343694"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输入标题</a:t>
            </a:r>
          </a:p>
        </p:txBody>
      </p:sp>
    </p:spTree>
    <p:extLst>
      <p:ext uri="{BB962C8B-B14F-4D97-AF65-F5344CB8AC3E}">
        <p14:creationId xmlns:p14="http://schemas.microsoft.com/office/powerpoint/2010/main" val="2614130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right)">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right)">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right)">
                                      <p:cBhvr>
                                        <p:cTn id="24" dur="500"/>
                                        <p:tgtEl>
                                          <p:spTgt spid="16"/>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left)">
                                      <p:cBhvr>
                                        <p:cTn id="34" dur="500"/>
                                        <p:tgtEl>
                                          <p:spTgt spid="19"/>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left)">
                                      <p:cBhvr>
                                        <p:cTn id="3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a:extLst>
              <a:ext uri="{FF2B5EF4-FFF2-40B4-BE49-F238E27FC236}">
                <a16:creationId xmlns:a16="http://schemas.microsoft.com/office/drawing/2014/main" id="{76140019-6D41-446C-90F3-9D13B29D8A87}"/>
              </a:ext>
            </a:extLst>
          </p:cNvPr>
          <p:cNvPicPr>
            <a:picLocks noChangeAspect="1"/>
          </p:cNvPicPr>
          <p:nvPr/>
        </p:nvPicPr>
        <p:blipFill rotWithShape="1">
          <a:blip r:embed="rId3">
            <a:extLst>
              <a:ext uri="{28A0092B-C50C-407E-A947-70E740481C1C}">
                <a14:useLocalDpi xmlns:a14="http://schemas.microsoft.com/office/drawing/2010/main" val="0"/>
              </a:ext>
            </a:extLst>
          </a:blip>
          <a:srcRect l="17470" r="22527" b="30817"/>
          <a:stretch/>
        </p:blipFill>
        <p:spPr>
          <a:xfrm>
            <a:off x="5118176" y="1584561"/>
            <a:ext cx="7073824" cy="4581151"/>
          </a:xfrm>
          <a:prstGeom prst="rect">
            <a:avLst/>
          </a:prstGeom>
        </p:spPr>
      </p:pic>
      <p:grpSp>
        <p:nvGrpSpPr>
          <p:cNvPr id="3" name="1583"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67E00B98-C898-47BC-827B-ED86DA8F9322}"/>
              </a:ext>
            </a:extLst>
          </p:cNvPr>
          <p:cNvGrpSpPr>
            <a:grpSpLocks noChangeAspect="1"/>
          </p:cNvGrpSpPr>
          <p:nvPr>
            <p:custDataLst>
              <p:tags r:id="rId1"/>
            </p:custDataLst>
          </p:nvPr>
        </p:nvGrpSpPr>
        <p:grpSpPr>
          <a:xfrm>
            <a:off x="669925" y="2272652"/>
            <a:ext cx="4655802" cy="3356238"/>
            <a:chOff x="669925" y="2272652"/>
            <a:chExt cx="4655802" cy="3356238"/>
          </a:xfrm>
        </p:grpSpPr>
        <p:grpSp>
          <p:nvGrpSpPr>
            <p:cNvPr id="5" name="îsḻíḍê">
              <a:extLst>
                <a:ext uri="{FF2B5EF4-FFF2-40B4-BE49-F238E27FC236}">
                  <a16:creationId xmlns:a16="http://schemas.microsoft.com/office/drawing/2014/main" id="{EBDFACE4-0595-4976-9FF4-709F2EB3C65F}"/>
                </a:ext>
              </a:extLst>
            </p:cNvPr>
            <p:cNvGrpSpPr/>
            <p:nvPr/>
          </p:nvGrpSpPr>
          <p:grpSpPr>
            <a:xfrm>
              <a:off x="673101" y="2272652"/>
              <a:ext cx="4652626" cy="817273"/>
              <a:chOff x="673101" y="2139302"/>
              <a:chExt cx="4652626" cy="817273"/>
            </a:xfrm>
          </p:grpSpPr>
          <p:sp>
            <p:nvSpPr>
              <p:cNvPr id="22" name="iŝľïḋê">
                <a:extLst>
                  <a:ext uri="{FF2B5EF4-FFF2-40B4-BE49-F238E27FC236}">
                    <a16:creationId xmlns:a16="http://schemas.microsoft.com/office/drawing/2014/main" id="{179F148A-F9A4-4507-B1C3-101CC04997F0}"/>
                  </a:ext>
                </a:extLst>
              </p:cNvPr>
              <p:cNvSpPr/>
              <p:nvPr/>
            </p:nvSpPr>
            <p:spPr>
              <a:xfrm>
                <a:off x="4910625" y="2223677"/>
                <a:ext cx="415102" cy="415102"/>
              </a:xfrm>
              <a:prstGeom prst="ellipse">
                <a:avLst/>
              </a:prstGeom>
              <a:solidFill>
                <a:srgbClr val="C11D1D"/>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85000" lnSpcReduction="20000"/>
              </a:bodyPr>
              <a:lstStyle/>
              <a:p>
                <a:pPr algn="ctr"/>
                <a:endParaRPr>
                  <a:latin typeface="微软雅黑" panose="020B0503020204020204" pitchFamily="34" charset="-122"/>
                  <a:ea typeface="微软雅黑" panose="020B0503020204020204" pitchFamily="34" charset="-122"/>
                </a:endParaRPr>
              </a:p>
            </p:txBody>
          </p:sp>
          <p:sp>
            <p:nvSpPr>
              <p:cNvPr id="24" name="îṥļïde">
                <a:extLst>
                  <a:ext uri="{FF2B5EF4-FFF2-40B4-BE49-F238E27FC236}">
                    <a16:creationId xmlns:a16="http://schemas.microsoft.com/office/drawing/2014/main" id="{D176B9F8-1513-4922-ACD1-59412852FECD}"/>
                  </a:ext>
                </a:extLst>
              </p:cNvPr>
              <p:cNvSpPr/>
              <p:nvPr/>
            </p:nvSpPr>
            <p:spPr>
              <a:xfrm>
                <a:off x="3387078" y="2222534"/>
                <a:ext cx="1490813" cy="400999"/>
              </a:xfrm>
              <a:prstGeom prst="rect">
                <a:avLst/>
              </a:prstGeom>
              <a:noFill/>
              <a:ln>
                <a:noFill/>
              </a:ln>
            </p:spPr>
            <p:txBody>
              <a:bodyPr wrap="square" lIns="91440" tIns="45720" rIns="91440" bIns="45720" anchor="ctr" anchorCtr="0">
                <a:normAutofit/>
              </a:bodyPr>
              <a:lstStyle/>
              <a:p>
                <a:pPr algn="r">
                  <a:buSzPct val="25000"/>
                </a:pPr>
                <a:r>
                  <a:rPr lang="zh-CN" altLang="en-US" sz="1400" dirty="0">
                    <a:latin typeface="微软雅黑" panose="020B0503020204020204" pitchFamily="34" charset="-122"/>
                    <a:ea typeface="微软雅黑" panose="020B0503020204020204" pitchFamily="34" charset="-122"/>
                  </a:rPr>
                  <a:t>输入数据</a:t>
                </a:r>
                <a:endParaRPr lang="de-DE" sz="1400" dirty="0">
                  <a:latin typeface="微软雅黑" panose="020B0503020204020204" pitchFamily="34" charset="-122"/>
                  <a:ea typeface="微软雅黑" panose="020B0503020204020204" pitchFamily="34" charset="-122"/>
                </a:endParaRPr>
              </a:p>
            </p:txBody>
          </p:sp>
          <p:grpSp>
            <p:nvGrpSpPr>
              <p:cNvPr id="25" name="išḻiḓè">
                <a:extLst>
                  <a:ext uri="{FF2B5EF4-FFF2-40B4-BE49-F238E27FC236}">
                    <a16:creationId xmlns:a16="http://schemas.microsoft.com/office/drawing/2014/main" id="{FCA37FEA-9143-4539-BED4-DA76CA2DA77A}"/>
                  </a:ext>
                </a:extLst>
              </p:cNvPr>
              <p:cNvGrpSpPr/>
              <p:nvPr/>
            </p:nvGrpSpPr>
            <p:grpSpPr>
              <a:xfrm>
                <a:off x="673101" y="2139302"/>
                <a:ext cx="2870200" cy="817273"/>
                <a:chOff x="3155538" y="4871732"/>
                <a:chExt cx="3492795" cy="817273"/>
              </a:xfrm>
            </p:grpSpPr>
            <p:sp>
              <p:nvSpPr>
                <p:cNvPr id="26" name="ïṩḷïḍé">
                  <a:extLst>
                    <a:ext uri="{FF2B5EF4-FFF2-40B4-BE49-F238E27FC236}">
                      <a16:creationId xmlns:a16="http://schemas.microsoft.com/office/drawing/2014/main" id="{93D39FC6-9FEB-4400-BD68-55169DF1D964}"/>
                    </a:ext>
                  </a:extLst>
                </p:cNvPr>
                <p:cNvSpPr/>
                <p:nvPr/>
              </p:nvSpPr>
              <p:spPr bwMode="auto">
                <a:xfrm>
                  <a:off x="3155538" y="5222871"/>
                  <a:ext cx="3492795" cy="466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p>
                  <a:pPr>
                    <a:lnSpc>
                      <a:spcPct val="120000"/>
                    </a:lnSpc>
                  </a:pPr>
                  <a:r>
                    <a:rPr lang="zh-CN" altLang="en-US" sz="1000" dirty="0">
                      <a:latin typeface="微软雅黑" panose="020B0503020204020204" pitchFamily="34" charset="-122"/>
                      <a:ea typeface="微软雅黑" panose="020B0503020204020204" pitchFamily="34" charset="-122"/>
                    </a:rPr>
                    <a:t>右方图片插入您的图表或其他图片</a:t>
                  </a:r>
                  <a:r>
                    <a:rPr lang="en-US" altLang="zh-CN" sz="1000" dirty="0">
                      <a:latin typeface="微软雅黑" panose="020B0503020204020204" pitchFamily="34" charset="-122"/>
                      <a:ea typeface="微软雅黑" panose="020B0503020204020204" pitchFamily="34" charset="-122"/>
                    </a:rPr>
                    <a:t>……</a:t>
                  </a:r>
                </a:p>
              </p:txBody>
            </p:sp>
            <p:sp>
              <p:nvSpPr>
                <p:cNvPr id="27" name="îSḷïḋè">
                  <a:extLst>
                    <a:ext uri="{FF2B5EF4-FFF2-40B4-BE49-F238E27FC236}">
                      <a16:creationId xmlns:a16="http://schemas.microsoft.com/office/drawing/2014/main" id="{F61D72FB-BB12-4B68-8F06-7E6E9FA7E6D3}"/>
                    </a:ext>
                  </a:extLst>
                </p:cNvPr>
                <p:cNvSpPr txBox="1"/>
                <p:nvPr/>
              </p:nvSpPr>
              <p:spPr bwMode="auto">
                <a:xfrm>
                  <a:off x="3155538" y="4871732"/>
                  <a:ext cx="3492795"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rmAutofit lnSpcReduction="10000"/>
                </a:bodyPr>
                <a:lstStyle/>
                <a:p>
                  <a:pPr eaLnBrk="1" hangingPunct="1">
                    <a:spcBef>
                      <a:spcPct val="0"/>
                    </a:spcBef>
                  </a:pPr>
                  <a:r>
                    <a:rPr lang="zh-CN" altLang="en-US" sz="1800" b="1" dirty="0">
                      <a:latin typeface="微软雅黑" panose="020B0503020204020204" pitchFamily="34" charset="-122"/>
                      <a:ea typeface="微软雅黑" panose="020B0503020204020204" pitchFamily="34" charset="-122"/>
                    </a:rPr>
                    <a:t>输入标题</a:t>
                  </a:r>
                </a:p>
              </p:txBody>
            </p:sp>
          </p:grpSp>
        </p:grpSp>
        <p:grpSp>
          <p:nvGrpSpPr>
            <p:cNvPr id="6" name="î$1îḋé">
              <a:extLst>
                <a:ext uri="{FF2B5EF4-FFF2-40B4-BE49-F238E27FC236}">
                  <a16:creationId xmlns:a16="http://schemas.microsoft.com/office/drawing/2014/main" id="{CCE4A463-A7B1-45EB-999C-C195C31E2FBA}"/>
                </a:ext>
              </a:extLst>
            </p:cNvPr>
            <p:cNvGrpSpPr/>
            <p:nvPr/>
          </p:nvGrpSpPr>
          <p:grpSpPr>
            <a:xfrm>
              <a:off x="673101" y="3542134"/>
              <a:ext cx="4652626" cy="817273"/>
              <a:chOff x="673101" y="3644997"/>
              <a:chExt cx="4652626" cy="817273"/>
            </a:xfrm>
          </p:grpSpPr>
          <p:sp>
            <p:nvSpPr>
              <p:cNvPr id="16" name="iṥ1îḋê">
                <a:extLst>
                  <a:ext uri="{FF2B5EF4-FFF2-40B4-BE49-F238E27FC236}">
                    <a16:creationId xmlns:a16="http://schemas.microsoft.com/office/drawing/2014/main" id="{5D282974-0F12-406A-BC0A-0798B0BCB2D5}"/>
                  </a:ext>
                </a:extLst>
              </p:cNvPr>
              <p:cNvSpPr/>
              <p:nvPr/>
            </p:nvSpPr>
            <p:spPr>
              <a:xfrm>
                <a:off x="4910625" y="3770449"/>
                <a:ext cx="415102" cy="415102"/>
              </a:xfrm>
              <a:prstGeom prst="ellipse">
                <a:avLst/>
              </a:prstGeom>
              <a:solidFill>
                <a:srgbClr val="E4E6EA"/>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85000" lnSpcReduction="20000"/>
              </a:bodyPr>
              <a:lstStyle/>
              <a:p>
                <a:pPr algn="ctr"/>
                <a:endParaRPr>
                  <a:latin typeface="微软雅黑" panose="020B0503020204020204" pitchFamily="34" charset="-122"/>
                  <a:ea typeface="微软雅黑" panose="020B0503020204020204" pitchFamily="34" charset="-122"/>
                </a:endParaRPr>
              </a:p>
            </p:txBody>
          </p:sp>
          <p:sp>
            <p:nvSpPr>
              <p:cNvPr id="18" name="iSļïḍê">
                <a:extLst>
                  <a:ext uri="{FF2B5EF4-FFF2-40B4-BE49-F238E27FC236}">
                    <a16:creationId xmlns:a16="http://schemas.microsoft.com/office/drawing/2014/main" id="{1B88AF8D-504C-4B1C-9504-91261F460F9E}"/>
                  </a:ext>
                </a:extLst>
              </p:cNvPr>
              <p:cNvSpPr/>
              <p:nvPr/>
            </p:nvSpPr>
            <p:spPr>
              <a:xfrm>
                <a:off x="3387078" y="3803687"/>
                <a:ext cx="1490813" cy="400999"/>
              </a:xfrm>
              <a:prstGeom prst="rect">
                <a:avLst/>
              </a:prstGeom>
              <a:noFill/>
              <a:ln>
                <a:noFill/>
              </a:ln>
            </p:spPr>
            <p:txBody>
              <a:bodyPr wrap="square" lIns="91440" tIns="45720" rIns="91440" bIns="45720" anchor="ctr" anchorCtr="0">
                <a:normAutofit/>
              </a:bodyPr>
              <a:lstStyle/>
              <a:p>
                <a:pPr algn="r">
                  <a:buSzPct val="25000"/>
                </a:pPr>
                <a:r>
                  <a:rPr lang="zh-CN" altLang="en-US" sz="1400" dirty="0">
                    <a:solidFill>
                      <a:srgbClr val="C11D1D"/>
                    </a:solidFill>
                    <a:latin typeface="微软雅黑" panose="020B0503020204020204" pitchFamily="34" charset="-122"/>
                    <a:ea typeface="微软雅黑" panose="020B0503020204020204" pitchFamily="34" charset="-122"/>
                  </a:rPr>
                  <a:t>输入数据</a:t>
                </a:r>
                <a:endParaRPr lang="de-DE" sz="1400" dirty="0">
                  <a:solidFill>
                    <a:srgbClr val="C11D1D"/>
                  </a:solidFill>
                  <a:latin typeface="微软雅黑" panose="020B0503020204020204" pitchFamily="34" charset="-122"/>
                  <a:ea typeface="微软雅黑" panose="020B0503020204020204" pitchFamily="34" charset="-122"/>
                </a:endParaRPr>
              </a:p>
            </p:txBody>
          </p:sp>
          <p:grpSp>
            <p:nvGrpSpPr>
              <p:cNvPr id="19" name="iśľïďe">
                <a:extLst>
                  <a:ext uri="{FF2B5EF4-FFF2-40B4-BE49-F238E27FC236}">
                    <a16:creationId xmlns:a16="http://schemas.microsoft.com/office/drawing/2014/main" id="{8B7D70D9-6D9E-4666-ABA1-CB4FE4EBEF05}"/>
                  </a:ext>
                </a:extLst>
              </p:cNvPr>
              <p:cNvGrpSpPr/>
              <p:nvPr/>
            </p:nvGrpSpPr>
            <p:grpSpPr>
              <a:xfrm>
                <a:off x="673101" y="3644997"/>
                <a:ext cx="2870200" cy="817273"/>
                <a:chOff x="3155538" y="4871732"/>
                <a:chExt cx="3492795" cy="817273"/>
              </a:xfrm>
            </p:grpSpPr>
            <p:sp>
              <p:nvSpPr>
                <p:cNvPr id="20" name="ïšḷîḓé">
                  <a:extLst>
                    <a:ext uri="{FF2B5EF4-FFF2-40B4-BE49-F238E27FC236}">
                      <a16:creationId xmlns:a16="http://schemas.microsoft.com/office/drawing/2014/main" id="{69D4B943-910D-4A3F-A813-789E0078638F}"/>
                    </a:ext>
                  </a:extLst>
                </p:cNvPr>
                <p:cNvSpPr/>
                <p:nvPr/>
              </p:nvSpPr>
              <p:spPr bwMode="auto">
                <a:xfrm>
                  <a:off x="3155538" y="5222871"/>
                  <a:ext cx="3492795" cy="466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p>
                  <a:pPr>
                    <a:lnSpc>
                      <a:spcPct val="120000"/>
                    </a:lnSpc>
                  </a:pPr>
                  <a:r>
                    <a:rPr lang="zh-CN" altLang="en-US" sz="1000" dirty="0">
                      <a:latin typeface="微软雅黑" panose="020B0503020204020204" pitchFamily="34" charset="-122"/>
                      <a:ea typeface="微软雅黑" panose="020B0503020204020204" pitchFamily="34" charset="-122"/>
                    </a:rPr>
                    <a:t>输入您的内容输入您的内容</a:t>
                  </a:r>
                  <a:r>
                    <a:rPr lang="en-US" altLang="zh-CN" sz="1000" dirty="0">
                      <a:latin typeface="微软雅黑" panose="020B0503020204020204" pitchFamily="34" charset="-122"/>
                      <a:ea typeface="微软雅黑" panose="020B0503020204020204" pitchFamily="34" charset="-122"/>
                    </a:rPr>
                    <a:t>……</a:t>
                  </a:r>
                </a:p>
              </p:txBody>
            </p:sp>
            <p:sp>
              <p:nvSpPr>
                <p:cNvPr id="21" name="islïde">
                  <a:extLst>
                    <a:ext uri="{FF2B5EF4-FFF2-40B4-BE49-F238E27FC236}">
                      <a16:creationId xmlns:a16="http://schemas.microsoft.com/office/drawing/2014/main" id="{7907A30A-95A8-44C6-8508-FFFE908BDD1F}"/>
                    </a:ext>
                  </a:extLst>
                </p:cNvPr>
                <p:cNvSpPr txBox="1"/>
                <p:nvPr/>
              </p:nvSpPr>
              <p:spPr bwMode="auto">
                <a:xfrm>
                  <a:off x="3155538" y="4871732"/>
                  <a:ext cx="3492795"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rmAutofit lnSpcReduction="10000"/>
                </a:bodyPr>
                <a:lstStyle/>
                <a:p>
                  <a:pPr eaLnBrk="1" hangingPunct="1">
                    <a:spcBef>
                      <a:spcPct val="0"/>
                    </a:spcBef>
                  </a:pPr>
                  <a:r>
                    <a:rPr lang="zh-CN" altLang="en-US" sz="1800" b="1" dirty="0">
                      <a:latin typeface="微软雅黑" panose="020B0503020204020204" pitchFamily="34" charset="-122"/>
                      <a:ea typeface="微软雅黑" panose="020B0503020204020204" pitchFamily="34" charset="-122"/>
                    </a:rPr>
                    <a:t>输入标题</a:t>
                  </a:r>
                </a:p>
              </p:txBody>
            </p:sp>
          </p:grpSp>
        </p:grpSp>
        <p:grpSp>
          <p:nvGrpSpPr>
            <p:cNvPr id="7" name="îṣ1íḓé">
              <a:extLst>
                <a:ext uri="{FF2B5EF4-FFF2-40B4-BE49-F238E27FC236}">
                  <a16:creationId xmlns:a16="http://schemas.microsoft.com/office/drawing/2014/main" id="{F3BCEB36-8958-4FF3-9204-B72571E87925}"/>
                </a:ext>
              </a:extLst>
            </p:cNvPr>
            <p:cNvGrpSpPr/>
            <p:nvPr/>
          </p:nvGrpSpPr>
          <p:grpSpPr>
            <a:xfrm>
              <a:off x="673101" y="4811617"/>
              <a:ext cx="4652626" cy="817273"/>
              <a:chOff x="673101" y="4678267"/>
              <a:chExt cx="4652626" cy="817273"/>
            </a:xfrm>
          </p:grpSpPr>
          <p:sp>
            <p:nvSpPr>
              <p:cNvPr id="10" name="ísḷídè">
                <a:extLst>
                  <a:ext uri="{FF2B5EF4-FFF2-40B4-BE49-F238E27FC236}">
                    <a16:creationId xmlns:a16="http://schemas.microsoft.com/office/drawing/2014/main" id="{32E48697-48E1-4BB4-93CD-75E5D272C3F6}"/>
                  </a:ext>
                </a:extLst>
              </p:cNvPr>
              <p:cNvSpPr/>
              <p:nvPr/>
            </p:nvSpPr>
            <p:spPr>
              <a:xfrm>
                <a:off x="4910625" y="4873973"/>
                <a:ext cx="415102" cy="415102"/>
              </a:xfrm>
              <a:prstGeom prst="ellipse">
                <a:avLst/>
              </a:prstGeom>
              <a:solidFill>
                <a:srgbClr val="C11D1D"/>
              </a:solid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85000" lnSpcReduction="20000"/>
              </a:bodyPr>
              <a:lstStyle/>
              <a:p>
                <a:pPr algn="ctr"/>
                <a:endParaRPr>
                  <a:latin typeface="微软雅黑" panose="020B0503020204020204" pitchFamily="34" charset="-122"/>
                  <a:ea typeface="微软雅黑" panose="020B0503020204020204" pitchFamily="34" charset="-122"/>
                </a:endParaRPr>
              </a:p>
            </p:txBody>
          </p:sp>
          <p:sp>
            <p:nvSpPr>
              <p:cNvPr id="12" name="ísľïḓè">
                <a:extLst>
                  <a:ext uri="{FF2B5EF4-FFF2-40B4-BE49-F238E27FC236}">
                    <a16:creationId xmlns:a16="http://schemas.microsoft.com/office/drawing/2014/main" id="{F385EEEB-B238-4756-8DEA-EBFE9A7BF303}"/>
                  </a:ext>
                </a:extLst>
              </p:cNvPr>
              <p:cNvSpPr/>
              <p:nvPr/>
            </p:nvSpPr>
            <p:spPr>
              <a:xfrm>
                <a:off x="3387078" y="4912415"/>
                <a:ext cx="1490813" cy="400999"/>
              </a:xfrm>
              <a:prstGeom prst="rect">
                <a:avLst/>
              </a:prstGeom>
              <a:noFill/>
              <a:ln>
                <a:noFill/>
              </a:ln>
            </p:spPr>
            <p:txBody>
              <a:bodyPr wrap="square" lIns="91440" tIns="45720" rIns="91440" bIns="45720" anchor="ctr" anchorCtr="0">
                <a:normAutofit/>
              </a:bodyPr>
              <a:lstStyle/>
              <a:p>
                <a:pPr algn="r">
                  <a:buSzPct val="25000"/>
                </a:pPr>
                <a:r>
                  <a:rPr lang="zh-CN" altLang="en-US" sz="1400" dirty="0">
                    <a:latin typeface="微软雅黑" panose="020B0503020204020204" pitchFamily="34" charset="-122"/>
                    <a:ea typeface="微软雅黑" panose="020B0503020204020204" pitchFamily="34" charset="-122"/>
                  </a:rPr>
                  <a:t>输入数据</a:t>
                </a:r>
                <a:endParaRPr lang="de-DE" sz="1400" dirty="0">
                  <a:latin typeface="微软雅黑" panose="020B0503020204020204" pitchFamily="34" charset="-122"/>
                  <a:ea typeface="微软雅黑" panose="020B0503020204020204" pitchFamily="34" charset="-122"/>
                </a:endParaRPr>
              </a:p>
            </p:txBody>
          </p:sp>
          <p:grpSp>
            <p:nvGrpSpPr>
              <p:cNvPr id="13" name="îṩḷiďé">
                <a:extLst>
                  <a:ext uri="{FF2B5EF4-FFF2-40B4-BE49-F238E27FC236}">
                    <a16:creationId xmlns:a16="http://schemas.microsoft.com/office/drawing/2014/main" id="{1FED427F-50A8-4FD2-9493-F482D7FE13AC}"/>
                  </a:ext>
                </a:extLst>
              </p:cNvPr>
              <p:cNvGrpSpPr/>
              <p:nvPr/>
            </p:nvGrpSpPr>
            <p:grpSpPr>
              <a:xfrm>
                <a:off x="673101" y="4678267"/>
                <a:ext cx="2870200" cy="817273"/>
                <a:chOff x="3155538" y="4871732"/>
                <a:chExt cx="3492795" cy="817273"/>
              </a:xfrm>
            </p:grpSpPr>
            <p:sp>
              <p:nvSpPr>
                <p:cNvPr id="14" name="ïšļîdè">
                  <a:extLst>
                    <a:ext uri="{FF2B5EF4-FFF2-40B4-BE49-F238E27FC236}">
                      <a16:creationId xmlns:a16="http://schemas.microsoft.com/office/drawing/2014/main" id="{83B534E0-5018-4A69-A90A-C962AF2A66E1}"/>
                    </a:ext>
                  </a:extLst>
                </p:cNvPr>
                <p:cNvSpPr/>
                <p:nvPr/>
              </p:nvSpPr>
              <p:spPr bwMode="auto">
                <a:xfrm>
                  <a:off x="3155538" y="5222871"/>
                  <a:ext cx="3492795" cy="466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p>
                  <a:pPr>
                    <a:lnSpc>
                      <a:spcPct val="120000"/>
                    </a:lnSpc>
                  </a:pPr>
                  <a:r>
                    <a:rPr lang="zh-CN" altLang="en-US" sz="1000" dirty="0">
                      <a:latin typeface="微软雅黑" panose="020B0503020204020204" pitchFamily="34" charset="-122"/>
                      <a:ea typeface="微软雅黑" panose="020B0503020204020204" pitchFamily="34" charset="-122"/>
                    </a:rPr>
                    <a:t>输入您的内容输入您的内容</a:t>
                  </a:r>
                  <a:r>
                    <a:rPr lang="en-US" altLang="zh-CN" sz="1000" dirty="0">
                      <a:latin typeface="微软雅黑" panose="020B0503020204020204" pitchFamily="34" charset="-122"/>
                      <a:ea typeface="微软雅黑" panose="020B0503020204020204" pitchFamily="34" charset="-122"/>
                    </a:rPr>
                    <a:t>……</a:t>
                  </a:r>
                </a:p>
              </p:txBody>
            </p:sp>
            <p:sp>
              <p:nvSpPr>
                <p:cNvPr id="15" name="îṩḷîḍe">
                  <a:extLst>
                    <a:ext uri="{FF2B5EF4-FFF2-40B4-BE49-F238E27FC236}">
                      <a16:creationId xmlns:a16="http://schemas.microsoft.com/office/drawing/2014/main" id="{B2FAD336-F1B6-41D3-82FE-AB0BF5343CB0}"/>
                    </a:ext>
                  </a:extLst>
                </p:cNvPr>
                <p:cNvSpPr txBox="1"/>
                <p:nvPr/>
              </p:nvSpPr>
              <p:spPr bwMode="auto">
                <a:xfrm>
                  <a:off x="3155538" y="4871732"/>
                  <a:ext cx="3492795"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rmAutofit lnSpcReduction="10000"/>
                </a:bodyPr>
                <a:lstStyle/>
                <a:p>
                  <a:pPr eaLnBrk="1" hangingPunct="1">
                    <a:spcBef>
                      <a:spcPct val="0"/>
                    </a:spcBef>
                  </a:pPr>
                  <a:r>
                    <a:rPr lang="zh-CN" altLang="en-US" sz="1800" b="1" dirty="0">
                      <a:latin typeface="微软雅黑" panose="020B0503020204020204" pitchFamily="34" charset="-122"/>
                      <a:ea typeface="微软雅黑" panose="020B0503020204020204" pitchFamily="34" charset="-122"/>
                    </a:rPr>
                    <a:t>输入标题</a:t>
                  </a:r>
                </a:p>
              </p:txBody>
            </p:sp>
          </p:grpSp>
        </p:grpSp>
        <p:cxnSp>
          <p:nvCxnSpPr>
            <p:cNvPr id="8" name="直接连接符 7">
              <a:extLst>
                <a:ext uri="{FF2B5EF4-FFF2-40B4-BE49-F238E27FC236}">
                  <a16:creationId xmlns:a16="http://schemas.microsoft.com/office/drawing/2014/main" id="{657057DE-D62D-4BB5-9E07-687C845E3CC3}"/>
                </a:ext>
              </a:extLst>
            </p:cNvPr>
            <p:cNvCxnSpPr/>
            <p:nvPr/>
          </p:nvCxnSpPr>
          <p:spPr>
            <a:xfrm>
              <a:off x="669925" y="3257550"/>
              <a:ext cx="4207966"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D1B44D50-F47C-49AC-9C11-3DD06F5AC309}"/>
                </a:ext>
              </a:extLst>
            </p:cNvPr>
            <p:cNvCxnSpPr/>
            <p:nvPr/>
          </p:nvCxnSpPr>
          <p:spPr>
            <a:xfrm>
              <a:off x="669925" y="4543425"/>
              <a:ext cx="4207966"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1" name="文本框 30">
            <a:extLst>
              <a:ext uri="{FF2B5EF4-FFF2-40B4-BE49-F238E27FC236}">
                <a16:creationId xmlns:a16="http://schemas.microsoft.com/office/drawing/2014/main" id="{B9D5BB8B-B822-4A66-A0B1-12A720C9AF31}"/>
              </a:ext>
            </a:extLst>
          </p:cNvPr>
          <p:cNvSpPr txBox="1"/>
          <p:nvPr/>
        </p:nvSpPr>
        <p:spPr>
          <a:xfrm>
            <a:off x="249381" y="466732"/>
            <a:ext cx="2343694"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输入标题</a:t>
            </a:r>
          </a:p>
        </p:txBody>
      </p:sp>
    </p:spTree>
    <p:extLst>
      <p:ext uri="{BB962C8B-B14F-4D97-AF65-F5344CB8AC3E}">
        <p14:creationId xmlns:p14="http://schemas.microsoft.com/office/powerpoint/2010/main" val="201579723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up)">
                                      <p:cBhvr>
                                        <p:cTn id="14"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文本框 120">
            <a:extLst>
              <a:ext uri="{FF2B5EF4-FFF2-40B4-BE49-F238E27FC236}">
                <a16:creationId xmlns:a16="http://schemas.microsoft.com/office/drawing/2014/main" id="{0AD8EBDA-AA38-4D30-8468-4D9353FBDC5C}"/>
              </a:ext>
            </a:extLst>
          </p:cNvPr>
          <p:cNvSpPr txBox="1"/>
          <p:nvPr/>
        </p:nvSpPr>
        <p:spPr>
          <a:xfrm>
            <a:off x="7144110" y="-86844"/>
            <a:ext cx="6185255" cy="1446550"/>
          </a:xfrm>
          <a:prstGeom prst="rect">
            <a:avLst/>
          </a:prstGeom>
          <a:noFill/>
        </p:spPr>
        <p:txBody>
          <a:bodyPr wrap="square" rtlCol="0">
            <a:spAutoFit/>
          </a:bodyPr>
          <a:lstStyle/>
          <a:p>
            <a:r>
              <a:rPr lang="en-US" altLang="zh-CN" sz="8800" b="1" dirty="0">
                <a:solidFill>
                  <a:srgbClr val="C11D1D">
                    <a:alpha val="30000"/>
                  </a:srgbClr>
                </a:solidFill>
                <a:latin typeface="微软雅黑" panose="020B0503020204020204" pitchFamily="34" charset="-122"/>
                <a:ea typeface="微软雅黑" panose="020B0503020204020204" pitchFamily="34" charset="-122"/>
              </a:rPr>
              <a:t>contents</a:t>
            </a:r>
            <a:endParaRPr lang="zh-CN" altLang="en-US" sz="8800" b="1" dirty="0">
              <a:solidFill>
                <a:srgbClr val="C11D1D">
                  <a:alpha val="30000"/>
                </a:srgbClr>
              </a:solidFill>
              <a:latin typeface="微软雅黑" panose="020B0503020204020204" pitchFamily="34" charset="-122"/>
              <a:ea typeface="微软雅黑" panose="020B0503020204020204" pitchFamily="34" charset="-122"/>
            </a:endParaRPr>
          </a:p>
        </p:txBody>
      </p:sp>
      <p:sp>
        <p:nvSpPr>
          <p:cNvPr id="126" name="文本框 125">
            <a:extLst>
              <a:ext uri="{FF2B5EF4-FFF2-40B4-BE49-F238E27FC236}">
                <a16:creationId xmlns:a16="http://schemas.microsoft.com/office/drawing/2014/main" id="{CA5977D1-3F94-4E00-B05C-8F02F221F5F3}"/>
              </a:ext>
            </a:extLst>
          </p:cNvPr>
          <p:cNvSpPr txBox="1"/>
          <p:nvPr/>
        </p:nvSpPr>
        <p:spPr>
          <a:xfrm>
            <a:off x="10553257" y="749299"/>
            <a:ext cx="1292662" cy="1967487"/>
          </a:xfrm>
          <a:prstGeom prst="rect">
            <a:avLst/>
          </a:prstGeom>
          <a:noFill/>
        </p:spPr>
        <p:txBody>
          <a:bodyPr vert="eaVert" wrap="square" rtlCol="0">
            <a:spAutoFit/>
          </a:bodyPr>
          <a:lstStyle/>
          <a:p>
            <a:r>
              <a:rPr lang="zh-CN" altLang="en-US" sz="7200" dirty="0">
                <a:latin typeface="微软雅黑" panose="020B0503020204020204" pitchFamily="34" charset="-122"/>
                <a:ea typeface="微软雅黑" panose="020B0503020204020204" pitchFamily="34" charset="-122"/>
              </a:rPr>
              <a:t>目录</a:t>
            </a:r>
          </a:p>
        </p:txBody>
      </p:sp>
      <p:sp>
        <p:nvSpPr>
          <p:cNvPr id="131" name="îṡḷídé">
            <a:extLst>
              <a:ext uri="{FF2B5EF4-FFF2-40B4-BE49-F238E27FC236}">
                <a16:creationId xmlns:a16="http://schemas.microsoft.com/office/drawing/2014/main" id="{2CF60567-D68B-4129-8740-FF9505D439F5}"/>
              </a:ext>
            </a:extLst>
          </p:cNvPr>
          <p:cNvSpPr/>
          <p:nvPr/>
        </p:nvSpPr>
        <p:spPr>
          <a:xfrm rot="5400000">
            <a:off x="5214997" y="1658914"/>
            <a:ext cx="5194302" cy="4018496"/>
          </a:xfrm>
          <a:prstGeom prst="blockArc">
            <a:avLst>
              <a:gd name="adj1" fmla="val 13141238"/>
              <a:gd name="adj2" fmla="val 19631399"/>
              <a:gd name="adj3" fmla="val 6784"/>
            </a:avLst>
          </a:prstGeom>
          <a:solidFill>
            <a:srgbClr val="B9282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marL="225425" indent="-225425" algn="ctr" fontAlgn="base">
              <a:spcBef>
                <a:spcPct val="0"/>
              </a:spcBef>
              <a:spcAft>
                <a:spcPct val="0"/>
              </a:spcAft>
            </a:pPr>
            <a:endParaRPr lang="en-US" sz="1200" kern="0">
              <a:solidFill>
                <a:prstClr val="black"/>
              </a:solidFill>
              <a:latin typeface="微软雅黑" panose="020B0503020204020204" pitchFamily="34" charset="-122"/>
              <a:ea typeface="微软雅黑" panose="020B0503020204020204" pitchFamily="34" charset="-122"/>
            </a:endParaRPr>
          </a:p>
        </p:txBody>
      </p:sp>
      <p:grpSp>
        <p:nvGrpSpPr>
          <p:cNvPr id="7" name="组合 6">
            <a:extLst>
              <a:ext uri="{FF2B5EF4-FFF2-40B4-BE49-F238E27FC236}">
                <a16:creationId xmlns:a16="http://schemas.microsoft.com/office/drawing/2014/main" id="{37AEE3FF-E7EA-47DE-AD5D-1720D3363636}"/>
              </a:ext>
            </a:extLst>
          </p:cNvPr>
          <p:cNvGrpSpPr/>
          <p:nvPr/>
        </p:nvGrpSpPr>
        <p:grpSpPr>
          <a:xfrm>
            <a:off x="3540895" y="1496978"/>
            <a:ext cx="6409708" cy="4701087"/>
            <a:chOff x="3540895" y="1496978"/>
            <a:chExt cx="6409708" cy="4701087"/>
          </a:xfrm>
        </p:grpSpPr>
        <p:grpSp>
          <p:nvGrpSpPr>
            <p:cNvPr id="4" name="组合 3">
              <a:extLst>
                <a:ext uri="{FF2B5EF4-FFF2-40B4-BE49-F238E27FC236}">
                  <a16:creationId xmlns:a16="http://schemas.microsoft.com/office/drawing/2014/main" id="{83983544-58AE-4AB8-BF4A-10A1E59F08BC}"/>
                </a:ext>
              </a:extLst>
            </p:cNvPr>
            <p:cNvGrpSpPr/>
            <p:nvPr/>
          </p:nvGrpSpPr>
          <p:grpSpPr>
            <a:xfrm>
              <a:off x="3570465" y="1496978"/>
              <a:ext cx="6380138" cy="4701087"/>
              <a:chOff x="3570465" y="1496978"/>
              <a:chExt cx="6380138" cy="4701087"/>
            </a:xfrm>
          </p:grpSpPr>
          <p:sp>
            <p:nvSpPr>
              <p:cNvPr id="129" name="işlîďê">
                <a:extLst>
                  <a:ext uri="{FF2B5EF4-FFF2-40B4-BE49-F238E27FC236}">
                    <a16:creationId xmlns:a16="http://schemas.microsoft.com/office/drawing/2014/main" id="{94C0CD89-C43D-42F7-B702-8CCB7A7BA2E7}"/>
                  </a:ext>
                </a:extLst>
              </p:cNvPr>
              <p:cNvSpPr/>
              <p:nvPr/>
            </p:nvSpPr>
            <p:spPr>
              <a:xfrm>
                <a:off x="8649525" y="1496978"/>
                <a:ext cx="730204" cy="730204"/>
              </a:xfrm>
              <a:prstGeom prst="ellipse">
                <a:avLst/>
              </a:prstGeom>
              <a:solidFill>
                <a:schemeClr val="bg1"/>
              </a:solidFill>
              <a:ln w="28575">
                <a:solidFill>
                  <a:srgbClr val="B9282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chorCtr="0">
                <a:normAutofit/>
              </a:bodyPr>
              <a:lstStyle/>
              <a:p>
                <a:pPr indent="-225425" algn="ctr" fontAlgn="base">
                  <a:lnSpc>
                    <a:spcPct val="110000"/>
                  </a:lnSpc>
                  <a:spcBef>
                    <a:spcPct val="0"/>
                  </a:spcBef>
                  <a:spcAft>
                    <a:spcPct val="0"/>
                  </a:spcAft>
                </a:pPr>
                <a:r>
                  <a:rPr lang="en-US" b="1" kern="0" dirty="0">
                    <a:solidFill>
                      <a:schemeClr val="tx1"/>
                    </a:solidFill>
                    <a:latin typeface="微软雅黑" panose="020B0503020204020204" pitchFamily="34" charset="-122"/>
                    <a:ea typeface="微软雅黑" panose="020B0503020204020204" pitchFamily="34" charset="-122"/>
                  </a:rPr>
                  <a:t>01</a:t>
                </a:r>
              </a:p>
            </p:txBody>
          </p:sp>
          <p:sp>
            <p:nvSpPr>
              <p:cNvPr id="132" name="îš1îḑe">
                <a:extLst>
                  <a:ext uri="{FF2B5EF4-FFF2-40B4-BE49-F238E27FC236}">
                    <a16:creationId xmlns:a16="http://schemas.microsoft.com/office/drawing/2014/main" id="{B719BCD0-C32B-4FE2-A416-A42B26AC8316}"/>
                  </a:ext>
                </a:extLst>
              </p:cNvPr>
              <p:cNvSpPr/>
              <p:nvPr/>
            </p:nvSpPr>
            <p:spPr>
              <a:xfrm>
                <a:off x="9220399" y="2771243"/>
                <a:ext cx="730204" cy="730204"/>
              </a:xfrm>
              <a:prstGeom prst="ellipse">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chorCtr="0">
                <a:normAutofit/>
              </a:bodyPr>
              <a:lstStyle/>
              <a:p>
                <a:pPr indent="-225425" algn="ctr" fontAlgn="base">
                  <a:lnSpc>
                    <a:spcPct val="110000"/>
                  </a:lnSpc>
                  <a:spcBef>
                    <a:spcPct val="0"/>
                  </a:spcBef>
                  <a:spcAft>
                    <a:spcPct val="0"/>
                  </a:spcAft>
                </a:pPr>
                <a:r>
                  <a:rPr lang="en-US" b="1" kern="0" dirty="0">
                    <a:solidFill>
                      <a:schemeClr val="tx1"/>
                    </a:solidFill>
                    <a:latin typeface="微软雅黑" panose="020B0503020204020204" pitchFamily="34" charset="-122"/>
                    <a:ea typeface="微软雅黑" panose="020B0503020204020204" pitchFamily="34" charset="-122"/>
                  </a:rPr>
                  <a:t>02</a:t>
                </a:r>
              </a:p>
            </p:txBody>
          </p:sp>
          <p:sp>
            <p:nvSpPr>
              <p:cNvPr id="152" name="îṥ1íḑe">
                <a:extLst>
                  <a:ext uri="{FF2B5EF4-FFF2-40B4-BE49-F238E27FC236}">
                    <a16:creationId xmlns:a16="http://schemas.microsoft.com/office/drawing/2014/main" id="{894A6FA6-8CB7-4191-9193-B7183A901E24}"/>
                  </a:ext>
                </a:extLst>
              </p:cNvPr>
              <p:cNvSpPr/>
              <p:nvPr/>
            </p:nvSpPr>
            <p:spPr>
              <a:xfrm>
                <a:off x="9220399" y="4045508"/>
                <a:ext cx="730204" cy="730204"/>
              </a:xfrm>
              <a:prstGeom prst="ellipse">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chorCtr="0">
                <a:normAutofit/>
              </a:bodyPr>
              <a:lstStyle/>
              <a:p>
                <a:pPr indent="-225425" algn="ctr" fontAlgn="base">
                  <a:lnSpc>
                    <a:spcPct val="110000"/>
                  </a:lnSpc>
                  <a:spcBef>
                    <a:spcPct val="0"/>
                  </a:spcBef>
                  <a:spcAft>
                    <a:spcPct val="0"/>
                  </a:spcAft>
                </a:pPr>
                <a:r>
                  <a:rPr lang="en-US" b="1" kern="0" dirty="0">
                    <a:solidFill>
                      <a:schemeClr val="tx1"/>
                    </a:solidFill>
                    <a:latin typeface="微软雅黑" panose="020B0503020204020204" pitchFamily="34" charset="-122"/>
                    <a:ea typeface="微软雅黑" panose="020B0503020204020204" pitchFamily="34" charset="-122"/>
                  </a:rPr>
                  <a:t>03</a:t>
                </a:r>
              </a:p>
            </p:txBody>
          </p:sp>
          <p:grpSp>
            <p:nvGrpSpPr>
              <p:cNvPr id="2" name="组合 1">
                <a:extLst>
                  <a:ext uri="{FF2B5EF4-FFF2-40B4-BE49-F238E27FC236}">
                    <a16:creationId xmlns:a16="http://schemas.microsoft.com/office/drawing/2014/main" id="{4460F3CB-5651-4D09-8470-EC6B85742979}"/>
                  </a:ext>
                </a:extLst>
              </p:cNvPr>
              <p:cNvGrpSpPr/>
              <p:nvPr/>
            </p:nvGrpSpPr>
            <p:grpSpPr>
              <a:xfrm>
                <a:off x="3705726" y="1551079"/>
                <a:ext cx="4853085" cy="847137"/>
                <a:chOff x="3319911" y="1903412"/>
                <a:chExt cx="4853085" cy="847137"/>
              </a:xfrm>
            </p:grpSpPr>
            <p:sp>
              <p:nvSpPr>
                <p:cNvPr id="147" name="iŝ1îḑè">
                  <a:extLst>
                    <a:ext uri="{FF2B5EF4-FFF2-40B4-BE49-F238E27FC236}">
                      <a16:creationId xmlns:a16="http://schemas.microsoft.com/office/drawing/2014/main" id="{E2B9526E-7A2C-419E-973F-C7DF2B8E7B79}"/>
                    </a:ext>
                  </a:extLst>
                </p:cNvPr>
                <p:cNvSpPr txBox="1"/>
                <p:nvPr/>
              </p:nvSpPr>
              <p:spPr>
                <a:xfrm>
                  <a:off x="3319911" y="2288885"/>
                  <a:ext cx="4853085" cy="461664"/>
                </a:xfrm>
                <a:prstGeom prst="rect">
                  <a:avLst/>
                </a:prstGeom>
                <a:noFill/>
              </p:spPr>
              <p:txBody>
                <a:bodyPr wrap="square" lIns="91440" tIns="45720" rIns="91440" bIns="45720">
                  <a:noAutofit/>
                </a:bodyPr>
                <a:lstStyle/>
                <a:p>
                  <a:pPr algn="r">
                    <a:lnSpc>
                      <a:spcPct val="140000"/>
                    </a:lnSpc>
                  </a:pPr>
                  <a:r>
                    <a:rPr lang="zh-CN" altLang="en-US" sz="1400" dirty="0">
                      <a:solidFill>
                        <a:schemeClr val="bg2">
                          <a:lumMod val="50000"/>
                        </a:schemeClr>
                      </a:solidFill>
                      <a:latin typeface="微软雅黑" panose="020B0503020204020204" pitchFamily="34" charset="-122"/>
                      <a:ea typeface="微软雅黑" panose="020B0503020204020204" pitchFamily="34" charset="-122"/>
                    </a:rPr>
                    <a:t>简要输入对标题的说明性内容简要输入对标题的说明性内容</a:t>
                  </a:r>
                  <a:endParaRPr lang="en-US" altLang="zh-CN" sz="1400" dirty="0">
                    <a:solidFill>
                      <a:schemeClr val="bg2">
                        <a:lumMod val="50000"/>
                      </a:schemeClr>
                    </a:solidFill>
                    <a:latin typeface="微软雅黑" panose="020B0503020204020204" pitchFamily="34" charset="-122"/>
                    <a:ea typeface="微软雅黑" panose="020B0503020204020204" pitchFamily="34" charset="-122"/>
                  </a:endParaRPr>
                </a:p>
                <a:p>
                  <a:pPr algn="r">
                    <a:lnSpc>
                      <a:spcPct val="140000"/>
                    </a:lnSpc>
                  </a:pPr>
                  <a:endParaRPr lang="en-US" altLang="zh-CN" sz="14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120" name="文本框 119">
                  <a:extLst>
                    <a:ext uri="{FF2B5EF4-FFF2-40B4-BE49-F238E27FC236}">
                      <a16:creationId xmlns:a16="http://schemas.microsoft.com/office/drawing/2014/main" id="{73C598DE-C288-4823-AF53-A5B814D27B3A}"/>
                    </a:ext>
                  </a:extLst>
                </p:cNvPr>
                <p:cNvSpPr txBox="1"/>
                <p:nvPr/>
              </p:nvSpPr>
              <p:spPr>
                <a:xfrm>
                  <a:off x="6638911" y="1903412"/>
                  <a:ext cx="1463555" cy="400110"/>
                </a:xfrm>
                <a:prstGeom prst="rect">
                  <a:avLst/>
                </a:prstGeom>
                <a:noFill/>
              </p:spPr>
              <p:txBody>
                <a:bodyPr wrap="square" rtlCol="0">
                  <a:spAutoFit/>
                </a:bodyPr>
                <a:lstStyle/>
                <a:p>
                  <a:pPr algn="r"/>
                  <a:r>
                    <a:rPr lang="zh-CN" altLang="en-US" sz="2000" b="1" dirty="0">
                      <a:latin typeface="微软雅黑" panose="020B0503020204020204" pitchFamily="34" charset="-122"/>
                      <a:ea typeface="微软雅黑" panose="020B0503020204020204" pitchFamily="34" charset="-122"/>
                    </a:rPr>
                    <a:t>输入标题</a:t>
                  </a:r>
                </a:p>
              </p:txBody>
            </p:sp>
          </p:grpSp>
          <p:sp>
            <p:nvSpPr>
              <p:cNvPr id="15" name="işlîďê">
                <a:extLst>
                  <a:ext uri="{FF2B5EF4-FFF2-40B4-BE49-F238E27FC236}">
                    <a16:creationId xmlns:a16="http://schemas.microsoft.com/office/drawing/2014/main" id="{9DA441D9-F011-4A8D-9F60-128F3AAB64FA}"/>
                  </a:ext>
                </a:extLst>
              </p:cNvPr>
              <p:cNvSpPr/>
              <p:nvPr/>
            </p:nvSpPr>
            <p:spPr>
              <a:xfrm>
                <a:off x="8621536" y="5319773"/>
                <a:ext cx="730204" cy="730204"/>
              </a:xfrm>
              <a:prstGeom prst="ellipse">
                <a:avLst/>
              </a:prstGeom>
              <a:solidFill>
                <a:schemeClr val="bg1"/>
              </a:solidFill>
              <a:ln w="28575">
                <a:solidFill>
                  <a:srgbClr val="B9282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chorCtr="0">
                <a:normAutofit/>
              </a:bodyPr>
              <a:lstStyle/>
              <a:p>
                <a:pPr indent="-225425" algn="ctr" fontAlgn="base">
                  <a:lnSpc>
                    <a:spcPct val="110000"/>
                  </a:lnSpc>
                  <a:spcBef>
                    <a:spcPct val="0"/>
                  </a:spcBef>
                  <a:spcAft>
                    <a:spcPct val="0"/>
                  </a:spcAft>
                </a:pPr>
                <a:r>
                  <a:rPr lang="en-US" b="1" kern="0" dirty="0">
                    <a:solidFill>
                      <a:schemeClr val="tx1"/>
                    </a:solidFill>
                    <a:latin typeface="微软雅黑" panose="020B0503020204020204" pitchFamily="34" charset="-122"/>
                    <a:ea typeface="微软雅黑" panose="020B0503020204020204" pitchFamily="34" charset="-122"/>
                  </a:rPr>
                  <a:t>04</a:t>
                </a:r>
              </a:p>
            </p:txBody>
          </p:sp>
          <p:grpSp>
            <p:nvGrpSpPr>
              <p:cNvPr id="18" name="组合 17">
                <a:extLst>
                  <a:ext uri="{FF2B5EF4-FFF2-40B4-BE49-F238E27FC236}">
                    <a16:creationId xmlns:a16="http://schemas.microsoft.com/office/drawing/2014/main" id="{350FEAA9-DF26-410D-A572-3F36B83F23E6}"/>
                  </a:ext>
                </a:extLst>
              </p:cNvPr>
              <p:cNvGrpSpPr/>
              <p:nvPr/>
            </p:nvGrpSpPr>
            <p:grpSpPr>
              <a:xfrm>
                <a:off x="4042611" y="2796903"/>
                <a:ext cx="4972015" cy="847137"/>
                <a:chOff x="3200981" y="1903412"/>
                <a:chExt cx="4972015" cy="847137"/>
              </a:xfrm>
            </p:grpSpPr>
            <p:sp>
              <p:nvSpPr>
                <p:cNvPr id="19" name="iŝ1îḑè">
                  <a:extLst>
                    <a:ext uri="{FF2B5EF4-FFF2-40B4-BE49-F238E27FC236}">
                      <a16:creationId xmlns:a16="http://schemas.microsoft.com/office/drawing/2014/main" id="{81E9A69D-D9E3-44B5-8C61-E7FDA31A96EA}"/>
                    </a:ext>
                  </a:extLst>
                </p:cNvPr>
                <p:cNvSpPr txBox="1"/>
                <p:nvPr/>
              </p:nvSpPr>
              <p:spPr>
                <a:xfrm>
                  <a:off x="3200981" y="2288885"/>
                  <a:ext cx="4972015" cy="461664"/>
                </a:xfrm>
                <a:prstGeom prst="rect">
                  <a:avLst/>
                </a:prstGeom>
                <a:noFill/>
              </p:spPr>
              <p:txBody>
                <a:bodyPr wrap="square" lIns="91440" tIns="45720" rIns="91440" bIns="45720">
                  <a:noAutofit/>
                </a:bodyPr>
                <a:lstStyle/>
                <a:p>
                  <a:pPr algn="r">
                    <a:lnSpc>
                      <a:spcPct val="140000"/>
                    </a:lnSpc>
                  </a:pPr>
                  <a:r>
                    <a:rPr lang="zh-CN" altLang="en-US" sz="1400" dirty="0">
                      <a:solidFill>
                        <a:schemeClr val="bg2">
                          <a:lumMod val="50000"/>
                        </a:schemeClr>
                      </a:solidFill>
                      <a:latin typeface="微软雅黑" panose="020B0503020204020204" pitchFamily="34" charset="-122"/>
                      <a:ea typeface="微软雅黑" panose="020B0503020204020204" pitchFamily="34" charset="-122"/>
                    </a:rPr>
                    <a:t>简要输入对标题的说明性内容简要输入对标题的说明性内容</a:t>
                  </a:r>
                  <a:endParaRPr lang="en-US" altLang="zh-CN" sz="1400" dirty="0">
                    <a:solidFill>
                      <a:schemeClr val="bg2">
                        <a:lumMod val="50000"/>
                      </a:schemeClr>
                    </a:solidFill>
                    <a:latin typeface="微软雅黑" panose="020B0503020204020204" pitchFamily="34" charset="-122"/>
                    <a:ea typeface="微软雅黑" panose="020B0503020204020204" pitchFamily="34" charset="-122"/>
                  </a:endParaRPr>
                </a:p>
                <a:p>
                  <a:pPr algn="r">
                    <a:lnSpc>
                      <a:spcPct val="140000"/>
                    </a:lnSpc>
                  </a:pPr>
                  <a:endParaRPr lang="en-US" altLang="zh-CN" sz="14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0" name="文本框 19">
                  <a:extLst>
                    <a:ext uri="{FF2B5EF4-FFF2-40B4-BE49-F238E27FC236}">
                      <a16:creationId xmlns:a16="http://schemas.microsoft.com/office/drawing/2014/main" id="{D84DE2C8-3E8A-4B52-9411-C2A53246EC66}"/>
                    </a:ext>
                  </a:extLst>
                </p:cNvPr>
                <p:cNvSpPr txBox="1"/>
                <p:nvPr/>
              </p:nvSpPr>
              <p:spPr>
                <a:xfrm>
                  <a:off x="6638911" y="1903412"/>
                  <a:ext cx="1463555" cy="400110"/>
                </a:xfrm>
                <a:prstGeom prst="rect">
                  <a:avLst/>
                </a:prstGeom>
                <a:noFill/>
              </p:spPr>
              <p:txBody>
                <a:bodyPr wrap="square" rtlCol="0">
                  <a:spAutoFit/>
                </a:bodyPr>
                <a:lstStyle/>
                <a:p>
                  <a:pPr algn="r"/>
                  <a:r>
                    <a:rPr lang="zh-CN" altLang="en-US" sz="2000" b="1" dirty="0">
                      <a:latin typeface="微软雅黑" panose="020B0503020204020204" pitchFamily="34" charset="-122"/>
                      <a:ea typeface="微软雅黑" panose="020B0503020204020204" pitchFamily="34" charset="-122"/>
                    </a:rPr>
                    <a:t>输入标题</a:t>
                  </a:r>
                </a:p>
              </p:txBody>
            </p:sp>
          </p:grpSp>
          <p:grpSp>
            <p:nvGrpSpPr>
              <p:cNvPr id="21" name="组合 20">
                <a:extLst>
                  <a:ext uri="{FF2B5EF4-FFF2-40B4-BE49-F238E27FC236}">
                    <a16:creationId xmlns:a16="http://schemas.microsoft.com/office/drawing/2014/main" id="{5F5A947E-39DF-4822-ABC2-4DD54CA9E783}"/>
                  </a:ext>
                </a:extLst>
              </p:cNvPr>
              <p:cNvGrpSpPr/>
              <p:nvPr/>
            </p:nvGrpSpPr>
            <p:grpSpPr>
              <a:xfrm>
                <a:off x="4120055" y="4025609"/>
                <a:ext cx="4894573" cy="847137"/>
                <a:chOff x="3278424" y="1903412"/>
                <a:chExt cx="4894573" cy="847137"/>
              </a:xfrm>
            </p:grpSpPr>
            <p:sp>
              <p:nvSpPr>
                <p:cNvPr id="22" name="iŝ1îḑè">
                  <a:extLst>
                    <a:ext uri="{FF2B5EF4-FFF2-40B4-BE49-F238E27FC236}">
                      <a16:creationId xmlns:a16="http://schemas.microsoft.com/office/drawing/2014/main" id="{C0D2773F-BFD1-4CE0-BE03-5531039CF23F}"/>
                    </a:ext>
                  </a:extLst>
                </p:cNvPr>
                <p:cNvSpPr txBox="1"/>
                <p:nvPr/>
              </p:nvSpPr>
              <p:spPr>
                <a:xfrm>
                  <a:off x="3278424" y="2288885"/>
                  <a:ext cx="4894573" cy="461664"/>
                </a:xfrm>
                <a:prstGeom prst="rect">
                  <a:avLst/>
                </a:prstGeom>
                <a:noFill/>
              </p:spPr>
              <p:txBody>
                <a:bodyPr wrap="square" lIns="91440" tIns="45720" rIns="91440" bIns="45720">
                  <a:noAutofit/>
                </a:bodyPr>
                <a:lstStyle/>
                <a:p>
                  <a:pPr algn="r">
                    <a:lnSpc>
                      <a:spcPct val="140000"/>
                    </a:lnSpc>
                  </a:pPr>
                  <a:r>
                    <a:rPr lang="zh-CN" altLang="en-US" sz="1400" dirty="0">
                      <a:solidFill>
                        <a:schemeClr val="bg2">
                          <a:lumMod val="50000"/>
                        </a:schemeClr>
                      </a:solidFill>
                      <a:latin typeface="微软雅黑" panose="020B0503020204020204" pitchFamily="34" charset="-122"/>
                      <a:ea typeface="微软雅黑" panose="020B0503020204020204" pitchFamily="34" charset="-122"/>
                    </a:rPr>
                    <a:t>简要输入对标题的说明性内容简要输入对标题的说明性内容</a:t>
                  </a:r>
                  <a:endParaRPr lang="en-US" altLang="zh-CN" sz="14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3" name="文本框 22">
                  <a:extLst>
                    <a:ext uri="{FF2B5EF4-FFF2-40B4-BE49-F238E27FC236}">
                      <a16:creationId xmlns:a16="http://schemas.microsoft.com/office/drawing/2014/main" id="{2595970A-89FE-4A58-8E6E-BF3ECC872C84}"/>
                    </a:ext>
                  </a:extLst>
                </p:cNvPr>
                <p:cNvSpPr txBox="1"/>
                <p:nvPr/>
              </p:nvSpPr>
              <p:spPr>
                <a:xfrm>
                  <a:off x="6638911" y="1903412"/>
                  <a:ext cx="1463555" cy="400110"/>
                </a:xfrm>
                <a:prstGeom prst="rect">
                  <a:avLst/>
                </a:prstGeom>
                <a:noFill/>
              </p:spPr>
              <p:txBody>
                <a:bodyPr wrap="square" rtlCol="0">
                  <a:spAutoFit/>
                </a:bodyPr>
                <a:lstStyle/>
                <a:p>
                  <a:pPr algn="r"/>
                  <a:r>
                    <a:rPr lang="zh-CN" altLang="en-US" sz="2000" b="1" dirty="0">
                      <a:latin typeface="微软雅黑" panose="020B0503020204020204" pitchFamily="34" charset="-122"/>
                      <a:ea typeface="微软雅黑" panose="020B0503020204020204" pitchFamily="34" charset="-122"/>
                    </a:rPr>
                    <a:t>输入标题</a:t>
                  </a:r>
                </a:p>
              </p:txBody>
            </p:sp>
          </p:grpSp>
          <p:grpSp>
            <p:nvGrpSpPr>
              <p:cNvPr id="24" name="组合 23">
                <a:extLst>
                  <a:ext uri="{FF2B5EF4-FFF2-40B4-BE49-F238E27FC236}">
                    <a16:creationId xmlns:a16="http://schemas.microsoft.com/office/drawing/2014/main" id="{1AD11671-84A0-4C0B-8E33-0BDDAC788868}"/>
                  </a:ext>
                </a:extLst>
              </p:cNvPr>
              <p:cNvGrpSpPr/>
              <p:nvPr/>
            </p:nvGrpSpPr>
            <p:grpSpPr>
              <a:xfrm>
                <a:off x="3570465" y="5252525"/>
                <a:ext cx="4917817" cy="945540"/>
                <a:chOff x="3255180" y="1903412"/>
                <a:chExt cx="4917817" cy="847137"/>
              </a:xfrm>
            </p:grpSpPr>
            <p:sp>
              <p:nvSpPr>
                <p:cNvPr id="25" name="iŝ1îḑè">
                  <a:extLst>
                    <a:ext uri="{FF2B5EF4-FFF2-40B4-BE49-F238E27FC236}">
                      <a16:creationId xmlns:a16="http://schemas.microsoft.com/office/drawing/2014/main" id="{42EA1677-2BB6-4063-83E6-06EDDE16ADC4}"/>
                    </a:ext>
                  </a:extLst>
                </p:cNvPr>
                <p:cNvSpPr txBox="1"/>
                <p:nvPr/>
              </p:nvSpPr>
              <p:spPr>
                <a:xfrm>
                  <a:off x="3255180" y="2288885"/>
                  <a:ext cx="4917817" cy="461664"/>
                </a:xfrm>
                <a:prstGeom prst="rect">
                  <a:avLst/>
                </a:prstGeom>
                <a:noFill/>
              </p:spPr>
              <p:txBody>
                <a:bodyPr wrap="square" lIns="91440" tIns="45720" rIns="91440" bIns="45720">
                  <a:noAutofit/>
                </a:bodyPr>
                <a:lstStyle/>
                <a:p>
                  <a:pPr algn="r">
                    <a:lnSpc>
                      <a:spcPct val="140000"/>
                    </a:lnSpc>
                  </a:pPr>
                  <a:r>
                    <a:rPr lang="zh-CN" altLang="en-US" sz="1400" dirty="0">
                      <a:solidFill>
                        <a:schemeClr val="bg2">
                          <a:lumMod val="50000"/>
                        </a:schemeClr>
                      </a:solidFill>
                      <a:latin typeface="微软雅黑" panose="020B0503020204020204" pitchFamily="34" charset="-122"/>
                      <a:ea typeface="微软雅黑" panose="020B0503020204020204" pitchFamily="34" charset="-122"/>
                    </a:rPr>
                    <a:t>简要输入对标题的说明性内容简要输入对标题的说明性内容</a:t>
                  </a:r>
                  <a:endParaRPr lang="en-US" altLang="zh-CN" sz="1400" dirty="0">
                    <a:solidFill>
                      <a:schemeClr val="bg2">
                        <a:lumMod val="50000"/>
                      </a:schemeClr>
                    </a:solidFill>
                    <a:latin typeface="微软雅黑" panose="020B0503020204020204" pitchFamily="34" charset="-122"/>
                    <a:ea typeface="微软雅黑" panose="020B0503020204020204" pitchFamily="34" charset="-122"/>
                  </a:endParaRPr>
                </a:p>
                <a:p>
                  <a:pPr algn="r">
                    <a:lnSpc>
                      <a:spcPct val="140000"/>
                    </a:lnSpc>
                  </a:pPr>
                  <a:endParaRPr lang="en-US" altLang="zh-CN" sz="14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6" name="文本框 25">
                  <a:extLst>
                    <a:ext uri="{FF2B5EF4-FFF2-40B4-BE49-F238E27FC236}">
                      <a16:creationId xmlns:a16="http://schemas.microsoft.com/office/drawing/2014/main" id="{D68BEA6A-D97D-4A5D-98D3-60B29CAC9F1D}"/>
                    </a:ext>
                  </a:extLst>
                </p:cNvPr>
                <p:cNvSpPr txBox="1"/>
                <p:nvPr/>
              </p:nvSpPr>
              <p:spPr>
                <a:xfrm>
                  <a:off x="6638911" y="1903412"/>
                  <a:ext cx="1463555" cy="358470"/>
                </a:xfrm>
                <a:prstGeom prst="rect">
                  <a:avLst/>
                </a:prstGeom>
                <a:noFill/>
              </p:spPr>
              <p:txBody>
                <a:bodyPr wrap="square" rtlCol="0">
                  <a:spAutoFit/>
                </a:bodyPr>
                <a:lstStyle/>
                <a:p>
                  <a:pPr algn="r"/>
                  <a:r>
                    <a:rPr lang="zh-CN" altLang="en-US" sz="2000" b="1" dirty="0">
                      <a:latin typeface="微软雅黑" panose="020B0503020204020204" pitchFamily="34" charset="-122"/>
                      <a:ea typeface="微软雅黑" panose="020B0503020204020204" pitchFamily="34" charset="-122"/>
                    </a:rPr>
                    <a:t>输入标题</a:t>
                  </a:r>
                </a:p>
              </p:txBody>
            </p:sp>
          </p:grpSp>
        </p:grpSp>
        <p:cxnSp>
          <p:nvCxnSpPr>
            <p:cNvPr id="6" name="直接连接符 5">
              <a:extLst>
                <a:ext uri="{FF2B5EF4-FFF2-40B4-BE49-F238E27FC236}">
                  <a16:creationId xmlns:a16="http://schemas.microsoft.com/office/drawing/2014/main" id="{40C7A514-594D-426D-9F4B-6661A1F3C501}"/>
                </a:ext>
              </a:extLst>
            </p:cNvPr>
            <p:cNvCxnSpPr>
              <a:cxnSpLocks/>
            </p:cNvCxnSpPr>
            <p:nvPr/>
          </p:nvCxnSpPr>
          <p:spPr>
            <a:xfrm>
              <a:off x="3570465" y="2395606"/>
              <a:ext cx="4853085" cy="0"/>
            </a:xfrm>
            <a:prstGeom prst="line">
              <a:avLst/>
            </a:prstGeom>
            <a:ln>
              <a:solidFill>
                <a:srgbClr val="C11D1D"/>
              </a:solidFill>
              <a:prstDash val="lgDash"/>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C3E7EA1C-0994-45FB-9294-372EFA6C5A6F}"/>
                </a:ext>
              </a:extLst>
            </p:cNvPr>
            <p:cNvCxnSpPr>
              <a:cxnSpLocks/>
            </p:cNvCxnSpPr>
            <p:nvPr/>
          </p:nvCxnSpPr>
          <p:spPr>
            <a:xfrm>
              <a:off x="3540895" y="6166644"/>
              <a:ext cx="4853085" cy="0"/>
            </a:xfrm>
            <a:prstGeom prst="line">
              <a:avLst/>
            </a:prstGeom>
            <a:ln>
              <a:solidFill>
                <a:srgbClr val="C11D1D"/>
              </a:solidFill>
              <a:prstDash val="lgDash"/>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5ED2FE9A-8998-4BF2-8182-974838B63E23}"/>
                </a:ext>
              </a:extLst>
            </p:cNvPr>
            <p:cNvCxnSpPr>
              <a:cxnSpLocks/>
            </p:cNvCxnSpPr>
            <p:nvPr/>
          </p:nvCxnSpPr>
          <p:spPr>
            <a:xfrm>
              <a:off x="4042611" y="4872746"/>
              <a:ext cx="4853085" cy="0"/>
            </a:xfrm>
            <a:prstGeom prst="line">
              <a:avLst/>
            </a:prstGeom>
            <a:ln>
              <a:solidFill>
                <a:srgbClr val="C11D1D"/>
              </a:solidFill>
              <a:prstDash val="lgDash"/>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230318BE-8B45-41DB-85E7-DF3E8A2C22A5}"/>
                </a:ext>
              </a:extLst>
            </p:cNvPr>
            <p:cNvCxnSpPr>
              <a:cxnSpLocks/>
            </p:cNvCxnSpPr>
            <p:nvPr/>
          </p:nvCxnSpPr>
          <p:spPr>
            <a:xfrm>
              <a:off x="4042611" y="3644040"/>
              <a:ext cx="4853085" cy="0"/>
            </a:xfrm>
            <a:prstGeom prst="line">
              <a:avLst/>
            </a:prstGeom>
            <a:ln>
              <a:solidFill>
                <a:srgbClr val="C11D1D"/>
              </a:solidFill>
              <a:prstDash val="lg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2024201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2000"/>
                                        <p:tgtEl>
                                          <p:spTgt spid="7"/>
                                        </p:tgtEl>
                                      </p:cBhvr>
                                    </p:animEffect>
                                  </p:childTnLst>
                                </p:cTn>
                              </p:par>
                            </p:childTnLst>
                          </p:cTn>
                        </p:par>
                        <p:par>
                          <p:cTn id="8" fill="hold">
                            <p:stCondLst>
                              <p:cond delay="2000"/>
                            </p:stCondLst>
                            <p:childTnLst>
                              <p:par>
                                <p:cTn id="9" presetID="22" presetClass="entr" presetSubtype="1" fill="hold" grpId="0" nodeType="afterEffect">
                                  <p:stCondLst>
                                    <p:cond delay="0"/>
                                  </p:stCondLst>
                                  <p:childTnLst>
                                    <p:set>
                                      <p:cBhvr>
                                        <p:cTn id="10" dur="1" fill="hold">
                                          <p:stCondLst>
                                            <p:cond delay="0"/>
                                          </p:stCondLst>
                                        </p:cTn>
                                        <p:tgtEl>
                                          <p:spTgt spid="131"/>
                                        </p:tgtEl>
                                        <p:attrNameLst>
                                          <p:attrName>style.visibility</p:attrName>
                                        </p:attrNameLst>
                                      </p:cBhvr>
                                      <p:to>
                                        <p:strVal val="visible"/>
                                      </p:to>
                                    </p:set>
                                    <p:animEffect transition="in" filter="wipe(up)">
                                      <p:cBhvr>
                                        <p:cTn id="11" dur="10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25961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A22DB4EF-C3A5-4786-AB11-7D3A914EC290}"/>
              </a:ext>
            </a:extLst>
          </p:cNvPr>
          <p:cNvGrpSpPr>
            <a:grpSpLocks noChangeAspect="1"/>
          </p:cNvGrpSpPr>
          <p:nvPr>
            <p:custDataLst>
              <p:tags r:id="rId1"/>
            </p:custDataLst>
          </p:nvPr>
        </p:nvGrpSpPr>
        <p:grpSpPr>
          <a:xfrm>
            <a:off x="0" y="1130300"/>
            <a:ext cx="11518900" cy="5003800"/>
            <a:chOff x="0" y="1130300"/>
            <a:chExt cx="11518900" cy="5003800"/>
          </a:xfrm>
        </p:grpSpPr>
        <p:sp>
          <p:nvSpPr>
            <p:cNvPr id="4" name="îṣḷïḑé">
              <a:extLst>
                <a:ext uri="{FF2B5EF4-FFF2-40B4-BE49-F238E27FC236}">
                  <a16:creationId xmlns:a16="http://schemas.microsoft.com/office/drawing/2014/main" id="{03AE488A-EBCF-4182-861C-97541E7F2CB1}"/>
                </a:ext>
              </a:extLst>
            </p:cNvPr>
            <p:cNvSpPr/>
            <p:nvPr/>
          </p:nvSpPr>
          <p:spPr>
            <a:xfrm>
              <a:off x="0" y="3514505"/>
              <a:ext cx="11518900" cy="235390"/>
            </a:xfrm>
            <a:prstGeom prst="rightArrow">
              <a:avLst>
                <a:gd name="adj1" fmla="val 50000"/>
                <a:gd name="adj2" fmla="val 111538"/>
              </a:avLst>
            </a:prstGeom>
            <a:solidFill>
              <a:srgbClr val="E4E6EA"/>
            </a:solidFill>
            <a:ln w="3175"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2000" b="1" i="1">
                <a:solidFill>
                  <a:schemeClr val="tx1"/>
                </a:solidFill>
                <a:latin typeface="微软雅黑" panose="020B0503020204020204" pitchFamily="34" charset="-122"/>
                <a:ea typeface="微软雅黑" panose="020B0503020204020204" pitchFamily="34" charset="-122"/>
              </a:endParaRPr>
            </a:p>
          </p:txBody>
        </p:sp>
        <p:grpSp>
          <p:nvGrpSpPr>
            <p:cNvPr id="5" name="ïšļïďê">
              <a:extLst>
                <a:ext uri="{FF2B5EF4-FFF2-40B4-BE49-F238E27FC236}">
                  <a16:creationId xmlns:a16="http://schemas.microsoft.com/office/drawing/2014/main" id="{5B27B804-4262-4787-87A7-19457E61F101}"/>
                </a:ext>
              </a:extLst>
            </p:cNvPr>
            <p:cNvGrpSpPr/>
            <p:nvPr/>
          </p:nvGrpSpPr>
          <p:grpSpPr>
            <a:xfrm>
              <a:off x="660400" y="1130300"/>
              <a:ext cx="2834238" cy="3029453"/>
              <a:chOff x="660400" y="1130300"/>
              <a:chExt cx="2834238" cy="3029453"/>
            </a:xfrm>
          </p:grpSpPr>
          <p:cxnSp>
            <p:nvCxnSpPr>
              <p:cNvPr id="33" name="直接连接符 32">
                <a:extLst>
                  <a:ext uri="{FF2B5EF4-FFF2-40B4-BE49-F238E27FC236}">
                    <a16:creationId xmlns:a16="http://schemas.microsoft.com/office/drawing/2014/main" id="{100E3678-AE22-41B9-BEC6-F23EDF14D90E}"/>
                  </a:ext>
                </a:extLst>
              </p:cNvPr>
              <p:cNvCxnSpPr>
                <a:cxnSpLocks/>
                <a:stCxn id="37" idx="0"/>
                <a:endCxn id="40" idx="0"/>
              </p:cNvCxnSpPr>
              <p:nvPr/>
            </p:nvCxnSpPr>
            <p:spPr>
              <a:xfrm flipV="1">
                <a:off x="2077519" y="1130300"/>
                <a:ext cx="0" cy="236440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nvGrpSpPr>
              <p:cNvPr id="34" name="iṥlîḍé">
                <a:extLst>
                  <a:ext uri="{FF2B5EF4-FFF2-40B4-BE49-F238E27FC236}">
                    <a16:creationId xmlns:a16="http://schemas.microsoft.com/office/drawing/2014/main" id="{C299D968-FD77-423A-96F0-10DC18AEF249}"/>
                  </a:ext>
                </a:extLst>
              </p:cNvPr>
              <p:cNvGrpSpPr/>
              <p:nvPr/>
            </p:nvGrpSpPr>
            <p:grpSpPr>
              <a:xfrm>
                <a:off x="660400" y="1130300"/>
                <a:ext cx="2834238" cy="2116914"/>
                <a:chOff x="660400" y="1130300"/>
                <a:chExt cx="2327244" cy="2116914"/>
              </a:xfrm>
            </p:grpSpPr>
            <p:sp>
              <p:nvSpPr>
                <p:cNvPr id="39" name="ïṧlîḓe">
                  <a:extLst>
                    <a:ext uri="{FF2B5EF4-FFF2-40B4-BE49-F238E27FC236}">
                      <a16:creationId xmlns:a16="http://schemas.microsoft.com/office/drawing/2014/main" id="{9006D069-8124-460C-82C3-F07A292CA8DF}"/>
                    </a:ext>
                  </a:extLst>
                </p:cNvPr>
                <p:cNvSpPr/>
                <p:nvPr/>
              </p:nvSpPr>
              <p:spPr bwMode="auto">
                <a:xfrm>
                  <a:off x="660400" y="1704327"/>
                  <a:ext cx="2327244" cy="1542887"/>
                </a:xfrm>
                <a:prstGeom prst="rect">
                  <a:avLst/>
                </a:prstGeom>
                <a:solidFill>
                  <a:schemeClr val="bg1"/>
                </a:solidFill>
                <a:ln>
                  <a:noFill/>
                </a:ln>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40000"/>
                    </a:lnSpc>
                  </a:pPr>
                  <a:r>
                    <a:rPr lang="zh-CN" altLang="en-US" sz="1100" dirty="0">
                      <a:solidFill>
                        <a:schemeClr val="dk1">
                          <a:lumMod val="100000"/>
                        </a:schemeClr>
                      </a:solidFill>
                      <a:latin typeface="微软雅黑" panose="020B0503020204020204" pitchFamily="34" charset="-122"/>
                      <a:ea typeface="微软雅黑" panose="020B0503020204020204" pitchFamily="34" charset="-122"/>
                    </a:rPr>
                    <a:t>输入您的内容</a:t>
                  </a:r>
                  <a:endParaRPr lang="en-US" altLang="zh-CN" sz="1100" dirty="0">
                    <a:solidFill>
                      <a:schemeClr val="dk1">
                        <a:lumMod val="100000"/>
                      </a:schemeClr>
                    </a:solidFill>
                    <a:latin typeface="微软雅黑" panose="020B0503020204020204" pitchFamily="34" charset="-122"/>
                    <a:ea typeface="微软雅黑" panose="020B0503020204020204" pitchFamily="34" charset="-122"/>
                  </a:endParaRPr>
                </a:p>
                <a:p>
                  <a:pPr algn="ctr">
                    <a:lnSpc>
                      <a:spcPct val="140000"/>
                    </a:lnSpc>
                  </a:pPr>
                  <a:r>
                    <a:rPr lang="zh-CN" altLang="en-US" sz="1100" dirty="0">
                      <a:solidFill>
                        <a:schemeClr val="dk1">
                          <a:lumMod val="100000"/>
                        </a:schemeClr>
                      </a:solidFill>
                      <a:latin typeface="微软雅黑" panose="020B0503020204020204" pitchFamily="34" charset="-122"/>
                      <a:ea typeface="微软雅黑" panose="020B0503020204020204" pitchFamily="34" charset="-122"/>
                    </a:rPr>
                    <a:t>输入您的内容</a:t>
                  </a:r>
                  <a:endParaRPr lang="en-US" altLang="zh-CN" sz="1100" dirty="0">
                    <a:solidFill>
                      <a:schemeClr val="dk1">
                        <a:lumMod val="100000"/>
                      </a:schemeClr>
                    </a:solidFill>
                    <a:latin typeface="微软雅黑" panose="020B0503020204020204" pitchFamily="34" charset="-122"/>
                    <a:ea typeface="微软雅黑" panose="020B0503020204020204" pitchFamily="34" charset="-122"/>
                  </a:endParaRPr>
                </a:p>
                <a:p>
                  <a:pPr algn="ctr">
                    <a:lnSpc>
                      <a:spcPct val="140000"/>
                    </a:lnSpc>
                  </a:pPr>
                  <a:r>
                    <a:rPr lang="en-US" altLang="zh-CN" sz="1100" dirty="0">
                      <a:solidFill>
                        <a:schemeClr val="dk1">
                          <a:lumMod val="100000"/>
                        </a:schemeClr>
                      </a:solidFill>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algn="ctr">
                    <a:lnSpc>
                      <a:spcPct val="150000"/>
                    </a:lnSpc>
                    <a:spcBef>
                      <a:spcPct val="0"/>
                    </a:spcBef>
                  </a:pPr>
                  <a:r>
                    <a:rPr lang="en-US" altLang="zh-CN" sz="1100" dirty="0">
                      <a:latin typeface="微软雅黑" panose="020B0503020204020204" pitchFamily="34" charset="-122"/>
                      <a:ea typeface="微软雅黑" panose="020B0503020204020204" pitchFamily="34" charset="-122"/>
                    </a:rPr>
                    <a:t>……</a:t>
                  </a:r>
                </a:p>
                <a:p>
                  <a:pPr algn="ctr">
                    <a:lnSpc>
                      <a:spcPct val="150000"/>
                    </a:lnSpc>
                    <a:spcBef>
                      <a:spcPct val="0"/>
                    </a:spcBef>
                  </a:pPr>
                  <a:r>
                    <a:rPr lang="en-US" altLang="zh-CN" sz="1100" dirty="0">
                      <a:latin typeface="微软雅黑" panose="020B0503020204020204" pitchFamily="34" charset="-122"/>
                      <a:ea typeface="微软雅黑" panose="020B0503020204020204" pitchFamily="34" charset="-122"/>
                    </a:rPr>
                    <a:t>……</a:t>
                  </a:r>
                </a:p>
              </p:txBody>
            </p:sp>
            <p:sp>
              <p:nvSpPr>
                <p:cNvPr id="40" name="iSḷîďè">
                  <a:extLst>
                    <a:ext uri="{FF2B5EF4-FFF2-40B4-BE49-F238E27FC236}">
                      <a16:creationId xmlns:a16="http://schemas.microsoft.com/office/drawing/2014/main" id="{F29B8C60-FE24-4C9E-854E-3BB576656541}"/>
                    </a:ext>
                  </a:extLst>
                </p:cNvPr>
                <p:cNvSpPr txBox="1"/>
                <p:nvPr/>
              </p:nvSpPr>
              <p:spPr bwMode="auto">
                <a:xfrm>
                  <a:off x="660400" y="1130300"/>
                  <a:ext cx="2327244" cy="432024"/>
                </a:xfrm>
                <a:prstGeom prst="rect">
                  <a:avLst/>
                </a:prstGeom>
                <a:solidFill>
                  <a:schemeClr val="bg1"/>
                </a:solidFill>
                <a:ln>
                  <a:noFill/>
                </a:ln>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zh-CN" altLang="en-US" sz="1600" b="1" dirty="0">
                      <a:latin typeface="微软雅黑" panose="020B0503020204020204" pitchFamily="34" charset="-122"/>
                      <a:ea typeface="微软雅黑" panose="020B0503020204020204" pitchFamily="34" charset="-122"/>
                    </a:rPr>
                    <a:t>输入标题</a:t>
                  </a:r>
                  <a:endParaRPr lang="en-US" altLang="zh-CN" sz="1600" b="1" dirty="0">
                    <a:latin typeface="微软雅黑" panose="020B0503020204020204" pitchFamily="34" charset="-122"/>
                    <a:ea typeface="微软雅黑" panose="020B0503020204020204" pitchFamily="34" charset="-122"/>
                  </a:endParaRPr>
                </a:p>
              </p:txBody>
            </p:sp>
          </p:grpSp>
          <p:grpSp>
            <p:nvGrpSpPr>
              <p:cNvPr id="35" name="íṣ1ïḋe">
                <a:extLst>
                  <a:ext uri="{FF2B5EF4-FFF2-40B4-BE49-F238E27FC236}">
                    <a16:creationId xmlns:a16="http://schemas.microsoft.com/office/drawing/2014/main" id="{0358C7B4-F12D-46BA-BF33-DB07C3DA3BEA}"/>
                  </a:ext>
                </a:extLst>
              </p:cNvPr>
              <p:cNvGrpSpPr/>
              <p:nvPr/>
            </p:nvGrpSpPr>
            <p:grpSpPr>
              <a:xfrm>
                <a:off x="1940019" y="3494700"/>
                <a:ext cx="275000" cy="275000"/>
                <a:chOff x="1607367" y="4342267"/>
                <a:chExt cx="275000" cy="275000"/>
              </a:xfrm>
            </p:grpSpPr>
            <p:sp>
              <p:nvSpPr>
                <p:cNvPr id="37" name="iSḻîḋe">
                  <a:extLst>
                    <a:ext uri="{FF2B5EF4-FFF2-40B4-BE49-F238E27FC236}">
                      <a16:creationId xmlns:a16="http://schemas.microsoft.com/office/drawing/2014/main" id="{741FF7BC-7B5E-4E4A-9605-ED79A1A8AF8A}"/>
                    </a:ext>
                  </a:extLst>
                </p:cNvPr>
                <p:cNvSpPr/>
                <p:nvPr/>
              </p:nvSpPr>
              <p:spPr>
                <a:xfrm>
                  <a:off x="1607367" y="4342267"/>
                  <a:ext cx="275000" cy="275000"/>
                </a:xfrm>
                <a:prstGeom prst="ellipse">
                  <a:avLst/>
                </a:prstGeom>
                <a:solidFill>
                  <a:schemeClr val="bg1"/>
                </a:solidFill>
                <a:ln w="38100" cap="rnd">
                  <a:solidFill>
                    <a:srgbClr val="E4E6EA"/>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defTabSz="914354"/>
                  <a:endParaRPr lang="zh-CN" altLang="en-US" sz="2000" b="1" i="1">
                    <a:solidFill>
                      <a:schemeClr val="tx1"/>
                    </a:solidFill>
                    <a:latin typeface="微软雅黑" panose="020B0503020204020204" pitchFamily="34" charset="-122"/>
                    <a:ea typeface="微软雅黑" panose="020B0503020204020204" pitchFamily="34" charset="-122"/>
                  </a:endParaRPr>
                </a:p>
              </p:txBody>
            </p:sp>
            <p:sp>
              <p:nvSpPr>
                <p:cNvPr id="38" name="îṥľíḍè">
                  <a:extLst>
                    <a:ext uri="{FF2B5EF4-FFF2-40B4-BE49-F238E27FC236}">
                      <a16:creationId xmlns:a16="http://schemas.microsoft.com/office/drawing/2014/main" id="{F3DDA2B9-14D2-4AFA-9997-8CCA9BF6AE06}"/>
                    </a:ext>
                  </a:extLst>
                </p:cNvPr>
                <p:cNvSpPr/>
                <p:nvPr/>
              </p:nvSpPr>
              <p:spPr>
                <a:xfrm>
                  <a:off x="1657139" y="4392039"/>
                  <a:ext cx="175456" cy="175456"/>
                </a:xfrm>
                <a:prstGeom prst="ellipse">
                  <a:avLst/>
                </a:prstGeom>
                <a:solidFill>
                  <a:srgbClr val="C11D1D"/>
                </a:solidFill>
                <a:ln w="3175"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defTabSz="914354"/>
                  <a:endParaRPr lang="zh-CN" altLang="en-US" sz="2000" b="1" i="1">
                    <a:solidFill>
                      <a:schemeClr val="tx1"/>
                    </a:solidFill>
                    <a:latin typeface="微软雅黑" panose="020B0503020204020204" pitchFamily="34" charset="-122"/>
                    <a:ea typeface="微软雅黑" panose="020B0503020204020204" pitchFamily="34" charset="-122"/>
                  </a:endParaRPr>
                </a:p>
              </p:txBody>
            </p:sp>
          </p:grpSp>
          <p:sp>
            <p:nvSpPr>
              <p:cNvPr id="36" name="ïṣļïdé">
                <a:extLst>
                  <a:ext uri="{FF2B5EF4-FFF2-40B4-BE49-F238E27FC236}">
                    <a16:creationId xmlns:a16="http://schemas.microsoft.com/office/drawing/2014/main" id="{F29B8C60-FE24-4C9E-854E-3BB576656541}"/>
                  </a:ext>
                </a:extLst>
              </p:cNvPr>
              <p:cNvSpPr txBox="1"/>
              <p:nvPr/>
            </p:nvSpPr>
            <p:spPr bwMode="auto">
              <a:xfrm>
                <a:off x="1704590" y="3769700"/>
                <a:ext cx="745858" cy="39005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sz="1600" dirty="0">
                    <a:latin typeface="微软雅黑" panose="020B0503020204020204" pitchFamily="34" charset="-122"/>
                    <a:ea typeface="微软雅黑" panose="020B0503020204020204" pitchFamily="34" charset="-122"/>
                  </a:rPr>
                  <a:t>2019</a:t>
                </a:r>
              </a:p>
            </p:txBody>
          </p:sp>
        </p:grpSp>
        <p:grpSp>
          <p:nvGrpSpPr>
            <p:cNvPr id="6" name="îśľiḓe">
              <a:extLst>
                <a:ext uri="{FF2B5EF4-FFF2-40B4-BE49-F238E27FC236}">
                  <a16:creationId xmlns:a16="http://schemas.microsoft.com/office/drawing/2014/main" id="{DBF19D10-2C4E-4064-954E-9645B6A79379}"/>
                </a:ext>
              </a:extLst>
            </p:cNvPr>
            <p:cNvGrpSpPr/>
            <p:nvPr/>
          </p:nvGrpSpPr>
          <p:grpSpPr>
            <a:xfrm>
              <a:off x="3335154" y="3104647"/>
              <a:ext cx="2834238" cy="3029453"/>
              <a:chOff x="3504152" y="3104647"/>
              <a:chExt cx="2834238" cy="3029453"/>
            </a:xfrm>
          </p:grpSpPr>
          <p:cxnSp>
            <p:nvCxnSpPr>
              <p:cNvPr id="25" name="直接连接符 24">
                <a:extLst>
                  <a:ext uri="{FF2B5EF4-FFF2-40B4-BE49-F238E27FC236}">
                    <a16:creationId xmlns:a16="http://schemas.microsoft.com/office/drawing/2014/main" id="{EEEDB49A-AC8D-422E-8B2E-227F1B15ADB7}"/>
                  </a:ext>
                </a:extLst>
              </p:cNvPr>
              <p:cNvCxnSpPr>
                <a:stCxn id="31" idx="2"/>
                <a:endCxn id="29" idx="4"/>
              </p:cNvCxnSpPr>
              <p:nvPr/>
            </p:nvCxnSpPr>
            <p:spPr>
              <a:xfrm flipV="1">
                <a:off x="4921271" y="3769700"/>
                <a:ext cx="0" cy="236440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nvGrpSpPr>
              <p:cNvPr id="26" name="ïṡ1idè">
                <a:extLst>
                  <a:ext uri="{FF2B5EF4-FFF2-40B4-BE49-F238E27FC236}">
                    <a16:creationId xmlns:a16="http://schemas.microsoft.com/office/drawing/2014/main" id="{716B92B1-35D3-481C-B8B8-804CC3EB4AE5}"/>
                  </a:ext>
                </a:extLst>
              </p:cNvPr>
              <p:cNvGrpSpPr/>
              <p:nvPr/>
            </p:nvGrpSpPr>
            <p:grpSpPr>
              <a:xfrm>
                <a:off x="3504152" y="4017186"/>
                <a:ext cx="2834238" cy="2116914"/>
                <a:chOff x="3504152" y="4017186"/>
                <a:chExt cx="2327244" cy="2116914"/>
              </a:xfrm>
            </p:grpSpPr>
            <p:sp>
              <p:nvSpPr>
                <p:cNvPr id="31" name="í$ḷíḋé">
                  <a:extLst>
                    <a:ext uri="{FF2B5EF4-FFF2-40B4-BE49-F238E27FC236}">
                      <a16:creationId xmlns:a16="http://schemas.microsoft.com/office/drawing/2014/main" id="{9006D069-8124-460C-82C3-F07A292CA8DF}"/>
                    </a:ext>
                  </a:extLst>
                </p:cNvPr>
                <p:cNvSpPr/>
                <p:nvPr/>
              </p:nvSpPr>
              <p:spPr bwMode="auto">
                <a:xfrm>
                  <a:off x="3504152" y="4591213"/>
                  <a:ext cx="2327244" cy="1542887"/>
                </a:xfrm>
                <a:prstGeom prst="rect">
                  <a:avLst/>
                </a:prstGeom>
                <a:solidFill>
                  <a:schemeClr val="bg1"/>
                </a:solidFill>
                <a:ln>
                  <a:noFill/>
                </a:ln>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40000"/>
                    </a:lnSpc>
                  </a:pPr>
                  <a:r>
                    <a:rPr lang="zh-CN" altLang="en-US" sz="1100" dirty="0">
                      <a:solidFill>
                        <a:schemeClr val="dk1">
                          <a:lumMod val="100000"/>
                        </a:schemeClr>
                      </a:solidFill>
                      <a:latin typeface="微软雅黑" panose="020B0503020204020204" pitchFamily="34" charset="-122"/>
                      <a:ea typeface="微软雅黑" panose="020B0503020204020204" pitchFamily="34" charset="-122"/>
                    </a:rPr>
                    <a:t>输入您的内容</a:t>
                  </a:r>
                  <a:endParaRPr lang="en-US" altLang="zh-CN" sz="1100" dirty="0">
                    <a:solidFill>
                      <a:schemeClr val="dk1">
                        <a:lumMod val="100000"/>
                      </a:schemeClr>
                    </a:solidFill>
                    <a:latin typeface="微软雅黑" panose="020B0503020204020204" pitchFamily="34" charset="-122"/>
                    <a:ea typeface="微软雅黑" panose="020B0503020204020204" pitchFamily="34" charset="-122"/>
                  </a:endParaRPr>
                </a:p>
                <a:p>
                  <a:pPr algn="ctr">
                    <a:lnSpc>
                      <a:spcPct val="140000"/>
                    </a:lnSpc>
                  </a:pPr>
                  <a:r>
                    <a:rPr lang="zh-CN" altLang="en-US" sz="1100" dirty="0">
                      <a:solidFill>
                        <a:schemeClr val="dk1">
                          <a:lumMod val="100000"/>
                        </a:schemeClr>
                      </a:solidFill>
                      <a:latin typeface="微软雅黑" panose="020B0503020204020204" pitchFamily="34" charset="-122"/>
                      <a:ea typeface="微软雅黑" panose="020B0503020204020204" pitchFamily="34" charset="-122"/>
                    </a:rPr>
                    <a:t>输入您的内容</a:t>
                  </a:r>
                  <a:endParaRPr lang="en-US" altLang="zh-CN" sz="1100" dirty="0">
                    <a:solidFill>
                      <a:schemeClr val="dk1">
                        <a:lumMod val="100000"/>
                      </a:schemeClr>
                    </a:solidFill>
                    <a:latin typeface="微软雅黑" panose="020B0503020204020204" pitchFamily="34" charset="-122"/>
                    <a:ea typeface="微软雅黑" panose="020B0503020204020204" pitchFamily="34" charset="-122"/>
                  </a:endParaRPr>
                </a:p>
                <a:p>
                  <a:pPr algn="ctr">
                    <a:lnSpc>
                      <a:spcPct val="140000"/>
                    </a:lnSpc>
                  </a:pPr>
                  <a:r>
                    <a:rPr lang="en-US" altLang="zh-CN" sz="1100" dirty="0">
                      <a:solidFill>
                        <a:schemeClr val="dk1">
                          <a:lumMod val="100000"/>
                        </a:schemeClr>
                      </a:solidFill>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algn="ctr">
                    <a:lnSpc>
                      <a:spcPct val="150000"/>
                    </a:lnSpc>
                    <a:spcBef>
                      <a:spcPct val="0"/>
                    </a:spcBef>
                  </a:pPr>
                  <a:r>
                    <a:rPr lang="en-US" altLang="zh-CN" sz="1100" dirty="0">
                      <a:latin typeface="微软雅黑" panose="020B0503020204020204" pitchFamily="34" charset="-122"/>
                      <a:ea typeface="微软雅黑" panose="020B0503020204020204" pitchFamily="34" charset="-122"/>
                    </a:rPr>
                    <a:t>……</a:t>
                  </a:r>
                </a:p>
                <a:p>
                  <a:pPr algn="ctr">
                    <a:lnSpc>
                      <a:spcPct val="150000"/>
                    </a:lnSpc>
                    <a:spcBef>
                      <a:spcPct val="0"/>
                    </a:spcBef>
                  </a:pPr>
                  <a:r>
                    <a:rPr lang="en-US" altLang="zh-CN" sz="1100" dirty="0">
                      <a:latin typeface="微软雅黑" panose="020B0503020204020204" pitchFamily="34" charset="-122"/>
                      <a:ea typeface="微软雅黑" panose="020B0503020204020204" pitchFamily="34" charset="-122"/>
                    </a:rPr>
                    <a:t>……</a:t>
                  </a:r>
                </a:p>
              </p:txBody>
            </p:sp>
            <p:sp>
              <p:nvSpPr>
                <p:cNvPr id="32" name="ïṧḻïḑè">
                  <a:extLst>
                    <a:ext uri="{FF2B5EF4-FFF2-40B4-BE49-F238E27FC236}">
                      <a16:creationId xmlns:a16="http://schemas.microsoft.com/office/drawing/2014/main" id="{F29B8C60-FE24-4C9E-854E-3BB576656541}"/>
                    </a:ext>
                  </a:extLst>
                </p:cNvPr>
                <p:cNvSpPr txBox="1"/>
                <p:nvPr/>
              </p:nvSpPr>
              <p:spPr bwMode="auto">
                <a:xfrm>
                  <a:off x="3504152" y="4017186"/>
                  <a:ext cx="2327244" cy="432024"/>
                </a:xfrm>
                <a:prstGeom prst="rect">
                  <a:avLst/>
                </a:prstGeom>
                <a:solidFill>
                  <a:schemeClr val="bg1"/>
                </a:solidFill>
                <a:ln>
                  <a:noFill/>
                </a:ln>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zh-CN" altLang="en-US" sz="1600" b="1" dirty="0">
                      <a:latin typeface="微软雅黑" panose="020B0503020204020204" pitchFamily="34" charset="-122"/>
                      <a:ea typeface="微软雅黑" panose="020B0503020204020204" pitchFamily="34" charset="-122"/>
                    </a:rPr>
                    <a:t>输入标题</a:t>
                  </a:r>
                  <a:endParaRPr lang="en-US" altLang="zh-CN" sz="1600" b="1" dirty="0">
                    <a:latin typeface="微软雅黑" panose="020B0503020204020204" pitchFamily="34" charset="-122"/>
                    <a:ea typeface="微软雅黑" panose="020B0503020204020204" pitchFamily="34" charset="-122"/>
                  </a:endParaRPr>
                </a:p>
              </p:txBody>
            </p:sp>
          </p:grpSp>
          <p:grpSp>
            <p:nvGrpSpPr>
              <p:cNvPr id="27" name="íŝḷîḓe">
                <a:extLst>
                  <a:ext uri="{FF2B5EF4-FFF2-40B4-BE49-F238E27FC236}">
                    <a16:creationId xmlns:a16="http://schemas.microsoft.com/office/drawing/2014/main" id="{E42A2A9E-E7BD-4575-A081-CBA163890080}"/>
                  </a:ext>
                </a:extLst>
              </p:cNvPr>
              <p:cNvGrpSpPr/>
              <p:nvPr/>
            </p:nvGrpSpPr>
            <p:grpSpPr>
              <a:xfrm>
                <a:off x="4783771" y="3494700"/>
                <a:ext cx="275000" cy="275000"/>
                <a:chOff x="1607367" y="4342267"/>
                <a:chExt cx="275000" cy="275000"/>
              </a:xfrm>
            </p:grpSpPr>
            <p:sp>
              <p:nvSpPr>
                <p:cNvPr id="29" name="islïḋe">
                  <a:extLst>
                    <a:ext uri="{FF2B5EF4-FFF2-40B4-BE49-F238E27FC236}">
                      <a16:creationId xmlns:a16="http://schemas.microsoft.com/office/drawing/2014/main" id="{8AFFEC9E-942E-42FA-B67D-B687A79A8701}"/>
                    </a:ext>
                  </a:extLst>
                </p:cNvPr>
                <p:cNvSpPr/>
                <p:nvPr/>
              </p:nvSpPr>
              <p:spPr>
                <a:xfrm>
                  <a:off x="1607367" y="4342267"/>
                  <a:ext cx="275000" cy="275000"/>
                </a:xfrm>
                <a:prstGeom prst="ellipse">
                  <a:avLst/>
                </a:prstGeom>
                <a:solidFill>
                  <a:schemeClr val="bg1"/>
                </a:solidFill>
                <a:ln w="38100" cap="rnd">
                  <a:solidFill>
                    <a:srgbClr val="E4E6EA"/>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defTabSz="914354"/>
                  <a:endParaRPr lang="zh-CN" altLang="en-US" sz="2000" b="1" i="1">
                    <a:solidFill>
                      <a:schemeClr val="tx1"/>
                    </a:solidFill>
                    <a:latin typeface="微软雅黑" panose="020B0503020204020204" pitchFamily="34" charset="-122"/>
                    <a:ea typeface="微软雅黑" panose="020B0503020204020204" pitchFamily="34" charset="-122"/>
                  </a:endParaRPr>
                </a:p>
              </p:txBody>
            </p:sp>
            <p:sp>
              <p:nvSpPr>
                <p:cNvPr id="30" name="îsľîḍe">
                  <a:extLst>
                    <a:ext uri="{FF2B5EF4-FFF2-40B4-BE49-F238E27FC236}">
                      <a16:creationId xmlns:a16="http://schemas.microsoft.com/office/drawing/2014/main" id="{763F6CA8-6E32-4743-8877-41599C121B3F}"/>
                    </a:ext>
                  </a:extLst>
                </p:cNvPr>
                <p:cNvSpPr/>
                <p:nvPr/>
              </p:nvSpPr>
              <p:spPr>
                <a:xfrm>
                  <a:off x="1657139" y="4392039"/>
                  <a:ext cx="175456" cy="175456"/>
                </a:xfrm>
                <a:prstGeom prst="ellipse">
                  <a:avLst/>
                </a:prstGeom>
                <a:solidFill>
                  <a:srgbClr val="C7B058"/>
                </a:solidFill>
                <a:ln w="3175"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defTabSz="914354"/>
                  <a:endParaRPr lang="zh-CN" altLang="en-US" sz="2000" b="1" i="1">
                    <a:solidFill>
                      <a:schemeClr val="tx1"/>
                    </a:solidFill>
                    <a:latin typeface="微软雅黑" panose="020B0503020204020204" pitchFamily="34" charset="-122"/>
                    <a:ea typeface="微软雅黑" panose="020B0503020204020204" pitchFamily="34" charset="-122"/>
                  </a:endParaRPr>
                </a:p>
              </p:txBody>
            </p:sp>
          </p:grpSp>
          <p:sp>
            <p:nvSpPr>
              <p:cNvPr id="28" name="iṡlïḑe">
                <a:extLst>
                  <a:ext uri="{FF2B5EF4-FFF2-40B4-BE49-F238E27FC236}">
                    <a16:creationId xmlns:a16="http://schemas.microsoft.com/office/drawing/2014/main" id="{F29B8C60-FE24-4C9E-854E-3BB576656541}"/>
                  </a:ext>
                </a:extLst>
              </p:cNvPr>
              <p:cNvSpPr txBox="1"/>
              <p:nvPr/>
            </p:nvSpPr>
            <p:spPr bwMode="auto">
              <a:xfrm>
                <a:off x="4548342" y="3104647"/>
                <a:ext cx="745858" cy="39005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sz="1600" dirty="0">
                    <a:latin typeface="微软雅黑" panose="020B0503020204020204" pitchFamily="34" charset="-122"/>
                    <a:ea typeface="微软雅黑" panose="020B0503020204020204" pitchFamily="34" charset="-122"/>
                  </a:rPr>
                  <a:t>2020</a:t>
                </a:r>
              </a:p>
            </p:txBody>
          </p:sp>
        </p:grpSp>
        <p:grpSp>
          <p:nvGrpSpPr>
            <p:cNvPr id="7" name="ïṩlíḑê">
              <a:extLst>
                <a:ext uri="{FF2B5EF4-FFF2-40B4-BE49-F238E27FC236}">
                  <a16:creationId xmlns:a16="http://schemas.microsoft.com/office/drawing/2014/main" id="{AE540AD2-2F96-4D67-9994-8C444A69DC8B}"/>
                </a:ext>
              </a:extLst>
            </p:cNvPr>
            <p:cNvGrpSpPr/>
            <p:nvPr/>
          </p:nvGrpSpPr>
          <p:grpSpPr>
            <a:xfrm>
              <a:off x="6009908" y="1130300"/>
              <a:ext cx="2834238" cy="3029453"/>
              <a:chOff x="6347904" y="1130300"/>
              <a:chExt cx="2834238" cy="3029453"/>
            </a:xfrm>
          </p:grpSpPr>
          <p:cxnSp>
            <p:nvCxnSpPr>
              <p:cNvPr id="17" name="直接连接符 16">
                <a:extLst>
                  <a:ext uri="{FF2B5EF4-FFF2-40B4-BE49-F238E27FC236}">
                    <a16:creationId xmlns:a16="http://schemas.microsoft.com/office/drawing/2014/main" id="{AA1B1F92-DB7E-4E86-A2D7-2A2F10C2BDC4}"/>
                  </a:ext>
                </a:extLst>
              </p:cNvPr>
              <p:cNvCxnSpPr>
                <a:stCxn id="21" idx="0"/>
                <a:endCxn id="24" idx="0"/>
              </p:cNvCxnSpPr>
              <p:nvPr/>
            </p:nvCxnSpPr>
            <p:spPr>
              <a:xfrm flipV="1">
                <a:off x="7765023" y="1130300"/>
                <a:ext cx="0" cy="236440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nvGrpSpPr>
              <p:cNvPr id="18" name="îśḻíḑe">
                <a:extLst>
                  <a:ext uri="{FF2B5EF4-FFF2-40B4-BE49-F238E27FC236}">
                    <a16:creationId xmlns:a16="http://schemas.microsoft.com/office/drawing/2014/main" id="{4A4B21A6-3172-402C-B44F-0757A136ED0E}"/>
                  </a:ext>
                </a:extLst>
              </p:cNvPr>
              <p:cNvGrpSpPr/>
              <p:nvPr/>
            </p:nvGrpSpPr>
            <p:grpSpPr>
              <a:xfrm>
                <a:off x="6347904" y="1130300"/>
                <a:ext cx="2834238" cy="2116914"/>
                <a:chOff x="6347904" y="1130300"/>
                <a:chExt cx="2327244" cy="2116914"/>
              </a:xfrm>
            </p:grpSpPr>
            <p:sp>
              <p:nvSpPr>
                <p:cNvPr id="23" name="îśḻiḋé">
                  <a:extLst>
                    <a:ext uri="{FF2B5EF4-FFF2-40B4-BE49-F238E27FC236}">
                      <a16:creationId xmlns:a16="http://schemas.microsoft.com/office/drawing/2014/main" id="{9006D069-8124-460C-82C3-F07A292CA8DF}"/>
                    </a:ext>
                  </a:extLst>
                </p:cNvPr>
                <p:cNvSpPr/>
                <p:nvPr/>
              </p:nvSpPr>
              <p:spPr bwMode="auto">
                <a:xfrm>
                  <a:off x="6347904" y="1704327"/>
                  <a:ext cx="2327244" cy="1542887"/>
                </a:xfrm>
                <a:prstGeom prst="rect">
                  <a:avLst/>
                </a:prstGeom>
                <a:solidFill>
                  <a:schemeClr val="bg1"/>
                </a:solidFill>
                <a:ln>
                  <a:noFill/>
                </a:ln>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40000"/>
                    </a:lnSpc>
                  </a:pPr>
                  <a:r>
                    <a:rPr lang="zh-CN" altLang="en-US" sz="1100" dirty="0">
                      <a:solidFill>
                        <a:schemeClr val="dk1">
                          <a:lumMod val="100000"/>
                        </a:schemeClr>
                      </a:solidFill>
                      <a:latin typeface="微软雅黑" panose="020B0503020204020204" pitchFamily="34" charset="-122"/>
                      <a:ea typeface="微软雅黑" panose="020B0503020204020204" pitchFamily="34" charset="-122"/>
                    </a:rPr>
                    <a:t>输入您的内容</a:t>
                  </a:r>
                  <a:endParaRPr lang="en-US" altLang="zh-CN" sz="1100" dirty="0">
                    <a:solidFill>
                      <a:schemeClr val="dk1">
                        <a:lumMod val="100000"/>
                      </a:schemeClr>
                    </a:solidFill>
                    <a:latin typeface="微软雅黑" panose="020B0503020204020204" pitchFamily="34" charset="-122"/>
                    <a:ea typeface="微软雅黑" panose="020B0503020204020204" pitchFamily="34" charset="-122"/>
                  </a:endParaRPr>
                </a:p>
                <a:p>
                  <a:pPr algn="ctr">
                    <a:lnSpc>
                      <a:spcPct val="140000"/>
                    </a:lnSpc>
                  </a:pPr>
                  <a:r>
                    <a:rPr lang="zh-CN" altLang="en-US" sz="1100" dirty="0">
                      <a:solidFill>
                        <a:schemeClr val="dk1">
                          <a:lumMod val="100000"/>
                        </a:schemeClr>
                      </a:solidFill>
                      <a:latin typeface="微软雅黑" panose="020B0503020204020204" pitchFamily="34" charset="-122"/>
                      <a:ea typeface="微软雅黑" panose="020B0503020204020204" pitchFamily="34" charset="-122"/>
                    </a:rPr>
                    <a:t>输入您的内容</a:t>
                  </a:r>
                  <a:endParaRPr lang="en-US" altLang="zh-CN" sz="1100" dirty="0">
                    <a:solidFill>
                      <a:schemeClr val="dk1">
                        <a:lumMod val="100000"/>
                      </a:schemeClr>
                    </a:solidFill>
                    <a:latin typeface="微软雅黑" panose="020B0503020204020204" pitchFamily="34" charset="-122"/>
                    <a:ea typeface="微软雅黑" panose="020B0503020204020204" pitchFamily="34" charset="-122"/>
                  </a:endParaRPr>
                </a:p>
                <a:p>
                  <a:pPr algn="ctr">
                    <a:lnSpc>
                      <a:spcPct val="140000"/>
                    </a:lnSpc>
                  </a:pPr>
                  <a:r>
                    <a:rPr lang="en-US" altLang="zh-CN" sz="1100" dirty="0">
                      <a:solidFill>
                        <a:schemeClr val="dk1">
                          <a:lumMod val="100000"/>
                        </a:schemeClr>
                      </a:solidFill>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algn="ctr">
                    <a:lnSpc>
                      <a:spcPct val="150000"/>
                    </a:lnSpc>
                    <a:spcBef>
                      <a:spcPct val="0"/>
                    </a:spcBef>
                  </a:pPr>
                  <a:r>
                    <a:rPr lang="en-US" altLang="zh-CN" sz="1100" dirty="0">
                      <a:latin typeface="微软雅黑" panose="020B0503020204020204" pitchFamily="34" charset="-122"/>
                      <a:ea typeface="微软雅黑" panose="020B0503020204020204" pitchFamily="34" charset="-122"/>
                    </a:rPr>
                    <a:t>……</a:t>
                  </a:r>
                </a:p>
                <a:p>
                  <a:pPr algn="ctr">
                    <a:lnSpc>
                      <a:spcPct val="150000"/>
                    </a:lnSpc>
                    <a:spcBef>
                      <a:spcPct val="0"/>
                    </a:spcBef>
                  </a:pPr>
                  <a:r>
                    <a:rPr lang="en-US" altLang="zh-CN" sz="1100" dirty="0">
                      <a:latin typeface="微软雅黑" panose="020B0503020204020204" pitchFamily="34" charset="-122"/>
                      <a:ea typeface="微软雅黑" panose="020B0503020204020204" pitchFamily="34" charset="-122"/>
                    </a:rPr>
                    <a:t>……</a:t>
                  </a:r>
                </a:p>
              </p:txBody>
            </p:sp>
            <p:sp>
              <p:nvSpPr>
                <p:cNvPr id="24" name="îṧḷíḓè">
                  <a:extLst>
                    <a:ext uri="{FF2B5EF4-FFF2-40B4-BE49-F238E27FC236}">
                      <a16:creationId xmlns:a16="http://schemas.microsoft.com/office/drawing/2014/main" id="{F29B8C60-FE24-4C9E-854E-3BB576656541}"/>
                    </a:ext>
                  </a:extLst>
                </p:cNvPr>
                <p:cNvSpPr txBox="1"/>
                <p:nvPr/>
              </p:nvSpPr>
              <p:spPr bwMode="auto">
                <a:xfrm>
                  <a:off x="6347904" y="1130300"/>
                  <a:ext cx="2327244" cy="432024"/>
                </a:xfrm>
                <a:prstGeom prst="rect">
                  <a:avLst/>
                </a:prstGeom>
                <a:solidFill>
                  <a:schemeClr val="bg1"/>
                </a:solidFill>
                <a:ln>
                  <a:noFill/>
                </a:ln>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zh-CN" altLang="en-US" sz="1600" b="1" dirty="0">
                      <a:latin typeface="微软雅黑" panose="020B0503020204020204" pitchFamily="34" charset="-122"/>
                      <a:ea typeface="微软雅黑" panose="020B0503020204020204" pitchFamily="34" charset="-122"/>
                    </a:rPr>
                    <a:t>输入标题</a:t>
                  </a:r>
                  <a:endParaRPr lang="en-US" altLang="zh-CN" sz="1600" b="1" dirty="0">
                    <a:latin typeface="微软雅黑" panose="020B0503020204020204" pitchFamily="34" charset="-122"/>
                    <a:ea typeface="微软雅黑" panose="020B0503020204020204" pitchFamily="34" charset="-122"/>
                  </a:endParaRPr>
                </a:p>
              </p:txBody>
            </p:sp>
          </p:grpSp>
          <p:grpSp>
            <p:nvGrpSpPr>
              <p:cNvPr id="19" name="iŝḷïḋé">
                <a:extLst>
                  <a:ext uri="{FF2B5EF4-FFF2-40B4-BE49-F238E27FC236}">
                    <a16:creationId xmlns:a16="http://schemas.microsoft.com/office/drawing/2014/main" id="{D9564A60-7434-4890-8A7B-8DC2C52DB127}"/>
                  </a:ext>
                </a:extLst>
              </p:cNvPr>
              <p:cNvGrpSpPr/>
              <p:nvPr/>
            </p:nvGrpSpPr>
            <p:grpSpPr>
              <a:xfrm>
                <a:off x="7627523" y="3494700"/>
                <a:ext cx="275000" cy="275000"/>
                <a:chOff x="1607367" y="4342267"/>
                <a:chExt cx="275000" cy="275000"/>
              </a:xfrm>
            </p:grpSpPr>
            <p:sp>
              <p:nvSpPr>
                <p:cNvPr id="21" name="íṣ1ïḍè">
                  <a:extLst>
                    <a:ext uri="{FF2B5EF4-FFF2-40B4-BE49-F238E27FC236}">
                      <a16:creationId xmlns:a16="http://schemas.microsoft.com/office/drawing/2014/main" id="{533F3474-1C9E-4950-B6E7-2FC7565D3DA8}"/>
                    </a:ext>
                  </a:extLst>
                </p:cNvPr>
                <p:cNvSpPr/>
                <p:nvPr/>
              </p:nvSpPr>
              <p:spPr>
                <a:xfrm>
                  <a:off x="1607367" y="4342267"/>
                  <a:ext cx="275000" cy="275000"/>
                </a:xfrm>
                <a:prstGeom prst="ellipse">
                  <a:avLst/>
                </a:prstGeom>
                <a:solidFill>
                  <a:schemeClr val="bg1"/>
                </a:solidFill>
                <a:ln w="38100" cap="rnd">
                  <a:solidFill>
                    <a:srgbClr val="E4E6EA"/>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defTabSz="914354"/>
                  <a:endParaRPr lang="zh-CN" altLang="en-US" sz="2000" b="1" i="1">
                    <a:solidFill>
                      <a:schemeClr val="tx1"/>
                    </a:solidFill>
                    <a:latin typeface="微软雅黑" panose="020B0503020204020204" pitchFamily="34" charset="-122"/>
                    <a:ea typeface="微软雅黑" panose="020B0503020204020204" pitchFamily="34" charset="-122"/>
                  </a:endParaRPr>
                </a:p>
              </p:txBody>
            </p:sp>
            <p:sp>
              <p:nvSpPr>
                <p:cNvPr id="22" name="i$ľîḋe">
                  <a:extLst>
                    <a:ext uri="{FF2B5EF4-FFF2-40B4-BE49-F238E27FC236}">
                      <a16:creationId xmlns:a16="http://schemas.microsoft.com/office/drawing/2014/main" id="{04C7B0B1-219D-4181-9A51-CBF857722713}"/>
                    </a:ext>
                  </a:extLst>
                </p:cNvPr>
                <p:cNvSpPr/>
                <p:nvPr/>
              </p:nvSpPr>
              <p:spPr>
                <a:xfrm>
                  <a:off x="1657139" y="4392039"/>
                  <a:ext cx="175456" cy="175456"/>
                </a:xfrm>
                <a:prstGeom prst="ellipse">
                  <a:avLst/>
                </a:prstGeom>
                <a:solidFill>
                  <a:srgbClr val="C11D1D"/>
                </a:solidFill>
                <a:ln w="3175"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defTabSz="914354"/>
                  <a:endParaRPr lang="zh-CN" altLang="en-US" sz="2000" b="1" i="1">
                    <a:solidFill>
                      <a:schemeClr val="tx1"/>
                    </a:solidFill>
                    <a:latin typeface="微软雅黑" panose="020B0503020204020204" pitchFamily="34" charset="-122"/>
                    <a:ea typeface="微软雅黑" panose="020B0503020204020204" pitchFamily="34" charset="-122"/>
                  </a:endParaRPr>
                </a:p>
              </p:txBody>
            </p:sp>
          </p:grpSp>
          <p:sp>
            <p:nvSpPr>
              <p:cNvPr id="20" name="iṧḻïḋê">
                <a:extLst>
                  <a:ext uri="{FF2B5EF4-FFF2-40B4-BE49-F238E27FC236}">
                    <a16:creationId xmlns:a16="http://schemas.microsoft.com/office/drawing/2014/main" id="{F29B8C60-FE24-4C9E-854E-3BB576656541}"/>
                  </a:ext>
                </a:extLst>
              </p:cNvPr>
              <p:cNvSpPr txBox="1"/>
              <p:nvPr/>
            </p:nvSpPr>
            <p:spPr bwMode="auto">
              <a:xfrm>
                <a:off x="7392094" y="3769700"/>
                <a:ext cx="745858" cy="39005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sz="1600" dirty="0">
                    <a:latin typeface="微软雅黑" panose="020B0503020204020204" pitchFamily="34" charset="-122"/>
                    <a:ea typeface="微软雅黑" panose="020B0503020204020204" pitchFamily="34" charset="-122"/>
                  </a:rPr>
                  <a:t>2021</a:t>
                </a:r>
              </a:p>
            </p:txBody>
          </p:sp>
        </p:grpSp>
        <p:grpSp>
          <p:nvGrpSpPr>
            <p:cNvPr id="8" name="ïṣ1íďé">
              <a:extLst>
                <a:ext uri="{FF2B5EF4-FFF2-40B4-BE49-F238E27FC236}">
                  <a16:creationId xmlns:a16="http://schemas.microsoft.com/office/drawing/2014/main" id="{891D225B-0E9E-4F3A-95C7-B1FB273546A7}"/>
                </a:ext>
              </a:extLst>
            </p:cNvPr>
            <p:cNvGrpSpPr/>
            <p:nvPr/>
          </p:nvGrpSpPr>
          <p:grpSpPr>
            <a:xfrm>
              <a:off x="8684662" y="3104647"/>
              <a:ext cx="2834238" cy="3029453"/>
              <a:chOff x="8684662" y="3104647"/>
              <a:chExt cx="2834238" cy="3029453"/>
            </a:xfrm>
          </p:grpSpPr>
          <p:cxnSp>
            <p:nvCxnSpPr>
              <p:cNvPr id="9" name="直接连接符 8">
                <a:extLst>
                  <a:ext uri="{FF2B5EF4-FFF2-40B4-BE49-F238E27FC236}">
                    <a16:creationId xmlns:a16="http://schemas.microsoft.com/office/drawing/2014/main" id="{F2856F72-8564-4342-B2D9-BFE7FD8973AD}"/>
                  </a:ext>
                </a:extLst>
              </p:cNvPr>
              <p:cNvCxnSpPr>
                <a:stCxn id="15" idx="2"/>
                <a:endCxn id="13" idx="4"/>
              </p:cNvCxnSpPr>
              <p:nvPr/>
            </p:nvCxnSpPr>
            <p:spPr>
              <a:xfrm flipV="1">
                <a:off x="10101781" y="3769700"/>
                <a:ext cx="0" cy="236440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nvGrpSpPr>
              <p:cNvPr id="10" name="ï$ľîḍé">
                <a:extLst>
                  <a:ext uri="{FF2B5EF4-FFF2-40B4-BE49-F238E27FC236}">
                    <a16:creationId xmlns:a16="http://schemas.microsoft.com/office/drawing/2014/main" id="{982D5999-5B40-430E-8882-66D25791B801}"/>
                  </a:ext>
                </a:extLst>
              </p:cNvPr>
              <p:cNvGrpSpPr/>
              <p:nvPr/>
            </p:nvGrpSpPr>
            <p:grpSpPr>
              <a:xfrm>
                <a:off x="8684662" y="4017186"/>
                <a:ext cx="2834238" cy="2116914"/>
                <a:chOff x="9191656" y="4017186"/>
                <a:chExt cx="2327244" cy="2116914"/>
              </a:xfrm>
            </p:grpSpPr>
            <p:sp>
              <p:nvSpPr>
                <p:cNvPr id="15" name="íšlïḍè">
                  <a:extLst>
                    <a:ext uri="{FF2B5EF4-FFF2-40B4-BE49-F238E27FC236}">
                      <a16:creationId xmlns:a16="http://schemas.microsoft.com/office/drawing/2014/main" id="{9006D069-8124-460C-82C3-F07A292CA8DF}"/>
                    </a:ext>
                  </a:extLst>
                </p:cNvPr>
                <p:cNvSpPr/>
                <p:nvPr/>
              </p:nvSpPr>
              <p:spPr bwMode="auto">
                <a:xfrm>
                  <a:off x="9191656" y="4591213"/>
                  <a:ext cx="2327244" cy="1542887"/>
                </a:xfrm>
                <a:prstGeom prst="rect">
                  <a:avLst/>
                </a:prstGeom>
                <a:solidFill>
                  <a:schemeClr val="bg1"/>
                </a:solidFill>
                <a:ln>
                  <a:noFill/>
                </a:ln>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40000"/>
                    </a:lnSpc>
                  </a:pPr>
                  <a:r>
                    <a:rPr lang="zh-CN" altLang="en-US" sz="1100" dirty="0">
                      <a:solidFill>
                        <a:schemeClr val="dk1">
                          <a:lumMod val="100000"/>
                        </a:schemeClr>
                      </a:solidFill>
                      <a:latin typeface="微软雅黑" panose="020B0503020204020204" pitchFamily="34" charset="-122"/>
                      <a:ea typeface="微软雅黑" panose="020B0503020204020204" pitchFamily="34" charset="-122"/>
                    </a:rPr>
                    <a:t>输入您的内容</a:t>
                  </a:r>
                  <a:endParaRPr lang="en-US" altLang="zh-CN" sz="1100" dirty="0">
                    <a:solidFill>
                      <a:schemeClr val="dk1">
                        <a:lumMod val="100000"/>
                      </a:schemeClr>
                    </a:solidFill>
                    <a:latin typeface="微软雅黑" panose="020B0503020204020204" pitchFamily="34" charset="-122"/>
                    <a:ea typeface="微软雅黑" panose="020B0503020204020204" pitchFamily="34" charset="-122"/>
                  </a:endParaRPr>
                </a:p>
                <a:p>
                  <a:pPr algn="ctr">
                    <a:lnSpc>
                      <a:spcPct val="140000"/>
                    </a:lnSpc>
                  </a:pPr>
                  <a:r>
                    <a:rPr lang="zh-CN" altLang="en-US" sz="1100" dirty="0">
                      <a:solidFill>
                        <a:schemeClr val="dk1">
                          <a:lumMod val="100000"/>
                        </a:schemeClr>
                      </a:solidFill>
                      <a:latin typeface="微软雅黑" panose="020B0503020204020204" pitchFamily="34" charset="-122"/>
                      <a:ea typeface="微软雅黑" panose="020B0503020204020204" pitchFamily="34" charset="-122"/>
                    </a:rPr>
                    <a:t>输入您的内容</a:t>
                  </a:r>
                  <a:endParaRPr lang="en-US" altLang="zh-CN" sz="1100" dirty="0">
                    <a:solidFill>
                      <a:schemeClr val="dk1">
                        <a:lumMod val="100000"/>
                      </a:schemeClr>
                    </a:solidFill>
                    <a:latin typeface="微软雅黑" panose="020B0503020204020204" pitchFamily="34" charset="-122"/>
                    <a:ea typeface="微软雅黑" panose="020B0503020204020204" pitchFamily="34" charset="-122"/>
                  </a:endParaRPr>
                </a:p>
                <a:p>
                  <a:pPr algn="ctr">
                    <a:lnSpc>
                      <a:spcPct val="140000"/>
                    </a:lnSpc>
                  </a:pPr>
                  <a:r>
                    <a:rPr lang="en-US" altLang="zh-CN" sz="1100" dirty="0">
                      <a:solidFill>
                        <a:schemeClr val="dk1">
                          <a:lumMod val="100000"/>
                        </a:schemeClr>
                      </a:solidFill>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a:p>
                  <a:pPr algn="ctr">
                    <a:lnSpc>
                      <a:spcPct val="150000"/>
                    </a:lnSpc>
                    <a:spcBef>
                      <a:spcPct val="0"/>
                    </a:spcBef>
                  </a:pPr>
                  <a:r>
                    <a:rPr lang="en-US" altLang="zh-CN" sz="1100" dirty="0">
                      <a:latin typeface="微软雅黑" panose="020B0503020204020204" pitchFamily="34" charset="-122"/>
                      <a:ea typeface="微软雅黑" panose="020B0503020204020204" pitchFamily="34" charset="-122"/>
                    </a:rPr>
                    <a:t>……</a:t>
                  </a:r>
                </a:p>
                <a:p>
                  <a:pPr algn="ctr">
                    <a:lnSpc>
                      <a:spcPct val="150000"/>
                    </a:lnSpc>
                    <a:spcBef>
                      <a:spcPct val="0"/>
                    </a:spcBef>
                  </a:pPr>
                  <a:r>
                    <a:rPr lang="en-US" altLang="zh-CN" sz="1100" dirty="0">
                      <a:latin typeface="微软雅黑" panose="020B0503020204020204" pitchFamily="34" charset="-122"/>
                      <a:ea typeface="微软雅黑" panose="020B0503020204020204" pitchFamily="34" charset="-122"/>
                    </a:rPr>
                    <a:t>……</a:t>
                  </a:r>
                </a:p>
              </p:txBody>
            </p:sp>
            <p:sp>
              <p:nvSpPr>
                <p:cNvPr id="16" name="îšḻîdè">
                  <a:extLst>
                    <a:ext uri="{FF2B5EF4-FFF2-40B4-BE49-F238E27FC236}">
                      <a16:creationId xmlns:a16="http://schemas.microsoft.com/office/drawing/2014/main" id="{F29B8C60-FE24-4C9E-854E-3BB576656541}"/>
                    </a:ext>
                  </a:extLst>
                </p:cNvPr>
                <p:cNvSpPr txBox="1"/>
                <p:nvPr/>
              </p:nvSpPr>
              <p:spPr bwMode="auto">
                <a:xfrm>
                  <a:off x="9191656" y="4017186"/>
                  <a:ext cx="2327244" cy="432024"/>
                </a:xfrm>
                <a:prstGeom prst="rect">
                  <a:avLst/>
                </a:prstGeom>
                <a:solidFill>
                  <a:schemeClr val="bg1"/>
                </a:solidFill>
                <a:ln>
                  <a:noFill/>
                </a:ln>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zh-CN" altLang="en-US" sz="1600" b="1" dirty="0">
                      <a:latin typeface="微软雅黑" panose="020B0503020204020204" pitchFamily="34" charset="-122"/>
                      <a:ea typeface="微软雅黑" panose="020B0503020204020204" pitchFamily="34" charset="-122"/>
                    </a:rPr>
                    <a:t>输入标题</a:t>
                  </a:r>
                  <a:endParaRPr lang="en-US" altLang="zh-CN" sz="1600" b="1" dirty="0">
                    <a:latin typeface="微软雅黑" panose="020B0503020204020204" pitchFamily="34" charset="-122"/>
                    <a:ea typeface="微软雅黑" panose="020B0503020204020204" pitchFamily="34" charset="-122"/>
                  </a:endParaRPr>
                </a:p>
              </p:txBody>
            </p:sp>
          </p:grpSp>
          <p:grpSp>
            <p:nvGrpSpPr>
              <p:cNvPr id="11" name="îšḻïdê">
                <a:extLst>
                  <a:ext uri="{FF2B5EF4-FFF2-40B4-BE49-F238E27FC236}">
                    <a16:creationId xmlns:a16="http://schemas.microsoft.com/office/drawing/2014/main" id="{500A8EB2-FC1C-4B3A-9B33-A4FA06B5F56A}"/>
                  </a:ext>
                </a:extLst>
              </p:cNvPr>
              <p:cNvGrpSpPr/>
              <p:nvPr/>
            </p:nvGrpSpPr>
            <p:grpSpPr>
              <a:xfrm>
                <a:off x="9964281" y="3494700"/>
                <a:ext cx="275000" cy="275000"/>
                <a:chOff x="1607367" y="4342267"/>
                <a:chExt cx="275000" cy="275000"/>
              </a:xfrm>
            </p:grpSpPr>
            <p:sp>
              <p:nvSpPr>
                <p:cNvPr id="13" name="í$ľïḋé">
                  <a:extLst>
                    <a:ext uri="{FF2B5EF4-FFF2-40B4-BE49-F238E27FC236}">
                      <a16:creationId xmlns:a16="http://schemas.microsoft.com/office/drawing/2014/main" id="{4A70330D-1E46-4686-AE44-02833B0B23E7}"/>
                    </a:ext>
                  </a:extLst>
                </p:cNvPr>
                <p:cNvSpPr/>
                <p:nvPr/>
              </p:nvSpPr>
              <p:spPr>
                <a:xfrm>
                  <a:off x="1607367" y="4342267"/>
                  <a:ext cx="275000" cy="275000"/>
                </a:xfrm>
                <a:prstGeom prst="ellipse">
                  <a:avLst/>
                </a:prstGeom>
                <a:solidFill>
                  <a:schemeClr val="bg1"/>
                </a:solidFill>
                <a:ln w="38100" cap="rnd">
                  <a:solidFill>
                    <a:srgbClr val="E4E6EA"/>
                  </a:solid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defTabSz="914354"/>
                  <a:endParaRPr lang="zh-CN" altLang="en-US" sz="2000" b="1" i="1">
                    <a:solidFill>
                      <a:schemeClr val="tx1"/>
                    </a:solidFill>
                    <a:latin typeface="微软雅黑" panose="020B0503020204020204" pitchFamily="34" charset="-122"/>
                    <a:ea typeface="微软雅黑" panose="020B0503020204020204" pitchFamily="34" charset="-122"/>
                  </a:endParaRPr>
                </a:p>
              </p:txBody>
            </p:sp>
            <p:sp>
              <p:nvSpPr>
                <p:cNvPr id="14" name="i$ḻïḓè">
                  <a:extLst>
                    <a:ext uri="{FF2B5EF4-FFF2-40B4-BE49-F238E27FC236}">
                      <a16:creationId xmlns:a16="http://schemas.microsoft.com/office/drawing/2014/main" id="{31BE2A22-60DD-4F44-B2DA-A52A40E664AB}"/>
                    </a:ext>
                  </a:extLst>
                </p:cNvPr>
                <p:cNvSpPr/>
                <p:nvPr/>
              </p:nvSpPr>
              <p:spPr>
                <a:xfrm>
                  <a:off x="1657139" y="4392039"/>
                  <a:ext cx="175456" cy="175456"/>
                </a:xfrm>
                <a:prstGeom prst="ellipse">
                  <a:avLst/>
                </a:prstGeom>
                <a:solidFill>
                  <a:srgbClr val="C7B058"/>
                </a:solidFill>
                <a:ln w="3175"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defTabSz="914354"/>
                  <a:endParaRPr lang="zh-CN" altLang="en-US" sz="2000" b="1" i="1">
                    <a:solidFill>
                      <a:schemeClr val="tx1"/>
                    </a:solidFill>
                    <a:latin typeface="微软雅黑" panose="020B0503020204020204" pitchFamily="34" charset="-122"/>
                    <a:ea typeface="微软雅黑" panose="020B0503020204020204" pitchFamily="34" charset="-122"/>
                  </a:endParaRPr>
                </a:p>
              </p:txBody>
            </p:sp>
          </p:grpSp>
          <p:sp>
            <p:nvSpPr>
              <p:cNvPr id="12" name="îşḻïdè">
                <a:extLst>
                  <a:ext uri="{FF2B5EF4-FFF2-40B4-BE49-F238E27FC236}">
                    <a16:creationId xmlns:a16="http://schemas.microsoft.com/office/drawing/2014/main" id="{F29B8C60-FE24-4C9E-854E-3BB576656541}"/>
                  </a:ext>
                </a:extLst>
              </p:cNvPr>
              <p:cNvSpPr txBox="1"/>
              <p:nvPr/>
            </p:nvSpPr>
            <p:spPr bwMode="auto">
              <a:xfrm>
                <a:off x="9728852" y="3104647"/>
                <a:ext cx="745858" cy="39005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sz="1600" dirty="0">
                    <a:latin typeface="微软雅黑" panose="020B0503020204020204" pitchFamily="34" charset="-122"/>
                    <a:ea typeface="微软雅黑" panose="020B0503020204020204" pitchFamily="34" charset="-122"/>
                  </a:rPr>
                  <a:t>2022</a:t>
                </a:r>
              </a:p>
            </p:txBody>
          </p:sp>
        </p:grpSp>
      </p:grpSp>
      <p:sp>
        <p:nvSpPr>
          <p:cNvPr id="42" name="文本框 41">
            <a:extLst>
              <a:ext uri="{FF2B5EF4-FFF2-40B4-BE49-F238E27FC236}">
                <a16:creationId xmlns:a16="http://schemas.microsoft.com/office/drawing/2014/main" id="{A7603E53-36BE-46BF-AD4F-2B69B7B3FBA9}"/>
              </a:ext>
            </a:extLst>
          </p:cNvPr>
          <p:cNvSpPr txBox="1"/>
          <p:nvPr/>
        </p:nvSpPr>
        <p:spPr>
          <a:xfrm>
            <a:off x="249381" y="466732"/>
            <a:ext cx="2343694"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输入标题</a:t>
            </a:r>
          </a:p>
        </p:txBody>
      </p:sp>
    </p:spTree>
    <p:extLst>
      <p:ext uri="{BB962C8B-B14F-4D97-AF65-F5344CB8AC3E}">
        <p14:creationId xmlns:p14="http://schemas.microsoft.com/office/powerpoint/2010/main" val="273174712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4" name="组合 123">
            <a:extLst>
              <a:ext uri="{FF2B5EF4-FFF2-40B4-BE49-F238E27FC236}">
                <a16:creationId xmlns:a16="http://schemas.microsoft.com/office/drawing/2014/main" id="{614F0ABF-6497-4D53-8C47-90481BD1F592}"/>
              </a:ext>
            </a:extLst>
          </p:cNvPr>
          <p:cNvGrpSpPr/>
          <p:nvPr/>
        </p:nvGrpSpPr>
        <p:grpSpPr>
          <a:xfrm>
            <a:off x="1446663" y="1646128"/>
            <a:ext cx="9296727" cy="2586845"/>
            <a:chOff x="1446663" y="1646128"/>
            <a:chExt cx="9296727" cy="2586845"/>
          </a:xfrm>
        </p:grpSpPr>
        <p:grpSp>
          <p:nvGrpSpPr>
            <p:cNvPr id="2" name="组合 1">
              <a:extLst>
                <a:ext uri="{FF2B5EF4-FFF2-40B4-BE49-F238E27FC236}">
                  <a16:creationId xmlns:a16="http://schemas.microsoft.com/office/drawing/2014/main" id="{93ED6DD1-F98B-496D-BA80-3D561FAC7202}"/>
                </a:ext>
              </a:extLst>
            </p:cNvPr>
            <p:cNvGrpSpPr/>
            <p:nvPr/>
          </p:nvGrpSpPr>
          <p:grpSpPr>
            <a:xfrm>
              <a:off x="5586574" y="1646128"/>
              <a:ext cx="1109253" cy="1113668"/>
              <a:chOff x="3810000" y="312738"/>
              <a:chExt cx="4787900" cy="4806950"/>
            </a:xfrm>
            <a:solidFill>
              <a:srgbClr val="C11D1D"/>
            </a:solidFill>
          </p:grpSpPr>
          <p:sp>
            <p:nvSpPr>
              <p:cNvPr id="3" name="Freeform 6">
                <a:extLst>
                  <a:ext uri="{FF2B5EF4-FFF2-40B4-BE49-F238E27FC236}">
                    <a16:creationId xmlns:a16="http://schemas.microsoft.com/office/drawing/2014/main" id="{3ABDDF7B-BA54-4BC0-AADD-8A68E2AC8819}"/>
                  </a:ext>
                </a:extLst>
              </p:cNvPr>
              <p:cNvSpPr>
                <a:spLocks noEditPoints="1"/>
              </p:cNvSpPr>
              <p:nvPr/>
            </p:nvSpPr>
            <p:spPr bwMode="auto">
              <a:xfrm>
                <a:off x="3810000" y="312738"/>
                <a:ext cx="4787900" cy="4806950"/>
              </a:xfrm>
              <a:custGeom>
                <a:avLst/>
                <a:gdLst>
                  <a:gd name="T0" fmla="*/ 1752 w 1752"/>
                  <a:gd name="T1" fmla="*/ 935 h 1759"/>
                  <a:gd name="T2" fmla="*/ 1748 w 1752"/>
                  <a:gd name="T3" fmla="*/ 959 h 1759"/>
                  <a:gd name="T4" fmla="*/ 1674 w 1752"/>
                  <a:gd name="T5" fmla="*/ 1237 h 1759"/>
                  <a:gd name="T6" fmla="*/ 1519 w 1752"/>
                  <a:gd name="T7" fmla="*/ 1471 h 1759"/>
                  <a:gd name="T8" fmla="*/ 1176 w 1752"/>
                  <a:gd name="T9" fmla="*/ 1699 h 1759"/>
                  <a:gd name="T10" fmla="*/ 926 w 1752"/>
                  <a:gd name="T11" fmla="*/ 1751 h 1759"/>
                  <a:gd name="T12" fmla="*/ 509 w 1752"/>
                  <a:gd name="T13" fmla="*/ 1671 h 1759"/>
                  <a:gd name="T14" fmla="*/ 228 w 1752"/>
                  <a:gd name="T15" fmla="*/ 1466 h 1759"/>
                  <a:gd name="T16" fmla="*/ 14 w 1752"/>
                  <a:gd name="T17" fmla="*/ 1032 h 1759"/>
                  <a:gd name="T18" fmla="*/ 2 w 1752"/>
                  <a:gd name="T19" fmla="*/ 934 h 1759"/>
                  <a:gd name="T20" fmla="*/ 0 w 1752"/>
                  <a:gd name="T21" fmla="*/ 925 h 1759"/>
                  <a:gd name="T22" fmla="*/ 0 w 1752"/>
                  <a:gd name="T23" fmla="*/ 834 h 1759"/>
                  <a:gd name="T24" fmla="*/ 7 w 1752"/>
                  <a:gd name="T25" fmla="*/ 763 h 1759"/>
                  <a:gd name="T26" fmla="*/ 101 w 1752"/>
                  <a:gd name="T27" fmla="*/ 467 h 1759"/>
                  <a:gd name="T28" fmla="*/ 287 w 1752"/>
                  <a:gd name="T29" fmla="*/ 228 h 1759"/>
                  <a:gd name="T30" fmla="*/ 463 w 1752"/>
                  <a:gd name="T31" fmla="*/ 104 h 1759"/>
                  <a:gd name="T32" fmla="*/ 755 w 1752"/>
                  <a:gd name="T33" fmla="*/ 9 h 1759"/>
                  <a:gd name="T34" fmla="*/ 835 w 1752"/>
                  <a:gd name="T35" fmla="*/ 0 h 1759"/>
                  <a:gd name="T36" fmla="*/ 924 w 1752"/>
                  <a:gd name="T37" fmla="*/ 0 h 1759"/>
                  <a:gd name="T38" fmla="*/ 934 w 1752"/>
                  <a:gd name="T39" fmla="*/ 2 h 1759"/>
                  <a:gd name="T40" fmla="*/ 1007 w 1752"/>
                  <a:gd name="T41" fmla="*/ 10 h 1759"/>
                  <a:gd name="T42" fmla="*/ 1292 w 1752"/>
                  <a:gd name="T43" fmla="*/ 105 h 1759"/>
                  <a:gd name="T44" fmla="*/ 1614 w 1752"/>
                  <a:gd name="T45" fmla="*/ 404 h 1759"/>
                  <a:gd name="T46" fmla="*/ 1740 w 1752"/>
                  <a:gd name="T47" fmla="*/ 730 h 1759"/>
                  <a:gd name="T48" fmla="*/ 1752 w 1752"/>
                  <a:gd name="T49" fmla="*/ 828 h 1759"/>
                  <a:gd name="T50" fmla="*/ 1752 w 1752"/>
                  <a:gd name="T51" fmla="*/ 935 h 1759"/>
                  <a:gd name="T52" fmla="*/ 1730 w 1752"/>
                  <a:gd name="T53" fmla="*/ 868 h 1759"/>
                  <a:gd name="T54" fmla="*/ 1725 w 1752"/>
                  <a:gd name="T55" fmla="*/ 789 h 1759"/>
                  <a:gd name="T56" fmla="*/ 1630 w 1752"/>
                  <a:gd name="T57" fmla="*/ 477 h 1759"/>
                  <a:gd name="T58" fmla="*/ 1257 w 1752"/>
                  <a:gd name="T59" fmla="*/ 113 h 1759"/>
                  <a:gd name="T60" fmla="*/ 772 w 1752"/>
                  <a:gd name="T61" fmla="*/ 29 h 1759"/>
                  <a:gd name="T62" fmla="*/ 493 w 1752"/>
                  <a:gd name="T63" fmla="*/ 114 h 1759"/>
                  <a:gd name="T64" fmla="*/ 259 w 1752"/>
                  <a:gd name="T65" fmla="*/ 287 h 1759"/>
                  <a:gd name="T66" fmla="*/ 100 w 1752"/>
                  <a:gd name="T67" fmla="*/ 522 h 1759"/>
                  <a:gd name="T68" fmla="*/ 27 w 1752"/>
                  <a:gd name="T69" fmla="*/ 962 h 1759"/>
                  <a:gd name="T70" fmla="*/ 111 w 1752"/>
                  <a:gd name="T71" fmla="*/ 1253 h 1759"/>
                  <a:gd name="T72" fmla="*/ 291 w 1752"/>
                  <a:gd name="T73" fmla="*/ 1496 h 1759"/>
                  <a:gd name="T74" fmla="*/ 463 w 1752"/>
                  <a:gd name="T75" fmla="*/ 1622 h 1759"/>
                  <a:gd name="T76" fmla="*/ 481 w 1752"/>
                  <a:gd name="T77" fmla="*/ 1625 h 1759"/>
                  <a:gd name="T78" fmla="*/ 588 w 1752"/>
                  <a:gd name="T79" fmla="*/ 1597 h 1759"/>
                  <a:gd name="T80" fmla="*/ 758 w 1752"/>
                  <a:gd name="T81" fmla="*/ 1594 h 1759"/>
                  <a:gd name="T82" fmla="*/ 865 w 1752"/>
                  <a:gd name="T83" fmla="*/ 1650 h 1759"/>
                  <a:gd name="T84" fmla="*/ 867 w 1752"/>
                  <a:gd name="T85" fmla="*/ 1652 h 1759"/>
                  <a:gd name="T86" fmla="*/ 897 w 1752"/>
                  <a:gd name="T87" fmla="*/ 1652 h 1759"/>
                  <a:gd name="T88" fmla="*/ 908 w 1752"/>
                  <a:gd name="T89" fmla="*/ 1643 h 1759"/>
                  <a:gd name="T90" fmla="*/ 923 w 1752"/>
                  <a:gd name="T91" fmla="*/ 1630 h 1759"/>
                  <a:gd name="T92" fmla="*/ 1115 w 1752"/>
                  <a:gd name="T93" fmla="*/ 1588 h 1759"/>
                  <a:gd name="T94" fmla="*/ 1276 w 1752"/>
                  <a:gd name="T95" fmla="*/ 1622 h 1759"/>
                  <a:gd name="T96" fmla="*/ 1293 w 1752"/>
                  <a:gd name="T97" fmla="*/ 1621 h 1759"/>
                  <a:gd name="T98" fmla="*/ 1504 w 1752"/>
                  <a:gd name="T99" fmla="*/ 1453 h 1759"/>
                  <a:gd name="T100" fmla="*/ 1730 w 1752"/>
                  <a:gd name="T101" fmla="*/ 868 h 1759"/>
                  <a:gd name="T102" fmla="*/ 1151 w 1752"/>
                  <a:gd name="T103" fmla="*/ 1681 h 1759"/>
                  <a:gd name="T104" fmla="*/ 1147 w 1752"/>
                  <a:gd name="T105" fmla="*/ 1679 h 1759"/>
                  <a:gd name="T106" fmla="*/ 1141 w 1752"/>
                  <a:gd name="T107" fmla="*/ 1674 h 1759"/>
                  <a:gd name="T108" fmla="*/ 996 w 1752"/>
                  <a:gd name="T109" fmla="*/ 1630 h 1759"/>
                  <a:gd name="T110" fmla="*/ 914 w 1752"/>
                  <a:gd name="T111" fmla="*/ 1673 h 1759"/>
                  <a:gd name="T112" fmla="*/ 872 w 1752"/>
                  <a:gd name="T113" fmla="*/ 1693 h 1759"/>
                  <a:gd name="T114" fmla="*/ 862 w 1752"/>
                  <a:gd name="T115" fmla="*/ 1687 h 1759"/>
                  <a:gd name="T116" fmla="*/ 818 w 1752"/>
                  <a:gd name="T117" fmla="*/ 1644 h 1759"/>
                  <a:gd name="T118" fmla="*/ 693 w 1752"/>
                  <a:gd name="T119" fmla="*/ 1639 h 1759"/>
                  <a:gd name="T120" fmla="*/ 612 w 1752"/>
                  <a:gd name="T121" fmla="*/ 1686 h 1759"/>
                  <a:gd name="T122" fmla="*/ 840 w 1752"/>
                  <a:gd name="T123" fmla="*/ 1729 h 1759"/>
                  <a:gd name="T124" fmla="*/ 1151 w 1752"/>
                  <a:gd name="T125" fmla="*/ 1681 h 1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52" h="1759">
                    <a:moveTo>
                      <a:pt x="1752" y="935"/>
                    </a:moveTo>
                    <a:cubicBezTo>
                      <a:pt x="1751" y="943"/>
                      <a:pt x="1749" y="951"/>
                      <a:pt x="1748" y="959"/>
                    </a:cubicBezTo>
                    <a:cubicBezTo>
                      <a:pt x="1739" y="1056"/>
                      <a:pt x="1714" y="1149"/>
                      <a:pt x="1674" y="1237"/>
                    </a:cubicBezTo>
                    <a:cubicBezTo>
                      <a:pt x="1635" y="1324"/>
                      <a:pt x="1583" y="1402"/>
                      <a:pt x="1519" y="1471"/>
                    </a:cubicBezTo>
                    <a:cubicBezTo>
                      <a:pt x="1423" y="1574"/>
                      <a:pt x="1309" y="1651"/>
                      <a:pt x="1176" y="1699"/>
                    </a:cubicBezTo>
                    <a:cubicBezTo>
                      <a:pt x="1095" y="1729"/>
                      <a:pt x="1012" y="1746"/>
                      <a:pt x="926" y="1751"/>
                    </a:cubicBezTo>
                    <a:cubicBezTo>
                      <a:pt x="780" y="1759"/>
                      <a:pt x="641" y="1732"/>
                      <a:pt x="509" y="1671"/>
                    </a:cubicBezTo>
                    <a:cubicBezTo>
                      <a:pt x="401" y="1622"/>
                      <a:pt x="308" y="1553"/>
                      <a:pt x="228" y="1466"/>
                    </a:cubicBezTo>
                    <a:cubicBezTo>
                      <a:pt x="116" y="1342"/>
                      <a:pt x="44" y="1197"/>
                      <a:pt x="14" y="1032"/>
                    </a:cubicBezTo>
                    <a:cubicBezTo>
                      <a:pt x="8" y="1000"/>
                      <a:pt x="6" y="967"/>
                      <a:pt x="2" y="934"/>
                    </a:cubicBezTo>
                    <a:cubicBezTo>
                      <a:pt x="1" y="931"/>
                      <a:pt x="1" y="928"/>
                      <a:pt x="0" y="925"/>
                    </a:cubicBezTo>
                    <a:cubicBezTo>
                      <a:pt x="0" y="895"/>
                      <a:pt x="0" y="864"/>
                      <a:pt x="0" y="834"/>
                    </a:cubicBezTo>
                    <a:cubicBezTo>
                      <a:pt x="2" y="810"/>
                      <a:pt x="4" y="787"/>
                      <a:pt x="7" y="763"/>
                    </a:cubicBezTo>
                    <a:cubicBezTo>
                      <a:pt x="21" y="659"/>
                      <a:pt x="52" y="560"/>
                      <a:pt x="101" y="467"/>
                    </a:cubicBezTo>
                    <a:cubicBezTo>
                      <a:pt x="149" y="377"/>
                      <a:pt x="211" y="297"/>
                      <a:pt x="287" y="228"/>
                    </a:cubicBezTo>
                    <a:cubicBezTo>
                      <a:pt x="341" y="179"/>
                      <a:pt x="400" y="138"/>
                      <a:pt x="463" y="104"/>
                    </a:cubicBezTo>
                    <a:cubicBezTo>
                      <a:pt x="555" y="55"/>
                      <a:pt x="652" y="23"/>
                      <a:pt x="755" y="9"/>
                    </a:cubicBezTo>
                    <a:cubicBezTo>
                      <a:pt x="782" y="5"/>
                      <a:pt x="809" y="3"/>
                      <a:pt x="835" y="0"/>
                    </a:cubicBezTo>
                    <a:cubicBezTo>
                      <a:pt x="865" y="0"/>
                      <a:pt x="895" y="0"/>
                      <a:pt x="924" y="0"/>
                    </a:cubicBezTo>
                    <a:cubicBezTo>
                      <a:pt x="927" y="1"/>
                      <a:pt x="931" y="2"/>
                      <a:pt x="934" y="2"/>
                    </a:cubicBezTo>
                    <a:cubicBezTo>
                      <a:pt x="958" y="5"/>
                      <a:pt x="983" y="7"/>
                      <a:pt x="1007" y="10"/>
                    </a:cubicBezTo>
                    <a:cubicBezTo>
                      <a:pt x="1108" y="25"/>
                      <a:pt x="1202" y="57"/>
                      <a:pt x="1292" y="105"/>
                    </a:cubicBezTo>
                    <a:cubicBezTo>
                      <a:pt x="1425" y="177"/>
                      <a:pt x="1532" y="277"/>
                      <a:pt x="1614" y="404"/>
                    </a:cubicBezTo>
                    <a:cubicBezTo>
                      <a:pt x="1678" y="504"/>
                      <a:pt x="1721" y="613"/>
                      <a:pt x="1740" y="730"/>
                    </a:cubicBezTo>
                    <a:cubicBezTo>
                      <a:pt x="1745" y="763"/>
                      <a:pt x="1748" y="795"/>
                      <a:pt x="1752" y="828"/>
                    </a:cubicBezTo>
                    <a:cubicBezTo>
                      <a:pt x="1752" y="864"/>
                      <a:pt x="1752" y="899"/>
                      <a:pt x="1752" y="935"/>
                    </a:cubicBezTo>
                    <a:close/>
                    <a:moveTo>
                      <a:pt x="1730" y="868"/>
                    </a:moveTo>
                    <a:cubicBezTo>
                      <a:pt x="1728" y="847"/>
                      <a:pt x="1727" y="818"/>
                      <a:pt x="1725" y="789"/>
                    </a:cubicBezTo>
                    <a:cubicBezTo>
                      <a:pt x="1714" y="679"/>
                      <a:pt x="1682" y="575"/>
                      <a:pt x="1630" y="477"/>
                    </a:cubicBezTo>
                    <a:cubicBezTo>
                      <a:pt x="1544" y="317"/>
                      <a:pt x="1419" y="195"/>
                      <a:pt x="1257" y="113"/>
                    </a:cubicBezTo>
                    <a:cubicBezTo>
                      <a:pt x="1104" y="36"/>
                      <a:pt x="942" y="9"/>
                      <a:pt x="772" y="29"/>
                    </a:cubicBezTo>
                    <a:cubicBezTo>
                      <a:pt x="674" y="41"/>
                      <a:pt x="581" y="69"/>
                      <a:pt x="493" y="114"/>
                    </a:cubicBezTo>
                    <a:cubicBezTo>
                      <a:pt x="406" y="158"/>
                      <a:pt x="327" y="216"/>
                      <a:pt x="259" y="287"/>
                    </a:cubicBezTo>
                    <a:cubicBezTo>
                      <a:pt x="193" y="357"/>
                      <a:pt x="140" y="435"/>
                      <a:pt x="100" y="522"/>
                    </a:cubicBezTo>
                    <a:cubicBezTo>
                      <a:pt x="36" y="662"/>
                      <a:pt x="12" y="809"/>
                      <a:pt x="27" y="962"/>
                    </a:cubicBezTo>
                    <a:cubicBezTo>
                      <a:pt x="37" y="1064"/>
                      <a:pt x="65" y="1161"/>
                      <a:pt x="111" y="1253"/>
                    </a:cubicBezTo>
                    <a:cubicBezTo>
                      <a:pt x="156" y="1345"/>
                      <a:pt x="216" y="1426"/>
                      <a:pt x="291" y="1496"/>
                    </a:cubicBezTo>
                    <a:cubicBezTo>
                      <a:pt x="343" y="1545"/>
                      <a:pt x="400" y="1587"/>
                      <a:pt x="463" y="1622"/>
                    </a:cubicBezTo>
                    <a:cubicBezTo>
                      <a:pt x="469" y="1626"/>
                      <a:pt x="474" y="1627"/>
                      <a:pt x="481" y="1625"/>
                    </a:cubicBezTo>
                    <a:cubicBezTo>
                      <a:pt x="516" y="1616"/>
                      <a:pt x="552" y="1606"/>
                      <a:pt x="588" y="1597"/>
                    </a:cubicBezTo>
                    <a:cubicBezTo>
                      <a:pt x="644" y="1585"/>
                      <a:pt x="701" y="1581"/>
                      <a:pt x="758" y="1594"/>
                    </a:cubicBezTo>
                    <a:cubicBezTo>
                      <a:pt x="798" y="1604"/>
                      <a:pt x="837" y="1616"/>
                      <a:pt x="865" y="1650"/>
                    </a:cubicBezTo>
                    <a:cubicBezTo>
                      <a:pt x="865" y="1651"/>
                      <a:pt x="866" y="1652"/>
                      <a:pt x="867" y="1652"/>
                    </a:cubicBezTo>
                    <a:cubicBezTo>
                      <a:pt x="877" y="1652"/>
                      <a:pt x="887" y="1653"/>
                      <a:pt x="897" y="1652"/>
                    </a:cubicBezTo>
                    <a:cubicBezTo>
                      <a:pt x="901" y="1651"/>
                      <a:pt x="904" y="1646"/>
                      <a:pt x="908" y="1643"/>
                    </a:cubicBezTo>
                    <a:cubicBezTo>
                      <a:pt x="913" y="1638"/>
                      <a:pt x="917" y="1633"/>
                      <a:pt x="923" y="1630"/>
                    </a:cubicBezTo>
                    <a:cubicBezTo>
                      <a:pt x="982" y="1591"/>
                      <a:pt x="1047" y="1582"/>
                      <a:pt x="1115" y="1588"/>
                    </a:cubicBezTo>
                    <a:cubicBezTo>
                      <a:pt x="1170" y="1592"/>
                      <a:pt x="1223" y="1606"/>
                      <a:pt x="1276" y="1622"/>
                    </a:cubicBezTo>
                    <a:cubicBezTo>
                      <a:pt x="1282" y="1624"/>
                      <a:pt x="1287" y="1624"/>
                      <a:pt x="1293" y="1621"/>
                    </a:cubicBezTo>
                    <a:cubicBezTo>
                      <a:pt x="1372" y="1576"/>
                      <a:pt x="1443" y="1520"/>
                      <a:pt x="1504" y="1453"/>
                    </a:cubicBezTo>
                    <a:cubicBezTo>
                      <a:pt x="1652" y="1289"/>
                      <a:pt x="1727" y="1097"/>
                      <a:pt x="1730" y="868"/>
                    </a:cubicBezTo>
                    <a:close/>
                    <a:moveTo>
                      <a:pt x="1151" y="1681"/>
                    </a:moveTo>
                    <a:cubicBezTo>
                      <a:pt x="1150" y="1681"/>
                      <a:pt x="1148" y="1680"/>
                      <a:pt x="1147" y="1679"/>
                    </a:cubicBezTo>
                    <a:cubicBezTo>
                      <a:pt x="1145" y="1678"/>
                      <a:pt x="1143" y="1676"/>
                      <a:pt x="1141" y="1674"/>
                    </a:cubicBezTo>
                    <a:cubicBezTo>
                      <a:pt x="1099" y="1641"/>
                      <a:pt x="1050" y="1626"/>
                      <a:pt x="996" y="1630"/>
                    </a:cubicBezTo>
                    <a:cubicBezTo>
                      <a:pt x="963" y="1633"/>
                      <a:pt x="932" y="1644"/>
                      <a:pt x="914" y="1673"/>
                    </a:cubicBezTo>
                    <a:cubicBezTo>
                      <a:pt x="903" y="1691"/>
                      <a:pt x="890" y="1695"/>
                      <a:pt x="872" y="1693"/>
                    </a:cubicBezTo>
                    <a:cubicBezTo>
                      <a:pt x="867" y="1692"/>
                      <a:pt x="864" y="1692"/>
                      <a:pt x="862" y="1687"/>
                    </a:cubicBezTo>
                    <a:cubicBezTo>
                      <a:pt x="852" y="1668"/>
                      <a:pt x="837" y="1653"/>
                      <a:pt x="818" y="1644"/>
                    </a:cubicBezTo>
                    <a:cubicBezTo>
                      <a:pt x="777" y="1624"/>
                      <a:pt x="735" y="1627"/>
                      <a:pt x="693" y="1639"/>
                    </a:cubicBezTo>
                    <a:cubicBezTo>
                      <a:pt x="662" y="1647"/>
                      <a:pt x="635" y="1663"/>
                      <a:pt x="612" y="1686"/>
                    </a:cubicBezTo>
                    <a:cubicBezTo>
                      <a:pt x="641" y="1699"/>
                      <a:pt x="737" y="1725"/>
                      <a:pt x="840" y="1729"/>
                    </a:cubicBezTo>
                    <a:cubicBezTo>
                      <a:pt x="946" y="1733"/>
                      <a:pt x="1049" y="1719"/>
                      <a:pt x="1151" y="16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 name="Freeform 41">
                <a:extLst>
                  <a:ext uri="{FF2B5EF4-FFF2-40B4-BE49-F238E27FC236}">
                    <a16:creationId xmlns:a16="http://schemas.microsoft.com/office/drawing/2014/main" id="{1569CA50-DA70-4870-9F3C-5E2419711646}"/>
                  </a:ext>
                </a:extLst>
              </p:cNvPr>
              <p:cNvSpPr>
                <a:spLocks noEditPoints="1"/>
              </p:cNvSpPr>
              <p:nvPr/>
            </p:nvSpPr>
            <p:spPr bwMode="auto">
              <a:xfrm>
                <a:off x="4343400" y="638175"/>
                <a:ext cx="3721100" cy="4149725"/>
              </a:xfrm>
              <a:custGeom>
                <a:avLst/>
                <a:gdLst>
                  <a:gd name="T0" fmla="*/ 898 w 1362"/>
                  <a:gd name="T1" fmla="*/ 1368 h 1519"/>
                  <a:gd name="T2" fmla="*/ 900 w 1362"/>
                  <a:gd name="T3" fmla="*/ 1369 h 1519"/>
                  <a:gd name="T4" fmla="*/ 964 w 1362"/>
                  <a:gd name="T5" fmla="*/ 1372 h 1519"/>
                  <a:gd name="T6" fmla="*/ 1036 w 1362"/>
                  <a:gd name="T7" fmla="*/ 1360 h 1519"/>
                  <a:gd name="T8" fmla="*/ 1087 w 1362"/>
                  <a:gd name="T9" fmla="*/ 1286 h 1519"/>
                  <a:gd name="T10" fmla="*/ 1088 w 1362"/>
                  <a:gd name="T11" fmla="*/ 1279 h 1519"/>
                  <a:gd name="T12" fmla="*/ 1258 w 1362"/>
                  <a:gd name="T13" fmla="*/ 1360 h 1519"/>
                  <a:gd name="T14" fmla="*/ 1235 w 1362"/>
                  <a:gd name="T15" fmla="*/ 1384 h 1519"/>
                  <a:gd name="T16" fmla="*/ 1080 w 1362"/>
                  <a:gd name="T17" fmla="*/ 1450 h 1519"/>
                  <a:gd name="T18" fmla="*/ 931 w 1362"/>
                  <a:gd name="T19" fmla="*/ 1444 h 1519"/>
                  <a:gd name="T20" fmla="*/ 783 w 1362"/>
                  <a:gd name="T21" fmla="*/ 1454 h 1519"/>
                  <a:gd name="T22" fmla="*/ 703 w 1362"/>
                  <a:gd name="T23" fmla="*/ 1513 h 1519"/>
                  <a:gd name="T24" fmla="*/ 673 w 1362"/>
                  <a:gd name="T25" fmla="*/ 1513 h 1519"/>
                  <a:gd name="T26" fmla="*/ 552 w 1362"/>
                  <a:gd name="T27" fmla="*/ 1444 h 1519"/>
                  <a:gd name="T28" fmla="*/ 425 w 1362"/>
                  <a:gd name="T29" fmla="*/ 1446 h 1519"/>
                  <a:gd name="T30" fmla="*/ 248 w 1362"/>
                  <a:gd name="T31" fmla="*/ 1441 h 1519"/>
                  <a:gd name="T32" fmla="*/ 118 w 1362"/>
                  <a:gd name="T33" fmla="*/ 1360 h 1519"/>
                  <a:gd name="T34" fmla="*/ 210 w 1362"/>
                  <a:gd name="T35" fmla="*/ 1336 h 1519"/>
                  <a:gd name="T36" fmla="*/ 285 w 1362"/>
                  <a:gd name="T37" fmla="*/ 1280 h 1519"/>
                  <a:gd name="T38" fmla="*/ 22 w 1362"/>
                  <a:gd name="T39" fmla="*/ 688 h 1519"/>
                  <a:gd name="T40" fmla="*/ 282 w 1362"/>
                  <a:gd name="T41" fmla="*/ 226 h 1519"/>
                  <a:gd name="T42" fmla="*/ 1220 w 1362"/>
                  <a:gd name="T43" fmla="*/ 388 h 1519"/>
                  <a:gd name="T44" fmla="*/ 1297 w 1362"/>
                  <a:gd name="T45" fmla="*/ 955 h 1519"/>
                  <a:gd name="T46" fmla="*/ 898 w 1362"/>
                  <a:gd name="T47" fmla="*/ 1368 h 1519"/>
                  <a:gd name="T48" fmla="*/ 674 w 1362"/>
                  <a:gd name="T49" fmla="*/ 1383 h 1519"/>
                  <a:gd name="T50" fmla="*/ 1307 w 1362"/>
                  <a:gd name="T51" fmla="*/ 759 h 1519"/>
                  <a:gd name="T52" fmla="*/ 684 w 1362"/>
                  <a:gd name="T53" fmla="*/ 118 h 1519"/>
                  <a:gd name="T54" fmla="*/ 41 w 1362"/>
                  <a:gd name="T55" fmla="*/ 741 h 1519"/>
                  <a:gd name="T56" fmla="*/ 674 w 1362"/>
                  <a:gd name="T57" fmla="*/ 1383 h 1519"/>
                  <a:gd name="T58" fmla="*/ 444 w 1362"/>
                  <a:gd name="T59" fmla="*/ 1366 h 1519"/>
                  <a:gd name="T60" fmla="*/ 288 w 1362"/>
                  <a:gd name="T61" fmla="*/ 1281 h 1519"/>
                  <a:gd name="T62" fmla="*/ 321 w 1362"/>
                  <a:gd name="T63" fmla="*/ 1348 h 1519"/>
                  <a:gd name="T64" fmla="*/ 444 w 1362"/>
                  <a:gd name="T65" fmla="*/ 1366 h 1519"/>
                  <a:gd name="T66" fmla="*/ 752 w 1362"/>
                  <a:gd name="T67" fmla="*/ 1404 h 1519"/>
                  <a:gd name="T68" fmla="*/ 623 w 1362"/>
                  <a:gd name="T69" fmla="*/ 1404 h 1519"/>
                  <a:gd name="T70" fmla="*/ 688 w 1362"/>
                  <a:gd name="T71" fmla="*/ 1475 h 1519"/>
                  <a:gd name="T72" fmla="*/ 752 w 1362"/>
                  <a:gd name="T73" fmla="*/ 1404 h 1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62" h="1519">
                    <a:moveTo>
                      <a:pt x="898" y="1368"/>
                    </a:moveTo>
                    <a:cubicBezTo>
                      <a:pt x="899" y="1368"/>
                      <a:pt x="900" y="1369"/>
                      <a:pt x="900" y="1369"/>
                    </a:cubicBezTo>
                    <a:cubicBezTo>
                      <a:pt x="922" y="1362"/>
                      <a:pt x="943" y="1370"/>
                      <a:pt x="964" y="1372"/>
                    </a:cubicBezTo>
                    <a:cubicBezTo>
                      <a:pt x="989" y="1374"/>
                      <a:pt x="1014" y="1372"/>
                      <a:pt x="1036" y="1360"/>
                    </a:cubicBezTo>
                    <a:cubicBezTo>
                      <a:pt x="1065" y="1344"/>
                      <a:pt x="1080" y="1318"/>
                      <a:pt x="1087" y="1286"/>
                    </a:cubicBezTo>
                    <a:cubicBezTo>
                      <a:pt x="1087" y="1284"/>
                      <a:pt x="1088" y="1282"/>
                      <a:pt x="1088" y="1279"/>
                    </a:cubicBezTo>
                    <a:cubicBezTo>
                      <a:pt x="1155" y="1336"/>
                      <a:pt x="1181" y="1349"/>
                      <a:pt x="1258" y="1360"/>
                    </a:cubicBezTo>
                    <a:cubicBezTo>
                      <a:pt x="1249" y="1368"/>
                      <a:pt x="1242" y="1376"/>
                      <a:pt x="1235" y="1384"/>
                    </a:cubicBezTo>
                    <a:cubicBezTo>
                      <a:pt x="1191" y="1424"/>
                      <a:pt x="1138" y="1444"/>
                      <a:pt x="1080" y="1450"/>
                    </a:cubicBezTo>
                    <a:cubicBezTo>
                      <a:pt x="1030" y="1454"/>
                      <a:pt x="981" y="1449"/>
                      <a:pt x="931" y="1444"/>
                    </a:cubicBezTo>
                    <a:cubicBezTo>
                      <a:pt x="881" y="1440"/>
                      <a:pt x="831" y="1436"/>
                      <a:pt x="783" y="1454"/>
                    </a:cubicBezTo>
                    <a:cubicBezTo>
                      <a:pt x="750" y="1465"/>
                      <a:pt x="722" y="1483"/>
                      <a:pt x="703" y="1513"/>
                    </a:cubicBezTo>
                    <a:cubicBezTo>
                      <a:pt x="698" y="1519"/>
                      <a:pt x="677" y="1519"/>
                      <a:pt x="673" y="1513"/>
                    </a:cubicBezTo>
                    <a:cubicBezTo>
                      <a:pt x="644" y="1470"/>
                      <a:pt x="601" y="1451"/>
                      <a:pt x="552" y="1444"/>
                    </a:cubicBezTo>
                    <a:cubicBezTo>
                      <a:pt x="509" y="1437"/>
                      <a:pt x="467" y="1442"/>
                      <a:pt x="425" y="1446"/>
                    </a:cubicBezTo>
                    <a:cubicBezTo>
                      <a:pt x="366" y="1452"/>
                      <a:pt x="307" y="1456"/>
                      <a:pt x="248" y="1441"/>
                    </a:cubicBezTo>
                    <a:cubicBezTo>
                      <a:pt x="197" y="1428"/>
                      <a:pt x="154" y="1401"/>
                      <a:pt x="118" y="1360"/>
                    </a:cubicBezTo>
                    <a:cubicBezTo>
                      <a:pt x="150" y="1356"/>
                      <a:pt x="181" y="1349"/>
                      <a:pt x="210" y="1336"/>
                    </a:cubicBezTo>
                    <a:cubicBezTo>
                      <a:pt x="239" y="1322"/>
                      <a:pt x="264" y="1305"/>
                      <a:pt x="285" y="1280"/>
                    </a:cubicBezTo>
                    <a:cubicBezTo>
                      <a:pt x="95" y="1128"/>
                      <a:pt x="0" y="932"/>
                      <a:pt x="22" y="688"/>
                    </a:cubicBezTo>
                    <a:cubicBezTo>
                      <a:pt x="39" y="497"/>
                      <a:pt x="128" y="341"/>
                      <a:pt x="282" y="226"/>
                    </a:cubicBezTo>
                    <a:cubicBezTo>
                      <a:pt x="582" y="0"/>
                      <a:pt x="1011" y="72"/>
                      <a:pt x="1220" y="388"/>
                    </a:cubicBezTo>
                    <a:cubicBezTo>
                      <a:pt x="1336" y="563"/>
                      <a:pt x="1362" y="755"/>
                      <a:pt x="1297" y="955"/>
                    </a:cubicBezTo>
                    <a:cubicBezTo>
                      <a:pt x="1231" y="1156"/>
                      <a:pt x="1094" y="1290"/>
                      <a:pt x="898" y="1368"/>
                    </a:cubicBezTo>
                    <a:close/>
                    <a:moveTo>
                      <a:pt x="674" y="1383"/>
                    </a:moveTo>
                    <a:cubicBezTo>
                      <a:pt x="1018" y="1384"/>
                      <a:pt x="1303" y="1107"/>
                      <a:pt x="1307" y="759"/>
                    </a:cubicBezTo>
                    <a:cubicBezTo>
                      <a:pt x="1312" y="401"/>
                      <a:pt x="1023" y="122"/>
                      <a:pt x="684" y="118"/>
                    </a:cubicBezTo>
                    <a:cubicBezTo>
                      <a:pt x="330" y="112"/>
                      <a:pt x="46" y="398"/>
                      <a:pt x="41" y="741"/>
                    </a:cubicBezTo>
                    <a:cubicBezTo>
                      <a:pt x="36" y="1096"/>
                      <a:pt x="325" y="1384"/>
                      <a:pt x="674" y="1383"/>
                    </a:cubicBezTo>
                    <a:close/>
                    <a:moveTo>
                      <a:pt x="444" y="1366"/>
                    </a:moveTo>
                    <a:cubicBezTo>
                      <a:pt x="389" y="1344"/>
                      <a:pt x="338" y="1316"/>
                      <a:pt x="288" y="1281"/>
                    </a:cubicBezTo>
                    <a:cubicBezTo>
                      <a:pt x="292" y="1309"/>
                      <a:pt x="302" y="1331"/>
                      <a:pt x="321" y="1348"/>
                    </a:cubicBezTo>
                    <a:cubicBezTo>
                      <a:pt x="358" y="1379"/>
                      <a:pt x="400" y="1376"/>
                      <a:pt x="444" y="1366"/>
                    </a:cubicBezTo>
                    <a:close/>
                    <a:moveTo>
                      <a:pt x="752" y="1404"/>
                    </a:moveTo>
                    <a:cubicBezTo>
                      <a:pt x="709" y="1404"/>
                      <a:pt x="668" y="1404"/>
                      <a:pt x="623" y="1404"/>
                    </a:cubicBezTo>
                    <a:cubicBezTo>
                      <a:pt x="646" y="1429"/>
                      <a:pt x="666" y="1451"/>
                      <a:pt x="688" y="1475"/>
                    </a:cubicBezTo>
                    <a:cubicBezTo>
                      <a:pt x="710" y="1451"/>
                      <a:pt x="731" y="1427"/>
                      <a:pt x="752" y="14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 name="Freeform 42">
                <a:extLst>
                  <a:ext uri="{FF2B5EF4-FFF2-40B4-BE49-F238E27FC236}">
                    <a16:creationId xmlns:a16="http://schemas.microsoft.com/office/drawing/2014/main" id="{FD99A54B-2674-4578-9890-A9EE559AABA2}"/>
                  </a:ext>
                </a:extLst>
              </p:cNvPr>
              <p:cNvSpPr>
                <a:spLocks/>
              </p:cNvSpPr>
              <p:nvPr/>
            </p:nvSpPr>
            <p:spPr bwMode="auto">
              <a:xfrm>
                <a:off x="5302250" y="646113"/>
                <a:ext cx="317500" cy="314325"/>
              </a:xfrm>
              <a:custGeom>
                <a:avLst/>
                <a:gdLst>
                  <a:gd name="T0" fmla="*/ 80 w 116"/>
                  <a:gd name="T1" fmla="*/ 26 h 115"/>
                  <a:gd name="T2" fmla="*/ 80 w 116"/>
                  <a:gd name="T3" fmla="*/ 88 h 115"/>
                  <a:gd name="T4" fmla="*/ 76 w 116"/>
                  <a:gd name="T5" fmla="*/ 97 h 115"/>
                  <a:gd name="T6" fmla="*/ 63 w 116"/>
                  <a:gd name="T7" fmla="*/ 95 h 115"/>
                  <a:gd name="T8" fmla="*/ 20 w 116"/>
                  <a:gd name="T9" fmla="*/ 49 h 115"/>
                  <a:gd name="T10" fmla="*/ 45 w 116"/>
                  <a:gd name="T11" fmla="*/ 110 h 115"/>
                  <a:gd name="T12" fmla="*/ 33 w 116"/>
                  <a:gd name="T13" fmla="*/ 115 h 115"/>
                  <a:gd name="T14" fmla="*/ 0 w 116"/>
                  <a:gd name="T15" fmla="*/ 34 h 115"/>
                  <a:gd name="T16" fmla="*/ 17 w 116"/>
                  <a:gd name="T17" fmla="*/ 27 h 115"/>
                  <a:gd name="T18" fmla="*/ 68 w 116"/>
                  <a:gd name="T19" fmla="*/ 83 h 115"/>
                  <a:gd name="T20" fmla="*/ 68 w 116"/>
                  <a:gd name="T21" fmla="*/ 7 h 115"/>
                  <a:gd name="T22" fmla="*/ 83 w 116"/>
                  <a:gd name="T23" fmla="*/ 0 h 115"/>
                  <a:gd name="T24" fmla="*/ 116 w 116"/>
                  <a:gd name="T25" fmla="*/ 81 h 115"/>
                  <a:gd name="T26" fmla="*/ 105 w 116"/>
                  <a:gd name="T27" fmla="*/ 86 h 115"/>
                  <a:gd name="T28" fmla="*/ 80 w 116"/>
                  <a:gd name="T29" fmla="*/ 26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6" h="115">
                    <a:moveTo>
                      <a:pt x="80" y="26"/>
                    </a:moveTo>
                    <a:cubicBezTo>
                      <a:pt x="80" y="47"/>
                      <a:pt x="80" y="67"/>
                      <a:pt x="80" y="88"/>
                    </a:cubicBezTo>
                    <a:cubicBezTo>
                      <a:pt x="80" y="91"/>
                      <a:pt x="79" y="95"/>
                      <a:pt x="76" y="97"/>
                    </a:cubicBezTo>
                    <a:cubicBezTo>
                      <a:pt x="72" y="101"/>
                      <a:pt x="67" y="100"/>
                      <a:pt x="63" y="95"/>
                    </a:cubicBezTo>
                    <a:cubicBezTo>
                      <a:pt x="50" y="79"/>
                      <a:pt x="36" y="64"/>
                      <a:pt x="20" y="49"/>
                    </a:cubicBezTo>
                    <a:cubicBezTo>
                      <a:pt x="28" y="69"/>
                      <a:pt x="36" y="90"/>
                      <a:pt x="45" y="110"/>
                    </a:cubicBezTo>
                    <a:cubicBezTo>
                      <a:pt x="41" y="112"/>
                      <a:pt x="37" y="113"/>
                      <a:pt x="33" y="115"/>
                    </a:cubicBezTo>
                    <a:cubicBezTo>
                      <a:pt x="22" y="88"/>
                      <a:pt x="11" y="62"/>
                      <a:pt x="0" y="34"/>
                    </a:cubicBezTo>
                    <a:cubicBezTo>
                      <a:pt x="6" y="32"/>
                      <a:pt x="11" y="30"/>
                      <a:pt x="17" y="27"/>
                    </a:cubicBezTo>
                    <a:cubicBezTo>
                      <a:pt x="33" y="45"/>
                      <a:pt x="50" y="63"/>
                      <a:pt x="68" y="83"/>
                    </a:cubicBezTo>
                    <a:cubicBezTo>
                      <a:pt x="68" y="57"/>
                      <a:pt x="68" y="32"/>
                      <a:pt x="68" y="7"/>
                    </a:cubicBezTo>
                    <a:cubicBezTo>
                      <a:pt x="72" y="5"/>
                      <a:pt x="77" y="3"/>
                      <a:pt x="83" y="0"/>
                    </a:cubicBezTo>
                    <a:cubicBezTo>
                      <a:pt x="94" y="27"/>
                      <a:pt x="105" y="54"/>
                      <a:pt x="116" y="81"/>
                    </a:cubicBezTo>
                    <a:cubicBezTo>
                      <a:pt x="112" y="83"/>
                      <a:pt x="109" y="84"/>
                      <a:pt x="105" y="86"/>
                    </a:cubicBezTo>
                    <a:cubicBezTo>
                      <a:pt x="96" y="66"/>
                      <a:pt x="88" y="46"/>
                      <a:pt x="8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 name="Freeform 43">
                <a:extLst>
                  <a:ext uri="{FF2B5EF4-FFF2-40B4-BE49-F238E27FC236}">
                    <a16:creationId xmlns:a16="http://schemas.microsoft.com/office/drawing/2014/main" id="{5CF675D2-5EEA-436E-9877-C86F2A1C8212}"/>
                  </a:ext>
                </a:extLst>
              </p:cNvPr>
              <p:cNvSpPr>
                <a:spLocks/>
              </p:cNvSpPr>
              <p:nvPr/>
            </p:nvSpPr>
            <p:spPr bwMode="auto">
              <a:xfrm>
                <a:off x="7893050" y="1741488"/>
                <a:ext cx="300038" cy="279400"/>
              </a:xfrm>
              <a:custGeom>
                <a:avLst/>
                <a:gdLst>
                  <a:gd name="T0" fmla="*/ 5 w 110"/>
                  <a:gd name="T1" fmla="*/ 45 h 102"/>
                  <a:gd name="T2" fmla="*/ 0 w 110"/>
                  <a:gd name="T3" fmla="*/ 34 h 102"/>
                  <a:gd name="T4" fmla="*/ 80 w 110"/>
                  <a:gd name="T5" fmla="*/ 0 h 102"/>
                  <a:gd name="T6" fmla="*/ 81 w 110"/>
                  <a:gd name="T7" fmla="*/ 23 h 102"/>
                  <a:gd name="T8" fmla="*/ 44 w 110"/>
                  <a:gd name="T9" fmla="*/ 82 h 102"/>
                  <a:gd name="T10" fmla="*/ 105 w 110"/>
                  <a:gd name="T11" fmla="*/ 56 h 102"/>
                  <a:gd name="T12" fmla="*/ 110 w 110"/>
                  <a:gd name="T13" fmla="*/ 67 h 102"/>
                  <a:gd name="T14" fmla="*/ 30 w 110"/>
                  <a:gd name="T15" fmla="*/ 102 h 102"/>
                  <a:gd name="T16" fmla="*/ 29 w 110"/>
                  <a:gd name="T17" fmla="*/ 79 h 102"/>
                  <a:gd name="T18" fmla="*/ 67 w 110"/>
                  <a:gd name="T19" fmla="*/ 19 h 102"/>
                  <a:gd name="T20" fmla="*/ 5 w 110"/>
                  <a:gd name="T21" fmla="*/ 4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 h="102">
                    <a:moveTo>
                      <a:pt x="5" y="45"/>
                    </a:moveTo>
                    <a:cubicBezTo>
                      <a:pt x="3" y="41"/>
                      <a:pt x="2" y="38"/>
                      <a:pt x="0" y="34"/>
                    </a:cubicBezTo>
                    <a:cubicBezTo>
                      <a:pt x="27" y="23"/>
                      <a:pt x="53" y="11"/>
                      <a:pt x="80" y="0"/>
                    </a:cubicBezTo>
                    <a:cubicBezTo>
                      <a:pt x="86" y="8"/>
                      <a:pt x="88" y="14"/>
                      <a:pt x="81" y="23"/>
                    </a:cubicBezTo>
                    <a:cubicBezTo>
                      <a:pt x="68" y="42"/>
                      <a:pt x="56" y="61"/>
                      <a:pt x="44" y="82"/>
                    </a:cubicBezTo>
                    <a:cubicBezTo>
                      <a:pt x="64" y="74"/>
                      <a:pt x="84" y="65"/>
                      <a:pt x="105" y="56"/>
                    </a:cubicBezTo>
                    <a:cubicBezTo>
                      <a:pt x="107" y="60"/>
                      <a:pt x="108" y="63"/>
                      <a:pt x="110" y="67"/>
                    </a:cubicBezTo>
                    <a:cubicBezTo>
                      <a:pt x="83" y="79"/>
                      <a:pt x="57" y="90"/>
                      <a:pt x="30" y="102"/>
                    </a:cubicBezTo>
                    <a:cubicBezTo>
                      <a:pt x="23" y="94"/>
                      <a:pt x="24" y="87"/>
                      <a:pt x="29" y="79"/>
                    </a:cubicBezTo>
                    <a:cubicBezTo>
                      <a:pt x="43" y="60"/>
                      <a:pt x="55" y="40"/>
                      <a:pt x="67" y="19"/>
                    </a:cubicBezTo>
                    <a:cubicBezTo>
                      <a:pt x="47" y="28"/>
                      <a:pt x="26" y="36"/>
                      <a:pt x="5"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 name="Freeform 44">
                <a:extLst>
                  <a:ext uri="{FF2B5EF4-FFF2-40B4-BE49-F238E27FC236}">
                    <a16:creationId xmlns:a16="http://schemas.microsoft.com/office/drawing/2014/main" id="{B7E6A3D8-72F6-4626-A991-AEDFB0B202E5}"/>
                  </a:ext>
                </a:extLst>
              </p:cNvPr>
              <p:cNvSpPr>
                <a:spLocks/>
              </p:cNvSpPr>
              <p:nvPr/>
            </p:nvSpPr>
            <p:spPr bwMode="auto">
              <a:xfrm>
                <a:off x="4116388" y="2081213"/>
                <a:ext cx="277813" cy="250825"/>
              </a:xfrm>
              <a:custGeom>
                <a:avLst/>
                <a:gdLst>
                  <a:gd name="T0" fmla="*/ 21 w 102"/>
                  <a:gd name="T1" fmla="*/ 64 h 92"/>
                  <a:gd name="T2" fmla="*/ 87 w 102"/>
                  <a:gd name="T3" fmla="*/ 80 h 92"/>
                  <a:gd name="T4" fmla="*/ 85 w 102"/>
                  <a:gd name="T5" fmla="*/ 92 h 92"/>
                  <a:gd name="T6" fmla="*/ 0 w 102"/>
                  <a:gd name="T7" fmla="*/ 72 h 92"/>
                  <a:gd name="T8" fmla="*/ 13 w 102"/>
                  <a:gd name="T9" fmla="*/ 53 h 92"/>
                  <a:gd name="T10" fmla="*/ 79 w 102"/>
                  <a:gd name="T11" fmla="*/ 28 h 92"/>
                  <a:gd name="T12" fmla="*/ 14 w 102"/>
                  <a:gd name="T13" fmla="*/ 12 h 92"/>
                  <a:gd name="T14" fmla="*/ 17 w 102"/>
                  <a:gd name="T15" fmla="*/ 0 h 92"/>
                  <a:gd name="T16" fmla="*/ 101 w 102"/>
                  <a:gd name="T17" fmla="*/ 20 h 92"/>
                  <a:gd name="T18" fmla="*/ 90 w 102"/>
                  <a:gd name="T19" fmla="*/ 38 h 92"/>
                  <a:gd name="T20" fmla="*/ 32 w 102"/>
                  <a:gd name="T21" fmla="*/ 59 h 92"/>
                  <a:gd name="T22" fmla="*/ 21 w 102"/>
                  <a:gd name="T23" fmla="*/ 6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2" h="92">
                    <a:moveTo>
                      <a:pt x="21" y="64"/>
                    </a:moveTo>
                    <a:cubicBezTo>
                      <a:pt x="44" y="70"/>
                      <a:pt x="65" y="75"/>
                      <a:pt x="87" y="80"/>
                    </a:cubicBezTo>
                    <a:cubicBezTo>
                      <a:pt x="87" y="84"/>
                      <a:pt x="86" y="88"/>
                      <a:pt x="85" y="92"/>
                    </a:cubicBezTo>
                    <a:cubicBezTo>
                      <a:pt x="56" y="85"/>
                      <a:pt x="29" y="79"/>
                      <a:pt x="0" y="72"/>
                    </a:cubicBezTo>
                    <a:cubicBezTo>
                      <a:pt x="1" y="62"/>
                      <a:pt x="3" y="56"/>
                      <a:pt x="13" y="53"/>
                    </a:cubicBezTo>
                    <a:cubicBezTo>
                      <a:pt x="35" y="46"/>
                      <a:pt x="57" y="37"/>
                      <a:pt x="79" y="28"/>
                    </a:cubicBezTo>
                    <a:cubicBezTo>
                      <a:pt x="57" y="22"/>
                      <a:pt x="36" y="17"/>
                      <a:pt x="14" y="12"/>
                    </a:cubicBezTo>
                    <a:cubicBezTo>
                      <a:pt x="15" y="8"/>
                      <a:pt x="16" y="4"/>
                      <a:pt x="17" y="0"/>
                    </a:cubicBezTo>
                    <a:cubicBezTo>
                      <a:pt x="45" y="7"/>
                      <a:pt x="73" y="13"/>
                      <a:pt x="101" y="20"/>
                    </a:cubicBezTo>
                    <a:cubicBezTo>
                      <a:pt x="102" y="29"/>
                      <a:pt x="99" y="35"/>
                      <a:pt x="90" y="38"/>
                    </a:cubicBezTo>
                    <a:cubicBezTo>
                      <a:pt x="70" y="44"/>
                      <a:pt x="51" y="52"/>
                      <a:pt x="32" y="59"/>
                    </a:cubicBezTo>
                    <a:cubicBezTo>
                      <a:pt x="29" y="60"/>
                      <a:pt x="26" y="61"/>
                      <a:pt x="21"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 name="Freeform 45">
                <a:extLst>
                  <a:ext uri="{FF2B5EF4-FFF2-40B4-BE49-F238E27FC236}">
                    <a16:creationId xmlns:a16="http://schemas.microsoft.com/office/drawing/2014/main" id="{2D427E35-6A31-4C00-9E81-689B5211C4F5}"/>
                  </a:ext>
                </a:extLst>
              </p:cNvPr>
              <p:cNvSpPr>
                <a:spLocks/>
              </p:cNvSpPr>
              <p:nvPr/>
            </p:nvSpPr>
            <p:spPr bwMode="auto">
              <a:xfrm>
                <a:off x="4094163" y="2916238"/>
                <a:ext cx="268288" cy="234950"/>
              </a:xfrm>
              <a:custGeom>
                <a:avLst/>
                <a:gdLst>
                  <a:gd name="T0" fmla="*/ 67 w 98"/>
                  <a:gd name="T1" fmla="*/ 14 h 86"/>
                  <a:gd name="T2" fmla="*/ 2 w 98"/>
                  <a:gd name="T3" fmla="*/ 26 h 86"/>
                  <a:gd name="T4" fmla="*/ 0 w 98"/>
                  <a:gd name="T5" fmla="*/ 13 h 86"/>
                  <a:gd name="T6" fmla="*/ 67 w 98"/>
                  <a:gd name="T7" fmla="*/ 2 h 86"/>
                  <a:gd name="T8" fmla="*/ 75 w 98"/>
                  <a:gd name="T9" fmla="*/ 0 h 86"/>
                  <a:gd name="T10" fmla="*/ 87 w 98"/>
                  <a:gd name="T11" fmla="*/ 2 h 86"/>
                  <a:gd name="T12" fmla="*/ 83 w 98"/>
                  <a:gd name="T13" fmla="*/ 17 h 86"/>
                  <a:gd name="T14" fmla="*/ 32 w 98"/>
                  <a:gd name="T15" fmla="*/ 66 h 86"/>
                  <a:gd name="T16" fmla="*/ 28 w 98"/>
                  <a:gd name="T17" fmla="*/ 71 h 86"/>
                  <a:gd name="T18" fmla="*/ 96 w 98"/>
                  <a:gd name="T19" fmla="*/ 59 h 86"/>
                  <a:gd name="T20" fmla="*/ 98 w 98"/>
                  <a:gd name="T21" fmla="*/ 71 h 86"/>
                  <a:gd name="T22" fmla="*/ 13 w 98"/>
                  <a:gd name="T23" fmla="*/ 86 h 86"/>
                  <a:gd name="T24" fmla="*/ 17 w 98"/>
                  <a:gd name="T25" fmla="*/ 64 h 86"/>
                  <a:gd name="T26" fmla="*/ 68 w 98"/>
                  <a:gd name="T27" fmla="*/ 16 h 86"/>
                  <a:gd name="T28" fmla="*/ 67 w 98"/>
                  <a:gd name="T29" fmla="*/ 1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8" h="86">
                    <a:moveTo>
                      <a:pt x="67" y="14"/>
                    </a:moveTo>
                    <a:cubicBezTo>
                      <a:pt x="46" y="18"/>
                      <a:pt x="24" y="22"/>
                      <a:pt x="2" y="26"/>
                    </a:cubicBezTo>
                    <a:cubicBezTo>
                      <a:pt x="1" y="21"/>
                      <a:pt x="1" y="18"/>
                      <a:pt x="0" y="13"/>
                    </a:cubicBezTo>
                    <a:cubicBezTo>
                      <a:pt x="23" y="9"/>
                      <a:pt x="45" y="6"/>
                      <a:pt x="67" y="2"/>
                    </a:cubicBezTo>
                    <a:cubicBezTo>
                      <a:pt x="70" y="1"/>
                      <a:pt x="73" y="0"/>
                      <a:pt x="75" y="0"/>
                    </a:cubicBezTo>
                    <a:cubicBezTo>
                      <a:pt x="79" y="1"/>
                      <a:pt x="83" y="2"/>
                      <a:pt x="87" y="2"/>
                    </a:cubicBezTo>
                    <a:cubicBezTo>
                      <a:pt x="86" y="7"/>
                      <a:pt x="86" y="14"/>
                      <a:pt x="83" y="17"/>
                    </a:cubicBezTo>
                    <a:cubicBezTo>
                      <a:pt x="67" y="34"/>
                      <a:pt x="49" y="50"/>
                      <a:pt x="32" y="66"/>
                    </a:cubicBezTo>
                    <a:cubicBezTo>
                      <a:pt x="31" y="67"/>
                      <a:pt x="30" y="68"/>
                      <a:pt x="28" y="71"/>
                    </a:cubicBezTo>
                    <a:cubicBezTo>
                      <a:pt x="52" y="67"/>
                      <a:pt x="73" y="63"/>
                      <a:pt x="96" y="59"/>
                    </a:cubicBezTo>
                    <a:cubicBezTo>
                      <a:pt x="97" y="63"/>
                      <a:pt x="98" y="67"/>
                      <a:pt x="98" y="71"/>
                    </a:cubicBezTo>
                    <a:cubicBezTo>
                      <a:pt x="70" y="76"/>
                      <a:pt x="42" y="81"/>
                      <a:pt x="13" y="86"/>
                    </a:cubicBezTo>
                    <a:cubicBezTo>
                      <a:pt x="10" y="78"/>
                      <a:pt x="9" y="71"/>
                      <a:pt x="17" y="64"/>
                    </a:cubicBezTo>
                    <a:cubicBezTo>
                      <a:pt x="34" y="49"/>
                      <a:pt x="51" y="32"/>
                      <a:pt x="68" y="16"/>
                    </a:cubicBezTo>
                    <a:cubicBezTo>
                      <a:pt x="67" y="16"/>
                      <a:pt x="67" y="15"/>
                      <a:pt x="6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 name="Freeform 46">
                <a:extLst>
                  <a:ext uri="{FF2B5EF4-FFF2-40B4-BE49-F238E27FC236}">
                    <a16:creationId xmlns:a16="http://schemas.microsoft.com/office/drawing/2014/main" id="{0FB5DFFD-435B-4AE2-8EB8-A969D8E5777E}"/>
                  </a:ext>
                </a:extLst>
              </p:cNvPr>
              <p:cNvSpPr>
                <a:spLocks noEditPoints="1"/>
              </p:cNvSpPr>
              <p:nvPr/>
            </p:nvSpPr>
            <p:spPr bwMode="auto">
              <a:xfrm>
                <a:off x="5030788" y="796925"/>
                <a:ext cx="301625" cy="303212"/>
              </a:xfrm>
              <a:custGeom>
                <a:avLst/>
                <a:gdLst>
                  <a:gd name="T0" fmla="*/ 37 w 110"/>
                  <a:gd name="T1" fmla="*/ 72 h 111"/>
                  <a:gd name="T2" fmla="*/ 56 w 110"/>
                  <a:gd name="T3" fmla="*/ 104 h 111"/>
                  <a:gd name="T4" fmla="*/ 45 w 110"/>
                  <a:gd name="T5" fmla="*/ 111 h 111"/>
                  <a:gd name="T6" fmla="*/ 0 w 110"/>
                  <a:gd name="T7" fmla="*/ 36 h 111"/>
                  <a:gd name="T8" fmla="*/ 47 w 110"/>
                  <a:gd name="T9" fmla="*/ 9 h 111"/>
                  <a:gd name="T10" fmla="*/ 77 w 110"/>
                  <a:gd name="T11" fmla="*/ 41 h 111"/>
                  <a:gd name="T12" fmla="*/ 110 w 110"/>
                  <a:gd name="T13" fmla="*/ 70 h 111"/>
                  <a:gd name="T14" fmla="*/ 89 w 110"/>
                  <a:gd name="T15" fmla="*/ 68 h 111"/>
                  <a:gd name="T16" fmla="*/ 84 w 110"/>
                  <a:gd name="T17" fmla="*/ 60 h 111"/>
                  <a:gd name="T18" fmla="*/ 65 w 110"/>
                  <a:gd name="T19" fmla="*/ 55 h 111"/>
                  <a:gd name="T20" fmla="*/ 37 w 110"/>
                  <a:gd name="T21" fmla="*/ 72 h 111"/>
                  <a:gd name="T22" fmla="*/ 32 w 110"/>
                  <a:gd name="T23" fmla="*/ 63 h 111"/>
                  <a:gd name="T24" fmla="*/ 62 w 110"/>
                  <a:gd name="T25" fmla="*/ 43 h 111"/>
                  <a:gd name="T26" fmla="*/ 64 w 110"/>
                  <a:gd name="T27" fmla="*/ 25 h 111"/>
                  <a:gd name="T28" fmla="*/ 47 w 110"/>
                  <a:gd name="T29" fmla="*/ 20 h 111"/>
                  <a:gd name="T30" fmla="*/ 16 w 110"/>
                  <a:gd name="T31" fmla="*/ 38 h 111"/>
                  <a:gd name="T32" fmla="*/ 32 w 110"/>
                  <a:gd name="T33" fmla="*/ 6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0" h="111">
                    <a:moveTo>
                      <a:pt x="37" y="72"/>
                    </a:moveTo>
                    <a:cubicBezTo>
                      <a:pt x="44" y="83"/>
                      <a:pt x="50" y="93"/>
                      <a:pt x="56" y="104"/>
                    </a:cubicBezTo>
                    <a:cubicBezTo>
                      <a:pt x="53" y="106"/>
                      <a:pt x="49" y="108"/>
                      <a:pt x="45" y="111"/>
                    </a:cubicBezTo>
                    <a:cubicBezTo>
                      <a:pt x="30" y="86"/>
                      <a:pt x="15" y="61"/>
                      <a:pt x="0" y="36"/>
                    </a:cubicBezTo>
                    <a:cubicBezTo>
                      <a:pt x="16" y="26"/>
                      <a:pt x="31" y="16"/>
                      <a:pt x="47" y="9"/>
                    </a:cubicBezTo>
                    <a:cubicBezTo>
                      <a:pt x="70" y="0"/>
                      <a:pt x="84" y="21"/>
                      <a:pt x="77" y="41"/>
                    </a:cubicBezTo>
                    <a:cubicBezTo>
                      <a:pt x="96" y="42"/>
                      <a:pt x="96" y="64"/>
                      <a:pt x="110" y="70"/>
                    </a:cubicBezTo>
                    <a:cubicBezTo>
                      <a:pt x="99" y="81"/>
                      <a:pt x="98" y="81"/>
                      <a:pt x="89" y="68"/>
                    </a:cubicBezTo>
                    <a:cubicBezTo>
                      <a:pt x="87" y="65"/>
                      <a:pt x="86" y="63"/>
                      <a:pt x="84" y="60"/>
                    </a:cubicBezTo>
                    <a:cubicBezTo>
                      <a:pt x="79" y="53"/>
                      <a:pt x="73" y="51"/>
                      <a:pt x="65" y="55"/>
                    </a:cubicBezTo>
                    <a:cubicBezTo>
                      <a:pt x="56" y="60"/>
                      <a:pt x="47" y="66"/>
                      <a:pt x="37" y="72"/>
                    </a:cubicBezTo>
                    <a:close/>
                    <a:moveTo>
                      <a:pt x="32" y="63"/>
                    </a:moveTo>
                    <a:cubicBezTo>
                      <a:pt x="43" y="56"/>
                      <a:pt x="52" y="50"/>
                      <a:pt x="62" y="43"/>
                    </a:cubicBezTo>
                    <a:cubicBezTo>
                      <a:pt x="68" y="39"/>
                      <a:pt x="68" y="32"/>
                      <a:pt x="64" y="25"/>
                    </a:cubicBezTo>
                    <a:cubicBezTo>
                      <a:pt x="60" y="19"/>
                      <a:pt x="54" y="16"/>
                      <a:pt x="47" y="20"/>
                    </a:cubicBezTo>
                    <a:cubicBezTo>
                      <a:pt x="37" y="25"/>
                      <a:pt x="27" y="31"/>
                      <a:pt x="16" y="38"/>
                    </a:cubicBezTo>
                    <a:cubicBezTo>
                      <a:pt x="22" y="46"/>
                      <a:pt x="26" y="54"/>
                      <a:pt x="32"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 name="Freeform 47">
                <a:extLst>
                  <a:ext uri="{FF2B5EF4-FFF2-40B4-BE49-F238E27FC236}">
                    <a16:creationId xmlns:a16="http://schemas.microsoft.com/office/drawing/2014/main" id="{1E4F0F24-3FE6-4BC7-A945-7AA61D2946AB}"/>
                  </a:ext>
                </a:extLst>
              </p:cNvPr>
              <p:cNvSpPr>
                <a:spLocks/>
              </p:cNvSpPr>
              <p:nvPr/>
            </p:nvSpPr>
            <p:spPr bwMode="auto">
              <a:xfrm>
                <a:off x="4214813" y="1785938"/>
                <a:ext cx="284163" cy="258762"/>
              </a:xfrm>
              <a:custGeom>
                <a:avLst/>
                <a:gdLst>
                  <a:gd name="T0" fmla="*/ 55 w 104"/>
                  <a:gd name="T1" fmla="*/ 52 h 95"/>
                  <a:gd name="T2" fmla="*/ 46 w 104"/>
                  <a:gd name="T3" fmla="*/ 48 h 95"/>
                  <a:gd name="T4" fmla="*/ 61 w 104"/>
                  <a:gd name="T5" fmla="*/ 10 h 95"/>
                  <a:gd name="T6" fmla="*/ 103 w 104"/>
                  <a:gd name="T7" fmla="*/ 27 h 95"/>
                  <a:gd name="T8" fmla="*/ 91 w 104"/>
                  <a:gd name="T9" fmla="*/ 34 h 95"/>
                  <a:gd name="T10" fmla="*/ 79 w 104"/>
                  <a:gd name="T11" fmla="*/ 84 h 95"/>
                  <a:gd name="T12" fmla="*/ 50 w 104"/>
                  <a:gd name="T13" fmla="*/ 95 h 95"/>
                  <a:gd name="T14" fmla="*/ 2 w 104"/>
                  <a:gd name="T15" fmla="*/ 45 h 95"/>
                  <a:gd name="T16" fmla="*/ 46 w 104"/>
                  <a:gd name="T17" fmla="*/ 7 h 95"/>
                  <a:gd name="T18" fmla="*/ 37 w 104"/>
                  <a:gd name="T19" fmla="*/ 18 h 95"/>
                  <a:gd name="T20" fmla="*/ 14 w 104"/>
                  <a:gd name="T21" fmla="*/ 39 h 95"/>
                  <a:gd name="T22" fmla="*/ 22 w 104"/>
                  <a:gd name="T23" fmla="*/ 68 h 95"/>
                  <a:gd name="T24" fmla="*/ 50 w 104"/>
                  <a:gd name="T25" fmla="*/ 81 h 95"/>
                  <a:gd name="T26" fmla="*/ 83 w 104"/>
                  <a:gd name="T27" fmla="*/ 58 h 95"/>
                  <a:gd name="T28" fmla="*/ 66 w 104"/>
                  <a:gd name="T29" fmla="*/ 26 h 95"/>
                  <a:gd name="T30" fmla="*/ 55 w 104"/>
                  <a:gd name="T31" fmla="*/ 5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95">
                    <a:moveTo>
                      <a:pt x="55" y="52"/>
                    </a:moveTo>
                    <a:cubicBezTo>
                      <a:pt x="51" y="50"/>
                      <a:pt x="49" y="49"/>
                      <a:pt x="46" y="48"/>
                    </a:cubicBezTo>
                    <a:cubicBezTo>
                      <a:pt x="51" y="35"/>
                      <a:pt x="56" y="23"/>
                      <a:pt x="61" y="10"/>
                    </a:cubicBezTo>
                    <a:cubicBezTo>
                      <a:pt x="75" y="16"/>
                      <a:pt x="89" y="22"/>
                      <a:pt x="103" y="27"/>
                    </a:cubicBezTo>
                    <a:cubicBezTo>
                      <a:pt x="104" y="37"/>
                      <a:pt x="98" y="35"/>
                      <a:pt x="91" y="34"/>
                    </a:cubicBezTo>
                    <a:cubicBezTo>
                      <a:pt x="96" y="54"/>
                      <a:pt x="92" y="70"/>
                      <a:pt x="79" y="84"/>
                    </a:cubicBezTo>
                    <a:cubicBezTo>
                      <a:pt x="71" y="93"/>
                      <a:pt x="61" y="95"/>
                      <a:pt x="50" y="95"/>
                    </a:cubicBezTo>
                    <a:cubicBezTo>
                      <a:pt x="21" y="93"/>
                      <a:pt x="0" y="71"/>
                      <a:pt x="2" y="45"/>
                    </a:cubicBezTo>
                    <a:cubicBezTo>
                      <a:pt x="5" y="22"/>
                      <a:pt x="25" y="0"/>
                      <a:pt x="46" y="7"/>
                    </a:cubicBezTo>
                    <a:cubicBezTo>
                      <a:pt x="45" y="13"/>
                      <a:pt x="45" y="18"/>
                      <a:pt x="37" y="18"/>
                    </a:cubicBezTo>
                    <a:cubicBezTo>
                      <a:pt x="24" y="19"/>
                      <a:pt x="18" y="28"/>
                      <a:pt x="14" y="39"/>
                    </a:cubicBezTo>
                    <a:cubicBezTo>
                      <a:pt x="11" y="50"/>
                      <a:pt x="13" y="61"/>
                      <a:pt x="22" y="68"/>
                    </a:cubicBezTo>
                    <a:cubicBezTo>
                      <a:pt x="30" y="74"/>
                      <a:pt x="40" y="79"/>
                      <a:pt x="50" y="81"/>
                    </a:cubicBezTo>
                    <a:cubicBezTo>
                      <a:pt x="67" y="85"/>
                      <a:pt x="78" y="75"/>
                      <a:pt x="83" y="58"/>
                    </a:cubicBezTo>
                    <a:cubicBezTo>
                      <a:pt x="87" y="43"/>
                      <a:pt x="82" y="33"/>
                      <a:pt x="66" y="26"/>
                    </a:cubicBezTo>
                    <a:cubicBezTo>
                      <a:pt x="62" y="34"/>
                      <a:pt x="59" y="43"/>
                      <a:pt x="55"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 name="Freeform 48">
                <a:extLst>
                  <a:ext uri="{FF2B5EF4-FFF2-40B4-BE49-F238E27FC236}">
                    <a16:creationId xmlns:a16="http://schemas.microsoft.com/office/drawing/2014/main" id="{5CF37462-B9FA-422E-AE3D-180F546EC696}"/>
                  </a:ext>
                </a:extLst>
              </p:cNvPr>
              <p:cNvSpPr>
                <a:spLocks noEditPoints="1"/>
              </p:cNvSpPr>
              <p:nvPr/>
            </p:nvSpPr>
            <p:spPr bwMode="auto">
              <a:xfrm>
                <a:off x="8072438" y="2741613"/>
                <a:ext cx="255588" cy="223837"/>
              </a:xfrm>
              <a:custGeom>
                <a:avLst/>
                <a:gdLst>
                  <a:gd name="T0" fmla="*/ 5 w 93"/>
                  <a:gd name="T1" fmla="*/ 13 h 82"/>
                  <a:gd name="T2" fmla="*/ 6 w 93"/>
                  <a:gd name="T3" fmla="*/ 0 h 82"/>
                  <a:gd name="T4" fmla="*/ 93 w 93"/>
                  <a:gd name="T5" fmla="*/ 7 h 82"/>
                  <a:gd name="T6" fmla="*/ 88 w 93"/>
                  <a:gd name="T7" fmla="*/ 59 h 82"/>
                  <a:gd name="T8" fmla="*/ 73 w 93"/>
                  <a:gd name="T9" fmla="*/ 79 h 82"/>
                  <a:gd name="T10" fmla="*/ 44 w 93"/>
                  <a:gd name="T11" fmla="*/ 67 h 82"/>
                  <a:gd name="T12" fmla="*/ 0 w 93"/>
                  <a:gd name="T13" fmla="*/ 77 h 82"/>
                  <a:gd name="T14" fmla="*/ 1 w 93"/>
                  <a:gd name="T15" fmla="*/ 61 h 82"/>
                  <a:gd name="T16" fmla="*/ 25 w 93"/>
                  <a:gd name="T17" fmla="*/ 61 h 82"/>
                  <a:gd name="T18" fmla="*/ 39 w 93"/>
                  <a:gd name="T19" fmla="*/ 51 h 82"/>
                  <a:gd name="T20" fmla="*/ 42 w 93"/>
                  <a:gd name="T21" fmla="*/ 16 h 82"/>
                  <a:gd name="T22" fmla="*/ 5 w 93"/>
                  <a:gd name="T23" fmla="*/ 13 h 82"/>
                  <a:gd name="T24" fmla="*/ 51 w 93"/>
                  <a:gd name="T25" fmla="*/ 17 h 82"/>
                  <a:gd name="T26" fmla="*/ 51 w 93"/>
                  <a:gd name="T27" fmla="*/ 56 h 82"/>
                  <a:gd name="T28" fmla="*/ 65 w 93"/>
                  <a:gd name="T29" fmla="*/ 65 h 82"/>
                  <a:gd name="T30" fmla="*/ 78 w 93"/>
                  <a:gd name="T31" fmla="*/ 57 h 82"/>
                  <a:gd name="T32" fmla="*/ 82 w 93"/>
                  <a:gd name="T33" fmla="*/ 19 h 82"/>
                  <a:gd name="T34" fmla="*/ 51 w 93"/>
                  <a:gd name="T35" fmla="*/ 1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 h="82">
                    <a:moveTo>
                      <a:pt x="5" y="13"/>
                    </a:moveTo>
                    <a:cubicBezTo>
                      <a:pt x="5" y="8"/>
                      <a:pt x="6" y="5"/>
                      <a:pt x="6" y="0"/>
                    </a:cubicBezTo>
                    <a:cubicBezTo>
                      <a:pt x="35" y="3"/>
                      <a:pt x="64" y="5"/>
                      <a:pt x="93" y="7"/>
                    </a:cubicBezTo>
                    <a:cubicBezTo>
                      <a:pt x="92" y="26"/>
                      <a:pt x="90" y="43"/>
                      <a:pt x="88" y="59"/>
                    </a:cubicBezTo>
                    <a:cubicBezTo>
                      <a:pt x="87" y="68"/>
                      <a:pt x="83" y="76"/>
                      <a:pt x="73" y="79"/>
                    </a:cubicBezTo>
                    <a:cubicBezTo>
                      <a:pt x="62" y="82"/>
                      <a:pt x="53" y="78"/>
                      <a:pt x="44" y="67"/>
                    </a:cubicBezTo>
                    <a:cubicBezTo>
                      <a:pt x="32" y="81"/>
                      <a:pt x="15" y="69"/>
                      <a:pt x="0" y="77"/>
                    </a:cubicBezTo>
                    <a:cubicBezTo>
                      <a:pt x="0" y="71"/>
                      <a:pt x="1" y="67"/>
                      <a:pt x="1" y="61"/>
                    </a:cubicBezTo>
                    <a:cubicBezTo>
                      <a:pt x="9" y="61"/>
                      <a:pt x="17" y="61"/>
                      <a:pt x="25" y="61"/>
                    </a:cubicBezTo>
                    <a:cubicBezTo>
                      <a:pt x="33" y="62"/>
                      <a:pt x="38" y="58"/>
                      <a:pt x="39" y="51"/>
                    </a:cubicBezTo>
                    <a:cubicBezTo>
                      <a:pt x="41" y="40"/>
                      <a:pt x="41" y="28"/>
                      <a:pt x="42" y="16"/>
                    </a:cubicBezTo>
                    <a:cubicBezTo>
                      <a:pt x="29" y="15"/>
                      <a:pt x="18" y="14"/>
                      <a:pt x="5" y="13"/>
                    </a:cubicBezTo>
                    <a:close/>
                    <a:moveTo>
                      <a:pt x="51" y="17"/>
                    </a:moveTo>
                    <a:cubicBezTo>
                      <a:pt x="51" y="31"/>
                      <a:pt x="50" y="43"/>
                      <a:pt x="51" y="56"/>
                    </a:cubicBezTo>
                    <a:cubicBezTo>
                      <a:pt x="52" y="63"/>
                      <a:pt x="58" y="66"/>
                      <a:pt x="65" y="65"/>
                    </a:cubicBezTo>
                    <a:cubicBezTo>
                      <a:pt x="70" y="65"/>
                      <a:pt x="77" y="61"/>
                      <a:pt x="78" y="57"/>
                    </a:cubicBezTo>
                    <a:cubicBezTo>
                      <a:pt x="81" y="45"/>
                      <a:pt x="81" y="32"/>
                      <a:pt x="82" y="19"/>
                    </a:cubicBezTo>
                    <a:cubicBezTo>
                      <a:pt x="71" y="19"/>
                      <a:pt x="62" y="18"/>
                      <a:pt x="5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2" name="Freeform 49">
                <a:extLst>
                  <a:ext uri="{FF2B5EF4-FFF2-40B4-BE49-F238E27FC236}">
                    <a16:creationId xmlns:a16="http://schemas.microsoft.com/office/drawing/2014/main" id="{BE8F4E31-5ED7-47C6-A357-E3FD83248FB7}"/>
                  </a:ext>
                </a:extLst>
              </p:cNvPr>
              <p:cNvSpPr>
                <a:spLocks/>
              </p:cNvSpPr>
              <p:nvPr/>
            </p:nvSpPr>
            <p:spPr bwMode="auto">
              <a:xfrm>
                <a:off x="4405313" y="3673475"/>
                <a:ext cx="265113" cy="254000"/>
              </a:xfrm>
              <a:custGeom>
                <a:avLst/>
                <a:gdLst>
                  <a:gd name="T0" fmla="*/ 20 w 97"/>
                  <a:gd name="T1" fmla="*/ 41 h 93"/>
                  <a:gd name="T2" fmla="*/ 31 w 97"/>
                  <a:gd name="T3" fmla="*/ 80 h 93"/>
                  <a:gd name="T4" fmla="*/ 44 w 97"/>
                  <a:gd name="T5" fmla="*/ 76 h 93"/>
                  <a:gd name="T6" fmla="*/ 45 w 97"/>
                  <a:gd name="T7" fmla="*/ 64 h 93"/>
                  <a:gd name="T8" fmla="*/ 37 w 97"/>
                  <a:gd name="T9" fmla="*/ 40 h 93"/>
                  <a:gd name="T10" fmla="*/ 45 w 97"/>
                  <a:gd name="T11" fmla="*/ 7 h 93"/>
                  <a:gd name="T12" fmla="*/ 78 w 97"/>
                  <a:gd name="T13" fmla="*/ 14 h 93"/>
                  <a:gd name="T14" fmla="*/ 94 w 97"/>
                  <a:gd name="T15" fmla="*/ 53 h 93"/>
                  <a:gd name="T16" fmla="*/ 84 w 97"/>
                  <a:gd name="T17" fmla="*/ 74 h 93"/>
                  <a:gd name="T18" fmla="*/ 75 w 97"/>
                  <a:gd name="T19" fmla="*/ 63 h 93"/>
                  <a:gd name="T20" fmla="*/ 69 w 97"/>
                  <a:gd name="T21" fmla="*/ 19 h 93"/>
                  <a:gd name="T22" fmla="*/ 52 w 97"/>
                  <a:gd name="T23" fmla="*/ 17 h 93"/>
                  <a:gd name="T24" fmla="*/ 47 w 97"/>
                  <a:gd name="T25" fmla="*/ 33 h 93"/>
                  <a:gd name="T26" fmla="*/ 58 w 97"/>
                  <a:gd name="T27" fmla="*/ 64 h 93"/>
                  <a:gd name="T28" fmla="*/ 39 w 97"/>
                  <a:gd name="T29" fmla="*/ 92 h 93"/>
                  <a:gd name="T30" fmla="*/ 25 w 97"/>
                  <a:gd name="T31" fmla="*/ 90 h 93"/>
                  <a:gd name="T32" fmla="*/ 2 w 97"/>
                  <a:gd name="T33" fmla="*/ 51 h 93"/>
                  <a:gd name="T34" fmla="*/ 12 w 97"/>
                  <a:gd name="T35" fmla="*/ 28 h 93"/>
                  <a:gd name="T36" fmla="*/ 20 w 97"/>
                  <a:gd name="T37" fmla="*/ 4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7" h="93">
                    <a:moveTo>
                      <a:pt x="20" y="41"/>
                    </a:moveTo>
                    <a:cubicBezTo>
                      <a:pt x="10" y="54"/>
                      <a:pt x="15" y="76"/>
                      <a:pt x="31" y="80"/>
                    </a:cubicBezTo>
                    <a:cubicBezTo>
                      <a:pt x="35" y="81"/>
                      <a:pt x="41" y="79"/>
                      <a:pt x="44" y="76"/>
                    </a:cubicBezTo>
                    <a:cubicBezTo>
                      <a:pt x="46" y="74"/>
                      <a:pt x="46" y="68"/>
                      <a:pt x="45" y="64"/>
                    </a:cubicBezTo>
                    <a:cubicBezTo>
                      <a:pt x="43" y="56"/>
                      <a:pt x="39" y="48"/>
                      <a:pt x="37" y="40"/>
                    </a:cubicBezTo>
                    <a:cubicBezTo>
                      <a:pt x="31" y="25"/>
                      <a:pt x="33" y="14"/>
                      <a:pt x="45" y="7"/>
                    </a:cubicBezTo>
                    <a:cubicBezTo>
                      <a:pt x="56" y="0"/>
                      <a:pt x="66" y="2"/>
                      <a:pt x="78" y="14"/>
                    </a:cubicBezTo>
                    <a:cubicBezTo>
                      <a:pt x="88" y="25"/>
                      <a:pt x="97" y="37"/>
                      <a:pt x="94" y="53"/>
                    </a:cubicBezTo>
                    <a:cubicBezTo>
                      <a:pt x="93" y="59"/>
                      <a:pt x="88" y="66"/>
                      <a:pt x="84" y="74"/>
                    </a:cubicBezTo>
                    <a:cubicBezTo>
                      <a:pt x="79" y="68"/>
                      <a:pt x="77" y="65"/>
                      <a:pt x="75" y="63"/>
                    </a:cubicBezTo>
                    <a:cubicBezTo>
                      <a:pt x="90" y="47"/>
                      <a:pt x="84" y="34"/>
                      <a:pt x="69" y="19"/>
                    </a:cubicBezTo>
                    <a:cubicBezTo>
                      <a:pt x="64" y="15"/>
                      <a:pt x="59" y="13"/>
                      <a:pt x="52" y="17"/>
                    </a:cubicBezTo>
                    <a:cubicBezTo>
                      <a:pt x="46" y="21"/>
                      <a:pt x="45" y="27"/>
                      <a:pt x="47" y="33"/>
                    </a:cubicBezTo>
                    <a:cubicBezTo>
                      <a:pt x="51" y="43"/>
                      <a:pt x="55" y="53"/>
                      <a:pt x="58" y="64"/>
                    </a:cubicBezTo>
                    <a:cubicBezTo>
                      <a:pt x="63" y="80"/>
                      <a:pt x="55" y="91"/>
                      <a:pt x="39" y="92"/>
                    </a:cubicBezTo>
                    <a:cubicBezTo>
                      <a:pt x="35" y="93"/>
                      <a:pt x="29" y="92"/>
                      <a:pt x="25" y="90"/>
                    </a:cubicBezTo>
                    <a:cubicBezTo>
                      <a:pt x="12" y="84"/>
                      <a:pt x="0" y="65"/>
                      <a:pt x="2" y="51"/>
                    </a:cubicBezTo>
                    <a:cubicBezTo>
                      <a:pt x="3" y="44"/>
                      <a:pt x="8" y="37"/>
                      <a:pt x="12" y="28"/>
                    </a:cubicBezTo>
                    <a:cubicBezTo>
                      <a:pt x="16" y="34"/>
                      <a:pt x="18" y="37"/>
                      <a:pt x="2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3" name="Freeform 50">
                <a:extLst>
                  <a:ext uri="{FF2B5EF4-FFF2-40B4-BE49-F238E27FC236}">
                    <a16:creationId xmlns:a16="http://schemas.microsoft.com/office/drawing/2014/main" id="{1E356685-E767-4727-A620-5C545F898474}"/>
                  </a:ext>
                </a:extLst>
              </p:cNvPr>
              <p:cNvSpPr>
                <a:spLocks/>
              </p:cNvSpPr>
              <p:nvPr/>
            </p:nvSpPr>
            <p:spPr bwMode="auto">
              <a:xfrm>
                <a:off x="4246563" y="3422650"/>
                <a:ext cx="303213" cy="287337"/>
              </a:xfrm>
              <a:custGeom>
                <a:avLst/>
                <a:gdLst>
                  <a:gd name="T0" fmla="*/ 59 w 111"/>
                  <a:gd name="T1" fmla="*/ 77 h 105"/>
                  <a:gd name="T2" fmla="*/ 38 w 111"/>
                  <a:gd name="T3" fmla="*/ 34 h 105"/>
                  <a:gd name="T4" fmla="*/ 6 w 111"/>
                  <a:gd name="T5" fmla="*/ 50 h 105"/>
                  <a:gd name="T6" fmla="*/ 0 w 111"/>
                  <a:gd name="T7" fmla="*/ 39 h 105"/>
                  <a:gd name="T8" fmla="*/ 3 w 111"/>
                  <a:gd name="T9" fmla="*/ 36 h 105"/>
                  <a:gd name="T10" fmla="*/ 79 w 111"/>
                  <a:gd name="T11" fmla="*/ 0 h 105"/>
                  <a:gd name="T12" fmla="*/ 85 w 111"/>
                  <a:gd name="T13" fmla="*/ 11 h 105"/>
                  <a:gd name="T14" fmla="*/ 48 w 111"/>
                  <a:gd name="T15" fmla="*/ 29 h 105"/>
                  <a:gd name="T16" fmla="*/ 69 w 111"/>
                  <a:gd name="T17" fmla="*/ 72 h 105"/>
                  <a:gd name="T18" fmla="*/ 105 w 111"/>
                  <a:gd name="T19" fmla="*/ 55 h 105"/>
                  <a:gd name="T20" fmla="*/ 111 w 111"/>
                  <a:gd name="T21" fmla="*/ 67 h 105"/>
                  <a:gd name="T22" fmla="*/ 32 w 111"/>
                  <a:gd name="T23" fmla="*/ 105 h 105"/>
                  <a:gd name="T24" fmla="*/ 27 w 111"/>
                  <a:gd name="T25" fmla="*/ 93 h 105"/>
                  <a:gd name="T26" fmla="*/ 59 w 111"/>
                  <a:gd name="T27" fmla="*/ 77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1" h="105">
                    <a:moveTo>
                      <a:pt x="59" y="77"/>
                    </a:moveTo>
                    <a:cubicBezTo>
                      <a:pt x="52" y="63"/>
                      <a:pt x="45" y="49"/>
                      <a:pt x="38" y="34"/>
                    </a:cubicBezTo>
                    <a:cubicBezTo>
                      <a:pt x="27" y="40"/>
                      <a:pt x="17" y="44"/>
                      <a:pt x="6" y="50"/>
                    </a:cubicBezTo>
                    <a:cubicBezTo>
                      <a:pt x="4" y="46"/>
                      <a:pt x="2" y="42"/>
                      <a:pt x="0" y="39"/>
                    </a:cubicBezTo>
                    <a:cubicBezTo>
                      <a:pt x="1" y="38"/>
                      <a:pt x="2" y="37"/>
                      <a:pt x="3" y="36"/>
                    </a:cubicBezTo>
                    <a:cubicBezTo>
                      <a:pt x="28" y="24"/>
                      <a:pt x="53" y="12"/>
                      <a:pt x="79" y="0"/>
                    </a:cubicBezTo>
                    <a:cubicBezTo>
                      <a:pt x="81" y="4"/>
                      <a:pt x="83" y="7"/>
                      <a:pt x="85" y="11"/>
                    </a:cubicBezTo>
                    <a:cubicBezTo>
                      <a:pt x="73" y="18"/>
                      <a:pt x="61" y="23"/>
                      <a:pt x="48" y="29"/>
                    </a:cubicBezTo>
                    <a:cubicBezTo>
                      <a:pt x="55" y="44"/>
                      <a:pt x="62" y="58"/>
                      <a:pt x="69" y="72"/>
                    </a:cubicBezTo>
                    <a:cubicBezTo>
                      <a:pt x="81" y="67"/>
                      <a:pt x="93" y="61"/>
                      <a:pt x="105" y="55"/>
                    </a:cubicBezTo>
                    <a:cubicBezTo>
                      <a:pt x="107" y="59"/>
                      <a:pt x="109" y="63"/>
                      <a:pt x="111" y="67"/>
                    </a:cubicBezTo>
                    <a:cubicBezTo>
                      <a:pt x="85" y="80"/>
                      <a:pt x="59" y="92"/>
                      <a:pt x="32" y="105"/>
                    </a:cubicBezTo>
                    <a:cubicBezTo>
                      <a:pt x="31" y="101"/>
                      <a:pt x="29" y="98"/>
                      <a:pt x="27" y="93"/>
                    </a:cubicBezTo>
                    <a:cubicBezTo>
                      <a:pt x="37" y="88"/>
                      <a:pt x="47" y="83"/>
                      <a:pt x="59"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4" name="Freeform 51">
                <a:extLst>
                  <a:ext uri="{FF2B5EF4-FFF2-40B4-BE49-F238E27FC236}">
                    <a16:creationId xmlns:a16="http://schemas.microsoft.com/office/drawing/2014/main" id="{575ADE03-7A6A-4038-85E7-FAB4A8CFF8FC}"/>
                  </a:ext>
                </a:extLst>
              </p:cNvPr>
              <p:cNvSpPr>
                <a:spLocks/>
              </p:cNvSpPr>
              <p:nvPr/>
            </p:nvSpPr>
            <p:spPr bwMode="auto">
              <a:xfrm>
                <a:off x="8029575" y="3017838"/>
                <a:ext cx="257175" cy="223837"/>
              </a:xfrm>
              <a:custGeom>
                <a:avLst/>
                <a:gdLst>
                  <a:gd name="T0" fmla="*/ 40 w 94"/>
                  <a:gd name="T1" fmla="*/ 3 h 82"/>
                  <a:gd name="T2" fmla="*/ 37 w 94"/>
                  <a:gd name="T3" fmla="*/ 13 h 82"/>
                  <a:gd name="T4" fmla="*/ 11 w 94"/>
                  <a:gd name="T5" fmla="*/ 49 h 82"/>
                  <a:gd name="T6" fmla="*/ 21 w 94"/>
                  <a:gd name="T7" fmla="*/ 62 h 82"/>
                  <a:gd name="T8" fmla="*/ 35 w 94"/>
                  <a:gd name="T9" fmla="*/ 55 h 82"/>
                  <a:gd name="T10" fmla="*/ 48 w 94"/>
                  <a:gd name="T11" fmla="*/ 28 h 82"/>
                  <a:gd name="T12" fmla="*/ 74 w 94"/>
                  <a:gd name="T13" fmla="*/ 14 h 82"/>
                  <a:gd name="T14" fmla="*/ 93 w 94"/>
                  <a:gd name="T15" fmla="*/ 39 h 82"/>
                  <a:gd name="T16" fmla="*/ 85 w 94"/>
                  <a:gd name="T17" fmla="*/ 68 h 82"/>
                  <a:gd name="T18" fmla="*/ 58 w 94"/>
                  <a:gd name="T19" fmla="*/ 80 h 82"/>
                  <a:gd name="T20" fmla="*/ 66 w 94"/>
                  <a:gd name="T21" fmla="*/ 68 h 82"/>
                  <a:gd name="T22" fmla="*/ 81 w 94"/>
                  <a:gd name="T23" fmla="*/ 34 h 82"/>
                  <a:gd name="T24" fmla="*/ 69 w 94"/>
                  <a:gd name="T25" fmla="*/ 27 h 82"/>
                  <a:gd name="T26" fmla="*/ 59 w 94"/>
                  <a:gd name="T27" fmla="*/ 34 h 82"/>
                  <a:gd name="T28" fmla="*/ 46 w 94"/>
                  <a:gd name="T29" fmla="*/ 60 h 82"/>
                  <a:gd name="T30" fmla="*/ 19 w 94"/>
                  <a:gd name="T31" fmla="*/ 74 h 82"/>
                  <a:gd name="T32" fmla="*/ 1 w 94"/>
                  <a:gd name="T33" fmla="*/ 50 h 82"/>
                  <a:gd name="T34" fmla="*/ 8 w 94"/>
                  <a:gd name="T35" fmla="*/ 18 h 82"/>
                  <a:gd name="T36" fmla="*/ 40 w 94"/>
                  <a:gd name="T37" fmla="*/ 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4" h="82">
                    <a:moveTo>
                      <a:pt x="40" y="3"/>
                    </a:moveTo>
                    <a:cubicBezTo>
                      <a:pt x="39" y="7"/>
                      <a:pt x="38" y="10"/>
                      <a:pt x="37" y="13"/>
                    </a:cubicBezTo>
                    <a:cubicBezTo>
                      <a:pt x="18" y="16"/>
                      <a:pt x="7" y="30"/>
                      <a:pt x="11" y="49"/>
                    </a:cubicBezTo>
                    <a:cubicBezTo>
                      <a:pt x="12" y="54"/>
                      <a:pt x="17" y="59"/>
                      <a:pt x="21" y="62"/>
                    </a:cubicBezTo>
                    <a:cubicBezTo>
                      <a:pt x="27" y="65"/>
                      <a:pt x="32" y="61"/>
                      <a:pt x="35" y="55"/>
                    </a:cubicBezTo>
                    <a:cubicBezTo>
                      <a:pt x="40" y="46"/>
                      <a:pt x="44" y="37"/>
                      <a:pt x="48" y="28"/>
                    </a:cubicBezTo>
                    <a:cubicBezTo>
                      <a:pt x="55" y="15"/>
                      <a:pt x="62" y="11"/>
                      <a:pt x="74" y="14"/>
                    </a:cubicBezTo>
                    <a:cubicBezTo>
                      <a:pt x="85" y="16"/>
                      <a:pt x="94" y="27"/>
                      <a:pt x="93" y="39"/>
                    </a:cubicBezTo>
                    <a:cubicBezTo>
                      <a:pt x="92" y="49"/>
                      <a:pt x="89" y="59"/>
                      <a:pt x="85" y="68"/>
                    </a:cubicBezTo>
                    <a:cubicBezTo>
                      <a:pt x="80" y="79"/>
                      <a:pt x="71" y="82"/>
                      <a:pt x="58" y="80"/>
                    </a:cubicBezTo>
                    <a:cubicBezTo>
                      <a:pt x="57" y="73"/>
                      <a:pt x="58" y="70"/>
                      <a:pt x="66" y="68"/>
                    </a:cubicBezTo>
                    <a:cubicBezTo>
                      <a:pt x="79" y="66"/>
                      <a:pt x="87" y="45"/>
                      <a:pt x="81" y="34"/>
                    </a:cubicBezTo>
                    <a:cubicBezTo>
                      <a:pt x="78" y="30"/>
                      <a:pt x="73" y="27"/>
                      <a:pt x="69" y="27"/>
                    </a:cubicBezTo>
                    <a:cubicBezTo>
                      <a:pt x="66" y="26"/>
                      <a:pt x="61" y="30"/>
                      <a:pt x="59" y="34"/>
                    </a:cubicBezTo>
                    <a:cubicBezTo>
                      <a:pt x="55" y="42"/>
                      <a:pt x="51" y="52"/>
                      <a:pt x="46" y="60"/>
                    </a:cubicBezTo>
                    <a:cubicBezTo>
                      <a:pt x="40" y="72"/>
                      <a:pt x="31" y="77"/>
                      <a:pt x="19" y="74"/>
                    </a:cubicBezTo>
                    <a:cubicBezTo>
                      <a:pt x="7" y="71"/>
                      <a:pt x="0" y="64"/>
                      <a:pt x="1" y="50"/>
                    </a:cubicBezTo>
                    <a:cubicBezTo>
                      <a:pt x="2" y="39"/>
                      <a:pt x="4" y="28"/>
                      <a:pt x="8" y="18"/>
                    </a:cubicBezTo>
                    <a:cubicBezTo>
                      <a:pt x="13" y="4"/>
                      <a:pt x="24" y="0"/>
                      <a:pt x="4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5" name="Freeform 52">
                <a:extLst>
                  <a:ext uri="{FF2B5EF4-FFF2-40B4-BE49-F238E27FC236}">
                    <a16:creationId xmlns:a16="http://schemas.microsoft.com/office/drawing/2014/main" id="{1061B406-5FC9-432D-B2D2-630E35A9D820}"/>
                  </a:ext>
                </a:extLst>
              </p:cNvPr>
              <p:cNvSpPr>
                <a:spLocks/>
              </p:cNvSpPr>
              <p:nvPr/>
            </p:nvSpPr>
            <p:spPr bwMode="auto">
              <a:xfrm>
                <a:off x="4575175" y="1154113"/>
                <a:ext cx="311150" cy="312737"/>
              </a:xfrm>
              <a:custGeom>
                <a:avLst/>
                <a:gdLst>
                  <a:gd name="T0" fmla="*/ 41 w 114"/>
                  <a:gd name="T1" fmla="*/ 10 h 114"/>
                  <a:gd name="T2" fmla="*/ 50 w 114"/>
                  <a:gd name="T3" fmla="*/ 0 h 114"/>
                  <a:gd name="T4" fmla="*/ 114 w 114"/>
                  <a:gd name="T5" fmla="*/ 59 h 114"/>
                  <a:gd name="T6" fmla="*/ 106 w 114"/>
                  <a:gd name="T7" fmla="*/ 70 h 114"/>
                  <a:gd name="T8" fmla="*/ 76 w 114"/>
                  <a:gd name="T9" fmla="*/ 42 h 114"/>
                  <a:gd name="T10" fmla="*/ 44 w 114"/>
                  <a:gd name="T11" fmla="*/ 77 h 114"/>
                  <a:gd name="T12" fmla="*/ 73 w 114"/>
                  <a:gd name="T13" fmla="*/ 105 h 114"/>
                  <a:gd name="T14" fmla="*/ 64 w 114"/>
                  <a:gd name="T15" fmla="*/ 114 h 114"/>
                  <a:gd name="T16" fmla="*/ 0 w 114"/>
                  <a:gd name="T17" fmla="*/ 56 h 114"/>
                  <a:gd name="T18" fmla="*/ 8 w 114"/>
                  <a:gd name="T19" fmla="*/ 46 h 114"/>
                  <a:gd name="T20" fmla="*/ 35 w 114"/>
                  <a:gd name="T21" fmla="*/ 69 h 114"/>
                  <a:gd name="T22" fmla="*/ 67 w 114"/>
                  <a:gd name="T23" fmla="*/ 35 h 114"/>
                  <a:gd name="T24" fmla="*/ 41 w 114"/>
                  <a:gd name="T25" fmla="*/ 1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4" h="114">
                    <a:moveTo>
                      <a:pt x="41" y="10"/>
                    </a:moveTo>
                    <a:cubicBezTo>
                      <a:pt x="44" y="7"/>
                      <a:pt x="47" y="4"/>
                      <a:pt x="50" y="0"/>
                    </a:cubicBezTo>
                    <a:cubicBezTo>
                      <a:pt x="71" y="20"/>
                      <a:pt x="92" y="39"/>
                      <a:pt x="114" y="59"/>
                    </a:cubicBezTo>
                    <a:cubicBezTo>
                      <a:pt x="111" y="63"/>
                      <a:pt x="109" y="66"/>
                      <a:pt x="106" y="70"/>
                    </a:cubicBezTo>
                    <a:cubicBezTo>
                      <a:pt x="96" y="60"/>
                      <a:pt x="86" y="52"/>
                      <a:pt x="76" y="42"/>
                    </a:cubicBezTo>
                    <a:cubicBezTo>
                      <a:pt x="65" y="54"/>
                      <a:pt x="54" y="65"/>
                      <a:pt x="44" y="77"/>
                    </a:cubicBezTo>
                    <a:cubicBezTo>
                      <a:pt x="54" y="87"/>
                      <a:pt x="63" y="96"/>
                      <a:pt x="73" y="105"/>
                    </a:cubicBezTo>
                    <a:cubicBezTo>
                      <a:pt x="70" y="108"/>
                      <a:pt x="68" y="111"/>
                      <a:pt x="64" y="114"/>
                    </a:cubicBezTo>
                    <a:cubicBezTo>
                      <a:pt x="43" y="95"/>
                      <a:pt x="22" y="75"/>
                      <a:pt x="0" y="56"/>
                    </a:cubicBezTo>
                    <a:cubicBezTo>
                      <a:pt x="3" y="52"/>
                      <a:pt x="5" y="49"/>
                      <a:pt x="8" y="46"/>
                    </a:cubicBezTo>
                    <a:cubicBezTo>
                      <a:pt x="17" y="54"/>
                      <a:pt x="26" y="61"/>
                      <a:pt x="35" y="69"/>
                    </a:cubicBezTo>
                    <a:cubicBezTo>
                      <a:pt x="46" y="58"/>
                      <a:pt x="56" y="47"/>
                      <a:pt x="67" y="35"/>
                    </a:cubicBezTo>
                    <a:cubicBezTo>
                      <a:pt x="58" y="26"/>
                      <a:pt x="50" y="19"/>
                      <a:pt x="4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6" name="Freeform 53">
                <a:extLst>
                  <a:ext uri="{FF2B5EF4-FFF2-40B4-BE49-F238E27FC236}">
                    <a16:creationId xmlns:a16="http://schemas.microsoft.com/office/drawing/2014/main" id="{8F5E825C-1445-4B76-932A-0893E4FE92E6}"/>
                  </a:ext>
                </a:extLst>
              </p:cNvPr>
              <p:cNvSpPr>
                <a:spLocks/>
              </p:cNvSpPr>
              <p:nvPr/>
            </p:nvSpPr>
            <p:spPr bwMode="auto">
              <a:xfrm>
                <a:off x="4148138" y="3173413"/>
                <a:ext cx="287338" cy="252412"/>
              </a:xfrm>
              <a:custGeom>
                <a:avLst/>
                <a:gdLst>
                  <a:gd name="T0" fmla="*/ 74 w 105"/>
                  <a:gd name="T1" fmla="*/ 4 h 92"/>
                  <a:gd name="T2" fmla="*/ 84 w 105"/>
                  <a:gd name="T3" fmla="*/ 0 h 92"/>
                  <a:gd name="T4" fmla="*/ 105 w 105"/>
                  <a:gd name="T5" fmla="*/ 65 h 92"/>
                  <a:gd name="T6" fmla="*/ 22 w 105"/>
                  <a:gd name="T7" fmla="*/ 92 h 92"/>
                  <a:gd name="T8" fmla="*/ 3 w 105"/>
                  <a:gd name="T9" fmla="*/ 33 h 92"/>
                  <a:gd name="T10" fmla="*/ 11 w 105"/>
                  <a:gd name="T11" fmla="*/ 25 h 92"/>
                  <a:gd name="T12" fmla="*/ 27 w 105"/>
                  <a:gd name="T13" fmla="*/ 76 h 92"/>
                  <a:gd name="T14" fmla="*/ 53 w 105"/>
                  <a:gd name="T15" fmla="*/ 68 h 92"/>
                  <a:gd name="T16" fmla="*/ 38 w 105"/>
                  <a:gd name="T17" fmla="*/ 21 h 92"/>
                  <a:gd name="T18" fmla="*/ 48 w 105"/>
                  <a:gd name="T19" fmla="*/ 17 h 92"/>
                  <a:gd name="T20" fmla="*/ 63 w 105"/>
                  <a:gd name="T21" fmla="*/ 65 h 92"/>
                  <a:gd name="T22" fmla="*/ 91 w 105"/>
                  <a:gd name="T23" fmla="*/ 56 h 92"/>
                  <a:gd name="T24" fmla="*/ 74 w 105"/>
                  <a:gd name="T25"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5" h="92">
                    <a:moveTo>
                      <a:pt x="74" y="4"/>
                    </a:moveTo>
                    <a:cubicBezTo>
                      <a:pt x="77" y="2"/>
                      <a:pt x="80" y="1"/>
                      <a:pt x="84" y="0"/>
                    </a:cubicBezTo>
                    <a:cubicBezTo>
                      <a:pt x="91" y="22"/>
                      <a:pt x="98" y="43"/>
                      <a:pt x="105" y="65"/>
                    </a:cubicBezTo>
                    <a:cubicBezTo>
                      <a:pt x="77" y="74"/>
                      <a:pt x="50" y="83"/>
                      <a:pt x="22" y="92"/>
                    </a:cubicBezTo>
                    <a:cubicBezTo>
                      <a:pt x="15" y="72"/>
                      <a:pt x="9" y="52"/>
                      <a:pt x="3" y="33"/>
                    </a:cubicBezTo>
                    <a:cubicBezTo>
                      <a:pt x="0" y="25"/>
                      <a:pt x="7" y="27"/>
                      <a:pt x="11" y="25"/>
                    </a:cubicBezTo>
                    <a:cubicBezTo>
                      <a:pt x="16" y="42"/>
                      <a:pt x="22" y="59"/>
                      <a:pt x="27" y="76"/>
                    </a:cubicBezTo>
                    <a:cubicBezTo>
                      <a:pt x="36" y="74"/>
                      <a:pt x="44" y="71"/>
                      <a:pt x="53" y="68"/>
                    </a:cubicBezTo>
                    <a:cubicBezTo>
                      <a:pt x="48" y="52"/>
                      <a:pt x="43" y="37"/>
                      <a:pt x="38" y="21"/>
                    </a:cubicBezTo>
                    <a:cubicBezTo>
                      <a:pt x="41" y="20"/>
                      <a:pt x="44" y="18"/>
                      <a:pt x="48" y="17"/>
                    </a:cubicBezTo>
                    <a:cubicBezTo>
                      <a:pt x="53" y="33"/>
                      <a:pt x="58" y="48"/>
                      <a:pt x="63" y="65"/>
                    </a:cubicBezTo>
                    <a:cubicBezTo>
                      <a:pt x="72" y="62"/>
                      <a:pt x="81" y="59"/>
                      <a:pt x="91" y="56"/>
                    </a:cubicBezTo>
                    <a:cubicBezTo>
                      <a:pt x="85" y="39"/>
                      <a:pt x="80" y="21"/>
                      <a:pt x="7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7" name="Freeform 54">
                <a:extLst>
                  <a:ext uri="{FF2B5EF4-FFF2-40B4-BE49-F238E27FC236}">
                    <a16:creationId xmlns:a16="http://schemas.microsoft.com/office/drawing/2014/main" id="{1A129783-39DE-4EF5-A8CA-11D50C5DFC07}"/>
                  </a:ext>
                </a:extLst>
              </p:cNvPr>
              <p:cNvSpPr>
                <a:spLocks/>
              </p:cNvSpPr>
              <p:nvPr/>
            </p:nvSpPr>
            <p:spPr bwMode="auto">
              <a:xfrm>
                <a:off x="6230938" y="539750"/>
                <a:ext cx="200025" cy="249237"/>
              </a:xfrm>
              <a:custGeom>
                <a:avLst/>
                <a:gdLst>
                  <a:gd name="T0" fmla="*/ 68 w 73"/>
                  <a:gd name="T1" fmla="*/ 80 h 91"/>
                  <a:gd name="T2" fmla="*/ 68 w 73"/>
                  <a:gd name="T3" fmla="*/ 91 h 91"/>
                  <a:gd name="T4" fmla="*/ 0 w 73"/>
                  <a:gd name="T5" fmla="*/ 87 h 91"/>
                  <a:gd name="T6" fmla="*/ 5 w 73"/>
                  <a:gd name="T7" fmla="*/ 0 h 91"/>
                  <a:gd name="T8" fmla="*/ 55 w 73"/>
                  <a:gd name="T9" fmla="*/ 2 h 91"/>
                  <a:gd name="T10" fmla="*/ 64 w 73"/>
                  <a:gd name="T11" fmla="*/ 3 h 91"/>
                  <a:gd name="T12" fmla="*/ 70 w 73"/>
                  <a:gd name="T13" fmla="*/ 14 h 91"/>
                  <a:gd name="T14" fmla="*/ 17 w 73"/>
                  <a:gd name="T15" fmla="*/ 11 h 91"/>
                  <a:gd name="T16" fmla="*/ 17 w 73"/>
                  <a:gd name="T17" fmla="*/ 37 h 91"/>
                  <a:gd name="T18" fmla="*/ 65 w 73"/>
                  <a:gd name="T19" fmla="*/ 41 h 91"/>
                  <a:gd name="T20" fmla="*/ 65 w 73"/>
                  <a:gd name="T21" fmla="*/ 51 h 91"/>
                  <a:gd name="T22" fmla="*/ 15 w 73"/>
                  <a:gd name="T23" fmla="*/ 49 h 91"/>
                  <a:gd name="T24" fmla="*/ 14 w 73"/>
                  <a:gd name="T25" fmla="*/ 73 h 91"/>
                  <a:gd name="T26" fmla="*/ 23 w 73"/>
                  <a:gd name="T27" fmla="*/ 77 h 91"/>
                  <a:gd name="T28" fmla="*/ 68 w 73"/>
                  <a:gd name="T29" fmla="*/ 8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91">
                    <a:moveTo>
                      <a:pt x="68" y="80"/>
                    </a:moveTo>
                    <a:cubicBezTo>
                      <a:pt x="68" y="84"/>
                      <a:pt x="68" y="87"/>
                      <a:pt x="68" y="91"/>
                    </a:cubicBezTo>
                    <a:cubicBezTo>
                      <a:pt x="45" y="90"/>
                      <a:pt x="23" y="88"/>
                      <a:pt x="0" y="87"/>
                    </a:cubicBezTo>
                    <a:cubicBezTo>
                      <a:pt x="2" y="58"/>
                      <a:pt x="3" y="29"/>
                      <a:pt x="5" y="0"/>
                    </a:cubicBezTo>
                    <a:cubicBezTo>
                      <a:pt x="22" y="1"/>
                      <a:pt x="39" y="2"/>
                      <a:pt x="55" y="2"/>
                    </a:cubicBezTo>
                    <a:cubicBezTo>
                      <a:pt x="58" y="3"/>
                      <a:pt x="61" y="3"/>
                      <a:pt x="64" y="3"/>
                    </a:cubicBezTo>
                    <a:cubicBezTo>
                      <a:pt x="72" y="2"/>
                      <a:pt x="73" y="6"/>
                      <a:pt x="70" y="14"/>
                    </a:cubicBezTo>
                    <a:cubicBezTo>
                      <a:pt x="53" y="13"/>
                      <a:pt x="36" y="12"/>
                      <a:pt x="17" y="11"/>
                    </a:cubicBezTo>
                    <a:cubicBezTo>
                      <a:pt x="17" y="20"/>
                      <a:pt x="17" y="28"/>
                      <a:pt x="17" y="37"/>
                    </a:cubicBezTo>
                    <a:cubicBezTo>
                      <a:pt x="33" y="39"/>
                      <a:pt x="49" y="40"/>
                      <a:pt x="65" y="41"/>
                    </a:cubicBezTo>
                    <a:cubicBezTo>
                      <a:pt x="65" y="44"/>
                      <a:pt x="65" y="47"/>
                      <a:pt x="65" y="51"/>
                    </a:cubicBezTo>
                    <a:cubicBezTo>
                      <a:pt x="49" y="50"/>
                      <a:pt x="33" y="49"/>
                      <a:pt x="15" y="49"/>
                    </a:cubicBezTo>
                    <a:cubicBezTo>
                      <a:pt x="15" y="57"/>
                      <a:pt x="14" y="65"/>
                      <a:pt x="14" y="73"/>
                    </a:cubicBezTo>
                    <a:cubicBezTo>
                      <a:pt x="14" y="75"/>
                      <a:pt x="20" y="77"/>
                      <a:pt x="23" y="77"/>
                    </a:cubicBezTo>
                    <a:cubicBezTo>
                      <a:pt x="38" y="79"/>
                      <a:pt x="52" y="79"/>
                      <a:pt x="68"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8" name="Freeform 55">
                <a:extLst>
                  <a:ext uri="{FF2B5EF4-FFF2-40B4-BE49-F238E27FC236}">
                    <a16:creationId xmlns:a16="http://schemas.microsoft.com/office/drawing/2014/main" id="{0D5D302B-AC4C-405F-9F34-B121DF9A6FF3}"/>
                  </a:ext>
                </a:extLst>
              </p:cNvPr>
              <p:cNvSpPr>
                <a:spLocks/>
              </p:cNvSpPr>
              <p:nvPr/>
            </p:nvSpPr>
            <p:spPr bwMode="auto">
              <a:xfrm>
                <a:off x="8078788" y="2468563"/>
                <a:ext cx="249238" cy="200025"/>
              </a:xfrm>
              <a:custGeom>
                <a:avLst/>
                <a:gdLst>
                  <a:gd name="T0" fmla="*/ 0 w 91"/>
                  <a:gd name="T1" fmla="*/ 5 h 73"/>
                  <a:gd name="T2" fmla="*/ 19 w 91"/>
                  <a:gd name="T3" fmla="*/ 4 h 73"/>
                  <a:gd name="T4" fmla="*/ 77 w 91"/>
                  <a:gd name="T5" fmla="*/ 0 h 73"/>
                  <a:gd name="T6" fmla="*/ 89 w 91"/>
                  <a:gd name="T7" fmla="*/ 10 h 73"/>
                  <a:gd name="T8" fmla="*/ 91 w 91"/>
                  <a:gd name="T9" fmla="*/ 66 h 73"/>
                  <a:gd name="T10" fmla="*/ 82 w 91"/>
                  <a:gd name="T11" fmla="*/ 69 h 73"/>
                  <a:gd name="T12" fmla="*/ 78 w 91"/>
                  <a:gd name="T13" fmla="*/ 13 h 73"/>
                  <a:gd name="T14" fmla="*/ 51 w 91"/>
                  <a:gd name="T15" fmla="*/ 15 h 73"/>
                  <a:gd name="T16" fmla="*/ 54 w 91"/>
                  <a:gd name="T17" fmla="*/ 64 h 73"/>
                  <a:gd name="T18" fmla="*/ 44 w 91"/>
                  <a:gd name="T19" fmla="*/ 67 h 73"/>
                  <a:gd name="T20" fmla="*/ 40 w 91"/>
                  <a:gd name="T21" fmla="*/ 16 h 73"/>
                  <a:gd name="T22" fmla="*/ 12 w 91"/>
                  <a:gd name="T23" fmla="*/ 17 h 73"/>
                  <a:gd name="T24" fmla="*/ 14 w 91"/>
                  <a:gd name="T25" fmla="*/ 72 h 73"/>
                  <a:gd name="T26" fmla="*/ 4 w 91"/>
                  <a:gd name="T27" fmla="*/ 73 h 73"/>
                  <a:gd name="T28" fmla="*/ 0 w 91"/>
                  <a:gd name="T29" fmla="*/ 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1" h="73">
                    <a:moveTo>
                      <a:pt x="0" y="5"/>
                    </a:moveTo>
                    <a:cubicBezTo>
                      <a:pt x="7" y="5"/>
                      <a:pt x="13" y="4"/>
                      <a:pt x="19" y="4"/>
                    </a:cubicBezTo>
                    <a:cubicBezTo>
                      <a:pt x="39" y="3"/>
                      <a:pt x="58" y="2"/>
                      <a:pt x="77" y="0"/>
                    </a:cubicBezTo>
                    <a:cubicBezTo>
                      <a:pt x="85" y="0"/>
                      <a:pt x="89" y="1"/>
                      <a:pt x="89" y="10"/>
                    </a:cubicBezTo>
                    <a:cubicBezTo>
                      <a:pt x="89" y="28"/>
                      <a:pt x="90" y="47"/>
                      <a:pt x="91" y="66"/>
                    </a:cubicBezTo>
                    <a:cubicBezTo>
                      <a:pt x="89" y="67"/>
                      <a:pt x="86" y="67"/>
                      <a:pt x="82" y="69"/>
                    </a:cubicBezTo>
                    <a:cubicBezTo>
                      <a:pt x="80" y="50"/>
                      <a:pt x="79" y="32"/>
                      <a:pt x="78" y="13"/>
                    </a:cubicBezTo>
                    <a:cubicBezTo>
                      <a:pt x="69" y="14"/>
                      <a:pt x="60" y="15"/>
                      <a:pt x="51" y="15"/>
                    </a:cubicBezTo>
                    <a:cubicBezTo>
                      <a:pt x="52" y="32"/>
                      <a:pt x="53" y="47"/>
                      <a:pt x="54" y="64"/>
                    </a:cubicBezTo>
                    <a:cubicBezTo>
                      <a:pt x="51" y="65"/>
                      <a:pt x="48" y="65"/>
                      <a:pt x="44" y="67"/>
                    </a:cubicBezTo>
                    <a:cubicBezTo>
                      <a:pt x="43" y="49"/>
                      <a:pt x="41" y="33"/>
                      <a:pt x="40" y="16"/>
                    </a:cubicBezTo>
                    <a:cubicBezTo>
                      <a:pt x="31" y="16"/>
                      <a:pt x="22" y="17"/>
                      <a:pt x="12" y="17"/>
                    </a:cubicBezTo>
                    <a:cubicBezTo>
                      <a:pt x="13" y="35"/>
                      <a:pt x="14" y="53"/>
                      <a:pt x="14" y="72"/>
                    </a:cubicBezTo>
                    <a:cubicBezTo>
                      <a:pt x="11" y="72"/>
                      <a:pt x="8" y="73"/>
                      <a:pt x="4" y="73"/>
                    </a:cubicBezTo>
                    <a:cubicBezTo>
                      <a:pt x="3" y="51"/>
                      <a:pt x="2" y="28"/>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9" name="Freeform 56">
                <a:extLst>
                  <a:ext uri="{FF2B5EF4-FFF2-40B4-BE49-F238E27FC236}">
                    <a16:creationId xmlns:a16="http://schemas.microsoft.com/office/drawing/2014/main" id="{419F731B-2528-4A17-BC51-324C18B1C86C}"/>
                  </a:ext>
                </a:extLst>
              </p:cNvPr>
              <p:cNvSpPr>
                <a:spLocks/>
              </p:cNvSpPr>
              <p:nvPr/>
            </p:nvSpPr>
            <p:spPr bwMode="auto">
              <a:xfrm>
                <a:off x="7772400" y="1468438"/>
                <a:ext cx="290513" cy="276225"/>
              </a:xfrm>
              <a:custGeom>
                <a:avLst/>
                <a:gdLst>
                  <a:gd name="T0" fmla="*/ 99 w 106"/>
                  <a:gd name="T1" fmla="*/ 52 h 101"/>
                  <a:gd name="T2" fmla="*/ 106 w 106"/>
                  <a:gd name="T3" fmla="*/ 63 h 101"/>
                  <a:gd name="T4" fmla="*/ 54 w 106"/>
                  <a:gd name="T5" fmla="*/ 94 h 101"/>
                  <a:gd name="T6" fmla="*/ 16 w 106"/>
                  <a:gd name="T7" fmla="*/ 85 h 101"/>
                  <a:gd name="T8" fmla="*/ 5 w 106"/>
                  <a:gd name="T9" fmla="*/ 66 h 101"/>
                  <a:gd name="T10" fmla="*/ 15 w 106"/>
                  <a:gd name="T11" fmla="*/ 33 h 101"/>
                  <a:gd name="T12" fmla="*/ 67 w 106"/>
                  <a:gd name="T13" fmla="*/ 0 h 101"/>
                  <a:gd name="T14" fmla="*/ 74 w 106"/>
                  <a:gd name="T15" fmla="*/ 11 h 101"/>
                  <a:gd name="T16" fmla="*/ 27 w 106"/>
                  <a:gd name="T17" fmla="*/ 40 h 101"/>
                  <a:gd name="T18" fmla="*/ 20 w 106"/>
                  <a:gd name="T19" fmla="*/ 75 h 101"/>
                  <a:gd name="T20" fmla="*/ 50 w 106"/>
                  <a:gd name="T21" fmla="*/ 81 h 101"/>
                  <a:gd name="T22" fmla="*/ 99 w 106"/>
                  <a:gd name="T23" fmla="*/ 5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6" h="101">
                    <a:moveTo>
                      <a:pt x="99" y="52"/>
                    </a:moveTo>
                    <a:cubicBezTo>
                      <a:pt x="101" y="55"/>
                      <a:pt x="103" y="59"/>
                      <a:pt x="106" y="63"/>
                    </a:cubicBezTo>
                    <a:cubicBezTo>
                      <a:pt x="88" y="74"/>
                      <a:pt x="71" y="85"/>
                      <a:pt x="54" y="94"/>
                    </a:cubicBezTo>
                    <a:cubicBezTo>
                      <a:pt x="40" y="101"/>
                      <a:pt x="26" y="98"/>
                      <a:pt x="16" y="85"/>
                    </a:cubicBezTo>
                    <a:cubicBezTo>
                      <a:pt x="11" y="79"/>
                      <a:pt x="7" y="73"/>
                      <a:pt x="5" y="66"/>
                    </a:cubicBezTo>
                    <a:cubicBezTo>
                      <a:pt x="0" y="52"/>
                      <a:pt x="3" y="40"/>
                      <a:pt x="15" y="33"/>
                    </a:cubicBezTo>
                    <a:cubicBezTo>
                      <a:pt x="31" y="21"/>
                      <a:pt x="49" y="11"/>
                      <a:pt x="67" y="0"/>
                    </a:cubicBezTo>
                    <a:cubicBezTo>
                      <a:pt x="69" y="4"/>
                      <a:pt x="71" y="7"/>
                      <a:pt x="74" y="11"/>
                    </a:cubicBezTo>
                    <a:cubicBezTo>
                      <a:pt x="58" y="21"/>
                      <a:pt x="42" y="30"/>
                      <a:pt x="27" y="40"/>
                    </a:cubicBezTo>
                    <a:cubicBezTo>
                      <a:pt x="13" y="49"/>
                      <a:pt x="11" y="61"/>
                      <a:pt x="20" y="75"/>
                    </a:cubicBezTo>
                    <a:cubicBezTo>
                      <a:pt x="28" y="86"/>
                      <a:pt x="38" y="88"/>
                      <a:pt x="50" y="81"/>
                    </a:cubicBezTo>
                    <a:cubicBezTo>
                      <a:pt x="66" y="72"/>
                      <a:pt x="82" y="62"/>
                      <a:pt x="99"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0" name="Freeform 57">
                <a:extLst>
                  <a:ext uri="{FF2B5EF4-FFF2-40B4-BE49-F238E27FC236}">
                    <a16:creationId xmlns:a16="http://schemas.microsoft.com/office/drawing/2014/main" id="{6EA5C683-CD3B-4FBE-9053-CE4066EE473A}"/>
                  </a:ext>
                </a:extLst>
              </p:cNvPr>
              <p:cNvSpPr>
                <a:spLocks/>
              </p:cNvSpPr>
              <p:nvPr/>
            </p:nvSpPr>
            <p:spPr bwMode="auto">
              <a:xfrm>
                <a:off x="6496050" y="566738"/>
                <a:ext cx="238125" cy="260350"/>
              </a:xfrm>
              <a:custGeom>
                <a:avLst/>
                <a:gdLst>
                  <a:gd name="T0" fmla="*/ 15 w 87"/>
                  <a:gd name="T1" fmla="*/ 0 h 95"/>
                  <a:gd name="T2" fmla="*/ 28 w 87"/>
                  <a:gd name="T3" fmla="*/ 2 h 95"/>
                  <a:gd name="T4" fmla="*/ 17 w 87"/>
                  <a:gd name="T5" fmla="*/ 54 h 95"/>
                  <a:gd name="T6" fmla="*/ 42 w 87"/>
                  <a:gd name="T7" fmla="*/ 84 h 95"/>
                  <a:gd name="T8" fmla="*/ 64 w 87"/>
                  <a:gd name="T9" fmla="*/ 63 h 95"/>
                  <a:gd name="T10" fmla="*/ 75 w 87"/>
                  <a:gd name="T11" fmla="*/ 12 h 95"/>
                  <a:gd name="T12" fmla="*/ 87 w 87"/>
                  <a:gd name="T13" fmla="*/ 14 h 95"/>
                  <a:gd name="T14" fmla="*/ 74 w 87"/>
                  <a:gd name="T15" fmla="*/ 73 h 95"/>
                  <a:gd name="T16" fmla="*/ 45 w 87"/>
                  <a:gd name="T17" fmla="*/ 94 h 95"/>
                  <a:gd name="T18" fmla="*/ 23 w 87"/>
                  <a:gd name="T19" fmla="*/ 91 h 95"/>
                  <a:gd name="T20" fmla="*/ 3 w 87"/>
                  <a:gd name="T21" fmla="*/ 58 h 95"/>
                  <a:gd name="T22" fmla="*/ 15 w 87"/>
                  <a:gd name="T2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 h="95">
                    <a:moveTo>
                      <a:pt x="15" y="0"/>
                    </a:moveTo>
                    <a:cubicBezTo>
                      <a:pt x="20" y="0"/>
                      <a:pt x="23" y="1"/>
                      <a:pt x="28" y="2"/>
                    </a:cubicBezTo>
                    <a:cubicBezTo>
                      <a:pt x="24" y="20"/>
                      <a:pt x="20" y="37"/>
                      <a:pt x="17" y="54"/>
                    </a:cubicBezTo>
                    <a:cubicBezTo>
                      <a:pt x="13" y="73"/>
                      <a:pt x="23" y="85"/>
                      <a:pt x="42" y="84"/>
                    </a:cubicBezTo>
                    <a:cubicBezTo>
                      <a:pt x="54" y="84"/>
                      <a:pt x="61" y="78"/>
                      <a:pt x="64" y="63"/>
                    </a:cubicBezTo>
                    <a:cubicBezTo>
                      <a:pt x="67" y="46"/>
                      <a:pt x="71" y="29"/>
                      <a:pt x="75" y="12"/>
                    </a:cubicBezTo>
                    <a:cubicBezTo>
                      <a:pt x="79" y="12"/>
                      <a:pt x="83" y="13"/>
                      <a:pt x="87" y="14"/>
                    </a:cubicBezTo>
                    <a:cubicBezTo>
                      <a:pt x="83" y="34"/>
                      <a:pt x="79" y="54"/>
                      <a:pt x="74" y="73"/>
                    </a:cubicBezTo>
                    <a:cubicBezTo>
                      <a:pt x="71" y="87"/>
                      <a:pt x="59" y="95"/>
                      <a:pt x="45" y="94"/>
                    </a:cubicBezTo>
                    <a:cubicBezTo>
                      <a:pt x="37" y="94"/>
                      <a:pt x="30" y="93"/>
                      <a:pt x="23" y="91"/>
                    </a:cubicBezTo>
                    <a:cubicBezTo>
                      <a:pt x="7" y="85"/>
                      <a:pt x="0" y="74"/>
                      <a:pt x="3" y="58"/>
                    </a:cubicBezTo>
                    <a:cubicBezTo>
                      <a:pt x="6" y="39"/>
                      <a:pt x="11" y="2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1" name="Freeform 58">
                <a:extLst>
                  <a:ext uri="{FF2B5EF4-FFF2-40B4-BE49-F238E27FC236}">
                    <a16:creationId xmlns:a16="http://schemas.microsoft.com/office/drawing/2014/main" id="{9081D463-EF7E-4204-BD65-7EA0CD2F3775}"/>
                  </a:ext>
                </a:extLst>
              </p:cNvPr>
              <p:cNvSpPr>
                <a:spLocks noEditPoints="1"/>
              </p:cNvSpPr>
              <p:nvPr/>
            </p:nvSpPr>
            <p:spPr bwMode="auto">
              <a:xfrm>
                <a:off x="4854575" y="1004888"/>
                <a:ext cx="244475" cy="269875"/>
              </a:xfrm>
              <a:custGeom>
                <a:avLst/>
                <a:gdLst>
                  <a:gd name="T0" fmla="*/ 9 w 90"/>
                  <a:gd name="T1" fmla="*/ 0 h 99"/>
                  <a:gd name="T2" fmla="*/ 87 w 90"/>
                  <a:gd name="T3" fmla="*/ 44 h 99"/>
                  <a:gd name="T4" fmla="*/ 90 w 90"/>
                  <a:gd name="T5" fmla="*/ 47 h 99"/>
                  <a:gd name="T6" fmla="*/ 73 w 90"/>
                  <a:gd name="T7" fmla="*/ 52 h 99"/>
                  <a:gd name="T8" fmla="*/ 45 w 90"/>
                  <a:gd name="T9" fmla="*/ 53 h 99"/>
                  <a:gd name="T10" fmla="*/ 42 w 90"/>
                  <a:gd name="T11" fmla="*/ 56 h 99"/>
                  <a:gd name="T12" fmla="*/ 34 w 90"/>
                  <a:gd name="T13" fmla="*/ 82 h 99"/>
                  <a:gd name="T14" fmla="*/ 27 w 90"/>
                  <a:gd name="T15" fmla="*/ 99 h 99"/>
                  <a:gd name="T16" fmla="*/ 1 w 90"/>
                  <a:gd name="T17" fmla="*/ 13 h 99"/>
                  <a:gd name="T18" fmla="*/ 9 w 90"/>
                  <a:gd name="T19" fmla="*/ 0 h 99"/>
                  <a:gd name="T20" fmla="*/ 15 w 90"/>
                  <a:gd name="T21" fmla="*/ 18 h 99"/>
                  <a:gd name="T22" fmla="*/ 13 w 90"/>
                  <a:gd name="T23" fmla="*/ 19 h 99"/>
                  <a:gd name="T24" fmla="*/ 26 w 90"/>
                  <a:gd name="T25" fmla="*/ 55 h 99"/>
                  <a:gd name="T26" fmla="*/ 47 w 90"/>
                  <a:gd name="T27" fmla="*/ 37 h 99"/>
                  <a:gd name="T28" fmla="*/ 15 w 90"/>
                  <a:gd name="T29" fmla="*/ 1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99">
                    <a:moveTo>
                      <a:pt x="9" y="0"/>
                    </a:moveTo>
                    <a:cubicBezTo>
                      <a:pt x="36" y="15"/>
                      <a:pt x="61" y="30"/>
                      <a:pt x="87" y="44"/>
                    </a:cubicBezTo>
                    <a:cubicBezTo>
                      <a:pt x="88" y="45"/>
                      <a:pt x="89" y="46"/>
                      <a:pt x="90" y="47"/>
                    </a:cubicBezTo>
                    <a:cubicBezTo>
                      <a:pt x="86" y="54"/>
                      <a:pt x="81" y="57"/>
                      <a:pt x="73" y="52"/>
                    </a:cubicBezTo>
                    <a:cubicBezTo>
                      <a:pt x="58" y="42"/>
                      <a:pt x="58" y="43"/>
                      <a:pt x="45" y="53"/>
                    </a:cubicBezTo>
                    <a:cubicBezTo>
                      <a:pt x="44" y="54"/>
                      <a:pt x="43" y="55"/>
                      <a:pt x="42" y="56"/>
                    </a:cubicBezTo>
                    <a:cubicBezTo>
                      <a:pt x="29" y="66"/>
                      <a:pt x="29" y="66"/>
                      <a:pt x="34" y="82"/>
                    </a:cubicBezTo>
                    <a:cubicBezTo>
                      <a:pt x="38" y="93"/>
                      <a:pt x="38" y="93"/>
                      <a:pt x="27" y="99"/>
                    </a:cubicBezTo>
                    <a:cubicBezTo>
                      <a:pt x="18" y="70"/>
                      <a:pt x="9" y="42"/>
                      <a:pt x="1" y="13"/>
                    </a:cubicBezTo>
                    <a:cubicBezTo>
                      <a:pt x="0" y="10"/>
                      <a:pt x="6" y="5"/>
                      <a:pt x="9" y="0"/>
                    </a:cubicBezTo>
                    <a:close/>
                    <a:moveTo>
                      <a:pt x="15" y="18"/>
                    </a:moveTo>
                    <a:cubicBezTo>
                      <a:pt x="14" y="18"/>
                      <a:pt x="14" y="19"/>
                      <a:pt x="13" y="19"/>
                    </a:cubicBezTo>
                    <a:cubicBezTo>
                      <a:pt x="17" y="31"/>
                      <a:pt x="21" y="42"/>
                      <a:pt x="26" y="55"/>
                    </a:cubicBezTo>
                    <a:cubicBezTo>
                      <a:pt x="33" y="48"/>
                      <a:pt x="40" y="43"/>
                      <a:pt x="47" y="37"/>
                    </a:cubicBezTo>
                    <a:cubicBezTo>
                      <a:pt x="35" y="30"/>
                      <a:pt x="25" y="24"/>
                      <a:pt x="15"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2" name="Freeform 59">
                <a:extLst>
                  <a:ext uri="{FF2B5EF4-FFF2-40B4-BE49-F238E27FC236}">
                    <a16:creationId xmlns:a16="http://schemas.microsoft.com/office/drawing/2014/main" id="{68ED3443-756F-48FD-8127-4FC7B8AC2C41}"/>
                  </a:ext>
                </a:extLst>
              </p:cNvPr>
              <p:cNvSpPr>
                <a:spLocks noEditPoints="1"/>
              </p:cNvSpPr>
              <p:nvPr/>
            </p:nvSpPr>
            <p:spPr bwMode="auto">
              <a:xfrm>
                <a:off x="7324725" y="1028700"/>
                <a:ext cx="250825" cy="260350"/>
              </a:xfrm>
              <a:custGeom>
                <a:avLst/>
                <a:gdLst>
                  <a:gd name="T0" fmla="*/ 63 w 92"/>
                  <a:gd name="T1" fmla="*/ 95 h 95"/>
                  <a:gd name="T2" fmla="*/ 55 w 92"/>
                  <a:gd name="T3" fmla="*/ 78 h 95"/>
                  <a:gd name="T4" fmla="*/ 47 w 92"/>
                  <a:gd name="T5" fmla="*/ 51 h 95"/>
                  <a:gd name="T6" fmla="*/ 32 w 92"/>
                  <a:gd name="T7" fmla="*/ 39 h 95"/>
                  <a:gd name="T8" fmla="*/ 17 w 92"/>
                  <a:gd name="T9" fmla="*/ 47 h 95"/>
                  <a:gd name="T10" fmla="*/ 0 w 92"/>
                  <a:gd name="T11" fmla="*/ 43 h 95"/>
                  <a:gd name="T12" fmla="*/ 78 w 92"/>
                  <a:gd name="T13" fmla="*/ 1 h 95"/>
                  <a:gd name="T14" fmla="*/ 87 w 92"/>
                  <a:gd name="T15" fmla="*/ 3 h 95"/>
                  <a:gd name="T16" fmla="*/ 91 w 92"/>
                  <a:gd name="T17" fmla="*/ 12 h 95"/>
                  <a:gd name="T18" fmla="*/ 63 w 92"/>
                  <a:gd name="T19" fmla="*/ 95 h 95"/>
                  <a:gd name="T20" fmla="*/ 78 w 92"/>
                  <a:gd name="T21" fmla="*/ 13 h 95"/>
                  <a:gd name="T22" fmla="*/ 43 w 92"/>
                  <a:gd name="T23" fmla="*/ 33 h 95"/>
                  <a:gd name="T24" fmla="*/ 64 w 92"/>
                  <a:gd name="T25" fmla="*/ 50 h 95"/>
                  <a:gd name="T26" fmla="*/ 78 w 92"/>
                  <a:gd name="T27" fmla="*/ 1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 h="95">
                    <a:moveTo>
                      <a:pt x="63" y="95"/>
                    </a:moveTo>
                    <a:cubicBezTo>
                      <a:pt x="54" y="92"/>
                      <a:pt x="51" y="87"/>
                      <a:pt x="55" y="78"/>
                    </a:cubicBezTo>
                    <a:cubicBezTo>
                      <a:pt x="61" y="62"/>
                      <a:pt x="61" y="62"/>
                      <a:pt x="47" y="51"/>
                    </a:cubicBezTo>
                    <a:cubicBezTo>
                      <a:pt x="43" y="47"/>
                      <a:pt x="38" y="43"/>
                      <a:pt x="32" y="39"/>
                    </a:cubicBezTo>
                    <a:cubicBezTo>
                      <a:pt x="27" y="41"/>
                      <a:pt x="22" y="44"/>
                      <a:pt x="17" y="47"/>
                    </a:cubicBezTo>
                    <a:cubicBezTo>
                      <a:pt x="10" y="52"/>
                      <a:pt x="5" y="51"/>
                      <a:pt x="0" y="43"/>
                    </a:cubicBezTo>
                    <a:cubicBezTo>
                      <a:pt x="26" y="29"/>
                      <a:pt x="52" y="15"/>
                      <a:pt x="78" y="1"/>
                    </a:cubicBezTo>
                    <a:cubicBezTo>
                      <a:pt x="80" y="0"/>
                      <a:pt x="85" y="1"/>
                      <a:pt x="87" y="3"/>
                    </a:cubicBezTo>
                    <a:cubicBezTo>
                      <a:pt x="90" y="5"/>
                      <a:pt x="92" y="10"/>
                      <a:pt x="91" y="12"/>
                    </a:cubicBezTo>
                    <a:cubicBezTo>
                      <a:pt x="82" y="40"/>
                      <a:pt x="72" y="68"/>
                      <a:pt x="63" y="95"/>
                    </a:cubicBezTo>
                    <a:close/>
                    <a:moveTo>
                      <a:pt x="78" y="13"/>
                    </a:moveTo>
                    <a:cubicBezTo>
                      <a:pt x="65" y="20"/>
                      <a:pt x="54" y="26"/>
                      <a:pt x="43" y="33"/>
                    </a:cubicBezTo>
                    <a:cubicBezTo>
                      <a:pt x="51" y="39"/>
                      <a:pt x="57" y="44"/>
                      <a:pt x="64" y="50"/>
                    </a:cubicBezTo>
                    <a:cubicBezTo>
                      <a:pt x="69" y="38"/>
                      <a:pt x="73" y="27"/>
                      <a:pt x="7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3" name="Freeform 60">
                <a:extLst>
                  <a:ext uri="{FF2B5EF4-FFF2-40B4-BE49-F238E27FC236}">
                    <a16:creationId xmlns:a16="http://schemas.microsoft.com/office/drawing/2014/main" id="{9B0A01E8-C5F4-4C86-98E0-F4E5747FF8CC}"/>
                  </a:ext>
                </a:extLst>
              </p:cNvPr>
              <p:cNvSpPr>
                <a:spLocks/>
              </p:cNvSpPr>
              <p:nvPr/>
            </p:nvSpPr>
            <p:spPr bwMode="auto">
              <a:xfrm>
                <a:off x="7113588" y="823913"/>
                <a:ext cx="271463" cy="279400"/>
              </a:xfrm>
              <a:custGeom>
                <a:avLst/>
                <a:gdLst>
                  <a:gd name="T0" fmla="*/ 70 w 99"/>
                  <a:gd name="T1" fmla="*/ 74 h 102"/>
                  <a:gd name="T2" fmla="*/ 81 w 99"/>
                  <a:gd name="T3" fmla="*/ 82 h 102"/>
                  <a:gd name="T4" fmla="*/ 58 w 99"/>
                  <a:gd name="T5" fmla="*/ 94 h 102"/>
                  <a:gd name="T6" fmla="*/ 8 w 99"/>
                  <a:gd name="T7" fmla="*/ 45 h 102"/>
                  <a:gd name="T8" fmla="*/ 25 w 99"/>
                  <a:gd name="T9" fmla="*/ 16 h 102"/>
                  <a:gd name="T10" fmla="*/ 73 w 99"/>
                  <a:gd name="T11" fmla="*/ 9 h 102"/>
                  <a:gd name="T12" fmla="*/ 96 w 99"/>
                  <a:gd name="T13" fmla="*/ 49 h 102"/>
                  <a:gd name="T14" fmla="*/ 94 w 99"/>
                  <a:gd name="T15" fmla="*/ 55 h 102"/>
                  <a:gd name="T16" fmla="*/ 84 w 99"/>
                  <a:gd name="T17" fmla="*/ 42 h 102"/>
                  <a:gd name="T18" fmla="*/ 47 w 99"/>
                  <a:gd name="T19" fmla="*/ 17 h 102"/>
                  <a:gd name="T20" fmla="*/ 19 w 99"/>
                  <a:gd name="T21" fmla="*/ 57 h 102"/>
                  <a:gd name="T22" fmla="*/ 35 w 99"/>
                  <a:gd name="T23" fmla="*/ 81 h 102"/>
                  <a:gd name="T24" fmla="*/ 61 w 99"/>
                  <a:gd name="T25" fmla="*/ 80 h 102"/>
                  <a:gd name="T26" fmla="*/ 70 w 99"/>
                  <a:gd name="T27" fmla="*/ 7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 h="102">
                    <a:moveTo>
                      <a:pt x="70" y="74"/>
                    </a:moveTo>
                    <a:cubicBezTo>
                      <a:pt x="73" y="76"/>
                      <a:pt x="76" y="78"/>
                      <a:pt x="81" y="82"/>
                    </a:cubicBezTo>
                    <a:cubicBezTo>
                      <a:pt x="73" y="86"/>
                      <a:pt x="66" y="92"/>
                      <a:pt x="58" y="94"/>
                    </a:cubicBezTo>
                    <a:cubicBezTo>
                      <a:pt x="30" y="102"/>
                      <a:pt x="0" y="73"/>
                      <a:pt x="8" y="45"/>
                    </a:cubicBezTo>
                    <a:cubicBezTo>
                      <a:pt x="11" y="35"/>
                      <a:pt x="18" y="24"/>
                      <a:pt x="25" y="16"/>
                    </a:cubicBezTo>
                    <a:cubicBezTo>
                      <a:pt x="38" y="2"/>
                      <a:pt x="57" y="0"/>
                      <a:pt x="73" y="9"/>
                    </a:cubicBezTo>
                    <a:cubicBezTo>
                      <a:pt x="91" y="18"/>
                      <a:pt x="99" y="32"/>
                      <a:pt x="96" y="49"/>
                    </a:cubicBezTo>
                    <a:cubicBezTo>
                      <a:pt x="96" y="50"/>
                      <a:pt x="95" y="52"/>
                      <a:pt x="94" y="55"/>
                    </a:cubicBezTo>
                    <a:cubicBezTo>
                      <a:pt x="87" y="53"/>
                      <a:pt x="84" y="50"/>
                      <a:pt x="84" y="42"/>
                    </a:cubicBezTo>
                    <a:cubicBezTo>
                      <a:pt x="85" y="25"/>
                      <a:pt x="63" y="11"/>
                      <a:pt x="47" y="17"/>
                    </a:cubicBezTo>
                    <a:cubicBezTo>
                      <a:pt x="33" y="22"/>
                      <a:pt x="19" y="42"/>
                      <a:pt x="19" y="57"/>
                    </a:cubicBezTo>
                    <a:cubicBezTo>
                      <a:pt x="19" y="69"/>
                      <a:pt x="26" y="76"/>
                      <a:pt x="35" y="81"/>
                    </a:cubicBezTo>
                    <a:cubicBezTo>
                      <a:pt x="44" y="86"/>
                      <a:pt x="53" y="86"/>
                      <a:pt x="61" y="80"/>
                    </a:cubicBezTo>
                    <a:cubicBezTo>
                      <a:pt x="64" y="79"/>
                      <a:pt x="66" y="77"/>
                      <a:pt x="70"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4" name="Freeform 61">
                <a:extLst>
                  <a:ext uri="{FF2B5EF4-FFF2-40B4-BE49-F238E27FC236}">
                    <a16:creationId xmlns:a16="http://schemas.microsoft.com/office/drawing/2014/main" id="{9D3E56B9-C993-48FC-83CE-7DA6EDED2DE4}"/>
                  </a:ext>
                </a:extLst>
              </p:cNvPr>
              <p:cNvSpPr>
                <a:spLocks noEditPoints="1"/>
              </p:cNvSpPr>
              <p:nvPr/>
            </p:nvSpPr>
            <p:spPr bwMode="auto">
              <a:xfrm>
                <a:off x="4086225" y="2384425"/>
                <a:ext cx="254000" cy="220662"/>
              </a:xfrm>
              <a:custGeom>
                <a:avLst/>
                <a:gdLst>
                  <a:gd name="T0" fmla="*/ 91 w 93"/>
                  <a:gd name="T1" fmla="*/ 0 h 81"/>
                  <a:gd name="T2" fmla="*/ 82 w 93"/>
                  <a:gd name="T3" fmla="*/ 16 h 81"/>
                  <a:gd name="T4" fmla="*/ 63 w 93"/>
                  <a:gd name="T5" fmla="*/ 37 h 81"/>
                  <a:gd name="T6" fmla="*/ 63 w 93"/>
                  <a:gd name="T7" fmla="*/ 39 h 81"/>
                  <a:gd name="T8" fmla="*/ 77 w 93"/>
                  <a:gd name="T9" fmla="*/ 64 h 81"/>
                  <a:gd name="T10" fmla="*/ 83 w 93"/>
                  <a:gd name="T11" fmla="*/ 81 h 81"/>
                  <a:gd name="T12" fmla="*/ 37 w 93"/>
                  <a:gd name="T13" fmla="*/ 58 h 81"/>
                  <a:gd name="T14" fmla="*/ 6 w 93"/>
                  <a:gd name="T15" fmla="*/ 41 h 81"/>
                  <a:gd name="T16" fmla="*/ 2 w 93"/>
                  <a:gd name="T17" fmla="*/ 31 h 81"/>
                  <a:gd name="T18" fmla="*/ 7 w 93"/>
                  <a:gd name="T19" fmla="*/ 23 h 81"/>
                  <a:gd name="T20" fmla="*/ 91 w 93"/>
                  <a:gd name="T21" fmla="*/ 0 h 81"/>
                  <a:gd name="T22" fmla="*/ 54 w 93"/>
                  <a:gd name="T23" fmla="*/ 24 h 81"/>
                  <a:gd name="T24" fmla="*/ 15 w 93"/>
                  <a:gd name="T25" fmla="*/ 33 h 81"/>
                  <a:gd name="T26" fmla="*/ 51 w 93"/>
                  <a:gd name="T27" fmla="*/ 51 h 81"/>
                  <a:gd name="T28" fmla="*/ 54 w 93"/>
                  <a:gd name="T29" fmla="*/ 2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 h="81">
                    <a:moveTo>
                      <a:pt x="91" y="0"/>
                    </a:moveTo>
                    <a:cubicBezTo>
                      <a:pt x="93" y="9"/>
                      <a:pt x="91" y="14"/>
                      <a:pt x="82" y="16"/>
                    </a:cubicBezTo>
                    <a:cubicBezTo>
                      <a:pt x="65" y="19"/>
                      <a:pt x="65" y="20"/>
                      <a:pt x="63" y="37"/>
                    </a:cubicBezTo>
                    <a:cubicBezTo>
                      <a:pt x="63" y="38"/>
                      <a:pt x="63" y="38"/>
                      <a:pt x="63" y="39"/>
                    </a:cubicBezTo>
                    <a:cubicBezTo>
                      <a:pt x="61" y="56"/>
                      <a:pt x="61" y="57"/>
                      <a:pt x="77" y="64"/>
                    </a:cubicBezTo>
                    <a:cubicBezTo>
                      <a:pt x="84" y="68"/>
                      <a:pt x="87" y="72"/>
                      <a:pt x="83" y="81"/>
                    </a:cubicBezTo>
                    <a:cubicBezTo>
                      <a:pt x="68" y="73"/>
                      <a:pt x="53" y="65"/>
                      <a:pt x="37" y="58"/>
                    </a:cubicBezTo>
                    <a:cubicBezTo>
                      <a:pt x="27" y="52"/>
                      <a:pt x="17" y="46"/>
                      <a:pt x="6" y="41"/>
                    </a:cubicBezTo>
                    <a:cubicBezTo>
                      <a:pt x="1" y="39"/>
                      <a:pt x="0" y="35"/>
                      <a:pt x="2" y="31"/>
                    </a:cubicBezTo>
                    <a:cubicBezTo>
                      <a:pt x="3" y="28"/>
                      <a:pt x="5" y="24"/>
                      <a:pt x="7" y="23"/>
                    </a:cubicBezTo>
                    <a:cubicBezTo>
                      <a:pt x="35" y="15"/>
                      <a:pt x="63" y="7"/>
                      <a:pt x="91" y="0"/>
                    </a:cubicBezTo>
                    <a:close/>
                    <a:moveTo>
                      <a:pt x="54" y="24"/>
                    </a:moveTo>
                    <a:cubicBezTo>
                      <a:pt x="40" y="27"/>
                      <a:pt x="29" y="30"/>
                      <a:pt x="15" y="33"/>
                    </a:cubicBezTo>
                    <a:cubicBezTo>
                      <a:pt x="28" y="40"/>
                      <a:pt x="39" y="45"/>
                      <a:pt x="51" y="51"/>
                    </a:cubicBezTo>
                    <a:cubicBezTo>
                      <a:pt x="52" y="42"/>
                      <a:pt x="53" y="34"/>
                      <a:pt x="5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5" name="Freeform 62">
                <a:extLst>
                  <a:ext uri="{FF2B5EF4-FFF2-40B4-BE49-F238E27FC236}">
                    <a16:creationId xmlns:a16="http://schemas.microsoft.com/office/drawing/2014/main" id="{55A7A953-2DB9-4E17-8285-95144996C0B8}"/>
                  </a:ext>
                </a:extLst>
              </p:cNvPr>
              <p:cNvSpPr>
                <a:spLocks noEditPoints="1"/>
              </p:cNvSpPr>
              <p:nvPr/>
            </p:nvSpPr>
            <p:spPr bwMode="auto">
              <a:xfrm>
                <a:off x="4403725" y="1403350"/>
                <a:ext cx="217488" cy="273050"/>
              </a:xfrm>
              <a:custGeom>
                <a:avLst/>
                <a:gdLst>
                  <a:gd name="T0" fmla="*/ 50 w 80"/>
                  <a:gd name="T1" fmla="*/ 69 h 100"/>
                  <a:gd name="T2" fmla="*/ 80 w 80"/>
                  <a:gd name="T3" fmla="*/ 89 h 100"/>
                  <a:gd name="T4" fmla="*/ 73 w 80"/>
                  <a:gd name="T5" fmla="*/ 100 h 100"/>
                  <a:gd name="T6" fmla="*/ 0 w 80"/>
                  <a:gd name="T7" fmla="*/ 51 h 100"/>
                  <a:gd name="T8" fmla="*/ 27 w 80"/>
                  <a:gd name="T9" fmla="*/ 13 h 100"/>
                  <a:gd name="T10" fmla="*/ 60 w 80"/>
                  <a:gd name="T11" fmla="*/ 7 h 100"/>
                  <a:gd name="T12" fmla="*/ 69 w 80"/>
                  <a:gd name="T13" fmla="*/ 40 h 100"/>
                  <a:gd name="T14" fmla="*/ 50 w 80"/>
                  <a:gd name="T15" fmla="*/ 69 h 100"/>
                  <a:gd name="T16" fmla="*/ 16 w 80"/>
                  <a:gd name="T17" fmla="*/ 45 h 100"/>
                  <a:gd name="T18" fmla="*/ 41 w 80"/>
                  <a:gd name="T19" fmla="*/ 62 h 100"/>
                  <a:gd name="T20" fmla="*/ 57 w 80"/>
                  <a:gd name="T21" fmla="*/ 38 h 100"/>
                  <a:gd name="T22" fmla="*/ 53 w 80"/>
                  <a:gd name="T23" fmla="*/ 18 h 100"/>
                  <a:gd name="T24" fmla="*/ 33 w 80"/>
                  <a:gd name="T25" fmla="*/ 21 h 100"/>
                  <a:gd name="T26" fmla="*/ 16 w 80"/>
                  <a:gd name="T27" fmla="*/ 4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0" h="100">
                    <a:moveTo>
                      <a:pt x="50" y="69"/>
                    </a:moveTo>
                    <a:cubicBezTo>
                      <a:pt x="60" y="76"/>
                      <a:pt x="70" y="82"/>
                      <a:pt x="80" y="89"/>
                    </a:cubicBezTo>
                    <a:cubicBezTo>
                      <a:pt x="77" y="93"/>
                      <a:pt x="75" y="96"/>
                      <a:pt x="73" y="100"/>
                    </a:cubicBezTo>
                    <a:cubicBezTo>
                      <a:pt x="48" y="83"/>
                      <a:pt x="25" y="67"/>
                      <a:pt x="0" y="51"/>
                    </a:cubicBezTo>
                    <a:cubicBezTo>
                      <a:pt x="10" y="37"/>
                      <a:pt x="18" y="25"/>
                      <a:pt x="27" y="13"/>
                    </a:cubicBezTo>
                    <a:cubicBezTo>
                      <a:pt x="35" y="1"/>
                      <a:pt x="49" y="0"/>
                      <a:pt x="60" y="7"/>
                    </a:cubicBezTo>
                    <a:cubicBezTo>
                      <a:pt x="71" y="14"/>
                      <a:pt x="75" y="28"/>
                      <a:pt x="69" y="40"/>
                    </a:cubicBezTo>
                    <a:cubicBezTo>
                      <a:pt x="63" y="50"/>
                      <a:pt x="57" y="58"/>
                      <a:pt x="50" y="69"/>
                    </a:cubicBezTo>
                    <a:close/>
                    <a:moveTo>
                      <a:pt x="16" y="45"/>
                    </a:moveTo>
                    <a:cubicBezTo>
                      <a:pt x="25" y="51"/>
                      <a:pt x="33" y="57"/>
                      <a:pt x="41" y="62"/>
                    </a:cubicBezTo>
                    <a:cubicBezTo>
                      <a:pt x="47" y="54"/>
                      <a:pt x="52" y="46"/>
                      <a:pt x="57" y="38"/>
                    </a:cubicBezTo>
                    <a:cubicBezTo>
                      <a:pt x="61" y="31"/>
                      <a:pt x="60" y="24"/>
                      <a:pt x="53" y="18"/>
                    </a:cubicBezTo>
                    <a:cubicBezTo>
                      <a:pt x="46" y="13"/>
                      <a:pt x="39" y="15"/>
                      <a:pt x="33" y="21"/>
                    </a:cubicBezTo>
                    <a:cubicBezTo>
                      <a:pt x="27" y="29"/>
                      <a:pt x="22" y="37"/>
                      <a:pt x="16"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6" name="Freeform 63">
                <a:extLst>
                  <a:ext uri="{FF2B5EF4-FFF2-40B4-BE49-F238E27FC236}">
                    <a16:creationId xmlns:a16="http://schemas.microsoft.com/office/drawing/2014/main" id="{70A6A83E-4589-4258-8E22-1EA3821B8F89}"/>
                  </a:ext>
                </a:extLst>
              </p:cNvPr>
              <p:cNvSpPr>
                <a:spLocks noEditPoints="1"/>
              </p:cNvSpPr>
              <p:nvPr/>
            </p:nvSpPr>
            <p:spPr bwMode="auto">
              <a:xfrm>
                <a:off x="5670550" y="592138"/>
                <a:ext cx="219075" cy="258762"/>
              </a:xfrm>
              <a:custGeom>
                <a:avLst/>
                <a:gdLst>
                  <a:gd name="T0" fmla="*/ 0 w 80"/>
                  <a:gd name="T1" fmla="*/ 95 h 95"/>
                  <a:gd name="T2" fmla="*/ 7 w 80"/>
                  <a:gd name="T3" fmla="*/ 48 h 95"/>
                  <a:gd name="T4" fmla="*/ 13 w 80"/>
                  <a:gd name="T5" fmla="*/ 10 h 95"/>
                  <a:gd name="T6" fmla="*/ 20 w 80"/>
                  <a:gd name="T7" fmla="*/ 1 h 95"/>
                  <a:gd name="T8" fmla="*/ 32 w 80"/>
                  <a:gd name="T9" fmla="*/ 6 h 95"/>
                  <a:gd name="T10" fmla="*/ 80 w 80"/>
                  <a:gd name="T11" fmla="*/ 76 h 95"/>
                  <a:gd name="T12" fmla="*/ 60 w 80"/>
                  <a:gd name="T13" fmla="*/ 71 h 95"/>
                  <a:gd name="T14" fmla="*/ 37 w 80"/>
                  <a:gd name="T15" fmla="*/ 61 h 95"/>
                  <a:gd name="T16" fmla="*/ 35 w 80"/>
                  <a:gd name="T17" fmla="*/ 62 h 95"/>
                  <a:gd name="T18" fmla="*/ 14 w 80"/>
                  <a:gd name="T19" fmla="*/ 85 h 95"/>
                  <a:gd name="T20" fmla="*/ 0 w 80"/>
                  <a:gd name="T21" fmla="*/ 95 h 95"/>
                  <a:gd name="T22" fmla="*/ 25 w 80"/>
                  <a:gd name="T23" fmla="*/ 17 h 95"/>
                  <a:gd name="T24" fmla="*/ 23 w 80"/>
                  <a:gd name="T25" fmla="*/ 17 h 95"/>
                  <a:gd name="T26" fmla="*/ 18 w 80"/>
                  <a:gd name="T27" fmla="*/ 55 h 95"/>
                  <a:gd name="T28" fmla="*/ 45 w 80"/>
                  <a:gd name="T29" fmla="*/ 48 h 95"/>
                  <a:gd name="T30" fmla="*/ 25 w 80"/>
                  <a:gd name="T31" fmla="*/ 1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95">
                    <a:moveTo>
                      <a:pt x="0" y="95"/>
                    </a:moveTo>
                    <a:cubicBezTo>
                      <a:pt x="2" y="79"/>
                      <a:pt x="4" y="64"/>
                      <a:pt x="7" y="48"/>
                    </a:cubicBezTo>
                    <a:cubicBezTo>
                      <a:pt x="9" y="36"/>
                      <a:pt x="11" y="23"/>
                      <a:pt x="13" y="10"/>
                    </a:cubicBezTo>
                    <a:cubicBezTo>
                      <a:pt x="13" y="5"/>
                      <a:pt x="14" y="2"/>
                      <a:pt x="20" y="1"/>
                    </a:cubicBezTo>
                    <a:cubicBezTo>
                      <a:pt x="26" y="0"/>
                      <a:pt x="29" y="1"/>
                      <a:pt x="32" y="6"/>
                    </a:cubicBezTo>
                    <a:cubicBezTo>
                      <a:pt x="48" y="29"/>
                      <a:pt x="64" y="52"/>
                      <a:pt x="80" y="76"/>
                    </a:cubicBezTo>
                    <a:cubicBezTo>
                      <a:pt x="71" y="82"/>
                      <a:pt x="65" y="79"/>
                      <a:pt x="60" y="71"/>
                    </a:cubicBezTo>
                    <a:cubicBezTo>
                      <a:pt x="52" y="57"/>
                      <a:pt x="52" y="58"/>
                      <a:pt x="37" y="61"/>
                    </a:cubicBezTo>
                    <a:cubicBezTo>
                      <a:pt x="36" y="62"/>
                      <a:pt x="35" y="62"/>
                      <a:pt x="35" y="62"/>
                    </a:cubicBezTo>
                    <a:cubicBezTo>
                      <a:pt x="17" y="66"/>
                      <a:pt x="16" y="66"/>
                      <a:pt x="14" y="85"/>
                    </a:cubicBezTo>
                    <a:cubicBezTo>
                      <a:pt x="13" y="93"/>
                      <a:pt x="8" y="95"/>
                      <a:pt x="0" y="95"/>
                    </a:cubicBezTo>
                    <a:close/>
                    <a:moveTo>
                      <a:pt x="25" y="17"/>
                    </a:moveTo>
                    <a:cubicBezTo>
                      <a:pt x="24" y="17"/>
                      <a:pt x="23" y="17"/>
                      <a:pt x="23" y="17"/>
                    </a:cubicBezTo>
                    <a:cubicBezTo>
                      <a:pt x="21" y="29"/>
                      <a:pt x="19" y="41"/>
                      <a:pt x="18" y="55"/>
                    </a:cubicBezTo>
                    <a:cubicBezTo>
                      <a:pt x="27" y="52"/>
                      <a:pt x="36" y="50"/>
                      <a:pt x="45" y="48"/>
                    </a:cubicBezTo>
                    <a:cubicBezTo>
                      <a:pt x="38" y="37"/>
                      <a:pt x="31" y="27"/>
                      <a:pt x="2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7" name="Freeform 64">
                <a:extLst>
                  <a:ext uri="{FF2B5EF4-FFF2-40B4-BE49-F238E27FC236}">
                    <a16:creationId xmlns:a16="http://schemas.microsoft.com/office/drawing/2014/main" id="{99E4C831-CFAC-454A-8BD0-CCDE19F0DED9}"/>
                  </a:ext>
                </a:extLst>
              </p:cNvPr>
              <p:cNvSpPr>
                <a:spLocks/>
              </p:cNvSpPr>
              <p:nvPr/>
            </p:nvSpPr>
            <p:spPr bwMode="auto">
              <a:xfrm>
                <a:off x="5924550" y="534988"/>
                <a:ext cx="230188" cy="255587"/>
              </a:xfrm>
              <a:custGeom>
                <a:avLst/>
                <a:gdLst>
                  <a:gd name="T0" fmla="*/ 81 w 84"/>
                  <a:gd name="T1" fmla="*/ 26 h 94"/>
                  <a:gd name="T2" fmla="*/ 64 w 84"/>
                  <a:gd name="T3" fmla="*/ 22 h 94"/>
                  <a:gd name="T4" fmla="*/ 39 w 84"/>
                  <a:gd name="T5" fmla="*/ 13 h 94"/>
                  <a:gd name="T6" fmla="*/ 16 w 84"/>
                  <a:gd name="T7" fmla="*/ 31 h 94"/>
                  <a:gd name="T8" fmla="*/ 19 w 84"/>
                  <a:gd name="T9" fmla="*/ 70 h 94"/>
                  <a:gd name="T10" fmla="*/ 47 w 84"/>
                  <a:gd name="T11" fmla="*/ 84 h 94"/>
                  <a:gd name="T12" fmla="*/ 69 w 84"/>
                  <a:gd name="T13" fmla="*/ 64 h 94"/>
                  <a:gd name="T14" fmla="*/ 84 w 84"/>
                  <a:gd name="T15" fmla="*/ 58 h 94"/>
                  <a:gd name="T16" fmla="*/ 78 w 84"/>
                  <a:gd name="T17" fmla="*/ 75 h 94"/>
                  <a:gd name="T18" fmla="*/ 36 w 84"/>
                  <a:gd name="T19" fmla="*/ 93 h 94"/>
                  <a:gd name="T20" fmla="*/ 6 w 84"/>
                  <a:gd name="T21" fmla="*/ 72 h 94"/>
                  <a:gd name="T22" fmla="*/ 2 w 84"/>
                  <a:gd name="T23" fmla="*/ 35 h 94"/>
                  <a:gd name="T24" fmla="*/ 31 w 84"/>
                  <a:gd name="T25" fmla="*/ 4 h 94"/>
                  <a:gd name="T26" fmla="*/ 72 w 84"/>
                  <a:gd name="T27" fmla="*/ 13 h 94"/>
                  <a:gd name="T28" fmla="*/ 81 w 84"/>
                  <a:gd name="T29" fmla="*/ 2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94">
                    <a:moveTo>
                      <a:pt x="81" y="26"/>
                    </a:moveTo>
                    <a:cubicBezTo>
                      <a:pt x="72" y="29"/>
                      <a:pt x="68" y="28"/>
                      <a:pt x="64" y="22"/>
                    </a:cubicBezTo>
                    <a:cubicBezTo>
                      <a:pt x="58" y="13"/>
                      <a:pt x="49" y="12"/>
                      <a:pt x="39" y="13"/>
                    </a:cubicBezTo>
                    <a:cubicBezTo>
                      <a:pt x="28" y="14"/>
                      <a:pt x="20" y="20"/>
                      <a:pt x="16" y="31"/>
                    </a:cubicBezTo>
                    <a:cubicBezTo>
                      <a:pt x="12" y="44"/>
                      <a:pt x="13" y="57"/>
                      <a:pt x="19" y="70"/>
                    </a:cubicBezTo>
                    <a:cubicBezTo>
                      <a:pt x="24" y="80"/>
                      <a:pt x="35" y="85"/>
                      <a:pt x="47" y="84"/>
                    </a:cubicBezTo>
                    <a:cubicBezTo>
                      <a:pt x="59" y="82"/>
                      <a:pt x="67" y="76"/>
                      <a:pt x="69" y="64"/>
                    </a:cubicBezTo>
                    <a:cubicBezTo>
                      <a:pt x="71" y="56"/>
                      <a:pt x="75" y="55"/>
                      <a:pt x="84" y="58"/>
                    </a:cubicBezTo>
                    <a:cubicBezTo>
                      <a:pt x="82" y="64"/>
                      <a:pt x="81" y="70"/>
                      <a:pt x="78" y="75"/>
                    </a:cubicBezTo>
                    <a:cubicBezTo>
                      <a:pt x="69" y="91"/>
                      <a:pt x="53" y="94"/>
                      <a:pt x="36" y="93"/>
                    </a:cubicBezTo>
                    <a:cubicBezTo>
                      <a:pt x="22" y="92"/>
                      <a:pt x="10" y="86"/>
                      <a:pt x="6" y="72"/>
                    </a:cubicBezTo>
                    <a:cubicBezTo>
                      <a:pt x="2" y="60"/>
                      <a:pt x="0" y="47"/>
                      <a:pt x="2" y="35"/>
                    </a:cubicBezTo>
                    <a:cubicBezTo>
                      <a:pt x="3" y="18"/>
                      <a:pt x="15" y="7"/>
                      <a:pt x="31" y="4"/>
                    </a:cubicBezTo>
                    <a:cubicBezTo>
                      <a:pt x="46" y="0"/>
                      <a:pt x="61" y="1"/>
                      <a:pt x="72" y="13"/>
                    </a:cubicBezTo>
                    <a:cubicBezTo>
                      <a:pt x="76" y="16"/>
                      <a:pt x="78" y="21"/>
                      <a:pt x="8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8" name="Freeform 65">
                <a:extLst>
                  <a:ext uri="{FF2B5EF4-FFF2-40B4-BE49-F238E27FC236}">
                    <a16:creationId xmlns:a16="http://schemas.microsoft.com/office/drawing/2014/main" id="{6874C68F-8DCD-4476-B3F6-21E43009507D}"/>
                  </a:ext>
                </a:extLst>
              </p:cNvPr>
              <p:cNvSpPr>
                <a:spLocks/>
              </p:cNvSpPr>
              <p:nvPr/>
            </p:nvSpPr>
            <p:spPr bwMode="auto">
              <a:xfrm>
                <a:off x="8045450" y="2154238"/>
                <a:ext cx="260350" cy="219075"/>
              </a:xfrm>
              <a:custGeom>
                <a:avLst/>
                <a:gdLst>
                  <a:gd name="T0" fmla="*/ 19 w 95"/>
                  <a:gd name="T1" fmla="*/ 55 h 80"/>
                  <a:gd name="T2" fmla="*/ 84 w 95"/>
                  <a:gd name="T3" fmla="*/ 64 h 80"/>
                  <a:gd name="T4" fmla="*/ 95 w 95"/>
                  <a:gd name="T5" fmla="*/ 80 h 80"/>
                  <a:gd name="T6" fmla="*/ 29 w 95"/>
                  <a:gd name="T7" fmla="*/ 68 h 80"/>
                  <a:gd name="T8" fmla="*/ 12 w 95"/>
                  <a:gd name="T9" fmla="*/ 65 h 80"/>
                  <a:gd name="T10" fmla="*/ 2 w 95"/>
                  <a:gd name="T11" fmla="*/ 57 h 80"/>
                  <a:gd name="T12" fmla="*/ 7 w 95"/>
                  <a:gd name="T13" fmla="*/ 46 h 80"/>
                  <a:gd name="T14" fmla="*/ 79 w 95"/>
                  <a:gd name="T15" fmla="*/ 0 h 80"/>
                  <a:gd name="T16" fmla="*/ 73 w 95"/>
                  <a:gd name="T17" fmla="*/ 20 h 80"/>
                  <a:gd name="T18" fmla="*/ 18 w 95"/>
                  <a:gd name="T19" fmla="*/ 52 h 80"/>
                  <a:gd name="T20" fmla="*/ 19 w 95"/>
                  <a:gd name="T21" fmla="*/ 5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80">
                    <a:moveTo>
                      <a:pt x="19" y="55"/>
                    </a:moveTo>
                    <a:cubicBezTo>
                      <a:pt x="40" y="58"/>
                      <a:pt x="62" y="62"/>
                      <a:pt x="84" y="64"/>
                    </a:cubicBezTo>
                    <a:cubicBezTo>
                      <a:pt x="93" y="65"/>
                      <a:pt x="95" y="70"/>
                      <a:pt x="95" y="80"/>
                    </a:cubicBezTo>
                    <a:cubicBezTo>
                      <a:pt x="73" y="76"/>
                      <a:pt x="51" y="72"/>
                      <a:pt x="29" y="68"/>
                    </a:cubicBezTo>
                    <a:cubicBezTo>
                      <a:pt x="23" y="67"/>
                      <a:pt x="17" y="66"/>
                      <a:pt x="12" y="65"/>
                    </a:cubicBezTo>
                    <a:cubicBezTo>
                      <a:pt x="6" y="65"/>
                      <a:pt x="3" y="63"/>
                      <a:pt x="2" y="57"/>
                    </a:cubicBezTo>
                    <a:cubicBezTo>
                      <a:pt x="0" y="50"/>
                      <a:pt x="3" y="48"/>
                      <a:pt x="7" y="46"/>
                    </a:cubicBezTo>
                    <a:cubicBezTo>
                      <a:pt x="31" y="31"/>
                      <a:pt x="55" y="16"/>
                      <a:pt x="79" y="0"/>
                    </a:cubicBezTo>
                    <a:cubicBezTo>
                      <a:pt x="84" y="10"/>
                      <a:pt x="83" y="15"/>
                      <a:pt x="73" y="20"/>
                    </a:cubicBezTo>
                    <a:cubicBezTo>
                      <a:pt x="55" y="30"/>
                      <a:pt x="37" y="42"/>
                      <a:pt x="18" y="52"/>
                    </a:cubicBezTo>
                    <a:cubicBezTo>
                      <a:pt x="19" y="53"/>
                      <a:pt x="19" y="54"/>
                      <a:pt x="19"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9" name="Freeform 66">
                <a:extLst>
                  <a:ext uri="{FF2B5EF4-FFF2-40B4-BE49-F238E27FC236}">
                    <a16:creationId xmlns:a16="http://schemas.microsoft.com/office/drawing/2014/main" id="{7616DEF7-6662-4230-8C25-C820DE745C10}"/>
                  </a:ext>
                </a:extLst>
              </p:cNvPr>
              <p:cNvSpPr>
                <a:spLocks/>
              </p:cNvSpPr>
              <p:nvPr/>
            </p:nvSpPr>
            <p:spPr bwMode="auto">
              <a:xfrm>
                <a:off x="7791450" y="3676650"/>
                <a:ext cx="268288" cy="234950"/>
              </a:xfrm>
              <a:custGeom>
                <a:avLst/>
                <a:gdLst>
                  <a:gd name="T0" fmla="*/ 43 w 98"/>
                  <a:gd name="T1" fmla="*/ 29 h 86"/>
                  <a:gd name="T2" fmla="*/ 59 w 98"/>
                  <a:gd name="T3" fmla="*/ 64 h 86"/>
                  <a:gd name="T4" fmla="*/ 56 w 98"/>
                  <a:gd name="T5" fmla="*/ 86 h 86"/>
                  <a:gd name="T6" fmla="*/ 37 w 98"/>
                  <a:gd name="T7" fmla="*/ 45 h 86"/>
                  <a:gd name="T8" fmla="*/ 15 w 98"/>
                  <a:gd name="T9" fmla="*/ 20 h 86"/>
                  <a:gd name="T10" fmla="*/ 0 w 98"/>
                  <a:gd name="T11" fmla="*/ 11 h 86"/>
                  <a:gd name="T12" fmla="*/ 7 w 98"/>
                  <a:gd name="T13" fmla="*/ 0 h 86"/>
                  <a:gd name="T14" fmla="*/ 16 w 98"/>
                  <a:gd name="T15" fmla="*/ 5 h 86"/>
                  <a:gd name="T16" fmla="*/ 68 w 98"/>
                  <a:gd name="T17" fmla="*/ 18 h 86"/>
                  <a:gd name="T18" fmla="*/ 98 w 98"/>
                  <a:gd name="T19" fmla="*/ 18 h 86"/>
                  <a:gd name="T20" fmla="*/ 81 w 98"/>
                  <a:gd name="T21" fmla="*/ 29 h 86"/>
                  <a:gd name="T22" fmla="*/ 43 w 98"/>
                  <a:gd name="T23" fmla="*/ 29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 h="86">
                    <a:moveTo>
                      <a:pt x="43" y="29"/>
                    </a:moveTo>
                    <a:cubicBezTo>
                      <a:pt x="49" y="42"/>
                      <a:pt x="53" y="53"/>
                      <a:pt x="59" y="64"/>
                    </a:cubicBezTo>
                    <a:cubicBezTo>
                      <a:pt x="64" y="72"/>
                      <a:pt x="63" y="79"/>
                      <a:pt x="56" y="86"/>
                    </a:cubicBezTo>
                    <a:cubicBezTo>
                      <a:pt x="49" y="72"/>
                      <a:pt x="42" y="59"/>
                      <a:pt x="37" y="45"/>
                    </a:cubicBezTo>
                    <a:cubicBezTo>
                      <a:pt x="33" y="34"/>
                      <a:pt x="26" y="26"/>
                      <a:pt x="15" y="20"/>
                    </a:cubicBezTo>
                    <a:cubicBezTo>
                      <a:pt x="10" y="18"/>
                      <a:pt x="5" y="14"/>
                      <a:pt x="0" y="11"/>
                    </a:cubicBezTo>
                    <a:cubicBezTo>
                      <a:pt x="2" y="7"/>
                      <a:pt x="4" y="4"/>
                      <a:pt x="7" y="0"/>
                    </a:cubicBezTo>
                    <a:cubicBezTo>
                      <a:pt x="10" y="2"/>
                      <a:pt x="13" y="3"/>
                      <a:pt x="16" y="5"/>
                    </a:cubicBezTo>
                    <a:cubicBezTo>
                      <a:pt x="31" y="19"/>
                      <a:pt x="49" y="19"/>
                      <a:pt x="68" y="18"/>
                    </a:cubicBezTo>
                    <a:cubicBezTo>
                      <a:pt x="78" y="17"/>
                      <a:pt x="88" y="18"/>
                      <a:pt x="98" y="18"/>
                    </a:cubicBezTo>
                    <a:cubicBezTo>
                      <a:pt x="96" y="26"/>
                      <a:pt x="91" y="30"/>
                      <a:pt x="81" y="29"/>
                    </a:cubicBezTo>
                    <a:cubicBezTo>
                      <a:pt x="69" y="28"/>
                      <a:pt x="57" y="29"/>
                      <a:pt x="4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0" name="Freeform 67">
                <a:extLst>
                  <a:ext uri="{FF2B5EF4-FFF2-40B4-BE49-F238E27FC236}">
                    <a16:creationId xmlns:a16="http://schemas.microsoft.com/office/drawing/2014/main" id="{F4A48DA7-DB26-4271-BDDD-3DF9ADF964ED}"/>
                  </a:ext>
                </a:extLst>
              </p:cNvPr>
              <p:cNvSpPr>
                <a:spLocks/>
              </p:cNvSpPr>
              <p:nvPr/>
            </p:nvSpPr>
            <p:spPr bwMode="auto">
              <a:xfrm>
                <a:off x="4071938" y="2646363"/>
                <a:ext cx="246063" cy="220662"/>
              </a:xfrm>
              <a:custGeom>
                <a:avLst/>
                <a:gdLst>
                  <a:gd name="T0" fmla="*/ 90 w 90"/>
                  <a:gd name="T1" fmla="*/ 32 h 81"/>
                  <a:gd name="T2" fmla="*/ 90 w 90"/>
                  <a:gd name="T3" fmla="*/ 44 h 81"/>
                  <a:gd name="T4" fmla="*/ 66 w 90"/>
                  <a:gd name="T5" fmla="*/ 45 h 81"/>
                  <a:gd name="T6" fmla="*/ 46 w 90"/>
                  <a:gd name="T7" fmla="*/ 52 h 81"/>
                  <a:gd name="T8" fmla="*/ 5 w 90"/>
                  <a:gd name="T9" fmla="*/ 81 h 81"/>
                  <a:gd name="T10" fmla="*/ 11 w 90"/>
                  <a:gd name="T11" fmla="*/ 62 h 81"/>
                  <a:gd name="T12" fmla="*/ 44 w 90"/>
                  <a:gd name="T13" fmla="*/ 39 h 81"/>
                  <a:gd name="T14" fmla="*/ 13 w 90"/>
                  <a:gd name="T15" fmla="*/ 21 h 81"/>
                  <a:gd name="T16" fmla="*/ 2 w 90"/>
                  <a:gd name="T17" fmla="*/ 0 h 81"/>
                  <a:gd name="T18" fmla="*/ 43 w 90"/>
                  <a:gd name="T19" fmla="*/ 25 h 81"/>
                  <a:gd name="T20" fmla="*/ 69 w 90"/>
                  <a:gd name="T21" fmla="*/ 32 h 81"/>
                  <a:gd name="T22" fmla="*/ 90 w 90"/>
                  <a:gd name="T23" fmla="*/ 3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 h="81">
                    <a:moveTo>
                      <a:pt x="90" y="32"/>
                    </a:moveTo>
                    <a:cubicBezTo>
                      <a:pt x="90" y="36"/>
                      <a:pt x="90" y="39"/>
                      <a:pt x="90" y="44"/>
                    </a:cubicBezTo>
                    <a:cubicBezTo>
                      <a:pt x="82" y="44"/>
                      <a:pt x="74" y="45"/>
                      <a:pt x="66" y="45"/>
                    </a:cubicBezTo>
                    <a:cubicBezTo>
                      <a:pt x="58" y="44"/>
                      <a:pt x="52" y="47"/>
                      <a:pt x="46" y="52"/>
                    </a:cubicBezTo>
                    <a:cubicBezTo>
                      <a:pt x="33" y="62"/>
                      <a:pt x="19" y="71"/>
                      <a:pt x="5" y="81"/>
                    </a:cubicBezTo>
                    <a:cubicBezTo>
                      <a:pt x="3" y="72"/>
                      <a:pt x="3" y="67"/>
                      <a:pt x="11" y="62"/>
                    </a:cubicBezTo>
                    <a:cubicBezTo>
                      <a:pt x="22" y="55"/>
                      <a:pt x="32" y="48"/>
                      <a:pt x="44" y="39"/>
                    </a:cubicBezTo>
                    <a:cubicBezTo>
                      <a:pt x="33" y="33"/>
                      <a:pt x="24" y="26"/>
                      <a:pt x="13" y="21"/>
                    </a:cubicBezTo>
                    <a:cubicBezTo>
                      <a:pt x="4" y="17"/>
                      <a:pt x="0" y="10"/>
                      <a:pt x="2" y="0"/>
                    </a:cubicBezTo>
                    <a:cubicBezTo>
                      <a:pt x="16" y="8"/>
                      <a:pt x="30" y="16"/>
                      <a:pt x="43" y="25"/>
                    </a:cubicBezTo>
                    <a:cubicBezTo>
                      <a:pt x="51" y="30"/>
                      <a:pt x="59" y="34"/>
                      <a:pt x="69" y="32"/>
                    </a:cubicBezTo>
                    <a:cubicBezTo>
                      <a:pt x="75" y="31"/>
                      <a:pt x="82" y="32"/>
                      <a:pt x="9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1" name="Freeform 68">
                <a:extLst>
                  <a:ext uri="{FF2B5EF4-FFF2-40B4-BE49-F238E27FC236}">
                    <a16:creationId xmlns:a16="http://schemas.microsoft.com/office/drawing/2014/main" id="{E48FEBA3-BDAE-40AB-B4D8-00C8E7760C06}"/>
                  </a:ext>
                </a:extLst>
              </p:cNvPr>
              <p:cNvSpPr>
                <a:spLocks/>
              </p:cNvSpPr>
              <p:nvPr/>
            </p:nvSpPr>
            <p:spPr bwMode="auto">
              <a:xfrm>
                <a:off x="7912100" y="3452813"/>
                <a:ext cx="268288" cy="207962"/>
              </a:xfrm>
              <a:custGeom>
                <a:avLst/>
                <a:gdLst>
                  <a:gd name="T0" fmla="*/ 75 w 98"/>
                  <a:gd name="T1" fmla="*/ 32 h 76"/>
                  <a:gd name="T2" fmla="*/ 88 w 98"/>
                  <a:gd name="T3" fmla="*/ 4 h 76"/>
                  <a:gd name="T4" fmla="*/ 98 w 98"/>
                  <a:gd name="T5" fmla="*/ 8 h 76"/>
                  <a:gd name="T6" fmla="*/ 67 w 98"/>
                  <a:gd name="T7" fmla="*/ 76 h 76"/>
                  <a:gd name="T8" fmla="*/ 58 w 98"/>
                  <a:gd name="T9" fmla="*/ 72 h 76"/>
                  <a:gd name="T10" fmla="*/ 70 w 98"/>
                  <a:gd name="T11" fmla="*/ 43 h 76"/>
                  <a:gd name="T12" fmla="*/ 0 w 98"/>
                  <a:gd name="T13" fmla="*/ 12 h 76"/>
                  <a:gd name="T14" fmla="*/ 5 w 98"/>
                  <a:gd name="T15" fmla="*/ 0 h 76"/>
                  <a:gd name="T16" fmla="*/ 75 w 98"/>
                  <a:gd name="T17" fmla="*/ 3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76">
                    <a:moveTo>
                      <a:pt x="75" y="32"/>
                    </a:moveTo>
                    <a:cubicBezTo>
                      <a:pt x="80" y="22"/>
                      <a:pt x="84" y="13"/>
                      <a:pt x="88" y="4"/>
                    </a:cubicBezTo>
                    <a:cubicBezTo>
                      <a:pt x="92" y="5"/>
                      <a:pt x="94" y="7"/>
                      <a:pt x="98" y="8"/>
                    </a:cubicBezTo>
                    <a:cubicBezTo>
                      <a:pt x="88" y="31"/>
                      <a:pt x="78" y="53"/>
                      <a:pt x="67" y="76"/>
                    </a:cubicBezTo>
                    <a:cubicBezTo>
                      <a:pt x="64" y="75"/>
                      <a:pt x="61" y="73"/>
                      <a:pt x="58" y="72"/>
                    </a:cubicBezTo>
                    <a:cubicBezTo>
                      <a:pt x="62" y="62"/>
                      <a:pt x="66" y="53"/>
                      <a:pt x="70" y="43"/>
                    </a:cubicBezTo>
                    <a:cubicBezTo>
                      <a:pt x="47" y="33"/>
                      <a:pt x="24" y="22"/>
                      <a:pt x="0" y="12"/>
                    </a:cubicBezTo>
                    <a:cubicBezTo>
                      <a:pt x="2" y="8"/>
                      <a:pt x="3" y="4"/>
                      <a:pt x="5" y="0"/>
                    </a:cubicBezTo>
                    <a:cubicBezTo>
                      <a:pt x="29" y="11"/>
                      <a:pt x="52" y="21"/>
                      <a:pt x="75"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2" name="Freeform 69">
                <a:extLst>
                  <a:ext uri="{FF2B5EF4-FFF2-40B4-BE49-F238E27FC236}">
                    <a16:creationId xmlns:a16="http://schemas.microsoft.com/office/drawing/2014/main" id="{99B861FC-DC3B-4135-A029-5F8DDB5FA935}"/>
                  </a:ext>
                </a:extLst>
              </p:cNvPr>
              <p:cNvSpPr>
                <a:spLocks/>
              </p:cNvSpPr>
              <p:nvPr/>
            </p:nvSpPr>
            <p:spPr bwMode="auto">
              <a:xfrm>
                <a:off x="6816725" y="630238"/>
                <a:ext cx="198438" cy="265112"/>
              </a:xfrm>
              <a:custGeom>
                <a:avLst/>
                <a:gdLst>
                  <a:gd name="T0" fmla="*/ 0 w 73"/>
                  <a:gd name="T1" fmla="*/ 10 h 97"/>
                  <a:gd name="T2" fmla="*/ 3 w 73"/>
                  <a:gd name="T3" fmla="*/ 0 h 97"/>
                  <a:gd name="T4" fmla="*/ 73 w 73"/>
                  <a:gd name="T5" fmla="*/ 25 h 97"/>
                  <a:gd name="T6" fmla="*/ 70 w 73"/>
                  <a:gd name="T7" fmla="*/ 35 h 97"/>
                  <a:gd name="T8" fmla="*/ 40 w 73"/>
                  <a:gd name="T9" fmla="*/ 25 h 97"/>
                  <a:gd name="T10" fmla="*/ 14 w 73"/>
                  <a:gd name="T11" fmla="*/ 97 h 97"/>
                  <a:gd name="T12" fmla="*/ 2 w 73"/>
                  <a:gd name="T13" fmla="*/ 93 h 97"/>
                  <a:gd name="T14" fmla="*/ 28 w 73"/>
                  <a:gd name="T15" fmla="*/ 21 h 97"/>
                  <a:gd name="T16" fmla="*/ 0 w 73"/>
                  <a:gd name="T17" fmla="*/ 1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97">
                    <a:moveTo>
                      <a:pt x="0" y="10"/>
                    </a:moveTo>
                    <a:cubicBezTo>
                      <a:pt x="1" y="7"/>
                      <a:pt x="2" y="4"/>
                      <a:pt x="3" y="0"/>
                    </a:cubicBezTo>
                    <a:cubicBezTo>
                      <a:pt x="26" y="9"/>
                      <a:pt x="49" y="17"/>
                      <a:pt x="73" y="25"/>
                    </a:cubicBezTo>
                    <a:cubicBezTo>
                      <a:pt x="72" y="29"/>
                      <a:pt x="71" y="32"/>
                      <a:pt x="70" y="35"/>
                    </a:cubicBezTo>
                    <a:cubicBezTo>
                      <a:pt x="60" y="32"/>
                      <a:pt x="50" y="29"/>
                      <a:pt x="40" y="25"/>
                    </a:cubicBezTo>
                    <a:cubicBezTo>
                      <a:pt x="32" y="49"/>
                      <a:pt x="23" y="73"/>
                      <a:pt x="14" y="97"/>
                    </a:cubicBezTo>
                    <a:cubicBezTo>
                      <a:pt x="10" y="96"/>
                      <a:pt x="7" y="95"/>
                      <a:pt x="2" y="93"/>
                    </a:cubicBezTo>
                    <a:cubicBezTo>
                      <a:pt x="11" y="69"/>
                      <a:pt x="20" y="45"/>
                      <a:pt x="28" y="21"/>
                    </a:cubicBezTo>
                    <a:cubicBezTo>
                      <a:pt x="19" y="17"/>
                      <a:pt x="9" y="14"/>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3" name="Freeform 70">
                <a:extLst>
                  <a:ext uri="{FF2B5EF4-FFF2-40B4-BE49-F238E27FC236}">
                    <a16:creationId xmlns:a16="http://schemas.microsoft.com/office/drawing/2014/main" id="{349260DF-04B8-4848-9203-CB40BBC092DB}"/>
                  </a:ext>
                </a:extLst>
              </p:cNvPr>
              <p:cNvSpPr>
                <a:spLocks/>
              </p:cNvSpPr>
              <p:nvPr/>
            </p:nvSpPr>
            <p:spPr bwMode="auto">
              <a:xfrm>
                <a:off x="7534275" y="1171575"/>
                <a:ext cx="200025" cy="284162"/>
              </a:xfrm>
              <a:custGeom>
                <a:avLst/>
                <a:gdLst>
                  <a:gd name="T0" fmla="*/ 17 w 73"/>
                  <a:gd name="T1" fmla="*/ 62 h 104"/>
                  <a:gd name="T2" fmla="*/ 48 w 73"/>
                  <a:gd name="T3" fmla="*/ 96 h 104"/>
                  <a:gd name="T4" fmla="*/ 40 w 73"/>
                  <a:gd name="T5" fmla="*/ 104 h 104"/>
                  <a:gd name="T6" fmla="*/ 0 w 73"/>
                  <a:gd name="T7" fmla="*/ 60 h 104"/>
                  <a:gd name="T8" fmla="*/ 64 w 73"/>
                  <a:gd name="T9" fmla="*/ 0 h 104"/>
                  <a:gd name="T10" fmla="*/ 73 w 73"/>
                  <a:gd name="T11" fmla="*/ 10 h 104"/>
                  <a:gd name="T12" fmla="*/ 17 w 73"/>
                  <a:gd name="T13" fmla="*/ 62 h 104"/>
                </a:gdLst>
                <a:ahLst/>
                <a:cxnLst>
                  <a:cxn ang="0">
                    <a:pos x="T0" y="T1"/>
                  </a:cxn>
                  <a:cxn ang="0">
                    <a:pos x="T2" y="T3"/>
                  </a:cxn>
                  <a:cxn ang="0">
                    <a:pos x="T4" y="T5"/>
                  </a:cxn>
                  <a:cxn ang="0">
                    <a:pos x="T6" y="T7"/>
                  </a:cxn>
                  <a:cxn ang="0">
                    <a:pos x="T8" y="T9"/>
                  </a:cxn>
                  <a:cxn ang="0">
                    <a:pos x="T10" y="T11"/>
                  </a:cxn>
                  <a:cxn ang="0">
                    <a:pos x="T12" y="T13"/>
                  </a:cxn>
                </a:cxnLst>
                <a:rect l="0" t="0" r="r" b="b"/>
                <a:pathLst>
                  <a:path w="73" h="104">
                    <a:moveTo>
                      <a:pt x="17" y="62"/>
                    </a:moveTo>
                    <a:cubicBezTo>
                      <a:pt x="27" y="73"/>
                      <a:pt x="37" y="84"/>
                      <a:pt x="48" y="96"/>
                    </a:cubicBezTo>
                    <a:cubicBezTo>
                      <a:pt x="45" y="98"/>
                      <a:pt x="43" y="101"/>
                      <a:pt x="40" y="104"/>
                    </a:cubicBezTo>
                    <a:cubicBezTo>
                      <a:pt x="27" y="89"/>
                      <a:pt x="13" y="75"/>
                      <a:pt x="0" y="60"/>
                    </a:cubicBezTo>
                    <a:cubicBezTo>
                      <a:pt x="21" y="40"/>
                      <a:pt x="42" y="20"/>
                      <a:pt x="64" y="0"/>
                    </a:cubicBezTo>
                    <a:cubicBezTo>
                      <a:pt x="67" y="4"/>
                      <a:pt x="70" y="6"/>
                      <a:pt x="73" y="10"/>
                    </a:cubicBezTo>
                    <a:cubicBezTo>
                      <a:pt x="54" y="27"/>
                      <a:pt x="36" y="44"/>
                      <a:pt x="17"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4" name="Freeform 71">
                <a:extLst>
                  <a:ext uri="{FF2B5EF4-FFF2-40B4-BE49-F238E27FC236}">
                    <a16:creationId xmlns:a16="http://schemas.microsoft.com/office/drawing/2014/main" id="{9B2C12A7-AE8F-4A5A-A9CA-9F154B41BF5F}"/>
                  </a:ext>
                </a:extLst>
              </p:cNvPr>
              <p:cNvSpPr>
                <a:spLocks/>
              </p:cNvSpPr>
              <p:nvPr/>
            </p:nvSpPr>
            <p:spPr bwMode="auto">
              <a:xfrm>
                <a:off x="6991350" y="736600"/>
                <a:ext cx="136525" cy="231775"/>
              </a:xfrm>
              <a:custGeom>
                <a:avLst/>
                <a:gdLst>
                  <a:gd name="T0" fmla="*/ 38 w 50"/>
                  <a:gd name="T1" fmla="*/ 0 h 85"/>
                  <a:gd name="T2" fmla="*/ 50 w 50"/>
                  <a:gd name="T3" fmla="*/ 6 h 85"/>
                  <a:gd name="T4" fmla="*/ 12 w 50"/>
                  <a:gd name="T5" fmla="*/ 85 h 85"/>
                  <a:gd name="T6" fmla="*/ 0 w 50"/>
                  <a:gd name="T7" fmla="*/ 80 h 85"/>
                  <a:gd name="T8" fmla="*/ 38 w 50"/>
                  <a:gd name="T9" fmla="*/ 0 h 85"/>
                </a:gdLst>
                <a:ahLst/>
                <a:cxnLst>
                  <a:cxn ang="0">
                    <a:pos x="T0" y="T1"/>
                  </a:cxn>
                  <a:cxn ang="0">
                    <a:pos x="T2" y="T3"/>
                  </a:cxn>
                  <a:cxn ang="0">
                    <a:pos x="T4" y="T5"/>
                  </a:cxn>
                  <a:cxn ang="0">
                    <a:pos x="T6" y="T7"/>
                  </a:cxn>
                  <a:cxn ang="0">
                    <a:pos x="T8" y="T9"/>
                  </a:cxn>
                </a:cxnLst>
                <a:rect l="0" t="0" r="r" b="b"/>
                <a:pathLst>
                  <a:path w="50" h="85">
                    <a:moveTo>
                      <a:pt x="38" y="0"/>
                    </a:moveTo>
                    <a:cubicBezTo>
                      <a:pt x="43" y="3"/>
                      <a:pt x="46" y="4"/>
                      <a:pt x="50" y="6"/>
                    </a:cubicBezTo>
                    <a:cubicBezTo>
                      <a:pt x="37" y="32"/>
                      <a:pt x="25" y="58"/>
                      <a:pt x="12" y="85"/>
                    </a:cubicBezTo>
                    <a:cubicBezTo>
                      <a:pt x="8" y="83"/>
                      <a:pt x="5" y="82"/>
                      <a:pt x="0" y="80"/>
                    </a:cubicBezTo>
                    <a:cubicBezTo>
                      <a:pt x="13" y="53"/>
                      <a:pt x="25" y="27"/>
                      <a:pt x="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5" name="Freeform 72">
                <a:extLst>
                  <a:ext uri="{FF2B5EF4-FFF2-40B4-BE49-F238E27FC236}">
                    <a16:creationId xmlns:a16="http://schemas.microsoft.com/office/drawing/2014/main" id="{6C3A5E6D-3BB3-423A-90F7-3EB6FD57459F}"/>
                  </a:ext>
                </a:extLst>
              </p:cNvPr>
              <p:cNvSpPr>
                <a:spLocks/>
              </p:cNvSpPr>
              <p:nvPr/>
            </p:nvSpPr>
            <p:spPr bwMode="auto">
              <a:xfrm>
                <a:off x="7983538" y="3278188"/>
                <a:ext cx="236538" cy="111125"/>
              </a:xfrm>
              <a:custGeom>
                <a:avLst/>
                <a:gdLst>
                  <a:gd name="T0" fmla="*/ 0 w 87"/>
                  <a:gd name="T1" fmla="*/ 13 h 41"/>
                  <a:gd name="T2" fmla="*/ 4 w 87"/>
                  <a:gd name="T3" fmla="*/ 0 h 41"/>
                  <a:gd name="T4" fmla="*/ 87 w 87"/>
                  <a:gd name="T5" fmla="*/ 29 h 41"/>
                  <a:gd name="T6" fmla="*/ 82 w 87"/>
                  <a:gd name="T7" fmla="*/ 41 h 41"/>
                  <a:gd name="T8" fmla="*/ 0 w 87"/>
                  <a:gd name="T9" fmla="*/ 13 h 41"/>
                </a:gdLst>
                <a:ahLst/>
                <a:cxnLst>
                  <a:cxn ang="0">
                    <a:pos x="T0" y="T1"/>
                  </a:cxn>
                  <a:cxn ang="0">
                    <a:pos x="T2" y="T3"/>
                  </a:cxn>
                  <a:cxn ang="0">
                    <a:pos x="T4" y="T5"/>
                  </a:cxn>
                  <a:cxn ang="0">
                    <a:pos x="T6" y="T7"/>
                  </a:cxn>
                  <a:cxn ang="0">
                    <a:pos x="T8" y="T9"/>
                  </a:cxn>
                </a:cxnLst>
                <a:rect l="0" t="0" r="r" b="b"/>
                <a:pathLst>
                  <a:path w="87" h="41">
                    <a:moveTo>
                      <a:pt x="0" y="13"/>
                    </a:moveTo>
                    <a:cubicBezTo>
                      <a:pt x="1" y="9"/>
                      <a:pt x="2" y="5"/>
                      <a:pt x="4" y="0"/>
                    </a:cubicBezTo>
                    <a:cubicBezTo>
                      <a:pt x="31" y="10"/>
                      <a:pt x="59" y="19"/>
                      <a:pt x="87" y="29"/>
                    </a:cubicBezTo>
                    <a:cubicBezTo>
                      <a:pt x="85" y="33"/>
                      <a:pt x="84" y="36"/>
                      <a:pt x="82" y="41"/>
                    </a:cubicBezTo>
                    <a:cubicBezTo>
                      <a:pt x="54" y="31"/>
                      <a:pt x="27" y="22"/>
                      <a:pt x="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6" name="Freeform 73">
                <a:extLst>
                  <a:ext uri="{FF2B5EF4-FFF2-40B4-BE49-F238E27FC236}">
                    <a16:creationId xmlns:a16="http://schemas.microsoft.com/office/drawing/2014/main" id="{6C3BD1C0-B264-42FC-B7AF-75D07A12EBD6}"/>
                  </a:ext>
                </a:extLst>
              </p:cNvPr>
              <p:cNvSpPr>
                <a:spLocks/>
              </p:cNvSpPr>
              <p:nvPr/>
            </p:nvSpPr>
            <p:spPr bwMode="auto">
              <a:xfrm>
                <a:off x="7999413" y="2035175"/>
                <a:ext cx="238125" cy="103187"/>
              </a:xfrm>
              <a:custGeom>
                <a:avLst/>
                <a:gdLst>
                  <a:gd name="T0" fmla="*/ 83 w 87"/>
                  <a:gd name="T1" fmla="*/ 0 h 38"/>
                  <a:gd name="T2" fmla="*/ 87 w 87"/>
                  <a:gd name="T3" fmla="*/ 12 h 38"/>
                  <a:gd name="T4" fmla="*/ 4 w 87"/>
                  <a:gd name="T5" fmla="*/ 38 h 38"/>
                  <a:gd name="T6" fmla="*/ 0 w 87"/>
                  <a:gd name="T7" fmla="*/ 25 h 38"/>
                  <a:gd name="T8" fmla="*/ 83 w 87"/>
                  <a:gd name="T9" fmla="*/ 0 h 38"/>
                </a:gdLst>
                <a:ahLst/>
                <a:cxnLst>
                  <a:cxn ang="0">
                    <a:pos x="T0" y="T1"/>
                  </a:cxn>
                  <a:cxn ang="0">
                    <a:pos x="T2" y="T3"/>
                  </a:cxn>
                  <a:cxn ang="0">
                    <a:pos x="T4" y="T5"/>
                  </a:cxn>
                  <a:cxn ang="0">
                    <a:pos x="T6" y="T7"/>
                  </a:cxn>
                  <a:cxn ang="0">
                    <a:pos x="T8" y="T9"/>
                  </a:cxn>
                </a:cxnLst>
                <a:rect l="0" t="0" r="r" b="b"/>
                <a:pathLst>
                  <a:path w="87" h="38">
                    <a:moveTo>
                      <a:pt x="83" y="0"/>
                    </a:moveTo>
                    <a:cubicBezTo>
                      <a:pt x="85" y="4"/>
                      <a:pt x="86" y="7"/>
                      <a:pt x="87" y="12"/>
                    </a:cubicBezTo>
                    <a:cubicBezTo>
                      <a:pt x="59" y="21"/>
                      <a:pt x="32" y="29"/>
                      <a:pt x="4" y="38"/>
                    </a:cubicBezTo>
                    <a:cubicBezTo>
                      <a:pt x="2" y="34"/>
                      <a:pt x="1" y="30"/>
                      <a:pt x="0" y="25"/>
                    </a:cubicBezTo>
                    <a:cubicBezTo>
                      <a:pt x="28" y="17"/>
                      <a:pt x="55" y="8"/>
                      <a:pt x="8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7" name="Freeform 84">
                <a:extLst>
                  <a:ext uri="{FF2B5EF4-FFF2-40B4-BE49-F238E27FC236}">
                    <a16:creationId xmlns:a16="http://schemas.microsoft.com/office/drawing/2014/main" id="{3CE642F0-50EB-457C-BB1C-F59FCAB01CCB}"/>
                  </a:ext>
                </a:extLst>
              </p:cNvPr>
              <p:cNvSpPr>
                <a:spLocks noEditPoints="1"/>
              </p:cNvSpPr>
              <p:nvPr/>
            </p:nvSpPr>
            <p:spPr bwMode="auto">
              <a:xfrm>
                <a:off x="4548188" y="1839913"/>
                <a:ext cx="3232150" cy="1374775"/>
              </a:xfrm>
              <a:custGeom>
                <a:avLst/>
                <a:gdLst>
                  <a:gd name="T0" fmla="*/ 486 w 1183"/>
                  <a:gd name="T1" fmla="*/ 161 h 503"/>
                  <a:gd name="T2" fmla="*/ 478 w 1183"/>
                  <a:gd name="T3" fmla="*/ 135 h 503"/>
                  <a:gd name="T4" fmla="*/ 583 w 1183"/>
                  <a:gd name="T5" fmla="*/ 23 h 503"/>
                  <a:gd name="T6" fmla="*/ 598 w 1183"/>
                  <a:gd name="T7" fmla="*/ 0 h 503"/>
                  <a:gd name="T8" fmla="*/ 604 w 1183"/>
                  <a:gd name="T9" fmla="*/ 56 h 503"/>
                  <a:gd name="T10" fmla="*/ 721 w 1183"/>
                  <a:gd name="T11" fmla="*/ 143 h 503"/>
                  <a:gd name="T12" fmla="*/ 707 w 1183"/>
                  <a:gd name="T13" fmla="*/ 168 h 503"/>
                  <a:gd name="T14" fmla="*/ 725 w 1183"/>
                  <a:gd name="T15" fmla="*/ 162 h 503"/>
                  <a:gd name="T16" fmla="*/ 1006 w 1183"/>
                  <a:gd name="T17" fmla="*/ 154 h 503"/>
                  <a:gd name="T18" fmla="*/ 1118 w 1183"/>
                  <a:gd name="T19" fmla="*/ 195 h 503"/>
                  <a:gd name="T20" fmla="*/ 1158 w 1183"/>
                  <a:gd name="T21" fmla="*/ 237 h 503"/>
                  <a:gd name="T22" fmla="*/ 1162 w 1183"/>
                  <a:gd name="T23" fmla="*/ 477 h 503"/>
                  <a:gd name="T24" fmla="*/ 778 w 1183"/>
                  <a:gd name="T25" fmla="*/ 493 h 503"/>
                  <a:gd name="T26" fmla="*/ 739 w 1183"/>
                  <a:gd name="T27" fmla="*/ 411 h 503"/>
                  <a:gd name="T28" fmla="*/ 1058 w 1183"/>
                  <a:gd name="T29" fmla="*/ 464 h 503"/>
                  <a:gd name="T30" fmla="*/ 1087 w 1183"/>
                  <a:gd name="T31" fmla="*/ 257 h 503"/>
                  <a:gd name="T32" fmla="*/ 730 w 1183"/>
                  <a:gd name="T33" fmla="*/ 240 h 503"/>
                  <a:gd name="T34" fmla="*/ 719 w 1183"/>
                  <a:gd name="T35" fmla="*/ 456 h 503"/>
                  <a:gd name="T36" fmla="*/ 736 w 1183"/>
                  <a:gd name="T37" fmla="*/ 502 h 503"/>
                  <a:gd name="T38" fmla="*/ 485 w 1183"/>
                  <a:gd name="T39" fmla="*/ 473 h 503"/>
                  <a:gd name="T40" fmla="*/ 434 w 1183"/>
                  <a:gd name="T41" fmla="*/ 494 h 503"/>
                  <a:gd name="T42" fmla="*/ 465 w 1183"/>
                  <a:gd name="T43" fmla="*/ 246 h 503"/>
                  <a:gd name="T44" fmla="*/ 118 w 1183"/>
                  <a:gd name="T45" fmla="*/ 240 h 503"/>
                  <a:gd name="T46" fmla="*/ 104 w 1183"/>
                  <a:gd name="T47" fmla="*/ 460 h 503"/>
                  <a:gd name="T48" fmla="*/ 128 w 1183"/>
                  <a:gd name="T49" fmla="*/ 411 h 503"/>
                  <a:gd name="T50" fmla="*/ 440 w 1183"/>
                  <a:gd name="T51" fmla="*/ 469 h 503"/>
                  <a:gd name="T52" fmla="*/ 0 w 1183"/>
                  <a:gd name="T53" fmla="*/ 492 h 503"/>
                  <a:gd name="T54" fmla="*/ 30 w 1183"/>
                  <a:gd name="T55" fmla="*/ 253 h 503"/>
                  <a:gd name="T56" fmla="*/ 46 w 1183"/>
                  <a:gd name="T57" fmla="*/ 202 h 503"/>
                  <a:gd name="T58" fmla="*/ 156 w 1183"/>
                  <a:gd name="T59" fmla="*/ 142 h 503"/>
                  <a:gd name="T60" fmla="*/ 465 w 1183"/>
                  <a:gd name="T61" fmla="*/ 162 h 503"/>
                  <a:gd name="T62" fmla="*/ 443 w 1183"/>
                  <a:gd name="T63" fmla="*/ 197 h 503"/>
                  <a:gd name="T64" fmla="*/ 461 w 1183"/>
                  <a:gd name="T65" fmla="*/ 195 h 503"/>
                  <a:gd name="T66" fmla="*/ 467 w 1183"/>
                  <a:gd name="T67" fmla="*/ 172 h 503"/>
                  <a:gd name="T68" fmla="*/ 509 w 1183"/>
                  <a:gd name="T69" fmla="*/ 211 h 503"/>
                  <a:gd name="T70" fmla="*/ 523 w 1183"/>
                  <a:gd name="T71" fmla="*/ 396 h 503"/>
                  <a:gd name="T72" fmla="*/ 530 w 1183"/>
                  <a:gd name="T73" fmla="*/ 292 h 503"/>
                  <a:gd name="T74" fmla="*/ 548 w 1183"/>
                  <a:gd name="T75" fmla="*/ 309 h 503"/>
                  <a:gd name="T76" fmla="*/ 549 w 1183"/>
                  <a:gd name="T77" fmla="*/ 406 h 503"/>
                  <a:gd name="T78" fmla="*/ 636 w 1183"/>
                  <a:gd name="T79" fmla="*/ 407 h 503"/>
                  <a:gd name="T80" fmla="*/ 637 w 1183"/>
                  <a:gd name="T81" fmla="*/ 309 h 503"/>
                  <a:gd name="T82" fmla="*/ 654 w 1183"/>
                  <a:gd name="T83" fmla="*/ 235 h 503"/>
                  <a:gd name="T84" fmla="*/ 661 w 1183"/>
                  <a:gd name="T85" fmla="*/ 319 h 503"/>
                  <a:gd name="T86" fmla="*/ 675 w 1183"/>
                  <a:gd name="T87" fmla="*/ 407 h 503"/>
                  <a:gd name="T88" fmla="*/ 717 w 1183"/>
                  <a:gd name="T89" fmla="*/ 178 h 503"/>
                  <a:gd name="T90" fmla="*/ 716 w 1183"/>
                  <a:gd name="T91" fmla="*/ 211 h 503"/>
                  <a:gd name="T92" fmla="*/ 741 w 1183"/>
                  <a:gd name="T93" fmla="*/ 197 h 503"/>
                  <a:gd name="T94" fmla="*/ 558 w 1183"/>
                  <a:gd name="T95" fmla="*/ 361 h 503"/>
                  <a:gd name="T96" fmla="*/ 625 w 1183"/>
                  <a:gd name="T97" fmla="*/ 407 h 503"/>
                  <a:gd name="T98" fmla="*/ 605 w 1183"/>
                  <a:gd name="T99" fmla="*/ 407 h 503"/>
                  <a:gd name="T100" fmla="*/ 586 w 1183"/>
                  <a:gd name="T101" fmla="*/ 407 h 503"/>
                  <a:gd name="T102" fmla="*/ 586 w 1183"/>
                  <a:gd name="T103" fmla="*/ 360 h 503"/>
                  <a:gd name="T104" fmla="*/ 554 w 1183"/>
                  <a:gd name="T105" fmla="*/ 165 h 503"/>
                  <a:gd name="T106" fmla="*/ 517 w 1183"/>
                  <a:gd name="T107" fmla="*/ 168 h 503"/>
                  <a:gd name="T108" fmla="*/ 638 w 1183"/>
                  <a:gd name="T109" fmla="*/ 160 h 503"/>
                  <a:gd name="T110" fmla="*/ 667 w 1183"/>
                  <a:gd name="T111" fmla="*/ 169 h 503"/>
                  <a:gd name="T112" fmla="*/ 594 w 1183"/>
                  <a:gd name="T113" fmla="*/ 159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83" h="503">
                    <a:moveTo>
                      <a:pt x="467" y="172"/>
                    </a:moveTo>
                    <a:cubicBezTo>
                      <a:pt x="471" y="171"/>
                      <a:pt x="475" y="170"/>
                      <a:pt x="479" y="168"/>
                    </a:cubicBezTo>
                    <a:cubicBezTo>
                      <a:pt x="482" y="167"/>
                      <a:pt x="485" y="164"/>
                      <a:pt x="486" y="161"/>
                    </a:cubicBezTo>
                    <a:cubicBezTo>
                      <a:pt x="486" y="159"/>
                      <a:pt x="483" y="155"/>
                      <a:pt x="481" y="153"/>
                    </a:cubicBezTo>
                    <a:cubicBezTo>
                      <a:pt x="476" y="150"/>
                      <a:pt x="470" y="147"/>
                      <a:pt x="463" y="143"/>
                    </a:cubicBezTo>
                    <a:cubicBezTo>
                      <a:pt x="469" y="140"/>
                      <a:pt x="474" y="137"/>
                      <a:pt x="478" y="135"/>
                    </a:cubicBezTo>
                    <a:cubicBezTo>
                      <a:pt x="511" y="118"/>
                      <a:pt x="545" y="101"/>
                      <a:pt x="578" y="84"/>
                    </a:cubicBezTo>
                    <a:cubicBezTo>
                      <a:pt x="586" y="79"/>
                      <a:pt x="589" y="68"/>
                      <a:pt x="583" y="60"/>
                    </a:cubicBezTo>
                    <a:cubicBezTo>
                      <a:pt x="572" y="45"/>
                      <a:pt x="572" y="37"/>
                      <a:pt x="583" y="23"/>
                    </a:cubicBezTo>
                    <a:cubicBezTo>
                      <a:pt x="584" y="21"/>
                      <a:pt x="585" y="19"/>
                      <a:pt x="585" y="16"/>
                    </a:cubicBezTo>
                    <a:cubicBezTo>
                      <a:pt x="586" y="11"/>
                      <a:pt x="585" y="6"/>
                      <a:pt x="585" y="0"/>
                    </a:cubicBezTo>
                    <a:cubicBezTo>
                      <a:pt x="590" y="0"/>
                      <a:pt x="593" y="0"/>
                      <a:pt x="598" y="0"/>
                    </a:cubicBezTo>
                    <a:cubicBezTo>
                      <a:pt x="598" y="3"/>
                      <a:pt x="598" y="7"/>
                      <a:pt x="598" y="10"/>
                    </a:cubicBezTo>
                    <a:cubicBezTo>
                      <a:pt x="598" y="17"/>
                      <a:pt x="599" y="22"/>
                      <a:pt x="604" y="27"/>
                    </a:cubicBezTo>
                    <a:cubicBezTo>
                      <a:pt x="611" y="33"/>
                      <a:pt x="611" y="46"/>
                      <a:pt x="604" y="56"/>
                    </a:cubicBezTo>
                    <a:cubicBezTo>
                      <a:pt x="602" y="59"/>
                      <a:pt x="599" y="62"/>
                      <a:pt x="599" y="65"/>
                    </a:cubicBezTo>
                    <a:cubicBezTo>
                      <a:pt x="597" y="73"/>
                      <a:pt x="598" y="80"/>
                      <a:pt x="608" y="85"/>
                    </a:cubicBezTo>
                    <a:cubicBezTo>
                      <a:pt x="645" y="103"/>
                      <a:pt x="682" y="123"/>
                      <a:pt x="721" y="143"/>
                    </a:cubicBezTo>
                    <a:cubicBezTo>
                      <a:pt x="715" y="146"/>
                      <a:pt x="709" y="149"/>
                      <a:pt x="705" y="152"/>
                    </a:cubicBezTo>
                    <a:cubicBezTo>
                      <a:pt x="702" y="154"/>
                      <a:pt x="698" y="159"/>
                      <a:pt x="699" y="161"/>
                    </a:cubicBezTo>
                    <a:cubicBezTo>
                      <a:pt x="699" y="164"/>
                      <a:pt x="703" y="167"/>
                      <a:pt x="707" y="168"/>
                    </a:cubicBezTo>
                    <a:cubicBezTo>
                      <a:pt x="709" y="170"/>
                      <a:pt x="713" y="170"/>
                      <a:pt x="716" y="171"/>
                    </a:cubicBezTo>
                    <a:cubicBezTo>
                      <a:pt x="717" y="168"/>
                      <a:pt x="718" y="165"/>
                      <a:pt x="718" y="162"/>
                    </a:cubicBezTo>
                    <a:cubicBezTo>
                      <a:pt x="721" y="162"/>
                      <a:pt x="723" y="162"/>
                      <a:pt x="725" y="162"/>
                    </a:cubicBezTo>
                    <a:cubicBezTo>
                      <a:pt x="756" y="162"/>
                      <a:pt x="787" y="162"/>
                      <a:pt x="818" y="162"/>
                    </a:cubicBezTo>
                    <a:cubicBezTo>
                      <a:pt x="871" y="162"/>
                      <a:pt x="924" y="161"/>
                      <a:pt x="978" y="162"/>
                    </a:cubicBezTo>
                    <a:cubicBezTo>
                      <a:pt x="988" y="162"/>
                      <a:pt x="997" y="160"/>
                      <a:pt x="1006" y="154"/>
                    </a:cubicBezTo>
                    <a:cubicBezTo>
                      <a:pt x="1016" y="149"/>
                      <a:pt x="1026" y="139"/>
                      <a:pt x="1036" y="140"/>
                    </a:cubicBezTo>
                    <a:cubicBezTo>
                      <a:pt x="1046" y="141"/>
                      <a:pt x="1055" y="151"/>
                      <a:pt x="1065" y="158"/>
                    </a:cubicBezTo>
                    <a:cubicBezTo>
                      <a:pt x="1083" y="170"/>
                      <a:pt x="1100" y="183"/>
                      <a:pt x="1118" y="195"/>
                    </a:cubicBezTo>
                    <a:cubicBezTo>
                      <a:pt x="1124" y="199"/>
                      <a:pt x="1131" y="201"/>
                      <a:pt x="1137" y="201"/>
                    </a:cubicBezTo>
                    <a:cubicBezTo>
                      <a:pt x="1147" y="202"/>
                      <a:pt x="1158" y="202"/>
                      <a:pt x="1170" y="202"/>
                    </a:cubicBezTo>
                    <a:cubicBezTo>
                      <a:pt x="1166" y="214"/>
                      <a:pt x="1161" y="226"/>
                      <a:pt x="1158" y="237"/>
                    </a:cubicBezTo>
                    <a:cubicBezTo>
                      <a:pt x="1155" y="245"/>
                      <a:pt x="1153" y="253"/>
                      <a:pt x="1153" y="260"/>
                    </a:cubicBezTo>
                    <a:cubicBezTo>
                      <a:pt x="1153" y="326"/>
                      <a:pt x="1153" y="393"/>
                      <a:pt x="1153" y="459"/>
                    </a:cubicBezTo>
                    <a:cubicBezTo>
                      <a:pt x="1153" y="467"/>
                      <a:pt x="1155" y="472"/>
                      <a:pt x="1162" y="477"/>
                    </a:cubicBezTo>
                    <a:cubicBezTo>
                      <a:pt x="1169" y="481"/>
                      <a:pt x="1175" y="486"/>
                      <a:pt x="1183" y="492"/>
                    </a:cubicBezTo>
                    <a:cubicBezTo>
                      <a:pt x="1178" y="492"/>
                      <a:pt x="1176" y="492"/>
                      <a:pt x="1173" y="492"/>
                    </a:cubicBezTo>
                    <a:cubicBezTo>
                      <a:pt x="1041" y="492"/>
                      <a:pt x="910" y="492"/>
                      <a:pt x="778" y="493"/>
                    </a:cubicBezTo>
                    <a:cubicBezTo>
                      <a:pt x="771" y="493"/>
                      <a:pt x="767" y="489"/>
                      <a:pt x="762" y="486"/>
                    </a:cubicBezTo>
                    <a:cubicBezTo>
                      <a:pt x="741" y="472"/>
                      <a:pt x="736" y="453"/>
                      <a:pt x="739" y="431"/>
                    </a:cubicBezTo>
                    <a:cubicBezTo>
                      <a:pt x="740" y="424"/>
                      <a:pt x="739" y="418"/>
                      <a:pt x="739" y="411"/>
                    </a:cubicBezTo>
                    <a:cubicBezTo>
                      <a:pt x="845" y="411"/>
                      <a:pt x="949" y="411"/>
                      <a:pt x="1056" y="411"/>
                    </a:cubicBezTo>
                    <a:cubicBezTo>
                      <a:pt x="1056" y="429"/>
                      <a:pt x="1056" y="446"/>
                      <a:pt x="1056" y="463"/>
                    </a:cubicBezTo>
                    <a:cubicBezTo>
                      <a:pt x="1058" y="464"/>
                      <a:pt x="1058" y="464"/>
                      <a:pt x="1058" y="464"/>
                    </a:cubicBezTo>
                    <a:cubicBezTo>
                      <a:pt x="1080" y="466"/>
                      <a:pt x="1087" y="460"/>
                      <a:pt x="1087" y="438"/>
                    </a:cubicBezTo>
                    <a:cubicBezTo>
                      <a:pt x="1087" y="386"/>
                      <a:pt x="1087" y="333"/>
                      <a:pt x="1087" y="281"/>
                    </a:cubicBezTo>
                    <a:cubicBezTo>
                      <a:pt x="1087" y="273"/>
                      <a:pt x="1087" y="265"/>
                      <a:pt x="1087" y="257"/>
                    </a:cubicBezTo>
                    <a:cubicBezTo>
                      <a:pt x="1087" y="245"/>
                      <a:pt x="1082" y="240"/>
                      <a:pt x="1069" y="240"/>
                    </a:cubicBezTo>
                    <a:cubicBezTo>
                      <a:pt x="1039" y="239"/>
                      <a:pt x="1009" y="240"/>
                      <a:pt x="979" y="240"/>
                    </a:cubicBezTo>
                    <a:cubicBezTo>
                      <a:pt x="896" y="240"/>
                      <a:pt x="813" y="240"/>
                      <a:pt x="730" y="240"/>
                    </a:cubicBezTo>
                    <a:cubicBezTo>
                      <a:pt x="727" y="240"/>
                      <a:pt x="724" y="240"/>
                      <a:pt x="719" y="240"/>
                    </a:cubicBezTo>
                    <a:cubicBezTo>
                      <a:pt x="719" y="244"/>
                      <a:pt x="719" y="248"/>
                      <a:pt x="719" y="251"/>
                    </a:cubicBezTo>
                    <a:cubicBezTo>
                      <a:pt x="719" y="319"/>
                      <a:pt x="719" y="387"/>
                      <a:pt x="719" y="456"/>
                    </a:cubicBezTo>
                    <a:cubicBezTo>
                      <a:pt x="719" y="463"/>
                      <a:pt x="722" y="469"/>
                      <a:pt x="727" y="473"/>
                    </a:cubicBezTo>
                    <a:cubicBezTo>
                      <a:pt x="735" y="479"/>
                      <a:pt x="741" y="486"/>
                      <a:pt x="749" y="493"/>
                    </a:cubicBezTo>
                    <a:cubicBezTo>
                      <a:pt x="745" y="497"/>
                      <a:pt x="740" y="499"/>
                      <a:pt x="736" y="502"/>
                    </a:cubicBezTo>
                    <a:cubicBezTo>
                      <a:pt x="727" y="494"/>
                      <a:pt x="719" y="486"/>
                      <a:pt x="711" y="478"/>
                    </a:cubicBezTo>
                    <a:cubicBezTo>
                      <a:pt x="708" y="475"/>
                      <a:pt x="704" y="473"/>
                      <a:pt x="700" y="473"/>
                    </a:cubicBezTo>
                    <a:cubicBezTo>
                      <a:pt x="628" y="472"/>
                      <a:pt x="556" y="472"/>
                      <a:pt x="485" y="473"/>
                    </a:cubicBezTo>
                    <a:cubicBezTo>
                      <a:pt x="480" y="473"/>
                      <a:pt x="475" y="476"/>
                      <a:pt x="471" y="479"/>
                    </a:cubicBezTo>
                    <a:cubicBezTo>
                      <a:pt x="464" y="486"/>
                      <a:pt x="457" y="495"/>
                      <a:pt x="449" y="503"/>
                    </a:cubicBezTo>
                    <a:cubicBezTo>
                      <a:pt x="444" y="500"/>
                      <a:pt x="440" y="497"/>
                      <a:pt x="434" y="494"/>
                    </a:cubicBezTo>
                    <a:cubicBezTo>
                      <a:pt x="443" y="485"/>
                      <a:pt x="452" y="478"/>
                      <a:pt x="460" y="470"/>
                    </a:cubicBezTo>
                    <a:cubicBezTo>
                      <a:pt x="462" y="467"/>
                      <a:pt x="465" y="463"/>
                      <a:pt x="465" y="459"/>
                    </a:cubicBezTo>
                    <a:cubicBezTo>
                      <a:pt x="465" y="388"/>
                      <a:pt x="465" y="317"/>
                      <a:pt x="465" y="246"/>
                    </a:cubicBezTo>
                    <a:cubicBezTo>
                      <a:pt x="465" y="244"/>
                      <a:pt x="465" y="242"/>
                      <a:pt x="464" y="240"/>
                    </a:cubicBezTo>
                    <a:cubicBezTo>
                      <a:pt x="461" y="240"/>
                      <a:pt x="458" y="240"/>
                      <a:pt x="455" y="240"/>
                    </a:cubicBezTo>
                    <a:cubicBezTo>
                      <a:pt x="343" y="240"/>
                      <a:pt x="231" y="240"/>
                      <a:pt x="118" y="240"/>
                    </a:cubicBezTo>
                    <a:cubicBezTo>
                      <a:pt x="101" y="240"/>
                      <a:pt x="98" y="243"/>
                      <a:pt x="98" y="260"/>
                    </a:cubicBezTo>
                    <a:cubicBezTo>
                      <a:pt x="98" y="318"/>
                      <a:pt x="97" y="376"/>
                      <a:pt x="97" y="434"/>
                    </a:cubicBezTo>
                    <a:cubicBezTo>
                      <a:pt x="97" y="443"/>
                      <a:pt x="101" y="452"/>
                      <a:pt x="104" y="460"/>
                    </a:cubicBezTo>
                    <a:cubicBezTo>
                      <a:pt x="105" y="462"/>
                      <a:pt x="108" y="464"/>
                      <a:pt x="110" y="464"/>
                    </a:cubicBezTo>
                    <a:cubicBezTo>
                      <a:pt x="116" y="465"/>
                      <a:pt x="121" y="464"/>
                      <a:pt x="128" y="464"/>
                    </a:cubicBezTo>
                    <a:cubicBezTo>
                      <a:pt x="128" y="446"/>
                      <a:pt x="128" y="429"/>
                      <a:pt x="128" y="411"/>
                    </a:cubicBezTo>
                    <a:cubicBezTo>
                      <a:pt x="234" y="411"/>
                      <a:pt x="339" y="411"/>
                      <a:pt x="445" y="411"/>
                    </a:cubicBezTo>
                    <a:cubicBezTo>
                      <a:pt x="445" y="428"/>
                      <a:pt x="445" y="445"/>
                      <a:pt x="444" y="462"/>
                    </a:cubicBezTo>
                    <a:cubicBezTo>
                      <a:pt x="444" y="464"/>
                      <a:pt x="442" y="467"/>
                      <a:pt x="440" y="469"/>
                    </a:cubicBezTo>
                    <a:cubicBezTo>
                      <a:pt x="416" y="492"/>
                      <a:pt x="416" y="492"/>
                      <a:pt x="383" y="492"/>
                    </a:cubicBezTo>
                    <a:cubicBezTo>
                      <a:pt x="259" y="492"/>
                      <a:pt x="136" y="492"/>
                      <a:pt x="13" y="492"/>
                    </a:cubicBezTo>
                    <a:cubicBezTo>
                      <a:pt x="10" y="492"/>
                      <a:pt x="7" y="492"/>
                      <a:pt x="0" y="492"/>
                    </a:cubicBezTo>
                    <a:cubicBezTo>
                      <a:pt x="10" y="485"/>
                      <a:pt x="17" y="480"/>
                      <a:pt x="24" y="474"/>
                    </a:cubicBezTo>
                    <a:cubicBezTo>
                      <a:pt x="27" y="472"/>
                      <a:pt x="30" y="467"/>
                      <a:pt x="30" y="463"/>
                    </a:cubicBezTo>
                    <a:cubicBezTo>
                      <a:pt x="31" y="393"/>
                      <a:pt x="30" y="323"/>
                      <a:pt x="30" y="253"/>
                    </a:cubicBezTo>
                    <a:cubicBezTo>
                      <a:pt x="30" y="248"/>
                      <a:pt x="29" y="243"/>
                      <a:pt x="27" y="239"/>
                    </a:cubicBezTo>
                    <a:cubicBezTo>
                      <a:pt x="23" y="227"/>
                      <a:pt x="19" y="215"/>
                      <a:pt x="14" y="202"/>
                    </a:cubicBezTo>
                    <a:cubicBezTo>
                      <a:pt x="25" y="202"/>
                      <a:pt x="35" y="201"/>
                      <a:pt x="46" y="202"/>
                    </a:cubicBezTo>
                    <a:cubicBezTo>
                      <a:pt x="54" y="202"/>
                      <a:pt x="60" y="200"/>
                      <a:pt x="67" y="195"/>
                    </a:cubicBezTo>
                    <a:cubicBezTo>
                      <a:pt x="91" y="178"/>
                      <a:pt x="115" y="161"/>
                      <a:pt x="140" y="143"/>
                    </a:cubicBezTo>
                    <a:cubicBezTo>
                      <a:pt x="145" y="139"/>
                      <a:pt x="150" y="138"/>
                      <a:pt x="156" y="142"/>
                    </a:cubicBezTo>
                    <a:cubicBezTo>
                      <a:pt x="180" y="160"/>
                      <a:pt x="207" y="163"/>
                      <a:pt x="236" y="162"/>
                    </a:cubicBezTo>
                    <a:cubicBezTo>
                      <a:pt x="308" y="161"/>
                      <a:pt x="381" y="162"/>
                      <a:pt x="454" y="162"/>
                    </a:cubicBezTo>
                    <a:cubicBezTo>
                      <a:pt x="458" y="162"/>
                      <a:pt x="461" y="162"/>
                      <a:pt x="465" y="162"/>
                    </a:cubicBezTo>
                    <a:cubicBezTo>
                      <a:pt x="466" y="166"/>
                      <a:pt x="467" y="169"/>
                      <a:pt x="467" y="173"/>
                    </a:cubicBezTo>
                    <a:cubicBezTo>
                      <a:pt x="455" y="172"/>
                      <a:pt x="443" y="171"/>
                      <a:pt x="428" y="170"/>
                    </a:cubicBezTo>
                    <a:cubicBezTo>
                      <a:pt x="434" y="181"/>
                      <a:pt x="438" y="188"/>
                      <a:pt x="443" y="197"/>
                    </a:cubicBezTo>
                    <a:cubicBezTo>
                      <a:pt x="434" y="201"/>
                      <a:pt x="429" y="207"/>
                      <a:pt x="434" y="219"/>
                    </a:cubicBezTo>
                    <a:cubicBezTo>
                      <a:pt x="445" y="216"/>
                      <a:pt x="456" y="213"/>
                      <a:pt x="468" y="210"/>
                    </a:cubicBezTo>
                    <a:cubicBezTo>
                      <a:pt x="469" y="204"/>
                      <a:pt x="470" y="198"/>
                      <a:pt x="461" y="195"/>
                    </a:cubicBezTo>
                    <a:cubicBezTo>
                      <a:pt x="453" y="192"/>
                      <a:pt x="454" y="186"/>
                      <a:pt x="456" y="179"/>
                    </a:cubicBezTo>
                    <a:cubicBezTo>
                      <a:pt x="460" y="179"/>
                      <a:pt x="463" y="179"/>
                      <a:pt x="467" y="178"/>
                    </a:cubicBezTo>
                    <a:cubicBezTo>
                      <a:pt x="467" y="176"/>
                      <a:pt x="467" y="174"/>
                      <a:pt x="467" y="172"/>
                    </a:cubicBezTo>
                    <a:close/>
                    <a:moveTo>
                      <a:pt x="675" y="407"/>
                    </a:moveTo>
                    <a:cubicBezTo>
                      <a:pt x="675" y="341"/>
                      <a:pt x="675" y="277"/>
                      <a:pt x="675" y="211"/>
                    </a:cubicBezTo>
                    <a:cubicBezTo>
                      <a:pt x="620" y="211"/>
                      <a:pt x="565" y="211"/>
                      <a:pt x="509" y="211"/>
                    </a:cubicBezTo>
                    <a:cubicBezTo>
                      <a:pt x="509" y="277"/>
                      <a:pt x="509" y="341"/>
                      <a:pt x="509" y="407"/>
                    </a:cubicBezTo>
                    <a:cubicBezTo>
                      <a:pt x="514" y="407"/>
                      <a:pt x="518" y="407"/>
                      <a:pt x="523" y="407"/>
                    </a:cubicBezTo>
                    <a:cubicBezTo>
                      <a:pt x="523" y="403"/>
                      <a:pt x="523" y="399"/>
                      <a:pt x="523" y="396"/>
                    </a:cubicBezTo>
                    <a:cubicBezTo>
                      <a:pt x="523" y="371"/>
                      <a:pt x="523" y="346"/>
                      <a:pt x="523" y="321"/>
                    </a:cubicBezTo>
                    <a:cubicBezTo>
                      <a:pt x="523" y="318"/>
                      <a:pt x="523" y="313"/>
                      <a:pt x="524" y="312"/>
                    </a:cubicBezTo>
                    <a:cubicBezTo>
                      <a:pt x="533" y="307"/>
                      <a:pt x="530" y="299"/>
                      <a:pt x="530" y="292"/>
                    </a:cubicBezTo>
                    <a:cubicBezTo>
                      <a:pt x="530" y="270"/>
                      <a:pt x="530" y="247"/>
                      <a:pt x="530" y="224"/>
                    </a:cubicBezTo>
                    <a:cubicBezTo>
                      <a:pt x="536" y="224"/>
                      <a:pt x="542" y="224"/>
                      <a:pt x="548" y="224"/>
                    </a:cubicBezTo>
                    <a:cubicBezTo>
                      <a:pt x="548" y="253"/>
                      <a:pt x="548" y="281"/>
                      <a:pt x="548" y="309"/>
                    </a:cubicBezTo>
                    <a:cubicBezTo>
                      <a:pt x="544" y="310"/>
                      <a:pt x="541" y="311"/>
                      <a:pt x="537" y="311"/>
                    </a:cubicBezTo>
                    <a:cubicBezTo>
                      <a:pt x="537" y="343"/>
                      <a:pt x="537" y="375"/>
                      <a:pt x="537" y="406"/>
                    </a:cubicBezTo>
                    <a:cubicBezTo>
                      <a:pt x="542" y="406"/>
                      <a:pt x="545" y="406"/>
                      <a:pt x="549" y="406"/>
                    </a:cubicBezTo>
                    <a:cubicBezTo>
                      <a:pt x="549" y="381"/>
                      <a:pt x="549" y="357"/>
                      <a:pt x="549" y="333"/>
                    </a:cubicBezTo>
                    <a:cubicBezTo>
                      <a:pt x="579" y="333"/>
                      <a:pt x="606" y="333"/>
                      <a:pt x="636" y="333"/>
                    </a:cubicBezTo>
                    <a:cubicBezTo>
                      <a:pt x="636" y="358"/>
                      <a:pt x="636" y="382"/>
                      <a:pt x="636" y="407"/>
                    </a:cubicBezTo>
                    <a:cubicBezTo>
                      <a:pt x="640" y="407"/>
                      <a:pt x="643" y="407"/>
                      <a:pt x="646" y="407"/>
                    </a:cubicBezTo>
                    <a:cubicBezTo>
                      <a:pt x="646" y="374"/>
                      <a:pt x="646" y="342"/>
                      <a:pt x="646" y="311"/>
                    </a:cubicBezTo>
                    <a:cubicBezTo>
                      <a:pt x="642" y="310"/>
                      <a:pt x="640" y="310"/>
                      <a:pt x="637" y="309"/>
                    </a:cubicBezTo>
                    <a:cubicBezTo>
                      <a:pt x="637" y="281"/>
                      <a:pt x="637" y="253"/>
                      <a:pt x="637" y="224"/>
                    </a:cubicBezTo>
                    <a:cubicBezTo>
                      <a:pt x="643" y="224"/>
                      <a:pt x="648" y="224"/>
                      <a:pt x="654" y="224"/>
                    </a:cubicBezTo>
                    <a:cubicBezTo>
                      <a:pt x="654" y="228"/>
                      <a:pt x="654" y="231"/>
                      <a:pt x="654" y="235"/>
                    </a:cubicBezTo>
                    <a:cubicBezTo>
                      <a:pt x="654" y="257"/>
                      <a:pt x="654" y="279"/>
                      <a:pt x="654" y="301"/>
                    </a:cubicBezTo>
                    <a:cubicBezTo>
                      <a:pt x="654" y="304"/>
                      <a:pt x="655" y="309"/>
                      <a:pt x="656" y="309"/>
                    </a:cubicBezTo>
                    <a:cubicBezTo>
                      <a:pt x="663" y="311"/>
                      <a:pt x="661" y="315"/>
                      <a:pt x="661" y="319"/>
                    </a:cubicBezTo>
                    <a:cubicBezTo>
                      <a:pt x="661" y="345"/>
                      <a:pt x="661" y="371"/>
                      <a:pt x="661" y="396"/>
                    </a:cubicBezTo>
                    <a:cubicBezTo>
                      <a:pt x="661" y="400"/>
                      <a:pt x="662" y="403"/>
                      <a:pt x="662" y="407"/>
                    </a:cubicBezTo>
                    <a:cubicBezTo>
                      <a:pt x="667" y="407"/>
                      <a:pt x="671" y="407"/>
                      <a:pt x="675" y="407"/>
                    </a:cubicBezTo>
                    <a:close/>
                    <a:moveTo>
                      <a:pt x="741" y="197"/>
                    </a:moveTo>
                    <a:cubicBezTo>
                      <a:pt x="746" y="188"/>
                      <a:pt x="750" y="180"/>
                      <a:pt x="755" y="172"/>
                    </a:cubicBezTo>
                    <a:cubicBezTo>
                      <a:pt x="726" y="169"/>
                      <a:pt x="720" y="170"/>
                      <a:pt x="717" y="178"/>
                    </a:cubicBezTo>
                    <a:cubicBezTo>
                      <a:pt x="721" y="179"/>
                      <a:pt x="725" y="179"/>
                      <a:pt x="729" y="179"/>
                    </a:cubicBezTo>
                    <a:cubicBezTo>
                      <a:pt x="730" y="186"/>
                      <a:pt x="732" y="192"/>
                      <a:pt x="724" y="194"/>
                    </a:cubicBezTo>
                    <a:cubicBezTo>
                      <a:pt x="715" y="197"/>
                      <a:pt x="715" y="204"/>
                      <a:pt x="716" y="211"/>
                    </a:cubicBezTo>
                    <a:cubicBezTo>
                      <a:pt x="722" y="212"/>
                      <a:pt x="728" y="212"/>
                      <a:pt x="734" y="213"/>
                    </a:cubicBezTo>
                    <a:cubicBezTo>
                      <a:pt x="739" y="215"/>
                      <a:pt x="744" y="217"/>
                      <a:pt x="749" y="219"/>
                    </a:cubicBezTo>
                    <a:cubicBezTo>
                      <a:pt x="754" y="207"/>
                      <a:pt x="750" y="201"/>
                      <a:pt x="741" y="197"/>
                    </a:cubicBezTo>
                    <a:close/>
                    <a:moveTo>
                      <a:pt x="578" y="407"/>
                    </a:moveTo>
                    <a:cubicBezTo>
                      <a:pt x="578" y="391"/>
                      <a:pt x="578" y="376"/>
                      <a:pt x="578" y="361"/>
                    </a:cubicBezTo>
                    <a:cubicBezTo>
                      <a:pt x="571" y="361"/>
                      <a:pt x="565" y="361"/>
                      <a:pt x="558" y="361"/>
                    </a:cubicBezTo>
                    <a:cubicBezTo>
                      <a:pt x="558" y="376"/>
                      <a:pt x="558" y="391"/>
                      <a:pt x="558" y="407"/>
                    </a:cubicBezTo>
                    <a:cubicBezTo>
                      <a:pt x="565" y="407"/>
                      <a:pt x="571" y="407"/>
                      <a:pt x="578" y="407"/>
                    </a:cubicBezTo>
                    <a:close/>
                    <a:moveTo>
                      <a:pt x="625" y="407"/>
                    </a:moveTo>
                    <a:cubicBezTo>
                      <a:pt x="625" y="391"/>
                      <a:pt x="625" y="376"/>
                      <a:pt x="625" y="361"/>
                    </a:cubicBezTo>
                    <a:cubicBezTo>
                      <a:pt x="618" y="361"/>
                      <a:pt x="612" y="361"/>
                      <a:pt x="605" y="361"/>
                    </a:cubicBezTo>
                    <a:cubicBezTo>
                      <a:pt x="605" y="376"/>
                      <a:pt x="605" y="391"/>
                      <a:pt x="605" y="407"/>
                    </a:cubicBezTo>
                    <a:cubicBezTo>
                      <a:pt x="612" y="407"/>
                      <a:pt x="618" y="407"/>
                      <a:pt x="625" y="407"/>
                    </a:cubicBezTo>
                    <a:close/>
                    <a:moveTo>
                      <a:pt x="586" y="360"/>
                    </a:moveTo>
                    <a:cubicBezTo>
                      <a:pt x="586" y="376"/>
                      <a:pt x="586" y="391"/>
                      <a:pt x="586" y="407"/>
                    </a:cubicBezTo>
                    <a:cubicBezTo>
                      <a:pt x="590" y="407"/>
                      <a:pt x="594" y="407"/>
                      <a:pt x="599" y="407"/>
                    </a:cubicBezTo>
                    <a:cubicBezTo>
                      <a:pt x="599" y="391"/>
                      <a:pt x="599" y="376"/>
                      <a:pt x="599" y="360"/>
                    </a:cubicBezTo>
                    <a:cubicBezTo>
                      <a:pt x="594" y="360"/>
                      <a:pt x="590" y="360"/>
                      <a:pt x="586" y="360"/>
                    </a:cubicBezTo>
                    <a:close/>
                    <a:moveTo>
                      <a:pt x="517" y="168"/>
                    </a:moveTo>
                    <a:cubicBezTo>
                      <a:pt x="529" y="168"/>
                      <a:pt x="541" y="168"/>
                      <a:pt x="553" y="168"/>
                    </a:cubicBezTo>
                    <a:cubicBezTo>
                      <a:pt x="553" y="167"/>
                      <a:pt x="554" y="166"/>
                      <a:pt x="554" y="165"/>
                    </a:cubicBezTo>
                    <a:cubicBezTo>
                      <a:pt x="552" y="163"/>
                      <a:pt x="549" y="160"/>
                      <a:pt x="547" y="160"/>
                    </a:cubicBezTo>
                    <a:cubicBezTo>
                      <a:pt x="539" y="159"/>
                      <a:pt x="531" y="159"/>
                      <a:pt x="523" y="159"/>
                    </a:cubicBezTo>
                    <a:cubicBezTo>
                      <a:pt x="517" y="159"/>
                      <a:pt x="515" y="162"/>
                      <a:pt x="517" y="168"/>
                    </a:cubicBezTo>
                    <a:close/>
                    <a:moveTo>
                      <a:pt x="667" y="169"/>
                    </a:moveTo>
                    <a:cubicBezTo>
                      <a:pt x="668" y="160"/>
                      <a:pt x="668" y="160"/>
                      <a:pt x="661" y="159"/>
                    </a:cubicBezTo>
                    <a:cubicBezTo>
                      <a:pt x="654" y="159"/>
                      <a:pt x="646" y="159"/>
                      <a:pt x="638" y="160"/>
                    </a:cubicBezTo>
                    <a:cubicBezTo>
                      <a:pt x="636" y="160"/>
                      <a:pt x="634" y="163"/>
                      <a:pt x="631" y="164"/>
                    </a:cubicBezTo>
                    <a:cubicBezTo>
                      <a:pt x="633" y="166"/>
                      <a:pt x="635" y="168"/>
                      <a:pt x="637" y="169"/>
                    </a:cubicBezTo>
                    <a:cubicBezTo>
                      <a:pt x="647" y="169"/>
                      <a:pt x="657" y="169"/>
                      <a:pt x="667" y="169"/>
                    </a:cubicBezTo>
                    <a:close/>
                    <a:moveTo>
                      <a:pt x="581" y="168"/>
                    </a:moveTo>
                    <a:cubicBezTo>
                      <a:pt x="589" y="168"/>
                      <a:pt x="596" y="168"/>
                      <a:pt x="602" y="168"/>
                    </a:cubicBezTo>
                    <a:cubicBezTo>
                      <a:pt x="606" y="158"/>
                      <a:pt x="599" y="159"/>
                      <a:pt x="594" y="159"/>
                    </a:cubicBezTo>
                    <a:cubicBezTo>
                      <a:pt x="588" y="160"/>
                      <a:pt x="579" y="155"/>
                      <a:pt x="581"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8" name="Freeform 85">
                <a:extLst>
                  <a:ext uri="{FF2B5EF4-FFF2-40B4-BE49-F238E27FC236}">
                    <a16:creationId xmlns:a16="http://schemas.microsoft.com/office/drawing/2014/main" id="{ED29F3B4-A934-452D-808D-4B8E977C0FEB}"/>
                  </a:ext>
                </a:extLst>
              </p:cNvPr>
              <p:cNvSpPr>
                <a:spLocks noEditPoints="1"/>
              </p:cNvSpPr>
              <p:nvPr/>
            </p:nvSpPr>
            <p:spPr bwMode="auto">
              <a:xfrm>
                <a:off x="5949950" y="1312863"/>
                <a:ext cx="238125" cy="341312"/>
              </a:xfrm>
              <a:custGeom>
                <a:avLst/>
                <a:gdLst>
                  <a:gd name="T0" fmla="*/ 24 w 87"/>
                  <a:gd name="T1" fmla="*/ 116 h 125"/>
                  <a:gd name="T2" fmla="*/ 55 w 87"/>
                  <a:gd name="T3" fmla="*/ 77 h 125"/>
                  <a:gd name="T4" fmla="*/ 34 w 87"/>
                  <a:gd name="T5" fmla="*/ 81 h 125"/>
                  <a:gd name="T6" fmla="*/ 11 w 87"/>
                  <a:gd name="T7" fmla="*/ 28 h 125"/>
                  <a:gd name="T8" fmla="*/ 70 w 87"/>
                  <a:gd name="T9" fmla="*/ 20 h 125"/>
                  <a:gd name="T10" fmla="*/ 65 w 87"/>
                  <a:gd name="T11" fmla="*/ 111 h 125"/>
                  <a:gd name="T12" fmla="*/ 21 w 87"/>
                  <a:gd name="T13" fmla="*/ 121 h 125"/>
                  <a:gd name="T14" fmla="*/ 9 w 87"/>
                  <a:gd name="T15" fmla="*/ 104 h 125"/>
                  <a:gd name="T16" fmla="*/ 18 w 87"/>
                  <a:gd name="T17" fmla="*/ 92 h 125"/>
                  <a:gd name="T18" fmla="*/ 30 w 87"/>
                  <a:gd name="T19" fmla="*/ 98 h 125"/>
                  <a:gd name="T20" fmla="*/ 28 w 87"/>
                  <a:gd name="T21" fmla="*/ 113 h 125"/>
                  <a:gd name="T22" fmla="*/ 24 w 87"/>
                  <a:gd name="T23" fmla="*/ 116 h 125"/>
                  <a:gd name="T24" fmla="*/ 32 w 87"/>
                  <a:gd name="T25" fmla="*/ 41 h 125"/>
                  <a:gd name="T26" fmla="*/ 35 w 87"/>
                  <a:gd name="T27" fmla="*/ 63 h 125"/>
                  <a:gd name="T28" fmla="*/ 42 w 87"/>
                  <a:gd name="T29" fmla="*/ 74 h 125"/>
                  <a:gd name="T30" fmla="*/ 52 w 87"/>
                  <a:gd name="T31" fmla="*/ 65 h 125"/>
                  <a:gd name="T32" fmla="*/ 52 w 87"/>
                  <a:gd name="T33" fmla="*/ 20 h 125"/>
                  <a:gd name="T34" fmla="*/ 43 w 87"/>
                  <a:gd name="T35" fmla="*/ 14 h 125"/>
                  <a:gd name="T36" fmla="*/ 35 w 87"/>
                  <a:gd name="T37" fmla="*/ 21 h 125"/>
                  <a:gd name="T38" fmla="*/ 32 w 87"/>
                  <a:gd name="T39" fmla="*/ 4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 h="125">
                    <a:moveTo>
                      <a:pt x="24" y="116"/>
                    </a:moveTo>
                    <a:cubicBezTo>
                      <a:pt x="48" y="121"/>
                      <a:pt x="59" y="107"/>
                      <a:pt x="55" y="77"/>
                    </a:cubicBezTo>
                    <a:cubicBezTo>
                      <a:pt x="48" y="78"/>
                      <a:pt x="41" y="82"/>
                      <a:pt x="34" y="81"/>
                    </a:cubicBezTo>
                    <a:cubicBezTo>
                      <a:pt x="11" y="79"/>
                      <a:pt x="0" y="52"/>
                      <a:pt x="11" y="28"/>
                    </a:cubicBezTo>
                    <a:cubicBezTo>
                      <a:pt x="22" y="4"/>
                      <a:pt x="53" y="0"/>
                      <a:pt x="70" y="20"/>
                    </a:cubicBezTo>
                    <a:cubicBezTo>
                      <a:pt x="87" y="42"/>
                      <a:pt x="85" y="91"/>
                      <a:pt x="65" y="111"/>
                    </a:cubicBezTo>
                    <a:cubicBezTo>
                      <a:pt x="53" y="123"/>
                      <a:pt x="37" y="125"/>
                      <a:pt x="21" y="121"/>
                    </a:cubicBezTo>
                    <a:cubicBezTo>
                      <a:pt x="13" y="119"/>
                      <a:pt x="7" y="113"/>
                      <a:pt x="9" y="104"/>
                    </a:cubicBezTo>
                    <a:cubicBezTo>
                      <a:pt x="10" y="99"/>
                      <a:pt x="14" y="94"/>
                      <a:pt x="18" y="92"/>
                    </a:cubicBezTo>
                    <a:cubicBezTo>
                      <a:pt x="21" y="91"/>
                      <a:pt x="29" y="95"/>
                      <a:pt x="30" y="98"/>
                    </a:cubicBezTo>
                    <a:cubicBezTo>
                      <a:pt x="32" y="102"/>
                      <a:pt x="29" y="108"/>
                      <a:pt x="28" y="113"/>
                    </a:cubicBezTo>
                    <a:cubicBezTo>
                      <a:pt x="27" y="114"/>
                      <a:pt x="26" y="114"/>
                      <a:pt x="24" y="116"/>
                    </a:cubicBezTo>
                    <a:close/>
                    <a:moveTo>
                      <a:pt x="32" y="41"/>
                    </a:moveTo>
                    <a:cubicBezTo>
                      <a:pt x="33" y="49"/>
                      <a:pt x="33" y="56"/>
                      <a:pt x="35" y="63"/>
                    </a:cubicBezTo>
                    <a:cubicBezTo>
                      <a:pt x="36" y="67"/>
                      <a:pt x="39" y="70"/>
                      <a:pt x="42" y="74"/>
                    </a:cubicBezTo>
                    <a:cubicBezTo>
                      <a:pt x="45" y="71"/>
                      <a:pt x="51" y="69"/>
                      <a:pt x="52" y="65"/>
                    </a:cubicBezTo>
                    <a:cubicBezTo>
                      <a:pt x="59" y="50"/>
                      <a:pt x="57" y="35"/>
                      <a:pt x="52" y="20"/>
                    </a:cubicBezTo>
                    <a:cubicBezTo>
                      <a:pt x="51" y="17"/>
                      <a:pt x="46" y="14"/>
                      <a:pt x="43" y="14"/>
                    </a:cubicBezTo>
                    <a:cubicBezTo>
                      <a:pt x="40" y="14"/>
                      <a:pt x="36" y="18"/>
                      <a:pt x="35" y="21"/>
                    </a:cubicBezTo>
                    <a:cubicBezTo>
                      <a:pt x="33" y="27"/>
                      <a:pt x="33" y="35"/>
                      <a:pt x="3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9" name="Freeform 86">
                <a:extLst>
                  <a:ext uri="{FF2B5EF4-FFF2-40B4-BE49-F238E27FC236}">
                    <a16:creationId xmlns:a16="http://schemas.microsoft.com/office/drawing/2014/main" id="{26C31A84-E55D-4C72-AF53-E369A2C33FB2}"/>
                  </a:ext>
                </a:extLst>
              </p:cNvPr>
              <p:cNvSpPr>
                <a:spLocks/>
              </p:cNvSpPr>
              <p:nvPr/>
            </p:nvSpPr>
            <p:spPr bwMode="auto">
              <a:xfrm>
                <a:off x="6199188" y="1327150"/>
                <a:ext cx="217488" cy="327025"/>
              </a:xfrm>
              <a:custGeom>
                <a:avLst/>
                <a:gdLst>
                  <a:gd name="T0" fmla="*/ 15 w 80"/>
                  <a:gd name="T1" fmla="*/ 18 h 120"/>
                  <a:gd name="T2" fmla="*/ 29 w 80"/>
                  <a:gd name="T3" fmla="*/ 31 h 120"/>
                  <a:gd name="T4" fmla="*/ 18 w 80"/>
                  <a:gd name="T5" fmla="*/ 44 h 120"/>
                  <a:gd name="T6" fmla="*/ 5 w 80"/>
                  <a:gd name="T7" fmla="*/ 34 h 120"/>
                  <a:gd name="T8" fmla="*/ 20 w 80"/>
                  <a:gd name="T9" fmla="*/ 6 h 120"/>
                  <a:gd name="T10" fmla="*/ 62 w 80"/>
                  <a:gd name="T11" fmla="*/ 10 h 120"/>
                  <a:gd name="T12" fmla="*/ 53 w 80"/>
                  <a:gd name="T13" fmla="*/ 58 h 120"/>
                  <a:gd name="T14" fmla="*/ 75 w 80"/>
                  <a:gd name="T15" fmla="*/ 82 h 120"/>
                  <a:gd name="T16" fmla="*/ 61 w 80"/>
                  <a:gd name="T17" fmla="*/ 111 h 120"/>
                  <a:gd name="T18" fmla="*/ 14 w 80"/>
                  <a:gd name="T19" fmla="*/ 114 h 120"/>
                  <a:gd name="T20" fmla="*/ 0 w 80"/>
                  <a:gd name="T21" fmla="*/ 93 h 120"/>
                  <a:gd name="T22" fmla="*/ 5 w 80"/>
                  <a:gd name="T23" fmla="*/ 82 h 120"/>
                  <a:gd name="T24" fmla="*/ 18 w 80"/>
                  <a:gd name="T25" fmla="*/ 78 h 120"/>
                  <a:gd name="T26" fmla="*/ 25 w 80"/>
                  <a:gd name="T27" fmla="*/ 90 h 120"/>
                  <a:gd name="T28" fmla="*/ 16 w 80"/>
                  <a:gd name="T29" fmla="*/ 101 h 120"/>
                  <a:gd name="T30" fmla="*/ 10 w 80"/>
                  <a:gd name="T31" fmla="*/ 101 h 120"/>
                  <a:gd name="T32" fmla="*/ 28 w 80"/>
                  <a:gd name="T33" fmla="*/ 111 h 120"/>
                  <a:gd name="T34" fmla="*/ 45 w 80"/>
                  <a:gd name="T35" fmla="*/ 102 h 120"/>
                  <a:gd name="T36" fmla="*/ 45 w 80"/>
                  <a:gd name="T37" fmla="*/ 70 h 120"/>
                  <a:gd name="T38" fmla="*/ 29 w 80"/>
                  <a:gd name="T39" fmla="*/ 63 h 120"/>
                  <a:gd name="T40" fmla="*/ 20 w 80"/>
                  <a:gd name="T41" fmla="*/ 59 h 120"/>
                  <a:gd name="T42" fmla="*/ 29 w 80"/>
                  <a:gd name="T43" fmla="*/ 55 h 120"/>
                  <a:gd name="T44" fmla="*/ 46 w 80"/>
                  <a:gd name="T45" fmla="*/ 44 h 120"/>
                  <a:gd name="T46" fmla="*/ 42 w 80"/>
                  <a:gd name="T47" fmla="*/ 16 h 120"/>
                  <a:gd name="T48" fmla="*/ 24 w 80"/>
                  <a:gd name="T49" fmla="*/ 12 h 120"/>
                  <a:gd name="T50" fmla="*/ 15 w 80"/>
                  <a:gd name="T51" fmla="*/ 1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120">
                    <a:moveTo>
                      <a:pt x="15" y="18"/>
                    </a:moveTo>
                    <a:cubicBezTo>
                      <a:pt x="23" y="21"/>
                      <a:pt x="28" y="23"/>
                      <a:pt x="29" y="31"/>
                    </a:cubicBezTo>
                    <a:cubicBezTo>
                      <a:pt x="29" y="39"/>
                      <a:pt x="26" y="43"/>
                      <a:pt x="18" y="44"/>
                    </a:cubicBezTo>
                    <a:cubicBezTo>
                      <a:pt x="11" y="44"/>
                      <a:pt x="6" y="41"/>
                      <a:pt x="5" y="34"/>
                    </a:cubicBezTo>
                    <a:cubicBezTo>
                      <a:pt x="3" y="22"/>
                      <a:pt x="9" y="11"/>
                      <a:pt x="20" y="6"/>
                    </a:cubicBezTo>
                    <a:cubicBezTo>
                      <a:pt x="35" y="0"/>
                      <a:pt x="49" y="1"/>
                      <a:pt x="62" y="10"/>
                    </a:cubicBezTo>
                    <a:cubicBezTo>
                      <a:pt x="80" y="23"/>
                      <a:pt x="76" y="45"/>
                      <a:pt x="53" y="58"/>
                    </a:cubicBezTo>
                    <a:cubicBezTo>
                      <a:pt x="66" y="61"/>
                      <a:pt x="75" y="69"/>
                      <a:pt x="75" y="82"/>
                    </a:cubicBezTo>
                    <a:cubicBezTo>
                      <a:pt x="76" y="94"/>
                      <a:pt x="71" y="105"/>
                      <a:pt x="61" y="111"/>
                    </a:cubicBezTo>
                    <a:cubicBezTo>
                      <a:pt x="46" y="120"/>
                      <a:pt x="30" y="120"/>
                      <a:pt x="14" y="114"/>
                    </a:cubicBezTo>
                    <a:cubicBezTo>
                      <a:pt x="4" y="111"/>
                      <a:pt x="0" y="103"/>
                      <a:pt x="0" y="93"/>
                    </a:cubicBezTo>
                    <a:cubicBezTo>
                      <a:pt x="0" y="89"/>
                      <a:pt x="2" y="84"/>
                      <a:pt x="5" y="82"/>
                    </a:cubicBezTo>
                    <a:cubicBezTo>
                      <a:pt x="8" y="79"/>
                      <a:pt x="15" y="76"/>
                      <a:pt x="18" y="78"/>
                    </a:cubicBezTo>
                    <a:cubicBezTo>
                      <a:pt x="22" y="79"/>
                      <a:pt x="25" y="86"/>
                      <a:pt x="25" y="90"/>
                    </a:cubicBezTo>
                    <a:cubicBezTo>
                      <a:pt x="25" y="94"/>
                      <a:pt x="20" y="97"/>
                      <a:pt x="16" y="101"/>
                    </a:cubicBezTo>
                    <a:cubicBezTo>
                      <a:pt x="15" y="102"/>
                      <a:pt x="13" y="101"/>
                      <a:pt x="10" y="101"/>
                    </a:cubicBezTo>
                    <a:cubicBezTo>
                      <a:pt x="14" y="110"/>
                      <a:pt x="21" y="112"/>
                      <a:pt x="28" y="111"/>
                    </a:cubicBezTo>
                    <a:cubicBezTo>
                      <a:pt x="34" y="110"/>
                      <a:pt x="42" y="107"/>
                      <a:pt x="45" y="102"/>
                    </a:cubicBezTo>
                    <a:cubicBezTo>
                      <a:pt x="52" y="92"/>
                      <a:pt x="51" y="80"/>
                      <a:pt x="45" y="70"/>
                    </a:cubicBezTo>
                    <a:cubicBezTo>
                      <a:pt x="42" y="63"/>
                      <a:pt x="37" y="62"/>
                      <a:pt x="29" y="63"/>
                    </a:cubicBezTo>
                    <a:cubicBezTo>
                      <a:pt x="26" y="63"/>
                      <a:pt x="23" y="60"/>
                      <a:pt x="20" y="59"/>
                    </a:cubicBezTo>
                    <a:cubicBezTo>
                      <a:pt x="23" y="58"/>
                      <a:pt x="26" y="55"/>
                      <a:pt x="29" y="55"/>
                    </a:cubicBezTo>
                    <a:cubicBezTo>
                      <a:pt x="37" y="55"/>
                      <a:pt x="43" y="52"/>
                      <a:pt x="46" y="44"/>
                    </a:cubicBezTo>
                    <a:cubicBezTo>
                      <a:pt x="50" y="34"/>
                      <a:pt x="50" y="23"/>
                      <a:pt x="42" y="16"/>
                    </a:cubicBezTo>
                    <a:cubicBezTo>
                      <a:pt x="38" y="13"/>
                      <a:pt x="30" y="12"/>
                      <a:pt x="24" y="12"/>
                    </a:cubicBezTo>
                    <a:cubicBezTo>
                      <a:pt x="21" y="12"/>
                      <a:pt x="18" y="16"/>
                      <a:pt x="15"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0" name="Freeform 87">
                <a:extLst>
                  <a:ext uri="{FF2B5EF4-FFF2-40B4-BE49-F238E27FC236}">
                    <a16:creationId xmlns:a16="http://schemas.microsoft.com/office/drawing/2014/main" id="{C3B32D89-9EC7-4423-A6B5-0EB8C5EA22A0}"/>
                  </a:ext>
                </a:extLst>
              </p:cNvPr>
              <p:cNvSpPr>
                <a:spLocks/>
              </p:cNvSpPr>
              <p:nvPr/>
            </p:nvSpPr>
            <p:spPr bwMode="auto">
              <a:xfrm>
                <a:off x="7119938" y="3475038"/>
                <a:ext cx="285750" cy="381000"/>
              </a:xfrm>
              <a:custGeom>
                <a:avLst/>
                <a:gdLst>
                  <a:gd name="T0" fmla="*/ 20 w 105"/>
                  <a:gd name="T1" fmla="*/ 124 h 140"/>
                  <a:gd name="T2" fmla="*/ 40 w 105"/>
                  <a:gd name="T3" fmla="*/ 123 h 140"/>
                  <a:gd name="T4" fmla="*/ 48 w 105"/>
                  <a:gd name="T5" fmla="*/ 98 h 140"/>
                  <a:gd name="T6" fmla="*/ 45 w 105"/>
                  <a:gd name="T7" fmla="*/ 95 h 140"/>
                  <a:gd name="T8" fmla="*/ 4 w 105"/>
                  <a:gd name="T9" fmla="*/ 104 h 140"/>
                  <a:gd name="T10" fmla="*/ 0 w 105"/>
                  <a:gd name="T11" fmla="*/ 95 h 140"/>
                  <a:gd name="T12" fmla="*/ 46 w 105"/>
                  <a:gd name="T13" fmla="*/ 83 h 140"/>
                  <a:gd name="T14" fmla="*/ 44 w 105"/>
                  <a:gd name="T15" fmla="*/ 74 h 140"/>
                  <a:gd name="T16" fmla="*/ 60 w 105"/>
                  <a:gd name="T17" fmla="*/ 63 h 140"/>
                  <a:gd name="T18" fmla="*/ 58 w 105"/>
                  <a:gd name="T19" fmla="*/ 59 h 140"/>
                  <a:gd name="T20" fmla="*/ 32 w 105"/>
                  <a:gd name="T21" fmla="*/ 72 h 140"/>
                  <a:gd name="T22" fmla="*/ 24 w 105"/>
                  <a:gd name="T23" fmla="*/ 75 h 140"/>
                  <a:gd name="T24" fmla="*/ 20 w 105"/>
                  <a:gd name="T25" fmla="*/ 67 h 140"/>
                  <a:gd name="T26" fmla="*/ 26 w 105"/>
                  <a:gd name="T27" fmla="*/ 62 h 140"/>
                  <a:gd name="T28" fmla="*/ 52 w 105"/>
                  <a:gd name="T29" fmla="*/ 55 h 140"/>
                  <a:gd name="T30" fmla="*/ 71 w 105"/>
                  <a:gd name="T31" fmla="*/ 57 h 140"/>
                  <a:gd name="T32" fmla="*/ 80 w 105"/>
                  <a:gd name="T33" fmla="*/ 56 h 140"/>
                  <a:gd name="T34" fmla="*/ 85 w 105"/>
                  <a:gd name="T35" fmla="*/ 48 h 140"/>
                  <a:gd name="T36" fmla="*/ 76 w 105"/>
                  <a:gd name="T37" fmla="*/ 42 h 140"/>
                  <a:gd name="T38" fmla="*/ 62 w 105"/>
                  <a:gd name="T39" fmla="*/ 43 h 140"/>
                  <a:gd name="T40" fmla="*/ 8 w 105"/>
                  <a:gd name="T41" fmla="*/ 57 h 140"/>
                  <a:gd name="T42" fmla="*/ 13 w 105"/>
                  <a:gd name="T43" fmla="*/ 49 h 140"/>
                  <a:gd name="T44" fmla="*/ 29 w 105"/>
                  <a:gd name="T45" fmla="*/ 43 h 140"/>
                  <a:gd name="T46" fmla="*/ 65 w 105"/>
                  <a:gd name="T47" fmla="*/ 14 h 140"/>
                  <a:gd name="T48" fmla="*/ 74 w 105"/>
                  <a:gd name="T49" fmla="*/ 0 h 140"/>
                  <a:gd name="T50" fmla="*/ 84 w 105"/>
                  <a:gd name="T51" fmla="*/ 11 h 140"/>
                  <a:gd name="T52" fmla="*/ 64 w 105"/>
                  <a:gd name="T53" fmla="*/ 31 h 140"/>
                  <a:gd name="T54" fmla="*/ 64 w 105"/>
                  <a:gd name="T55" fmla="*/ 33 h 140"/>
                  <a:gd name="T56" fmla="*/ 105 w 105"/>
                  <a:gd name="T57" fmla="*/ 62 h 140"/>
                  <a:gd name="T58" fmla="*/ 89 w 105"/>
                  <a:gd name="T59" fmla="*/ 65 h 140"/>
                  <a:gd name="T60" fmla="*/ 63 w 105"/>
                  <a:gd name="T61" fmla="*/ 72 h 140"/>
                  <a:gd name="T62" fmla="*/ 56 w 105"/>
                  <a:gd name="T63" fmla="*/ 81 h 140"/>
                  <a:gd name="T64" fmla="*/ 76 w 105"/>
                  <a:gd name="T65" fmla="*/ 80 h 140"/>
                  <a:gd name="T66" fmla="*/ 95 w 105"/>
                  <a:gd name="T67" fmla="*/ 97 h 140"/>
                  <a:gd name="T68" fmla="*/ 70 w 105"/>
                  <a:gd name="T69" fmla="*/ 94 h 140"/>
                  <a:gd name="T70" fmla="*/ 58 w 105"/>
                  <a:gd name="T71" fmla="*/ 107 h 140"/>
                  <a:gd name="T72" fmla="*/ 54 w 105"/>
                  <a:gd name="T73" fmla="*/ 134 h 140"/>
                  <a:gd name="T74" fmla="*/ 46 w 105"/>
                  <a:gd name="T75" fmla="*/ 139 h 140"/>
                  <a:gd name="T76" fmla="*/ 20 w 105"/>
                  <a:gd name="T77"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5" h="140">
                    <a:moveTo>
                      <a:pt x="20" y="124"/>
                    </a:moveTo>
                    <a:cubicBezTo>
                      <a:pt x="27" y="124"/>
                      <a:pt x="37" y="127"/>
                      <a:pt x="40" y="123"/>
                    </a:cubicBezTo>
                    <a:cubicBezTo>
                      <a:pt x="46" y="117"/>
                      <a:pt x="46" y="106"/>
                      <a:pt x="48" y="98"/>
                    </a:cubicBezTo>
                    <a:cubicBezTo>
                      <a:pt x="47" y="97"/>
                      <a:pt x="46" y="96"/>
                      <a:pt x="45" y="95"/>
                    </a:cubicBezTo>
                    <a:cubicBezTo>
                      <a:pt x="32" y="98"/>
                      <a:pt x="18" y="101"/>
                      <a:pt x="4" y="104"/>
                    </a:cubicBezTo>
                    <a:cubicBezTo>
                      <a:pt x="3" y="102"/>
                      <a:pt x="2" y="100"/>
                      <a:pt x="0" y="95"/>
                    </a:cubicBezTo>
                    <a:cubicBezTo>
                      <a:pt x="16" y="91"/>
                      <a:pt x="31" y="87"/>
                      <a:pt x="46" y="83"/>
                    </a:cubicBezTo>
                    <a:cubicBezTo>
                      <a:pt x="45" y="80"/>
                      <a:pt x="44" y="77"/>
                      <a:pt x="44" y="74"/>
                    </a:cubicBezTo>
                    <a:cubicBezTo>
                      <a:pt x="49" y="70"/>
                      <a:pt x="54" y="66"/>
                      <a:pt x="60" y="63"/>
                    </a:cubicBezTo>
                    <a:cubicBezTo>
                      <a:pt x="59" y="61"/>
                      <a:pt x="58" y="60"/>
                      <a:pt x="58" y="59"/>
                    </a:cubicBezTo>
                    <a:cubicBezTo>
                      <a:pt x="49" y="64"/>
                      <a:pt x="40" y="68"/>
                      <a:pt x="32" y="72"/>
                    </a:cubicBezTo>
                    <a:cubicBezTo>
                      <a:pt x="29" y="73"/>
                      <a:pt x="26" y="76"/>
                      <a:pt x="24" y="75"/>
                    </a:cubicBezTo>
                    <a:cubicBezTo>
                      <a:pt x="22" y="73"/>
                      <a:pt x="20" y="70"/>
                      <a:pt x="20" y="67"/>
                    </a:cubicBezTo>
                    <a:cubicBezTo>
                      <a:pt x="20" y="65"/>
                      <a:pt x="24" y="63"/>
                      <a:pt x="26" y="62"/>
                    </a:cubicBezTo>
                    <a:cubicBezTo>
                      <a:pt x="35" y="59"/>
                      <a:pt x="43" y="56"/>
                      <a:pt x="52" y="55"/>
                    </a:cubicBezTo>
                    <a:cubicBezTo>
                      <a:pt x="58" y="54"/>
                      <a:pt x="65" y="56"/>
                      <a:pt x="71" y="57"/>
                    </a:cubicBezTo>
                    <a:cubicBezTo>
                      <a:pt x="74" y="57"/>
                      <a:pt x="78" y="58"/>
                      <a:pt x="80" y="56"/>
                    </a:cubicBezTo>
                    <a:cubicBezTo>
                      <a:pt x="83" y="55"/>
                      <a:pt x="86" y="50"/>
                      <a:pt x="85" y="48"/>
                    </a:cubicBezTo>
                    <a:cubicBezTo>
                      <a:pt x="83" y="45"/>
                      <a:pt x="79" y="43"/>
                      <a:pt x="76" y="42"/>
                    </a:cubicBezTo>
                    <a:cubicBezTo>
                      <a:pt x="71" y="41"/>
                      <a:pt x="66" y="42"/>
                      <a:pt x="62" y="43"/>
                    </a:cubicBezTo>
                    <a:cubicBezTo>
                      <a:pt x="45" y="47"/>
                      <a:pt x="29" y="52"/>
                      <a:pt x="8" y="57"/>
                    </a:cubicBezTo>
                    <a:cubicBezTo>
                      <a:pt x="11" y="53"/>
                      <a:pt x="11" y="50"/>
                      <a:pt x="13" y="49"/>
                    </a:cubicBezTo>
                    <a:cubicBezTo>
                      <a:pt x="18" y="46"/>
                      <a:pt x="23" y="44"/>
                      <a:pt x="29" y="43"/>
                    </a:cubicBezTo>
                    <a:cubicBezTo>
                      <a:pt x="45" y="39"/>
                      <a:pt x="57" y="29"/>
                      <a:pt x="65" y="14"/>
                    </a:cubicBezTo>
                    <a:cubicBezTo>
                      <a:pt x="67" y="9"/>
                      <a:pt x="70" y="6"/>
                      <a:pt x="74" y="0"/>
                    </a:cubicBezTo>
                    <a:cubicBezTo>
                      <a:pt x="78" y="4"/>
                      <a:pt x="81" y="8"/>
                      <a:pt x="84" y="11"/>
                    </a:cubicBezTo>
                    <a:cubicBezTo>
                      <a:pt x="77" y="18"/>
                      <a:pt x="70" y="24"/>
                      <a:pt x="64" y="31"/>
                    </a:cubicBezTo>
                    <a:cubicBezTo>
                      <a:pt x="64" y="32"/>
                      <a:pt x="64" y="33"/>
                      <a:pt x="64" y="33"/>
                    </a:cubicBezTo>
                    <a:cubicBezTo>
                      <a:pt x="85" y="33"/>
                      <a:pt x="97" y="44"/>
                      <a:pt x="105" y="62"/>
                    </a:cubicBezTo>
                    <a:cubicBezTo>
                      <a:pt x="99" y="63"/>
                      <a:pt x="94" y="66"/>
                      <a:pt x="89" y="65"/>
                    </a:cubicBezTo>
                    <a:cubicBezTo>
                      <a:pt x="78" y="62"/>
                      <a:pt x="71" y="68"/>
                      <a:pt x="63" y="72"/>
                    </a:cubicBezTo>
                    <a:cubicBezTo>
                      <a:pt x="61" y="73"/>
                      <a:pt x="59" y="76"/>
                      <a:pt x="56" y="81"/>
                    </a:cubicBezTo>
                    <a:cubicBezTo>
                      <a:pt x="65" y="80"/>
                      <a:pt x="71" y="80"/>
                      <a:pt x="76" y="80"/>
                    </a:cubicBezTo>
                    <a:cubicBezTo>
                      <a:pt x="93" y="79"/>
                      <a:pt x="94" y="80"/>
                      <a:pt x="95" y="97"/>
                    </a:cubicBezTo>
                    <a:cubicBezTo>
                      <a:pt x="87" y="96"/>
                      <a:pt x="79" y="95"/>
                      <a:pt x="70" y="94"/>
                    </a:cubicBezTo>
                    <a:cubicBezTo>
                      <a:pt x="60" y="92"/>
                      <a:pt x="58" y="97"/>
                      <a:pt x="58" y="107"/>
                    </a:cubicBezTo>
                    <a:cubicBezTo>
                      <a:pt x="57" y="116"/>
                      <a:pt x="55" y="125"/>
                      <a:pt x="54" y="134"/>
                    </a:cubicBezTo>
                    <a:cubicBezTo>
                      <a:pt x="53" y="138"/>
                      <a:pt x="51" y="140"/>
                      <a:pt x="46" y="139"/>
                    </a:cubicBezTo>
                    <a:cubicBezTo>
                      <a:pt x="36" y="138"/>
                      <a:pt x="25" y="132"/>
                      <a:pt x="20"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1" name="Freeform 88">
                <a:extLst>
                  <a:ext uri="{FF2B5EF4-FFF2-40B4-BE49-F238E27FC236}">
                    <a16:creationId xmlns:a16="http://schemas.microsoft.com/office/drawing/2014/main" id="{277CDD70-B57D-4691-80DB-327DCA00AC2B}"/>
                  </a:ext>
                </a:extLst>
              </p:cNvPr>
              <p:cNvSpPr>
                <a:spLocks/>
              </p:cNvSpPr>
              <p:nvPr/>
            </p:nvSpPr>
            <p:spPr bwMode="auto">
              <a:xfrm>
                <a:off x="6659563" y="3482975"/>
                <a:ext cx="366713" cy="373062"/>
              </a:xfrm>
              <a:custGeom>
                <a:avLst/>
                <a:gdLst>
                  <a:gd name="T0" fmla="*/ 70 w 134"/>
                  <a:gd name="T1" fmla="*/ 2 h 137"/>
                  <a:gd name="T2" fmla="*/ 63 w 134"/>
                  <a:gd name="T3" fmla="*/ 53 h 137"/>
                  <a:gd name="T4" fmla="*/ 87 w 134"/>
                  <a:gd name="T5" fmla="*/ 44 h 137"/>
                  <a:gd name="T6" fmla="*/ 83 w 134"/>
                  <a:gd name="T7" fmla="*/ 63 h 137"/>
                  <a:gd name="T8" fmla="*/ 64 w 134"/>
                  <a:gd name="T9" fmla="*/ 76 h 137"/>
                  <a:gd name="T10" fmla="*/ 95 w 134"/>
                  <a:gd name="T11" fmla="*/ 110 h 137"/>
                  <a:gd name="T12" fmla="*/ 134 w 134"/>
                  <a:gd name="T13" fmla="*/ 130 h 137"/>
                  <a:gd name="T14" fmla="*/ 134 w 134"/>
                  <a:gd name="T15" fmla="*/ 133 h 137"/>
                  <a:gd name="T16" fmla="*/ 117 w 134"/>
                  <a:gd name="T17" fmla="*/ 136 h 137"/>
                  <a:gd name="T18" fmla="*/ 90 w 134"/>
                  <a:gd name="T19" fmla="*/ 127 h 137"/>
                  <a:gd name="T20" fmla="*/ 86 w 134"/>
                  <a:gd name="T21" fmla="*/ 122 h 137"/>
                  <a:gd name="T22" fmla="*/ 60 w 134"/>
                  <a:gd name="T23" fmla="*/ 96 h 137"/>
                  <a:gd name="T24" fmla="*/ 50 w 134"/>
                  <a:gd name="T25" fmla="*/ 99 h 137"/>
                  <a:gd name="T26" fmla="*/ 33 w 134"/>
                  <a:gd name="T27" fmla="*/ 118 h 137"/>
                  <a:gd name="T28" fmla="*/ 0 w 134"/>
                  <a:gd name="T29" fmla="*/ 122 h 137"/>
                  <a:gd name="T30" fmla="*/ 29 w 134"/>
                  <a:gd name="T31" fmla="*/ 108 h 137"/>
                  <a:gd name="T32" fmla="*/ 47 w 134"/>
                  <a:gd name="T33" fmla="*/ 82 h 137"/>
                  <a:gd name="T34" fmla="*/ 44 w 134"/>
                  <a:gd name="T35" fmla="*/ 78 h 137"/>
                  <a:gd name="T36" fmla="*/ 27 w 134"/>
                  <a:gd name="T37" fmla="*/ 83 h 137"/>
                  <a:gd name="T38" fmla="*/ 18 w 134"/>
                  <a:gd name="T39" fmla="*/ 62 h 137"/>
                  <a:gd name="T40" fmla="*/ 42 w 134"/>
                  <a:gd name="T41" fmla="*/ 59 h 137"/>
                  <a:gd name="T42" fmla="*/ 53 w 134"/>
                  <a:gd name="T43" fmla="*/ 49 h 137"/>
                  <a:gd name="T44" fmla="*/ 56 w 134"/>
                  <a:gd name="T45" fmla="*/ 8 h 137"/>
                  <a:gd name="T46" fmla="*/ 58 w 134"/>
                  <a:gd name="T47" fmla="*/ 0 h 137"/>
                  <a:gd name="T48" fmla="*/ 70 w 134"/>
                  <a:gd name="T49" fmla="*/ 2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4" h="137">
                    <a:moveTo>
                      <a:pt x="70" y="2"/>
                    </a:moveTo>
                    <a:cubicBezTo>
                      <a:pt x="68" y="19"/>
                      <a:pt x="66" y="35"/>
                      <a:pt x="63" y="53"/>
                    </a:cubicBezTo>
                    <a:cubicBezTo>
                      <a:pt x="73" y="50"/>
                      <a:pt x="80" y="47"/>
                      <a:pt x="87" y="44"/>
                    </a:cubicBezTo>
                    <a:cubicBezTo>
                      <a:pt x="93" y="54"/>
                      <a:pt x="92" y="57"/>
                      <a:pt x="83" y="63"/>
                    </a:cubicBezTo>
                    <a:cubicBezTo>
                      <a:pt x="76" y="68"/>
                      <a:pt x="69" y="72"/>
                      <a:pt x="64" y="76"/>
                    </a:cubicBezTo>
                    <a:cubicBezTo>
                      <a:pt x="75" y="88"/>
                      <a:pt x="83" y="101"/>
                      <a:pt x="95" y="110"/>
                    </a:cubicBezTo>
                    <a:cubicBezTo>
                      <a:pt x="106" y="118"/>
                      <a:pt x="121" y="123"/>
                      <a:pt x="134" y="130"/>
                    </a:cubicBezTo>
                    <a:cubicBezTo>
                      <a:pt x="134" y="131"/>
                      <a:pt x="134" y="132"/>
                      <a:pt x="134" y="133"/>
                    </a:cubicBezTo>
                    <a:cubicBezTo>
                      <a:pt x="128" y="134"/>
                      <a:pt x="122" y="137"/>
                      <a:pt x="117" y="136"/>
                    </a:cubicBezTo>
                    <a:cubicBezTo>
                      <a:pt x="108" y="134"/>
                      <a:pt x="99" y="130"/>
                      <a:pt x="90" y="127"/>
                    </a:cubicBezTo>
                    <a:cubicBezTo>
                      <a:pt x="88" y="126"/>
                      <a:pt x="87" y="124"/>
                      <a:pt x="86" y="122"/>
                    </a:cubicBezTo>
                    <a:cubicBezTo>
                      <a:pt x="81" y="109"/>
                      <a:pt x="71" y="102"/>
                      <a:pt x="60" y="96"/>
                    </a:cubicBezTo>
                    <a:cubicBezTo>
                      <a:pt x="57" y="95"/>
                      <a:pt x="53" y="97"/>
                      <a:pt x="50" y="99"/>
                    </a:cubicBezTo>
                    <a:cubicBezTo>
                      <a:pt x="44" y="105"/>
                      <a:pt x="39" y="112"/>
                      <a:pt x="33" y="118"/>
                    </a:cubicBezTo>
                    <a:cubicBezTo>
                      <a:pt x="21" y="130"/>
                      <a:pt x="13" y="131"/>
                      <a:pt x="0" y="122"/>
                    </a:cubicBezTo>
                    <a:cubicBezTo>
                      <a:pt x="9" y="118"/>
                      <a:pt x="20" y="115"/>
                      <a:pt x="29" y="108"/>
                    </a:cubicBezTo>
                    <a:cubicBezTo>
                      <a:pt x="36" y="102"/>
                      <a:pt x="41" y="91"/>
                      <a:pt x="47" y="82"/>
                    </a:cubicBezTo>
                    <a:cubicBezTo>
                      <a:pt x="46" y="81"/>
                      <a:pt x="45" y="80"/>
                      <a:pt x="44" y="78"/>
                    </a:cubicBezTo>
                    <a:cubicBezTo>
                      <a:pt x="39" y="80"/>
                      <a:pt x="33" y="81"/>
                      <a:pt x="27" y="83"/>
                    </a:cubicBezTo>
                    <a:cubicBezTo>
                      <a:pt x="24" y="77"/>
                      <a:pt x="22" y="70"/>
                      <a:pt x="18" y="62"/>
                    </a:cubicBezTo>
                    <a:cubicBezTo>
                      <a:pt x="27" y="61"/>
                      <a:pt x="35" y="60"/>
                      <a:pt x="42" y="59"/>
                    </a:cubicBezTo>
                    <a:cubicBezTo>
                      <a:pt x="49" y="59"/>
                      <a:pt x="53" y="56"/>
                      <a:pt x="53" y="49"/>
                    </a:cubicBezTo>
                    <a:cubicBezTo>
                      <a:pt x="54" y="35"/>
                      <a:pt x="55" y="21"/>
                      <a:pt x="56" y="8"/>
                    </a:cubicBezTo>
                    <a:cubicBezTo>
                      <a:pt x="56" y="5"/>
                      <a:pt x="57" y="0"/>
                      <a:pt x="58" y="0"/>
                    </a:cubicBezTo>
                    <a:cubicBezTo>
                      <a:pt x="63" y="0"/>
                      <a:pt x="68" y="1"/>
                      <a:pt x="7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2" name="Freeform 89">
                <a:extLst>
                  <a:ext uri="{FF2B5EF4-FFF2-40B4-BE49-F238E27FC236}">
                    <a16:creationId xmlns:a16="http://schemas.microsoft.com/office/drawing/2014/main" id="{74AD186F-A5AF-4D3E-BBA8-DA440B0DA896}"/>
                  </a:ext>
                </a:extLst>
              </p:cNvPr>
              <p:cNvSpPr>
                <a:spLocks/>
              </p:cNvSpPr>
              <p:nvPr/>
            </p:nvSpPr>
            <p:spPr bwMode="auto">
              <a:xfrm>
                <a:off x="6462713" y="1335088"/>
                <a:ext cx="176213" cy="307975"/>
              </a:xfrm>
              <a:custGeom>
                <a:avLst/>
                <a:gdLst>
                  <a:gd name="T0" fmla="*/ 0 w 64"/>
                  <a:gd name="T1" fmla="*/ 111 h 113"/>
                  <a:gd name="T2" fmla="*/ 6 w 64"/>
                  <a:gd name="T3" fmla="*/ 108 h 113"/>
                  <a:gd name="T4" fmla="*/ 20 w 64"/>
                  <a:gd name="T5" fmla="*/ 91 h 113"/>
                  <a:gd name="T6" fmla="*/ 20 w 64"/>
                  <a:gd name="T7" fmla="*/ 29 h 113"/>
                  <a:gd name="T8" fmla="*/ 9 w 64"/>
                  <a:gd name="T9" fmla="*/ 17 h 113"/>
                  <a:gd name="T10" fmla="*/ 3 w 64"/>
                  <a:gd name="T11" fmla="*/ 14 h 113"/>
                  <a:gd name="T12" fmla="*/ 8 w 64"/>
                  <a:gd name="T13" fmla="*/ 10 h 113"/>
                  <a:gd name="T14" fmla="*/ 32 w 64"/>
                  <a:gd name="T15" fmla="*/ 1 h 113"/>
                  <a:gd name="T16" fmla="*/ 43 w 64"/>
                  <a:gd name="T17" fmla="*/ 0 h 113"/>
                  <a:gd name="T18" fmla="*/ 43 w 64"/>
                  <a:gd name="T19" fmla="*/ 11 h 113"/>
                  <a:gd name="T20" fmla="*/ 43 w 64"/>
                  <a:gd name="T21" fmla="*/ 90 h 113"/>
                  <a:gd name="T22" fmla="*/ 58 w 64"/>
                  <a:gd name="T23" fmla="*/ 108 h 113"/>
                  <a:gd name="T24" fmla="*/ 64 w 64"/>
                  <a:gd name="T25" fmla="*/ 111 h 113"/>
                  <a:gd name="T26" fmla="*/ 63 w 64"/>
                  <a:gd name="T27" fmla="*/ 113 h 113"/>
                  <a:gd name="T28" fmla="*/ 1 w 64"/>
                  <a:gd name="T29" fmla="*/ 113 h 113"/>
                  <a:gd name="T30" fmla="*/ 0 w 64"/>
                  <a:gd name="T31" fmla="*/ 111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113">
                    <a:moveTo>
                      <a:pt x="0" y="111"/>
                    </a:moveTo>
                    <a:cubicBezTo>
                      <a:pt x="2" y="110"/>
                      <a:pt x="4" y="108"/>
                      <a:pt x="6" y="108"/>
                    </a:cubicBezTo>
                    <a:cubicBezTo>
                      <a:pt x="16" y="106"/>
                      <a:pt x="20" y="102"/>
                      <a:pt x="20" y="91"/>
                    </a:cubicBezTo>
                    <a:cubicBezTo>
                      <a:pt x="19" y="71"/>
                      <a:pt x="19" y="50"/>
                      <a:pt x="20" y="29"/>
                    </a:cubicBezTo>
                    <a:cubicBezTo>
                      <a:pt x="20" y="21"/>
                      <a:pt x="17" y="17"/>
                      <a:pt x="9" y="17"/>
                    </a:cubicBezTo>
                    <a:cubicBezTo>
                      <a:pt x="7" y="17"/>
                      <a:pt x="5" y="15"/>
                      <a:pt x="3" y="14"/>
                    </a:cubicBezTo>
                    <a:cubicBezTo>
                      <a:pt x="5" y="12"/>
                      <a:pt x="6" y="10"/>
                      <a:pt x="8" y="10"/>
                    </a:cubicBezTo>
                    <a:cubicBezTo>
                      <a:pt x="16" y="7"/>
                      <a:pt x="24" y="4"/>
                      <a:pt x="32" y="1"/>
                    </a:cubicBezTo>
                    <a:cubicBezTo>
                      <a:pt x="35" y="0"/>
                      <a:pt x="38" y="0"/>
                      <a:pt x="43" y="0"/>
                    </a:cubicBezTo>
                    <a:cubicBezTo>
                      <a:pt x="43" y="4"/>
                      <a:pt x="43" y="7"/>
                      <a:pt x="43" y="11"/>
                    </a:cubicBezTo>
                    <a:cubicBezTo>
                      <a:pt x="43" y="37"/>
                      <a:pt x="43" y="63"/>
                      <a:pt x="43" y="90"/>
                    </a:cubicBezTo>
                    <a:cubicBezTo>
                      <a:pt x="43" y="104"/>
                      <a:pt x="44" y="105"/>
                      <a:pt x="58" y="108"/>
                    </a:cubicBezTo>
                    <a:cubicBezTo>
                      <a:pt x="60" y="108"/>
                      <a:pt x="62" y="110"/>
                      <a:pt x="64" y="111"/>
                    </a:cubicBezTo>
                    <a:cubicBezTo>
                      <a:pt x="63" y="112"/>
                      <a:pt x="63" y="112"/>
                      <a:pt x="63" y="113"/>
                    </a:cubicBezTo>
                    <a:cubicBezTo>
                      <a:pt x="42" y="113"/>
                      <a:pt x="22" y="113"/>
                      <a:pt x="1" y="113"/>
                    </a:cubicBezTo>
                    <a:cubicBezTo>
                      <a:pt x="0" y="113"/>
                      <a:pt x="0" y="112"/>
                      <a:pt x="0"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3" name="Freeform 90">
                <a:extLst>
                  <a:ext uri="{FF2B5EF4-FFF2-40B4-BE49-F238E27FC236}">
                    <a16:creationId xmlns:a16="http://schemas.microsoft.com/office/drawing/2014/main" id="{A8E6EED3-1104-4438-8C3E-A90ED4B52CC4}"/>
                  </a:ext>
                </a:extLst>
              </p:cNvPr>
              <p:cNvSpPr>
                <a:spLocks/>
              </p:cNvSpPr>
              <p:nvPr/>
            </p:nvSpPr>
            <p:spPr bwMode="auto">
              <a:xfrm>
                <a:off x="5746750" y="1331913"/>
                <a:ext cx="173038" cy="314325"/>
              </a:xfrm>
              <a:custGeom>
                <a:avLst/>
                <a:gdLst>
                  <a:gd name="T0" fmla="*/ 43 w 63"/>
                  <a:gd name="T1" fmla="*/ 0 h 115"/>
                  <a:gd name="T2" fmla="*/ 43 w 63"/>
                  <a:gd name="T3" fmla="*/ 90 h 115"/>
                  <a:gd name="T4" fmla="*/ 58 w 63"/>
                  <a:gd name="T5" fmla="*/ 109 h 115"/>
                  <a:gd name="T6" fmla="*/ 63 w 63"/>
                  <a:gd name="T7" fmla="*/ 113 h 115"/>
                  <a:gd name="T8" fmla="*/ 62 w 63"/>
                  <a:gd name="T9" fmla="*/ 115 h 115"/>
                  <a:gd name="T10" fmla="*/ 4 w 63"/>
                  <a:gd name="T11" fmla="*/ 115 h 115"/>
                  <a:gd name="T12" fmla="*/ 0 w 63"/>
                  <a:gd name="T13" fmla="*/ 113 h 115"/>
                  <a:gd name="T14" fmla="*/ 3 w 63"/>
                  <a:gd name="T15" fmla="*/ 109 h 115"/>
                  <a:gd name="T16" fmla="*/ 20 w 63"/>
                  <a:gd name="T17" fmla="*/ 86 h 115"/>
                  <a:gd name="T18" fmla="*/ 20 w 63"/>
                  <a:gd name="T19" fmla="*/ 30 h 115"/>
                  <a:gd name="T20" fmla="*/ 9 w 63"/>
                  <a:gd name="T21" fmla="*/ 18 h 115"/>
                  <a:gd name="T22" fmla="*/ 3 w 63"/>
                  <a:gd name="T23" fmla="*/ 15 h 115"/>
                  <a:gd name="T24" fmla="*/ 8 w 63"/>
                  <a:gd name="T25" fmla="*/ 10 h 115"/>
                  <a:gd name="T26" fmla="*/ 32 w 63"/>
                  <a:gd name="T27" fmla="*/ 2 h 115"/>
                  <a:gd name="T28" fmla="*/ 43 w 63"/>
                  <a:gd name="T29"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115">
                    <a:moveTo>
                      <a:pt x="43" y="0"/>
                    </a:moveTo>
                    <a:cubicBezTo>
                      <a:pt x="43" y="31"/>
                      <a:pt x="43" y="61"/>
                      <a:pt x="43" y="90"/>
                    </a:cubicBezTo>
                    <a:cubicBezTo>
                      <a:pt x="43" y="105"/>
                      <a:pt x="44" y="106"/>
                      <a:pt x="58" y="109"/>
                    </a:cubicBezTo>
                    <a:cubicBezTo>
                      <a:pt x="60" y="109"/>
                      <a:pt x="62" y="111"/>
                      <a:pt x="63" y="113"/>
                    </a:cubicBezTo>
                    <a:cubicBezTo>
                      <a:pt x="63" y="113"/>
                      <a:pt x="63" y="114"/>
                      <a:pt x="62" y="115"/>
                    </a:cubicBezTo>
                    <a:cubicBezTo>
                      <a:pt x="43" y="115"/>
                      <a:pt x="23" y="115"/>
                      <a:pt x="4" y="115"/>
                    </a:cubicBezTo>
                    <a:cubicBezTo>
                      <a:pt x="3" y="115"/>
                      <a:pt x="1" y="114"/>
                      <a:pt x="0" y="113"/>
                    </a:cubicBezTo>
                    <a:cubicBezTo>
                      <a:pt x="1" y="112"/>
                      <a:pt x="2" y="110"/>
                      <a:pt x="3" y="109"/>
                    </a:cubicBezTo>
                    <a:cubicBezTo>
                      <a:pt x="20" y="103"/>
                      <a:pt x="20" y="103"/>
                      <a:pt x="20" y="86"/>
                    </a:cubicBezTo>
                    <a:cubicBezTo>
                      <a:pt x="20" y="68"/>
                      <a:pt x="19" y="49"/>
                      <a:pt x="20" y="30"/>
                    </a:cubicBezTo>
                    <a:cubicBezTo>
                      <a:pt x="20" y="22"/>
                      <a:pt x="18" y="18"/>
                      <a:pt x="9" y="18"/>
                    </a:cubicBezTo>
                    <a:cubicBezTo>
                      <a:pt x="7" y="18"/>
                      <a:pt x="5" y="16"/>
                      <a:pt x="3" y="15"/>
                    </a:cubicBezTo>
                    <a:cubicBezTo>
                      <a:pt x="5" y="13"/>
                      <a:pt x="6" y="11"/>
                      <a:pt x="8" y="10"/>
                    </a:cubicBezTo>
                    <a:cubicBezTo>
                      <a:pt x="16" y="7"/>
                      <a:pt x="24" y="5"/>
                      <a:pt x="32" y="2"/>
                    </a:cubicBezTo>
                    <a:cubicBezTo>
                      <a:pt x="35" y="1"/>
                      <a:pt x="38" y="1"/>
                      <a:pt x="4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4" name="Freeform 91">
                <a:extLst>
                  <a:ext uri="{FF2B5EF4-FFF2-40B4-BE49-F238E27FC236}">
                    <a16:creationId xmlns:a16="http://schemas.microsoft.com/office/drawing/2014/main" id="{8E4BAB40-17B0-4E20-97F0-0957A3896ABD}"/>
                  </a:ext>
                </a:extLst>
              </p:cNvPr>
              <p:cNvSpPr>
                <a:spLocks noEditPoints="1"/>
              </p:cNvSpPr>
              <p:nvPr/>
            </p:nvSpPr>
            <p:spPr bwMode="auto">
              <a:xfrm>
                <a:off x="5616575" y="3556000"/>
                <a:ext cx="152400" cy="242887"/>
              </a:xfrm>
              <a:custGeom>
                <a:avLst/>
                <a:gdLst>
                  <a:gd name="T0" fmla="*/ 55 w 56"/>
                  <a:gd name="T1" fmla="*/ 7 h 89"/>
                  <a:gd name="T2" fmla="*/ 50 w 56"/>
                  <a:gd name="T3" fmla="*/ 89 h 89"/>
                  <a:gd name="T4" fmla="*/ 29 w 56"/>
                  <a:gd name="T5" fmla="*/ 72 h 89"/>
                  <a:gd name="T6" fmla="*/ 16 w 56"/>
                  <a:gd name="T7" fmla="*/ 71 h 89"/>
                  <a:gd name="T8" fmla="*/ 4 w 56"/>
                  <a:gd name="T9" fmla="*/ 78 h 89"/>
                  <a:gd name="T10" fmla="*/ 1 w 56"/>
                  <a:gd name="T11" fmla="*/ 57 h 89"/>
                  <a:gd name="T12" fmla="*/ 0 w 56"/>
                  <a:gd name="T13" fmla="*/ 15 h 89"/>
                  <a:gd name="T14" fmla="*/ 3 w 56"/>
                  <a:gd name="T15" fmla="*/ 10 h 89"/>
                  <a:gd name="T16" fmla="*/ 55 w 56"/>
                  <a:gd name="T17" fmla="*/ 7 h 89"/>
                  <a:gd name="T18" fmla="*/ 55 w 56"/>
                  <a:gd name="T19" fmla="*/ 7 h 89"/>
                  <a:gd name="T20" fmla="*/ 14 w 56"/>
                  <a:gd name="T21" fmla="*/ 24 h 89"/>
                  <a:gd name="T22" fmla="*/ 18 w 56"/>
                  <a:gd name="T23" fmla="*/ 25 h 89"/>
                  <a:gd name="T24" fmla="*/ 29 w 56"/>
                  <a:gd name="T25" fmla="*/ 32 h 89"/>
                  <a:gd name="T26" fmla="*/ 20 w 56"/>
                  <a:gd name="T27" fmla="*/ 40 h 89"/>
                  <a:gd name="T28" fmla="*/ 15 w 56"/>
                  <a:gd name="T29" fmla="*/ 56 h 89"/>
                  <a:gd name="T30" fmla="*/ 27 w 56"/>
                  <a:gd name="T31" fmla="*/ 53 h 89"/>
                  <a:gd name="T32" fmla="*/ 29 w 56"/>
                  <a:gd name="T33" fmla="*/ 62 h 89"/>
                  <a:gd name="T34" fmla="*/ 35 w 56"/>
                  <a:gd name="T35" fmla="*/ 64 h 89"/>
                  <a:gd name="T36" fmla="*/ 38 w 56"/>
                  <a:gd name="T37" fmla="*/ 60 h 89"/>
                  <a:gd name="T38" fmla="*/ 36 w 56"/>
                  <a:gd name="T39" fmla="*/ 20 h 89"/>
                  <a:gd name="T40" fmla="*/ 26 w 56"/>
                  <a:gd name="T41" fmla="*/ 14 h 89"/>
                  <a:gd name="T42" fmla="*/ 14 w 56"/>
                  <a:gd name="T43" fmla="*/ 2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89">
                    <a:moveTo>
                      <a:pt x="55" y="7"/>
                    </a:moveTo>
                    <a:cubicBezTo>
                      <a:pt x="54" y="35"/>
                      <a:pt x="52" y="60"/>
                      <a:pt x="50" y="89"/>
                    </a:cubicBezTo>
                    <a:cubicBezTo>
                      <a:pt x="42" y="82"/>
                      <a:pt x="35" y="78"/>
                      <a:pt x="29" y="72"/>
                    </a:cubicBezTo>
                    <a:cubicBezTo>
                      <a:pt x="24" y="67"/>
                      <a:pt x="21" y="68"/>
                      <a:pt x="16" y="71"/>
                    </a:cubicBezTo>
                    <a:cubicBezTo>
                      <a:pt x="13" y="74"/>
                      <a:pt x="9" y="75"/>
                      <a:pt x="4" y="78"/>
                    </a:cubicBezTo>
                    <a:cubicBezTo>
                      <a:pt x="3" y="70"/>
                      <a:pt x="1" y="64"/>
                      <a:pt x="1" y="57"/>
                    </a:cubicBezTo>
                    <a:cubicBezTo>
                      <a:pt x="0" y="43"/>
                      <a:pt x="0" y="29"/>
                      <a:pt x="0" y="15"/>
                    </a:cubicBezTo>
                    <a:cubicBezTo>
                      <a:pt x="0" y="13"/>
                      <a:pt x="2" y="10"/>
                      <a:pt x="3" y="10"/>
                    </a:cubicBezTo>
                    <a:cubicBezTo>
                      <a:pt x="20" y="6"/>
                      <a:pt x="37" y="0"/>
                      <a:pt x="55" y="7"/>
                    </a:cubicBezTo>
                    <a:cubicBezTo>
                      <a:pt x="55" y="7"/>
                      <a:pt x="56" y="8"/>
                      <a:pt x="55" y="7"/>
                    </a:cubicBezTo>
                    <a:close/>
                    <a:moveTo>
                      <a:pt x="14" y="24"/>
                    </a:moveTo>
                    <a:cubicBezTo>
                      <a:pt x="16" y="24"/>
                      <a:pt x="17" y="25"/>
                      <a:pt x="18" y="25"/>
                    </a:cubicBezTo>
                    <a:cubicBezTo>
                      <a:pt x="22" y="27"/>
                      <a:pt x="28" y="29"/>
                      <a:pt x="29" y="32"/>
                    </a:cubicBezTo>
                    <a:cubicBezTo>
                      <a:pt x="32" y="39"/>
                      <a:pt x="24" y="38"/>
                      <a:pt x="20" y="40"/>
                    </a:cubicBezTo>
                    <a:cubicBezTo>
                      <a:pt x="12" y="44"/>
                      <a:pt x="14" y="50"/>
                      <a:pt x="15" y="56"/>
                    </a:cubicBezTo>
                    <a:cubicBezTo>
                      <a:pt x="19" y="55"/>
                      <a:pt x="23" y="54"/>
                      <a:pt x="27" y="53"/>
                    </a:cubicBezTo>
                    <a:cubicBezTo>
                      <a:pt x="28" y="56"/>
                      <a:pt x="28" y="59"/>
                      <a:pt x="29" y="62"/>
                    </a:cubicBezTo>
                    <a:cubicBezTo>
                      <a:pt x="30" y="63"/>
                      <a:pt x="33" y="64"/>
                      <a:pt x="35" y="64"/>
                    </a:cubicBezTo>
                    <a:cubicBezTo>
                      <a:pt x="36" y="64"/>
                      <a:pt x="38" y="61"/>
                      <a:pt x="38" y="60"/>
                    </a:cubicBezTo>
                    <a:cubicBezTo>
                      <a:pt x="37" y="46"/>
                      <a:pt x="37" y="33"/>
                      <a:pt x="36" y="20"/>
                    </a:cubicBezTo>
                    <a:cubicBezTo>
                      <a:pt x="35" y="17"/>
                      <a:pt x="28" y="13"/>
                      <a:pt x="26" y="14"/>
                    </a:cubicBezTo>
                    <a:cubicBezTo>
                      <a:pt x="21" y="16"/>
                      <a:pt x="18" y="20"/>
                      <a:pt x="14"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5" name="Freeform 92">
                <a:extLst>
                  <a:ext uri="{FF2B5EF4-FFF2-40B4-BE49-F238E27FC236}">
                    <a16:creationId xmlns:a16="http://schemas.microsoft.com/office/drawing/2014/main" id="{7FFCA0CC-2B6E-4FDC-981C-BB0433E82FF8}"/>
                  </a:ext>
                </a:extLst>
              </p:cNvPr>
              <p:cNvSpPr>
                <a:spLocks/>
              </p:cNvSpPr>
              <p:nvPr/>
            </p:nvSpPr>
            <p:spPr bwMode="auto">
              <a:xfrm>
                <a:off x="6378575" y="3465513"/>
                <a:ext cx="219075" cy="407987"/>
              </a:xfrm>
              <a:custGeom>
                <a:avLst/>
                <a:gdLst>
                  <a:gd name="T0" fmla="*/ 44 w 80"/>
                  <a:gd name="T1" fmla="*/ 147 h 149"/>
                  <a:gd name="T2" fmla="*/ 44 w 80"/>
                  <a:gd name="T3" fmla="*/ 95 h 149"/>
                  <a:gd name="T4" fmla="*/ 31 w 80"/>
                  <a:gd name="T5" fmla="*/ 83 h 149"/>
                  <a:gd name="T6" fmla="*/ 6 w 80"/>
                  <a:gd name="T7" fmla="*/ 93 h 149"/>
                  <a:gd name="T8" fmla="*/ 10 w 80"/>
                  <a:gd name="T9" fmla="*/ 80 h 149"/>
                  <a:gd name="T10" fmla="*/ 34 w 80"/>
                  <a:gd name="T11" fmla="*/ 73 h 149"/>
                  <a:gd name="T12" fmla="*/ 43 w 80"/>
                  <a:gd name="T13" fmla="*/ 60 h 149"/>
                  <a:gd name="T14" fmla="*/ 43 w 80"/>
                  <a:gd name="T15" fmla="*/ 0 h 149"/>
                  <a:gd name="T16" fmla="*/ 57 w 80"/>
                  <a:gd name="T17" fmla="*/ 4 h 149"/>
                  <a:gd name="T18" fmla="*/ 54 w 80"/>
                  <a:gd name="T19" fmla="*/ 66 h 149"/>
                  <a:gd name="T20" fmla="*/ 75 w 80"/>
                  <a:gd name="T21" fmla="*/ 69 h 149"/>
                  <a:gd name="T22" fmla="*/ 80 w 80"/>
                  <a:gd name="T23" fmla="*/ 83 h 149"/>
                  <a:gd name="T24" fmla="*/ 62 w 80"/>
                  <a:gd name="T25" fmla="*/ 81 h 149"/>
                  <a:gd name="T26" fmla="*/ 53 w 80"/>
                  <a:gd name="T27" fmla="*/ 90 h 149"/>
                  <a:gd name="T28" fmla="*/ 55 w 80"/>
                  <a:gd name="T29" fmla="*/ 139 h 149"/>
                  <a:gd name="T30" fmla="*/ 44 w 80"/>
                  <a:gd name="T31" fmla="*/ 14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149">
                    <a:moveTo>
                      <a:pt x="44" y="147"/>
                    </a:moveTo>
                    <a:cubicBezTo>
                      <a:pt x="44" y="130"/>
                      <a:pt x="44" y="113"/>
                      <a:pt x="44" y="95"/>
                    </a:cubicBezTo>
                    <a:cubicBezTo>
                      <a:pt x="44" y="84"/>
                      <a:pt x="42" y="81"/>
                      <a:pt x="31" y="83"/>
                    </a:cubicBezTo>
                    <a:cubicBezTo>
                      <a:pt x="22" y="84"/>
                      <a:pt x="14" y="89"/>
                      <a:pt x="6" y="93"/>
                    </a:cubicBezTo>
                    <a:cubicBezTo>
                      <a:pt x="0" y="85"/>
                      <a:pt x="0" y="83"/>
                      <a:pt x="10" y="80"/>
                    </a:cubicBezTo>
                    <a:cubicBezTo>
                      <a:pt x="18" y="77"/>
                      <a:pt x="26" y="75"/>
                      <a:pt x="34" y="73"/>
                    </a:cubicBezTo>
                    <a:cubicBezTo>
                      <a:pt x="42" y="72"/>
                      <a:pt x="43" y="67"/>
                      <a:pt x="43" y="60"/>
                    </a:cubicBezTo>
                    <a:cubicBezTo>
                      <a:pt x="43" y="41"/>
                      <a:pt x="43" y="22"/>
                      <a:pt x="43" y="0"/>
                    </a:cubicBezTo>
                    <a:cubicBezTo>
                      <a:pt x="51" y="2"/>
                      <a:pt x="55" y="3"/>
                      <a:pt x="57" y="4"/>
                    </a:cubicBezTo>
                    <a:cubicBezTo>
                      <a:pt x="56" y="26"/>
                      <a:pt x="55" y="46"/>
                      <a:pt x="54" y="66"/>
                    </a:cubicBezTo>
                    <a:cubicBezTo>
                      <a:pt x="62" y="67"/>
                      <a:pt x="69" y="66"/>
                      <a:pt x="75" y="69"/>
                    </a:cubicBezTo>
                    <a:cubicBezTo>
                      <a:pt x="78" y="70"/>
                      <a:pt x="78" y="77"/>
                      <a:pt x="80" y="83"/>
                    </a:cubicBezTo>
                    <a:cubicBezTo>
                      <a:pt x="73" y="82"/>
                      <a:pt x="68" y="81"/>
                      <a:pt x="62" y="81"/>
                    </a:cubicBezTo>
                    <a:cubicBezTo>
                      <a:pt x="56" y="81"/>
                      <a:pt x="53" y="83"/>
                      <a:pt x="53" y="90"/>
                    </a:cubicBezTo>
                    <a:cubicBezTo>
                      <a:pt x="54" y="106"/>
                      <a:pt x="54" y="123"/>
                      <a:pt x="55" y="139"/>
                    </a:cubicBezTo>
                    <a:cubicBezTo>
                      <a:pt x="56" y="146"/>
                      <a:pt x="53" y="149"/>
                      <a:pt x="44"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6" name="Freeform 93">
                <a:extLst>
                  <a:ext uri="{FF2B5EF4-FFF2-40B4-BE49-F238E27FC236}">
                    <a16:creationId xmlns:a16="http://schemas.microsoft.com/office/drawing/2014/main" id="{2605A031-43BF-4653-A8B8-9FEB763C2C8E}"/>
                  </a:ext>
                </a:extLst>
              </p:cNvPr>
              <p:cNvSpPr>
                <a:spLocks/>
              </p:cNvSpPr>
              <p:nvPr/>
            </p:nvSpPr>
            <p:spPr bwMode="auto">
              <a:xfrm>
                <a:off x="6010275" y="3597275"/>
                <a:ext cx="174625" cy="269875"/>
              </a:xfrm>
              <a:custGeom>
                <a:avLst/>
                <a:gdLst>
                  <a:gd name="T0" fmla="*/ 30 w 64"/>
                  <a:gd name="T1" fmla="*/ 0 h 99"/>
                  <a:gd name="T2" fmla="*/ 39 w 64"/>
                  <a:gd name="T3" fmla="*/ 8 h 99"/>
                  <a:gd name="T4" fmla="*/ 25 w 64"/>
                  <a:gd name="T5" fmla="*/ 21 h 99"/>
                  <a:gd name="T6" fmla="*/ 26 w 64"/>
                  <a:gd name="T7" fmla="*/ 23 h 99"/>
                  <a:gd name="T8" fmla="*/ 40 w 64"/>
                  <a:gd name="T9" fmla="*/ 22 h 99"/>
                  <a:gd name="T10" fmla="*/ 56 w 64"/>
                  <a:gd name="T11" fmla="*/ 26 h 99"/>
                  <a:gd name="T12" fmla="*/ 55 w 64"/>
                  <a:gd name="T13" fmla="*/ 40 h 99"/>
                  <a:gd name="T14" fmla="*/ 44 w 64"/>
                  <a:gd name="T15" fmla="*/ 91 h 99"/>
                  <a:gd name="T16" fmla="*/ 41 w 64"/>
                  <a:gd name="T17" fmla="*/ 99 h 99"/>
                  <a:gd name="T18" fmla="*/ 6 w 64"/>
                  <a:gd name="T19" fmla="*/ 74 h 99"/>
                  <a:gd name="T20" fmla="*/ 25 w 64"/>
                  <a:gd name="T21" fmla="*/ 79 h 99"/>
                  <a:gd name="T22" fmla="*/ 36 w 64"/>
                  <a:gd name="T23" fmla="*/ 73 h 99"/>
                  <a:gd name="T24" fmla="*/ 41 w 64"/>
                  <a:gd name="T25" fmla="*/ 41 h 99"/>
                  <a:gd name="T26" fmla="*/ 28 w 64"/>
                  <a:gd name="T27" fmla="*/ 30 h 99"/>
                  <a:gd name="T28" fmla="*/ 13 w 64"/>
                  <a:gd name="T29" fmla="*/ 35 h 99"/>
                  <a:gd name="T30" fmla="*/ 0 w 64"/>
                  <a:gd name="T31" fmla="*/ 37 h 99"/>
                  <a:gd name="T32" fmla="*/ 30 w 64"/>
                  <a:gd name="T33"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 h="99">
                    <a:moveTo>
                      <a:pt x="30" y="0"/>
                    </a:moveTo>
                    <a:cubicBezTo>
                      <a:pt x="33" y="3"/>
                      <a:pt x="36" y="5"/>
                      <a:pt x="39" y="8"/>
                    </a:cubicBezTo>
                    <a:cubicBezTo>
                      <a:pt x="34" y="13"/>
                      <a:pt x="29" y="17"/>
                      <a:pt x="25" y="21"/>
                    </a:cubicBezTo>
                    <a:cubicBezTo>
                      <a:pt x="25" y="22"/>
                      <a:pt x="26" y="23"/>
                      <a:pt x="26" y="23"/>
                    </a:cubicBezTo>
                    <a:cubicBezTo>
                      <a:pt x="30" y="23"/>
                      <a:pt x="35" y="22"/>
                      <a:pt x="40" y="22"/>
                    </a:cubicBezTo>
                    <a:cubicBezTo>
                      <a:pt x="45" y="23"/>
                      <a:pt x="51" y="23"/>
                      <a:pt x="56" y="26"/>
                    </a:cubicBezTo>
                    <a:cubicBezTo>
                      <a:pt x="64" y="30"/>
                      <a:pt x="56" y="35"/>
                      <a:pt x="55" y="40"/>
                    </a:cubicBezTo>
                    <a:cubicBezTo>
                      <a:pt x="52" y="57"/>
                      <a:pt x="48" y="74"/>
                      <a:pt x="44" y="91"/>
                    </a:cubicBezTo>
                    <a:cubicBezTo>
                      <a:pt x="43" y="93"/>
                      <a:pt x="42" y="96"/>
                      <a:pt x="41" y="99"/>
                    </a:cubicBezTo>
                    <a:cubicBezTo>
                      <a:pt x="27" y="93"/>
                      <a:pt x="14" y="88"/>
                      <a:pt x="6" y="74"/>
                    </a:cubicBezTo>
                    <a:cubicBezTo>
                      <a:pt x="12" y="76"/>
                      <a:pt x="18" y="77"/>
                      <a:pt x="25" y="79"/>
                    </a:cubicBezTo>
                    <a:cubicBezTo>
                      <a:pt x="31" y="81"/>
                      <a:pt x="35" y="79"/>
                      <a:pt x="36" y="73"/>
                    </a:cubicBezTo>
                    <a:cubicBezTo>
                      <a:pt x="38" y="63"/>
                      <a:pt x="40" y="52"/>
                      <a:pt x="41" y="41"/>
                    </a:cubicBezTo>
                    <a:cubicBezTo>
                      <a:pt x="42" y="32"/>
                      <a:pt x="38" y="28"/>
                      <a:pt x="28" y="30"/>
                    </a:cubicBezTo>
                    <a:cubicBezTo>
                      <a:pt x="23" y="30"/>
                      <a:pt x="18" y="33"/>
                      <a:pt x="13" y="35"/>
                    </a:cubicBezTo>
                    <a:cubicBezTo>
                      <a:pt x="9" y="36"/>
                      <a:pt x="4" y="37"/>
                      <a:pt x="0" y="37"/>
                    </a:cubicBezTo>
                    <a:cubicBezTo>
                      <a:pt x="10" y="25"/>
                      <a:pt x="20" y="13"/>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7" name="Freeform 94">
                <a:extLst>
                  <a:ext uri="{FF2B5EF4-FFF2-40B4-BE49-F238E27FC236}">
                    <a16:creationId xmlns:a16="http://schemas.microsoft.com/office/drawing/2014/main" id="{1E849F6E-3786-4C8D-9C6B-7EC0FAC4549A}"/>
                  </a:ext>
                </a:extLst>
              </p:cNvPr>
              <p:cNvSpPr>
                <a:spLocks noEditPoints="1"/>
              </p:cNvSpPr>
              <p:nvPr/>
            </p:nvSpPr>
            <p:spPr bwMode="auto">
              <a:xfrm>
                <a:off x="5502275" y="3522663"/>
                <a:ext cx="107950" cy="290512"/>
              </a:xfrm>
              <a:custGeom>
                <a:avLst/>
                <a:gdLst>
                  <a:gd name="T0" fmla="*/ 34 w 40"/>
                  <a:gd name="T1" fmla="*/ 67 h 106"/>
                  <a:gd name="T2" fmla="*/ 12 w 40"/>
                  <a:gd name="T3" fmla="*/ 58 h 106"/>
                  <a:gd name="T4" fmla="*/ 5 w 40"/>
                  <a:gd name="T5" fmla="*/ 105 h 106"/>
                  <a:gd name="T6" fmla="*/ 0 w 40"/>
                  <a:gd name="T7" fmla="*/ 106 h 106"/>
                  <a:gd name="T8" fmla="*/ 0 w 40"/>
                  <a:gd name="T9" fmla="*/ 10 h 106"/>
                  <a:gd name="T10" fmla="*/ 38 w 40"/>
                  <a:gd name="T11" fmla="*/ 0 h 106"/>
                  <a:gd name="T12" fmla="*/ 40 w 40"/>
                  <a:gd name="T13" fmla="*/ 3 h 106"/>
                  <a:gd name="T14" fmla="*/ 32 w 40"/>
                  <a:gd name="T15" fmla="*/ 25 h 106"/>
                  <a:gd name="T16" fmla="*/ 31 w 40"/>
                  <a:gd name="T17" fmla="*/ 38 h 106"/>
                  <a:gd name="T18" fmla="*/ 34 w 40"/>
                  <a:gd name="T19" fmla="*/ 67 h 106"/>
                  <a:gd name="T20" fmla="*/ 21 w 40"/>
                  <a:gd name="T21" fmla="*/ 15 h 106"/>
                  <a:gd name="T22" fmla="*/ 10 w 40"/>
                  <a:gd name="T23" fmla="*/ 40 h 106"/>
                  <a:gd name="T24" fmla="*/ 19 w 40"/>
                  <a:gd name="T25" fmla="*/ 49 h 106"/>
                  <a:gd name="T26" fmla="*/ 21 w 40"/>
                  <a:gd name="T27" fmla="*/ 1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106">
                    <a:moveTo>
                      <a:pt x="34" y="67"/>
                    </a:moveTo>
                    <a:cubicBezTo>
                      <a:pt x="24" y="63"/>
                      <a:pt x="18" y="60"/>
                      <a:pt x="12" y="58"/>
                    </a:cubicBezTo>
                    <a:cubicBezTo>
                      <a:pt x="9" y="73"/>
                      <a:pt x="7" y="89"/>
                      <a:pt x="5" y="105"/>
                    </a:cubicBezTo>
                    <a:cubicBezTo>
                      <a:pt x="5" y="105"/>
                      <a:pt x="1" y="105"/>
                      <a:pt x="0" y="106"/>
                    </a:cubicBezTo>
                    <a:cubicBezTo>
                      <a:pt x="0" y="73"/>
                      <a:pt x="0" y="42"/>
                      <a:pt x="0" y="10"/>
                    </a:cubicBezTo>
                    <a:cubicBezTo>
                      <a:pt x="13" y="7"/>
                      <a:pt x="26" y="3"/>
                      <a:pt x="38" y="0"/>
                    </a:cubicBezTo>
                    <a:cubicBezTo>
                      <a:pt x="39" y="1"/>
                      <a:pt x="40" y="2"/>
                      <a:pt x="40" y="3"/>
                    </a:cubicBezTo>
                    <a:cubicBezTo>
                      <a:pt x="37" y="10"/>
                      <a:pt x="34" y="18"/>
                      <a:pt x="32" y="25"/>
                    </a:cubicBezTo>
                    <a:cubicBezTo>
                      <a:pt x="31" y="29"/>
                      <a:pt x="30" y="34"/>
                      <a:pt x="31" y="38"/>
                    </a:cubicBezTo>
                    <a:cubicBezTo>
                      <a:pt x="31" y="47"/>
                      <a:pt x="32" y="55"/>
                      <a:pt x="34" y="67"/>
                    </a:cubicBezTo>
                    <a:close/>
                    <a:moveTo>
                      <a:pt x="21" y="15"/>
                    </a:moveTo>
                    <a:cubicBezTo>
                      <a:pt x="13" y="17"/>
                      <a:pt x="9" y="26"/>
                      <a:pt x="10" y="40"/>
                    </a:cubicBezTo>
                    <a:cubicBezTo>
                      <a:pt x="11" y="47"/>
                      <a:pt x="15" y="48"/>
                      <a:pt x="19" y="49"/>
                    </a:cubicBezTo>
                    <a:cubicBezTo>
                      <a:pt x="20" y="37"/>
                      <a:pt x="20" y="26"/>
                      <a:pt x="2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8" name="Freeform 95">
                <a:extLst>
                  <a:ext uri="{FF2B5EF4-FFF2-40B4-BE49-F238E27FC236}">
                    <a16:creationId xmlns:a16="http://schemas.microsoft.com/office/drawing/2014/main" id="{05B352DC-401A-4745-A04E-569AE7746629}"/>
                  </a:ext>
                </a:extLst>
              </p:cNvPr>
              <p:cNvSpPr>
                <a:spLocks/>
              </p:cNvSpPr>
              <p:nvPr/>
            </p:nvSpPr>
            <p:spPr bwMode="auto">
              <a:xfrm>
                <a:off x="5124450" y="3487738"/>
                <a:ext cx="234950" cy="322262"/>
              </a:xfrm>
              <a:custGeom>
                <a:avLst/>
                <a:gdLst>
                  <a:gd name="T0" fmla="*/ 59 w 86"/>
                  <a:gd name="T1" fmla="*/ 3 h 118"/>
                  <a:gd name="T2" fmla="*/ 53 w 86"/>
                  <a:gd name="T3" fmla="*/ 32 h 118"/>
                  <a:gd name="T4" fmla="*/ 72 w 86"/>
                  <a:gd name="T5" fmla="*/ 34 h 118"/>
                  <a:gd name="T6" fmla="*/ 86 w 86"/>
                  <a:gd name="T7" fmla="*/ 44 h 118"/>
                  <a:gd name="T8" fmla="*/ 86 w 86"/>
                  <a:gd name="T9" fmla="*/ 48 h 118"/>
                  <a:gd name="T10" fmla="*/ 53 w 86"/>
                  <a:gd name="T11" fmla="*/ 65 h 118"/>
                  <a:gd name="T12" fmla="*/ 51 w 86"/>
                  <a:gd name="T13" fmla="*/ 62 h 118"/>
                  <a:gd name="T14" fmla="*/ 62 w 86"/>
                  <a:gd name="T15" fmla="*/ 49 h 118"/>
                  <a:gd name="T16" fmla="*/ 61 w 86"/>
                  <a:gd name="T17" fmla="*/ 39 h 118"/>
                  <a:gd name="T18" fmla="*/ 52 w 86"/>
                  <a:gd name="T19" fmla="*/ 45 h 118"/>
                  <a:gd name="T20" fmla="*/ 29 w 86"/>
                  <a:gd name="T21" fmla="*/ 89 h 118"/>
                  <a:gd name="T22" fmla="*/ 20 w 86"/>
                  <a:gd name="T23" fmla="*/ 108 h 118"/>
                  <a:gd name="T24" fmla="*/ 3 w 86"/>
                  <a:gd name="T25" fmla="*/ 118 h 118"/>
                  <a:gd name="T26" fmla="*/ 0 w 86"/>
                  <a:gd name="T27" fmla="*/ 115 h 118"/>
                  <a:gd name="T28" fmla="*/ 16 w 86"/>
                  <a:gd name="T29" fmla="*/ 94 h 118"/>
                  <a:gd name="T30" fmla="*/ 38 w 86"/>
                  <a:gd name="T31" fmla="*/ 57 h 118"/>
                  <a:gd name="T32" fmla="*/ 38 w 86"/>
                  <a:gd name="T33" fmla="*/ 49 h 118"/>
                  <a:gd name="T34" fmla="*/ 39 w 86"/>
                  <a:gd name="T35" fmla="*/ 38 h 118"/>
                  <a:gd name="T36" fmla="*/ 43 w 86"/>
                  <a:gd name="T37" fmla="*/ 31 h 118"/>
                  <a:gd name="T38" fmla="*/ 48 w 86"/>
                  <a:gd name="T39" fmla="*/ 9 h 118"/>
                  <a:gd name="T40" fmla="*/ 59 w 86"/>
                  <a:gd name="T41" fmla="*/ 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6" h="118">
                    <a:moveTo>
                      <a:pt x="59" y="3"/>
                    </a:moveTo>
                    <a:cubicBezTo>
                      <a:pt x="57" y="13"/>
                      <a:pt x="55" y="22"/>
                      <a:pt x="53" y="32"/>
                    </a:cubicBezTo>
                    <a:cubicBezTo>
                      <a:pt x="61" y="32"/>
                      <a:pt x="67" y="32"/>
                      <a:pt x="72" y="34"/>
                    </a:cubicBezTo>
                    <a:cubicBezTo>
                      <a:pt x="78" y="36"/>
                      <a:pt x="82" y="41"/>
                      <a:pt x="86" y="44"/>
                    </a:cubicBezTo>
                    <a:cubicBezTo>
                      <a:pt x="86" y="46"/>
                      <a:pt x="86" y="47"/>
                      <a:pt x="86" y="48"/>
                    </a:cubicBezTo>
                    <a:cubicBezTo>
                      <a:pt x="75" y="54"/>
                      <a:pt x="64" y="59"/>
                      <a:pt x="53" y="65"/>
                    </a:cubicBezTo>
                    <a:cubicBezTo>
                      <a:pt x="52" y="64"/>
                      <a:pt x="52" y="63"/>
                      <a:pt x="51" y="62"/>
                    </a:cubicBezTo>
                    <a:cubicBezTo>
                      <a:pt x="55" y="58"/>
                      <a:pt x="59" y="54"/>
                      <a:pt x="62" y="49"/>
                    </a:cubicBezTo>
                    <a:cubicBezTo>
                      <a:pt x="63" y="47"/>
                      <a:pt x="62" y="43"/>
                      <a:pt x="61" y="39"/>
                    </a:cubicBezTo>
                    <a:cubicBezTo>
                      <a:pt x="58" y="41"/>
                      <a:pt x="53" y="42"/>
                      <a:pt x="52" y="45"/>
                    </a:cubicBezTo>
                    <a:cubicBezTo>
                      <a:pt x="48" y="62"/>
                      <a:pt x="40" y="76"/>
                      <a:pt x="29" y="89"/>
                    </a:cubicBezTo>
                    <a:cubicBezTo>
                      <a:pt x="25" y="95"/>
                      <a:pt x="24" y="103"/>
                      <a:pt x="20" y="108"/>
                    </a:cubicBezTo>
                    <a:cubicBezTo>
                      <a:pt x="15" y="113"/>
                      <a:pt x="9" y="115"/>
                      <a:pt x="3" y="118"/>
                    </a:cubicBezTo>
                    <a:cubicBezTo>
                      <a:pt x="2" y="117"/>
                      <a:pt x="1" y="116"/>
                      <a:pt x="0" y="115"/>
                    </a:cubicBezTo>
                    <a:cubicBezTo>
                      <a:pt x="6" y="108"/>
                      <a:pt x="11" y="102"/>
                      <a:pt x="16" y="94"/>
                    </a:cubicBezTo>
                    <a:cubicBezTo>
                      <a:pt x="24" y="82"/>
                      <a:pt x="31" y="70"/>
                      <a:pt x="38" y="57"/>
                    </a:cubicBezTo>
                    <a:cubicBezTo>
                      <a:pt x="39" y="55"/>
                      <a:pt x="39" y="50"/>
                      <a:pt x="38" y="49"/>
                    </a:cubicBezTo>
                    <a:cubicBezTo>
                      <a:pt x="28" y="44"/>
                      <a:pt x="34" y="41"/>
                      <a:pt x="39" y="38"/>
                    </a:cubicBezTo>
                    <a:cubicBezTo>
                      <a:pt x="41" y="36"/>
                      <a:pt x="42" y="33"/>
                      <a:pt x="43" y="31"/>
                    </a:cubicBezTo>
                    <a:cubicBezTo>
                      <a:pt x="45" y="24"/>
                      <a:pt x="47" y="16"/>
                      <a:pt x="48" y="9"/>
                    </a:cubicBezTo>
                    <a:cubicBezTo>
                      <a:pt x="49" y="2"/>
                      <a:pt x="53" y="0"/>
                      <a:pt x="5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9" name="Freeform 96">
                <a:extLst>
                  <a:ext uri="{FF2B5EF4-FFF2-40B4-BE49-F238E27FC236}">
                    <a16:creationId xmlns:a16="http://schemas.microsoft.com/office/drawing/2014/main" id="{D6BCACC4-12DA-4612-A360-F5F5E4ADA3AF}"/>
                  </a:ext>
                </a:extLst>
              </p:cNvPr>
              <p:cNvSpPr>
                <a:spLocks/>
              </p:cNvSpPr>
              <p:nvPr/>
            </p:nvSpPr>
            <p:spPr bwMode="auto">
              <a:xfrm>
                <a:off x="6256338" y="3570288"/>
                <a:ext cx="152400" cy="239712"/>
              </a:xfrm>
              <a:custGeom>
                <a:avLst/>
                <a:gdLst>
                  <a:gd name="T0" fmla="*/ 44 w 56"/>
                  <a:gd name="T1" fmla="*/ 40 h 88"/>
                  <a:gd name="T2" fmla="*/ 41 w 56"/>
                  <a:gd name="T3" fmla="*/ 88 h 88"/>
                  <a:gd name="T4" fmla="*/ 33 w 56"/>
                  <a:gd name="T5" fmla="*/ 87 h 88"/>
                  <a:gd name="T6" fmla="*/ 33 w 56"/>
                  <a:gd name="T7" fmla="*/ 37 h 88"/>
                  <a:gd name="T8" fmla="*/ 3 w 56"/>
                  <a:gd name="T9" fmla="*/ 63 h 88"/>
                  <a:gd name="T10" fmla="*/ 0 w 56"/>
                  <a:gd name="T11" fmla="*/ 62 h 88"/>
                  <a:gd name="T12" fmla="*/ 30 w 56"/>
                  <a:gd name="T13" fmla="*/ 23 h 88"/>
                  <a:gd name="T14" fmla="*/ 28 w 56"/>
                  <a:gd name="T15" fmla="*/ 20 h 88"/>
                  <a:gd name="T16" fmla="*/ 10 w 56"/>
                  <a:gd name="T17" fmla="*/ 27 h 88"/>
                  <a:gd name="T18" fmla="*/ 14 w 56"/>
                  <a:gd name="T19" fmla="*/ 13 h 88"/>
                  <a:gd name="T20" fmla="*/ 38 w 56"/>
                  <a:gd name="T21" fmla="*/ 0 h 88"/>
                  <a:gd name="T22" fmla="*/ 52 w 56"/>
                  <a:gd name="T23" fmla="*/ 4 h 88"/>
                  <a:gd name="T24" fmla="*/ 55 w 56"/>
                  <a:gd name="T25" fmla="*/ 8 h 88"/>
                  <a:gd name="T26" fmla="*/ 51 w 56"/>
                  <a:gd name="T27" fmla="*/ 15 h 88"/>
                  <a:gd name="T28" fmla="*/ 51 w 56"/>
                  <a:gd name="T29" fmla="*/ 28 h 88"/>
                  <a:gd name="T30" fmla="*/ 54 w 56"/>
                  <a:gd name="T31" fmla="*/ 36 h 88"/>
                  <a:gd name="T32" fmla="*/ 44 w 56"/>
                  <a:gd name="T33" fmla="*/ 4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 h="88">
                    <a:moveTo>
                      <a:pt x="44" y="40"/>
                    </a:moveTo>
                    <a:cubicBezTo>
                      <a:pt x="43" y="55"/>
                      <a:pt x="42" y="71"/>
                      <a:pt x="41" y="88"/>
                    </a:cubicBezTo>
                    <a:cubicBezTo>
                      <a:pt x="38" y="88"/>
                      <a:pt x="35" y="87"/>
                      <a:pt x="33" y="87"/>
                    </a:cubicBezTo>
                    <a:cubicBezTo>
                      <a:pt x="33" y="70"/>
                      <a:pt x="33" y="54"/>
                      <a:pt x="33" y="37"/>
                    </a:cubicBezTo>
                    <a:cubicBezTo>
                      <a:pt x="23" y="46"/>
                      <a:pt x="13" y="55"/>
                      <a:pt x="3" y="63"/>
                    </a:cubicBezTo>
                    <a:cubicBezTo>
                      <a:pt x="3" y="63"/>
                      <a:pt x="1" y="62"/>
                      <a:pt x="0" y="62"/>
                    </a:cubicBezTo>
                    <a:cubicBezTo>
                      <a:pt x="10" y="49"/>
                      <a:pt x="20" y="36"/>
                      <a:pt x="30" y="23"/>
                    </a:cubicBezTo>
                    <a:cubicBezTo>
                      <a:pt x="29" y="22"/>
                      <a:pt x="28" y="21"/>
                      <a:pt x="28" y="20"/>
                    </a:cubicBezTo>
                    <a:cubicBezTo>
                      <a:pt x="22" y="22"/>
                      <a:pt x="16" y="25"/>
                      <a:pt x="10" y="27"/>
                    </a:cubicBezTo>
                    <a:cubicBezTo>
                      <a:pt x="1" y="18"/>
                      <a:pt x="2" y="15"/>
                      <a:pt x="14" y="13"/>
                    </a:cubicBezTo>
                    <a:cubicBezTo>
                      <a:pt x="32" y="8"/>
                      <a:pt x="33" y="8"/>
                      <a:pt x="38" y="0"/>
                    </a:cubicBezTo>
                    <a:cubicBezTo>
                      <a:pt x="42" y="1"/>
                      <a:pt x="47" y="2"/>
                      <a:pt x="52" y="4"/>
                    </a:cubicBezTo>
                    <a:cubicBezTo>
                      <a:pt x="54" y="4"/>
                      <a:pt x="56" y="7"/>
                      <a:pt x="55" y="8"/>
                    </a:cubicBezTo>
                    <a:cubicBezTo>
                      <a:pt x="55" y="10"/>
                      <a:pt x="53" y="13"/>
                      <a:pt x="51" y="15"/>
                    </a:cubicBezTo>
                    <a:cubicBezTo>
                      <a:pt x="43" y="21"/>
                      <a:pt x="43" y="21"/>
                      <a:pt x="51" y="28"/>
                    </a:cubicBezTo>
                    <a:cubicBezTo>
                      <a:pt x="53" y="30"/>
                      <a:pt x="53" y="33"/>
                      <a:pt x="54" y="36"/>
                    </a:cubicBezTo>
                    <a:cubicBezTo>
                      <a:pt x="52" y="37"/>
                      <a:pt x="49" y="38"/>
                      <a:pt x="4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0" name="Freeform 97">
                <a:extLst>
                  <a:ext uri="{FF2B5EF4-FFF2-40B4-BE49-F238E27FC236}">
                    <a16:creationId xmlns:a16="http://schemas.microsoft.com/office/drawing/2014/main" id="{EB801973-8AA9-4B51-90DC-43EF31967B67}"/>
                  </a:ext>
                </a:extLst>
              </p:cNvPr>
              <p:cNvSpPr>
                <a:spLocks/>
              </p:cNvSpPr>
              <p:nvPr/>
            </p:nvSpPr>
            <p:spPr bwMode="auto">
              <a:xfrm>
                <a:off x="5913438" y="3468688"/>
                <a:ext cx="244475" cy="152400"/>
              </a:xfrm>
              <a:custGeom>
                <a:avLst/>
                <a:gdLst>
                  <a:gd name="T0" fmla="*/ 48 w 89"/>
                  <a:gd name="T1" fmla="*/ 49 h 56"/>
                  <a:gd name="T2" fmla="*/ 51 w 89"/>
                  <a:gd name="T3" fmla="*/ 39 h 56"/>
                  <a:gd name="T4" fmla="*/ 35 w 89"/>
                  <a:gd name="T5" fmla="*/ 47 h 56"/>
                  <a:gd name="T6" fmla="*/ 31 w 89"/>
                  <a:gd name="T7" fmla="*/ 56 h 56"/>
                  <a:gd name="T8" fmla="*/ 8 w 89"/>
                  <a:gd name="T9" fmla="*/ 43 h 56"/>
                  <a:gd name="T10" fmla="*/ 23 w 89"/>
                  <a:gd name="T11" fmla="*/ 26 h 56"/>
                  <a:gd name="T12" fmla="*/ 20 w 89"/>
                  <a:gd name="T13" fmla="*/ 10 h 56"/>
                  <a:gd name="T14" fmla="*/ 36 w 89"/>
                  <a:gd name="T15" fmla="*/ 24 h 56"/>
                  <a:gd name="T16" fmla="*/ 63 w 89"/>
                  <a:gd name="T17" fmla="*/ 0 h 56"/>
                  <a:gd name="T18" fmla="*/ 78 w 89"/>
                  <a:gd name="T19" fmla="*/ 7 h 56"/>
                  <a:gd name="T20" fmla="*/ 71 w 89"/>
                  <a:gd name="T21" fmla="*/ 20 h 56"/>
                  <a:gd name="T22" fmla="*/ 86 w 89"/>
                  <a:gd name="T23" fmla="*/ 33 h 56"/>
                  <a:gd name="T24" fmla="*/ 81 w 89"/>
                  <a:gd name="T25" fmla="*/ 34 h 56"/>
                  <a:gd name="T26" fmla="*/ 58 w 89"/>
                  <a:gd name="T27" fmla="*/ 46 h 56"/>
                  <a:gd name="T28" fmla="*/ 49 w 89"/>
                  <a:gd name="T29" fmla="*/ 51 h 56"/>
                  <a:gd name="T30" fmla="*/ 48 w 89"/>
                  <a:gd name="T31" fmla="*/ 4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9" h="56">
                    <a:moveTo>
                      <a:pt x="48" y="49"/>
                    </a:moveTo>
                    <a:cubicBezTo>
                      <a:pt x="49" y="45"/>
                      <a:pt x="50" y="42"/>
                      <a:pt x="51" y="39"/>
                    </a:cubicBezTo>
                    <a:cubicBezTo>
                      <a:pt x="39" y="32"/>
                      <a:pt x="36" y="33"/>
                      <a:pt x="35" y="47"/>
                    </a:cubicBezTo>
                    <a:cubicBezTo>
                      <a:pt x="35" y="49"/>
                      <a:pt x="33" y="52"/>
                      <a:pt x="31" y="56"/>
                    </a:cubicBezTo>
                    <a:cubicBezTo>
                      <a:pt x="22" y="37"/>
                      <a:pt x="22" y="37"/>
                      <a:pt x="8" y="43"/>
                    </a:cubicBezTo>
                    <a:cubicBezTo>
                      <a:pt x="0" y="31"/>
                      <a:pt x="1" y="29"/>
                      <a:pt x="23" y="26"/>
                    </a:cubicBezTo>
                    <a:cubicBezTo>
                      <a:pt x="22" y="20"/>
                      <a:pt x="21" y="15"/>
                      <a:pt x="20" y="10"/>
                    </a:cubicBezTo>
                    <a:cubicBezTo>
                      <a:pt x="34" y="7"/>
                      <a:pt x="35" y="8"/>
                      <a:pt x="36" y="24"/>
                    </a:cubicBezTo>
                    <a:cubicBezTo>
                      <a:pt x="54" y="27"/>
                      <a:pt x="54" y="26"/>
                      <a:pt x="63" y="0"/>
                    </a:cubicBezTo>
                    <a:cubicBezTo>
                      <a:pt x="68" y="2"/>
                      <a:pt x="73" y="4"/>
                      <a:pt x="78" y="7"/>
                    </a:cubicBezTo>
                    <a:cubicBezTo>
                      <a:pt x="75" y="12"/>
                      <a:pt x="73" y="16"/>
                      <a:pt x="71" y="20"/>
                    </a:cubicBezTo>
                    <a:cubicBezTo>
                      <a:pt x="78" y="22"/>
                      <a:pt x="89" y="20"/>
                      <a:pt x="86" y="33"/>
                    </a:cubicBezTo>
                    <a:cubicBezTo>
                      <a:pt x="85" y="33"/>
                      <a:pt x="83" y="34"/>
                      <a:pt x="81" y="34"/>
                    </a:cubicBezTo>
                    <a:cubicBezTo>
                      <a:pt x="70" y="32"/>
                      <a:pt x="62" y="34"/>
                      <a:pt x="58" y="46"/>
                    </a:cubicBezTo>
                    <a:cubicBezTo>
                      <a:pt x="57" y="48"/>
                      <a:pt x="52" y="49"/>
                      <a:pt x="49" y="51"/>
                    </a:cubicBezTo>
                    <a:cubicBezTo>
                      <a:pt x="49" y="50"/>
                      <a:pt x="48" y="50"/>
                      <a:pt x="48"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1" name="Freeform 98">
                <a:extLst>
                  <a:ext uri="{FF2B5EF4-FFF2-40B4-BE49-F238E27FC236}">
                    <a16:creationId xmlns:a16="http://schemas.microsoft.com/office/drawing/2014/main" id="{886DE6D4-FAC3-47A5-80A0-4C0D9A891E8F}"/>
                  </a:ext>
                </a:extLst>
              </p:cNvPr>
              <p:cNvSpPr>
                <a:spLocks/>
              </p:cNvSpPr>
              <p:nvPr/>
            </p:nvSpPr>
            <p:spPr bwMode="auto">
              <a:xfrm>
                <a:off x="5238750" y="3679825"/>
                <a:ext cx="158750" cy="147637"/>
              </a:xfrm>
              <a:custGeom>
                <a:avLst/>
                <a:gdLst>
                  <a:gd name="T0" fmla="*/ 52 w 58"/>
                  <a:gd name="T1" fmla="*/ 7 h 54"/>
                  <a:gd name="T2" fmla="*/ 57 w 58"/>
                  <a:gd name="T3" fmla="*/ 46 h 54"/>
                  <a:gd name="T4" fmla="*/ 50 w 58"/>
                  <a:gd name="T5" fmla="*/ 54 h 54"/>
                  <a:gd name="T6" fmla="*/ 17 w 58"/>
                  <a:gd name="T7" fmla="*/ 54 h 54"/>
                  <a:gd name="T8" fmla="*/ 1 w 58"/>
                  <a:gd name="T9" fmla="*/ 30 h 54"/>
                  <a:gd name="T10" fmla="*/ 2 w 58"/>
                  <a:gd name="T11" fmla="*/ 18 h 54"/>
                  <a:gd name="T12" fmla="*/ 5 w 58"/>
                  <a:gd name="T13" fmla="*/ 0 h 54"/>
                  <a:gd name="T14" fmla="*/ 12 w 58"/>
                  <a:gd name="T15" fmla="*/ 2 h 54"/>
                  <a:gd name="T16" fmla="*/ 10 w 58"/>
                  <a:gd name="T17" fmla="*/ 29 h 54"/>
                  <a:gd name="T18" fmla="*/ 17 w 58"/>
                  <a:gd name="T19" fmla="*/ 39 h 54"/>
                  <a:gd name="T20" fmla="*/ 47 w 58"/>
                  <a:gd name="T21" fmla="*/ 23 h 54"/>
                  <a:gd name="T22" fmla="*/ 49 w 58"/>
                  <a:gd name="T23" fmla="*/ 8 h 54"/>
                  <a:gd name="T24" fmla="*/ 52 w 58"/>
                  <a:gd name="T25"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54">
                    <a:moveTo>
                      <a:pt x="52" y="7"/>
                    </a:moveTo>
                    <a:cubicBezTo>
                      <a:pt x="54" y="20"/>
                      <a:pt x="55" y="33"/>
                      <a:pt x="57" y="46"/>
                    </a:cubicBezTo>
                    <a:cubicBezTo>
                      <a:pt x="58" y="51"/>
                      <a:pt x="56" y="54"/>
                      <a:pt x="50" y="54"/>
                    </a:cubicBezTo>
                    <a:cubicBezTo>
                      <a:pt x="39" y="53"/>
                      <a:pt x="28" y="54"/>
                      <a:pt x="17" y="54"/>
                    </a:cubicBezTo>
                    <a:cubicBezTo>
                      <a:pt x="8" y="53"/>
                      <a:pt x="0" y="42"/>
                      <a:pt x="1" y="30"/>
                    </a:cubicBezTo>
                    <a:cubicBezTo>
                      <a:pt x="1" y="26"/>
                      <a:pt x="2" y="22"/>
                      <a:pt x="2" y="18"/>
                    </a:cubicBezTo>
                    <a:cubicBezTo>
                      <a:pt x="3" y="12"/>
                      <a:pt x="4" y="7"/>
                      <a:pt x="5" y="0"/>
                    </a:cubicBezTo>
                    <a:cubicBezTo>
                      <a:pt x="8" y="1"/>
                      <a:pt x="11" y="2"/>
                      <a:pt x="12" y="2"/>
                    </a:cubicBezTo>
                    <a:cubicBezTo>
                      <a:pt x="11" y="12"/>
                      <a:pt x="9" y="20"/>
                      <a:pt x="10" y="29"/>
                    </a:cubicBezTo>
                    <a:cubicBezTo>
                      <a:pt x="10" y="32"/>
                      <a:pt x="14" y="37"/>
                      <a:pt x="17" y="39"/>
                    </a:cubicBezTo>
                    <a:cubicBezTo>
                      <a:pt x="31" y="45"/>
                      <a:pt x="44" y="38"/>
                      <a:pt x="47" y="23"/>
                    </a:cubicBezTo>
                    <a:cubicBezTo>
                      <a:pt x="48" y="18"/>
                      <a:pt x="49" y="13"/>
                      <a:pt x="49" y="8"/>
                    </a:cubicBezTo>
                    <a:cubicBezTo>
                      <a:pt x="50" y="8"/>
                      <a:pt x="51" y="8"/>
                      <a:pt x="5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2" name="Freeform 99">
                <a:extLst>
                  <a:ext uri="{FF2B5EF4-FFF2-40B4-BE49-F238E27FC236}">
                    <a16:creationId xmlns:a16="http://schemas.microsoft.com/office/drawing/2014/main" id="{C861BC18-4431-4E4C-88F2-966A6D2BF222}"/>
                  </a:ext>
                </a:extLst>
              </p:cNvPr>
              <p:cNvSpPr>
                <a:spLocks/>
              </p:cNvSpPr>
              <p:nvPr/>
            </p:nvSpPr>
            <p:spPr bwMode="auto">
              <a:xfrm>
                <a:off x="5894388" y="3608388"/>
                <a:ext cx="131763" cy="158750"/>
              </a:xfrm>
              <a:custGeom>
                <a:avLst/>
                <a:gdLst>
                  <a:gd name="T0" fmla="*/ 29 w 48"/>
                  <a:gd name="T1" fmla="*/ 39 h 58"/>
                  <a:gd name="T2" fmla="*/ 38 w 48"/>
                  <a:gd name="T3" fmla="*/ 37 h 58"/>
                  <a:gd name="T4" fmla="*/ 34 w 48"/>
                  <a:gd name="T5" fmla="*/ 48 h 58"/>
                  <a:gd name="T6" fmla="*/ 18 w 48"/>
                  <a:gd name="T7" fmla="*/ 54 h 58"/>
                  <a:gd name="T8" fmla="*/ 3 w 48"/>
                  <a:gd name="T9" fmla="*/ 48 h 58"/>
                  <a:gd name="T10" fmla="*/ 21 w 48"/>
                  <a:gd name="T11" fmla="*/ 36 h 58"/>
                  <a:gd name="T12" fmla="*/ 0 w 48"/>
                  <a:gd name="T13" fmla="*/ 35 h 58"/>
                  <a:gd name="T14" fmla="*/ 23 w 48"/>
                  <a:gd name="T15" fmla="*/ 7 h 58"/>
                  <a:gd name="T16" fmla="*/ 37 w 48"/>
                  <a:gd name="T17" fmla="*/ 10 h 58"/>
                  <a:gd name="T18" fmla="*/ 22 w 48"/>
                  <a:gd name="T19" fmla="*/ 21 h 58"/>
                  <a:gd name="T20" fmla="*/ 40 w 48"/>
                  <a:gd name="T21" fmla="*/ 15 h 58"/>
                  <a:gd name="T22" fmla="*/ 48 w 48"/>
                  <a:gd name="T23" fmla="*/ 10 h 58"/>
                  <a:gd name="T24" fmla="*/ 46 w 48"/>
                  <a:gd name="T25" fmla="*/ 20 h 58"/>
                  <a:gd name="T26" fmla="*/ 29 w 48"/>
                  <a:gd name="T27" fmla="*/ 3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8">
                    <a:moveTo>
                      <a:pt x="29" y="39"/>
                    </a:moveTo>
                    <a:cubicBezTo>
                      <a:pt x="33" y="38"/>
                      <a:pt x="35" y="38"/>
                      <a:pt x="38" y="37"/>
                    </a:cubicBezTo>
                    <a:cubicBezTo>
                      <a:pt x="41" y="43"/>
                      <a:pt x="40" y="46"/>
                      <a:pt x="34" y="48"/>
                    </a:cubicBezTo>
                    <a:cubicBezTo>
                      <a:pt x="28" y="50"/>
                      <a:pt x="23" y="52"/>
                      <a:pt x="18" y="54"/>
                    </a:cubicBezTo>
                    <a:cubicBezTo>
                      <a:pt x="9" y="58"/>
                      <a:pt x="8" y="58"/>
                      <a:pt x="3" y="48"/>
                    </a:cubicBezTo>
                    <a:cubicBezTo>
                      <a:pt x="9" y="44"/>
                      <a:pt x="14" y="41"/>
                      <a:pt x="21" y="36"/>
                    </a:cubicBezTo>
                    <a:cubicBezTo>
                      <a:pt x="12" y="33"/>
                      <a:pt x="2" y="45"/>
                      <a:pt x="0" y="35"/>
                    </a:cubicBezTo>
                    <a:cubicBezTo>
                      <a:pt x="9" y="24"/>
                      <a:pt x="16" y="16"/>
                      <a:pt x="23" y="7"/>
                    </a:cubicBezTo>
                    <a:cubicBezTo>
                      <a:pt x="28" y="0"/>
                      <a:pt x="32" y="1"/>
                      <a:pt x="37" y="10"/>
                    </a:cubicBezTo>
                    <a:cubicBezTo>
                      <a:pt x="33" y="13"/>
                      <a:pt x="28" y="17"/>
                      <a:pt x="22" y="21"/>
                    </a:cubicBezTo>
                    <a:cubicBezTo>
                      <a:pt x="33" y="25"/>
                      <a:pt x="36" y="19"/>
                      <a:pt x="40" y="15"/>
                    </a:cubicBezTo>
                    <a:cubicBezTo>
                      <a:pt x="42" y="13"/>
                      <a:pt x="45" y="12"/>
                      <a:pt x="48" y="10"/>
                    </a:cubicBezTo>
                    <a:cubicBezTo>
                      <a:pt x="47" y="13"/>
                      <a:pt x="47" y="17"/>
                      <a:pt x="46" y="20"/>
                    </a:cubicBezTo>
                    <a:cubicBezTo>
                      <a:pt x="41" y="26"/>
                      <a:pt x="36" y="32"/>
                      <a:pt x="2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3" name="Freeform 100">
                <a:extLst>
                  <a:ext uri="{FF2B5EF4-FFF2-40B4-BE49-F238E27FC236}">
                    <a16:creationId xmlns:a16="http://schemas.microsoft.com/office/drawing/2014/main" id="{25B3C234-FD8D-4D62-848A-B1ADC9009AC5}"/>
                  </a:ext>
                </a:extLst>
              </p:cNvPr>
              <p:cNvSpPr>
                <a:spLocks/>
              </p:cNvSpPr>
              <p:nvPr/>
            </p:nvSpPr>
            <p:spPr bwMode="auto">
              <a:xfrm>
                <a:off x="5184775" y="2820988"/>
                <a:ext cx="53975" cy="109537"/>
              </a:xfrm>
              <a:custGeom>
                <a:avLst/>
                <a:gdLst>
                  <a:gd name="T0" fmla="*/ 20 w 20"/>
                  <a:gd name="T1" fmla="*/ 40 h 40"/>
                  <a:gd name="T2" fmla="*/ 0 w 20"/>
                  <a:gd name="T3" fmla="*/ 40 h 40"/>
                  <a:gd name="T4" fmla="*/ 0 w 20"/>
                  <a:gd name="T5" fmla="*/ 0 h 40"/>
                  <a:gd name="T6" fmla="*/ 20 w 20"/>
                  <a:gd name="T7" fmla="*/ 0 h 40"/>
                  <a:gd name="T8" fmla="*/ 20 w 20"/>
                  <a:gd name="T9" fmla="*/ 40 h 40"/>
                </a:gdLst>
                <a:ahLst/>
                <a:cxnLst>
                  <a:cxn ang="0">
                    <a:pos x="T0" y="T1"/>
                  </a:cxn>
                  <a:cxn ang="0">
                    <a:pos x="T2" y="T3"/>
                  </a:cxn>
                  <a:cxn ang="0">
                    <a:pos x="T4" y="T5"/>
                  </a:cxn>
                  <a:cxn ang="0">
                    <a:pos x="T6" y="T7"/>
                  </a:cxn>
                  <a:cxn ang="0">
                    <a:pos x="T8" y="T9"/>
                  </a:cxn>
                </a:cxnLst>
                <a:rect l="0" t="0" r="r" b="b"/>
                <a:pathLst>
                  <a:path w="20" h="40">
                    <a:moveTo>
                      <a:pt x="20" y="40"/>
                    </a:moveTo>
                    <a:cubicBezTo>
                      <a:pt x="13" y="40"/>
                      <a:pt x="7" y="40"/>
                      <a:pt x="0" y="40"/>
                    </a:cubicBezTo>
                    <a:cubicBezTo>
                      <a:pt x="0" y="27"/>
                      <a:pt x="0" y="14"/>
                      <a:pt x="0" y="0"/>
                    </a:cubicBezTo>
                    <a:cubicBezTo>
                      <a:pt x="6" y="0"/>
                      <a:pt x="13" y="0"/>
                      <a:pt x="20" y="0"/>
                    </a:cubicBezTo>
                    <a:cubicBezTo>
                      <a:pt x="20" y="13"/>
                      <a:pt x="20" y="26"/>
                      <a:pt x="2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4" name="Freeform 101">
                <a:extLst>
                  <a:ext uri="{FF2B5EF4-FFF2-40B4-BE49-F238E27FC236}">
                    <a16:creationId xmlns:a16="http://schemas.microsoft.com/office/drawing/2014/main" id="{7D0250F3-7288-4EE8-BEC4-F4BAB7660A31}"/>
                  </a:ext>
                </a:extLst>
              </p:cNvPr>
              <p:cNvSpPr>
                <a:spLocks/>
              </p:cNvSpPr>
              <p:nvPr/>
            </p:nvSpPr>
            <p:spPr bwMode="auto">
              <a:xfrm>
                <a:off x="7389813" y="2820988"/>
                <a:ext cx="57150" cy="109537"/>
              </a:xfrm>
              <a:custGeom>
                <a:avLst/>
                <a:gdLst>
                  <a:gd name="T0" fmla="*/ 0 w 21"/>
                  <a:gd name="T1" fmla="*/ 40 h 40"/>
                  <a:gd name="T2" fmla="*/ 0 w 21"/>
                  <a:gd name="T3" fmla="*/ 0 h 40"/>
                  <a:gd name="T4" fmla="*/ 21 w 21"/>
                  <a:gd name="T5" fmla="*/ 0 h 40"/>
                  <a:gd name="T6" fmla="*/ 21 w 21"/>
                  <a:gd name="T7" fmla="*/ 40 h 40"/>
                  <a:gd name="T8" fmla="*/ 0 w 21"/>
                  <a:gd name="T9" fmla="*/ 40 h 40"/>
                </a:gdLst>
                <a:ahLst/>
                <a:cxnLst>
                  <a:cxn ang="0">
                    <a:pos x="T0" y="T1"/>
                  </a:cxn>
                  <a:cxn ang="0">
                    <a:pos x="T2" y="T3"/>
                  </a:cxn>
                  <a:cxn ang="0">
                    <a:pos x="T4" y="T5"/>
                  </a:cxn>
                  <a:cxn ang="0">
                    <a:pos x="T6" y="T7"/>
                  </a:cxn>
                  <a:cxn ang="0">
                    <a:pos x="T8" y="T9"/>
                  </a:cxn>
                </a:cxnLst>
                <a:rect l="0" t="0" r="r" b="b"/>
                <a:pathLst>
                  <a:path w="21" h="40">
                    <a:moveTo>
                      <a:pt x="0" y="40"/>
                    </a:moveTo>
                    <a:cubicBezTo>
                      <a:pt x="0" y="26"/>
                      <a:pt x="0" y="14"/>
                      <a:pt x="0" y="0"/>
                    </a:cubicBezTo>
                    <a:cubicBezTo>
                      <a:pt x="7" y="0"/>
                      <a:pt x="14" y="0"/>
                      <a:pt x="21" y="0"/>
                    </a:cubicBezTo>
                    <a:cubicBezTo>
                      <a:pt x="21" y="14"/>
                      <a:pt x="21" y="26"/>
                      <a:pt x="21" y="40"/>
                    </a:cubicBezTo>
                    <a:cubicBezTo>
                      <a:pt x="14" y="40"/>
                      <a:pt x="8" y="40"/>
                      <a:pt x="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5" name="Freeform 102">
                <a:extLst>
                  <a:ext uri="{FF2B5EF4-FFF2-40B4-BE49-F238E27FC236}">
                    <a16:creationId xmlns:a16="http://schemas.microsoft.com/office/drawing/2014/main" id="{DD8F21B5-EA5A-4F5F-B92A-AC8239B48F5D}"/>
                  </a:ext>
                </a:extLst>
              </p:cNvPr>
              <p:cNvSpPr>
                <a:spLocks/>
              </p:cNvSpPr>
              <p:nvPr/>
            </p:nvSpPr>
            <p:spPr bwMode="auto">
              <a:xfrm>
                <a:off x="6794500" y="2824163"/>
                <a:ext cx="50800" cy="106362"/>
              </a:xfrm>
              <a:custGeom>
                <a:avLst/>
                <a:gdLst>
                  <a:gd name="T0" fmla="*/ 19 w 19"/>
                  <a:gd name="T1" fmla="*/ 39 h 39"/>
                  <a:gd name="T2" fmla="*/ 0 w 19"/>
                  <a:gd name="T3" fmla="*/ 39 h 39"/>
                  <a:gd name="T4" fmla="*/ 0 w 19"/>
                  <a:gd name="T5" fmla="*/ 0 h 39"/>
                  <a:gd name="T6" fmla="*/ 19 w 19"/>
                  <a:gd name="T7" fmla="*/ 0 h 39"/>
                  <a:gd name="T8" fmla="*/ 19 w 19"/>
                  <a:gd name="T9" fmla="*/ 39 h 39"/>
                </a:gdLst>
                <a:ahLst/>
                <a:cxnLst>
                  <a:cxn ang="0">
                    <a:pos x="T0" y="T1"/>
                  </a:cxn>
                  <a:cxn ang="0">
                    <a:pos x="T2" y="T3"/>
                  </a:cxn>
                  <a:cxn ang="0">
                    <a:pos x="T4" y="T5"/>
                  </a:cxn>
                  <a:cxn ang="0">
                    <a:pos x="T6" y="T7"/>
                  </a:cxn>
                  <a:cxn ang="0">
                    <a:pos x="T8" y="T9"/>
                  </a:cxn>
                </a:cxnLst>
                <a:rect l="0" t="0" r="r" b="b"/>
                <a:pathLst>
                  <a:path w="19" h="39">
                    <a:moveTo>
                      <a:pt x="19" y="39"/>
                    </a:moveTo>
                    <a:cubicBezTo>
                      <a:pt x="12" y="39"/>
                      <a:pt x="6" y="39"/>
                      <a:pt x="0" y="39"/>
                    </a:cubicBezTo>
                    <a:cubicBezTo>
                      <a:pt x="0" y="26"/>
                      <a:pt x="0" y="13"/>
                      <a:pt x="0" y="0"/>
                    </a:cubicBezTo>
                    <a:cubicBezTo>
                      <a:pt x="6" y="0"/>
                      <a:pt x="12" y="0"/>
                      <a:pt x="19" y="0"/>
                    </a:cubicBezTo>
                    <a:cubicBezTo>
                      <a:pt x="19" y="12"/>
                      <a:pt x="19" y="25"/>
                      <a:pt x="1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6" name="Freeform 103">
                <a:extLst>
                  <a:ext uri="{FF2B5EF4-FFF2-40B4-BE49-F238E27FC236}">
                    <a16:creationId xmlns:a16="http://schemas.microsoft.com/office/drawing/2014/main" id="{FA8A41A6-2C83-452E-9156-E6B5747E6319}"/>
                  </a:ext>
                </a:extLst>
              </p:cNvPr>
              <p:cNvSpPr>
                <a:spLocks/>
              </p:cNvSpPr>
              <p:nvPr/>
            </p:nvSpPr>
            <p:spPr bwMode="auto">
              <a:xfrm>
                <a:off x="5676900" y="2824163"/>
                <a:ext cx="53975" cy="106362"/>
              </a:xfrm>
              <a:custGeom>
                <a:avLst/>
                <a:gdLst>
                  <a:gd name="T0" fmla="*/ 20 w 20"/>
                  <a:gd name="T1" fmla="*/ 39 h 39"/>
                  <a:gd name="T2" fmla="*/ 0 w 20"/>
                  <a:gd name="T3" fmla="*/ 39 h 39"/>
                  <a:gd name="T4" fmla="*/ 0 w 20"/>
                  <a:gd name="T5" fmla="*/ 0 h 39"/>
                  <a:gd name="T6" fmla="*/ 20 w 20"/>
                  <a:gd name="T7" fmla="*/ 0 h 39"/>
                  <a:gd name="T8" fmla="*/ 20 w 20"/>
                  <a:gd name="T9" fmla="*/ 39 h 39"/>
                </a:gdLst>
                <a:ahLst/>
                <a:cxnLst>
                  <a:cxn ang="0">
                    <a:pos x="T0" y="T1"/>
                  </a:cxn>
                  <a:cxn ang="0">
                    <a:pos x="T2" y="T3"/>
                  </a:cxn>
                  <a:cxn ang="0">
                    <a:pos x="T4" y="T5"/>
                  </a:cxn>
                  <a:cxn ang="0">
                    <a:pos x="T6" y="T7"/>
                  </a:cxn>
                  <a:cxn ang="0">
                    <a:pos x="T8" y="T9"/>
                  </a:cxn>
                </a:cxnLst>
                <a:rect l="0" t="0" r="r" b="b"/>
                <a:pathLst>
                  <a:path w="20" h="39">
                    <a:moveTo>
                      <a:pt x="20" y="39"/>
                    </a:moveTo>
                    <a:cubicBezTo>
                      <a:pt x="13" y="39"/>
                      <a:pt x="7" y="39"/>
                      <a:pt x="0" y="39"/>
                    </a:cubicBezTo>
                    <a:cubicBezTo>
                      <a:pt x="0" y="26"/>
                      <a:pt x="0" y="13"/>
                      <a:pt x="0" y="0"/>
                    </a:cubicBezTo>
                    <a:cubicBezTo>
                      <a:pt x="6" y="0"/>
                      <a:pt x="13" y="0"/>
                      <a:pt x="20" y="0"/>
                    </a:cubicBezTo>
                    <a:cubicBezTo>
                      <a:pt x="20" y="13"/>
                      <a:pt x="20" y="25"/>
                      <a:pt x="2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7" name="Freeform 104">
                <a:extLst>
                  <a:ext uri="{FF2B5EF4-FFF2-40B4-BE49-F238E27FC236}">
                    <a16:creationId xmlns:a16="http://schemas.microsoft.com/office/drawing/2014/main" id="{310D1136-6A22-418D-B625-3D39C46DA8B3}"/>
                  </a:ext>
                </a:extLst>
              </p:cNvPr>
              <p:cNvSpPr>
                <a:spLocks/>
              </p:cNvSpPr>
              <p:nvPr/>
            </p:nvSpPr>
            <p:spPr bwMode="auto">
              <a:xfrm>
                <a:off x="5386388" y="2824163"/>
                <a:ext cx="55563" cy="103187"/>
              </a:xfrm>
              <a:custGeom>
                <a:avLst/>
                <a:gdLst>
                  <a:gd name="T0" fmla="*/ 20 w 20"/>
                  <a:gd name="T1" fmla="*/ 0 h 38"/>
                  <a:gd name="T2" fmla="*/ 20 w 20"/>
                  <a:gd name="T3" fmla="*/ 38 h 38"/>
                  <a:gd name="T4" fmla="*/ 0 w 20"/>
                  <a:gd name="T5" fmla="*/ 38 h 38"/>
                  <a:gd name="T6" fmla="*/ 0 w 20"/>
                  <a:gd name="T7" fmla="*/ 0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cubicBezTo>
                      <a:pt x="20" y="14"/>
                      <a:pt x="20" y="26"/>
                      <a:pt x="20" y="38"/>
                    </a:cubicBezTo>
                    <a:cubicBezTo>
                      <a:pt x="14" y="38"/>
                      <a:pt x="7" y="38"/>
                      <a:pt x="0" y="38"/>
                    </a:cubicBezTo>
                    <a:cubicBezTo>
                      <a:pt x="0" y="26"/>
                      <a:pt x="0" y="13"/>
                      <a:pt x="0" y="0"/>
                    </a:cubicBezTo>
                    <a:cubicBezTo>
                      <a:pt x="7" y="0"/>
                      <a:pt x="14"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8" name="Freeform 105">
                <a:extLst>
                  <a:ext uri="{FF2B5EF4-FFF2-40B4-BE49-F238E27FC236}">
                    <a16:creationId xmlns:a16="http://schemas.microsoft.com/office/drawing/2014/main" id="{7CF4585F-EE93-4968-9F56-9E4CC225B0CF}"/>
                  </a:ext>
                </a:extLst>
              </p:cNvPr>
              <p:cNvSpPr>
                <a:spLocks/>
              </p:cNvSpPr>
              <p:nvPr/>
            </p:nvSpPr>
            <p:spPr bwMode="auto">
              <a:xfrm>
                <a:off x="6992938" y="2820988"/>
                <a:ext cx="52388" cy="106362"/>
              </a:xfrm>
              <a:custGeom>
                <a:avLst/>
                <a:gdLst>
                  <a:gd name="T0" fmla="*/ 19 w 19"/>
                  <a:gd name="T1" fmla="*/ 0 h 39"/>
                  <a:gd name="T2" fmla="*/ 19 w 19"/>
                  <a:gd name="T3" fmla="*/ 39 h 39"/>
                  <a:gd name="T4" fmla="*/ 0 w 19"/>
                  <a:gd name="T5" fmla="*/ 39 h 39"/>
                  <a:gd name="T6" fmla="*/ 0 w 19"/>
                  <a:gd name="T7" fmla="*/ 0 h 39"/>
                  <a:gd name="T8" fmla="*/ 19 w 19"/>
                  <a:gd name="T9" fmla="*/ 0 h 39"/>
                </a:gdLst>
                <a:ahLst/>
                <a:cxnLst>
                  <a:cxn ang="0">
                    <a:pos x="T0" y="T1"/>
                  </a:cxn>
                  <a:cxn ang="0">
                    <a:pos x="T2" y="T3"/>
                  </a:cxn>
                  <a:cxn ang="0">
                    <a:pos x="T4" y="T5"/>
                  </a:cxn>
                  <a:cxn ang="0">
                    <a:pos x="T6" y="T7"/>
                  </a:cxn>
                  <a:cxn ang="0">
                    <a:pos x="T8" y="T9"/>
                  </a:cxn>
                </a:cxnLst>
                <a:rect l="0" t="0" r="r" b="b"/>
                <a:pathLst>
                  <a:path w="19" h="39">
                    <a:moveTo>
                      <a:pt x="19" y="0"/>
                    </a:moveTo>
                    <a:cubicBezTo>
                      <a:pt x="19" y="14"/>
                      <a:pt x="19" y="26"/>
                      <a:pt x="19" y="39"/>
                    </a:cubicBezTo>
                    <a:cubicBezTo>
                      <a:pt x="13" y="39"/>
                      <a:pt x="7" y="39"/>
                      <a:pt x="0" y="39"/>
                    </a:cubicBezTo>
                    <a:cubicBezTo>
                      <a:pt x="0" y="27"/>
                      <a:pt x="0" y="14"/>
                      <a:pt x="0" y="0"/>
                    </a:cubicBezTo>
                    <a:cubicBezTo>
                      <a:pt x="6" y="0"/>
                      <a:pt x="13"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9" name="Freeform 106">
                <a:extLst>
                  <a:ext uri="{FF2B5EF4-FFF2-40B4-BE49-F238E27FC236}">
                    <a16:creationId xmlns:a16="http://schemas.microsoft.com/office/drawing/2014/main" id="{0A8DAC5C-47EC-4E07-A076-98AA535ADE1F}"/>
                  </a:ext>
                </a:extLst>
              </p:cNvPr>
              <p:cNvSpPr>
                <a:spLocks/>
              </p:cNvSpPr>
              <p:nvPr/>
            </p:nvSpPr>
            <p:spPr bwMode="auto">
              <a:xfrm>
                <a:off x="5286375" y="2820988"/>
                <a:ext cx="53975" cy="109537"/>
              </a:xfrm>
              <a:custGeom>
                <a:avLst/>
                <a:gdLst>
                  <a:gd name="T0" fmla="*/ 20 w 20"/>
                  <a:gd name="T1" fmla="*/ 40 h 40"/>
                  <a:gd name="T2" fmla="*/ 0 w 20"/>
                  <a:gd name="T3" fmla="*/ 40 h 40"/>
                  <a:gd name="T4" fmla="*/ 0 w 20"/>
                  <a:gd name="T5" fmla="*/ 0 h 40"/>
                  <a:gd name="T6" fmla="*/ 20 w 20"/>
                  <a:gd name="T7" fmla="*/ 0 h 40"/>
                  <a:gd name="T8" fmla="*/ 20 w 20"/>
                  <a:gd name="T9" fmla="*/ 40 h 40"/>
                </a:gdLst>
                <a:ahLst/>
                <a:cxnLst>
                  <a:cxn ang="0">
                    <a:pos x="T0" y="T1"/>
                  </a:cxn>
                  <a:cxn ang="0">
                    <a:pos x="T2" y="T3"/>
                  </a:cxn>
                  <a:cxn ang="0">
                    <a:pos x="T4" y="T5"/>
                  </a:cxn>
                  <a:cxn ang="0">
                    <a:pos x="T6" y="T7"/>
                  </a:cxn>
                  <a:cxn ang="0">
                    <a:pos x="T8" y="T9"/>
                  </a:cxn>
                </a:cxnLst>
                <a:rect l="0" t="0" r="r" b="b"/>
                <a:pathLst>
                  <a:path w="20" h="40">
                    <a:moveTo>
                      <a:pt x="20" y="40"/>
                    </a:moveTo>
                    <a:cubicBezTo>
                      <a:pt x="13" y="40"/>
                      <a:pt x="7" y="40"/>
                      <a:pt x="0" y="40"/>
                    </a:cubicBezTo>
                    <a:cubicBezTo>
                      <a:pt x="0" y="27"/>
                      <a:pt x="0" y="14"/>
                      <a:pt x="0" y="0"/>
                    </a:cubicBezTo>
                    <a:cubicBezTo>
                      <a:pt x="7" y="0"/>
                      <a:pt x="13" y="0"/>
                      <a:pt x="20" y="0"/>
                    </a:cubicBezTo>
                    <a:cubicBezTo>
                      <a:pt x="20" y="14"/>
                      <a:pt x="20" y="26"/>
                      <a:pt x="2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0" name="Freeform 107">
                <a:extLst>
                  <a:ext uri="{FF2B5EF4-FFF2-40B4-BE49-F238E27FC236}">
                    <a16:creationId xmlns:a16="http://schemas.microsoft.com/office/drawing/2014/main" id="{69DA1545-0E0B-437B-A09D-C19D0946C487}"/>
                  </a:ext>
                </a:extLst>
              </p:cNvPr>
              <p:cNvSpPr>
                <a:spLocks/>
              </p:cNvSpPr>
              <p:nvPr/>
            </p:nvSpPr>
            <p:spPr bwMode="auto">
              <a:xfrm>
                <a:off x="7094538" y="2816225"/>
                <a:ext cx="55563" cy="114300"/>
              </a:xfrm>
              <a:custGeom>
                <a:avLst/>
                <a:gdLst>
                  <a:gd name="T0" fmla="*/ 20 w 20"/>
                  <a:gd name="T1" fmla="*/ 42 h 42"/>
                  <a:gd name="T2" fmla="*/ 0 w 20"/>
                  <a:gd name="T3" fmla="*/ 42 h 42"/>
                  <a:gd name="T4" fmla="*/ 0 w 20"/>
                  <a:gd name="T5" fmla="*/ 3 h 42"/>
                  <a:gd name="T6" fmla="*/ 1 w 20"/>
                  <a:gd name="T7" fmla="*/ 2 h 42"/>
                  <a:gd name="T8" fmla="*/ 20 w 20"/>
                  <a:gd name="T9" fmla="*/ 18 h 42"/>
                  <a:gd name="T10" fmla="*/ 20 w 20"/>
                  <a:gd name="T11" fmla="*/ 42 h 42"/>
                </a:gdLst>
                <a:ahLst/>
                <a:cxnLst>
                  <a:cxn ang="0">
                    <a:pos x="T0" y="T1"/>
                  </a:cxn>
                  <a:cxn ang="0">
                    <a:pos x="T2" y="T3"/>
                  </a:cxn>
                  <a:cxn ang="0">
                    <a:pos x="T4" y="T5"/>
                  </a:cxn>
                  <a:cxn ang="0">
                    <a:pos x="T6" y="T7"/>
                  </a:cxn>
                  <a:cxn ang="0">
                    <a:pos x="T8" y="T9"/>
                  </a:cxn>
                  <a:cxn ang="0">
                    <a:pos x="T10" y="T11"/>
                  </a:cxn>
                </a:cxnLst>
                <a:rect l="0" t="0" r="r" b="b"/>
                <a:pathLst>
                  <a:path w="20" h="42">
                    <a:moveTo>
                      <a:pt x="20" y="42"/>
                    </a:moveTo>
                    <a:cubicBezTo>
                      <a:pt x="12" y="42"/>
                      <a:pt x="6" y="42"/>
                      <a:pt x="0" y="42"/>
                    </a:cubicBezTo>
                    <a:cubicBezTo>
                      <a:pt x="0" y="29"/>
                      <a:pt x="0" y="16"/>
                      <a:pt x="0" y="3"/>
                    </a:cubicBezTo>
                    <a:cubicBezTo>
                      <a:pt x="0" y="3"/>
                      <a:pt x="1" y="2"/>
                      <a:pt x="1" y="2"/>
                    </a:cubicBezTo>
                    <a:cubicBezTo>
                      <a:pt x="20" y="0"/>
                      <a:pt x="20" y="0"/>
                      <a:pt x="20" y="18"/>
                    </a:cubicBezTo>
                    <a:cubicBezTo>
                      <a:pt x="20" y="26"/>
                      <a:pt x="20" y="33"/>
                      <a:pt x="2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1" name="Freeform 108">
                <a:extLst>
                  <a:ext uri="{FF2B5EF4-FFF2-40B4-BE49-F238E27FC236}">
                    <a16:creationId xmlns:a16="http://schemas.microsoft.com/office/drawing/2014/main" id="{C11BC657-9D9C-4C8D-AF28-4321DE0E2FBC}"/>
                  </a:ext>
                </a:extLst>
              </p:cNvPr>
              <p:cNvSpPr>
                <a:spLocks/>
              </p:cNvSpPr>
              <p:nvPr/>
            </p:nvSpPr>
            <p:spPr bwMode="auto">
              <a:xfrm>
                <a:off x="4981575" y="2820988"/>
                <a:ext cx="52388" cy="106362"/>
              </a:xfrm>
              <a:custGeom>
                <a:avLst/>
                <a:gdLst>
                  <a:gd name="T0" fmla="*/ 0 w 19"/>
                  <a:gd name="T1" fmla="*/ 0 h 39"/>
                  <a:gd name="T2" fmla="*/ 19 w 19"/>
                  <a:gd name="T3" fmla="*/ 0 h 39"/>
                  <a:gd name="T4" fmla="*/ 19 w 19"/>
                  <a:gd name="T5" fmla="*/ 39 h 39"/>
                  <a:gd name="T6" fmla="*/ 0 w 19"/>
                  <a:gd name="T7" fmla="*/ 39 h 39"/>
                  <a:gd name="T8" fmla="*/ 0 w 19"/>
                  <a:gd name="T9" fmla="*/ 0 h 39"/>
                </a:gdLst>
                <a:ahLst/>
                <a:cxnLst>
                  <a:cxn ang="0">
                    <a:pos x="T0" y="T1"/>
                  </a:cxn>
                  <a:cxn ang="0">
                    <a:pos x="T2" y="T3"/>
                  </a:cxn>
                  <a:cxn ang="0">
                    <a:pos x="T4" y="T5"/>
                  </a:cxn>
                  <a:cxn ang="0">
                    <a:pos x="T6" y="T7"/>
                  </a:cxn>
                  <a:cxn ang="0">
                    <a:pos x="T8" y="T9"/>
                  </a:cxn>
                </a:cxnLst>
                <a:rect l="0" t="0" r="r" b="b"/>
                <a:pathLst>
                  <a:path w="19" h="39">
                    <a:moveTo>
                      <a:pt x="0" y="0"/>
                    </a:moveTo>
                    <a:cubicBezTo>
                      <a:pt x="7" y="0"/>
                      <a:pt x="13" y="0"/>
                      <a:pt x="19" y="0"/>
                    </a:cubicBezTo>
                    <a:cubicBezTo>
                      <a:pt x="19" y="13"/>
                      <a:pt x="19" y="26"/>
                      <a:pt x="19" y="39"/>
                    </a:cubicBezTo>
                    <a:cubicBezTo>
                      <a:pt x="13" y="39"/>
                      <a:pt x="7" y="39"/>
                      <a:pt x="0" y="39"/>
                    </a:cubicBezTo>
                    <a:cubicBezTo>
                      <a:pt x="0" y="26"/>
                      <a:pt x="0" y="1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2" name="Freeform 109">
                <a:extLst>
                  <a:ext uri="{FF2B5EF4-FFF2-40B4-BE49-F238E27FC236}">
                    <a16:creationId xmlns:a16="http://schemas.microsoft.com/office/drawing/2014/main" id="{0C4CB7A9-B150-4E1A-A69D-06BB159C58E7}"/>
                  </a:ext>
                </a:extLst>
              </p:cNvPr>
              <p:cNvSpPr>
                <a:spLocks/>
              </p:cNvSpPr>
              <p:nvPr/>
            </p:nvSpPr>
            <p:spPr bwMode="auto">
              <a:xfrm>
                <a:off x="6889750" y="2817813"/>
                <a:ext cx="53975" cy="109537"/>
              </a:xfrm>
              <a:custGeom>
                <a:avLst/>
                <a:gdLst>
                  <a:gd name="T0" fmla="*/ 0 w 20"/>
                  <a:gd name="T1" fmla="*/ 40 h 40"/>
                  <a:gd name="T2" fmla="*/ 0 w 20"/>
                  <a:gd name="T3" fmla="*/ 5 h 40"/>
                  <a:gd name="T4" fmla="*/ 5 w 20"/>
                  <a:gd name="T5" fmla="*/ 1 h 40"/>
                  <a:gd name="T6" fmla="*/ 20 w 20"/>
                  <a:gd name="T7" fmla="*/ 1 h 40"/>
                  <a:gd name="T8" fmla="*/ 20 w 20"/>
                  <a:gd name="T9" fmla="*/ 40 h 40"/>
                  <a:gd name="T10" fmla="*/ 0 w 20"/>
                  <a:gd name="T11" fmla="*/ 40 h 40"/>
                </a:gdLst>
                <a:ahLst/>
                <a:cxnLst>
                  <a:cxn ang="0">
                    <a:pos x="T0" y="T1"/>
                  </a:cxn>
                  <a:cxn ang="0">
                    <a:pos x="T2" y="T3"/>
                  </a:cxn>
                  <a:cxn ang="0">
                    <a:pos x="T4" y="T5"/>
                  </a:cxn>
                  <a:cxn ang="0">
                    <a:pos x="T6" y="T7"/>
                  </a:cxn>
                  <a:cxn ang="0">
                    <a:pos x="T8" y="T9"/>
                  </a:cxn>
                  <a:cxn ang="0">
                    <a:pos x="T10" y="T11"/>
                  </a:cxn>
                </a:cxnLst>
                <a:rect l="0" t="0" r="r" b="b"/>
                <a:pathLst>
                  <a:path w="20" h="40">
                    <a:moveTo>
                      <a:pt x="0" y="40"/>
                    </a:moveTo>
                    <a:cubicBezTo>
                      <a:pt x="0" y="29"/>
                      <a:pt x="0" y="17"/>
                      <a:pt x="0" y="5"/>
                    </a:cubicBezTo>
                    <a:cubicBezTo>
                      <a:pt x="0" y="4"/>
                      <a:pt x="3" y="1"/>
                      <a:pt x="5" y="1"/>
                    </a:cubicBezTo>
                    <a:cubicBezTo>
                      <a:pt x="10" y="0"/>
                      <a:pt x="14" y="1"/>
                      <a:pt x="20" y="1"/>
                    </a:cubicBezTo>
                    <a:cubicBezTo>
                      <a:pt x="20" y="14"/>
                      <a:pt x="20" y="27"/>
                      <a:pt x="20" y="40"/>
                    </a:cubicBezTo>
                    <a:cubicBezTo>
                      <a:pt x="14" y="40"/>
                      <a:pt x="7" y="40"/>
                      <a:pt x="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3" name="Freeform 110">
                <a:extLst>
                  <a:ext uri="{FF2B5EF4-FFF2-40B4-BE49-F238E27FC236}">
                    <a16:creationId xmlns:a16="http://schemas.microsoft.com/office/drawing/2014/main" id="{FCD0F2C9-CE46-462A-806A-77456E52F80F}"/>
                  </a:ext>
                </a:extLst>
              </p:cNvPr>
              <p:cNvSpPr>
                <a:spLocks/>
              </p:cNvSpPr>
              <p:nvPr/>
            </p:nvSpPr>
            <p:spPr bwMode="auto">
              <a:xfrm>
                <a:off x="6791325" y="2679700"/>
                <a:ext cx="53975" cy="103187"/>
              </a:xfrm>
              <a:custGeom>
                <a:avLst/>
                <a:gdLst>
                  <a:gd name="T0" fmla="*/ 0 w 20"/>
                  <a:gd name="T1" fmla="*/ 38 h 38"/>
                  <a:gd name="T2" fmla="*/ 0 w 20"/>
                  <a:gd name="T3" fmla="*/ 0 h 38"/>
                  <a:gd name="T4" fmla="*/ 20 w 20"/>
                  <a:gd name="T5" fmla="*/ 0 h 38"/>
                  <a:gd name="T6" fmla="*/ 20 w 20"/>
                  <a:gd name="T7" fmla="*/ 38 h 38"/>
                  <a:gd name="T8" fmla="*/ 0 w 20"/>
                  <a:gd name="T9" fmla="*/ 38 h 38"/>
                </a:gdLst>
                <a:ahLst/>
                <a:cxnLst>
                  <a:cxn ang="0">
                    <a:pos x="T0" y="T1"/>
                  </a:cxn>
                  <a:cxn ang="0">
                    <a:pos x="T2" y="T3"/>
                  </a:cxn>
                  <a:cxn ang="0">
                    <a:pos x="T4" y="T5"/>
                  </a:cxn>
                  <a:cxn ang="0">
                    <a:pos x="T6" y="T7"/>
                  </a:cxn>
                  <a:cxn ang="0">
                    <a:pos x="T8" y="T9"/>
                  </a:cxn>
                </a:cxnLst>
                <a:rect l="0" t="0" r="r" b="b"/>
                <a:pathLst>
                  <a:path w="20" h="38">
                    <a:moveTo>
                      <a:pt x="0" y="38"/>
                    </a:moveTo>
                    <a:cubicBezTo>
                      <a:pt x="0" y="25"/>
                      <a:pt x="0" y="13"/>
                      <a:pt x="0" y="0"/>
                    </a:cubicBezTo>
                    <a:cubicBezTo>
                      <a:pt x="7" y="0"/>
                      <a:pt x="13" y="0"/>
                      <a:pt x="20" y="0"/>
                    </a:cubicBezTo>
                    <a:cubicBezTo>
                      <a:pt x="20" y="12"/>
                      <a:pt x="20" y="25"/>
                      <a:pt x="20" y="38"/>
                    </a:cubicBezTo>
                    <a:cubicBezTo>
                      <a:pt x="14" y="38"/>
                      <a:pt x="8"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4" name="Freeform 111">
                <a:extLst>
                  <a:ext uri="{FF2B5EF4-FFF2-40B4-BE49-F238E27FC236}">
                    <a16:creationId xmlns:a16="http://schemas.microsoft.com/office/drawing/2014/main" id="{46DA92C8-5B7B-47A4-8AED-C6BED48B148E}"/>
                  </a:ext>
                </a:extLst>
              </p:cNvPr>
              <p:cNvSpPr>
                <a:spLocks/>
              </p:cNvSpPr>
              <p:nvPr/>
            </p:nvSpPr>
            <p:spPr bwMode="auto">
              <a:xfrm>
                <a:off x="5286375" y="2528888"/>
                <a:ext cx="53975" cy="103187"/>
              </a:xfrm>
              <a:custGeom>
                <a:avLst/>
                <a:gdLst>
                  <a:gd name="T0" fmla="*/ 0 w 20"/>
                  <a:gd name="T1" fmla="*/ 0 h 38"/>
                  <a:gd name="T2" fmla="*/ 20 w 20"/>
                  <a:gd name="T3" fmla="*/ 0 h 38"/>
                  <a:gd name="T4" fmla="*/ 20 w 20"/>
                  <a:gd name="T5" fmla="*/ 38 h 38"/>
                  <a:gd name="T6" fmla="*/ 0 w 20"/>
                  <a:gd name="T7" fmla="*/ 38 h 38"/>
                  <a:gd name="T8" fmla="*/ 0 w 20"/>
                  <a:gd name="T9" fmla="*/ 0 h 38"/>
                </a:gdLst>
                <a:ahLst/>
                <a:cxnLst>
                  <a:cxn ang="0">
                    <a:pos x="T0" y="T1"/>
                  </a:cxn>
                  <a:cxn ang="0">
                    <a:pos x="T2" y="T3"/>
                  </a:cxn>
                  <a:cxn ang="0">
                    <a:pos x="T4" y="T5"/>
                  </a:cxn>
                  <a:cxn ang="0">
                    <a:pos x="T6" y="T7"/>
                  </a:cxn>
                  <a:cxn ang="0">
                    <a:pos x="T8" y="T9"/>
                  </a:cxn>
                </a:cxnLst>
                <a:rect l="0" t="0" r="r" b="b"/>
                <a:pathLst>
                  <a:path w="20" h="38">
                    <a:moveTo>
                      <a:pt x="0" y="0"/>
                    </a:moveTo>
                    <a:cubicBezTo>
                      <a:pt x="7" y="0"/>
                      <a:pt x="13" y="0"/>
                      <a:pt x="20" y="0"/>
                    </a:cubicBezTo>
                    <a:cubicBezTo>
                      <a:pt x="20" y="12"/>
                      <a:pt x="20" y="25"/>
                      <a:pt x="20"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5" name="Freeform 112">
                <a:extLst>
                  <a:ext uri="{FF2B5EF4-FFF2-40B4-BE49-F238E27FC236}">
                    <a16:creationId xmlns:a16="http://schemas.microsoft.com/office/drawing/2014/main" id="{48CF3A98-7923-4E12-BEEA-2407AD74027A}"/>
                  </a:ext>
                </a:extLst>
              </p:cNvPr>
              <p:cNvSpPr>
                <a:spLocks/>
              </p:cNvSpPr>
              <p:nvPr/>
            </p:nvSpPr>
            <p:spPr bwMode="auto">
              <a:xfrm>
                <a:off x="6889750" y="2528888"/>
                <a:ext cx="53975" cy="103187"/>
              </a:xfrm>
              <a:custGeom>
                <a:avLst/>
                <a:gdLst>
                  <a:gd name="T0" fmla="*/ 0 w 20"/>
                  <a:gd name="T1" fmla="*/ 0 h 38"/>
                  <a:gd name="T2" fmla="*/ 20 w 20"/>
                  <a:gd name="T3" fmla="*/ 0 h 38"/>
                  <a:gd name="T4" fmla="*/ 20 w 20"/>
                  <a:gd name="T5" fmla="*/ 38 h 38"/>
                  <a:gd name="T6" fmla="*/ 0 w 20"/>
                  <a:gd name="T7" fmla="*/ 38 h 38"/>
                  <a:gd name="T8" fmla="*/ 0 w 20"/>
                  <a:gd name="T9" fmla="*/ 0 h 38"/>
                </a:gdLst>
                <a:ahLst/>
                <a:cxnLst>
                  <a:cxn ang="0">
                    <a:pos x="T0" y="T1"/>
                  </a:cxn>
                  <a:cxn ang="0">
                    <a:pos x="T2" y="T3"/>
                  </a:cxn>
                  <a:cxn ang="0">
                    <a:pos x="T4" y="T5"/>
                  </a:cxn>
                  <a:cxn ang="0">
                    <a:pos x="T6" y="T7"/>
                  </a:cxn>
                  <a:cxn ang="0">
                    <a:pos x="T8" y="T9"/>
                  </a:cxn>
                </a:cxnLst>
                <a:rect l="0" t="0" r="r" b="b"/>
                <a:pathLst>
                  <a:path w="20" h="38">
                    <a:moveTo>
                      <a:pt x="0" y="0"/>
                    </a:moveTo>
                    <a:cubicBezTo>
                      <a:pt x="7" y="0"/>
                      <a:pt x="13" y="0"/>
                      <a:pt x="20" y="0"/>
                    </a:cubicBezTo>
                    <a:cubicBezTo>
                      <a:pt x="20" y="13"/>
                      <a:pt x="20" y="25"/>
                      <a:pt x="20"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6" name="Freeform 113">
                <a:extLst>
                  <a:ext uri="{FF2B5EF4-FFF2-40B4-BE49-F238E27FC236}">
                    <a16:creationId xmlns:a16="http://schemas.microsoft.com/office/drawing/2014/main" id="{93951E4B-F687-45E8-AFF7-931B74E46AFB}"/>
                  </a:ext>
                </a:extLst>
              </p:cNvPr>
              <p:cNvSpPr>
                <a:spLocks/>
              </p:cNvSpPr>
              <p:nvPr/>
            </p:nvSpPr>
            <p:spPr bwMode="auto">
              <a:xfrm>
                <a:off x="6791325" y="2528888"/>
                <a:ext cx="53975" cy="103187"/>
              </a:xfrm>
              <a:custGeom>
                <a:avLst/>
                <a:gdLst>
                  <a:gd name="T0" fmla="*/ 0 w 20"/>
                  <a:gd name="T1" fmla="*/ 38 h 38"/>
                  <a:gd name="T2" fmla="*/ 0 w 20"/>
                  <a:gd name="T3" fmla="*/ 0 h 38"/>
                  <a:gd name="T4" fmla="*/ 20 w 20"/>
                  <a:gd name="T5" fmla="*/ 0 h 38"/>
                  <a:gd name="T6" fmla="*/ 20 w 20"/>
                  <a:gd name="T7" fmla="*/ 38 h 38"/>
                  <a:gd name="T8" fmla="*/ 0 w 20"/>
                  <a:gd name="T9" fmla="*/ 38 h 38"/>
                </a:gdLst>
                <a:ahLst/>
                <a:cxnLst>
                  <a:cxn ang="0">
                    <a:pos x="T0" y="T1"/>
                  </a:cxn>
                  <a:cxn ang="0">
                    <a:pos x="T2" y="T3"/>
                  </a:cxn>
                  <a:cxn ang="0">
                    <a:pos x="T4" y="T5"/>
                  </a:cxn>
                  <a:cxn ang="0">
                    <a:pos x="T6" y="T7"/>
                  </a:cxn>
                  <a:cxn ang="0">
                    <a:pos x="T8" y="T9"/>
                  </a:cxn>
                </a:cxnLst>
                <a:rect l="0" t="0" r="r" b="b"/>
                <a:pathLst>
                  <a:path w="20" h="38">
                    <a:moveTo>
                      <a:pt x="0" y="38"/>
                    </a:moveTo>
                    <a:cubicBezTo>
                      <a:pt x="0" y="25"/>
                      <a:pt x="0" y="13"/>
                      <a:pt x="0" y="0"/>
                    </a:cubicBezTo>
                    <a:cubicBezTo>
                      <a:pt x="7" y="0"/>
                      <a:pt x="13" y="0"/>
                      <a:pt x="20" y="0"/>
                    </a:cubicBezTo>
                    <a:cubicBezTo>
                      <a:pt x="20" y="13"/>
                      <a:pt x="20" y="25"/>
                      <a:pt x="20" y="38"/>
                    </a:cubicBezTo>
                    <a:cubicBezTo>
                      <a:pt x="14" y="38"/>
                      <a:pt x="7"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7" name="Freeform 114">
                <a:extLst>
                  <a:ext uri="{FF2B5EF4-FFF2-40B4-BE49-F238E27FC236}">
                    <a16:creationId xmlns:a16="http://schemas.microsoft.com/office/drawing/2014/main" id="{06398AF6-1609-43E4-8E73-47D8D54BC31F}"/>
                  </a:ext>
                </a:extLst>
              </p:cNvPr>
              <p:cNvSpPr>
                <a:spLocks/>
              </p:cNvSpPr>
              <p:nvPr/>
            </p:nvSpPr>
            <p:spPr bwMode="auto">
              <a:xfrm>
                <a:off x="5389563" y="2528888"/>
                <a:ext cx="52388" cy="103187"/>
              </a:xfrm>
              <a:custGeom>
                <a:avLst/>
                <a:gdLst>
                  <a:gd name="T0" fmla="*/ 0 w 19"/>
                  <a:gd name="T1" fmla="*/ 0 h 38"/>
                  <a:gd name="T2" fmla="*/ 19 w 19"/>
                  <a:gd name="T3" fmla="*/ 0 h 38"/>
                  <a:gd name="T4" fmla="*/ 19 w 19"/>
                  <a:gd name="T5" fmla="*/ 38 h 38"/>
                  <a:gd name="T6" fmla="*/ 0 w 19"/>
                  <a:gd name="T7" fmla="*/ 38 h 38"/>
                  <a:gd name="T8" fmla="*/ 0 w 19"/>
                  <a:gd name="T9" fmla="*/ 0 h 38"/>
                </a:gdLst>
                <a:ahLst/>
                <a:cxnLst>
                  <a:cxn ang="0">
                    <a:pos x="T0" y="T1"/>
                  </a:cxn>
                  <a:cxn ang="0">
                    <a:pos x="T2" y="T3"/>
                  </a:cxn>
                  <a:cxn ang="0">
                    <a:pos x="T4" y="T5"/>
                  </a:cxn>
                  <a:cxn ang="0">
                    <a:pos x="T6" y="T7"/>
                  </a:cxn>
                  <a:cxn ang="0">
                    <a:pos x="T8" y="T9"/>
                  </a:cxn>
                </a:cxnLst>
                <a:rect l="0" t="0" r="r" b="b"/>
                <a:pathLst>
                  <a:path w="19" h="38">
                    <a:moveTo>
                      <a:pt x="0" y="0"/>
                    </a:moveTo>
                    <a:cubicBezTo>
                      <a:pt x="6" y="0"/>
                      <a:pt x="12" y="0"/>
                      <a:pt x="19" y="0"/>
                    </a:cubicBezTo>
                    <a:cubicBezTo>
                      <a:pt x="19" y="13"/>
                      <a:pt x="19" y="25"/>
                      <a:pt x="19"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8" name="Freeform 115">
                <a:extLst>
                  <a:ext uri="{FF2B5EF4-FFF2-40B4-BE49-F238E27FC236}">
                    <a16:creationId xmlns:a16="http://schemas.microsoft.com/office/drawing/2014/main" id="{81E79E3A-B5A1-498A-AB54-658B7CD67126}"/>
                  </a:ext>
                </a:extLst>
              </p:cNvPr>
              <p:cNvSpPr>
                <a:spLocks/>
              </p:cNvSpPr>
              <p:nvPr/>
            </p:nvSpPr>
            <p:spPr bwMode="auto">
              <a:xfrm>
                <a:off x="5286375" y="2679700"/>
                <a:ext cx="53975" cy="103187"/>
              </a:xfrm>
              <a:custGeom>
                <a:avLst/>
                <a:gdLst>
                  <a:gd name="T0" fmla="*/ 0 w 20"/>
                  <a:gd name="T1" fmla="*/ 38 h 38"/>
                  <a:gd name="T2" fmla="*/ 0 w 20"/>
                  <a:gd name="T3" fmla="*/ 0 h 38"/>
                  <a:gd name="T4" fmla="*/ 20 w 20"/>
                  <a:gd name="T5" fmla="*/ 0 h 38"/>
                  <a:gd name="T6" fmla="*/ 20 w 20"/>
                  <a:gd name="T7" fmla="*/ 38 h 38"/>
                  <a:gd name="T8" fmla="*/ 0 w 20"/>
                  <a:gd name="T9" fmla="*/ 38 h 38"/>
                </a:gdLst>
                <a:ahLst/>
                <a:cxnLst>
                  <a:cxn ang="0">
                    <a:pos x="T0" y="T1"/>
                  </a:cxn>
                  <a:cxn ang="0">
                    <a:pos x="T2" y="T3"/>
                  </a:cxn>
                  <a:cxn ang="0">
                    <a:pos x="T4" y="T5"/>
                  </a:cxn>
                  <a:cxn ang="0">
                    <a:pos x="T6" y="T7"/>
                  </a:cxn>
                  <a:cxn ang="0">
                    <a:pos x="T8" y="T9"/>
                  </a:cxn>
                </a:cxnLst>
                <a:rect l="0" t="0" r="r" b="b"/>
                <a:pathLst>
                  <a:path w="20" h="38">
                    <a:moveTo>
                      <a:pt x="0" y="38"/>
                    </a:moveTo>
                    <a:cubicBezTo>
                      <a:pt x="0" y="25"/>
                      <a:pt x="0" y="13"/>
                      <a:pt x="0" y="0"/>
                    </a:cubicBezTo>
                    <a:cubicBezTo>
                      <a:pt x="7" y="0"/>
                      <a:pt x="13" y="0"/>
                      <a:pt x="20" y="0"/>
                    </a:cubicBezTo>
                    <a:cubicBezTo>
                      <a:pt x="20" y="13"/>
                      <a:pt x="20" y="25"/>
                      <a:pt x="20" y="38"/>
                    </a:cubicBezTo>
                    <a:cubicBezTo>
                      <a:pt x="13" y="38"/>
                      <a:pt x="7"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9" name="Freeform 116">
                <a:extLst>
                  <a:ext uri="{FF2B5EF4-FFF2-40B4-BE49-F238E27FC236}">
                    <a16:creationId xmlns:a16="http://schemas.microsoft.com/office/drawing/2014/main" id="{75895A21-7F2C-4BE6-B373-94EC391607ED}"/>
                  </a:ext>
                </a:extLst>
              </p:cNvPr>
              <p:cNvSpPr>
                <a:spLocks/>
              </p:cNvSpPr>
              <p:nvPr/>
            </p:nvSpPr>
            <p:spPr bwMode="auto">
              <a:xfrm>
                <a:off x="6889750" y="2679700"/>
                <a:ext cx="53975" cy="103187"/>
              </a:xfrm>
              <a:custGeom>
                <a:avLst/>
                <a:gdLst>
                  <a:gd name="T0" fmla="*/ 20 w 20"/>
                  <a:gd name="T1" fmla="*/ 0 h 38"/>
                  <a:gd name="T2" fmla="*/ 20 w 20"/>
                  <a:gd name="T3" fmla="*/ 38 h 38"/>
                  <a:gd name="T4" fmla="*/ 0 w 20"/>
                  <a:gd name="T5" fmla="*/ 38 h 38"/>
                  <a:gd name="T6" fmla="*/ 0 w 20"/>
                  <a:gd name="T7" fmla="*/ 0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cubicBezTo>
                      <a:pt x="20" y="13"/>
                      <a:pt x="20" y="25"/>
                      <a:pt x="20" y="38"/>
                    </a:cubicBezTo>
                    <a:cubicBezTo>
                      <a:pt x="14" y="38"/>
                      <a:pt x="7" y="38"/>
                      <a:pt x="0" y="38"/>
                    </a:cubicBezTo>
                    <a:cubicBezTo>
                      <a:pt x="0" y="26"/>
                      <a:pt x="0" y="13"/>
                      <a:pt x="0" y="0"/>
                    </a:cubicBezTo>
                    <a:cubicBezTo>
                      <a:pt x="7" y="0"/>
                      <a:pt x="13"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0" name="Freeform 117">
                <a:extLst>
                  <a:ext uri="{FF2B5EF4-FFF2-40B4-BE49-F238E27FC236}">
                    <a16:creationId xmlns:a16="http://schemas.microsoft.com/office/drawing/2014/main" id="{2E8399DD-BF50-4A4A-BAC6-6D983CD4CE58}"/>
                  </a:ext>
                </a:extLst>
              </p:cNvPr>
              <p:cNvSpPr>
                <a:spLocks/>
              </p:cNvSpPr>
              <p:nvPr/>
            </p:nvSpPr>
            <p:spPr bwMode="auto">
              <a:xfrm>
                <a:off x="5673725" y="2528888"/>
                <a:ext cx="57150" cy="103187"/>
              </a:xfrm>
              <a:custGeom>
                <a:avLst/>
                <a:gdLst>
                  <a:gd name="T0" fmla="*/ 0 w 21"/>
                  <a:gd name="T1" fmla="*/ 0 h 38"/>
                  <a:gd name="T2" fmla="*/ 21 w 21"/>
                  <a:gd name="T3" fmla="*/ 0 h 38"/>
                  <a:gd name="T4" fmla="*/ 21 w 21"/>
                  <a:gd name="T5" fmla="*/ 38 h 38"/>
                  <a:gd name="T6" fmla="*/ 0 w 21"/>
                  <a:gd name="T7" fmla="*/ 38 h 38"/>
                  <a:gd name="T8" fmla="*/ 0 w 21"/>
                  <a:gd name="T9" fmla="*/ 0 h 38"/>
                </a:gdLst>
                <a:ahLst/>
                <a:cxnLst>
                  <a:cxn ang="0">
                    <a:pos x="T0" y="T1"/>
                  </a:cxn>
                  <a:cxn ang="0">
                    <a:pos x="T2" y="T3"/>
                  </a:cxn>
                  <a:cxn ang="0">
                    <a:pos x="T4" y="T5"/>
                  </a:cxn>
                  <a:cxn ang="0">
                    <a:pos x="T6" y="T7"/>
                  </a:cxn>
                  <a:cxn ang="0">
                    <a:pos x="T8" y="T9"/>
                  </a:cxn>
                </a:cxnLst>
                <a:rect l="0" t="0" r="r" b="b"/>
                <a:pathLst>
                  <a:path w="21" h="38">
                    <a:moveTo>
                      <a:pt x="0" y="0"/>
                    </a:moveTo>
                    <a:cubicBezTo>
                      <a:pt x="8" y="0"/>
                      <a:pt x="14" y="0"/>
                      <a:pt x="21" y="0"/>
                    </a:cubicBezTo>
                    <a:cubicBezTo>
                      <a:pt x="21" y="13"/>
                      <a:pt x="21" y="25"/>
                      <a:pt x="21" y="38"/>
                    </a:cubicBezTo>
                    <a:cubicBezTo>
                      <a:pt x="14" y="38"/>
                      <a:pt x="8" y="38"/>
                      <a:pt x="0" y="38"/>
                    </a:cubicBezTo>
                    <a:cubicBezTo>
                      <a:pt x="0" y="25"/>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1" name="Freeform 118">
                <a:extLst>
                  <a:ext uri="{FF2B5EF4-FFF2-40B4-BE49-F238E27FC236}">
                    <a16:creationId xmlns:a16="http://schemas.microsoft.com/office/drawing/2014/main" id="{4D4B7E90-BF44-49E3-9600-5F93398E91A3}"/>
                  </a:ext>
                </a:extLst>
              </p:cNvPr>
              <p:cNvSpPr>
                <a:spLocks/>
              </p:cNvSpPr>
              <p:nvPr/>
            </p:nvSpPr>
            <p:spPr bwMode="auto">
              <a:xfrm>
                <a:off x="5676900" y="2673350"/>
                <a:ext cx="57150" cy="112712"/>
              </a:xfrm>
              <a:custGeom>
                <a:avLst/>
                <a:gdLst>
                  <a:gd name="T0" fmla="*/ 21 w 21"/>
                  <a:gd name="T1" fmla="*/ 41 h 41"/>
                  <a:gd name="T2" fmla="*/ 0 w 21"/>
                  <a:gd name="T3" fmla="*/ 41 h 41"/>
                  <a:gd name="T4" fmla="*/ 0 w 21"/>
                  <a:gd name="T5" fmla="*/ 3 h 41"/>
                  <a:gd name="T6" fmla="*/ 2 w 21"/>
                  <a:gd name="T7" fmla="*/ 1 h 41"/>
                  <a:gd name="T8" fmla="*/ 21 w 21"/>
                  <a:gd name="T9" fmla="*/ 19 h 41"/>
                  <a:gd name="T10" fmla="*/ 21 w 21"/>
                  <a:gd name="T11" fmla="*/ 41 h 41"/>
                </a:gdLst>
                <a:ahLst/>
                <a:cxnLst>
                  <a:cxn ang="0">
                    <a:pos x="T0" y="T1"/>
                  </a:cxn>
                  <a:cxn ang="0">
                    <a:pos x="T2" y="T3"/>
                  </a:cxn>
                  <a:cxn ang="0">
                    <a:pos x="T4" y="T5"/>
                  </a:cxn>
                  <a:cxn ang="0">
                    <a:pos x="T6" y="T7"/>
                  </a:cxn>
                  <a:cxn ang="0">
                    <a:pos x="T8" y="T9"/>
                  </a:cxn>
                  <a:cxn ang="0">
                    <a:pos x="T10" y="T11"/>
                  </a:cxn>
                </a:cxnLst>
                <a:rect l="0" t="0" r="r" b="b"/>
                <a:pathLst>
                  <a:path w="21" h="41">
                    <a:moveTo>
                      <a:pt x="21" y="41"/>
                    </a:moveTo>
                    <a:cubicBezTo>
                      <a:pt x="13" y="41"/>
                      <a:pt x="7" y="41"/>
                      <a:pt x="0" y="41"/>
                    </a:cubicBezTo>
                    <a:cubicBezTo>
                      <a:pt x="0" y="28"/>
                      <a:pt x="0" y="15"/>
                      <a:pt x="0" y="3"/>
                    </a:cubicBezTo>
                    <a:cubicBezTo>
                      <a:pt x="0" y="2"/>
                      <a:pt x="1" y="1"/>
                      <a:pt x="2" y="1"/>
                    </a:cubicBezTo>
                    <a:cubicBezTo>
                      <a:pt x="21" y="0"/>
                      <a:pt x="21" y="0"/>
                      <a:pt x="21" y="19"/>
                    </a:cubicBezTo>
                    <a:cubicBezTo>
                      <a:pt x="21" y="26"/>
                      <a:pt x="21" y="33"/>
                      <a:pt x="2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2" name="Freeform 119">
                <a:extLst>
                  <a:ext uri="{FF2B5EF4-FFF2-40B4-BE49-F238E27FC236}">
                    <a16:creationId xmlns:a16="http://schemas.microsoft.com/office/drawing/2014/main" id="{51AD6B9A-D5D4-48FC-89B2-B168663177B7}"/>
                  </a:ext>
                </a:extLst>
              </p:cNvPr>
              <p:cNvSpPr>
                <a:spLocks/>
              </p:cNvSpPr>
              <p:nvPr/>
            </p:nvSpPr>
            <p:spPr bwMode="auto">
              <a:xfrm>
                <a:off x="5386388" y="2679700"/>
                <a:ext cx="55563" cy="103187"/>
              </a:xfrm>
              <a:custGeom>
                <a:avLst/>
                <a:gdLst>
                  <a:gd name="T0" fmla="*/ 0 w 20"/>
                  <a:gd name="T1" fmla="*/ 38 h 38"/>
                  <a:gd name="T2" fmla="*/ 0 w 20"/>
                  <a:gd name="T3" fmla="*/ 0 h 38"/>
                  <a:gd name="T4" fmla="*/ 20 w 20"/>
                  <a:gd name="T5" fmla="*/ 0 h 38"/>
                  <a:gd name="T6" fmla="*/ 20 w 20"/>
                  <a:gd name="T7" fmla="*/ 38 h 38"/>
                  <a:gd name="T8" fmla="*/ 0 w 20"/>
                  <a:gd name="T9" fmla="*/ 38 h 38"/>
                </a:gdLst>
                <a:ahLst/>
                <a:cxnLst>
                  <a:cxn ang="0">
                    <a:pos x="T0" y="T1"/>
                  </a:cxn>
                  <a:cxn ang="0">
                    <a:pos x="T2" y="T3"/>
                  </a:cxn>
                  <a:cxn ang="0">
                    <a:pos x="T4" y="T5"/>
                  </a:cxn>
                  <a:cxn ang="0">
                    <a:pos x="T6" y="T7"/>
                  </a:cxn>
                  <a:cxn ang="0">
                    <a:pos x="T8" y="T9"/>
                  </a:cxn>
                </a:cxnLst>
                <a:rect l="0" t="0" r="r" b="b"/>
                <a:pathLst>
                  <a:path w="20" h="38">
                    <a:moveTo>
                      <a:pt x="0" y="38"/>
                    </a:moveTo>
                    <a:cubicBezTo>
                      <a:pt x="0" y="25"/>
                      <a:pt x="0" y="13"/>
                      <a:pt x="0" y="0"/>
                    </a:cubicBezTo>
                    <a:cubicBezTo>
                      <a:pt x="7" y="0"/>
                      <a:pt x="13" y="0"/>
                      <a:pt x="20" y="0"/>
                    </a:cubicBezTo>
                    <a:cubicBezTo>
                      <a:pt x="20" y="13"/>
                      <a:pt x="20" y="25"/>
                      <a:pt x="20" y="38"/>
                    </a:cubicBezTo>
                    <a:cubicBezTo>
                      <a:pt x="14" y="38"/>
                      <a:pt x="8"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3" name="Freeform 120">
                <a:extLst>
                  <a:ext uri="{FF2B5EF4-FFF2-40B4-BE49-F238E27FC236}">
                    <a16:creationId xmlns:a16="http://schemas.microsoft.com/office/drawing/2014/main" id="{BAEFF9B8-AB4C-4F18-9A58-0D5A32684557}"/>
                  </a:ext>
                </a:extLst>
              </p:cNvPr>
              <p:cNvSpPr>
                <a:spLocks/>
              </p:cNvSpPr>
              <p:nvPr/>
            </p:nvSpPr>
            <p:spPr bwMode="auto">
              <a:xfrm>
                <a:off x="7392988" y="2528888"/>
                <a:ext cx="53975" cy="103187"/>
              </a:xfrm>
              <a:custGeom>
                <a:avLst/>
                <a:gdLst>
                  <a:gd name="T0" fmla="*/ 0 w 20"/>
                  <a:gd name="T1" fmla="*/ 0 h 38"/>
                  <a:gd name="T2" fmla="*/ 20 w 20"/>
                  <a:gd name="T3" fmla="*/ 0 h 38"/>
                  <a:gd name="T4" fmla="*/ 20 w 20"/>
                  <a:gd name="T5" fmla="*/ 38 h 38"/>
                  <a:gd name="T6" fmla="*/ 0 w 20"/>
                  <a:gd name="T7" fmla="*/ 38 h 38"/>
                  <a:gd name="T8" fmla="*/ 0 w 20"/>
                  <a:gd name="T9" fmla="*/ 0 h 38"/>
                </a:gdLst>
                <a:ahLst/>
                <a:cxnLst>
                  <a:cxn ang="0">
                    <a:pos x="T0" y="T1"/>
                  </a:cxn>
                  <a:cxn ang="0">
                    <a:pos x="T2" y="T3"/>
                  </a:cxn>
                  <a:cxn ang="0">
                    <a:pos x="T4" y="T5"/>
                  </a:cxn>
                  <a:cxn ang="0">
                    <a:pos x="T6" y="T7"/>
                  </a:cxn>
                  <a:cxn ang="0">
                    <a:pos x="T8" y="T9"/>
                  </a:cxn>
                </a:cxnLst>
                <a:rect l="0" t="0" r="r" b="b"/>
                <a:pathLst>
                  <a:path w="20" h="38">
                    <a:moveTo>
                      <a:pt x="0" y="0"/>
                    </a:moveTo>
                    <a:cubicBezTo>
                      <a:pt x="7" y="0"/>
                      <a:pt x="13" y="0"/>
                      <a:pt x="20" y="0"/>
                    </a:cubicBezTo>
                    <a:cubicBezTo>
                      <a:pt x="20" y="12"/>
                      <a:pt x="20" y="25"/>
                      <a:pt x="20"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4" name="Freeform 121">
                <a:extLst>
                  <a:ext uri="{FF2B5EF4-FFF2-40B4-BE49-F238E27FC236}">
                    <a16:creationId xmlns:a16="http://schemas.microsoft.com/office/drawing/2014/main" id="{23446550-935D-431A-B24A-D79E6FBEC040}"/>
                  </a:ext>
                </a:extLst>
              </p:cNvPr>
              <p:cNvSpPr>
                <a:spLocks/>
              </p:cNvSpPr>
              <p:nvPr/>
            </p:nvSpPr>
            <p:spPr bwMode="auto">
              <a:xfrm>
                <a:off x="7091363" y="2528888"/>
                <a:ext cx="55563" cy="103187"/>
              </a:xfrm>
              <a:custGeom>
                <a:avLst/>
                <a:gdLst>
                  <a:gd name="T0" fmla="*/ 0 w 20"/>
                  <a:gd name="T1" fmla="*/ 38 h 38"/>
                  <a:gd name="T2" fmla="*/ 0 w 20"/>
                  <a:gd name="T3" fmla="*/ 0 h 38"/>
                  <a:gd name="T4" fmla="*/ 20 w 20"/>
                  <a:gd name="T5" fmla="*/ 0 h 38"/>
                  <a:gd name="T6" fmla="*/ 20 w 20"/>
                  <a:gd name="T7" fmla="*/ 38 h 38"/>
                  <a:gd name="T8" fmla="*/ 0 w 20"/>
                  <a:gd name="T9" fmla="*/ 38 h 38"/>
                </a:gdLst>
                <a:ahLst/>
                <a:cxnLst>
                  <a:cxn ang="0">
                    <a:pos x="T0" y="T1"/>
                  </a:cxn>
                  <a:cxn ang="0">
                    <a:pos x="T2" y="T3"/>
                  </a:cxn>
                  <a:cxn ang="0">
                    <a:pos x="T4" y="T5"/>
                  </a:cxn>
                  <a:cxn ang="0">
                    <a:pos x="T6" y="T7"/>
                  </a:cxn>
                  <a:cxn ang="0">
                    <a:pos x="T8" y="T9"/>
                  </a:cxn>
                </a:cxnLst>
                <a:rect l="0" t="0" r="r" b="b"/>
                <a:pathLst>
                  <a:path w="20" h="38">
                    <a:moveTo>
                      <a:pt x="0" y="38"/>
                    </a:moveTo>
                    <a:cubicBezTo>
                      <a:pt x="0" y="25"/>
                      <a:pt x="0" y="13"/>
                      <a:pt x="0" y="0"/>
                    </a:cubicBezTo>
                    <a:cubicBezTo>
                      <a:pt x="7" y="0"/>
                      <a:pt x="13" y="0"/>
                      <a:pt x="20" y="0"/>
                    </a:cubicBezTo>
                    <a:cubicBezTo>
                      <a:pt x="20" y="12"/>
                      <a:pt x="20" y="25"/>
                      <a:pt x="20" y="38"/>
                    </a:cubicBezTo>
                    <a:cubicBezTo>
                      <a:pt x="13" y="38"/>
                      <a:pt x="7"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5" name="Freeform 122">
                <a:extLst>
                  <a:ext uri="{FF2B5EF4-FFF2-40B4-BE49-F238E27FC236}">
                    <a16:creationId xmlns:a16="http://schemas.microsoft.com/office/drawing/2014/main" id="{14BDEB47-595E-4F21-8503-905754E60C2F}"/>
                  </a:ext>
                </a:extLst>
              </p:cNvPr>
              <p:cNvSpPr>
                <a:spLocks/>
              </p:cNvSpPr>
              <p:nvPr/>
            </p:nvSpPr>
            <p:spPr bwMode="auto">
              <a:xfrm>
                <a:off x="6991350" y="2528888"/>
                <a:ext cx="53975" cy="103187"/>
              </a:xfrm>
              <a:custGeom>
                <a:avLst/>
                <a:gdLst>
                  <a:gd name="T0" fmla="*/ 20 w 20"/>
                  <a:gd name="T1" fmla="*/ 0 h 38"/>
                  <a:gd name="T2" fmla="*/ 20 w 20"/>
                  <a:gd name="T3" fmla="*/ 38 h 38"/>
                  <a:gd name="T4" fmla="*/ 0 w 20"/>
                  <a:gd name="T5" fmla="*/ 38 h 38"/>
                  <a:gd name="T6" fmla="*/ 0 w 20"/>
                  <a:gd name="T7" fmla="*/ 0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cubicBezTo>
                      <a:pt x="20" y="13"/>
                      <a:pt x="20" y="25"/>
                      <a:pt x="20" y="38"/>
                    </a:cubicBezTo>
                    <a:cubicBezTo>
                      <a:pt x="14" y="38"/>
                      <a:pt x="7" y="38"/>
                      <a:pt x="0" y="38"/>
                    </a:cubicBezTo>
                    <a:cubicBezTo>
                      <a:pt x="0" y="25"/>
                      <a:pt x="0" y="13"/>
                      <a:pt x="0" y="0"/>
                    </a:cubicBezTo>
                    <a:cubicBezTo>
                      <a:pt x="7" y="0"/>
                      <a:pt x="13"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6" name="Freeform 123">
                <a:extLst>
                  <a:ext uri="{FF2B5EF4-FFF2-40B4-BE49-F238E27FC236}">
                    <a16:creationId xmlns:a16="http://schemas.microsoft.com/office/drawing/2014/main" id="{9141F5BC-6629-42D9-B3D7-0C4FEA846076}"/>
                  </a:ext>
                </a:extLst>
              </p:cNvPr>
              <p:cNvSpPr>
                <a:spLocks/>
              </p:cNvSpPr>
              <p:nvPr/>
            </p:nvSpPr>
            <p:spPr bwMode="auto">
              <a:xfrm>
                <a:off x="6991350" y="2679700"/>
                <a:ext cx="53975" cy="103187"/>
              </a:xfrm>
              <a:custGeom>
                <a:avLst/>
                <a:gdLst>
                  <a:gd name="T0" fmla="*/ 0 w 20"/>
                  <a:gd name="T1" fmla="*/ 38 h 38"/>
                  <a:gd name="T2" fmla="*/ 0 w 20"/>
                  <a:gd name="T3" fmla="*/ 0 h 38"/>
                  <a:gd name="T4" fmla="*/ 20 w 20"/>
                  <a:gd name="T5" fmla="*/ 0 h 38"/>
                  <a:gd name="T6" fmla="*/ 20 w 20"/>
                  <a:gd name="T7" fmla="*/ 38 h 38"/>
                  <a:gd name="T8" fmla="*/ 0 w 20"/>
                  <a:gd name="T9" fmla="*/ 38 h 38"/>
                </a:gdLst>
                <a:ahLst/>
                <a:cxnLst>
                  <a:cxn ang="0">
                    <a:pos x="T0" y="T1"/>
                  </a:cxn>
                  <a:cxn ang="0">
                    <a:pos x="T2" y="T3"/>
                  </a:cxn>
                  <a:cxn ang="0">
                    <a:pos x="T4" y="T5"/>
                  </a:cxn>
                  <a:cxn ang="0">
                    <a:pos x="T6" y="T7"/>
                  </a:cxn>
                  <a:cxn ang="0">
                    <a:pos x="T8" y="T9"/>
                  </a:cxn>
                </a:cxnLst>
                <a:rect l="0" t="0" r="r" b="b"/>
                <a:pathLst>
                  <a:path w="20" h="38">
                    <a:moveTo>
                      <a:pt x="0" y="38"/>
                    </a:moveTo>
                    <a:cubicBezTo>
                      <a:pt x="0" y="25"/>
                      <a:pt x="0" y="13"/>
                      <a:pt x="0" y="0"/>
                    </a:cubicBezTo>
                    <a:cubicBezTo>
                      <a:pt x="7" y="0"/>
                      <a:pt x="14" y="0"/>
                      <a:pt x="20" y="0"/>
                    </a:cubicBezTo>
                    <a:cubicBezTo>
                      <a:pt x="20" y="13"/>
                      <a:pt x="20" y="25"/>
                      <a:pt x="20" y="38"/>
                    </a:cubicBezTo>
                    <a:cubicBezTo>
                      <a:pt x="14" y="38"/>
                      <a:pt x="8"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7" name="Freeform 124">
                <a:extLst>
                  <a:ext uri="{FF2B5EF4-FFF2-40B4-BE49-F238E27FC236}">
                    <a16:creationId xmlns:a16="http://schemas.microsoft.com/office/drawing/2014/main" id="{AAC84C75-BEE1-4D9E-A1C3-FAAD97D996C8}"/>
                  </a:ext>
                </a:extLst>
              </p:cNvPr>
              <p:cNvSpPr>
                <a:spLocks/>
              </p:cNvSpPr>
              <p:nvPr/>
            </p:nvSpPr>
            <p:spPr bwMode="auto">
              <a:xfrm>
                <a:off x="5184775" y="2528888"/>
                <a:ext cx="53975" cy="103187"/>
              </a:xfrm>
              <a:custGeom>
                <a:avLst/>
                <a:gdLst>
                  <a:gd name="T0" fmla="*/ 0 w 20"/>
                  <a:gd name="T1" fmla="*/ 0 h 38"/>
                  <a:gd name="T2" fmla="*/ 20 w 20"/>
                  <a:gd name="T3" fmla="*/ 0 h 38"/>
                  <a:gd name="T4" fmla="*/ 20 w 20"/>
                  <a:gd name="T5" fmla="*/ 38 h 38"/>
                  <a:gd name="T6" fmla="*/ 0 w 20"/>
                  <a:gd name="T7" fmla="*/ 38 h 38"/>
                  <a:gd name="T8" fmla="*/ 0 w 20"/>
                  <a:gd name="T9" fmla="*/ 0 h 38"/>
                </a:gdLst>
                <a:ahLst/>
                <a:cxnLst>
                  <a:cxn ang="0">
                    <a:pos x="T0" y="T1"/>
                  </a:cxn>
                  <a:cxn ang="0">
                    <a:pos x="T2" y="T3"/>
                  </a:cxn>
                  <a:cxn ang="0">
                    <a:pos x="T4" y="T5"/>
                  </a:cxn>
                  <a:cxn ang="0">
                    <a:pos x="T6" y="T7"/>
                  </a:cxn>
                  <a:cxn ang="0">
                    <a:pos x="T8" y="T9"/>
                  </a:cxn>
                </a:cxnLst>
                <a:rect l="0" t="0" r="r" b="b"/>
                <a:pathLst>
                  <a:path w="20" h="38">
                    <a:moveTo>
                      <a:pt x="0" y="0"/>
                    </a:moveTo>
                    <a:cubicBezTo>
                      <a:pt x="6" y="0"/>
                      <a:pt x="13" y="0"/>
                      <a:pt x="20" y="0"/>
                    </a:cubicBezTo>
                    <a:cubicBezTo>
                      <a:pt x="20" y="13"/>
                      <a:pt x="20" y="25"/>
                      <a:pt x="20"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8" name="Freeform 125">
                <a:extLst>
                  <a:ext uri="{FF2B5EF4-FFF2-40B4-BE49-F238E27FC236}">
                    <a16:creationId xmlns:a16="http://schemas.microsoft.com/office/drawing/2014/main" id="{F486E7AC-93EC-4DD0-9B27-D9C324F95475}"/>
                  </a:ext>
                </a:extLst>
              </p:cNvPr>
              <p:cNvSpPr>
                <a:spLocks/>
              </p:cNvSpPr>
              <p:nvPr/>
            </p:nvSpPr>
            <p:spPr bwMode="auto">
              <a:xfrm>
                <a:off x="5184775" y="2679700"/>
                <a:ext cx="53975" cy="103187"/>
              </a:xfrm>
              <a:custGeom>
                <a:avLst/>
                <a:gdLst>
                  <a:gd name="T0" fmla="*/ 20 w 20"/>
                  <a:gd name="T1" fmla="*/ 38 h 38"/>
                  <a:gd name="T2" fmla="*/ 0 w 20"/>
                  <a:gd name="T3" fmla="*/ 38 h 38"/>
                  <a:gd name="T4" fmla="*/ 0 w 20"/>
                  <a:gd name="T5" fmla="*/ 0 h 38"/>
                  <a:gd name="T6" fmla="*/ 20 w 20"/>
                  <a:gd name="T7" fmla="*/ 0 h 38"/>
                  <a:gd name="T8" fmla="*/ 20 w 20"/>
                  <a:gd name="T9" fmla="*/ 38 h 38"/>
                </a:gdLst>
                <a:ahLst/>
                <a:cxnLst>
                  <a:cxn ang="0">
                    <a:pos x="T0" y="T1"/>
                  </a:cxn>
                  <a:cxn ang="0">
                    <a:pos x="T2" y="T3"/>
                  </a:cxn>
                  <a:cxn ang="0">
                    <a:pos x="T4" y="T5"/>
                  </a:cxn>
                  <a:cxn ang="0">
                    <a:pos x="T6" y="T7"/>
                  </a:cxn>
                  <a:cxn ang="0">
                    <a:pos x="T8" y="T9"/>
                  </a:cxn>
                </a:cxnLst>
                <a:rect l="0" t="0" r="r" b="b"/>
                <a:pathLst>
                  <a:path w="20" h="38">
                    <a:moveTo>
                      <a:pt x="20" y="38"/>
                    </a:moveTo>
                    <a:cubicBezTo>
                      <a:pt x="13" y="38"/>
                      <a:pt x="6" y="38"/>
                      <a:pt x="0" y="38"/>
                    </a:cubicBezTo>
                    <a:cubicBezTo>
                      <a:pt x="0" y="26"/>
                      <a:pt x="0" y="13"/>
                      <a:pt x="0" y="0"/>
                    </a:cubicBezTo>
                    <a:cubicBezTo>
                      <a:pt x="6" y="0"/>
                      <a:pt x="13" y="0"/>
                      <a:pt x="20" y="0"/>
                    </a:cubicBezTo>
                    <a:cubicBezTo>
                      <a:pt x="20" y="13"/>
                      <a:pt x="20" y="25"/>
                      <a:pt x="2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9" name="Freeform 126">
                <a:extLst>
                  <a:ext uri="{FF2B5EF4-FFF2-40B4-BE49-F238E27FC236}">
                    <a16:creationId xmlns:a16="http://schemas.microsoft.com/office/drawing/2014/main" id="{ACBF9BF3-36CB-4A7B-BB8A-978177468E78}"/>
                  </a:ext>
                </a:extLst>
              </p:cNvPr>
              <p:cNvSpPr>
                <a:spLocks/>
              </p:cNvSpPr>
              <p:nvPr/>
            </p:nvSpPr>
            <p:spPr bwMode="auto">
              <a:xfrm>
                <a:off x="7389813" y="2679700"/>
                <a:ext cx="57150" cy="103187"/>
              </a:xfrm>
              <a:custGeom>
                <a:avLst/>
                <a:gdLst>
                  <a:gd name="T0" fmla="*/ 0 w 21"/>
                  <a:gd name="T1" fmla="*/ 38 h 38"/>
                  <a:gd name="T2" fmla="*/ 0 w 21"/>
                  <a:gd name="T3" fmla="*/ 0 h 38"/>
                  <a:gd name="T4" fmla="*/ 21 w 21"/>
                  <a:gd name="T5" fmla="*/ 0 h 38"/>
                  <a:gd name="T6" fmla="*/ 21 w 21"/>
                  <a:gd name="T7" fmla="*/ 38 h 38"/>
                  <a:gd name="T8" fmla="*/ 0 w 21"/>
                  <a:gd name="T9" fmla="*/ 38 h 38"/>
                </a:gdLst>
                <a:ahLst/>
                <a:cxnLst>
                  <a:cxn ang="0">
                    <a:pos x="T0" y="T1"/>
                  </a:cxn>
                  <a:cxn ang="0">
                    <a:pos x="T2" y="T3"/>
                  </a:cxn>
                  <a:cxn ang="0">
                    <a:pos x="T4" y="T5"/>
                  </a:cxn>
                  <a:cxn ang="0">
                    <a:pos x="T6" y="T7"/>
                  </a:cxn>
                  <a:cxn ang="0">
                    <a:pos x="T8" y="T9"/>
                  </a:cxn>
                </a:cxnLst>
                <a:rect l="0" t="0" r="r" b="b"/>
                <a:pathLst>
                  <a:path w="21" h="38">
                    <a:moveTo>
                      <a:pt x="0" y="38"/>
                    </a:moveTo>
                    <a:cubicBezTo>
                      <a:pt x="0" y="25"/>
                      <a:pt x="0" y="13"/>
                      <a:pt x="0" y="0"/>
                    </a:cubicBezTo>
                    <a:cubicBezTo>
                      <a:pt x="7" y="0"/>
                      <a:pt x="14" y="0"/>
                      <a:pt x="21" y="0"/>
                    </a:cubicBezTo>
                    <a:cubicBezTo>
                      <a:pt x="21" y="13"/>
                      <a:pt x="21" y="25"/>
                      <a:pt x="21" y="38"/>
                    </a:cubicBezTo>
                    <a:cubicBezTo>
                      <a:pt x="14" y="38"/>
                      <a:pt x="8"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0" name="Freeform 127">
                <a:extLst>
                  <a:ext uri="{FF2B5EF4-FFF2-40B4-BE49-F238E27FC236}">
                    <a16:creationId xmlns:a16="http://schemas.microsoft.com/office/drawing/2014/main" id="{94223BC1-6BDE-45DB-87AA-4A970880133D}"/>
                  </a:ext>
                </a:extLst>
              </p:cNvPr>
              <p:cNvSpPr>
                <a:spLocks/>
              </p:cNvSpPr>
              <p:nvPr/>
            </p:nvSpPr>
            <p:spPr bwMode="auto">
              <a:xfrm>
                <a:off x="4981575" y="2528888"/>
                <a:ext cx="55563" cy="103187"/>
              </a:xfrm>
              <a:custGeom>
                <a:avLst/>
                <a:gdLst>
                  <a:gd name="T0" fmla="*/ 0 w 20"/>
                  <a:gd name="T1" fmla="*/ 0 h 38"/>
                  <a:gd name="T2" fmla="*/ 20 w 20"/>
                  <a:gd name="T3" fmla="*/ 0 h 38"/>
                  <a:gd name="T4" fmla="*/ 20 w 20"/>
                  <a:gd name="T5" fmla="*/ 38 h 38"/>
                  <a:gd name="T6" fmla="*/ 0 w 20"/>
                  <a:gd name="T7" fmla="*/ 38 h 38"/>
                  <a:gd name="T8" fmla="*/ 0 w 20"/>
                  <a:gd name="T9" fmla="*/ 0 h 38"/>
                </a:gdLst>
                <a:ahLst/>
                <a:cxnLst>
                  <a:cxn ang="0">
                    <a:pos x="T0" y="T1"/>
                  </a:cxn>
                  <a:cxn ang="0">
                    <a:pos x="T2" y="T3"/>
                  </a:cxn>
                  <a:cxn ang="0">
                    <a:pos x="T4" y="T5"/>
                  </a:cxn>
                  <a:cxn ang="0">
                    <a:pos x="T6" y="T7"/>
                  </a:cxn>
                  <a:cxn ang="0">
                    <a:pos x="T8" y="T9"/>
                  </a:cxn>
                </a:cxnLst>
                <a:rect l="0" t="0" r="r" b="b"/>
                <a:pathLst>
                  <a:path w="20" h="38">
                    <a:moveTo>
                      <a:pt x="0" y="0"/>
                    </a:moveTo>
                    <a:cubicBezTo>
                      <a:pt x="7" y="0"/>
                      <a:pt x="13" y="0"/>
                      <a:pt x="20" y="0"/>
                    </a:cubicBezTo>
                    <a:cubicBezTo>
                      <a:pt x="20" y="13"/>
                      <a:pt x="20" y="25"/>
                      <a:pt x="20"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1" name="Freeform 128">
                <a:extLst>
                  <a:ext uri="{FF2B5EF4-FFF2-40B4-BE49-F238E27FC236}">
                    <a16:creationId xmlns:a16="http://schemas.microsoft.com/office/drawing/2014/main" id="{FE9D1603-97FF-480A-83EB-7F1DE4E7D813}"/>
                  </a:ext>
                </a:extLst>
              </p:cNvPr>
              <p:cNvSpPr>
                <a:spLocks/>
              </p:cNvSpPr>
              <p:nvPr/>
            </p:nvSpPr>
            <p:spPr bwMode="auto">
              <a:xfrm>
                <a:off x="7091363" y="2676525"/>
                <a:ext cx="55563" cy="106362"/>
              </a:xfrm>
              <a:custGeom>
                <a:avLst/>
                <a:gdLst>
                  <a:gd name="T0" fmla="*/ 0 w 20"/>
                  <a:gd name="T1" fmla="*/ 0 h 39"/>
                  <a:gd name="T2" fmla="*/ 20 w 20"/>
                  <a:gd name="T3" fmla="*/ 0 h 39"/>
                  <a:gd name="T4" fmla="*/ 20 w 20"/>
                  <a:gd name="T5" fmla="*/ 39 h 39"/>
                  <a:gd name="T6" fmla="*/ 0 w 20"/>
                  <a:gd name="T7" fmla="*/ 39 h 39"/>
                  <a:gd name="T8" fmla="*/ 0 w 20"/>
                  <a:gd name="T9" fmla="*/ 0 h 39"/>
                </a:gdLst>
                <a:ahLst/>
                <a:cxnLst>
                  <a:cxn ang="0">
                    <a:pos x="T0" y="T1"/>
                  </a:cxn>
                  <a:cxn ang="0">
                    <a:pos x="T2" y="T3"/>
                  </a:cxn>
                  <a:cxn ang="0">
                    <a:pos x="T4" y="T5"/>
                  </a:cxn>
                  <a:cxn ang="0">
                    <a:pos x="T6" y="T7"/>
                  </a:cxn>
                  <a:cxn ang="0">
                    <a:pos x="T8" y="T9"/>
                  </a:cxn>
                </a:cxnLst>
                <a:rect l="0" t="0" r="r" b="b"/>
                <a:pathLst>
                  <a:path w="20" h="39">
                    <a:moveTo>
                      <a:pt x="0" y="0"/>
                    </a:moveTo>
                    <a:cubicBezTo>
                      <a:pt x="7" y="0"/>
                      <a:pt x="13" y="0"/>
                      <a:pt x="20" y="0"/>
                    </a:cubicBezTo>
                    <a:cubicBezTo>
                      <a:pt x="20" y="14"/>
                      <a:pt x="20" y="26"/>
                      <a:pt x="20" y="39"/>
                    </a:cubicBezTo>
                    <a:cubicBezTo>
                      <a:pt x="13" y="39"/>
                      <a:pt x="7" y="39"/>
                      <a:pt x="0" y="39"/>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2" name="Freeform 129">
                <a:extLst>
                  <a:ext uri="{FF2B5EF4-FFF2-40B4-BE49-F238E27FC236}">
                    <a16:creationId xmlns:a16="http://schemas.microsoft.com/office/drawing/2014/main" id="{DA6C8976-18E2-45DE-8B4B-553707B645AC}"/>
                  </a:ext>
                </a:extLst>
              </p:cNvPr>
              <p:cNvSpPr>
                <a:spLocks/>
              </p:cNvSpPr>
              <p:nvPr/>
            </p:nvSpPr>
            <p:spPr bwMode="auto">
              <a:xfrm>
                <a:off x="4981575" y="2676525"/>
                <a:ext cx="52388" cy="106362"/>
              </a:xfrm>
              <a:custGeom>
                <a:avLst/>
                <a:gdLst>
                  <a:gd name="T0" fmla="*/ 0 w 19"/>
                  <a:gd name="T1" fmla="*/ 0 h 39"/>
                  <a:gd name="T2" fmla="*/ 19 w 19"/>
                  <a:gd name="T3" fmla="*/ 0 h 39"/>
                  <a:gd name="T4" fmla="*/ 19 w 19"/>
                  <a:gd name="T5" fmla="*/ 39 h 39"/>
                  <a:gd name="T6" fmla="*/ 0 w 19"/>
                  <a:gd name="T7" fmla="*/ 39 h 39"/>
                  <a:gd name="T8" fmla="*/ 0 w 19"/>
                  <a:gd name="T9" fmla="*/ 0 h 39"/>
                </a:gdLst>
                <a:ahLst/>
                <a:cxnLst>
                  <a:cxn ang="0">
                    <a:pos x="T0" y="T1"/>
                  </a:cxn>
                  <a:cxn ang="0">
                    <a:pos x="T2" y="T3"/>
                  </a:cxn>
                  <a:cxn ang="0">
                    <a:pos x="T4" y="T5"/>
                  </a:cxn>
                  <a:cxn ang="0">
                    <a:pos x="T6" y="T7"/>
                  </a:cxn>
                  <a:cxn ang="0">
                    <a:pos x="T8" y="T9"/>
                  </a:cxn>
                </a:cxnLst>
                <a:rect l="0" t="0" r="r" b="b"/>
                <a:pathLst>
                  <a:path w="19" h="39">
                    <a:moveTo>
                      <a:pt x="0" y="0"/>
                    </a:moveTo>
                    <a:cubicBezTo>
                      <a:pt x="7" y="0"/>
                      <a:pt x="13" y="0"/>
                      <a:pt x="19" y="0"/>
                    </a:cubicBezTo>
                    <a:cubicBezTo>
                      <a:pt x="19" y="14"/>
                      <a:pt x="19" y="26"/>
                      <a:pt x="19" y="39"/>
                    </a:cubicBezTo>
                    <a:cubicBezTo>
                      <a:pt x="13" y="39"/>
                      <a:pt x="7" y="39"/>
                      <a:pt x="0" y="39"/>
                    </a:cubicBezTo>
                    <a:cubicBezTo>
                      <a:pt x="0" y="27"/>
                      <a:pt x="0" y="1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3" name="Freeform 130">
                <a:extLst>
                  <a:ext uri="{FF2B5EF4-FFF2-40B4-BE49-F238E27FC236}">
                    <a16:creationId xmlns:a16="http://schemas.microsoft.com/office/drawing/2014/main" id="{1DBF9285-B409-4A68-82F0-4C13017B31C4}"/>
                  </a:ext>
                </a:extLst>
              </p:cNvPr>
              <p:cNvSpPr>
                <a:spLocks/>
              </p:cNvSpPr>
              <p:nvPr/>
            </p:nvSpPr>
            <p:spPr bwMode="auto">
              <a:xfrm>
                <a:off x="7196138" y="2820988"/>
                <a:ext cx="52388" cy="109537"/>
              </a:xfrm>
              <a:custGeom>
                <a:avLst/>
                <a:gdLst>
                  <a:gd name="T0" fmla="*/ 19 w 19"/>
                  <a:gd name="T1" fmla="*/ 40 h 40"/>
                  <a:gd name="T2" fmla="*/ 0 w 19"/>
                  <a:gd name="T3" fmla="*/ 40 h 40"/>
                  <a:gd name="T4" fmla="*/ 0 w 19"/>
                  <a:gd name="T5" fmla="*/ 0 h 40"/>
                  <a:gd name="T6" fmla="*/ 19 w 19"/>
                  <a:gd name="T7" fmla="*/ 0 h 40"/>
                  <a:gd name="T8" fmla="*/ 19 w 19"/>
                  <a:gd name="T9" fmla="*/ 40 h 40"/>
                </a:gdLst>
                <a:ahLst/>
                <a:cxnLst>
                  <a:cxn ang="0">
                    <a:pos x="T0" y="T1"/>
                  </a:cxn>
                  <a:cxn ang="0">
                    <a:pos x="T2" y="T3"/>
                  </a:cxn>
                  <a:cxn ang="0">
                    <a:pos x="T4" y="T5"/>
                  </a:cxn>
                  <a:cxn ang="0">
                    <a:pos x="T6" y="T7"/>
                  </a:cxn>
                  <a:cxn ang="0">
                    <a:pos x="T8" y="T9"/>
                  </a:cxn>
                </a:cxnLst>
                <a:rect l="0" t="0" r="r" b="b"/>
                <a:pathLst>
                  <a:path w="19" h="40">
                    <a:moveTo>
                      <a:pt x="19" y="40"/>
                    </a:moveTo>
                    <a:cubicBezTo>
                      <a:pt x="12" y="40"/>
                      <a:pt x="7" y="40"/>
                      <a:pt x="0" y="40"/>
                    </a:cubicBezTo>
                    <a:cubicBezTo>
                      <a:pt x="0" y="27"/>
                      <a:pt x="0" y="14"/>
                      <a:pt x="0" y="0"/>
                    </a:cubicBezTo>
                    <a:cubicBezTo>
                      <a:pt x="6" y="0"/>
                      <a:pt x="12" y="0"/>
                      <a:pt x="19" y="0"/>
                    </a:cubicBezTo>
                    <a:cubicBezTo>
                      <a:pt x="19" y="13"/>
                      <a:pt x="19" y="26"/>
                      <a:pt x="1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4" name="Freeform 131">
                <a:extLst>
                  <a:ext uri="{FF2B5EF4-FFF2-40B4-BE49-F238E27FC236}">
                    <a16:creationId xmlns:a16="http://schemas.microsoft.com/office/drawing/2014/main" id="{50FC7CB5-B6E7-49E7-9345-437CCD7C2190}"/>
                  </a:ext>
                </a:extLst>
              </p:cNvPr>
              <p:cNvSpPr>
                <a:spLocks/>
              </p:cNvSpPr>
              <p:nvPr/>
            </p:nvSpPr>
            <p:spPr bwMode="auto">
              <a:xfrm>
                <a:off x="6699250" y="2820988"/>
                <a:ext cx="50800" cy="106362"/>
              </a:xfrm>
              <a:custGeom>
                <a:avLst/>
                <a:gdLst>
                  <a:gd name="T0" fmla="*/ 19 w 19"/>
                  <a:gd name="T1" fmla="*/ 0 h 39"/>
                  <a:gd name="T2" fmla="*/ 19 w 19"/>
                  <a:gd name="T3" fmla="*/ 39 h 39"/>
                  <a:gd name="T4" fmla="*/ 0 w 19"/>
                  <a:gd name="T5" fmla="*/ 39 h 39"/>
                  <a:gd name="T6" fmla="*/ 0 w 19"/>
                  <a:gd name="T7" fmla="*/ 0 h 39"/>
                  <a:gd name="T8" fmla="*/ 19 w 19"/>
                  <a:gd name="T9" fmla="*/ 0 h 39"/>
                </a:gdLst>
                <a:ahLst/>
                <a:cxnLst>
                  <a:cxn ang="0">
                    <a:pos x="T0" y="T1"/>
                  </a:cxn>
                  <a:cxn ang="0">
                    <a:pos x="T2" y="T3"/>
                  </a:cxn>
                  <a:cxn ang="0">
                    <a:pos x="T4" y="T5"/>
                  </a:cxn>
                  <a:cxn ang="0">
                    <a:pos x="T6" y="T7"/>
                  </a:cxn>
                  <a:cxn ang="0">
                    <a:pos x="T8" y="T9"/>
                  </a:cxn>
                </a:cxnLst>
                <a:rect l="0" t="0" r="r" b="b"/>
                <a:pathLst>
                  <a:path w="19" h="39">
                    <a:moveTo>
                      <a:pt x="19" y="0"/>
                    </a:moveTo>
                    <a:cubicBezTo>
                      <a:pt x="19" y="13"/>
                      <a:pt x="19" y="26"/>
                      <a:pt x="19" y="39"/>
                    </a:cubicBezTo>
                    <a:cubicBezTo>
                      <a:pt x="13" y="39"/>
                      <a:pt x="7" y="39"/>
                      <a:pt x="0" y="39"/>
                    </a:cubicBezTo>
                    <a:cubicBezTo>
                      <a:pt x="0" y="27"/>
                      <a:pt x="0" y="14"/>
                      <a:pt x="0" y="0"/>
                    </a:cubicBezTo>
                    <a:cubicBezTo>
                      <a:pt x="7" y="0"/>
                      <a:pt x="13"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5" name="Freeform 132">
                <a:extLst>
                  <a:ext uri="{FF2B5EF4-FFF2-40B4-BE49-F238E27FC236}">
                    <a16:creationId xmlns:a16="http://schemas.microsoft.com/office/drawing/2014/main" id="{9EF26159-762F-4A76-8C80-B4F0B3E44C89}"/>
                  </a:ext>
                </a:extLst>
              </p:cNvPr>
              <p:cNvSpPr>
                <a:spLocks/>
              </p:cNvSpPr>
              <p:nvPr/>
            </p:nvSpPr>
            <p:spPr bwMode="auto">
              <a:xfrm>
                <a:off x="5083175" y="2824163"/>
                <a:ext cx="55563" cy="106362"/>
              </a:xfrm>
              <a:custGeom>
                <a:avLst/>
                <a:gdLst>
                  <a:gd name="T0" fmla="*/ 20 w 20"/>
                  <a:gd name="T1" fmla="*/ 39 h 39"/>
                  <a:gd name="T2" fmla="*/ 0 w 20"/>
                  <a:gd name="T3" fmla="*/ 39 h 39"/>
                  <a:gd name="T4" fmla="*/ 0 w 20"/>
                  <a:gd name="T5" fmla="*/ 0 h 39"/>
                  <a:gd name="T6" fmla="*/ 20 w 20"/>
                  <a:gd name="T7" fmla="*/ 0 h 39"/>
                  <a:gd name="T8" fmla="*/ 20 w 20"/>
                  <a:gd name="T9" fmla="*/ 39 h 39"/>
                </a:gdLst>
                <a:ahLst/>
                <a:cxnLst>
                  <a:cxn ang="0">
                    <a:pos x="T0" y="T1"/>
                  </a:cxn>
                  <a:cxn ang="0">
                    <a:pos x="T2" y="T3"/>
                  </a:cxn>
                  <a:cxn ang="0">
                    <a:pos x="T4" y="T5"/>
                  </a:cxn>
                  <a:cxn ang="0">
                    <a:pos x="T6" y="T7"/>
                  </a:cxn>
                  <a:cxn ang="0">
                    <a:pos x="T8" y="T9"/>
                  </a:cxn>
                </a:cxnLst>
                <a:rect l="0" t="0" r="r" b="b"/>
                <a:pathLst>
                  <a:path w="20" h="39">
                    <a:moveTo>
                      <a:pt x="20" y="39"/>
                    </a:moveTo>
                    <a:cubicBezTo>
                      <a:pt x="13" y="39"/>
                      <a:pt x="7" y="39"/>
                      <a:pt x="0" y="39"/>
                    </a:cubicBezTo>
                    <a:cubicBezTo>
                      <a:pt x="0" y="26"/>
                      <a:pt x="0" y="13"/>
                      <a:pt x="0" y="0"/>
                    </a:cubicBezTo>
                    <a:cubicBezTo>
                      <a:pt x="7" y="0"/>
                      <a:pt x="13" y="0"/>
                      <a:pt x="20" y="0"/>
                    </a:cubicBezTo>
                    <a:cubicBezTo>
                      <a:pt x="20" y="13"/>
                      <a:pt x="20" y="25"/>
                      <a:pt x="2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6" name="Freeform 133">
                <a:extLst>
                  <a:ext uri="{FF2B5EF4-FFF2-40B4-BE49-F238E27FC236}">
                    <a16:creationId xmlns:a16="http://schemas.microsoft.com/office/drawing/2014/main" id="{22B19EF5-5D10-4E6F-8D3E-4A2682C24573}"/>
                  </a:ext>
                </a:extLst>
              </p:cNvPr>
              <p:cNvSpPr>
                <a:spLocks/>
              </p:cNvSpPr>
              <p:nvPr/>
            </p:nvSpPr>
            <p:spPr bwMode="auto">
              <a:xfrm>
                <a:off x="6602413" y="2820988"/>
                <a:ext cx="52388" cy="109537"/>
              </a:xfrm>
              <a:custGeom>
                <a:avLst/>
                <a:gdLst>
                  <a:gd name="T0" fmla="*/ 19 w 19"/>
                  <a:gd name="T1" fmla="*/ 40 h 40"/>
                  <a:gd name="T2" fmla="*/ 0 w 19"/>
                  <a:gd name="T3" fmla="*/ 40 h 40"/>
                  <a:gd name="T4" fmla="*/ 0 w 19"/>
                  <a:gd name="T5" fmla="*/ 0 h 40"/>
                  <a:gd name="T6" fmla="*/ 19 w 19"/>
                  <a:gd name="T7" fmla="*/ 0 h 40"/>
                  <a:gd name="T8" fmla="*/ 19 w 19"/>
                  <a:gd name="T9" fmla="*/ 40 h 40"/>
                </a:gdLst>
                <a:ahLst/>
                <a:cxnLst>
                  <a:cxn ang="0">
                    <a:pos x="T0" y="T1"/>
                  </a:cxn>
                  <a:cxn ang="0">
                    <a:pos x="T2" y="T3"/>
                  </a:cxn>
                  <a:cxn ang="0">
                    <a:pos x="T4" y="T5"/>
                  </a:cxn>
                  <a:cxn ang="0">
                    <a:pos x="T6" y="T7"/>
                  </a:cxn>
                  <a:cxn ang="0">
                    <a:pos x="T8" y="T9"/>
                  </a:cxn>
                </a:cxnLst>
                <a:rect l="0" t="0" r="r" b="b"/>
                <a:pathLst>
                  <a:path w="19" h="40">
                    <a:moveTo>
                      <a:pt x="19" y="40"/>
                    </a:moveTo>
                    <a:cubicBezTo>
                      <a:pt x="12" y="40"/>
                      <a:pt x="6" y="40"/>
                      <a:pt x="0" y="40"/>
                    </a:cubicBezTo>
                    <a:cubicBezTo>
                      <a:pt x="0" y="27"/>
                      <a:pt x="0" y="14"/>
                      <a:pt x="0" y="0"/>
                    </a:cubicBezTo>
                    <a:cubicBezTo>
                      <a:pt x="6" y="0"/>
                      <a:pt x="12" y="0"/>
                      <a:pt x="19" y="0"/>
                    </a:cubicBezTo>
                    <a:cubicBezTo>
                      <a:pt x="19" y="13"/>
                      <a:pt x="19" y="26"/>
                      <a:pt x="1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7" name="Freeform 134">
                <a:extLst>
                  <a:ext uri="{FF2B5EF4-FFF2-40B4-BE49-F238E27FC236}">
                    <a16:creationId xmlns:a16="http://schemas.microsoft.com/office/drawing/2014/main" id="{7065F1D9-AD86-4A49-93BA-FF31EC9253A0}"/>
                  </a:ext>
                </a:extLst>
              </p:cNvPr>
              <p:cNvSpPr>
                <a:spLocks/>
              </p:cNvSpPr>
              <p:nvPr/>
            </p:nvSpPr>
            <p:spPr bwMode="auto">
              <a:xfrm>
                <a:off x="5580063" y="2820988"/>
                <a:ext cx="52388" cy="106362"/>
              </a:xfrm>
              <a:custGeom>
                <a:avLst/>
                <a:gdLst>
                  <a:gd name="T0" fmla="*/ 0 w 19"/>
                  <a:gd name="T1" fmla="*/ 0 h 39"/>
                  <a:gd name="T2" fmla="*/ 19 w 19"/>
                  <a:gd name="T3" fmla="*/ 0 h 39"/>
                  <a:gd name="T4" fmla="*/ 19 w 19"/>
                  <a:gd name="T5" fmla="*/ 39 h 39"/>
                  <a:gd name="T6" fmla="*/ 0 w 19"/>
                  <a:gd name="T7" fmla="*/ 39 h 39"/>
                  <a:gd name="T8" fmla="*/ 0 w 19"/>
                  <a:gd name="T9" fmla="*/ 0 h 39"/>
                </a:gdLst>
                <a:ahLst/>
                <a:cxnLst>
                  <a:cxn ang="0">
                    <a:pos x="T0" y="T1"/>
                  </a:cxn>
                  <a:cxn ang="0">
                    <a:pos x="T2" y="T3"/>
                  </a:cxn>
                  <a:cxn ang="0">
                    <a:pos x="T4" y="T5"/>
                  </a:cxn>
                  <a:cxn ang="0">
                    <a:pos x="T6" y="T7"/>
                  </a:cxn>
                  <a:cxn ang="0">
                    <a:pos x="T8" y="T9"/>
                  </a:cxn>
                </a:cxnLst>
                <a:rect l="0" t="0" r="r" b="b"/>
                <a:pathLst>
                  <a:path w="19" h="39">
                    <a:moveTo>
                      <a:pt x="0" y="0"/>
                    </a:moveTo>
                    <a:cubicBezTo>
                      <a:pt x="7" y="0"/>
                      <a:pt x="13" y="0"/>
                      <a:pt x="19" y="0"/>
                    </a:cubicBezTo>
                    <a:cubicBezTo>
                      <a:pt x="19" y="13"/>
                      <a:pt x="19" y="26"/>
                      <a:pt x="19" y="39"/>
                    </a:cubicBezTo>
                    <a:cubicBezTo>
                      <a:pt x="13" y="39"/>
                      <a:pt x="7" y="39"/>
                      <a:pt x="0" y="39"/>
                    </a:cubicBezTo>
                    <a:cubicBezTo>
                      <a:pt x="0" y="26"/>
                      <a:pt x="0" y="1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8" name="Freeform 135">
                <a:extLst>
                  <a:ext uri="{FF2B5EF4-FFF2-40B4-BE49-F238E27FC236}">
                    <a16:creationId xmlns:a16="http://schemas.microsoft.com/office/drawing/2014/main" id="{5601D5A3-AD76-4624-B373-0FDC2924A0BE}"/>
                  </a:ext>
                </a:extLst>
              </p:cNvPr>
              <p:cNvSpPr>
                <a:spLocks/>
              </p:cNvSpPr>
              <p:nvPr/>
            </p:nvSpPr>
            <p:spPr bwMode="auto">
              <a:xfrm>
                <a:off x="7297738" y="2820988"/>
                <a:ext cx="50800" cy="106362"/>
              </a:xfrm>
              <a:custGeom>
                <a:avLst/>
                <a:gdLst>
                  <a:gd name="T0" fmla="*/ 0 w 19"/>
                  <a:gd name="T1" fmla="*/ 39 h 39"/>
                  <a:gd name="T2" fmla="*/ 0 w 19"/>
                  <a:gd name="T3" fmla="*/ 0 h 39"/>
                  <a:gd name="T4" fmla="*/ 19 w 19"/>
                  <a:gd name="T5" fmla="*/ 0 h 39"/>
                  <a:gd name="T6" fmla="*/ 19 w 19"/>
                  <a:gd name="T7" fmla="*/ 39 h 39"/>
                  <a:gd name="T8" fmla="*/ 0 w 19"/>
                  <a:gd name="T9" fmla="*/ 39 h 39"/>
                </a:gdLst>
                <a:ahLst/>
                <a:cxnLst>
                  <a:cxn ang="0">
                    <a:pos x="T0" y="T1"/>
                  </a:cxn>
                  <a:cxn ang="0">
                    <a:pos x="T2" y="T3"/>
                  </a:cxn>
                  <a:cxn ang="0">
                    <a:pos x="T4" y="T5"/>
                  </a:cxn>
                  <a:cxn ang="0">
                    <a:pos x="T6" y="T7"/>
                  </a:cxn>
                  <a:cxn ang="0">
                    <a:pos x="T8" y="T9"/>
                  </a:cxn>
                </a:cxnLst>
                <a:rect l="0" t="0" r="r" b="b"/>
                <a:pathLst>
                  <a:path w="19" h="39">
                    <a:moveTo>
                      <a:pt x="0" y="39"/>
                    </a:moveTo>
                    <a:cubicBezTo>
                      <a:pt x="0" y="26"/>
                      <a:pt x="0" y="14"/>
                      <a:pt x="0" y="0"/>
                    </a:cubicBezTo>
                    <a:cubicBezTo>
                      <a:pt x="7" y="0"/>
                      <a:pt x="13" y="0"/>
                      <a:pt x="19" y="0"/>
                    </a:cubicBezTo>
                    <a:cubicBezTo>
                      <a:pt x="19" y="14"/>
                      <a:pt x="19" y="26"/>
                      <a:pt x="19" y="39"/>
                    </a:cubicBezTo>
                    <a:cubicBezTo>
                      <a:pt x="13" y="39"/>
                      <a:pt x="7" y="39"/>
                      <a:pt x="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9" name="Freeform 136">
                <a:extLst>
                  <a:ext uri="{FF2B5EF4-FFF2-40B4-BE49-F238E27FC236}">
                    <a16:creationId xmlns:a16="http://schemas.microsoft.com/office/drawing/2014/main" id="{22EE32A0-E0D1-4E8C-8731-5F030D50A309}"/>
                  </a:ext>
                </a:extLst>
              </p:cNvPr>
              <p:cNvSpPr>
                <a:spLocks/>
              </p:cNvSpPr>
              <p:nvPr/>
            </p:nvSpPr>
            <p:spPr bwMode="auto">
              <a:xfrm>
                <a:off x="4883150" y="2820988"/>
                <a:ext cx="55563" cy="106362"/>
              </a:xfrm>
              <a:custGeom>
                <a:avLst/>
                <a:gdLst>
                  <a:gd name="T0" fmla="*/ 0 w 20"/>
                  <a:gd name="T1" fmla="*/ 39 h 39"/>
                  <a:gd name="T2" fmla="*/ 0 w 20"/>
                  <a:gd name="T3" fmla="*/ 0 h 39"/>
                  <a:gd name="T4" fmla="*/ 20 w 20"/>
                  <a:gd name="T5" fmla="*/ 0 h 39"/>
                  <a:gd name="T6" fmla="*/ 20 w 20"/>
                  <a:gd name="T7" fmla="*/ 39 h 39"/>
                  <a:gd name="T8" fmla="*/ 0 w 20"/>
                  <a:gd name="T9" fmla="*/ 39 h 39"/>
                </a:gdLst>
                <a:ahLst/>
                <a:cxnLst>
                  <a:cxn ang="0">
                    <a:pos x="T0" y="T1"/>
                  </a:cxn>
                  <a:cxn ang="0">
                    <a:pos x="T2" y="T3"/>
                  </a:cxn>
                  <a:cxn ang="0">
                    <a:pos x="T4" y="T5"/>
                  </a:cxn>
                  <a:cxn ang="0">
                    <a:pos x="T6" y="T7"/>
                  </a:cxn>
                  <a:cxn ang="0">
                    <a:pos x="T8" y="T9"/>
                  </a:cxn>
                </a:cxnLst>
                <a:rect l="0" t="0" r="r" b="b"/>
                <a:pathLst>
                  <a:path w="20" h="39">
                    <a:moveTo>
                      <a:pt x="0" y="39"/>
                    </a:moveTo>
                    <a:cubicBezTo>
                      <a:pt x="0" y="26"/>
                      <a:pt x="0" y="14"/>
                      <a:pt x="0" y="0"/>
                    </a:cubicBezTo>
                    <a:cubicBezTo>
                      <a:pt x="7" y="0"/>
                      <a:pt x="13" y="0"/>
                      <a:pt x="20" y="0"/>
                    </a:cubicBezTo>
                    <a:cubicBezTo>
                      <a:pt x="20" y="13"/>
                      <a:pt x="20" y="26"/>
                      <a:pt x="20" y="39"/>
                    </a:cubicBezTo>
                    <a:cubicBezTo>
                      <a:pt x="14" y="39"/>
                      <a:pt x="7" y="39"/>
                      <a:pt x="0"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0" name="Freeform 137">
                <a:extLst>
                  <a:ext uri="{FF2B5EF4-FFF2-40B4-BE49-F238E27FC236}">
                    <a16:creationId xmlns:a16="http://schemas.microsoft.com/office/drawing/2014/main" id="{11B23F65-AB97-4A96-B15A-2B7696EDF7D2}"/>
                  </a:ext>
                </a:extLst>
              </p:cNvPr>
              <p:cNvSpPr>
                <a:spLocks/>
              </p:cNvSpPr>
              <p:nvPr/>
            </p:nvSpPr>
            <p:spPr bwMode="auto">
              <a:xfrm>
                <a:off x="5481638" y="2824163"/>
                <a:ext cx="55563" cy="103187"/>
              </a:xfrm>
              <a:custGeom>
                <a:avLst/>
                <a:gdLst>
                  <a:gd name="T0" fmla="*/ 20 w 20"/>
                  <a:gd name="T1" fmla="*/ 0 h 38"/>
                  <a:gd name="T2" fmla="*/ 20 w 20"/>
                  <a:gd name="T3" fmla="*/ 38 h 38"/>
                  <a:gd name="T4" fmla="*/ 0 w 20"/>
                  <a:gd name="T5" fmla="*/ 38 h 38"/>
                  <a:gd name="T6" fmla="*/ 0 w 20"/>
                  <a:gd name="T7" fmla="*/ 0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cubicBezTo>
                      <a:pt x="20" y="13"/>
                      <a:pt x="20" y="25"/>
                      <a:pt x="20" y="38"/>
                    </a:cubicBezTo>
                    <a:cubicBezTo>
                      <a:pt x="13" y="38"/>
                      <a:pt x="7" y="38"/>
                      <a:pt x="0" y="38"/>
                    </a:cubicBezTo>
                    <a:cubicBezTo>
                      <a:pt x="0" y="26"/>
                      <a:pt x="0" y="13"/>
                      <a:pt x="0" y="0"/>
                    </a:cubicBezTo>
                    <a:cubicBezTo>
                      <a:pt x="7" y="0"/>
                      <a:pt x="13"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1" name="Freeform 138">
                <a:extLst>
                  <a:ext uri="{FF2B5EF4-FFF2-40B4-BE49-F238E27FC236}">
                    <a16:creationId xmlns:a16="http://schemas.microsoft.com/office/drawing/2014/main" id="{77F2C141-5EAD-406E-955C-EBBD8963F0BF}"/>
                  </a:ext>
                </a:extLst>
              </p:cNvPr>
              <p:cNvSpPr>
                <a:spLocks/>
              </p:cNvSpPr>
              <p:nvPr/>
            </p:nvSpPr>
            <p:spPr bwMode="auto">
              <a:xfrm>
                <a:off x="6699250" y="2671763"/>
                <a:ext cx="53975" cy="111125"/>
              </a:xfrm>
              <a:custGeom>
                <a:avLst/>
                <a:gdLst>
                  <a:gd name="T0" fmla="*/ 20 w 20"/>
                  <a:gd name="T1" fmla="*/ 41 h 41"/>
                  <a:gd name="T2" fmla="*/ 0 w 20"/>
                  <a:gd name="T3" fmla="*/ 41 h 41"/>
                  <a:gd name="T4" fmla="*/ 0 w 20"/>
                  <a:gd name="T5" fmla="*/ 3 h 41"/>
                  <a:gd name="T6" fmla="*/ 3 w 20"/>
                  <a:gd name="T7" fmla="*/ 2 h 41"/>
                  <a:gd name="T8" fmla="*/ 20 w 20"/>
                  <a:gd name="T9" fmla="*/ 18 h 41"/>
                  <a:gd name="T10" fmla="*/ 20 w 20"/>
                  <a:gd name="T11" fmla="*/ 41 h 41"/>
                </a:gdLst>
                <a:ahLst/>
                <a:cxnLst>
                  <a:cxn ang="0">
                    <a:pos x="T0" y="T1"/>
                  </a:cxn>
                  <a:cxn ang="0">
                    <a:pos x="T2" y="T3"/>
                  </a:cxn>
                  <a:cxn ang="0">
                    <a:pos x="T4" y="T5"/>
                  </a:cxn>
                  <a:cxn ang="0">
                    <a:pos x="T6" y="T7"/>
                  </a:cxn>
                  <a:cxn ang="0">
                    <a:pos x="T8" y="T9"/>
                  </a:cxn>
                  <a:cxn ang="0">
                    <a:pos x="T10" y="T11"/>
                  </a:cxn>
                </a:cxnLst>
                <a:rect l="0" t="0" r="r" b="b"/>
                <a:pathLst>
                  <a:path w="20" h="41">
                    <a:moveTo>
                      <a:pt x="20" y="41"/>
                    </a:moveTo>
                    <a:cubicBezTo>
                      <a:pt x="13" y="41"/>
                      <a:pt x="7" y="41"/>
                      <a:pt x="0" y="41"/>
                    </a:cubicBezTo>
                    <a:cubicBezTo>
                      <a:pt x="0" y="29"/>
                      <a:pt x="0" y="16"/>
                      <a:pt x="0" y="3"/>
                    </a:cubicBezTo>
                    <a:cubicBezTo>
                      <a:pt x="1" y="3"/>
                      <a:pt x="2" y="2"/>
                      <a:pt x="3" y="2"/>
                    </a:cubicBezTo>
                    <a:cubicBezTo>
                      <a:pt x="20" y="0"/>
                      <a:pt x="20" y="1"/>
                      <a:pt x="20" y="18"/>
                    </a:cubicBezTo>
                    <a:cubicBezTo>
                      <a:pt x="20" y="25"/>
                      <a:pt x="20" y="33"/>
                      <a:pt x="2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2" name="Freeform 139">
                <a:extLst>
                  <a:ext uri="{FF2B5EF4-FFF2-40B4-BE49-F238E27FC236}">
                    <a16:creationId xmlns:a16="http://schemas.microsoft.com/office/drawing/2014/main" id="{2B0CE002-F876-44D8-AF20-9BA2424EB4CC}"/>
                  </a:ext>
                </a:extLst>
              </p:cNvPr>
              <p:cNvSpPr>
                <a:spLocks/>
              </p:cNvSpPr>
              <p:nvPr/>
            </p:nvSpPr>
            <p:spPr bwMode="auto">
              <a:xfrm>
                <a:off x="7297738" y="2528888"/>
                <a:ext cx="53975" cy="103187"/>
              </a:xfrm>
              <a:custGeom>
                <a:avLst/>
                <a:gdLst>
                  <a:gd name="T0" fmla="*/ 20 w 20"/>
                  <a:gd name="T1" fmla="*/ 0 h 38"/>
                  <a:gd name="T2" fmla="*/ 20 w 20"/>
                  <a:gd name="T3" fmla="*/ 38 h 38"/>
                  <a:gd name="T4" fmla="*/ 0 w 20"/>
                  <a:gd name="T5" fmla="*/ 38 h 38"/>
                  <a:gd name="T6" fmla="*/ 0 w 20"/>
                  <a:gd name="T7" fmla="*/ 0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cubicBezTo>
                      <a:pt x="20" y="13"/>
                      <a:pt x="20" y="25"/>
                      <a:pt x="20" y="38"/>
                    </a:cubicBezTo>
                    <a:cubicBezTo>
                      <a:pt x="13" y="38"/>
                      <a:pt x="7" y="38"/>
                      <a:pt x="0" y="38"/>
                    </a:cubicBezTo>
                    <a:cubicBezTo>
                      <a:pt x="0" y="26"/>
                      <a:pt x="0" y="13"/>
                      <a:pt x="0" y="0"/>
                    </a:cubicBezTo>
                    <a:cubicBezTo>
                      <a:pt x="6" y="0"/>
                      <a:pt x="12"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3" name="Freeform 140">
                <a:extLst>
                  <a:ext uri="{FF2B5EF4-FFF2-40B4-BE49-F238E27FC236}">
                    <a16:creationId xmlns:a16="http://schemas.microsoft.com/office/drawing/2014/main" id="{F0A62560-EADF-4EEF-874C-903A87062EA8}"/>
                  </a:ext>
                </a:extLst>
              </p:cNvPr>
              <p:cNvSpPr>
                <a:spLocks/>
              </p:cNvSpPr>
              <p:nvPr/>
            </p:nvSpPr>
            <p:spPr bwMode="auto">
              <a:xfrm>
                <a:off x="7196138" y="2528888"/>
                <a:ext cx="52388" cy="103187"/>
              </a:xfrm>
              <a:custGeom>
                <a:avLst/>
                <a:gdLst>
                  <a:gd name="T0" fmla="*/ 0 w 19"/>
                  <a:gd name="T1" fmla="*/ 38 h 38"/>
                  <a:gd name="T2" fmla="*/ 0 w 19"/>
                  <a:gd name="T3" fmla="*/ 0 h 38"/>
                  <a:gd name="T4" fmla="*/ 19 w 19"/>
                  <a:gd name="T5" fmla="*/ 0 h 38"/>
                  <a:gd name="T6" fmla="*/ 19 w 19"/>
                  <a:gd name="T7" fmla="*/ 38 h 38"/>
                  <a:gd name="T8" fmla="*/ 0 w 19"/>
                  <a:gd name="T9" fmla="*/ 38 h 38"/>
                </a:gdLst>
                <a:ahLst/>
                <a:cxnLst>
                  <a:cxn ang="0">
                    <a:pos x="T0" y="T1"/>
                  </a:cxn>
                  <a:cxn ang="0">
                    <a:pos x="T2" y="T3"/>
                  </a:cxn>
                  <a:cxn ang="0">
                    <a:pos x="T4" y="T5"/>
                  </a:cxn>
                  <a:cxn ang="0">
                    <a:pos x="T6" y="T7"/>
                  </a:cxn>
                  <a:cxn ang="0">
                    <a:pos x="T8" y="T9"/>
                  </a:cxn>
                </a:cxnLst>
                <a:rect l="0" t="0" r="r" b="b"/>
                <a:pathLst>
                  <a:path w="19" h="38">
                    <a:moveTo>
                      <a:pt x="0" y="38"/>
                    </a:moveTo>
                    <a:cubicBezTo>
                      <a:pt x="0" y="25"/>
                      <a:pt x="0" y="13"/>
                      <a:pt x="0" y="0"/>
                    </a:cubicBezTo>
                    <a:cubicBezTo>
                      <a:pt x="6" y="0"/>
                      <a:pt x="12" y="0"/>
                      <a:pt x="19" y="0"/>
                    </a:cubicBezTo>
                    <a:cubicBezTo>
                      <a:pt x="19" y="12"/>
                      <a:pt x="19" y="25"/>
                      <a:pt x="19" y="38"/>
                    </a:cubicBezTo>
                    <a:cubicBezTo>
                      <a:pt x="13" y="38"/>
                      <a:pt x="7"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4" name="Freeform 141">
                <a:extLst>
                  <a:ext uri="{FF2B5EF4-FFF2-40B4-BE49-F238E27FC236}">
                    <a16:creationId xmlns:a16="http://schemas.microsoft.com/office/drawing/2014/main" id="{9FAAC58A-991A-4944-BCDC-B3527F45F0C5}"/>
                  </a:ext>
                </a:extLst>
              </p:cNvPr>
              <p:cNvSpPr>
                <a:spLocks/>
              </p:cNvSpPr>
              <p:nvPr/>
            </p:nvSpPr>
            <p:spPr bwMode="auto">
              <a:xfrm>
                <a:off x="6602413" y="2679700"/>
                <a:ext cx="52388" cy="103187"/>
              </a:xfrm>
              <a:custGeom>
                <a:avLst/>
                <a:gdLst>
                  <a:gd name="T0" fmla="*/ 19 w 19"/>
                  <a:gd name="T1" fmla="*/ 38 h 38"/>
                  <a:gd name="T2" fmla="*/ 0 w 19"/>
                  <a:gd name="T3" fmla="*/ 38 h 38"/>
                  <a:gd name="T4" fmla="*/ 0 w 19"/>
                  <a:gd name="T5" fmla="*/ 0 h 38"/>
                  <a:gd name="T6" fmla="*/ 19 w 19"/>
                  <a:gd name="T7" fmla="*/ 0 h 38"/>
                  <a:gd name="T8" fmla="*/ 19 w 19"/>
                  <a:gd name="T9" fmla="*/ 38 h 38"/>
                </a:gdLst>
                <a:ahLst/>
                <a:cxnLst>
                  <a:cxn ang="0">
                    <a:pos x="T0" y="T1"/>
                  </a:cxn>
                  <a:cxn ang="0">
                    <a:pos x="T2" y="T3"/>
                  </a:cxn>
                  <a:cxn ang="0">
                    <a:pos x="T4" y="T5"/>
                  </a:cxn>
                  <a:cxn ang="0">
                    <a:pos x="T6" y="T7"/>
                  </a:cxn>
                  <a:cxn ang="0">
                    <a:pos x="T8" y="T9"/>
                  </a:cxn>
                </a:cxnLst>
                <a:rect l="0" t="0" r="r" b="b"/>
                <a:pathLst>
                  <a:path w="19" h="38">
                    <a:moveTo>
                      <a:pt x="19" y="38"/>
                    </a:moveTo>
                    <a:cubicBezTo>
                      <a:pt x="12" y="38"/>
                      <a:pt x="6" y="38"/>
                      <a:pt x="0" y="38"/>
                    </a:cubicBezTo>
                    <a:cubicBezTo>
                      <a:pt x="0" y="26"/>
                      <a:pt x="0" y="13"/>
                      <a:pt x="0" y="0"/>
                    </a:cubicBezTo>
                    <a:cubicBezTo>
                      <a:pt x="6" y="0"/>
                      <a:pt x="12" y="0"/>
                      <a:pt x="19" y="0"/>
                    </a:cubicBezTo>
                    <a:cubicBezTo>
                      <a:pt x="19" y="13"/>
                      <a:pt x="19" y="25"/>
                      <a:pt x="19"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5" name="Freeform 142">
                <a:extLst>
                  <a:ext uri="{FF2B5EF4-FFF2-40B4-BE49-F238E27FC236}">
                    <a16:creationId xmlns:a16="http://schemas.microsoft.com/office/drawing/2014/main" id="{07344F97-22AA-41AE-BC81-DEB7485FCA2A}"/>
                  </a:ext>
                </a:extLst>
              </p:cNvPr>
              <p:cNvSpPr>
                <a:spLocks/>
              </p:cNvSpPr>
              <p:nvPr/>
            </p:nvSpPr>
            <p:spPr bwMode="auto">
              <a:xfrm>
                <a:off x="5580063" y="2679700"/>
                <a:ext cx="52388" cy="103187"/>
              </a:xfrm>
              <a:custGeom>
                <a:avLst/>
                <a:gdLst>
                  <a:gd name="T0" fmla="*/ 0 w 19"/>
                  <a:gd name="T1" fmla="*/ 38 h 38"/>
                  <a:gd name="T2" fmla="*/ 0 w 19"/>
                  <a:gd name="T3" fmla="*/ 0 h 38"/>
                  <a:gd name="T4" fmla="*/ 19 w 19"/>
                  <a:gd name="T5" fmla="*/ 0 h 38"/>
                  <a:gd name="T6" fmla="*/ 19 w 19"/>
                  <a:gd name="T7" fmla="*/ 38 h 38"/>
                  <a:gd name="T8" fmla="*/ 0 w 19"/>
                  <a:gd name="T9" fmla="*/ 38 h 38"/>
                </a:gdLst>
                <a:ahLst/>
                <a:cxnLst>
                  <a:cxn ang="0">
                    <a:pos x="T0" y="T1"/>
                  </a:cxn>
                  <a:cxn ang="0">
                    <a:pos x="T2" y="T3"/>
                  </a:cxn>
                  <a:cxn ang="0">
                    <a:pos x="T4" y="T5"/>
                  </a:cxn>
                  <a:cxn ang="0">
                    <a:pos x="T6" y="T7"/>
                  </a:cxn>
                  <a:cxn ang="0">
                    <a:pos x="T8" y="T9"/>
                  </a:cxn>
                </a:cxnLst>
                <a:rect l="0" t="0" r="r" b="b"/>
                <a:pathLst>
                  <a:path w="19" h="38">
                    <a:moveTo>
                      <a:pt x="0" y="38"/>
                    </a:moveTo>
                    <a:cubicBezTo>
                      <a:pt x="0" y="25"/>
                      <a:pt x="0" y="13"/>
                      <a:pt x="0" y="0"/>
                    </a:cubicBezTo>
                    <a:cubicBezTo>
                      <a:pt x="7" y="0"/>
                      <a:pt x="13" y="0"/>
                      <a:pt x="19" y="0"/>
                    </a:cubicBezTo>
                    <a:cubicBezTo>
                      <a:pt x="19" y="13"/>
                      <a:pt x="19" y="25"/>
                      <a:pt x="19" y="38"/>
                    </a:cubicBezTo>
                    <a:cubicBezTo>
                      <a:pt x="13" y="38"/>
                      <a:pt x="7"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6" name="Freeform 143">
                <a:extLst>
                  <a:ext uri="{FF2B5EF4-FFF2-40B4-BE49-F238E27FC236}">
                    <a16:creationId xmlns:a16="http://schemas.microsoft.com/office/drawing/2014/main" id="{701A2A99-D6D8-41FF-A2A0-835D3D3DF378}"/>
                  </a:ext>
                </a:extLst>
              </p:cNvPr>
              <p:cNvSpPr>
                <a:spLocks/>
              </p:cNvSpPr>
              <p:nvPr/>
            </p:nvSpPr>
            <p:spPr bwMode="auto">
              <a:xfrm>
                <a:off x="5484813" y="2528888"/>
                <a:ext cx="49213" cy="103187"/>
              </a:xfrm>
              <a:custGeom>
                <a:avLst/>
                <a:gdLst>
                  <a:gd name="T0" fmla="*/ 0 w 18"/>
                  <a:gd name="T1" fmla="*/ 0 h 38"/>
                  <a:gd name="T2" fmla="*/ 18 w 18"/>
                  <a:gd name="T3" fmla="*/ 0 h 38"/>
                  <a:gd name="T4" fmla="*/ 18 w 18"/>
                  <a:gd name="T5" fmla="*/ 38 h 38"/>
                  <a:gd name="T6" fmla="*/ 0 w 18"/>
                  <a:gd name="T7" fmla="*/ 38 h 38"/>
                  <a:gd name="T8" fmla="*/ 0 w 18"/>
                  <a:gd name="T9" fmla="*/ 0 h 38"/>
                </a:gdLst>
                <a:ahLst/>
                <a:cxnLst>
                  <a:cxn ang="0">
                    <a:pos x="T0" y="T1"/>
                  </a:cxn>
                  <a:cxn ang="0">
                    <a:pos x="T2" y="T3"/>
                  </a:cxn>
                  <a:cxn ang="0">
                    <a:pos x="T4" y="T5"/>
                  </a:cxn>
                  <a:cxn ang="0">
                    <a:pos x="T6" y="T7"/>
                  </a:cxn>
                  <a:cxn ang="0">
                    <a:pos x="T8" y="T9"/>
                  </a:cxn>
                </a:cxnLst>
                <a:rect l="0" t="0" r="r" b="b"/>
                <a:pathLst>
                  <a:path w="18" h="38">
                    <a:moveTo>
                      <a:pt x="0" y="0"/>
                    </a:moveTo>
                    <a:cubicBezTo>
                      <a:pt x="6" y="0"/>
                      <a:pt x="12" y="0"/>
                      <a:pt x="18" y="0"/>
                    </a:cubicBezTo>
                    <a:cubicBezTo>
                      <a:pt x="18" y="12"/>
                      <a:pt x="18" y="25"/>
                      <a:pt x="18"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7" name="Freeform 144">
                <a:extLst>
                  <a:ext uri="{FF2B5EF4-FFF2-40B4-BE49-F238E27FC236}">
                    <a16:creationId xmlns:a16="http://schemas.microsoft.com/office/drawing/2014/main" id="{B2FCF24A-049A-4429-BEA4-C9AEE72662F9}"/>
                  </a:ext>
                </a:extLst>
              </p:cNvPr>
              <p:cNvSpPr>
                <a:spLocks/>
              </p:cNvSpPr>
              <p:nvPr/>
            </p:nvSpPr>
            <p:spPr bwMode="auto">
              <a:xfrm>
                <a:off x="5580063" y="2528888"/>
                <a:ext cx="52388" cy="103187"/>
              </a:xfrm>
              <a:custGeom>
                <a:avLst/>
                <a:gdLst>
                  <a:gd name="T0" fmla="*/ 0 w 19"/>
                  <a:gd name="T1" fmla="*/ 0 h 38"/>
                  <a:gd name="T2" fmla="*/ 19 w 19"/>
                  <a:gd name="T3" fmla="*/ 0 h 38"/>
                  <a:gd name="T4" fmla="*/ 19 w 19"/>
                  <a:gd name="T5" fmla="*/ 38 h 38"/>
                  <a:gd name="T6" fmla="*/ 0 w 19"/>
                  <a:gd name="T7" fmla="*/ 38 h 38"/>
                  <a:gd name="T8" fmla="*/ 0 w 19"/>
                  <a:gd name="T9" fmla="*/ 0 h 38"/>
                </a:gdLst>
                <a:ahLst/>
                <a:cxnLst>
                  <a:cxn ang="0">
                    <a:pos x="T0" y="T1"/>
                  </a:cxn>
                  <a:cxn ang="0">
                    <a:pos x="T2" y="T3"/>
                  </a:cxn>
                  <a:cxn ang="0">
                    <a:pos x="T4" y="T5"/>
                  </a:cxn>
                  <a:cxn ang="0">
                    <a:pos x="T6" y="T7"/>
                  </a:cxn>
                  <a:cxn ang="0">
                    <a:pos x="T8" y="T9"/>
                  </a:cxn>
                </a:cxnLst>
                <a:rect l="0" t="0" r="r" b="b"/>
                <a:pathLst>
                  <a:path w="19" h="38">
                    <a:moveTo>
                      <a:pt x="0" y="0"/>
                    </a:moveTo>
                    <a:cubicBezTo>
                      <a:pt x="7" y="0"/>
                      <a:pt x="13" y="0"/>
                      <a:pt x="19" y="0"/>
                    </a:cubicBezTo>
                    <a:cubicBezTo>
                      <a:pt x="19" y="13"/>
                      <a:pt x="19" y="25"/>
                      <a:pt x="19"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8" name="Freeform 145">
                <a:extLst>
                  <a:ext uri="{FF2B5EF4-FFF2-40B4-BE49-F238E27FC236}">
                    <a16:creationId xmlns:a16="http://schemas.microsoft.com/office/drawing/2014/main" id="{7B27FEE0-6C62-4C47-9E49-E17F0B4B0588}"/>
                  </a:ext>
                </a:extLst>
              </p:cNvPr>
              <p:cNvSpPr>
                <a:spLocks/>
              </p:cNvSpPr>
              <p:nvPr/>
            </p:nvSpPr>
            <p:spPr bwMode="auto">
              <a:xfrm>
                <a:off x="5481638" y="2679700"/>
                <a:ext cx="52388" cy="103187"/>
              </a:xfrm>
              <a:custGeom>
                <a:avLst/>
                <a:gdLst>
                  <a:gd name="T0" fmla="*/ 0 w 19"/>
                  <a:gd name="T1" fmla="*/ 38 h 38"/>
                  <a:gd name="T2" fmla="*/ 0 w 19"/>
                  <a:gd name="T3" fmla="*/ 0 h 38"/>
                  <a:gd name="T4" fmla="*/ 19 w 19"/>
                  <a:gd name="T5" fmla="*/ 0 h 38"/>
                  <a:gd name="T6" fmla="*/ 19 w 19"/>
                  <a:gd name="T7" fmla="*/ 38 h 38"/>
                  <a:gd name="T8" fmla="*/ 0 w 19"/>
                  <a:gd name="T9" fmla="*/ 38 h 38"/>
                </a:gdLst>
                <a:ahLst/>
                <a:cxnLst>
                  <a:cxn ang="0">
                    <a:pos x="T0" y="T1"/>
                  </a:cxn>
                  <a:cxn ang="0">
                    <a:pos x="T2" y="T3"/>
                  </a:cxn>
                  <a:cxn ang="0">
                    <a:pos x="T4" y="T5"/>
                  </a:cxn>
                  <a:cxn ang="0">
                    <a:pos x="T6" y="T7"/>
                  </a:cxn>
                  <a:cxn ang="0">
                    <a:pos x="T8" y="T9"/>
                  </a:cxn>
                </a:cxnLst>
                <a:rect l="0" t="0" r="r" b="b"/>
                <a:pathLst>
                  <a:path w="19" h="38">
                    <a:moveTo>
                      <a:pt x="0" y="38"/>
                    </a:moveTo>
                    <a:cubicBezTo>
                      <a:pt x="0" y="25"/>
                      <a:pt x="0" y="13"/>
                      <a:pt x="0" y="0"/>
                    </a:cubicBezTo>
                    <a:cubicBezTo>
                      <a:pt x="6" y="0"/>
                      <a:pt x="12" y="0"/>
                      <a:pt x="19" y="0"/>
                    </a:cubicBezTo>
                    <a:cubicBezTo>
                      <a:pt x="19" y="12"/>
                      <a:pt x="19" y="25"/>
                      <a:pt x="19" y="38"/>
                    </a:cubicBezTo>
                    <a:cubicBezTo>
                      <a:pt x="14" y="38"/>
                      <a:pt x="8"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99" name="Freeform 146">
                <a:extLst>
                  <a:ext uri="{FF2B5EF4-FFF2-40B4-BE49-F238E27FC236}">
                    <a16:creationId xmlns:a16="http://schemas.microsoft.com/office/drawing/2014/main" id="{EB3940C0-29E9-4A5F-8919-E0AD4FBAC738}"/>
                  </a:ext>
                </a:extLst>
              </p:cNvPr>
              <p:cNvSpPr>
                <a:spLocks/>
              </p:cNvSpPr>
              <p:nvPr/>
            </p:nvSpPr>
            <p:spPr bwMode="auto">
              <a:xfrm>
                <a:off x="6600825" y="2528888"/>
                <a:ext cx="50800" cy="103187"/>
              </a:xfrm>
              <a:custGeom>
                <a:avLst/>
                <a:gdLst>
                  <a:gd name="T0" fmla="*/ 0 w 19"/>
                  <a:gd name="T1" fmla="*/ 38 h 38"/>
                  <a:gd name="T2" fmla="*/ 0 w 19"/>
                  <a:gd name="T3" fmla="*/ 0 h 38"/>
                  <a:gd name="T4" fmla="*/ 19 w 19"/>
                  <a:gd name="T5" fmla="*/ 0 h 38"/>
                  <a:gd name="T6" fmla="*/ 19 w 19"/>
                  <a:gd name="T7" fmla="*/ 38 h 38"/>
                  <a:gd name="T8" fmla="*/ 0 w 19"/>
                  <a:gd name="T9" fmla="*/ 38 h 38"/>
                </a:gdLst>
                <a:ahLst/>
                <a:cxnLst>
                  <a:cxn ang="0">
                    <a:pos x="T0" y="T1"/>
                  </a:cxn>
                  <a:cxn ang="0">
                    <a:pos x="T2" y="T3"/>
                  </a:cxn>
                  <a:cxn ang="0">
                    <a:pos x="T4" y="T5"/>
                  </a:cxn>
                  <a:cxn ang="0">
                    <a:pos x="T6" y="T7"/>
                  </a:cxn>
                  <a:cxn ang="0">
                    <a:pos x="T8" y="T9"/>
                  </a:cxn>
                </a:cxnLst>
                <a:rect l="0" t="0" r="r" b="b"/>
                <a:pathLst>
                  <a:path w="19" h="38">
                    <a:moveTo>
                      <a:pt x="0" y="38"/>
                    </a:moveTo>
                    <a:cubicBezTo>
                      <a:pt x="0" y="25"/>
                      <a:pt x="0" y="13"/>
                      <a:pt x="0" y="0"/>
                    </a:cubicBezTo>
                    <a:cubicBezTo>
                      <a:pt x="6" y="0"/>
                      <a:pt x="12" y="0"/>
                      <a:pt x="19" y="0"/>
                    </a:cubicBezTo>
                    <a:cubicBezTo>
                      <a:pt x="19" y="12"/>
                      <a:pt x="19" y="25"/>
                      <a:pt x="19" y="38"/>
                    </a:cubicBezTo>
                    <a:cubicBezTo>
                      <a:pt x="14" y="38"/>
                      <a:pt x="8"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0" name="Freeform 147">
                <a:extLst>
                  <a:ext uri="{FF2B5EF4-FFF2-40B4-BE49-F238E27FC236}">
                    <a16:creationId xmlns:a16="http://schemas.microsoft.com/office/drawing/2014/main" id="{A78C1CD4-D763-489E-BE61-4C5BE919DC2C}"/>
                  </a:ext>
                </a:extLst>
              </p:cNvPr>
              <p:cNvSpPr>
                <a:spLocks/>
              </p:cNvSpPr>
              <p:nvPr/>
            </p:nvSpPr>
            <p:spPr bwMode="auto">
              <a:xfrm>
                <a:off x="6699250" y="2528888"/>
                <a:ext cx="50800" cy="103187"/>
              </a:xfrm>
              <a:custGeom>
                <a:avLst/>
                <a:gdLst>
                  <a:gd name="T0" fmla="*/ 0 w 19"/>
                  <a:gd name="T1" fmla="*/ 0 h 38"/>
                  <a:gd name="T2" fmla="*/ 19 w 19"/>
                  <a:gd name="T3" fmla="*/ 0 h 38"/>
                  <a:gd name="T4" fmla="*/ 19 w 19"/>
                  <a:gd name="T5" fmla="*/ 38 h 38"/>
                  <a:gd name="T6" fmla="*/ 0 w 19"/>
                  <a:gd name="T7" fmla="*/ 38 h 38"/>
                  <a:gd name="T8" fmla="*/ 0 w 19"/>
                  <a:gd name="T9" fmla="*/ 0 h 38"/>
                </a:gdLst>
                <a:ahLst/>
                <a:cxnLst>
                  <a:cxn ang="0">
                    <a:pos x="T0" y="T1"/>
                  </a:cxn>
                  <a:cxn ang="0">
                    <a:pos x="T2" y="T3"/>
                  </a:cxn>
                  <a:cxn ang="0">
                    <a:pos x="T4" y="T5"/>
                  </a:cxn>
                  <a:cxn ang="0">
                    <a:pos x="T6" y="T7"/>
                  </a:cxn>
                  <a:cxn ang="0">
                    <a:pos x="T8" y="T9"/>
                  </a:cxn>
                </a:cxnLst>
                <a:rect l="0" t="0" r="r" b="b"/>
                <a:pathLst>
                  <a:path w="19" h="38">
                    <a:moveTo>
                      <a:pt x="0" y="0"/>
                    </a:moveTo>
                    <a:cubicBezTo>
                      <a:pt x="7" y="0"/>
                      <a:pt x="13" y="0"/>
                      <a:pt x="19" y="0"/>
                    </a:cubicBezTo>
                    <a:cubicBezTo>
                      <a:pt x="19" y="13"/>
                      <a:pt x="19" y="25"/>
                      <a:pt x="19" y="38"/>
                    </a:cubicBezTo>
                    <a:cubicBezTo>
                      <a:pt x="13" y="38"/>
                      <a:pt x="7" y="38"/>
                      <a:pt x="0" y="38"/>
                    </a:cubicBezTo>
                    <a:cubicBezTo>
                      <a:pt x="0" y="26"/>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1" name="Freeform 148">
                <a:extLst>
                  <a:ext uri="{FF2B5EF4-FFF2-40B4-BE49-F238E27FC236}">
                    <a16:creationId xmlns:a16="http://schemas.microsoft.com/office/drawing/2014/main" id="{578192A1-FAF7-4935-A611-FD448D5DC532}"/>
                  </a:ext>
                </a:extLst>
              </p:cNvPr>
              <p:cNvSpPr>
                <a:spLocks/>
              </p:cNvSpPr>
              <p:nvPr/>
            </p:nvSpPr>
            <p:spPr bwMode="auto">
              <a:xfrm>
                <a:off x="4883150" y="2528888"/>
                <a:ext cx="55563" cy="103187"/>
              </a:xfrm>
              <a:custGeom>
                <a:avLst/>
                <a:gdLst>
                  <a:gd name="T0" fmla="*/ 0 w 20"/>
                  <a:gd name="T1" fmla="*/ 0 h 38"/>
                  <a:gd name="T2" fmla="*/ 20 w 20"/>
                  <a:gd name="T3" fmla="*/ 0 h 38"/>
                  <a:gd name="T4" fmla="*/ 20 w 20"/>
                  <a:gd name="T5" fmla="*/ 38 h 38"/>
                  <a:gd name="T6" fmla="*/ 0 w 20"/>
                  <a:gd name="T7" fmla="*/ 38 h 38"/>
                  <a:gd name="T8" fmla="*/ 0 w 20"/>
                  <a:gd name="T9" fmla="*/ 0 h 38"/>
                </a:gdLst>
                <a:ahLst/>
                <a:cxnLst>
                  <a:cxn ang="0">
                    <a:pos x="T0" y="T1"/>
                  </a:cxn>
                  <a:cxn ang="0">
                    <a:pos x="T2" y="T3"/>
                  </a:cxn>
                  <a:cxn ang="0">
                    <a:pos x="T4" y="T5"/>
                  </a:cxn>
                  <a:cxn ang="0">
                    <a:pos x="T6" y="T7"/>
                  </a:cxn>
                  <a:cxn ang="0">
                    <a:pos x="T8" y="T9"/>
                  </a:cxn>
                </a:cxnLst>
                <a:rect l="0" t="0" r="r" b="b"/>
                <a:pathLst>
                  <a:path w="20" h="38">
                    <a:moveTo>
                      <a:pt x="0" y="0"/>
                    </a:moveTo>
                    <a:cubicBezTo>
                      <a:pt x="7" y="0"/>
                      <a:pt x="13" y="0"/>
                      <a:pt x="20" y="0"/>
                    </a:cubicBezTo>
                    <a:cubicBezTo>
                      <a:pt x="20" y="13"/>
                      <a:pt x="20" y="25"/>
                      <a:pt x="20" y="38"/>
                    </a:cubicBezTo>
                    <a:cubicBezTo>
                      <a:pt x="13" y="38"/>
                      <a:pt x="7" y="38"/>
                      <a:pt x="0" y="38"/>
                    </a:cubicBezTo>
                    <a:cubicBezTo>
                      <a:pt x="0" y="25"/>
                      <a:pt x="0" y="1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2" name="Freeform 149">
                <a:extLst>
                  <a:ext uri="{FF2B5EF4-FFF2-40B4-BE49-F238E27FC236}">
                    <a16:creationId xmlns:a16="http://schemas.microsoft.com/office/drawing/2014/main" id="{F977ED1C-5689-429E-8666-62626AB33920}"/>
                  </a:ext>
                </a:extLst>
              </p:cNvPr>
              <p:cNvSpPr>
                <a:spLocks/>
              </p:cNvSpPr>
              <p:nvPr/>
            </p:nvSpPr>
            <p:spPr bwMode="auto">
              <a:xfrm>
                <a:off x="5083175" y="2528888"/>
                <a:ext cx="55563" cy="103187"/>
              </a:xfrm>
              <a:custGeom>
                <a:avLst/>
                <a:gdLst>
                  <a:gd name="T0" fmla="*/ 20 w 20"/>
                  <a:gd name="T1" fmla="*/ 0 h 38"/>
                  <a:gd name="T2" fmla="*/ 20 w 20"/>
                  <a:gd name="T3" fmla="*/ 38 h 38"/>
                  <a:gd name="T4" fmla="*/ 0 w 20"/>
                  <a:gd name="T5" fmla="*/ 38 h 38"/>
                  <a:gd name="T6" fmla="*/ 0 w 20"/>
                  <a:gd name="T7" fmla="*/ 0 h 38"/>
                  <a:gd name="T8" fmla="*/ 20 w 20"/>
                  <a:gd name="T9" fmla="*/ 0 h 38"/>
                </a:gdLst>
                <a:ahLst/>
                <a:cxnLst>
                  <a:cxn ang="0">
                    <a:pos x="T0" y="T1"/>
                  </a:cxn>
                  <a:cxn ang="0">
                    <a:pos x="T2" y="T3"/>
                  </a:cxn>
                  <a:cxn ang="0">
                    <a:pos x="T4" y="T5"/>
                  </a:cxn>
                  <a:cxn ang="0">
                    <a:pos x="T6" y="T7"/>
                  </a:cxn>
                  <a:cxn ang="0">
                    <a:pos x="T8" y="T9"/>
                  </a:cxn>
                </a:cxnLst>
                <a:rect l="0" t="0" r="r" b="b"/>
                <a:pathLst>
                  <a:path w="20" h="38">
                    <a:moveTo>
                      <a:pt x="20" y="0"/>
                    </a:moveTo>
                    <a:cubicBezTo>
                      <a:pt x="20" y="13"/>
                      <a:pt x="20" y="25"/>
                      <a:pt x="20" y="38"/>
                    </a:cubicBezTo>
                    <a:cubicBezTo>
                      <a:pt x="13" y="38"/>
                      <a:pt x="7" y="38"/>
                      <a:pt x="0" y="38"/>
                    </a:cubicBezTo>
                    <a:cubicBezTo>
                      <a:pt x="0" y="25"/>
                      <a:pt x="0" y="13"/>
                      <a:pt x="0" y="0"/>
                    </a:cubicBezTo>
                    <a:cubicBezTo>
                      <a:pt x="7" y="0"/>
                      <a:pt x="13"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3" name="Freeform 150">
                <a:extLst>
                  <a:ext uri="{FF2B5EF4-FFF2-40B4-BE49-F238E27FC236}">
                    <a16:creationId xmlns:a16="http://schemas.microsoft.com/office/drawing/2014/main" id="{4B495925-D579-4B9D-B67A-67B071CE3808}"/>
                  </a:ext>
                </a:extLst>
              </p:cNvPr>
              <p:cNvSpPr>
                <a:spLocks/>
              </p:cNvSpPr>
              <p:nvPr/>
            </p:nvSpPr>
            <p:spPr bwMode="auto">
              <a:xfrm>
                <a:off x="5083175" y="2676525"/>
                <a:ext cx="55563" cy="106362"/>
              </a:xfrm>
              <a:custGeom>
                <a:avLst/>
                <a:gdLst>
                  <a:gd name="T0" fmla="*/ 0 w 20"/>
                  <a:gd name="T1" fmla="*/ 0 h 39"/>
                  <a:gd name="T2" fmla="*/ 20 w 20"/>
                  <a:gd name="T3" fmla="*/ 0 h 39"/>
                  <a:gd name="T4" fmla="*/ 20 w 20"/>
                  <a:gd name="T5" fmla="*/ 39 h 39"/>
                  <a:gd name="T6" fmla="*/ 0 w 20"/>
                  <a:gd name="T7" fmla="*/ 39 h 39"/>
                  <a:gd name="T8" fmla="*/ 0 w 20"/>
                  <a:gd name="T9" fmla="*/ 0 h 39"/>
                </a:gdLst>
                <a:ahLst/>
                <a:cxnLst>
                  <a:cxn ang="0">
                    <a:pos x="T0" y="T1"/>
                  </a:cxn>
                  <a:cxn ang="0">
                    <a:pos x="T2" y="T3"/>
                  </a:cxn>
                  <a:cxn ang="0">
                    <a:pos x="T4" y="T5"/>
                  </a:cxn>
                  <a:cxn ang="0">
                    <a:pos x="T6" y="T7"/>
                  </a:cxn>
                  <a:cxn ang="0">
                    <a:pos x="T8" y="T9"/>
                  </a:cxn>
                </a:cxnLst>
                <a:rect l="0" t="0" r="r" b="b"/>
                <a:pathLst>
                  <a:path w="20" h="39">
                    <a:moveTo>
                      <a:pt x="0" y="0"/>
                    </a:moveTo>
                    <a:cubicBezTo>
                      <a:pt x="7" y="0"/>
                      <a:pt x="13" y="0"/>
                      <a:pt x="20" y="0"/>
                    </a:cubicBezTo>
                    <a:cubicBezTo>
                      <a:pt x="20" y="14"/>
                      <a:pt x="20" y="26"/>
                      <a:pt x="20" y="39"/>
                    </a:cubicBezTo>
                    <a:cubicBezTo>
                      <a:pt x="13" y="39"/>
                      <a:pt x="7" y="39"/>
                      <a:pt x="0" y="39"/>
                    </a:cubicBezTo>
                    <a:cubicBezTo>
                      <a:pt x="0" y="26"/>
                      <a:pt x="0" y="1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4" name="Freeform 151">
                <a:extLst>
                  <a:ext uri="{FF2B5EF4-FFF2-40B4-BE49-F238E27FC236}">
                    <a16:creationId xmlns:a16="http://schemas.microsoft.com/office/drawing/2014/main" id="{71241200-6422-4B3B-921B-B3D4A63804A0}"/>
                  </a:ext>
                </a:extLst>
              </p:cNvPr>
              <p:cNvSpPr>
                <a:spLocks/>
              </p:cNvSpPr>
              <p:nvPr/>
            </p:nvSpPr>
            <p:spPr bwMode="auto">
              <a:xfrm>
                <a:off x="7297738" y="2676525"/>
                <a:ext cx="50800" cy="106362"/>
              </a:xfrm>
              <a:custGeom>
                <a:avLst/>
                <a:gdLst>
                  <a:gd name="T0" fmla="*/ 0 w 19"/>
                  <a:gd name="T1" fmla="*/ 0 h 39"/>
                  <a:gd name="T2" fmla="*/ 19 w 19"/>
                  <a:gd name="T3" fmla="*/ 0 h 39"/>
                  <a:gd name="T4" fmla="*/ 19 w 19"/>
                  <a:gd name="T5" fmla="*/ 39 h 39"/>
                  <a:gd name="T6" fmla="*/ 0 w 19"/>
                  <a:gd name="T7" fmla="*/ 39 h 39"/>
                  <a:gd name="T8" fmla="*/ 0 w 19"/>
                  <a:gd name="T9" fmla="*/ 0 h 39"/>
                </a:gdLst>
                <a:ahLst/>
                <a:cxnLst>
                  <a:cxn ang="0">
                    <a:pos x="T0" y="T1"/>
                  </a:cxn>
                  <a:cxn ang="0">
                    <a:pos x="T2" y="T3"/>
                  </a:cxn>
                  <a:cxn ang="0">
                    <a:pos x="T4" y="T5"/>
                  </a:cxn>
                  <a:cxn ang="0">
                    <a:pos x="T6" y="T7"/>
                  </a:cxn>
                  <a:cxn ang="0">
                    <a:pos x="T8" y="T9"/>
                  </a:cxn>
                </a:cxnLst>
                <a:rect l="0" t="0" r="r" b="b"/>
                <a:pathLst>
                  <a:path w="19" h="39">
                    <a:moveTo>
                      <a:pt x="0" y="0"/>
                    </a:moveTo>
                    <a:cubicBezTo>
                      <a:pt x="7" y="0"/>
                      <a:pt x="12" y="0"/>
                      <a:pt x="19" y="0"/>
                    </a:cubicBezTo>
                    <a:cubicBezTo>
                      <a:pt x="19" y="13"/>
                      <a:pt x="19" y="26"/>
                      <a:pt x="19" y="39"/>
                    </a:cubicBezTo>
                    <a:cubicBezTo>
                      <a:pt x="13" y="39"/>
                      <a:pt x="7" y="39"/>
                      <a:pt x="0" y="39"/>
                    </a:cubicBezTo>
                    <a:cubicBezTo>
                      <a:pt x="0" y="27"/>
                      <a:pt x="0" y="1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5" name="Freeform 152">
                <a:extLst>
                  <a:ext uri="{FF2B5EF4-FFF2-40B4-BE49-F238E27FC236}">
                    <a16:creationId xmlns:a16="http://schemas.microsoft.com/office/drawing/2014/main" id="{16DD0E66-376E-4E6A-BA94-7BCED2A74DF3}"/>
                  </a:ext>
                </a:extLst>
              </p:cNvPr>
              <p:cNvSpPr>
                <a:spLocks/>
              </p:cNvSpPr>
              <p:nvPr/>
            </p:nvSpPr>
            <p:spPr bwMode="auto">
              <a:xfrm>
                <a:off x="7196138" y="2679700"/>
                <a:ext cx="52388" cy="103187"/>
              </a:xfrm>
              <a:custGeom>
                <a:avLst/>
                <a:gdLst>
                  <a:gd name="T0" fmla="*/ 0 w 19"/>
                  <a:gd name="T1" fmla="*/ 38 h 38"/>
                  <a:gd name="T2" fmla="*/ 0 w 19"/>
                  <a:gd name="T3" fmla="*/ 0 h 38"/>
                  <a:gd name="T4" fmla="*/ 19 w 19"/>
                  <a:gd name="T5" fmla="*/ 0 h 38"/>
                  <a:gd name="T6" fmla="*/ 19 w 19"/>
                  <a:gd name="T7" fmla="*/ 38 h 38"/>
                  <a:gd name="T8" fmla="*/ 0 w 19"/>
                  <a:gd name="T9" fmla="*/ 38 h 38"/>
                </a:gdLst>
                <a:ahLst/>
                <a:cxnLst>
                  <a:cxn ang="0">
                    <a:pos x="T0" y="T1"/>
                  </a:cxn>
                  <a:cxn ang="0">
                    <a:pos x="T2" y="T3"/>
                  </a:cxn>
                  <a:cxn ang="0">
                    <a:pos x="T4" y="T5"/>
                  </a:cxn>
                  <a:cxn ang="0">
                    <a:pos x="T6" y="T7"/>
                  </a:cxn>
                  <a:cxn ang="0">
                    <a:pos x="T8" y="T9"/>
                  </a:cxn>
                </a:cxnLst>
                <a:rect l="0" t="0" r="r" b="b"/>
                <a:pathLst>
                  <a:path w="19" h="38">
                    <a:moveTo>
                      <a:pt x="0" y="38"/>
                    </a:moveTo>
                    <a:cubicBezTo>
                      <a:pt x="0" y="25"/>
                      <a:pt x="0" y="13"/>
                      <a:pt x="0" y="0"/>
                    </a:cubicBezTo>
                    <a:cubicBezTo>
                      <a:pt x="6" y="0"/>
                      <a:pt x="12" y="0"/>
                      <a:pt x="19" y="0"/>
                    </a:cubicBezTo>
                    <a:cubicBezTo>
                      <a:pt x="19" y="12"/>
                      <a:pt x="19" y="25"/>
                      <a:pt x="19" y="38"/>
                    </a:cubicBezTo>
                    <a:cubicBezTo>
                      <a:pt x="13" y="38"/>
                      <a:pt x="7" y="38"/>
                      <a:pt x="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6" name="Freeform 153">
                <a:extLst>
                  <a:ext uri="{FF2B5EF4-FFF2-40B4-BE49-F238E27FC236}">
                    <a16:creationId xmlns:a16="http://schemas.microsoft.com/office/drawing/2014/main" id="{E0E83E70-87BC-4A79-8A4D-DB8B1C214F08}"/>
                  </a:ext>
                </a:extLst>
              </p:cNvPr>
              <p:cNvSpPr>
                <a:spLocks/>
              </p:cNvSpPr>
              <p:nvPr/>
            </p:nvSpPr>
            <p:spPr bwMode="auto">
              <a:xfrm>
                <a:off x="4883150" y="2673350"/>
                <a:ext cx="58738" cy="109537"/>
              </a:xfrm>
              <a:custGeom>
                <a:avLst/>
                <a:gdLst>
                  <a:gd name="T0" fmla="*/ 0 w 21"/>
                  <a:gd name="T1" fmla="*/ 40 h 40"/>
                  <a:gd name="T2" fmla="*/ 0 w 21"/>
                  <a:gd name="T3" fmla="*/ 1 h 40"/>
                  <a:gd name="T4" fmla="*/ 15 w 21"/>
                  <a:gd name="T5" fmla="*/ 1 h 40"/>
                  <a:gd name="T6" fmla="*/ 20 w 21"/>
                  <a:gd name="T7" fmla="*/ 7 h 40"/>
                  <a:gd name="T8" fmla="*/ 20 w 21"/>
                  <a:gd name="T9" fmla="*/ 40 h 40"/>
                  <a:gd name="T10" fmla="*/ 0 w 21"/>
                  <a:gd name="T11" fmla="*/ 40 h 40"/>
                </a:gdLst>
                <a:ahLst/>
                <a:cxnLst>
                  <a:cxn ang="0">
                    <a:pos x="T0" y="T1"/>
                  </a:cxn>
                  <a:cxn ang="0">
                    <a:pos x="T2" y="T3"/>
                  </a:cxn>
                  <a:cxn ang="0">
                    <a:pos x="T4" y="T5"/>
                  </a:cxn>
                  <a:cxn ang="0">
                    <a:pos x="T6" y="T7"/>
                  </a:cxn>
                  <a:cxn ang="0">
                    <a:pos x="T8" y="T9"/>
                  </a:cxn>
                  <a:cxn ang="0">
                    <a:pos x="T10" y="T11"/>
                  </a:cxn>
                </a:cxnLst>
                <a:rect l="0" t="0" r="r" b="b"/>
                <a:pathLst>
                  <a:path w="21" h="40">
                    <a:moveTo>
                      <a:pt x="0" y="40"/>
                    </a:moveTo>
                    <a:cubicBezTo>
                      <a:pt x="0" y="27"/>
                      <a:pt x="0" y="15"/>
                      <a:pt x="0" y="1"/>
                    </a:cubicBezTo>
                    <a:cubicBezTo>
                      <a:pt x="5" y="1"/>
                      <a:pt x="10" y="0"/>
                      <a:pt x="15" y="1"/>
                    </a:cubicBezTo>
                    <a:cubicBezTo>
                      <a:pt x="17" y="2"/>
                      <a:pt x="20" y="5"/>
                      <a:pt x="20" y="7"/>
                    </a:cubicBezTo>
                    <a:cubicBezTo>
                      <a:pt x="21" y="18"/>
                      <a:pt x="20" y="29"/>
                      <a:pt x="20" y="40"/>
                    </a:cubicBezTo>
                    <a:cubicBezTo>
                      <a:pt x="14" y="40"/>
                      <a:pt x="8" y="40"/>
                      <a:pt x="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7" name="Freeform 154">
                <a:extLst>
                  <a:ext uri="{FF2B5EF4-FFF2-40B4-BE49-F238E27FC236}">
                    <a16:creationId xmlns:a16="http://schemas.microsoft.com/office/drawing/2014/main" id="{5505EB15-5A30-4484-86DD-7A50130CED8B}"/>
                  </a:ext>
                </a:extLst>
              </p:cNvPr>
              <p:cNvSpPr>
                <a:spLocks/>
              </p:cNvSpPr>
              <p:nvPr/>
            </p:nvSpPr>
            <p:spPr bwMode="auto">
              <a:xfrm>
                <a:off x="5064125" y="3632200"/>
                <a:ext cx="90488" cy="177800"/>
              </a:xfrm>
              <a:custGeom>
                <a:avLst/>
                <a:gdLst>
                  <a:gd name="T0" fmla="*/ 10 w 33"/>
                  <a:gd name="T1" fmla="*/ 44 h 65"/>
                  <a:gd name="T2" fmla="*/ 32 w 33"/>
                  <a:gd name="T3" fmla="*/ 13 h 65"/>
                  <a:gd name="T4" fmla="*/ 14 w 33"/>
                  <a:gd name="T5" fmla="*/ 65 h 65"/>
                  <a:gd name="T6" fmla="*/ 8 w 33"/>
                  <a:gd name="T7" fmla="*/ 0 h 65"/>
                  <a:gd name="T8" fmla="*/ 19 w 33"/>
                  <a:gd name="T9" fmla="*/ 6 h 65"/>
                  <a:gd name="T10" fmla="*/ 15 w 33"/>
                  <a:gd name="T11" fmla="*/ 15 h 65"/>
                  <a:gd name="T12" fmla="*/ 10 w 33"/>
                  <a:gd name="T13" fmla="*/ 44 h 65"/>
                </a:gdLst>
                <a:ahLst/>
                <a:cxnLst>
                  <a:cxn ang="0">
                    <a:pos x="T0" y="T1"/>
                  </a:cxn>
                  <a:cxn ang="0">
                    <a:pos x="T2" y="T3"/>
                  </a:cxn>
                  <a:cxn ang="0">
                    <a:pos x="T4" y="T5"/>
                  </a:cxn>
                  <a:cxn ang="0">
                    <a:pos x="T6" y="T7"/>
                  </a:cxn>
                  <a:cxn ang="0">
                    <a:pos x="T8" y="T9"/>
                  </a:cxn>
                  <a:cxn ang="0">
                    <a:pos x="T10" y="T11"/>
                  </a:cxn>
                  <a:cxn ang="0">
                    <a:pos x="T12" y="T13"/>
                  </a:cxn>
                </a:cxnLst>
                <a:rect l="0" t="0" r="r" b="b"/>
                <a:pathLst>
                  <a:path w="33" h="65">
                    <a:moveTo>
                      <a:pt x="10" y="44"/>
                    </a:moveTo>
                    <a:cubicBezTo>
                      <a:pt x="23" y="36"/>
                      <a:pt x="26" y="24"/>
                      <a:pt x="32" y="13"/>
                    </a:cubicBezTo>
                    <a:cubicBezTo>
                      <a:pt x="33" y="32"/>
                      <a:pt x="25" y="48"/>
                      <a:pt x="14" y="65"/>
                    </a:cubicBezTo>
                    <a:cubicBezTo>
                      <a:pt x="0" y="44"/>
                      <a:pt x="6" y="23"/>
                      <a:pt x="8" y="0"/>
                    </a:cubicBezTo>
                    <a:cubicBezTo>
                      <a:pt x="12" y="2"/>
                      <a:pt x="17" y="3"/>
                      <a:pt x="19" y="6"/>
                    </a:cubicBezTo>
                    <a:cubicBezTo>
                      <a:pt x="20" y="7"/>
                      <a:pt x="17" y="12"/>
                      <a:pt x="15" y="15"/>
                    </a:cubicBezTo>
                    <a:cubicBezTo>
                      <a:pt x="10" y="23"/>
                      <a:pt x="6" y="32"/>
                      <a:pt x="10"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8" name="Freeform 155">
                <a:extLst>
                  <a:ext uri="{FF2B5EF4-FFF2-40B4-BE49-F238E27FC236}">
                    <a16:creationId xmlns:a16="http://schemas.microsoft.com/office/drawing/2014/main" id="{3084FE8E-A833-47D6-83B7-6D4697F0D030}"/>
                  </a:ext>
                </a:extLst>
              </p:cNvPr>
              <p:cNvSpPr>
                <a:spLocks/>
              </p:cNvSpPr>
              <p:nvPr/>
            </p:nvSpPr>
            <p:spPr bwMode="auto">
              <a:xfrm>
                <a:off x="5886450" y="3744913"/>
                <a:ext cx="128588" cy="84137"/>
              </a:xfrm>
              <a:custGeom>
                <a:avLst/>
                <a:gdLst>
                  <a:gd name="T0" fmla="*/ 45 w 47"/>
                  <a:gd name="T1" fmla="*/ 0 h 31"/>
                  <a:gd name="T2" fmla="*/ 37 w 47"/>
                  <a:gd name="T3" fmla="*/ 15 h 31"/>
                  <a:gd name="T4" fmla="*/ 12 w 47"/>
                  <a:gd name="T5" fmla="*/ 27 h 31"/>
                  <a:gd name="T6" fmla="*/ 0 w 47"/>
                  <a:gd name="T7" fmla="*/ 19 h 31"/>
                  <a:gd name="T8" fmla="*/ 45 w 47"/>
                  <a:gd name="T9" fmla="*/ 0 h 31"/>
                </a:gdLst>
                <a:ahLst/>
                <a:cxnLst>
                  <a:cxn ang="0">
                    <a:pos x="T0" y="T1"/>
                  </a:cxn>
                  <a:cxn ang="0">
                    <a:pos x="T2" y="T3"/>
                  </a:cxn>
                  <a:cxn ang="0">
                    <a:pos x="T4" y="T5"/>
                  </a:cxn>
                  <a:cxn ang="0">
                    <a:pos x="T6" y="T7"/>
                  </a:cxn>
                  <a:cxn ang="0">
                    <a:pos x="T8" y="T9"/>
                  </a:cxn>
                </a:cxnLst>
                <a:rect l="0" t="0" r="r" b="b"/>
                <a:pathLst>
                  <a:path w="47" h="31">
                    <a:moveTo>
                      <a:pt x="45" y="0"/>
                    </a:moveTo>
                    <a:cubicBezTo>
                      <a:pt x="47" y="7"/>
                      <a:pt x="45" y="12"/>
                      <a:pt x="37" y="15"/>
                    </a:cubicBezTo>
                    <a:cubicBezTo>
                      <a:pt x="28" y="18"/>
                      <a:pt x="20" y="23"/>
                      <a:pt x="12" y="27"/>
                    </a:cubicBezTo>
                    <a:cubicBezTo>
                      <a:pt x="4" y="31"/>
                      <a:pt x="2" y="25"/>
                      <a:pt x="0" y="19"/>
                    </a:cubicBezTo>
                    <a:cubicBezTo>
                      <a:pt x="15" y="12"/>
                      <a:pt x="30" y="6"/>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9" name="Freeform 156">
                <a:extLst>
                  <a:ext uri="{FF2B5EF4-FFF2-40B4-BE49-F238E27FC236}">
                    <a16:creationId xmlns:a16="http://schemas.microsoft.com/office/drawing/2014/main" id="{982C07B5-B5F8-4DC2-89B8-F68FC1E73266}"/>
                  </a:ext>
                </a:extLst>
              </p:cNvPr>
              <p:cNvSpPr>
                <a:spLocks/>
              </p:cNvSpPr>
              <p:nvPr/>
            </p:nvSpPr>
            <p:spPr bwMode="auto">
              <a:xfrm>
                <a:off x="6302375" y="3490913"/>
                <a:ext cx="117475" cy="71437"/>
              </a:xfrm>
              <a:custGeom>
                <a:avLst/>
                <a:gdLst>
                  <a:gd name="T0" fmla="*/ 0 w 43"/>
                  <a:gd name="T1" fmla="*/ 21 h 26"/>
                  <a:gd name="T2" fmla="*/ 35 w 43"/>
                  <a:gd name="T3" fmla="*/ 4 h 26"/>
                  <a:gd name="T4" fmla="*/ 43 w 43"/>
                  <a:gd name="T5" fmla="*/ 13 h 26"/>
                  <a:gd name="T6" fmla="*/ 20 w 43"/>
                  <a:gd name="T7" fmla="*/ 22 h 26"/>
                  <a:gd name="T8" fmla="*/ 2 w 43"/>
                  <a:gd name="T9" fmla="*/ 25 h 26"/>
                  <a:gd name="T10" fmla="*/ 0 w 43"/>
                  <a:gd name="T11" fmla="*/ 21 h 26"/>
                </a:gdLst>
                <a:ahLst/>
                <a:cxnLst>
                  <a:cxn ang="0">
                    <a:pos x="T0" y="T1"/>
                  </a:cxn>
                  <a:cxn ang="0">
                    <a:pos x="T2" y="T3"/>
                  </a:cxn>
                  <a:cxn ang="0">
                    <a:pos x="T4" y="T5"/>
                  </a:cxn>
                  <a:cxn ang="0">
                    <a:pos x="T6" y="T7"/>
                  </a:cxn>
                  <a:cxn ang="0">
                    <a:pos x="T8" y="T9"/>
                  </a:cxn>
                  <a:cxn ang="0">
                    <a:pos x="T10" y="T11"/>
                  </a:cxn>
                </a:cxnLst>
                <a:rect l="0" t="0" r="r" b="b"/>
                <a:pathLst>
                  <a:path w="43" h="26">
                    <a:moveTo>
                      <a:pt x="0" y="21"/>
                    </a:moveTo>
                    <a:cubicBezTo>
                      <a:pt x="12" y="15"/>
                      <a:pt x="23" y="9"/>
                      <a:pt x="35" y="4"/>
                    </a:cubicBezTo>
                    <a:cubicBezTo>
                      <a:pt x="43" y="0"/>
                      <a:pt x="43" y="6"/>
                      <a:pt x="43" y="13"/>
                    </a:cubicBezTo>
                    <a:cubicBezTo>
                      <a:pt x="33" y="10"/>
                      <a:pt x="27" y="15"/>
                      <a:pt x="20" y="22"/>
                    </a:cubicBezTo>
                    <a:cubicBezTo>
                      <a:pt x="16" y="26"/>
                      <a:pt x="8" y="24"/>
                      <a:pt x="2" y="25"/>
                    </a:cubicBezTo>
                    <a:cubicBezTo>
                      <a:pt x="1" y="24"/>
                      <a:pt x="1" y="23"/>
                      <a:pt x="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0" name="Freeform 157">
                <a:extLst>
                  <a:ext uri="{FF2B5EF4-FFF2-40B4-BE49-F238E27FC236}">
                    <a16:creationId xmlns:a16="http://schemas.microsoft.com/office/drawing/2014/main" id="{5788D75A-7F56-408A-B1BB-581A110FF1B2}"/>
                  </a:ext>
                </a:extLst>
              </p:cNvPr>
              <p:cNvSpPr>
                <a:spLocks/>
              </p:cNvSpPr>
              <p:nvPr/>
            </p:nvSpPr>
            <p:spPr bwMode="auto">
              <a:xfrm>
                <a:off x="5108575" y="3536950"/>
                <a:ext cx="57150" cy="71437"/>
              </a:xfrm>
              <a:custGeom>
                <a:avLst/>
                <a:gdLst>
                  <a:gd name="T0" fmla="*/ 4 w 21"/>
                  <a:gd name="T1" fmla="*/ 0 h 26"/>
                  <a:gd name="T2" fmla="*/ 18 w 21"/>
                  <a:gd name="T3" fmla="*/ 13 h 26"/>
                  <a:gd name="T4" fmla="*/ 21 w 21"/>
                  <a:gd name="T5" fmla="*/ 22 h 26"/>
                  <a:gd name="T6" fmla="*/ 13 w 21"/>
                  <a:gd name="T7" fmla="*/ 25 h 26"/>
                  <a:gd name="T8" fmla="*/ 0 w 21"/>
                  <a:gd name="T9" fmla="*/ 20 h 26"/>
                  <a:gd name="T10" fmla="*/ 4 w 21"/>
                  <a:gd name="T11" fmla="*/ 0 h 26"/>
                </a:gdLst>
                <a:ahLst/>
                <a:cxnLst>
                  <a:cxn ang="0">
                    <a:pos x="T0" y="T1"/>
                  </a:cxn>
                  <a:cxn ang="0">
                    <a:pos x="T2" y="T3"/>
                  </a:cxn>
                  <a:cxn ang="0">
                    <a:pos x="T4" y="T5"/>
                  </a:cxn>
                  <a:cxn ang="0">
                    <a:pos x="T6" y="T7"/>
                  </a:cxn>
                  <a:cxn ang="0">
                    <a:pos x="T8" y="T9"/>
                  </a:cxn>
                  <a:cxn ang="0">
                    <a:pos x="T10" y="T11"/>
                  </a:cxn>
                </a:cxnLst>
                <a:rect l="0" t="0" r="r" b="b"/>
                <a:pathLst>
                  <a:path w="21" h="26">
                    <a:moveTo>
                      <a:pt x="4" y="0"/>
                    </a:moveTo>
                    <a:cubicBezTo>
                      <a:pt x="11" y="6"/>
                      <a:pt x="15" y="9"/>
                      <a:pt x="18" y="13"/>
                    </a:cubicBezTo>
                    <a:cubicBezTo>
                      <a:pt x="20" y="15"/>
                      <a:pt x="21" y="19"/>
                      <a:pt x="21" y="22"/>
                    </a:cubicBezTo>
                    <a:cubicBezTo>
                      <a:pt x="21" y="24"/>
                      <a:pt x="16" y="26"/>
                      <a:pt x="13" y="25"/>
                    </a:cubicBezTo>
                    <a:cubicBezTo>
                      <a:pt x="9" y="24"/>
                      <a:pt x="1" y="22"/>
                      <a:pt x="0" y="20"/>
                    </a:cubicBezTo>
                    <a:cubicBezTo>
                      <a:pt x="0" y="14"/>
                      <a:pt x="2" y="8"/>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1" name="Freeform 158">
                <a:extLst>
                  <a:ext uri="{FF2B5EF4-FFF2-40B4-BE49-F238E27FC236}">
                    <a16:creationId xmlns:a16="http://schemas.microsoft.com/office/drawing/2014/main" id="{B3839F6F-7EDF-40D3-95F7-A3B357A4EA75}"/>
                  </a:ext>
                </a:extLst>
              </p:cNvPr>
              <p:cNvSpPr>
                <a:spLocks/>
              </p:cNvSpPr>
              <p:nvPr/>
            </p:nvSpPr>
            <p:spPr bwMode="auto">
              <a:xfrm>
                <a:off x="6423025" y="3602038"/>
                <a:ext cx="60325" cy="52387"/>
              </a:xfrm>
              <a:custGeom>
                <a:avLst/>
                <a:gdLst>
                  <a:gd name="T0" fmla="*/ 4 w 22"/>
                  <a:gd name="T1" fmla="*/ 19 h 19"/>
                  <a:gd name="T2" fmla="*/ 0 w 22"/>
                  <a:gd name="T3" fmla="*/ 0 h 19"/>
                  <a:gd name="T4" fmla="*/ 21 w 22"/>
                  <a:gd name="T5" fmla="*/ 8 h 19"/>
                  <a:gd name="T6" fmla="*/ 19 w 22"/>
                  <a:gd name="T7" fmla="*/ 15 h 19"/>
                  <a:gd name="T8" fmla="*/ 4 w 22"/>
                  <a:gd name="T9" fmla="*/ 19 h 19"/>
                </a:gdLst>
                <a:ahLst/>
                <a:cxnLst>
                  <a:cxn ang="0">
                    <a:pos x="T0" y="T1"/>
                  </a:cxn>
                  <a:cxn ang="0">
                    <a:pos x="T2" y="T3"/>
                  </a:cxn>
                  <a:cxn ang="0">
                    <a:pos x="T4" y="T5"/>
                  </a:cxn>
                  <a:cxn ang="0">
                    <a:pos x="T6" y="T7"/>
                  </a:cxn>
                  <a:cxn ang="0">
                    <a:pos x="T8" y="T9"/>
                  </a:cxn>
                </a:cxnLst>
                <a:rect l="0" t="0" r="r" b="b"/>
                <a:pathLst>
                  <a:path w="22" h="19">
                    <a:moveTo>
                      <a:pt x="4" y="19"/>
                    </a:moveTo>
                    <a:cubicBezTo>
                      <a:pt x="2" y="13"/>
                      <a:pt x="1" y="8"/>
                      <a:pt x="0" y="0"/>
                    </a:cubicBezTo>
                    <a:cubicBezTo>
                      <a:pt x="8" y="3"/>
                      <a:pt x="15" y="5"/>
                      <a:pt x="21" y="8"/>
                    </a:cubicBezTo>
                    <a:cubicBezTo>
                      <a:pt x="22" y="8"/>
                      <a:pt x="21" y="14"/>
                      <a:pt x="19" y="15"/>
                    </a:cubicBezTo>
                    <a:cubicBezTo>
                      <a:pt x="15" y="17"/>
                      <a:pt x="10" y="18"/>
                      <a:pt x="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2" name="Freeform 159">
                <a:extLst>
                  <a:ext uri="{FF2B5EF4-FFF2-40B4-BE49-F238E27FC236}">
                    <a16:creationId xmlns:a16="http://schemas.microsoft.com/office/drawing/2014/main" id="{3D4066F0-96C0-473D-A509-76081FBE8B92}"/>
                  </a:ext>
                </a:extLst>
              </p:cNvPr>
              <p:cNvSpPr>
                <a:spLocks/>
              </p:cNvSpPr>
              <p:nvPr/>
            </p:nvSpPr>
            <p:spPr bwMode="auto">
              <a:xfrm>
                <a:off x="7150100" y="3514725"/>
                <a:ext cx="68263" cy="57150"/>
              </a:xfrm>
              <a:custGeom>
                <a:avLst/>
                <a:gdLst>
                  <a:gd name="T0" fmla="*/ 25 w 25"/>
                  <a:gd name="T1" fmla="*/ 18 h 21"/>
                  <a:gd name="T2" fmla="*/ 4 w 25"/>
                  <a:gd name="T3" fmla="*/ 4 h 21"/>
                  <a:gd name="T4" fmla="*/ 10 w 25"/>
                  <a:gd name="T5" fmla="*/ 1 h 21"/>
                  <a:gd name="T6" fmla="*/ 25 w 25"/>
                  <a:gd name="T7" fmla="*/ 18 h 21"/>
                </a:gdLst>
                <a:ahLst/>
                <a:cxnLst>
                  <a:cxn ang="0">
                    <a:pos x="T0" y="T1"/>
                  </a:cxn>
                  <a:cxn ang="0">
                    <a:pos x="T2" y="T3"/>
                  </a:cxn>
                  <a:cxn ang="0">
                    <a:pos x="T4" y="T5"/>
                  </a:cxn>
                  <a:cxn ang="0">
                    <a:pos x="T6" y="T7"/>
                  </a:cxn>
                </a:cxnLst>
                <a:rect l="0" t="0" r="r" b="b"/>
                <a:pathLst>
                  <a:path w="25" h="21">
                    <a:moveTo>
                      <a:pt x="25" y="18"/>
                    </a:moveTo>
                    <a:cubicBezTo>
                      <a:pt x="6" y="21"/>
                      <a:pt x="0" y="17"/>
                      <a:pt x="4" y="4"/>
                    </a:cubicBezTo>
                    <a:cubicBezTo>
                      <a:pt x="4" y="3"/>
                      <a:pt x="9" y="0"/>
                      <a:pt x="10" y="1"/>
                    </a:cubicBezTo>
                    <a:cubicBezTo>
                      <a:pt x="14" y="6"/>
                      <a:pt x="19" y="11"/>
                      <a:pt x="25"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3" name="Freeform 160">
                <a:extLst>
                  <a:ext uri="{FF2B5EF4-FFF2-40B4-BE49-F238E27FC236}">
                    <a16:creationId xmlns:a16="http://schemas.microsoft.com/office/drawing/2014/main" id="{0F18E63B-302C-4702-9289-4F916C78950B}"/>
                  </a:ext>
                </a:extLst>
              </p:cNvPr>
              <p:cNvSpPr>
                <a:spLocks/>
              </p:cNvSpPr>
              <p:nvPr/>
            </p:nvSpPr>
            <p:spPr bwMode="auto">
              <a:xfrm>
                <a:off x="7086600" y="3621088"/>
                <a:ext cx="46038" cy="66675"/>
              </a:xfrm>
              <a:custGeom>
                <a:avLst/>
                <a:gdLst>
                  <a:gd name="T0" fmla="*/ 17 w 17"/>
                  <a:gd name="T1" fmla="*/ 0 h 24"/>
                  <a:gd name="T2" fmla="*/ 17 w 17"/>
                  <a:gd name="T3" fmla="*/ 24 h 24"/>
                  <a:gd name="T4" fmla="*/ 1 w 17"/>
                  <a:gd name="T5" fmla="*/ 15 h 24"/>
                  <a:gd name="T6" fmla="*/ 17 w 17"/>
                  <a:gd name="T7" fmla="*/ 0 h 24"/>
                </a:gdLst>
                <a:ahLst/>
                <a:cxnLst>
                  <a:cxn ang="0">
                    <a:pos x="T0" y="T1"/>
                  </a:cxn>
                  <a:cxn ang="0">
                    <a:pos x="T2" y="T3"/>
                  </a:cxn>
                  <a:cxn ang="0">
                    <a:pos x="T4" y="T5"/>
                  </a:cxn>
                  <a:cxn ang="0">
                    <a:pos x="T6" y="T7"/>
                  </a:cxn>
                </a:cxnLst>
                <a:rect l="0" t="0" r="r" b="b"/>
                <a:pathLst>
                  <a:path w="17" h="24">
                    <a:moveTo>
                      <a:pt x="17" y="0"/>
                    </a:moveTo>
                    <a:cubicBezTo>
                      <a:pt x="17" y="8"/>
                      <a:pt x="17" y="14"/>
                      <a:pt x="17" y="24"/>
                    </a:cubicBezTo>
                    <a:cubicBezTo>
                      <a:pt x="10" y="20"/>
                      <a:pt x="1" y="18"/>
                      <a:pt x="1" y="15"/>
                    </a:cubicBezTo>
                    <a:cubicBezTo>
                      <a:pt x="0" y="6"/>
                      <a:pt x="8" y="3"/>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4" name="Freeform 161">
                <a:extLst>
                  <a:ext uri="{FF2B5EF4-FFF2-40B4-BE49-F238E27FC236}">
                    <a16:creationId xmlns:a16="http://schemas.microsoft.com/office/drawing/2014/main" id="{CE2BD9E2-1FE1-4003-887E-9415AE1C3349}"/>
                  </a:ext>
                </a:extLst>
              </p:cNvPr>
              <p:cNvSpPr>
                <a:spLocks/>
              </p:cNvSpPr>
              <p:nvPr/>
            </p:nvSpPr>
            <p:spPr bwMode="auto">
              <a:xfrm>
                <a:off x="6427788" y="3536950"/>
                <a:ext cx="57150" cy="52387"/>
              </a:xfrm>
              <a:custGeom>
                <a:avLst/>
                <a:gdLst>
                  <a:gd name="T0" fmla="*/ 20 w 21"/>
                  <a:gd name="T1" fmla="*/ 19 h 19"/>
                  <a:gd name="T2" fmla="*/ 5 w 21"/>
                  <a:gd name="T3" fmla="*/ 16 h 19"/>
                  <a:gd name="T4" fmla="*/ 1 w 21"/>
                  <a:gd name="T5" fmla="*/ 8 h 19"/>
                  <a:gd name="T6" fmla="*/ 6 w 21"/>
                  <a:gd name="T7" fmla="*/ 0 h 19"/>
                  <a:gd name="T8" fmla="*/ 13 w 21"/>
                  <a:gd name="T9" fmla="*/ 5 h 19"/>
                  <a:gd name="T10" fmla="*/ 21 w 21"/>
                  <a:gd name="T11" fmla="*/ 16 h 19"/>
                  <a:gd name="T12" fmla="*/ 20 w 21"/>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21" h="19">
                    <a:moveTo>
                      <a:pt x="20" y="19"/>
                    </a:moveTo>
                    <a:cubicBezTo>
                      <a:pt x="15" y="18"/>
                      <a:pt x="10" y="18"/>
                      <a:pt x="5" y="16"/>
                    </a:cubicBezTo>
                    <a:cubicBezTo>
                      <a:pt x="3" y="15"/>
                      <a:pt x="0" y="11"/>
                      <a:pt x="1" y="8"/>
                    </a:cubicBezTo>
                    <a:cubicBezTo>
                      <a:pt x="1" y="5"/>
                      <a:pt x="4" y="3"/>
                      <a:pt x="6" y="0"/>
                    </a:cubicBezTo>
                    <a:cubicBezTo>
                      <a:pt x="8" y="2"/>
                      <a:pt x="11" y="3"/>
                      <a:pt x="13" y="5"/>
                    </a:cubicBezTo>
                    <a:cubicBezTo>
                      <a:pt x="16" y="8"/>
                      <a:pt x="18" y="12"/>
                      <a:pt x="21" y="16"/>
                    </a:cubicBezTo>
                    <a:cubicBezTo>
                      <a:pt x="21" y="17"/>
                      <a:pt x="21" y="18"/>
                      <a:pt x="2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5" name="Freeform 162">
                <a:extLst>
                  <a:ext uri="{FF2B5EF4-FFF2-40B4-BE49-F238E27FC236}">
                    <a16:creationId xmlns:a16="http://schemas.microsoft.com/office/drawing/2014/main" id="{923B8095-C2AE-463F-BEA8-BBC14B91E331}"/>
                  </a:ext>
                </a:extLst>
              </p:cNvPr>
              <p:cNvSpPr>
                <a:spLocks/>
              </p:cNvSpPr>
              <p:nvPr/>
            </p:nvSpPr>
            <p:spPr bwMode="auto">
              <a:xfrm>
                <a:off x="6030913" y="3703638"/>
                <a:ext cx="58738" cy="57150"/>
              </a:xfrm>
              <a:custGeom>
                <a:avLst/>
                <a:gdLst>
                  <a:gd name="T0" fmla="*/ 20 w 21"/>
                  <a:gd name="T1" fmla="*/ 19 h 21"/>
                  <a:gd name="T2" fmla="*/ 3 w 21"/>
                  <a:gd name="T3" fmla="*/ 18 h 21"/>
                  <a:gd name="T4" fmla="*/ 0 w 21"/>
                  <a:gd name="T5" fmla="*/ 3 h 21"/>
                  <a:gd name="T6" fmla="*/ 3 w 21"/>
                  <a:gd name="T7" fmla="*/ 0 h 21"/>
                  <a:gd name="T8" fmla="*/ 21 w 21"/>
                  <a:gd name="T9" fmla="*/ 14 h 21"/>
                  <a:gd name="T10" fmla="*/ 20 w 21"/>
                  <a:gd name="T11" fmla="*/ 19 h 21"/>
                </a:gdLst>
                <a:ahLst/>
                <a:cxnLst>
                  <a:cxn ang="0">
                    <a:pos x="T0" y="T1"/>
                  </a:cxn>
                  <a:cxn ang="0">
                    <a:pos x="T2" y="T3"/>
                  </a:cxn>
                  <a:cxn ang="0">
                    <a:pos x="T4" y="T5"/>
                  </a:cxn>
                  <a:cxn ang="0">
                    <a:pos x="T6" y="T7"/>
                  </a:cxn>
                  <a:cxn ang="0">
                    <a:pos x="T8" y="T9"/>
                  </a:cxn>
                  <a:cxn ang="0">
                    <a:pos x="T10" y="T11"/>
                  </a:cxn>
                </a:cxnLst>
                <a:rect l="0" t="0" r="r" b="b"/>
                <a:pathLst>
                  <a:path w="21" h="21">
                    <a:moveTo>
                      <a:pt x="20" y="19"/>
                    </a:moveTo>
                    <a:cubicBezTo>
                      <a:pt x="14" y="19"/>
                      <a:pt x="7" y="21"/>
                      <a:pt x="3" y="18"/>
                    </a:cubicBezTo>
                    <a:cubicBezTo>
                      <a:pt x="0" y="16"/>
                      <a:pt x="1" y="8"/>
                      <a:pt x="0" y="3"/>
                    </a:cubicBezTo>
                    <a:cubicBezTo>
                      <a:pt x="1" y="2"/>
                      <a:pt x="2" y="1"/>
                      <a:pt x="3" y="0"/>
                    </a:cubicBezTo>
                    <a:cubicBezTo>
                      <a:pt x="9" y="5"/>
                      <a:pt x="15" y="9"/>
                      <a:pt x="21" y="14"/>
                    </a:cubicBezTo>
                    <a:cubicBezTo>
                      <a:pt x="21" y="16"/>
                      <a:pt x="20" y="17"/>
                      <a:pt x="2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6" name="Freeform 163">
                <a:extLst>
                  <a:ext uri="{FF2B5EF4-FFF2-40B4-BE49-F238E27FC236}">
                    <a16:creationId xmlns:a16="http://schemas.microsoft.com/office/drawing/2014/main" id="{1D012EA3-9DC7-4B7A-9D11-68404F9ABEBB}"/>
                  </a:ext>
                </a:extLst>
              </p:cNvPr>
              <p:cNvSpPr>
                <a:spLocks/>
              </p:cNvSpPr>
              <p:nvPr/>
            </p:nvSpPr>
            <p:spPr bwMode="auto">
              <a:xfrm>
                <a:off x="7215188" y="3482975"/>
                <a:ext cx="60325" cy="57150"/>
              </a:xfrm>
              <a:custGeom>
                <a:avLst/>
                <a:gdLst>
                  <a:gd name="T0" fmla="*/ 22 w 22"/>
                  <a:gd name="T1" fmla="*/ 0 h 21"/>
                  <a:gd name="T2" fmla="*/ 14 w 22"/>
                  <a:gd name="T3" fmla="*/ 15 h 21"/>
                  <a:gd name="T4" fmla="*/ 9 w 22"/>
                  <a:gd name="T5" fmla="*/ 21 h 21"/>
                  <a:gd name="T6" fmla="*/ 0 w 22"/>
                  <a:gd name="T7" fmla="*/ 11 h 21"/>
                  <a:gd name="T8" fmla="*/ 6 w 22"/>
                  <a:gd name="T9" fmla="*/ 6 h 21"/>
                  <a:gd name="T10" fmla="*/ 22 w 22"/>
                  <a:gd name="T11" fmla="*/ 0 h 21"/>
                </a:gdLst>
                <a:ahLst/>
                <a:cxnLst>
                  <a:cxn ang="0">
                    <a:pos x="T0" y="T1"/>
                  </a:cxn>
                  <a:cxn ang="0">
                    <a:pos x="T2" y="T3"/>
                  </a:cxn>
                  <a:cxn ang="0">
                    <a:pos x="T4" y="T5"/>
                  </a:cxn>
                  <a:cxn ang="0">
                    <a:pos x="T6" y="T7"/>
                  </a:cxn>
                  <a:cxn ang="0">
                    <a:pos x="T8" y="T9"/>
                  </a:cxn>
                  <a:cxn ang="0">
                    <a:pos x="T10" y="T11"/>
                  </a:cxn>
                </a:cxnLst>
                <a:rect l="0" t="0" r="r" b="b"/>
                <a:pathLst>
                  <a:path w="22" h="21">
                    <a:moveTo>
                      <a:pt x="22" y="0"/>
                    </a:moveTo>
                    <a:cubicBezTo>
                      <a:pt x="18" y="7"/>
                      <a:pt x="16" y="11"/>
                      <a:pt x="14" y="15"/>
                    </a:cubicBezTo>
                    <a:cubicBezTo>
                      <a:pt x="13" y="17"/>
                      <a:pt x="11" y="19"/>
                      <a:pt x="9" y="21"/>
                    </a:cubicBezTo>
                    <a:cubicBezTo>
                      <a:pt x="6" y="18"/>
                      <a:pt x="3" y="14"/>
                      <a:pt x="0" y="11"/>
                    </a:cubicBezTo>
                    <a:cubicBezTo>
                      <a:pt x="2" y="9"/>
                      <a:pt x="3" y="7"/>
                      <a:pt x="6" y="6"/>
                    </a:cubicBezTo>
                    <a:cubicBezTo>
                      <a:pt x="10" y="4"/>
                      <a:pt x="15" y="3"/>
                      <a:pt x="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7" name="Freeform 164">
                <a:extLst>
                  <a:ext uri="{FF2B5EF4-FFF2-40B4-BE49-F238E27FC236}">
                    <a16:creationId xmlns:a16="http://schemas.microsoft.com/office/drawing/2014/main" id="{923434F3-4525-4557-848F-BB19A695C26F}"/>
                  </a:ext>
                </a:extLst>
              </p:cNvPr>
              <p:cNvSpPr>
                <a:spLocks/>
              </p:cNvSpPr>
              <p:nvPr/>
            </p:nvSpPr>
            <p:spPr bwMode="auto">
              <a:xfrm>
                <a:off x="5162550" y="3605213"/>
                <a:ext cx="38100" cy="63500"/>
              </a:xfrm>
              <a:custGeom>
                <a:avLst/>
                <a:gdLst>
                  <a:gd name="T0" fmla="*/ 13 w 14"/>
                  <a:gd name="T1" fmla="*/ 23 h 23"/>
                  <a:gd name="T2" fmla="*/ 0 w 14"/>
                  <a:gd name="T3" fmla="*/ 15 h 23"/>
                  <a:gd name="T4" fmla="*/ 12 w 14"/>
                  <a:gd name="T5" fmla="*/ 0 h 23"/>
                  <a:gd name="T6" fmla="*/ 14 w 14"/>
                  <a:gd name="T7" fmla="*/ 2 h 23"/>
                  <a:gd name="T8" fmla="*/ 13 w 14"/>
                  <a:gd name="T9" fmla="*/ 23 h 23"/>
                </a:gdLst>
                <a:ahLst/>
                <a:cxnLst>
                  <a:cxn ang="0">
                    <a:pos x="T0" y="T1"/>
                  </a:cxn>
                  <a:cxn ang="0">
                    <a:pos x="T2" y="T3"/>
                  </a:cxn>
                  <a:cxn ang="0">
                    <a:pos x="T4" y="T5"/>
                  </a:cxn>
                  <a:cxn ang="0">
                    <a:pos x="T6" y="T7"/>
                  </a:cxn>
                  <a:cxn ang="0">
                    <a:pos x="T8" y="T9"/>
                  </a:cxn>
                </a:cxnLst>
                <a:rect l="0" t="0" r="r" b="b"/>
                <a:pathLst>
                  <a:path w="14" h="23">
                    <a:moveTo>
                      <a:pt x="13" y="23"/>
                    </a:moveTo>
                    <a:cubicBezTo>
                      <a:pt x="8" y="20"/>
                      <a:pt x="4" y="17"/>
                      <a:pt x="0" y="15"/>
                    </a:cubicBezTo>
                    <a:cubicBezTo>
                      <a:pt x="4" y="10"/>
                      <a:pt x="8" y="5"/>
                      <a:pt x="12" y="0"/>
                    </a:cubicBezTo>
                    <a:cubicBezTo>
                      <a:pt x="13" y="1"/>
                      <a:pt x="13" y="1"/>
                      <a:pt x="14" y="2"/>
                    </a:cubicBezTo>
                    <a:cubicBezTo>
                      <a:pt x="14" y="8"/>
                      <a:pt x="13" y="14"/>
                      <a:pt x="1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8" name="Freeform 177">
                <a:extLst>
                  <a:ext uri="{FF2B5EF4-FFF2-40B4-BE49-F238E27FC236}">
                    <a16:creationId xmlns:a16="http://schemas.microsoft.com/office/drawing/2014/main" id="{3C101D88-98E7-4FC2-BCCE-C8DD7A871246}"/>
                  </a:ext>
                </a:extLst>
              </p:cNvPr>
              <p:cNvSpPr>
                <a:spLocks/>
              </p:cNvSpPr>
              <p:nvPr/>
            </p:nvSpPr>
            <p:spPr bwMode="auto">
              <a:xfrm>
                <a:off x="6184900" y="2455863"/>
                <a:ext cx="42863" cy="236537"/>
              </a:xfrm>
              <a:custGeom>
                <a:avLst/>
                <a:gdLst>
                  <a:gd name="T0" fmla="*/ 16 w 16"/>
                  <a:gd name="T1" fmla="*/ 87 h 87"/>
                  <a:gd name="T2" fmla="*/ 0 w 16"/>
                  <a:gd name="T3" fmla="*/ 87 h 87"/>
                  <a:gd name="T4" fmla="*/ 0 w 16"/>
                  <a:gd name="T5" fmla="*/ 0 h 87"/>
                  <a:gd name="T6" fmla="*/ 16 w 16"/>
                  <a:gd name="T7" fmla="*/ 0 h 87"/>
                  <a:gd name="T8" fmla="*/ 16 w 16"/>
                  <a:gd name="T9" fmla="*/ 87 h 87"/>
                </a:gdLst>
                <a:ahLst/>
                <a:cxnLst>
                  <a:cxn ang="0">
                    <a:pos x="T0" y="T1"/>
                  </a:cxn>
                  <a:cxn ang="0">
                    <a:pos x="T2" y="T3"/>
                  </a:cxn>
                  <a:cxn ang="0">
                    <a:pos x="T4" y="T5"/>
                  </a:cxn>
                  <a:cxn ang="0">
                    <a:pos x="T6" y="T7"/>
                  </a:cxn>
                  <a:cxn ang="0">
                    <a:pos x="T8" y="T9"/>
                  </a:cxn>
                </a:cxnLst>
                <a:rect l="0" t="0" r="r" b="b"/>
                <a:pathLst>
                  <a:path w="16" h="87">
                    <a:moveTo>
                      <a:pt x="16" y="87"/>
                    </a:moveTo>
                    <a:cubicBezTo>
                      <a:pt x="10" y="87"/>
                      <a:pt x="5" y="87"/>
                      <a:pt x="0" y="87"/>
                    </a:cubicBezTo>
                    <a:cubicBezTo>
                      <a:pt x="0" y="58"/>
                      <a:pt x="0" y="29"/>
                      <a:pt x="0" y="0"/>
                    </a:cubicBezTo>
                    <a:cubicBezTo>
                      <a:pt x="5" y="0"/>
                      <a:pt x="10" y="0"/>
                      <a:pt x="16" y="0"/>
                    </a:cubicBezTo>
                    <a:cubicBezTo>
                      <a:pt x="16" y="29"/>
                      <a:pt x="16" y="57"/>
                      <a:pt x="16"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9" name="Freeform 178">
                <a:extLst>
                  <a:ext uri="{FF2B5EF4-FFF2-40B4-BE49-F238E27FC236}">
                    <a16:creationId xmlns:a16="http://schemas.microsoft.com/office/drawing/2014/main" id="{6A813C02-684A-484D-9449-97872752A38E}"/>
                  </a:ext>
                </a:extLst>
              </p:cNvPr>
              <p:cNvSpPr>
                <a:spLocks/>
              </p:cNvSpPr>
              <p:nvPr/>
            </p:nvSpPr>
            <p:spPr bwMode="auto">
              <a:xfrm>
                <a:off x="6105525" y="2455863"/>
                <a:ext cx="41275" cy="234950"/>
              </a:xfrm>
              <a:custGeom>
                <a:avLst/>
                <a:gdLst>
                  <a:gd name="T0" fmla="*/ 0 w 15"/>
                  <a:gd name="T1" fmla="*/ 0 h 86"/>
                  <a:gd name="T2" fmla="*/ 15 w 15"/>
                  <a:gd name="T3" fmla="*/ 0 h 86"/>
                  <a:gd name="T4" fmla="*/ 15 w 15"/>
                  <a:gd name="T5" fmla="*/ 86 h 86"/>
                  <a:gd name="T6" fmla="*/ 0 w 15"/>
                  <a:gd name="T7" fmla="*/ 86 h 86"/>
                  <a:gd name="T8" fmla="*/ 0 w 15"/>
                  <a:gd name="T9" fmla="*/ 0 h 86"/>
                </a:gdLst>
                <a:ahLst/>
                <a:cxnLst>
                  <a:cxn ang="0">
                    <a:pos x="T0" y="T1"/>
                  </a:cxn>
                  <a:cxn ang="0">
                    <a:pos x="T2" y="T3"/>
                  </a:cxn>
                  <a:cxn ang="0">
                    <a:pos x="T4" y="T5"/>
                  </a:cxn>
                  <a:cxn ang="0">
                    <a:pos x="T6" y="T7"/>
                  </a:cxn>
                  <a:cxn ang="0">
                    <a:pos x="T8" y="T9"/>
                  </a:cxn>
                </a:cxnLst>
                <a:rect l="0" t="0" r="r" b="b"/>
                <a:pathLst>
                  <a:path w="15" h="86">
                    <a:moveTo>
                      <a:pt x="0" y="0"/>
                    </a:moveTo>
                    <a:cubicBezTo>
                      <a:pt x="5" y="0"/>
                      <a:pt x="10" y="0"/>
                      <a:pt x="15" y="0"/>
                    </a:cubicBezTo>
                    <a:cubicBezTo>
                      <a:pt x="15" y="29"/>
                      <a:pt x="15" y="57"/>
                      <a:pt x="15" y="86"/>
                    </a:cubicBezTo>
                    <a:cubicBezTo>
                      <a:pt x="10" y="86"/>
                      <a:pt x="5" y="86"/>
                      <a:pt x="0" y="86"/>
                    </a:cubicBezTo>
                    <a:cubicBezTo>
                      <a:pt x="0" y="58"/>
                      <a:pt x="0" y="2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120" name="文本框 119">
              <a:extLst>
                <a:ext uri="{FF2B5EF4-FFF2-40B4-BE49-F238E27FC236}">
                  <a16:creationId xmlns:a16="http://schemas.microsoft.com/office/drawing/2014/main" id="{68C647E6-269D-4C24-908A-84335B76CEBB}"/>
                </a:ext>
              </a:extLst>
            </p:cNvPr>
            <p:cNvSpPr txBox="1"/>
            <p:nvPr/>
          </p:nvSpPr>
          <p:spPr>
            <a:xfrm>
              <a:off x="5381881" y="3863641"/>
              <a:ext cx="1577483" cy="369332"/>
            </a:xfrm>
            <a:prstGeom prst="rect">
              <a:avLst/>
            </a:prstGeom>
            <a:noFill/>
          </p:spPr>
          <p:txBody>
            <a:bodyPr wrap="square" rtlCol="0">
              <a:spAutoFit/>
            </a:bodyPr>
            <a:lstStyle/>
            <a:p>
              <a:r>
                <a:rPr lang="zh-CN" altLang="en-US" dirty="0">
                  <a:solidFill>
                    <a:srgbClr val="B92821"/>
                  </a:solidFill>
                  <a:latin typeface="微软雅黑" panose="020B0503020204020204" pitchFamily="34" charset="-122"/>
                  <a:ea typeface="微软雅黑" panose="020B0503020204020204" pitchFamily="34" charset="-122"/>
                </a:rPr>
                <a:t>汇报人：</a:t>
              </a:r>
              <a:r>
                <a:rPr lang="en-US" altLang="zh-CN" dirty="0">
                  <a:solidFill>
                    <a:srgbClr val="B92821"/>
                  </a:solidFill>
                  <a:latin typeface="微软雅黑" panose="020B0503020204020204" pitchFamily="34" charset="-122"/>
                  <a:ea typeface="微软雅黑" panose="020B0503020204020204" pitchFamily="34" charset="-122"/>
                </a:rPr>
                <a:t>xxx</a:t>
              </a:r>
              <a:endParaRPr lang="zh-CN" altLang="en-US" dirty="0">
                <a:solidFill>
                  <a:srgbClr val="B92821"/>
                </a:solidFill>
                <a:latin typeface="微软雅黑" panose="020B0503020204020204" pitchFamily="34" charset="-122"/>
                <a:ea typeface="微软雅黑" panose="020B0503020204020204" pitchFamily="34" charset="-122"/>
              </a:endParaRPr>
            </a:p>
          </p:txBody>
        </p:sp>
        <p:sp>
          <p:nvSpPr>
            <p:cNvPr id="121" name="文本框 120">
              <a:extLst>
                <a:ext uri="{FF2B5EF4-FFF2-40B4-BE49-F238E27FC236}">
                  <a16:creationId xmlns:a16="http://schemas.microsoft.com/office/drawing/2014/main" id="{C3AC0346-C64B-4AD6-872C-A015E7833428}"/>
                </a:ext>
              </a:extLst>
            </p:cNvPr>
            <p:cNvSpPr txBox="1"/>
            <p:nvPr/>
          </p:nvSpPr>
          <p:spPr>
            <a:xfrm>
              <a:off x="4151219" y="2988553"/>
              <a:ext cx="3903259" cy="830997"/>
            </a:xfrm>
            <a:prstGeom prst="rect">
              <a:avLst/>
            </a:prstGeom>
            <a:noFill/>
          </p:spPr>
          <p:txBody>
            <a:bodyPr wrap="square" rtlCol="0">
              <a:spAutoFit/>
            </a:bodyPr>
            <a:lstStyle/>
            <a:p>
              <a:r>
                <a:rPr lang="zh-CN" altLang="en-US" sz="4800" dirty="0">
                  <a:solidFill>
                    <a:srgbClr val="B92821"/>
                  </a:solidFill>
                  <a:latin typeface="微软雅黑" panose="020B0503020204020204" pitchFamily="34" charset="-122"/>
                  <a:ea typeface="微软雅黑" panose="020B0503020204020204" pitchFamily="34" charset="-122"/>
                </a:rPr>
                <a:t>感谢您的观看</a:t>
              </a:r>
            </a:p>
          </p:txBody>
        </p:sp>
        <p:cxnSp>
          <p:nvCxnSpPr>
            <p:cNvPr id="122" name="直接连接符 121">
              <a:extLst>
                <a:ext uri="{FF2B5EF4-FFF2-40B4-BE49-F238E27FC236}">
                  <a16:creationId xmlns:a16="http://schemas.microsoft.com/office/drawing/2014/main" id="{4C5D9B65-7C64-403A-B0E3-A4166FC780AD}"/>
                </a:ext>
              </a:extLst>
            </p:cNvPr>
            <p:cNvCxnSpPr/>
            <p:nvPr/>
          </p:nvCxnSpPr>
          <p:spPr>
            <a:xfrm>
              <a:off x="1446663" y="3429000"/>
              <a:ext cx="2579427" cy="0"/>
            </a:xfrm>
            <a:prstGeom prst="line">
              <a:avLst/>
            </a:prstGeom>
            <a:ln w="38100">
              <a:solidFill>
                <a:srgbClr val="C11D1D"/>
              </a:solidFill>
            </a:ln>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a16="http://schemas.microsoft.com/office/drawing/2014/main" id="{5BDFD63C-1DF8-4516-92B4-516562091251}"/>
                </a:ext>
              </a:extLst>
            </p:cNvPr>
            <p:cNvCxnSpPr/>
            <p:nvPr/>
          </p:nvCxnSpPr>
          <p:spPr>
            <a:xfrm>
              <a:off x="8163963" y="3421111"/>
              <a:ext cx="2579427" cy="0"/>
            </a:xfrm>
            <a:prstGeom prst="line">
              <a:avLst/>
            </a:prstGeom>
            <a:ln w="38100">
              <a:solidFill>
                <a:srgbClr val="C11D1D"/>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915295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4"/>
                                        </p:tgtEl>
                                        <p:attrNameLst>
                                          <p:attrName>style.visibility</p:attrName>
                                        </p:attrNameLst>
                                      </p:cBhvr>
                                      <p:to>
                                        <p:strVal val="visible"/>
                                      </p:to>
                                    </p:set>
                                    <p:animEffect transition="in" filter="fade">
                                      <p:cBhvr>
                                        <p:cTn id="7" dur="1000"/>
                                        <p:tgtEl>
                                          <p:spTgt spid="124"/>
                                        </p:tgtEl>
                                      </p:cBhvr>
                                    </p:animEffect>
                                    <p:anim calcmode="lin" valueType="num">
                                      <p:cBhvr>
                                        <p:cTn id="8" dur="1000" fill="hold"/>
                                        <p:tgtEl>
                                          <p:spTgt spid="124"/>
                                        </p:tgtEl>
                                        <p:attrNameLst>
                                          <p:attrName>ppt_x</p:attrName>
                                        </p:attrNameLst>
                                      </p:cBhvr>
                                      <p:tavLst>
                                        <p:tav tm="0">
                                          <p:val>
                                            <p:strVal val="#ppt_x"/>
                                          </p:val>
                                        </p:tav>
                                        <p:tav tm="100000">
                                          <p:val>
                                            <p:strVal val="#ppt_x"/>
                                          </p:val>
                                        </p:tav>
                                      </p:tavLst>
                                    </p:anim>
                                    <p:anim calcmode="lin" valueType="num">
                                      <p:cBhvr>
                                        <p:cTn id="9" dur="1000" fill="hold"/>
                                        <p:tgtEl>
                                          <p:spTgt spid="1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id="{F0FE5FBB-10B2-41F0-9C3C-53C2BB0921F0}"/>
              </a:ext>
            </a:extLst>
          </p:cNvPr>
          <p:cNvGrpSpPr/>
          <p:nvPr/>
        </p:nvGrpSpPr>
        <p:grpSpPr>
          <a:xfrm>
            <a:off x="5381352" y="412141"/>
            <a:ext cx="1429294" cy="461665"/>
            <a:chOff x="5381352" y="412141"/>
            <a:chExt cx="1429294" cy="461665"/>
          </a:xfrm>
        </p:grpSpPr>
        <p:sp>
          <p:nvSpPr>
            <p:cNvPr id="2" name="文本框 1">
              <a:extLst>
                <a:ext uri="{FF2B5EF4-FFF2-40B4-BE49-F238E27FC236}">
                  <a16:creationId xmlns:a16="http://schemas.microsoft.com/office/drawing/2014/main" id="{460BBE26-4CD3-4326-8EEA-50412140C6BC}"/>
                </a:ext>
              </a:extLst>
            </p:cNvPr>
            <p:cNvSpPr txBox="1"/>
            <p:nvPr/>
          </p:nvSpPr>
          <p:spPr>
            <a:xfrm>
              <a:off x="5381352" y="412141"/>
              <a:ext cx="1429294"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使用说明</a:t>
              </a:r>
            </a:p>
          </p:txBody>
        </p:sp>
        <p:cxnSp>
          <p:nvCxnSpPr>
            <p:cNvPr id="3" name="直接连接符 2">
              <a:extLst>
                <a:ext uri="{FF2B5EF4-FFF2-40B4-BE49-F238E27FC236}">
                  <a16:creationId xmlns:a16="http://schemas.microsoft.com/office/drawing/2014/main" id="{0694D840-76B5-445F-AC6B-61A0E0C1B6BA}"/>
                </a:ext>
              </a:extLst>
            </p:cNvPr>
            <p:cNvCxnSpPr>
              <a:cxnSpLocks/>
            </p:cNvCxnSpPr>
            <p:nvPr/>
          </p:nvCxnSpPr>
          <p:spPr>
            <a:xfrm>
              <a:off x="5531685" y="873806"/>
              <a:ext cx="1128630" cy="0"/>
            </a:xfrm>
            <a:prstGeom prst="line">
              <a:avLst/>
            </a:prstGeom>
            <a:ln w="12700">
              <a:solidFill>
                <a:srgbClr val="C11D1D"/>
              </a:solidFill>
            </a:ln>
          </p:spPr>
          <p:style>
            <a:lnRef idx="1">
              <a:schemeClr val="accent1"/>
            </a:lnRef>
            <a:fillRef idx="0">
              <a:schemeClr val="accent1"/>
            </a:fillRef>
            <a:effectRef idx="0">
              <a:schemeClr val="accent1"/>
            </a:effectRef>
            <a:fontRef idx="minor">
              <a:schemeClr val="tx1"/>
            </a:fontRef>
          </p:style>
        </p:cxnSp>
      </p:grpSp>
      <p:grpSp>
        <p:nvGrpSpPr>
          <p:cNvPr id="18" name="组合 17">
            <a:extLst>
              <a:ext uri="{FF2B5EF4-FFF2-40B4-BE49-F238E27FC236}">
                <a16:creationId xmlns:a16="http://schemas.microsoft.com/office/drawing/2014/main" id="{85B0DD8A-FF3B-4389-9D7F-93E00E5ACBD4}"/>
              </a:ext>
            </a:extLst>
          </p:cNvPr>
          <p:cNvGrpSpPr/>
          <p:nvPr/>
        </p:nvGrpSpPr>
        <p:grpSpPr>
          <a:xfrm>
            <a:off x="7940828" y="2349939"/>
            <a:ext cx="3020865" cy="2158121"/>
            <a:chOff x="7991692" y="1597508"/>
            <a:chExt cx="3020865" cy="2158121"/>
          </a:xfrm>
        </p:grpSpPr>
        <p:sp>
          <p:nvSpPr>
            <p:cNvPr id="5" name="文本框 4">
              <a:extLst>
                <a:ext uri="{FF2B5EF4-FFF2-40B4-BE49-F238E27FC236}">
                  <a16:creationId xmlns:a16="http://schemas.microsoft.com/office/drawing/2014/main" id="{BA2555A4-2681-4EF1-930B-954725BF9AB3}"/>
                </a:ext>
              </a:extLst>
            </p:cNvPr>
            <p:cNvSpPr txBox="1"/>
            <p:nvPr/>
          </p:nvSpPr>
          <p:spPr>
            <a:xfrm>
              <a:off x="8587408" y="1597508"/>
              <a:ext cx="2425149" cy="461665"/>
            </a:xfrm>
            <a:prstGeom prst="rect">
              <a:avLst/>
            </a:prstGeom>
            <a:noFill/>
          </p:spPr>
          <p:txBody>
            <a:bodyPr wrap="square" rtlCol="0">
              <a:spAutoFit/>
            </a:bodyPr>
            <a:lstStyle/>
            <a:p>
              <a:r>
                <a:rPr lang="zh-CN" altLang="en-US" sz="2400" b="1" dirty="0">
                  <a:solidFill>
                    <a:srgbClr val="C11D1D"/>
                  </a:solidFill>
                  <a:latin typeface="微软雅黑" panose="020B0503020204020204" pitchFamily="34" charset="-122"/>
                  <a:ea typeface="微软雅黑" panose="020B0503020204020204" pitchFamily="34" charset="-122"/>
                </a:rPr>
                <a:t>转场页母版更改</a:t>
              </a:r>
            </a:p>
          </p:txBody>
        </p:sp>
        <p:grpSp>
          <p:nvGrpSpPr>
            <p:cNvPr id="13" name="组合 12">
              <a:extLst>
                <a:ext uri="{FF2B5EF4-FFF2-40B4-BE49-F238E27FC236}">
                  <a16:creationId xmlns:a16="http://schemas.microsoft.com/office/drawing/2014/main" id="{454DC105-74F0-4CAA-BE0B-AB487410C474}"/>
                </a:ext>
              </a:extLst>
            </p:cNvPr>
            <p:cNvGrpSpPr/>
            <p:nvPr/>
          </p:nvGrpSpPr>
          <p:grpSpPr>
            <a:xfrm>
              <a:off x="7991692" y="2333766"/>
              <a:ext cx="3020865" cy="458908"/>
              <a:chOff x="7991692" y="2333766"/>
              <a:chExt cx="3020865" cy="458908"/>
            </a:xfrm>
          </p:grpSpPr>
          <p:sp>
            <p:nvSpPr>
              <p:cNvPr id="6" name="文本框 5">
                <a:extLst>
                  <a:ext uri="{FF2B5EF4-FFF2-40B4-BE49-F238E27FC236}">
                    <a16:creationId xmlns:a16="http://schemas.microsoft.com/office/drawing/2014/main" id="{83A42F18-D25C-481D-AEF9-EF4FF79DBC25}"/>
                  </a:ext>
                </a:extLst>
              </p:cNvPr>
              <p:cNvSpPr txBox="1"/>
              <p:nvPr/>
            </p:nvSpPr>
            <p:spPr>
              <a:xfrm>
                <a:off x="8206358" y="2333766"/>
                <a:ext cx="2806199" cy="458908"/>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右键你需要更改的转场页</a:t>
                </a:r>
                <a:endParaRPr lang="en-US" altLang="zh-CN" dirty="0">
                  <a:latin typeface="微软雅黑" panose="020B0503020204020204" pitchFamily="34" charset="-122"/>
                  <a:ea typeface="微软雅黑" panose="020B0503020204020204" pitchFamily="34" charset="-122"/>
                </a:endParaRPr>
              </a:p>
            </p:txBody>
          </p:sp>
          <p:sp>
            <p:nvSpPr>
              <p:cNvPr id="7" name="箭头: V 形 6">
                <a:extLst>
                  <a:ext uri="{FF2B5EF4-FFF2-40B4-BE49-F238E27FC236}">
                    <a16:creationId xmlns:a16="http://schemas.microsoft.com/office/drawing/2014/main" id="{1D1C025B-C84B-4FB9-8764-2EF2247F61C9}"/>
                  </a:ext>
                </a:extLst>
              </p:cNvPr>
              <p:cNvSpPr/>
              <p:nvPr/>
            </p:nvSpPr>
            <p:spPr>
              <a:xfrm>
                <a:off x="7991692" y="2563220"/>
                <a:ext cx="150331" cy="136471"/>
              </a:xfrm>
              <a:prstGeom prst="chevron">
                <a:avLst/>
              </a:prstGeom>
              <a:solidFill>
                <a:srgbClr val="C11D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4" name="组合 13">
              <a:extLst>
                <a:ext uri="{FF2B5EF4-FFF2-40B4-BE49-F238E27FC236}">
                  <a16:creationId xmlns:a16="http://schemas.microsoft.com/office/drawing/2014/main" id="{ED2756B1-C2E0-48E0-9A66-DDE7F6CE89EA}"/>
                </a:ext>
              </a:extLst>
            </p:cNvPr>
            <p:cNvGrpSpPr/>
            <p:nvPr/>
          </p:nvGrpSpPr>
          <p:grpSpPr>
            <a:xfrm>
              <a:off x="8437077" y="2815243"/>
              <a:ext cx="2493984" cy="458908"/>
              <a:chOff x="8437077" y="2837813"/>
              <a:chExt cx="2493984" cy="458908"/>
            </a:xfrm>
          </p:grpSpPr>
          <p:sp>
            <p:nvSpPr>
              <p:cNvPr id="9" name="矩形 8">
                <a:extLst>
                  <a:ext uri="{FF2B5EF4-FFF2-40B4-BE49-F238E27FC236}">
                    <a16:creationId xmlns:a16="http://schemas.microsoft.com/office/drawing/2014/main" id="{43C2886D-F8CD-42E3-8A0A-3BBAD8CB9E86}"/>
                  </a:ext>
                </a:extLst>
              </p:cNvPr>
              <p:cNvSpPr/>
              <p:nvPr/>
            </p:nvSpPr>
            <p:spPr>
              <a:xfrm>
                <a:off x="8668903" y="2837813"/>
                <a:ext cx="2262158" cy="458908"/>
              </a:xfrm>
              <a:prstGeom prst="rect">
                <a:avLst/>
              </a:prstGeom>
            </p:spPr>
            <p:txBody>
              <a:bodyPr wrap="none">
                <a:spAutoFit/>
              </a:bodyPr>
              <a:lstStyle/>
              <a:p>
                <a:pPr>
                  <a:lnSpc>
                    <a:spcPct val="150000"/>
                  </a:lnSpc>
                </a:pPr>
                <a:r>
                  <a:rPr lang="zh-CN" altLang="en-US" dirty="0">
                    <a:latin typeface="微软雅黑" panose="020B0503020204020204" pitchFamily="34" charset="-122"/>
                    <a:ea typeface="微软雅黑" panose="020B0503020204020204" pitchFamily="34" charset="-122"/>
                  </a:rPr>
                  <a:t>鼠标指针拖动至版式</a:t>
                </a:r>
                <a:endParaRPr lang="en-US" altLang="zh-CN" dirty="0">
                  <a:latin typeface="微软雅黑" panose="020B0503020204020204" pitchFamily="34" charset="-122"/>
                  <a:ea typeface="微软雅黑" panose="020B0503020204020204" pitchFamily="34" charset="-122"/>
                </a:endParaRPr>
              </a:p>
            </p:txBody>
          </p:sp>
          <p:sp>
            <p:nvSpPr>
              <p:cNvPr id="11" name="箭头: V 形 10">
                <a:extLst>
                  <a:ext uri="{FF2B5EF4-FFF2-40B4-BE49-F238E27FC236}">
                    <a16:creationId xmlns:a16="http://schemas.microsoft.com/office/drawing/2014/main" id="{9970EA65-F584-40F6-A322-132AEB52E00D}"/>
                  </a:ext>
                </a:extLst>
              </p:cNvPr>
              <p:cNvSpPr/>
              <p:nvPr/>
            </p:nvSpPr>
            <p:spPr>
              <a:xfrm>
                <a:off x="8437077" y="3067267"/>
                <a:ext cx="150331" cy="136471"/>
              </a:xfrm>
              <a:prstGeom prst="chevron">
                <a:avLst/>
              </a:prstGeom>
              <a:solidFill>
                <a:srgbClr val="C11D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5" name="组合 14">
              <a:extLst>
                <a:ext uri="{FF2B5EF4-FFF2-40B4-BE49-F238E27FC236}">
                  <a16:creationId xmlns:a16="http://schemas.microsoft.com/office/drawing/2014/main" id="{33917EE9-1F73-45BB-ADFF-11B9671EB4BF}"/>
                </a:ext>
              </a:extLst>
            </p:cNvPr>
            <p:cNvGrpSpPr/>
            <p:nvPr/>
          </p:nvGrpSpPr>
          <p:grpSpPr>
            <a:xfrm>
              <a:off x="8775704" y="3296721"/>
              <a:ext cx="2155357" cy="458908"/>
              <a:chOff x="8775704" y="3296721"/>
              <a:chExt cx="2155357" cy="458908"/>
            </a:xfrm>
          </p:grpSpPr>
          <p:sp>
            <p:nvSpPr>
              <p:cNvPr id="10" name="矩形 9">
                <a:extLst>
                  <a:ext uri="{FF2B5EF4-FFF2-40B4-BE49-F238E27FC236}">
                    <a16:creationId xmlns:a16="http://schemas.microsoft.com/office/drawing/2014/main" id="{32E5A492-27D6-447C-9DA0-0EA5D97C4C39}"/>
                  </a:ext>
                </a:extLst>
              </p:cNvPr>
              <p:cNvSpPr/>
              <p:nvPr/>
            </p:nvSpPr>
            <p:spPr>
              <a:xfrm>
                <a:off x="8992710" y="3296721"/>
                <a:ext cx="1938351" cy="458908"/>
              </a:xfrm>
              <a:prstGeom prst="rect">
                <a:avLst/>
              </a:prstGeom>
            </p:spPr>
            <p:txBody>
              <a:bodyPr wrap="none">
                <a:spAutoFit/>
              </a:bodyPr>
              <a:lstStyle/>
              <a:p>
                <a:pPr>
                  <a:lnSpc>
                    <a:spcPct val="150000"/>
                  </a:lnSpc>
                </a:pPr>
                <a:r>
                  <a:rPr lang="zh-CN" altLang="en-US" dirty="0">
                    <a:latin typeface="微软雅黑" panose="020B0503020204020204" pitchFamily="34" charset="-122"/>
                    <a:ea typeface="微软雅黑" panose="020B0503020204020204" pitchFamily="34" charset="-122"/>
                  </a:rPr>
                  <a:t>选择转场</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转场</a:t>
                </a:r>
                <a:r>
                  <a:rPr lang="en-US" altLang="zh-CN" dirty="0">
                    <a:latin typeface="微软雅黑" panose="020B0503020204020204" pitchFamily="34" charset="-122"/>
                    <a:ea typeface="微软雅黑" panose="020B0503020204020204" pitchFamily="34" charset="-122"/>
                  </a:rPr>
                  <a:t>2</a:t>
                </a:r>
                <a:endParaRPr lang="zh-CN" altLang="en-US" dirty="0">
                  <a:latin typeface="微软雅黑" panose="020B0503020204020204" pitchFamily="34" charset="-122"/>
                  <a:ea typeface="微软雅黑" panose="020B0503020204020204" pitchFamily="34" charset="-122"/>
                </a:endParaRPr>
              </a:p>
            </p:txBody>
          </p:sp>
          <p:sp>
            <p:nvSpPr>
              <p:cNvPr id="12" name="箭头: V 形 11">
                <a:extLst>
                  <a:ext uri="{FF2B5EF4-FFF2-40B4-BE49-F238E27FC236}">
                    <a16:creationId xmlns:a16="http://schemas.microsoft.com/office/drawing/2014/main" id="{8C4B5517-9BE5-4FE6-8600-227F414F5DAE}"/>
                  </a:ext>
                </a:extLst>
              </p:cNvPr>
              <p:cNvSpPr/>
              <p:nvPr/>
            </p:nvSpPr>
            <p:spPr>
              <a:xfrm>
                <a:off x="8775704" y="3526175"/>
                <a:ext cx="150331" cy="136471"/>
              </a:xfrm>
              <a:prstGeom prst="chevron">
                <a:avLst/>
              </a:prstGeom>
              <a:solidFill>
                <a:srgbClr val="C11D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pic>
        <p:nvPicPr>
          <p:cNvPr id="17" name="图片 16">
            <a:extLst>
              <a:ext uri="{FF2B5EF4-FFF2-40B4-BE49-F238E27FC236}">
                <a16:creationId xmlns:a16="http://schemas.microsoft.com/office/drawing/2014/main" id="{0DE06082-E98A-46F3-A5FA-9F1D57BB4574}"/>
              </a:ext>
            </a:extLst>
          </p:cNvPr>
          <p:cNvPicPr>
            <a:picLocks noChangeAspect="1"/>
          </p:cNvPicPr>
          <p:nvPr/>
        </p:nvPicPr>
        <p:blipFill>
          <a:blip r:embed="rId2"/>
          <a:stretch>
            <a:fillRect/>
          </a:stretch>
        </p:blipFill>
        <p:spPr>
          <a:xfrm>
            <a:off x="1230307" y="1973383"/>
            <a:ext cx="5430008" cy="3105583"/>
          </a:xfrm>
          <a:prstGeom prst="rect">
            <a:avLst/>
          </a:prstGeom>
          <a:ln w="76200">
            <a:solidFill>
              <a:srgbClr val="C11D1D"/>
            </a:solidFill>
          </a:ln>
        </p:spPr>
      </p:pic>
    </p:spTree>
    <p:extLst>
      <p:ext uri="{BB962C8B-B14F-4D97-AF65-F5344CB8AC3E}">
        <p14:creationId xmlns:p14="http://schemas.microsoft.com/office/powerpoint/2010/main" val="660557476"/>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DC44E1C5-4548-43B8-9F07-BBBFC92F1982}"/>
              </a:ext>
            </a:extLst>
          </p:cNvPr>
          <p:cNvSpPr txBox="1"/>
          <p:nvPr/>
        </p:nvSpPr>
        <p:spPr>
          <a:xfrm>
            <a:off x="5069761" y="2686504"/>
            <a:ext cx="2118651"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字体：微软雅黑</a:t>
            </a:r>
          </a:p>
        </p:txBody>
      </p:sp>
      <p:sp>
        <p:nvSpPr>
          <p:cNvPr id="4" name="文本框 3">
            <a:extLst>
              <a:ext uri="{FF2B5EF4-FFF2-40B4-BE49-F238E27FC236}">
                <a16:creationId xmlns:a16="http://schemas.microsoft.com/office/drawing/2014/main" id="{14CA3EF7-882C-4F03-A77D-44823EC860B8}"/>
              </a:ext>
            </a:extLst>
          </p:cNvPr>
          <p:cNvSpPr txBox="1"/>
          <p:nvPr/>
        </p:nvSpPr>
        <p:spPr>
          <a:xfrm>
            <a:off x="4274233" y="3668584"/>
            <a:ext cx="3709707"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照片来源：沈阳药科大学摄影协会 </a:t>
            </a:r>
          </a:p>
        </p:txBody>
      </p:sp>
      <p:sp>
        <p:nvSpPr>
          <p:cNvPr id="6" name="文本框 5">
            <a:extLst>
              <a:ext uri="{FF2B5EF4-FFF2-40B4-BE49-F238E27FC236}">
                <a16:creationId xmlns:a16="http://schemas.microsoft.com/office/drawing/2014/main" id="{B1A6FE18-F386-4C0C-A71C-A5A81F94FBEB}"/>
              </a:ext>
            </a:extLst>
          </p:cNvPr>
          <p:cNvSpPr txBox="1"/>
          <p:nvPr/>
        </p:nvSpPr>
        <p:spPr>
          <a:xfrm>
            <a:off x="4523472" y="3177544"/>
            <a:ext cx="3211229"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图标来源：</a:t>
            </a:r>
            <a:r>
              <a:rPr lang="en-US" altLang="zh-CN" dirty="0">
                <a:latin typeface="微软雅黑" panose="020B0503020204020204" pitchFamily="34" charset="-122"/>
                <a:ea typeface="微软雅黑" panose="020B0503020204020204" pitchFamily="34" charset="-122"/>
              </a:rPr>
              <a:t>www.iconfont.cn</a:t>
            </a:r>
            <a:endParaRPr lang="zh-CN" altLang="en-US" dirty="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DE19A10B-7275-4EF7-8F5E-394681DF49A5}"/>
              </a:ext>
            </a:extLst>
          </p:cNvPr>
          <p:cNvSpPr txBox="1"/>
          <p:nvPr/>
        </p:nvSpPr>
        <p:spPr>
          <a:xfrm>
            <a:off x="5057737" y="4159625"/>
            <a:ext cx="2142699"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（本模板请勿商用）</a:t>
            </a:r>
          </a:p>
        </p:txBody>
      </p:sp>
      <p:grpSp>
        <p:nvGrpSpPr>
          <p:cNvPr id="9" name="组合 8">
            <a:extLst>
              <a:ext uri="{FF2B5EF4-FFF2-40B4-BE49-F238E27FC236}">
                <a16:creationId xmlns:a16="http://schemas.microsoft.com/office/drawing/2014/main" id="{A62FE920-69A8-4A97-A203-42732FFD8317}"/>
              </a:ext>
            </a:extLst>
          </p:cNvPr>
          <p:cNvGrpSpPr/>
          <p:nvPr/>
        </p:nvGrpSpPr>
        <p:grpSpPr>
          <a:xfrm>
            <a:off x="5381352" y="412141"/>
            <a:ext cx="1429294" cy="461665"/>
            <a:chOff x="5381352" y="412141"/>
            <a:chExt cx="1429294" cy="461665"/>
          </a:xfrm>
        </p:grpSpPr>
        <p:sp>
          <p:nvSpPr>
            <p:cNvPr id="10" name="文本框 9">
              <a:extLst>
                <a:ext uri="{FF2B5EF4-FFF2-40B4-BE49-F238E27FC236}">
                  <a16:creationId xmlns:a16="http://schemas.microsoft.com/office/drawing/2014/main" id="{8C147460-BA8D-4DD7-9F4F-04DC3BE6A56B}"/>
                </a:ext>
              </a:extLst>
            </p:cNvPr>
            <p:cNvSpPr txBox="1"/>
            <p:nvPr/>
          </p:nvSpPr>
          <p:spPr>
            <a:xfrm>
              <a:off x="5381352" y="412141"/>
              <a:ext cx="1429294"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其它说明</a:t>
              </a:r>
            </a:p>
          </p:txBody>
        </p:sp>
        <p:cxnSp>
          <p:nvCxnSpPr>
            <p:cNvPr id="11" name="直接连接符 10">
              <a:extLst>
                <a:ext uri="{FF2B5EF4-FFF2-40B4-BE49-F238E27FC236}">
                  <a16:creationId xmlns:a16="http://schemas.microsoft.com/office/drawing/2014/main" id="{D981400B-7A65-43FC-BE27-0E0FFF06719B}"/>
                </a:ext>
              </a:extLst>
            </p:cNvPr>
            <p:cNvCxnSpPr>
              <a:cxnSpLocks/>
            </p:cNvCxnSpPr>
            <p:nvPr/>
          </p:nvCxnSpPr>
          <p:spPr>
            <a:xfrm>
              <a:off x="5531685" y="873806"/>
              <a:ext cx="1128630" cy="0"/>
            </a:xfrm>
            <a:prstGeom prst="line">
              <a:avLst/>
            </a:prstGeom>
            <a:ln w="12700">
              <a:solidFill>
                <a:srgbClr val="C11D1D"/>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59530235"/>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B34F1B7-447C-4B1E-98F5-9ED961FD052F}"/>
              </a:ext>
            </a:extLst>
          </p:cNvPr>
          <p:cNvPicPr>
            <a:picLocks noChangeAspect="1"/>
          </p:cNvPicPr>
          <p:nvPr/>
        </p:nvPicPr>
        <p:blipFill>
          <a:blip r:embed="rId2"/>
          <a:stretch>
            <a:fillRect/>
          </a:stretch>
        </p:blipFill>
        <p:spPr>
          <a:xfrm>
            <a:off x="0" y="5196840"/>
            <a:ext cx="12192000" cy="1341120"/>
          </a:xfrm>
          <a:prstGeom prst="rect">
            <a:avLst/>
          </a:prstGeom>
        </p:spPr>
      </p:pic>
      <p:sp>
        <p:nvSpPr>
          <p:cNvPr id="127" name="文本框 126">
            <a:extLst>
              <a:ext uri="{FF2B5EF4-FFF2-40B4-BE49-F238E27FC236}">
                <a16:creationId xmlns:a16="http://schemas.microsoft.com/office/drawing/2014/main" id="{86C0B300-A73D-46CD-886C-6F6DAFDD6601}"/>
              </a:ext>
            </a:extLst>
          </p:cNvPr>
          <p:cNvSpPr txBox="1"/>
          <p:nvPr/>
        </p:nvSpPr>
        <p:spPr>
          <a:xfrm>
            <a:off x="2062480" y="5743642"/>
            <a:ext cx="329184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等线 Light" panose="02010600030101010101" pitchFamily="2" charset="-122"/>
                <a:ea typeface="等线 Light" panose="02010600030101010101" pitchFamily="2" charset="-122"/>
                <a:cs typeface="+mn-cs"/>
              </a:rPr>
              <a:t>赵津悦</a:t>
            </a:r>
          </a:p>
        </p:txBody>
      </p:sp>
      <p:sp>
        <p:nvSpPr>
          <p:cNvPr id="128" name="文本框 127">
            <a:extLst>
              <a:ext uri="{FF2B5EF4-FFF2-40B4-BE49-F238E27FC236}">
                <a16:creationId xmlns:a16="http://schemas.microsoft.com/office/drawing/2014/main" id="{D56E6DA6-7F09-4B55-A111-B0E6B9DC4AAD}"/>
              </a:ext>
            </a:extLst>
          </p:cNvPr>
          <p:cNvSpPr txBox="1"/>
          <p:nvPr/>
        </p:nvSpPr>
        <p:spPr>
          <a:xfrm>
            <a:off x="7894320" y="5743642"/>
            <a:ext cx="329184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等线 Light" panose="02010600030101010101" pitchFamily="2" charset="-122"/>
                <a:ea typeface="等线 Light" panose="02010600030101010101" pitchFamily="2" charset="-122"/>
                <a:cs typeface="+mn-cs"/>
              </a:rPr>
              <a:t>沈阳药科大学</a:t>
            </a:r>
          </a:p>
        </p:txBody>
      </p:sp>
      <p:pic>
        <p:nvPicPr>
          <p:cNvPr id="8" name="图片 7" descr="图片包含 黑色, 文字&#10;&#10;描述已自动生成">
            <a:extLst>
              <a:ext uri="{FF2B5EF4-FFF2-40B4-BE49-F238E27FC236}">
                <a16:creationId xmlns:a16="http://schemas.microsoft.com/office/drawing/2014/main" id="{461598BA-B3EF-401D-9A3C-FD4154866B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5187696"/>
          </a:xfrm>
          <a:prstGeom prst="rect">
            <a:avLst/>
          </a:prstGeom>
        </p:spPr>
      </p:pic>
    </p:spTree>
    <p:extLst>
      <p:ext uri="{BB962C8B-B14F-4D97-AF65-F5344CB8AC3E}">
        <p14:creationId xmlns:p14="http://schemas.microsoft.com/office/powerpoint/2010/main" val="59813816"/>
      </p:ext>
    </p:extLst>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8748DA4-F20A-4389-8650-7FAE60820E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80182" y="3670852"/>
            <a:ext cx="2016000" cy="20160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568D44AF-06BE-4397-B4A0-F7C0D6BD536A}"/>
              </a:ext>
            </a:extLst>
          </p:cNvPr>
          <p:cNvGrpSpPr/>
          <p:nvPr/>
        </p:nvGrpSpPr>
        <p:grpSpPr>
          <a:xfrm>
            <a:off x="-227490" y="1292167"/>
            <a:ext cx="4718713" cy="4273666"/>
            <a:chOff x="3736643" y="1292167"/>
            <a:chExt cx="4718713" cy="4273666"/>
          </a:xfrm>
        </p:grpSpPr>
        <p:pic>
          <p:nvPicPr>
            <p:cNvPr id="6" name="图片 5">
              <a:extLst>
                <a:ext uri="{FF2B5EF4-FFF2-40B4-BE49-F238E27FC236}">
                  <a16:creationId xmlns:a16="http://schemas.microsoft.com/office/drawing/2014/main" id="{2EF863AE-A2D5-4409-B7E8-E05C8638A46D}"/>
                </a:ext>
              </a:extLst>
            </p:cNvPr>
            <p:cNvPicPr>
              <a:picLocks noChangeAspect="1"/>
            </p:cNvPicPr>
            <p:nvPr/>
          </p:nvPicPr>
          <p:blipFill rotWithShape="1">
            <a:blip r:embed="rId2">
              <a:extLst>
                <a:ext uri="{28A0092B-C50C-407E-A947-70E740481C1C}">
                  <a14:useLocalDpi xmlns:a14="http://schemas.microsoft.com/office/drawing/2010/main" val="0"/>
                </a:ext>
              </a:extLst>
            </a:blip>
            <a:srcRect t="40229"/>
            <a:stretch/>
          </p:blipFill>
          <p:spPr>
            <a:xfrm>
              <a:off x="3736643" y="3011433"/>
              <a:ext cx="4718713" cy="2554400"/>
            </a:xfrm>
            <a:prstGeom prst="rect">
              <a:avLst/>
            </a:prstGeom>
          </p:spPr>
        </p:pic>
        <p:pic>
          <p:nvPicPr>
            <p:cNvPr id="7" name="图片 6">
              <a:extLst>
                <a:ext uri="{FF2B5EF4-FFF2-40B4-BE49-F238E27FC236}">
                  <a16:creationId xmlns:a16="http://schemas.microsoft.com/office/drawing/2014/main" id="{80FA916E-AF8F-4083-A617-FA52F99D26AC}"/>
                </a:ext>
              </a:extLst>
            </p:cNvPr>
            <p:cNvPicPr>
              <a:picLocks noChangeAspect="1"/>
            </p:cNvPicPr>
            <p:nvPr/>
          </p:nvPicPr>
          <p:blipFill rotWithShape="1">
            <a:blip r:embed="rId3">
              <a:extLst>
                <a:ext uri="{28A0092B-C50C-407E-A947-70E740481C1C}">
                  <a14:useLocalDpi xmlns:a14="http://schemas.microsoft.com/office/drawing/2010/main" val="0"/>
                </a:ext>
              </a:extLst>
            </a:blip>
            <a:srcRect b="59464"/>
            <a:stretch/>
          </p:blipFill>
          <p:spPr>
            <a:xfrm>
              <a:off x="3739692" y="1292167"/>
              <a:ext cx="4712616" cy="1732387"/>
            </a:xfrm>
            <a:prstGeom prst="rect">
              <a:avLst/>
            </a:prstGeom>
          </p:spPr>
        </p:pic>
      </p:grpSp>
      <p:sp>
        <p:nvSpPr>
          <p:cNvPr id="8" name="文本框 7">
            <a:extLst>
              <a:ext uri="{FF2B5EF4-FFF2-40B4-BE49-F238E27FC236}">
                <a16:creationId xmlns:a16="http://schemas.microsoft.com/office/drawing/2014/main" id="{05E58806-A37B-4733-8944-ACAACF8A807F}"/>
              </a:ext>
            </a:extLst>
          </p:cNvPr>
          <p:cNvSpPr txBox="1"/>
          <p:nvPr/>
        </p:nvSpPr>
        <p:spPr>
          <a:xfrm>
            <a:off x="1026357" y="4215880"/>
            <a:ext cx="2349890" cy="707886"/>
          </a:xfrm>
          <a:prstGeom prst="rect">
            <a:avLst/>
          </a:prstGeom>
          <a:noFill/>
        </p:spPr>
        <p:txBody>
          <a:bodyPr wrap="square" rtlCol="0">
            <a:spAutoFit/>
          </a:bodyPr>
          <a:lstStyle/>
          <a:p>
            <a:r>
              <a:rPr lang="zh-CN" altLang="en-US" sz="4000" dirty="0">
                <a:latin typeface="微软雅黑" panose="020B0503020204020204" pitchFamily="34" charset="-122"/>
                <a:ea typeface="微软雅黑" panose="020B0503020204020204" pitchFamily="34" charset="-122"/>
              </a:rPr>
              <a:t>输入标题</a:t>
            </a:r>
          </a:p>
        </p:txBody>
      </p:sp>
      <p:cxnSp>
        <p:nvCxnSpPr>
          <p:cNvPr id="9" name="直接连接符 8">
            <a:extLst>
              <a:ext uri="{FF2B5EF4-FFF2-40B4-BE49-F238E27FC236}">
                <a16:creationId xmlns:a16="http://schemas.microsoft.com/office/drawing/2014/main" id="{AE237A94-3CA8-4482-A492-20F5250FABD9}"/>
              </a:ext>
            </a:extLst>
          </p:cNvPr>
          <p:cNvCxnSpPr>
            <a:cxnSpLocks/>
          </p:cNvCxnSpPr>
          <p:nvPr/>
        </p:nvCxnSpPr>
        <p:spPr>
          <a:xfrm>
            <a:off x="1130360" y="5057354"/>
            <a:ext cx="1950815" cy="0"/>
          </a:xfrm>
          <a:prstGeom prst="line">
            <a:avLst/>
          </a:prstGeom>
          <a:ln w="28575">
            <a:solidFill>
              <a:srgbClr val="C11D1D"/>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FB5A105B-972B-4BEF-B366-9A01BD55AC68}"/>
              </a:ext>
            </a:extLst>
          </p:cNvPr>
          <p:cNvSpPr txBox="1"/>
          <p:nvPr/>
        </p:nvSpPr>
        <p:spPr>
          <a:xfrm>
            <a:off x="1026357" y="5210385"/>
            <a:ext cx="4473691" cy="338554"/>
          </a:xfrm>
          <a:prstGeom prst="rect">
            <a:avLst/>
          </a:prstGeom>
          <a:noFill/>
        </p:spPr>
        <p:txBody>
          <a:bodyPr wrap="square" rtlCol="0">
            <a:spAutoFit/>
          </a:bodyPr>
          <a:lstStyle/>
          <a:p>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可在此处添加简要说明可在此处添加简要说明</a:t>
            </a:r>
          </a:p>
        </p:txBody>
      </p:sp>
    </p:spTree>
    <p:extLst>
      <p:ext uri="{BB962C8B-B14F-4D97-AF65-F5344CB8AC3E}">
        <p14:creationId xmlns:p14="http://schemas.microsoft.com/office/powerpoint/2010/main" val="14385721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2" presetClass="entr" presetSubtype="8"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E5DC0B6-D825-4AE9-8CC0-BC61DC94A863}"/>
              </a:ext>
            </a:extLst>
          </p:cNvPr>
          <p:cNvSpPr txBox="1"/>
          <p:nvPr/>
        </p:nvSpPr>
        <p:spPr>
          <a:xfrm>
            <a:off x="249381" y="466732"/>
            <a:ext cx="2343694"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输入标题</a:t>
            </a:r>
          </a:p>
        </p:txBody>
      </p:sp>
      <p:grpSp>
        <p:nvGrpSpPr>
          <p:cNvPr id="7" name="组合 6">
            <a:extLst>
              <a:ext uri="{FF2B5EF4-FFF2-40B4-BE49-F238E27FC236}">
                <a16:creationId xmlns:a16="http://schemas.microsoft.com/office/drawing/2014/main" id="{535828A9-BC43-438A-80E7-029B919D8AA8}"/>
              </a:ext>
            </a:extLst>
          </p:cNvPr>
          <p:cNvGrpSpPr/>
          <p:nvPr/>
        </p:nvGrpSpPr>
        <p:grpSpPr>
          <a:xfrm>
            <a:off x="1030892" y="1267531"/>
            <a:ext cx="10012422" cy="4662072"/>
            <a:chOff x="1030892" y="1267531"/>
            <a:chExt cx="10012422" cy="4662072"/>
          </a:xfrm>
        </p:grpSpPr>
        <p:sp>
          <p:nvSpPr>
            <p:cNvPr id="3" name="矩形 2">
              <a:extLst>
                <a:ext uri="{FF2B5EF4-FFF2-40B4-BE49-F238E27FC236}">
                  <a16:creationId xmlns:a16="http://schemas.microsoft.com/office/drawing/2014/main" id="{0C45740C-B38E-4AC9-934E-BC91EE92776D}"/>
                </a:ext>
              </a:extLst>
            </p:cNvPr>
            <p:cNvSpPr/>
            <p:nvPr/>
          </p:nvSpPr>
          <p:spPr>
            <a:xfrm>
              <a:off x="1148687" y="1427897"/>
              <a:ext cx="9894627" cy="4002206"/>
            </a:xfrm>
            <a:prstGeom prst="rect">
              <a:avLst/>
            </a:prstGeom>
            <a:solidFill>
              <a:srgbClr val="E4E6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矩形 3">
              <a:extLst>
                <a:ext uri="{FF2B5EF4-FFF2-40B4-BE49-F238E27FC236}">
                  <a16:creationId xmlns:a16="http://schemas.microsoft.com/office/drawing/2014/main" id="{9831CC96-D101-4AB2-A558-EC21B04B6936}"/>
                </a:ext>
              </a:extLst>
            </p:cNvPr>
            <p:cNvSpPr/>
            <p:nvPr/>
          </p:nvSpPr>
          <p:spPr>
            <a:xfrm>
              <a:off x="1030892" y="1267531"/>
              <a:ext cx="3124365" cy="4322938"/>
            </a:xfrm>
            <a:prstGeom prst="rect">
              <a:avLst/>
            </a:prstGeom>
            <a:solidFill>
              <a:srgbClr val="B928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5" name="图片 4">
              <a:extLst>
                <a:ext uri="{FF2B5EF4-FFF2-40B4-BE49-F238E27FC236}">
                  <a16:creationId xmlns:a16="http://schemas.microsoft.com/office/drawing/2014/main" id="{07F63F34-5BEC-497A-B0D3-4D242CE5B2D7}"/>
                </a:ext>
              </a:extLst>
            </p:cNvPr>
            <p:cNvPicPr>
              <a:picLocks noChangeAspect="1"/>
            </p:cNvPicPr>
            <p:nvPr/>
          </p:nvPicPr>
          <p:blipFill rotWithShape="1">
            <a:blip r:embed="rId2">
              <a:extLst>
                <a:ext uri="{28A0092B-C50C-407E-A947-70E740481C1C}">
                  <a14:useLocalDpi xmlns:a14="http://schemas.microsoft.com/office/drawing/2010/main" val="0"/>
                </a:ext>
              </a:extLst>
            </a:blip>
            <a:srcRect l="37000" t="-1" r="36499" b="34718"/>
            <a:stretch/>
          </p:blipFill>
          <p:spPr>
            <a:xfrm>
              <a:off x="1317495" y="1606665"/>
              <a:ext cx="3124365" cy="4322938"/>
            </a:xfrm>
            <a:prstGeom prst="rect">
              <a:avLst/>
            </a:prstGeom>
          </p:spPr>
        </p:pic>
      </p:grpSp>
      <p:sp>
        <p:nvSpPr>
          <p:cNvPr id="6" name="文本框 5">
            <a:extLst>
              <a:ext uri="{FF2B5EF4-FFF2-40B4-BE49-F238E27FC236}">
                <a16:creationId xmlns:a16="http://schemas.microsoft.com/office/drawing/2014/main" id="{54532C78-1EC3-4100-B512-0D372BF32B72}"/>
              </a:ext>
            </a:extLst>
          </p:cNvPr>
          <p:cNvSpPr txBox="1"/>
          <p:nvPr/>
        </p:nvSpPr>
        <p:spPr>
          <a:xfrm>
            <a:off x="4526264" y="1711905"/>
            <a:ext cx="6432645" cy="3539430"/>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沈阳药科大学（</a:t>
            </a:r>
            <a:r>
              <a:rPr lang="en-US" altLang="zh-CN" sz="1600" dirty="0">
                <a:latin typeface="微软雅黑" panose="020B0503020204020204" pitchFamily="34" charset="-122"/>
                <a:ea typeface="微软雅黑" panose="020B0503020204020204" pitchFamily="34" charset="-122"/>
              </a:rPr>
              <a:t>Shenyang Pharmaceutical University</a:t>
            </a:r>
            <a:r>
              <a:rPr lang="zh-CN" altLang="en-US" sz="1600" dirty="0">
                <a:latin typeface="微软雅黑" panose="020B0503020204020204" pitchFamily="34" charset="-122"/>
                <a:ea typeface="微软雅黑" panose="020B0503020204020204" pitchFamily="34" charset="-122"/>
              </a:rPr>
              <a:t>），简称“沈药”，坐落于国家区域中心城市、辽宁省省会沈阳。学校创建于</a:t>
            </a:r>
            <a:r>
              <a:rPr lang="en-US" altLang="zh-CN" sz="1600" dirty="0">
                <a:latin typeface="微软雅黑" panose="020B0503020204020204" pitchFamily="34" charset="-122"/>
                <a:ea typeface="微软雅黑" panose="020B0503020204020204" pitchFamily="34" charset="-122"/>
              </a:rPr>
              <a:t>1931</a:t>
            </a:r>
            <a:r>
              <a:rPr lang="zh-CN" altLang="en-US" sz="1600" dirty="0">
                <a:latin typeface="微软雅黑" panose="020B0503020204020204" pitchFamily="34" charset="-122"/>
                <a:ea typeface="微软雅黑" panose="020B0503020204020204" pitchFamily="34" charset="-122"/>
              </a:rPr>
              <a:t>年，是中国历史最悠久的综合性药科大学，其前身为中央苏区在江西瑞金成立的中国工农红军学校，是一所具有光荣革命传统的高等药学学府。</a:t>
            </a:r>
            <a:endParaRPr lang="en-US" altLang="zh-CN" sz="1600" dirty="0">
              <a:latin typeface="微软雅黑" panose="020B0503020204020204" pitchFamily="34" charset="-122"/>
              <a:ea typeface="微软雅黑" panose="020B0503020204020204" pitchFamily="34" charset="-122"/>
            </a:endParaRPr>
          </a:p>
          <a:p>
            <a:r>
              <a:rPr lang="zh-CN" altLang="en-US" sz="1600" dirty="0">
                <a:latin typeface="微软雅黑" panose="020B0503020204020204" pitchFamily="34" charset="-122"/>
                <a:ea typeface="微软雅黑" panose="020B0503020204020204" pitchFamily="34" charset="-122"/>
              </a:rPr>
              <a:t>学校入选辽宁省一流大学重点建设高校、国家建设高水平大学公派研究生项目、特色重点学科项目、国家级人才培养模式创新实验区、国家级特色专业建设点、国家理科基础科学研究与教学人才培养基地、国家生命科学与技术人才培养基地，是国家创新药物产学研战略联盟、辽宁省现代制药产业校企联盟、辽宁省生物医药产业共性技术创新战略联盟、辽宁省生物医药产业协同创新战略联盟牵头单位，是全国首批博士、硕士、学士学位授予单位。专业布局以药为主，跨医、工、理、管、经</a:t>
            </a:r>
            <a:r>
              <a:rPr lang="en-US" altLang="zh-CN" sz="1600" dirty="0">
                <a:latin typeface="微软雅黑" panose="020B0503020204020204" pitchFamily="34" charset="-122"/>
                <a:ea typeface="微软雅黑" panose="020B0503020204020204" pitchFamily="34" charset="-122"/>
              </a:rPr>
              <a:t>5</a:t>
            </a:r>
            <a:r>
              <a:rPr lang="zh-CN" altLang="en-US" sz="1600" dirty="0">
                <a:latin typeface="微软雅黑" panose="020B0503020204020204" pitchFamily="34" charset="-122"/>
                <a:ea typeface="微软雅黑" panose="020B0503020204020204" pitchFamily="34" charset="-122"/>
              </a:rPr>
              <a:t>个学科门类，已发展成为多学科、多层次、多形式教育的高等药学学府。</a:t>
            </a:r>
          </a:p>
        </p:txBody>
      </p:sp>
    </p:spTree>
    <p:extLst>
      <p:ext uri="{BB962C8B-B14F-4D97-AF65-F5344CB8AC3E}">
        <p14:creationId xmlns:p14="http://schemas.microsoft.com/office/powerpoint/2010/main" val="75888601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id="{B028F2FC-E98F-4856-9D2E-2BBF40E7DA89}"/>
              </a:ext>
            </a:extLst>
          </p:cNvPr>
          <p:cNvGrpSpPr/>
          <p:nvPr/>
        </p:nvGrpSpPr>
        <p:grpSpPr>
          <a:xfrm>
            <a:off x="4403320" y="1743558"/>
            <a:ext cx="3419359" cy="3771662"/>
            <a:chOff x="4403320" y="1743558"/>
            <a:chExt cx="3419359" cy="3771662"/>
          </a:xfrm>
        </p:grpSpPr>
        <p:pic>
          <p:nvPicPr>
            <p:cNvPr id="6" name="图片 5">
              <a:extLst>
                <a:ext uri="{FF2B5EF4-FFF2-40B4-BE49-F238E27FC236}">
                  <a16:creationId xmlns:a16="http://schemas.microsoft.com/office/drawing/2014/main" id="{DDCC5070-E3DD-4B22-A483-8E01786143B8}"/>
                </a:ext>
              </a:extLst>
            </p:cNvPr>
            <p:cNvPicPr>
              <a:picLocks noChangeAspect="1"/>
            </p:cNvPicPr>
            <p:nvPr/>
          </p:nvPicPr>
          <p:blipFill rotWithShape="1">
            <a:blip r:embed="rId2"/>
            <a:srcRect r="33855" b="20533"/>
            <a:stretch/>
          </p:blipFill>
          <p:spPr>
            <a:xfrm>
              <a:off x="4403321" y="1743558"/>
              <a:ext cx="2298575" cy="3042479"/>
            </a:xfrm>
            <a:prstGeom prst="rect">
              <a:avLst/>
            </a:prstGeom>
          </p:spPr>
        </p:pic>
        <p:pic>
          <p:nvPicPr>
            <p:cNvPr id="7" name="图片 6">
              <a:extLst>
                <a:ext uri="{FF2B5EF4-FFF2-40B4-BE49-F238E27FC236}">
                  <a16:creationId xmlns:a16="http://schemas.microsoft.com/office/drawing/2014/main" id="{0A16FC10-350B-44D7-908E-64009E57EC3E}"/>
                </a:ext>
              </a:extLst>
            </p:cNvPr>
            <p:cNvPicPr>
              <a:picLocks noChangeAspect="1"/>
            </p:cNvPicPr>
            <p:nvPr/>
          </p:nvPicPr>
          <p:blipFill rotWithShape="1">
            <a:blip r:embed="rId2"/>
            <a:srcRect r="33855" b="20533"/>
            <a:stretch/>
          </p:blipFill>
          <p:spPr>
            <a:xfrm rot="10800000">
              <a:off x="5524104" y="2472741"/>
              <a:ext cx="2298575" cy="3042479"/>
            </a:xfrm>
            <a:prstGeom prst="rect">
              <a:avLst/>
            </a:prstGeom>
          </p:spPr>
        </p:pic>
        <p:pic>
          <p:nvPicPr>
            <p:cNvPr id="11" name="图片 10">
              <a:extLst>
                <a:ext uri="{FF2B5EF4-FFF2-40B4-BE49-F238E27FC236}">
                  <a16:creationId xmlns:a16="http://schemas.microsoft.com/office/drawing/2014/main" id="{F2740AFA-3BDE-4588-BFFE-5112B9F289FA}"/>
                </a:ext>
              </a:extLst>
            </p:cNvPr>
            <p:cNvPicPr>
              <a:picLocks noChangeAspect="1"/>
            </p:cNvPicPr>
            <p:nvPr/>
          </p:nvPicPr>
          <p:blipFill rotWithShape="1">
            <a:blip r:embed="rId3"/>
            <a:srcRect l="52098" t="20660" r="30054" b="63839"/>
            <a:stretch/>
          </p:blipFill>
          <p:spPr>
            <a:xfrm>
              <a:off x="4403320" y="4769633"/>
              <a:ext cx="898787" cy="745587"/>
            </a:xfrm>
            <a:prstGeom prst="rect">
              <a:avLst/>
            </a:prstGeom>
          </p:spPr>
        </p:pic>
        <p:pic>
          <p:nvPicPr>
            <p:cNvPr id="12" name="图片 11">
              <a:extLst>
                <a:ext uri="{FF2B5EF4-FFF2-40B4-BE49-F238E27FC236}">
                  <a16:creationId xmlns:a16="http://schemas.microsoft.com/office/drawing/2014/main" id="{E47B2EB1-D906-4709-8D1E-A210F97BF6BC}"/>
                </a:ext>
              </a:extLst>
            </p:cNvPr>
            <p:cNvPicPr>
              <a:picLocks noChangeAspect="1"/>
            </p:cNvPicPr>
            <p:nvPr/>
          </p:nvPicPr>
          <p:blipFill rotWithShape="1">
            <a:blip r:embed="rId4"/>
            <a:srcRect l="29793" t="21705" r="52887" b="62795"/>
            <a:stretch/>
          </p:blipFill>
          <p:spPr>
            <a:xfrm>
              <a:off x="6923892" y="1761728"/>
              <a:ext cx="872198" cy="745587"/>
            </a:xfrm>
            <a:prstGeom prst="rect">
              <a:avLst/>
            </a:prstGeom>
          </p:spPr>
        </p:pic>
      </p:grpSp>
      <p:grpSp>
        <p:nvGrpSpPr>
          <p:cNvPr id="59" name="组合 58">
            <a:extLst>
              <a:ext uri="{FF2B5EF4-FFF2-40B4-BE49-F238E27FC236}">
                <a16:creationId xmlns:a16="http://schemas.microsoft.com/office/drawing/2014/main" id="{BC99DA21-F93D-40B0-9B2C-98B2648B1C6D}"/>
              </a:ext>
            </a:extLst>
          </p:cNvPr>
          <p:cNvGrpSpPr/>
          <p:nvPr/>
        </p:nvGrpSpPr>
        <p:grpSpPr>
          <a:xfrm>
            <a:off x="5148992" y="2701676"/>
            <a:ext cx="1931774" cy="1595574"/>
            <a:chOff x="5148992" y="2701676"/>
            <a:chExt cx="1931774" cy="1595574"/>
          </a:xfrm>
        </p:grpSpPr>
        <p:sp>
          <p:nvSpPr>
            <p:cNvPr id="14" name="文本框 13">
              <a:extLst>
                <a:ext uri="{FF2B5EF4-FFF2-40B4-BE49-F238E27FC236}">
                  <a16:creationId xmlns:a16="http://schemas.microsoft.com/office/drawing/2014/main" id="{5F8048FA-12B1-49FA-A52A-6C669F39C85D}"/>
                </a:ext>
              </a:extLst>
            </p:cNvPr>
            <p:cNvSpPr txBox="1"/>
            <p:nvPr/>
          </p:nvSpPr>
          <p:spPr>
            <a:xfrm>
              <a:off x="5501641" y="2701676"/>
              <a:ext cx="1226477" cy="400110"/>
            </a:xfrm>
            <a:prstGeom prst="rect">
              <a:avLst/>
            </a:prstGeom>
            <a:noFill/>
          </p:spPr>
          <p:txBody>
            <a:bodyPr wrap="square" rtlCol="0">
              <a:spAutoFit/>
            </a:bodyPr>
            <a:lstStyle/>
            <a:p>
              <a:r>
                <a:rPr lang="zh-CN" altLang="en-US" sz="2000" b="1" i="1" dirty="0">
                  <a:latin typeface="微软雅黑" panose="020B0503020204020204" pitchFamily="34" charset="-122"/>
                  <a:ea typeface="微软雅黑" panose="020B0503020204020204" pitchFamily="34" charset="-122"/>
                </a:rPr>
                <a:t>输入内容</a:t>
              </a:r>
            </a:p>
          </p:txBody>
        </p:sp>
        <p:sp>
          <p:nvSpPr>
            <p:cNvPr id="15" name="文本框 14">
              <a:extLst>
                <a:ext uri="{FF2B5EF4-FFF2-40B4-BE49-F238E27FC236}">
                  <a16:creationId xmlns:a16="http://schemas.microsoft.com/office/drawing/2014/main" id="{FA83D485-4E79-47A9-B72D-C3053D47EB40}"/>
                </a:ext>
              </a:extLst>
            </p:cNvPr>
            <p:cNvSpPr txBox="1"/>
            <p:nvPr/>
          </p:nvSpPr>
          <p:spPr>
            <a:xfrm>
              <a:off x="5148992" y="3189254"/>
              <a:ext cx="1931774" cy="1107996"/>
            </a:xfrm>
            <a:prstGeom prst="rect">
              <a:avLst/>
            </a:prstGeom>
            <a:noFill/>
          </p:spPr>
          <p:txBody>
            <a:bodyPr wrap="square" rtlCol="0">
              <a:spAutoFit/>
            </a:bodyPr>
            <a:lstStyle/>
            <a:p>
              <a:pPr algn="ctr"/>
              <a:r>
                <a:rPr lang="zh-CN" altLang="en-US" sz="1100" dirty="0">
                  <a:latin typeface="微软雅黑" panose="020B0503020204020204" pitchFamily="34" charset="-122"/>
                  <a:ea typeface="微软雅黑" panose="020B0503020204020204" pitchFamily="34" charset="-122"/>
                </a:rPr>
                <a:t>输入您的内容输入您的内容</a:t>
              </a:r>
              <a:endParaRPr lang="en-US" altLang="zh-CN" sz="1100" dirty="0">
                <a:latin typeface="微软雅黑" panose="020B0503020204020204" pitchFamily="34" charset="-122"/>
                <a:ea typeface="微软雅黑" panose="020B0503020204020204" pitchFamily="34" charset="-122"/>
              </a:endParaRPr>
            </a:p>
            <a:p>
              <a:pPr algn="ctr"/>
              <a:r>
                <a:rPr lang="en-US" altLang="zh-CN" sz="1100" dirty="0">
                  <a:latin typeface="微软雅黑" panose="020B0503020204020204" pitchFamily="34" charset="-122"/>
                  <a:ea typeface="微软雅黑" panose="020B0503020204020204" pitchFamily="34" charset="-122"/>
                </a:rPr>
                <a:t>……</a:t>
              </a:r>
            </a:p>
            <a:p>
              <a:pPr algn="ctr"/>
              <a:endParaRPr lang="en-US" altLang="zh-CN" sz="1100" dirty="0">
                <a:latin typeface="微软雅黑" panose="020B0503020204020204" pitchFamily="34" charset="-122"/>
                <a:ea typeface="微软雅黑" panose="020B0503020204020204" pitchFamily="34" charset="-122"/>
              </a:endParaRPr>
            </a:p>
            <a:p>
              <a:pPr algn="ctr"/>
              <a:r>
                <a:rPr lang="zh-CN" altLang="en-US" sz="1100" dirty="0">
                  <a:latin typeface="微软雅黑" panose="020B0503020204020204" pitchFamily="34" charset="-122"/>
                  <a:ea typeface="微软雅黑" panose="020B0503020204020204" pitchFamily="34" charset="-122"/>
                </a:rPr>
                <a:t>输入您的内容</a:t>
              </a:r>
              <a:endParaRPr lang="en-US" altLang="zh-CN" sz="1100" dirty="0">
                <a:latin typeface="微软雅黑" panose="020B0503020204020204" pitchFamily="34" charset="-122"/>
                <a:ea typeface="微软雅黑" panose="020B0503020204020204" pitchFamily="34" charset="-122"/>
              </a:endParaRPr>
            </a:p>
            <a:p>
              <a:pPr algn="ctr"/>
              <a:r>
                <a:rPr lang="zh-CN" altLang="en-US" sz="1100" dirty="0">
                  <a:latin typeface="微软雅黑" panose="020B0503020204020204" pitchFamily="34" charset="-122"/>
                  <a:ea typeface="微软雅黑" panose="020B0503020204020204" pitchFamily="34" charset="-122"/>
                </a:rPr>
                <a:t>输入您的内容</a:t>
              </a:r>
              <a:endParaRPr lang="en-US" altLang="zh-CN" sz="1100" dirty="0">
                <a:latin typeface="微软雅黑" panose="020B0503020204020204" pitchFamily="34" charset="-122"/>
                <a:ea typeface="微软雅黑" panose="020B0503020204020204" pitchFamily="34" charset="-122"/>
              </a:endParaRPr>
            </a:p>
            <a:p>
              <a:pPr algn="ctr"/>
              <a:r>
                <a:rPr lang="en-US" altLang="zh-CN" sz="1100" dirty="0">
                  <a:latin typeface="微软雅黑" panose="020B0503020204020204" pitchFamily="34" charset="-122"/>
                  <a:ea typeface="微软雅黑" panose="020B0503020204020204" pitchFamily="34" charset="-122"/>
                </a:rPr>
                <a:t>……</a:t>
              </a:r>
              <a:endParaRPr lang="zh-CN" altLang="en-US" sz="1100" dirty="0">
                <a:latin typeface="微软雅黑" panose="020B0503020204020204" pitchFamily="34" charset="-122"/>
                <a:ea typeface="微软雅黑" panose="020B0503020204020204" pitchFamily="34" charset="-122"/>
              </a:endParaRPr>
            </a:p>
          </p:txBody>
        </p:sp>
      </p:grpSp>
      <p:grpSp>
        <p:nvGrpSpPr>
          <p:cNvPr id="16" name="组合 15">
            <a:extLst>
              <a:ext uri="{FF2B5EF4-FFF2-40B4-BE49-F238E27FC236}">
                <a16:creationId xmlns:a16="http://schemas.microsoft.com/office/drawing/2014/main" id="{3D886D08-C9DA-4F37-87F2-A2B45C297D6E}"/>
              </a:ext>
            </a:extLst>
          </p:cNvPr>
          <p:cNvGrpSpPr/>
          <p:nvPr/>
        </p:nvGrpSpPr>
        <p:grpSpPr>
          <a:xfrm>
            <a:off x="669925" y="2371444"/>
            <a:ext cx="3340758" cy="1074481"/>
            <a:chOff x="669925" y="2371444"/>
            <a:chExt cx="3340758" cy="1074481"/>
          </a:xfrm>
        </p:grpSpPr>
        <p:grpSp>
          <p:nvGrpSpPr>
            <p:cNvPr id="17" name="íśliḑê">
              <a:extLst>
                <a:ext uri="{FF2B5EF4-FFF2-40B4-BE49-F238E27FC236}">
                  <a16:creationId xmlns:a16="http://schemas.microsoft.com/office/drawing/2014/main" id="{C68566E1-3765-41A2-AB7F-80D9BFF106F8}"/>
                </a:ext>
              </a:extLst>
            </p:cNvPr>
            <p:cNvGrpSpPr/>
            <p:nvPr/>
          </p:nvGrpSpPr>
          <p:grpSpPr>
            <a:xfrm>
              <a:off x="669925" y="2371444"/>
              <a:ext cx="3340758" cy="1074481"/>
              <a:chOff x="669925" y="1982655"/>
              <a:chExt cx="3340758" cy="1074481"/>
            </a:xfrm>
          </p:grpSpPr>
          <p:sp>
            <p:nvSpPr>
              <p:cNvPr id="22" name="îśḷiḑe">
                <a:extLst>
                  <a:ext uri="{FF2B5EF4-FFF2-40B4-BE49-F238E27FC236}">
                    <a16:creationId xmlns:a16="http://schemas.microsoft.com/office/drawing/2014/main" id="{50B3165B-D98E-4A53-B749-1B4AEFACBB12}"/>
                  </a:ext>
                </a:extLst>
              </p:cNvPr>
              <p:cNvSpPr/>
              <p:nvPr/>
            </p:nvSpPr>
            <p:spPr bwMode="auto">
              <a:xfrm>
                <a:off x="3063319" y="2039260"/>
                <a:ext cx="947364" cy="947364"/>
              </a:xfrm>
              <a:prstGeom prst="ellipse">
                <a:avLst/>
              </a:prstGeom>
              <a:solidFill>
                <a:srgbClr val="E4E6EA"/>
              </a:solidFill>
              <a:ln w="76200">
                <a:solidFill>
                  <a:schemeClr val="bg1"/>
                </a:solidFill>
                <a:prstDash val="solid"/>
                <a:miter lim="800000"/>
                <a:headEnd/>
                <a:tailEnd/>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solidFill>
                    <a:schemeClr val="lt1"/>
                  </a:solidFill>
                  <a:latin typeface="微软雅黑" panose="020B0503020204020204" pitchFamily="34" charset="-122"/>
                  <a:ea typeface="微软雅黑" panose="020B0503020204020204" pitchFamily="34" charset="-122"/>
                </a:endParaRPr>
              </a:p>
            </p:txBody>
          </p:sp>
          <p:grpSp>
            <p:nvGrpSpPr>
              <p:cNvPr id="23" name="íṡľíḓè">
                <a:extLst>
                  <a:ext uri="{FF2B5EF4-FFF2-40B4-BE49-F238E27FC236}">
                    <a16:creationId xmlns:a16="http://schemas.microsoft.com/office/drawing/2014/main" id="{63F123A7-3CE5-4F07-903E-351087AA3B5E}"/>
                  </a:ext>
                </a:extLst>
              </p:cNvPr>
              <p:cNvGrpSpPr/>
              <p:nvPr/>
            </p:nvGrpSpPr>
            <p:grpSpPr>
              <a:xfrm>
                <a:off x="669925" y="1982655"/>
                <a:ext cx="2358459" cy="1074481"/>
                <a:chOff x="4497135" y="4914352"/>
                <a:chExt cx="3197730" cy="1074481"/>
              </a:xfrm>
            </p:grpSpPr>
            <p:sp>
              <p:nvSpPr>
                <p:cNvPr id="24" name="ïSļîḓê">
                  <a:extLst>
                    <a:ext uri="{FF2B5EF4-FFF2-40B4-BE49-F238E27FC236}">
                      <a16:creationId xmlns:a16="http://schemas.microsoft.com/office/drawing/2014/main" id="{7C5BF28B-5BF8-4A76-B426-8AD6FD1839F1}"/>
                    </a:ext>
                  </a:extLst>
                </p:cNvPr>
                <p:cNvSpPr txBox="1"/>
                <p:nvPr/>
              </p:nvSpPr>
              <p:spPr>
                <a:xfrm>
                  <a:off x="4497135" y="5386852"/>
                  <a:ext cx="3197730" cy="601981"/>
                </a:xfrm>
                <a:prstGeom prst="rect">
                  <a:avLst/>
                </a:prstGeom>
                <a:noFill/>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40000"/>
                    </a:lnSpc>
                  </a:pPr>
                  <a:r>
                    <a:rPr lang="zh-CN" altLang="en-US" sz="1100" dirty="0">
                      <a:solidFill>
                        <a:schemeClr val="dk1">
                          <a:lumMod val="100000"/>
                        </a:schemeClr>
                      </a:solidFill>
                      <a:latin typeface="微软雅黑" panose="020B0503020204020204" pitchFamily="34" charset="-122"/>
                      <a:ea typeface="微软雅黑" panose="020B0503020204020204" pitchFamily="34" charset="-122"/>
                    </a:rPr>
                    <a:t>输入您的内容输入您的内容</a:t>
                  </a:r>
                  <a:r>
                    <a:rPr lang="en-US" altLang="zh-CN" sz="1100" dirty="0">
                      <a:solidFill>
                        <a:schemeClr val="dk1">
                          <a:lumMod val="100000"/>
                        </a:schemeClr>
                      </a:solidFill>
                      <a:latin typeface="微软雅黑" panose="020B0503020204020204" pitchFamily="34" charset="-122"/>
                      <a:ea typeface="微软雅黑" panose="020B0503020204020204" pitchFamily="34" charset="-122"/>
                    </a:rPr>
                    <a:t>……</a:t>
                  </a:r>
                  <a:endParaRPr lang="zh-CN" altLang="en-US" sz="1100" dirty="0">
                    <a:solidFill>
                      <a:schemeClr val="dk1">
                        <a:lumMod val="100000"/>
                      </a:schemeClr>
                    </a:solidFill>
                    <a:latin typeface="微软雅黑" panose="020B0503020204020204" pitchFamily="34" charset="-122"/>
                    <a:ea typeface="微软雅黑" panose="020B0503020204020204" pitchFamily="34" charset="-122"/>
                  </a:endParaRPr>
                </a:p>
              </p:txBody>
            </p:sp>
            <p:sp>
              <p:nvSpPr>
                <p:cNvPr id="25" name="îṡ1íḓè">
                  <a:extLst>
                    <a:ext uri="{FF2B5EF4-FFF2-40B4-BE49-F238E27FC236}">
                      <a16:creationId xmlns:a16="http://schemas.microsoft.com/office/drawing/2014/main" id="{8F43FF63-31B4-4071-9A8E-F43CEB32B2FA}"/>
                    </a:ext>
                  </a:extLst>
                </p:cNvPr>
                <p:cNvSpPr txBox="1"/>
                <p:nvPr/>
              </p:nvSpPr>
              <p:spPr>
                <a:xfrm>
                  <a:off x="4497135" y="4914352"/>
                  <a:ext cx="3197730" cy="472500"/>
                </a:xfrm>
                <a:prstGeom prst="rect">
                  <a:avLst/>
                </a:prstGeom>
                <a:noFill/>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r>
                    <a:rPr lang="zh-CN" altLang="en-US" sz="1600" b="1" dirty="0">
                      <a:solidFill>
                        <a:schemeClr val="dk1">
                          <a:lumMod val="100000"/>
                        </a:schemeClr>
                      </a:solidFill>
                      <a:latin typeface="微软雅黑" panose="020B0503020204020204" pitchFamily="34" charset="-122"/>
                      <a:ea typeface="微软雅黑" panose="020B0503020204020204" pitchFamily="34" charset="-122"/>
                    </a:rPr>
                    <a:t>输入标题</a:t>
                  </a:r>
                </a:p>
              </p:txBody>
            </p:sp>
          </p:grpSp>
        </p:grpSp>
        <p:grpSp>
          <p:nvGrpSpPr>
            <p:cNvPr id="18" name="Group 4">
              <a:extLst>
                <a:ext uri="{FF2B5EF4-FFF2-40B4-BE49-F238E27FC236}">
                  <a16:creationId xmlns:a16="http://schemas.microsoft.com/office/drawing/2014/main" id="{C6F8EF55-325E-4BF6-A90C-63FFED5E04AE}"/>
                </a:ext>
              </a:extLst>
            </p:cNvPr>
            <p:cNvGrpSpPr>
              <a:grpSpLocks noChangeAspect="1"/>
            </p:cNvGrpSpPr>
            <p:nvPr/>
          </p:nvGrpSpPr>
          <p:grpSpPr bwMode="auto">
            <a:xfrm>
              <a:off x="3315593" y="2654995"/>
              <a:ext cx="393955" cy="472501"/>
              <a:chOff x="2548" y="3"/>
              <a:chExt cx="1926" cy="2310"/>
            </a:xfrm>
          </p:grpSpPr>
          <p:sp>
            <p:nvSpPr>
              <p:cNvPr id="19" name="Freeform 5">
                <a:extLst>
                  <a:ext uri="{FF2B5EF4-FFF2-40B4-BE49-F238E27FC236}">
                    <a16:creationId xmlns:a16="http://schemas.microsoft.com/office/drawing/2014/main" id="{20506781-0CDD-4ABD-8224-8699A179B708}"/>
                  </a:ext>
                </a:extLst>
              </p:cNvPr>
              <p:cNvSpPr>
                <a:spLocks noEditPoints="1"/>
              </p:cNvSpPr>
              <p:nvPr/>
            </p:nvSpPr>
            <p:spPr bwMode="auto">
              <a:xfrm>
                <a:off x="2548" y="3"/>
                <a:ext cx="1892" cy="1890"/>
              </a:xfrm>
              <a:custGeom>
                <a:avLst/>
                <a:gdLst>
                  <a:gd name="T0" fmla="*/ 702 w 706"/>
                  <a:gd name="T1" fmla="*/ 195 h 706"/>
                  <a:gd name="T2" fmla="*/ 699 w 706"/>
                  <a:gd name="T3" fmla="*/ 193 h 706"/>
                  <a:gd name="T4" fmla="*/ 513 w 706"/>
                  <a:gd name="T5" fmla="*/ 7 h 706"/>
                  <a:gd name="T6" fmla="*/ 513 w 706"/>
                  <a:gd name="T7" fmla="*/ 1 h 706"/>
                  <a:gd name="T8" fmla="*/ 519 w 706"/>
                  <a:gd name="T9" fmla="*/ 1 h 706"/>
                  <a:gd name="T10" fmla="*/ 705 w 706"/>
                  <a:gd name="T11" fmla="*/ 188 h 706"/>
                  <a:gd name="T12" fmla="*/ 705 w 706"/>
                  <a:gd name="T13" fmla="*/ 193 h 706"/>
                  <a:gd name="T14" fmla="*/ 702 w 706"/>
                  <a:gd name="T15" fmla="*/ 195 h 706"/>
                  <a:gd name="T16" fmla="*/ 190 w 706"/>
                  <a:gd name="T17" fmla="*/ 706 h 706"/>
                  <a:gd name="T18" fmla="*/ 187 w 706"/>
                  <a:gd name="T19" fmla="*/ 705 h 706"/>
                  <a:gd name="T20" fmla="*/ 1 w 706"/>
                  <a:gd name="T21" fmla="*/ 519 h 706"/>
                  <a:gd name="T22" fmla="*/ 1 w 706"/>
                  <a:gd name="T23" fmla="*/ 513 h 706"/>
                  <a:gd name="T24" fmla="*/ 7 w 706"/>
                  <a:gd name="T25" fmla="*/ 513 h 706"/>
                  <a:gd name="T26" fmla="*/ 193 w 706"/>
                  <a:gd name="T27" fmla="*/ 699 h 706"/>
                  <a:gd name="T28" fmla="*/ 193 w 706"/>
                  <a:gd name="T29" fmla="*/ 705 h 706"/>
                  <a:gd name="T30" fmla="*/ 190 w 706"/>
                  <a:gd name="T31" fmla="*/ 706 h 706"/>
                  <a:gd name="T32" fmla="*/ 446 w 706"/>
                  <a:gd name="T33" fmla="*/ 485 h 706"/>
                  <a:gd name="T34" fmla="*/ 407 w 706"/>
                  <a:gd name="T35" fmla="*/ 446 h 706"/>
                  <a:gd name="T36" fmla="*/ 446 w 706"/>
                  <a:gd name="T37" fmla="*/ 407 h 706"/>
                  <a:gd name="T38" fmla="*/ 485 w 706"/>
                  <a:gd name="T39" fmla="*/ 446 h 706"/>
                  <a:gd name="T40" fmla="*/ 446 w 706"/>
                  <a:gd name="T41" fmla="*/ 485 h 706"/>
                  <a:gd name="T42" fmla="*/ 446 w 706"/>
                  <a:gd name="T43" fmla="*/ 416 h 706"/>
                  <a:gd name="T44" fmla="*/ 415 w 706"/>
                  <a:gd name="T45" fmla="*/ 446 h 706"/>
                  <a:gd name="T46" fmla="*/ 446 w 706"/>
                  <a:gd name="T47" fmla="*/ 477 h 706"/>
                  <a:gd name="T48" fmla="*/ 477 w 706"/>
                  <a:gd name="T49" fmla="*/ 446 h 706"/>
                  <a:gd name="T50" fmla="*/ 446 w 706"/>
                  <a:gd name="T51" fmla="*/ 416 h 706"/>
                  <a:gd name="T52" fmla="*/ 446 w 706"/>
                  <a:gd name="T53" fmla="*/ 416 h 706"/>
                  <a:gd name="T54" fmla="*/ 446 w 706"/>
                  <a:gd name="T55" fmla="*/ 416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06" h="706">
                    <a:moveTo>
                      <a:pt x="702" y="195"/>
                    </a:moveTo>
                    <a:cubicBezTo>
                      <a:pt x="701" y="195"/>
                      <a:pt x="700" y="194"/>
                      <a:pt x="699" y="193"/>
                    </a:cubicBezTo>
                    <a:cubicBezTo>
                      <a:pt x="513" y="7"/>
                      <a:pt x="513" y="7"/>
                      <a:pt x="513" y="7"/>
                    </a:cubicBezTo>
                    <a:cubicBezTo>
                      <a:pt x="511" y="6"/>
                      <a:pt x="511" y="3"/>
                      <a:pt x="513" y="1"/>
                    </a:cubicBezTo>
                    <a:cubicBezTo>
                      <a:pt x="514" y="0"/>
                      <a:pt x="517" y="0"/>
                      <a:pt x="519" y="1"/>
                    </a:cubicBezTo>
                    <a:cubicBezTo>
                      <a:pt x="705" y="188"/>
                      <a:pt x="705" y="188"/>
                      <a:pt x="705" y="188"/>
                    </a:cubicBezTo>
                    <a:cubicBezTo>
                      <a:pt x="706" y="189"/>
                      <a:pt x="706" y="192"/>
                      <a:pt x="705" y="193"/>
                    </a:cubicBezTo>
                    <a:cubicBezTo>
                      <a:pt x="704" y="194"/>
                      <a:pt x="703" y="195"/>
                      <a:pt x="702" y="195"/>
                    </a:cubicBezTo>
                    <a:close/>
                    <a:moveTo>
                      <a:pt x="190" y="706"/>
                    </a:moveTo>
                    <a:cubicBezTo>
                      <a:pt x="189" y="706"/>
                      <a:pt x="188" y="706"/>
                      <a:pt x="187" y="705"/>
                    </a:cubicBezTo>
                    <a:cubicBezTo>
                      <a:pt x="1" y="519"/>
                      <a:pt x="1" y="519"/>
                      <a:pt x="1" y="519"/>
                    </a:cubicBezTo>
                    <a:cubicBezTo>
                      <a:pt x="0" y="517"/>
                      <a:pt x="0" y="515"/>
                      <a:pt x="1" y="513"/>
                    </a:cubicBezTo>
                    <a:cubicBezTo>
                      <a:pt x="3" y="511"/>
                      <a:pt x="5" y="511"/>
                      <a:pt x="7" y="513"/>
                    </a:cubicBezTo>
                    <a:cubicBezTo>
                      <a:pt x="193" y="699"/>
                      <a:pt x="193" y="699"/>
                      <a:pt x="193" y="699"/>
                    </a:cubicBezTo>
                    <a:cubicBezTo>
                      <a:pt x="195" y="701"/>
                      <a:pt x="195" y="703"/>
                      <a:pt x="193" y="705"/>
                    </a:cubicBezTo>
                    <a:cubicBezTo>
                      <a:pt x="192" y="706"/>
                      <a:pt x="191" y="706"/>
                      <a:pt x="190" y="706"/>
                    </a:cubicBezTo>
                    <a:close/>
                    <a:moveTo>
                      <a:pt x="446" y="485"/>
                    </a:moveTo>
                    <a:cubicBezTo>
                      <a:pt x="425" y="485"/>
                      <a:pt x="407" y="468"/>
                      <a:pt x="407" y="446"/>
                    </a:cubicBezTo>
                    <a:cubicBezTo>
                      <a:pt x="407" y="425"/>
                      <a:pt x="425" y="407"/>
                      <a:pt x="446" y="407"/>
                    </a:cubicBezTo>
                    <a:cubicBezTo>
                      <a:pt x="467" y="407"/>
                      <a:pt x="485" y="425"/>
                      <a:pt x="485" y="446"/>
                    </a:cubicBezTo>
                    <a:cubicBezTo>
                      <a:pt x="485" y="468"/>
                      <a:pt x="467" y="485"/>
                      <a:pt x="446" y="485"/>
                    </a:cubicBezTo>
                    <a:close/>
                    <a:moveTo>
                      <a:pt x="446" y="416"/>
                    </a:moveTo>
                    <a:cubicBezTo>
                      <a:pt x="429" y="416"/>
                      <a:pt x="415" y="429"/>
                      <a:pt x="415" y="446"/>
                    </a:cubicBezTo>
                    <a:cubicBezTo>
                      <a:pt x="415" y="463"/>
                      <a:pt x="429" y="477"/>
                      <a:pt x="446" y="477"/>
                    </a:cubicBezTo>
                    <a:cubicBezTo>
                      <a:pt x="463" y="477"/>
                      <a:pt x="477" y="463"/>
                      <a:pt x="477" y="446"/>
                    </a:cubicBezTo>
                    <a:cubicBezTo>
                      <a:pt x="477" y="429"/>
                      <a:pt x="463" y="416"/>
                      <a:pt x="446" y="416"/>
                    </a:cubicBezTo>
                    <a:close/>
                    <a:moveTo>
                      <a:pt x="446" y="416"/>
                    </a:moveTo>
                    <a:cubicBezTo>
                      <a:pt x="446" y="416"/>
                      <a:pt x="446" y="416"/>
                      <a:pt x="446" y="416"/>
                    </a:cubicBezTo>
                  </a:path>
                </a:pathLst>
              </a:custGeom>
              <a:solidFill>
                <a:srgbClr val="FFFFFF"/>
              </a:solidFill>
              <a:ln w="9525">
                <a:solidFill>
                  <a:srgbClr val="C7B058"/>
                </a:solid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0" name="Freeform 6">
                <a:extLst>
                  <a:ext uri="{FF2B5EF4-FFF2-40B4-BE49-F238E27FC236}">
                    <a16:creationId xmlns:a16="http://schemas.microsoft.com/office/drawing/2014/main" id="{287174EA-6A94-4704-9EBD-D9F0D47541EF}"/>
                  </a:ext>
                </a:extLst>
              </p:cNvPr>
              <p:cNvSpPr>
                <a:spLocks noEditPoints="1"/>
              </p:cNvSpPr>
              <p:nvPr/>
            </p:nvSpPr>
            <p:spPr bwMode="auto">
              <a:xfrm>
                <a:off x="2746" y="182"/>
                <a:ext cx="1728" cy="2131"/>
              </a:xfrm>
              <a:custGeom>
                <a:avLst/>
                <a:gdLst>
                  <a:gd name="T0" fmla="*/ 163 w 645"/>
                  <a:gd name="T1" fmla="*/ 566 h 796"/>
                  <a:gd name="T2" fmla="*/ 114 w 645"/>
                  <a:gd name="T3" fmla="*/ 546 h 796"/>
                  <a:gd name="T4" fmla="*/ 20 w 645"/>
                  <a:gd name="T5" fmla="*/ 451 h 796"/>
                  <a:gd name="T6" fmla="*/ 0 w 645"/>
                  <a:gd name="T7" fmla="*/ 403 h 796"/>
                  <a:gd name="T8" fmla="*/ 20 w 645"/>
                  <a:gd name="T9" fmla="*/ 354 h 796"/>
                  <a:gd name="T10" fmla="*/ 346 w 645"/>
                  <a:gd name="T11" fmla="*/ 27 h 796"/>
                  <a:gd name="T12" fmla="*/ 444 w 645"/>
                  <a:gd name="T13" fmla="*/ 27 h 796"/>
                  <a:gd name="T14" fmla="*/ 538 w 645"/>
                  <a:gd name="T15" fmla="*/ 121 h 796"/>
                  <a:gd name="T16" fmla="*/ 538 w 645"/>
                  <a:gd name="T17" fmla="*/ 219 h 796"/>
                  <a:gd name="T18" fmla="*/ 399 w 645"/>
                  <a:gd name="T19" fmla="*/ 358 h 796"/>
                  <a:gd name="T20" fmla="*/ 394 w 645"/>
                  <a:gd name="T21" fmla="*/ 358 h 796"/>
                  <a:gd name="T22" fmla="*/ 350 w 645"/>
                  <a:gd name="T23" fmla="*/ 358 h 796"/>
                  <a:gd name="T24" fmla="*/ 341 w 645"/>
                  <a:gd name="T25" fmla="*/ 380 h 796"/>
                  <a:gd name="T26" fmla="*/ 350 w 645"/>
                  <a:gd name="T27" fmla="*/ 401 h 796"/>
                  <a:gd name="T28" fmla="*/ 352 w 645"/>
                  <a:gd name="T29" fmla="*/ 404 h 796"/>
                  <a:gd name="T30" fmla="*/ 350 w 645"/>
                  <a:gd name="T31" fmla="*/ 407 h 796"/>
                  <a:gd name="T32" fmla="*/ 211 w 645"/>
                  <a:gd name="T33" fmla="*/ 546 h 796"/>
                  <a:gd name="T34" fmla="*/ 163 w 645"/>
                  <a:gd name="T35" fmla="*/ 566 h 796"/>
                  <a:gd name="T36" fmla="*/ 395 w 645"/>
                  <a:gd name="T37" fmla="*/ 15 h 796"/>
                  <a:gd name="T38" fmla="*/ 352 w 645"/>
                  <a:gd name="T39" fmla="*/ 32 h 796"/>
                  <a:gd name="T40" fmla="*/ 25 w 645"/>
                  <a:gd name="T41" fmla="*/ 360 h 796"/>
                  <a:gd name="T42" fmla="*/ 8 w 645"/>
                  <a:gd name="T43" fmla="*/ 403 h 796"/>
                  <a:gd name="T44" fmla="*/ 25 w 645"/>
                  <a:gd name="T45" fmla="*/ 445 h 796"/>
                  <a:gd name="T46" fmla="*/ 120 w 645"/>
                  <a:gd name="T47" fmla="*/ 540 h 796"/>
                  <a:gd name="T48" fmla="*/ 163 w 645"/>
                  <a:gd name="T49" fmla="*/ 558 h 796"/>
                  <a:gd name="T50" fmla="*/ 206 w 645"/>
                  <a:gd name="T51" fmla="*/ 540 h 796"/>
                  <a:gd name="T52" fmla="*/ 342 w 645"/>
                  <a:gd name="T53" fmla="*/ 404 h 796"/>
                  <a:gd name="T54" fmla="*/ 333 w 645"/>
                  <a:gd name="T55" fmla="*/ 379 h 796"/>
                  <a:gd name="T56" fmla="*/ 345 w 645"/>
                  <a:gd name="T57" fmla="*/ 352 h 796"/>
                  <a:gd name="T58" fmla="*/ 396 w 645"/>
                  <a:gd name="T59" fmla="*/ 349 h 796"/>
                  <a:gd name="T60" fmla="*/ 533 w 645"/>
                  <a:gd name="T61" fmla="*/ 213 h 796"/>
                  <a:gd name="T62" fmla="*/ 533 w 645"/>
                  <a:gd name="T63" fmla="*/ 127 h 796"/>
                  <a:gd name="T64" fmla="*/ 438 w 645"/>
                  <a:gd name="T65" fmla="*/ 32 h 796"/>
                  <a:gd name="T66" fmla="*/ 395 w 645"/>
                  <a:gd name="T67" fmla="*/ 15 h 796"/>
                  <a:gd name="T68" fmla="*/ 641 w 645"/>
                  <a:gd name="T69" fmla="*/ 796 h 796"/>
                  <a:gd name="T70" fmla="*/ 115 w 645"/>
                  <a:gd name="T71" fmla="*/ 796 h 796"/>
                  <a:gd name="T72" fmla="*/ 110 w 645"/>
                  <a:gd name="T73" fmla="*/ 792 h 796"/>
                  <a:gd name="T74" fmla="*/ 115 w 645"/>
                  <a:gd name="T75" fmla="*/ 788 h 796"/>
                  <a:gd name="T76" fmla="*/ 641 w 645"/>
                  <a:gd name="T77" fmla="*/ 788 h 796"/>
                  <a:gd name="T78" fmla="*/ 645 w 645"/>
                  <a:gd name="T79" fmla="*/ 792 h 796"/>
                  <a:gd name="T80" fmla="*/ 641 w 645"/>
                  <a:gd name="T81" fmla="*/ 796 h 796"/>
                  <a:gd name="T82" fmla="*/ 641 w 645"/>
                  <a:gd name="T83" fmla="*/ 796 h 796"/>
                  <a:gd name="T84" fmla="*/ 641 w 645"/>
                  <a:gd name="T85" fmla="*/ 796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45" h="796">
                    <a:moveTo>
                      <a:pt x="163" y="566"/>
                    </a:moveTo>
                    <a:cubicBezTo>
                      <a:pt x="145" y="566"/>
                      <a:pt x="128" y="559"/>
                      <a:pt x="114" y="546"/>
                    </a:cubicBezTo>
                    <a:cubicBezTo>
                      <a:pt x="20" y="451"/>
                      <a:pt x="20" y="451"/>
                      <a:pt x="20" y="451"/>
                    </a:cubicBezTo>
                    <a:cubicBezTo>
                      <a:pt x="7" y="438"/>
                      <a:pt x="0" y="421"/>
                      <a:pt x="0" y="403"/>
                    </a:cubicBezTo>
                    <a:cubicBezTo>
                      <a:pt x="0" y="384"/>
                      <a:pt x="7" y="367"/>
                      <a:pt x="20" y="354"/>
                    </a:cubicBezTo>
                    <a:cubicBezTo>
                      <a:pt x="346" y="27"/>
                      <a:pt x="346" y="27"/>
                      <a:pt x="346" y="27"/>
                    </a:cubicBezTo>
                    <a:cubicBezTo>
                      <a:pt x="373" y="0"/>
                      <a:pt x="417" y="0"/>
                      <a:pt x="444" y="27"/>
                    </a:cubicBezTo>
                    <a:cubicBezTo>
                      <a:pt x="538" y="121"/>
                      <a:pt x="538" y="121"/>
                      <a:pt x="538" y="121"/>
                    </a:cubicBezTo>
                    <a:cubicBezTo>
                      <a:pt x="565" y="148"/>
                      <a:pt x="565" y="192"/>
                      <a:pt x="538" y="219"/>
                    </a:cubicBezTo>
                    <a:cubicBezTo>
                      <a:pt x="399" y="358"/>
                      <a:pt x="399" y="358"/>
                      <a:pt x="399" y="358"/>
                    </a:cubicBezTo>
                    <a:cubicBezTo>
                      <a:pt x="398" y="360"/>
                      <a:pt x="395" y="360"/>
                      <a:pt x="394" y="358"/>
                    </a:cubicBezTo>
                    <a:cubicBezTo>
                      <a:pt x="382" y="346"/>
                      <a:pt x="362" y="346"/>
                      <a:pt x="350" y="358"/>
                    </a:cubicBezTo>
                    <a:cubicBezTo>
                      <a:pt x="345" y="364"/>
                      <a:pt x="341" y="371"/>
                      <a:pt x="341" y="380"/>
                    </a:cubicBezTo>
                    <a:cubicBezTo>
                      <a:pt x="341" y="388"/>
                      <a:pt x="344" y="396"/>
                      <a:pt x="350" y="401"/>
                    </a:cubicBezTo>
                    <a:cubicBezTo>
                      <a:pt x="351" y="402"/>
                      <a:pt x="352" y="403"/>
                      <a:pt x="352" y="404"/>
                    </a:cubicBezTo>
                    <a:cubicBezTo>
                      <a:pt x="352" y="405"/>
                      <a:pt x="351" y="406"/>
                      <a:pt x="350" y="407"/>
                    </a:cubicBezTo>
                    <a:cubicBezTo>
                      <a:pt x="211" y="546"/>
                      <a:pt x="211" y="546"/>
                      <a:pt x="211" y="546"/>
                    </a:cubicBezTo>
                    <a:cubicBezTo>
                      <a:pt x="198" y="559"/>
                      <a:pt x="180" y="566"/>
                      <a:pt x="163" y="566"/>
                    </a:cubicBezTo>
                    <a:close/>
                    <a:moveTo>
                      <a:pt x="395" y="15"/>
                    </a:moveTo>
                    <a:cubicBezTo>
                      <a:pt x="379" y="15"/>
                      <a:pt x="364" y="21"/>
                      <a:pt x="352" y="32"/>
                    </a:cubicBezTo>
                    <a:cubicBezTo>
                      <a:pt x="25" y="360"/>
                      <a:pt x="25" y="360"/>
                      <a:pt x="25" y="360"/>
                    </a:cubicBezTo>
                    <a:cubicBezTo>
                      <a:pt x="14" y="371"/>
                      <a:pt x="8" y="386"/>
                      <a:pt x="8" y="403"/>
                    </a:cubicBezTo>
                    <a:cubicBezTo>
                      <a:pt x="8" y="419"/>
                      <a:pt x="14" y="434"/>
                      <a:pt x="25" y="445"/>
                    </a:cubicBezTo>
                    <a:cubicBezTo>
                      <a:pt x="120" y="540"/>
                      <a:pt x="120" y="540"/>
                      <a:pt x="120" y="540"/>
                    </a:cubicBezTo>
                    <a:cubicBezTo>
                      <a:pt x="131" y="551"/>
                      <a:pt x="146" y="558"/>
                      <a:pt x="163" y="558"/>
                    </a:cubicBezTo>
                    <a:cubicBezTo>
                      <a:pt x="179" y="558"/>
                      <a:pt x="194" y="551"/>
                      <a:pt x="206" y="540"/>
                    </a:cubicBezTo>
                    <a:cubicBezTo>
                      <a:pt x="342" y="404"/>
                      <a:pt x="342" y="404"/>
                      <a:pt x="342" y="404"/>
                    </a:cubicBezTo>
                    <a:cubicBezTo>
                      <a:pt x="336" y="397"/>
                      <a:pt x="333" y="388"/>
                      <a:pt x="333" y="379"/>
                    </a:cubicBezTo>
                    <a:cubicBezTo>
                      <a:pt x="333" y="369"/>
                      <a:pt x="337" y="359"/>
                      <a:pt x="345" y="352"/>
                    </a:cubicBezTo>
                    <a:cubicBezTo>
                      <a:pt x="359" y="338"/>
                      <a:pt x="381" y="337"/>
                      <a:pt x="396" y="349"/>
                    </a:cubicBezTo>
                    <a:cubicBezTo>
                      <a:pt x="533" y="213"/>
                      <a:pt x="533" y="213"/>
                      <a:pt x="533" y="213"/>
                    </a:cubicBezTo>
                    <a:cubicBezTo>
                      <a:pt x="556" y="189"/>
                      <a:pt x="556" y="151"/>
                      <a:pt x="533" y="127"/>
                    </a:cubicBezTo>
                    <a:cubicBezTo>
                      <a:pt x="438" y="32"/>
                      <a:pt x="438" y="32"/>
                      <a:pt x="438" y="32"/>
                    </a:cubicBezTo>
                    <a:cubicBezTo>
                      <a:pt x="427" y="21"/>
                      <a:pt x="411" y="15"/>
                      <a:pt x="395" y="15"/>
                    </a:cubicBezTo>
                    <a:close/>
                    <a:moveTo>
                      <a:pt x="641" y="796"/>
                    </a:moveTo>
                    <a:cubicBezTo>
                      <a:pt x="115" y="796"/>
                      <a:pt x="115" y="796"/>
                      <a:pt x="115" y="796"/>
                    </a:cubicBezTo>
                    <a:cubicBezTo>
                      <a:pt x="112" y="796"/>
                      <a:pt x="110" y="794"/>
                      <a:pt x="110" y="792"/>
                    </a:cubicBezTo>
                    <a:cubicBezTo>
                      <a:pt x="110" y="789"/>
                      <a:pt x="112" y="788"/>
                      <a:pt x="115" y="788"/>
                    </a:cubicBezTo>
                    <a:cubicBezTo>
                      <a:pt x="641" y="788"/>
                      <a:pt x="641" y="788"/>
                      <a:pt x="641" y="788"/>
                    </a:cubicBezTo>
                    <a:cubicBezTo>
                      <a:pt x="643" y="788"/>
                      <a:pt x="645" y="789"/>
                      <a:pt x="645" y="792"/>
                    </a:cubicBezTo>
                    <a:cubicBezTo>
                      <a:pt x="645" y="794"/>
                      <a:pt x="643" y="796"/>
                      <a:pt x="641" y="796"/>
                    </a:cubicBezTo>
                    <a:close/>
                    <a:moveTo>
                      <a:pt x="641" y="796"/>
                    </a:moveTo>
                    <a:cubicBezTo>
                      <a:pt x="641" y="796"/>
                      <a:pt x="641" y="796"/>
                      <a:pt x="641" y="796"/>
                    </a:cubicBezTo>
                  </a:path>
                </a:pathLst>
              </a:custGeom>
              <a:solidFill>
                <a:srgbClr val="FFFFFF"/>
              </a:solidFill>
              <a:ln w="9525">
                <a:solidFill>
                  <a:srgbClr val="C7B058"/>
                </a:solid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1" name="Freeform 7">
                <a:extLst>
                  <a:ext uri="{FF2B5EF4-FFF2-40B4-BE49-F238E27FC236}">
                    <a16:creationId xmlns:a16="http://schemas.microsoft.com/office/drawing/2014/main" id="{6546CD3E-4A01-417F-8DD0-E1AD5592BE1F}"/>
                  </a:ext>
                </a:extLst>
              </p:cNvPr>
              <p:cNvSpPr>
                <a:spLocks noEditPoints="1"/>
              </p:cNvSpPr>
              <p:nvPr/>
            </p:nvSpPr>
            <p:spPr bwMode="auto">
              <a:xfrm>
                <a:off x="3738" y="1240"/>
                <a:ext cx="391" cy="1068"/>
              </a:xfrm>
              <a:custGeom>
                <a:avLst/>
                <a:gdLst>
                  <a:gd name="T0" fmla="*/ 4 w 146"/>
                  <a:gd name="T1" fmla="*/ 399 h 399"/>
                  <a:gd name="T2" fmla="*/ 1 w 146"/>
                  <a:gd name="T3" fmla="*/ 397 h 399"/>
                  <a:gd name="T4" fmla="*/ 3 w 146"/>
                  <a:gd name="T5" fmla="*/ 391 h 399"/>
                  <a:gd name="T6" fmla="*/ 133 w 146"/>
                  <a:gd name="T7" fmla="*/ 205 h 399"/>
                  <a:gd name="T8" fmla="*/ 30 w 146"/>
                  <a:gd name="T9" fmla="*/ 8 h 399"/>
                  <a:gd name="T10" fmla="*/ 29 w 146"/>
                  <a:gd name="T11" fmla="*/ 2 h 399"/>
                  <a:gd name="T12" fmla="*/ 34 w 146"/>
                  <a:gd name="T13" fmla="*/ 1 h 399"/>
                  <a:gd name="T14" fmla="*/ 141 w 146"/>
                  <a:gd name="T15" fmla="*/ 206 h 399"/>
                  <a:gd name="T16" fmla="*/ 6 w 146"/>
                  <a:gd name="T17" fmla="*/ 399 h 399"/>
                  <a:gd name="T18" fmla="*/ 4 w 146"/>
                  <a:gd name="T19" fmla="*/ 399 h 399"/>
                  <a:gd name="T20" fmla="*/ 4 w 146"/>
                  <a:gd name="T21" fmla="*/ 399 h 399"/>
                  <a:gd name="T22" fmla="*/ 4 w 146"/>
                  <a:gd name="T23" fmla="*/ 39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6" h="399">
                    <a:moveTo>
                      <a:pt x="4" y="399"/>
                    </a:moveTo>
                    <a:cubicBezTo>
                      <a:pt x="3" y="399"/>
                      <a:pt x="1" y="398"/>
                      <a:pt x="1" y="397"/>
                    </a:cubicBezTo>
                    <a:cubicBezTo>
                      <a:pt x="0" y="395"/>
                      <a:pt x="1" y="392"/>
                      <a:pt x="3" y="391"/>
                    </a:cubicBezTo>
                    <a:cubicBezTo>
                      <a:pt x="78" y="357"/>
                      <a:pt x="128" y="286"/>
                      <a:pt x="133" y="205"/>
                    </a:cubicBezTo>
                    <a:cubicBezTo>
                      <a:pt x="137" y="127"/>
                      <a:pt x="98" y="51"/>
                      <a:pt x="30" y="8"/>
                    </a:cubicBezTo>
                    <a:cubicBezTo>
                      <a:pt x="28" y="7"/>
                      <a:pt x="28" y="4"/>
                      <a:pt x="29" y="2"/>
                    </a:cubicBezTo>
                    <a:cubicBezTo>
                      <a:pt x="30" y="0"/>
                      <a:pt x="32" y="0"/>
                      <a:pt x="34" y="1"/>
                    </a:cubicBezTo>
                    <a:cubicBezTo>
                      <a:pt x="105" y="46"/>
                      <a:pt x="146" y="125"/>
                      <a:pt x="141" y="206"/>
                    </a:cubicBezTo>
                    <a:cubicBezTo>
                      <a:pt x="136" y="289"/>
                      <a:pt x="84" y="363"/>
                      <a:pt x="6" y="399"/>
                    </a:cubicBezTo>
                    <a:cubicBezTo>
                      <a:pt x="5" y="399"/>
                      <a:pt x="5" y="399"/>
                      <a:pt x="4" y="399"/>
                    </a:cubicBezTo>
                    <a:close/>
                    <a:moveTo>
                      <a:pt x="4" y="399"/>
                    </a:moveTo>
                    <a:cubicBezTo>
                      <a:pt x="4" y="399"/>
                      <a:pt x="4" y="399"/>
                      <a:pt x="4" y="399"/>
                    </a:cubicBezTo>
                  </a:path>
                </a:pathLst>
              </a:custGeom>
              <a:solidFill>
                <a:srgbClr val="FFFFFF"/>
              </a:solidFill>
              <a:ln w="9525">
                <a:solidFill>
                  <a:srgbClr val="C7B058"/>
                </a:solid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26" name="组合 25">
            <a:extLst>
              <a:ext uri="{FF2B5EF4-FFF2-40B4-BE49-F238E27FC236}">
                <a16:creationId xmlns:a16="http://schemas.microsoft.com/office/drawing/2014/main" id="{4D07743E-B062-4824-B632-DAF8AB6BB77F}"/>
              </a:ext>
            </a:extLst>
          </p:cNvPr>
          <p:cNvGrpSpPr/>
          <p:nvPr/>
        </p:nvGrpSpPr>
        <p:grpSpPr>
          <a:xfrm>
            <a:off x="669925" y="4070154"/>
            <a:ext cx="3340758" cy="1074481"/>
            <a:chOff x="669925" y="4070154"/>
            <a:chExt cx="3340758" cy="1074481"/>
          </a:xfrm>
        </p:grpSpPr>
        <p:grpSp>
          <p:nvGrpSpPr>
            <p:cNvPr id="27" name="íṡḷide">
              <a:extLst>
                <a:ext uri="{FF2B5EF4-FFF2-40B4-BE49-F238E27FC236}">
                  <a16:creationId xmlns:a16="http://schemas.microsoft.com/office/drawing/2014/main" id="{8999C2D3-C62C-4CCA-8380-D6AAC36016AB}"/>
                </a:ext>
              </a:extLst>
            </p:cNvPr>
            <p:cNvGrpSpPr/>
            <p:nvPr/>
          </p:nvGrpSpPr>
          <p:grpSpPr>
            <a:xfrm>
              <a:off x="669925" y="4070154"/>
              <a:ext cx="3340758" cy="1074481"/>
              <a:chOff x="669925" y="1982655"/>
              <a:chExt cx="3340758" cy="1074481"/>
            </a:xfrm>
          </p:grpSpPr>
          <p:sp>
            <p:nvSpPr>
              <p:cNvPr id="33" name="iṥḻïḍê">
                <a:extLst>
                  <a:ext uri="{FF2B5EF4-FFF2-40B4-BE49-F238E27FC236}">
                    <a16:creationId xmlns:a16="http://schemas.microsoft.com/office/drawing/2014/main" id="{BBCBCA41-A680-403F-8F3E-C9DE3CE094F0}"/>
                  </a:ext>
                </a:extLst>
              </p:cNvPr>
              <p:cNvSpPr/>
              <p:nvPr/>
            </p:nvSpPr>
            <p:spPr bwMode="auto">
              <a:xfrm>
                <a:off x="3063319" y="2039260"/>
                <a:ext cx="947364" cy="947364"/>
              </a:xfrm>
              <a:prstGeom prst="ellipse">
                <a:avLst/>
              </a:prstGeom>
              <a:solidFill>
                <a:srgbClr val="E4E6EA"/>
              </a:solidFill>
              <a:ln w="76200">
                <a:solidFill>
                  <a:schemeClr val="bg1"/>
                </a:solidFill>
                <a:prstDash val="solid"/>
                <a:miter lim="800000"/>
                <a:headEnd/>
                <a:tailEnd/>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solidFill>
                    <a:schemeClr val="lt1"/>
                  </a:solidFill>
                  <a:latin typeface="微软雅黑" panose="020B0503020204020204" pitchFamily="34" charset="-122"/>
                  <a:ea typeface="微软雅黑" panose="020B0503020204020204" pitchFamily="34" charset="-122"/>
                </a:endParaRPr>
              </a:p>
            </p:txBody>
          </p:sp>
          <p:grpSp>
            <p:nvGrpSpPr>
              <p:cNvPr id="34" name="íṧ1íḓe">
                <a:extLst>
                  <a:ext uri="{FF2B5EF4-FFF2-40B4-BE49-F238E27FC236}">
                    <a16:creationId xmlns:a16="http://schemas.microsoft.com/office/drawing/2014/main" id="{BF078FD1-BF59-428E-A7BF-4D7CB0229994}"/>
                  </a:ext>
                </a:extLst>
              </p:cNvPr>
              <p:cNvGrpSpPr/>
              <p:nvPr/>
            </p:nvGrpSpPr>
            <p:grpSpPr>
              <a:xfrm>
                <a:off x="669925" y="1982655"/>
                <a:ext cx="2358459" cy="1074481"/>
                <a:chOff x="4497135" y="4914352"/>
                <a:chExt cx="3197730" cy="1074481"/>
              </a:xfrm>
            </p:grpSpPr>
            <p:sp>
              <p:nvSpPr>
                <p:cNvPr id="35" name="îşḷîḋé">
                  <a:extLst>
                    <a:ext uri="{FF2B5EF4-FFF2-40B4-BE49-F238E27FC236}">
                      <a16:creationId xmlns:a16="http://schemas.microsoft.com/office/drawing/2014/main" id="{4D4CC726-E238-4466-923C-083791389A14}"/>
                    </a:ext>
                  </a:extLst>
                </p:cNvPr>
                <p:cNvSpPr txBox="1"/>
                <p:nvPr/>
              </p:nvSpPr>
              <p:spPr>
                <a:xfrm>
                  <a:off x="4497135" y="5386852"/>
                  <a:ext cx="3197730" cy="601981"/>
                </a:xfrm>
                <a:prstGeom prst="rect">
                  <a:avLst/>
                </a:prstGeom>
                <a:noFill/>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40000"/>
                    </a:lnSpc>
                  </a:pPr>
                  <a:r>
                    <a:rPr lang="zh-CN" altLang="en-US" sz="1100" dirty="0">
                      <a:solidFill>
                        <a:schemeClr val="dk1">
                          <a:lumMod val="100000"/>
                        </a:schemeClr>
                      </a:solidFill>
                      <a:latin typeface="微软雅黑" panose="020B0503020204020204" pitchFamily="34" charset="-122"/>
                      <a:ea typeface="微软雅黑" panose="020B0503020204020204" pitchFamily="34" charset="-122"/>
                    </a:rPr>
                    <a:t>输入您的内容输入您的内容</a:t>
                  </a:r>
                  <a:r>
                    <a:rPr lang="en-US" altLang="zh-CN" sz="1100" dirty="0">
                      <a:solidFill>
                        <a:schemeClr val="dk1">
                          <a:lumMod val="100000"/>
                        </a:schemeClr>
                      </a:solidFill>
                      <a:latin typeface="微软雅黑" panose="020B0503020204020204" pitchFamily="34" charset="-122"/>
                      <a:ea typeface="微软雅黑" panose="020B0503020204020204" pitchFamily="34" charset="-122"/>
                    </a:rPr>
                    <a:t>……</a:t>
                  </a:r>
                  <a:endParaRPr lang="zh-CN" altLang="en-US" sz="1100" dirty="0">
                    <a:solidFill>
                      <a:schemeClr val="dk1">
                        <a:lumMod val="100000"/>
                      </a:schemeClr>
                    </a:solidFill>
                    <a:latin typeface="微软雅黑" panose="020B0503020204020204" pitchFamily="34" charset="-122"/>
                    <a:ea typeface="微软雅黑" panose="020B0503020204020204" pitchFamily="34" charset="-122"/>
                  </a:endParaRPr>
                </a:p>
              </p:txBody>
            </p:sp>
            <p:sp>
              <p:nvSpPr>
                <p:cNvPr id="36" name="isļíde">
                  <a:extLst>
                    <a:ext uri="{FF2B5EF4-FFF2-40B4-BE49-F238E27FC236}">
                      <a16:creationId xmlns:a16="http://schemas.microsoft.com/office/drawing/2014/main" id="{C4C8BA33-FDFA-4086-8D40-D3AD16F6B16F}"/>
                    </a:ext>
                  </a:extLst>
                </p:cNvPr>
                <p:cNvSpPr txBox="1"/>
                <p:nvPr/>
              </p:nvSpPr>
              <p:spPr>
                <a:xfrm>
                  <a:off x="4497135" y="4914352"/>
                  <a:ext cx="3197730" cy="472500"/>
                </a:xfrm>
                <a:prstGeom prst="rect">
                  <a:avLst/>
                </a:prstGeom>
                <a:noFill/>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r>
                    <a:rPr lang="zh-CN" altLang="en-US" sz="1600" b="1" dirty="0">
                      <a:solidFill>
                        <a:schemeClr val="dk1">
                          <a:lumMod val="100000"/>
                        </a:schemeClr>
                      </a:solidFill>
                      <a:latin typeface="微软雅黑" panose="020B0503020204020204" pitchFamily="34" charset="-122"/>
                      <a:ea typeface="微软雅黑" panose="020B0503020204020204" pitchFamily="34" charset="-122"/>
                    </a:rPr>
                    <a:t>输入标题</a:t>
                  </a:r>
                </a:p>
              </p:txBody>
            </p:sp>
          </p:grpSp>
        </p:grpSp>
        <p:grpSp>
          <p:nvGrpSpPr>
            <p:cNvPr id="28" name="Group 10">
              <a:extLst>
                <a:ext uri="{FF2B5EF4-FFF2-40B4-BE49-F238E27FC236}">
                  <a16:creationId xmlns:a16="http://schemas.microsoft.com/office/drawing/2014/main" id="{0A41BEAC-3134-4CDC-B29C-86D260ED57E3}"/>
                </a:ext>
              </a:extLst>
            </p:cNvPr>
            <p:cNvGrpSpPr>
              <a:grpSpLocks noChangeAspect="1"/>
            </p:cNvGrpSpPr>
            <p:nvPr/>
          </p:nvGrpSpPr>
          <p:grpSpPr bwMode="auto">
            <a:xfrm>
              <a:off x="3368795" y="4383009"/>
              <a:ext cx="380414" cy="434864"/>
              <a:chOff x="-31" y="2"/>
              <a:chExt cx="1551" cy="1773"/>
            </a:xfrm>
          </p:grpSpPr>
          <p:sp>
            <p:nvSpPr>
              <p:cNvPr id="29" name="Freeform 11">
                <a:extLst>
                  <a:ext uri="{FF2B5EF4-FFF2-40B4-BE49-F238E27FC236}">
                    <a16:creationId xmlns:a16="http://schemas.microsoft.com/office/drawing/2014/main" id="{95A8EFDE-973F-422A-8A64-99FB7C012098}"/>
                  </a:ext>
                </a:extLst>
              </p:cNvPr>
              <p:cNvSpPr>
                <a:spLocks noEditPoints="1"/>
              </p:cNvSpPr>
              <p:nvPr/>
            </p:nvSpPr>
            <p:spPr bwMode="auto">
              <a:xfrm>
                <a:off x="299" y="2"/>
                <a:ext cx="891" cy="19"/>
              </a:xfrm>
              <a:custGeom>
                <a:avLst/>
                <a:gdLst>
                  <a:gd name="T0" fmla="*/ 329 w 332"/>
                  <a:gd name="T1" fmla="*/ 7 h 7"/>
                  <a:gd name="T2" fmla="*/ 3 w 332"/>
                  <a:gd name="T3" fmla="*/ 7 h 7"/>
                  <a:gd name="T4" fmla="*/ 0 w 332"/>
                  <a:gd name="T5" fmla="*/ 4 h 7"/>
                  <a:gd name="T6" fmla="*/ 3 w 332"/>
                  <a:gd name="T7" fmla="*/ 0 h 7"/>
                  <a:gd name="T8" fmla="*/ 329 w 332"/>
                  <a:gd name="T9" fmla="*/ 0 h 7"/>
                  <a:gd name="T10" fmla="*/ 332 w 332"/>
                  <a:gd name="T11" fmla="*/ 4 h 7"/>
                  <a:gd name="T12" fmla="*/ 329 w 332"/>
                  <a:gd name="T13" fmla="*/ 7 h 7"/>
                  <a:gd name="T14" fmla="*/ 329 w 332"/>
                  <a:gd name="T15" fmla="*/ 7 h 7"/>
                  <a:gd name="T16" fmla="*/ 329 w 332"/>
                  <a:gd name="T17" fmla="*/ 7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2" h="7">
                    <a:moveTo>
                      <a:pt x="329" y="7"/>
                    </a:moveTo>
                    <a:cubicBezTo>
                      <a:pt x="3" y="7"/>
                      <a:pt x="3" y="7"/>
                      <a:pt x="3" y="7"/>
                    </a:cubicBezTo>
                    <a:cubicBezTo>
                      <a:pt x="1" y="7"/>
                      <a:pt x="0" y="5"/>
                      <a:pt x="0" y="4"/>
                    </a:cubicBezTo>
                    <a:cubicBezTo>
                      <a:pt x="0" y="2"/>
                      <a:pt x="1" y="0"/>
                      <a:pt x="3" y="0"/>
                    </a:cubicBezTo>
                    <a:cubicBezTo>
                      <a:pt x="329" y="0"/>
                      <a:pt x="329" y="0"/>
                      <a:pt x="329" y="0"/>
                    </a:cubicBezTo>
                    <a:cubicBezTo>
                      <a:pt x="330" y="0"/>
                      <a:pt x="332" y="2"/>
                      <a:pt x="332" y="4"/>
                    </a:cubicBezTo>
                    <a:cubicBezTo>
                      <a:pt x="332" y="5"/>
                      <a:pt x="330" y="7"/>
                      <a:pt x="329" y="7"/>
                    </a:cubicBezTo>
                    <a:close/>
                    <a:moveTo>
                      <a:pt x="329" y="7"/>
                    </a:moveTo>
                    <a:cubicBezTo>
                      <a:pt x="329" y="7"/>
                      <a:pt x="329" y="7"/>
                      <a:pt x="329" y="7"/>
                    </a:cubicBezTo>
                  </a:path>
                </a:pathLst>
              </a:custGeom>
              <a:solidFill>
                <a:srgbClr val="FFFFFF"/>
              </a:solidFill>
              <a:ln w="9525">
                <a:solidFill>
                  <a:srgbClr val="C7B058"/>
                </a:solid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0" name="Freeform 12">
                <a:extLst>
                  <a:ext uri="{FF2B5EF4-FFF2-40B4-BE49-F238E27FC236}">
                    <a16:creationId xmlns:a16="http://schemas.microsoft.com/office/drawing/2014/main" id="{4B449FD5-9AB4-40EF-97D9-3B522D3EA946}"/>
                  </a:ext>
                </a:extLst>
              </p:cNvPr>
              <p:cNvSpPr>
                <a:spLocks noEditPoints="1"/>
              </p:cNvSpPr>
              <p:nvPr/>
            </p:nvSpPr>
            <p:spPr bwMode="auto">
              <a:xfrm>
                <a:off x="318" y="2"/>
                <a:ext cx="762" cy="1109"/>
              </a:xfrm>
              <a:custGeom>
                <a:avLst/>
                <a:gdLst>
                  <a:gd name="T0" fmla="*/ 77 w 284"/>
                  <a:gd name="T1" fmla="*/ 414 h 414"/>
                  <a:gd name="T2" fmla="*/ 1 w 284"/>
                  <a:gd name="T3" fmla="*/ 385 h 414"/>
                  <a:gd name="T4" fmla="*/ 0 w 284"/>
                  <a:gd name="T5" fmla="*/ 381 h 414"/>
                  <a:gd name="T6" fmla="*/ 48 w 284"/>
                  <a:gd name="T7" fmla="*/ 293 h 414"/>
                  <a:gd name="T8" fmla="*/ 49 w 284"/>
                  <a:gd name="T9" fmla="*/ 293 h 414"/>
                  <a:gd name="T10" fmla="*/ 58 w 284"/>
                  <a:gd name="T11" fmla="*/ 266 h 414"/>
                  <a:gd name="T12" fmla="*/ 58 w 284"/>
                  <a:gd name="T13" fmla="*/ 4 h 414"/>
                  <a:gd name="T14" fmla="*/ 61 w 284"/>
                  <a:gd name="T15" fmla="*/ 0 h 414"/>
                  <a:gd name="T16" fmla="*/ 256 w 284"/>
                  <a:gd name="T17" fmla="*/ 0 h 414"/>
                  <a:gd name="T18" fmla="*/ 260 w 284"/>
                  <a:gd name="T19" fmla="*/ 4 h 414"/>
                  <a:gd name="T20" fmla="*/ 260 w 284"/>
                  <a:gd name="T21" fmla="*/ 266 h 414"/>
                  <a:gd name="T22" fmla="*/ 269 w 284"/>
                  <a:gd name="T23" fmla="*/ 293 h 414"/>
                  <a:gd name="T24" fmla="*/ 269 w 284"/>
                  <a:gd name="T25" fmla="*/ 293 h 414"/>
                  <a:gd name="T26" fmla="*/ 284 w 284"/>
                  <a:gd name="T27" fmla="*/ 320 h 414"/>
                  <a:gd name="T28" fmla="*/ 284 w 284"/>
                  <a:gd name="T29" fmla="*/ 323 h 414"/>
                  <a:gd name="T30" fmla="*/ 281 w 284"/>
                  <a:gd name="T31" fmla="*/ 325 h 414"/>
                  <a:gd name="T32" fmla="*/ 158 w 284"/>
                  <a:gd name="T33" fmla="*/ 380 h 414"/>
                  <a:gd name="T34" fmla="*/ 77 w 284"/>
                  <a:gd name="T35" fmla="*/ 414 h 414"/>
                  <a:gd name="T36" fmla="*/ 7 w 284"/>
                  <a:gd name="T37" fmla="*/ 382 h 414"/>
                  <a:gd name="T38" fmla="*/ 77 w 284"/>
                  <a:gd name="T39" fmla="*/ 407 h 414"/>
                  <a:gd name="T40" fmla="*/ 155 w 284"/>
                  <a:gd name="T41" fmla="*/ 375 h 414"/>
                  <a:gd name="T42" fmla="*/ 276 w 284"/>
                  <a:gd name="T43" fmla="*/ 319 h 414"/>
                  <a:gd name="T44" fmla="*/ 264 w 284"/>
                  <a:gd name="T45" fmla="*/ 297 h 414"/>
                  <a:gd name="T46" fmla="*/ 253 w 284"/>
                  <a:gd name="T47" fmla="*/ 266 h 414"/>
                  <a:gd name="T48" fmla="*/ 253 w 284"/>
                  <a:gd name="T49" fmla="*/ 7 h 414"/>
                  <a:gd name="T50" fmla="*/ 64 w 284"/>
                  <a:gd name="T51" fmla="*/ 7 h 414"/>
                  <a:gd name="T52" fmla="*/ 64 w 284"/>
                  <a:gd name="T53" fmla="*/ 266 h 414"/>
                  <a:gd name="T54" fmla="*/ 54 w 284"/>
                  <a:gd name="T55" fmla="*/ 296 h 414"/>
                  <a:gd name="T56" fmla="*/ 7 w 284"/>
                  <a:gd name="T57" fmla="*/ 382 h 414"/>
                  <a:gd name="T58" fmla="*/ 7 w 284"/>
                  <a:gd name="T59" fmla="*/ 382 h 414"/>
                  <a:gd name="T60" fmla="*/ 7 w 284"/>
                  <a:gd name="T61" fmla="*/ 38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4" h="414">
                    <a:moveTo>
                      <a:pt x="77" y="414"/>
                    </a:moveTo>
                    <a:cubicBezTo>
                      <a:pt x="56" y="414"/>
                      <a:pt x="28" y="410"/>
                      <a:pt x="1" y="385"/>
                    </a:cubicBezTo>
                    <a:cubicBezTo>
                      <a:pt x="0" y="384"/>
                      <a:pt x="0" y="383"/>
                      <a:pt x="0" y="381"/>
                    </a:cubicBezTo>
                    <a:cubicBezTo>
                      <a:pt x="48" y="293"/>
                      <a:pt x="48" y="293"/>
                      <a:pt x="48" y="293"/>
                    </a:cubicBezTo>
                    <a:cubicBezTo>
                      <a:pt x="49" y="293"/>
                      <a:pt x="49" y="293"/>
                      <a:pt x="49" y="293"/>
                    </a:cubicBezTo>
                    <a:cubicBezTo>
                      <a:pt x="55" y="285"/>
                      <a:pt x="58" y="276"/>
                      <a:pt x="58" y="266"/>
                    </a:cubicBezTo>
                    <a:cubicBezTo>
                      <a:pt x="58" y="4"/>
                      <a:pt x="58" y="4"/>
                      <a:pt x="58" y="4"/>
                    </a:cubicBezTo>
                    <a:cubicBezTo>
                      <a:pt x="58" y="2"/>
                      <a:pt x="59" y="0"/>
                      <a:pt x="61" y="0"/>
                    </a:cubicBezTo>
                    <a:cubicBezTo>
                      <a:pt x="256" y="0"/>
                      <a:pt x="256" y="0"/>
                      <a:pt x="256" y="0"/>
                    </a:cubicBezTo>
                    <a:cubicBezTo>
                      <a:pt x="258" y="0"/>
                      <a:pt x="260" y="2"/>
                      <a:pt x="260" y="4"/>
                    </a:cubicBezTo>
                    <a:cubicBezTo>
                      <a:pt x="260" y="266"/>
                      <a:pt x="260" y="266"/>
                      <a:pt x="260" y="266"/>
                    </a:cubicBezTo>
                    <a:cubicBezTo>
                      <a:pt x="260" y="276"/>
                      <a:pt x="263" y="285"/>
                      <a:pt x="269" y="293"/>
                    </a:cubicBezTo>
                    <a:cubicBezTo>
                      <a:pt x="269" y="293"/>
                      <a:pt x="269" y="293"/>
                      <a:pt x="269" y="293"/>
                    </a:cubicBezTo>
                    <a:cubicBezTo>
                      <a:pt x="284" y="320"/>
                      <a:pt x="284" y="320"/>
                      <a:pt x="284" y="320"/>
                    </a:cubicBezTo>
                    <a:cubicBezTo>
                      <a:pt x="284" y="321"/>
                      <a:pt x="284" y="322"/>
                      <a:pt x="284" y="323"/>
                    </a:cubicBezTo>
                    <a:cubicBezTo>
                      <a:pt x="283" y="324"/>
                      <a:pt x="282" y="324"/>
                      <a:pt x="281" y="325"/>
                    </a:cubicBezTo>
                    <a:cubicBezTo>
                      <a:pt x="223" y="336"/>
                      <a:pt x="189" y="359"/>
                      <a:pt x="158" y="380"/>
                    </a:cubicBezTo>
                    <a:cubicBezTo>
                      <a:pt x="132" y="398"/>
                      <a:pt x="109" y="414"/>
                      <a:pt x="77" y="414"/>
                    </a:cubicBezTo>
                    <a:close/>
                    <a:moveTo>
                      <a:pt x="7" y="382"/>
                    </a:moveTo>
                    <a:cubicBezTo>
                      <a:pt x="32" y="405"/>
                      <a:pt x="58" y="407"/>
                      <a:pt x="77" y="407"/>
                    </a:cubicBezTo>
                    <a:cubicBezTo>
                      <a:pt x="107" y="407"/>
                      <a:pt x="128" y="393"/>
                      <a:pt x="155" y="375"/>
                    </a:cubicBezTo>
                    <a:cubicBezTo>
                      <a:pt x="183" y="355"/>
                      <a:pt x="219" y="331"/>
                      <a:pt x="276" y="319"/>
                    </a:cubicBezTo>
                    <a:cubicBezTo>
                      <a:pt x="264" y="297"/>
                      <a:pt x="264" y="297"/>
                      <a:pt x="264" y="297"/>
                    </a:cubicBezTo>
                    <a:cubicBezTo>
                      <a:pt x="257" y="288"/>
                      <a:pt x="253" y="277"/>
                      <a:pt x="253" y="266"/>
                    </a:cubicBezTo>
                    <a:cubicBezTo>
                      <a:pt x="253" y="7"/>
                      <a:pt x="253" y="7"/>
                      <a:pt x="253" y="7"/>
                    </a:cubicBezTo>
                    <a:cubicBezTo>
                      <a:pt x="64" y="7"/>
                      <a:pt x="64" y="7"/>
                      <a:pt x="64" y="7"/>
                    </a:cubicBezTo>
                    <a:cubicBezTo>
                      <a:pt x="64" y="266"/>
                      <a:pt x="64" y="266"/>
                      <a:pt x="64" y="266"/>
                    </a:cubicBezTo>
                    <a:cubicBezTo>
                      <a:pt x="64" y="277"/>
                      <a:pt x="61" y="288"/>
                      <a:pt x="54" y="296"/>
                    </a:cubicBezTo>
                    <a:lnTo>
                      <a:pt x="7" y="382"/>
                    </a:lnTo>
                    <a:close/>
                    <a:moveTo>
                      <a:pt x="7" y="382"/>
                    </a:moveTo>
                    <a:cubicBezTo>
                      <a:pt x="7" y="382"/>
                      <a:pt x="7" y="382"/>
                      <a:pt x="7" y="382"/>
                    </a:cubicBezTo>
                  </a:path>
                </a:pathLst>
              </a:custGeom>
              <a:solidFill>
                <a:srgbClr val="FFFFFF"/>
              </a:solidFill>
              <a:ln w="9525">
                <a:solidFill>
                  <a:srgbClr val="C7B058"/>
                </a:solid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1" name="Freeform 13">
                <a:extLst>
                  <a:ext uri="{FF2B5EF4-FFF2-40B4-BE49-F238E27FC236}">
                    <a16:creationId xmlns:a16="http://schemas.microsoft.com/office/drawing/2014/main" id="{33B62DDE-A62F-433B-A8F5-CDFFF684ADB7}"/>
                  </a:ext>
                </a:extLst>
              </p:cNvPr>
              <p:cNvSpPr>
                <a:spLocks noEditPoints="1"/>
              </p:cNvSpPr>
              <p:nvPr/>
            </p:nvSpPr>
            <p:spPr bwMode="auto">
              <a:xfrm>
                <a:off x="-31" y="862"/>
                <a:ext cx="1551" cy="903"/>
              </a:xfrm>
              <a:custGeom>
                <a:avLst/>
                <a:gdLst>
                  <a:gd name="T0" fmla="*/ 554 w 578"/>
                  <a:gd name="T1" fmla="*/ 262 h 337"/>
                  <a:gd name="T2" fmla="*/ 411 w 578"/>
                  <a:gd name="T3" fmla="*/ 0 h 337"/>
                  <a:gd name="T4" fmla="*/ 411 w 578"/>
                  <a:gd name="T5" fmla="*/ 0 h 337"/>
                  <a:gd name="T6" fmla="*/ 208 w 578"/>
                  <a:gd name="T7" fmla="*/ 90 h 337"/>
                  <a:gd name="T8" fmla="*/ 133 w 578"/>
                  <a:gd name="T9" fmla="*/ 62 h 337"/>
                  <a:gd name="T10" fmla="*/ 24 w 578"/>
                  <a:gd name="T11" fmla="*/ 262 h 337"/>
                  <a:gd name="T12" fmla="*/ 61 w 578"/>
                  <a:gd name="T13" fmla="*/ 337 h 337"/>
                  <a:gd name="T14" fmla="*/ 517 w 578"/>
                  <a:gd name="T15" fmla="*/ 337 h 337"/>
                  <a:gd name="T16" fmla="*/ 554 w 578"/>
                  <a:gd name="T17" fmla="*/ 262 h 337"/>
                  <a:gd name="T18" fmla="*/ 554 w 578"/>
                  <a:gd name="T19" fmla="*/ 262 h 337"/>
                  <a:gd name="T20" fmla="*/ 554 w 578"/>
                  <a:gd name="T21" fmla="*/ 262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8" h="337">
                    <a:moveTo>
                      <a:pt x="554" y="262"/>
                    </a:moveTo>
                    <a:cubicBezTo>
                      <a:pt x="411" y="0"/>
                      <a:pt x="411" y="0"/>
                      <a:pt x="411" y="0"/>
                    </a:cubicBezTo>
                    <a:cubicBezTo>
                      <a:pt x="411" y="0"/>
                      <a:pt x="411" y="0"/>
                      <a:pt x="411" y="0"/>
                    </a:cubicBezTo>
                    <a:cubicBezTo>
                      <a:pt x="298" y="21"/>
                      <a:pt x="273" y="90"/>
                      <a:pt x="208" y="90"/>
                    </a:cubicBezTo>
                    <a:cubicBezTo>
                      <a:pt x="190" y="90"/>
                      <a:pt x="161" y="88"/>
                      <a:pt x="133" y="62"/>
                    </a:cubicBezTo>
                    <a:cubicBezTo>
                      <a:pt x="24" y="262"/>
                      <a:pt x="24" y="262"/>
                      <a:pt x="24" y="262"/>
                    </a:cubicBezTo>
                    <a:cubicBezTo>
                      <a:pt x="0" y="293"/>
                      <a:pt x="22" y="337"/>
                      <a:pt x="61" y="337"/>
                    </a:cubicBezTo>
                    <a:cubicBezTo>
                      <a:pt x="517" y="337"/>
                      <a:pt x="517" y="337"/>
                      <a:pt x="517" y="337"/>
                    </a:cubicBezTo>
                    <a:cubicBezTo>
                      <a:pt x="556" y="337"/>
                      <a:pt x="578" y="293"/>
                      <a:pt x="554" y="262"/>
                    </a:cubicBezTo>
                    <a:close/>
                    <a:moveTo>
                      <a:pt x="554" y="262"/>
                    </a:moveTo>
                    <a:cubicBezTo>
                      <a:pt x="554" y="262"/>
                      <a:pt x="554" y="262"/>
                      <a:pt x="554" y="262"/>
                    </a:cubicBezTo>
                  </a:path>
                </a:pathLst>
              </a:custGeom>
              <a:solidFill>
                <a:srgbClr val="C11D1D"/>
              </a:solidFill>
              <a:ln w="9525">
                <a:solidFill>
                  <a:srgbClr val="C7B058"/>
                </a:solid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2" name="Freeform 14">
                <a:extLst>
                  <a:ext uri="{FF2B5EF4-FFF2-40B4-BE49-F238E27FC236}">
                    <a16:creationId xmlns:a16="http://schemas.microsoft.com/office/drawing/2014/main" id="{0B30569C-D1AD-45C7-8FCE-4E406EF2B91D}"/>
                  </a:ext>
                </a:extLst>
              </p:cNvPr>
              <p:cNvSpPr>
                <a:spLocks noEditPoints="1"/>
              </p:cNvSpPr>
              <p:nvPr/>
            </p:nvSpPr>
            <p:spPr bwMode="auto">
              <a:xfrm>
                <a:off x="-10" y="854"/>
                <a:ext cx="1508" cy="921"/>
              </a:xfrm>
              <a:custGeom>
                <a:avLst/>
                <a:gdLst>
                  <a:gd name="T0" fmla="*/ 509 w 562"/>
                  <a:gd name="T1" fmla="*/ 344 h 344"/>
                  <a:gd name="T2" fmla="*/ 53 w 562"/>
                  <a:gd name="T3" fmla="*/ 344 h 344"/>
                  <a:gd name="T4" fmla="*/ 8 w 562"/>
                  <a:gd name="T5" fmla="*/ 316 h 344"/>
                  <a:gd name="T6" fmla="*/ 14 w 562"/>
                  <a:gd name="T7" fmla="*/ 264 h 344"/>
                  <a:gd name="T8" fmla="*/ 123 w 562"/>
                  <a:gd name="T9" fmla="*/ 63 h 344"/>
                  <a:gd name="T10" fmla="*/ 125 w 562"/>
                  <a:gd name="T11" fmla="*/ 62 h 344"/>
                  <a:gd name="T12" fmla="*/ 127 w 562"/>
                  <a:gd name="T13" fmla="*/ 63 h 344"/>
                  <a:gd name="T14" fmla="*/ 199 w 562"/>
                  <a:gd name="T15" fmla="*/ 89 h 344"/>
                  <a:gd name="T16" fmla="*/ 277 w 562"/>
                  <a:gd name="T17" fmla="*/ 57 h 344"/>
                  <a:gd name="T18" fmla="*/ 402 w 562"/>
                  <a:gd name="T19" fmla="*/ 0 h 344"/>
                  <a:gd name="T20" fmla="*/ 405 w 562"/>
                  <a:gd name="T21" fmla="*/ 2 h 344"/>
                  <a:gd name="T22" fmla="*/ 548 w 562"/>
                  <a:gd name="T23" fmla="*/ 264 h 344"/>
                  <a:gd name="T24" fmla="*/ 554 w 562"/>
                  <a:gd name="T25" fmla="*/ 316 h 344"/>
                  <a:gd name="T26" fmla="*/ 509 w 562"/>
                  <a:gd name="T27" fmla="*/ 344 h 344"/>
                  <a:gd name="T28" fmla="*/ 126 w 562"/>
                  <a:gd name="T29" fmla="*/ 70 h 344"/>
                  <a:gd name="T30" fmla="*/ 19 w 562"/>
                  <a:gd name="T31" fmla="*/ 267 h 344"/>
                  <a:gd name="T32" fmla="*/ 19 w 562"/>
                  <a:gd name="T33" fmla="*/ 267 h 344"/>
                  <a:gd name="T34" fmla="*/ 14 w 562"/>
                  <a:gd name="T35" fmla="*/ 313 h 344"/>
                  <a:gd name="T36" fmla="*/ 53 w 562"/>
                  <a:gd name="T37" fmla="*/ 337 h 344"/>
                  <a:gd name="T38" fmla="*/ 509 w 562"/>
                  <a:gd name="T39" fmla="*/ 337 h 344"/>
                  <a:gd name="T40" fmla="*/ 548 w 562"/>
                  <a:gd name="T41" fmla="*/ 313 h 344"/>
                  <a:gd name="T42" fmla="*/ 543 w 562"/>
                  <a:gd name="T43" fmla="*/ 268 h 344"/>
                  <a:gd name="T44" fmla="*/ 543 w 562"/>
                  <a:gd name="T45" fmla="*/ 267 h 344"/>
                  <a:gd name="T46" fmla="*/ 401 w 562"/>
                  <a:gd name="T47" fmla="*/ 7 h 344"/>
                  <a:gd name="T48" fmla="*/ 280 w 562"/>
                  <a:gd name="T49" fmla="*/ 62 h 344"/>
                  <a:gd name="T50" fmla="*/ 200 w 562"/>
                  <a:gd name="T51" fmla="*/ 96 h 344"/>
                  <a:gd name="T52" fmla="*/ 126 w 562"/>
                  <a:gd name="T53" fmla="*/ 70 h 344"/>
                  <a:gd name="T54" fmla="*/ 126 w 562"/>
                  <a:gd name="T55" fmla="*/ 70 h 344"/>
                  <a:gd name="T56" fmla="*/ 126 w 562"/>
                  <a:gd name="T57" fmla="*/ 7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2" h="344">
                    <a:moveTo>
                      <a:pt x="509" y="344"/>
                    </a:moveTo>
                    <a:cubicBezTo>
                      <a:pt x="53" y="344"/>
                      <a:pt x="53" y="344"/>
                      <a:pt x="53" y="344"/>
                    </a:cubicBezTo>
                    <a:cubicBezTo>
                      <a:pt x="34" y="344"/>
                      <a:pt x="17" y="333"/>
                      <a:pt x="8" y="316"/>
                    </a:cubicBezTo>
                    <a:cubicBezTo>
                      <a:pt x="0" y="299"/>
                      <a:pt x="2" y="279"/>
                      <a:pt x="14" y="264"/>
                    </a:cubicBezTo>
                    <a:cubicBezTo>
                      <a:pt x="123" y="63"/>
                      <a:pt x="123" y="63"/>
                      <a:pt x="123" y="63"/>
                    </a:cubicBezTo>
                    <a:cubicBezTo>
                      <a:pt x="123" y="63"/>
                      <a:pt x="124" y="62"/>
                      <a:pt x="125" y="62"/>
                    </a:cubicBezTo>
                    <a:cubicBezTo>
                      <a:pt x="126" y="62"/>
                      <a:pt x="127" y="62"/>
                      <a:pt x="127" y="63"/>
                    </a:cubicBezTo>
                    <a:cubicBezTo>
                      <a:pt x="153" y="86"/>
                      <a:pt x="179" y="89"/>
                      <a:pt x="199" y="89"/>
                    </a:cubicBezTo>
                    <a:cubicBezTo>
                      <a:pt x="229" y="89"/>
                      <a:pt x="250" y="75"/>
                      <a:pt x="277" y="57"/>
                    </a:cubicBezTo>
                    <a:cubicBezTo>
                      <a:pt x="306" y="36"/>
                      <a:pt x="342" y="11"/>
                      <a:pt x="402" y="0"/>
                    </a:cubicBezTo>
                    <a:cubicBezTo>
                      <a:pt x="403" y="0"/>
                      <a:pt x="405" y="1"/>
                      <a:pt x="405" y="2"/>
                    </a:cubicBezTo>
                    <a:cubicBezTo>
                      <a:pt x="548" y="264"/>
                      <a:pt x="548" y="264"/>
                      <a:pt x="548" y="264"/>
                    </a:cubicBezTo>
                    <a:cubicBezTo>
                      <a:pt x="560" y="279"/>
                      <a:pt x="562" y="299"/>
                      <a:pt x="554" y="316"/>
                    </a:cubicBezTo>
                    <a:cubicBezTo>
                      <a:pt x="545" y="333"/>
                      <a:pt x="528" y="344"/>
                      <a:pt x="509" y="344"/>
                    </a:cubicBezTo>
                    <a:close/>
                    <a:moveTo>
                      <a:pt x="126" y="70"/>
                    </a:moveTo>
                    <a:cubicBezTo>
                      <a:pt x="19" y="267"/>
                      <a:pt x="19" y="267"/>
                      <a:pt x="19" y="267"/>
                    </a:cubicBezTo>
                    <a:cubicBezTo>
                      <a:pt x="19" y="267"/>
                      <a:pt x="19" y="267"/>
                      <a:pt x="19" y="267"/>
                    </a:cubicBezTo>
                    <a:cubicBezTo>
                      <a:pt x="9" y="281"/>
                      <a:pt x="7" y="298"/>
                      <a:pt x="14" y="313"/>
                    </a:cubicBezTo>
                    <a:cubicBezTo>
                      <a:pt x="21" y="328"/>
                      <a:pt x="36" y="337"/>
                      <a:pt x="53" y="337"/>
                    </a:cubicBezTo>
                    <a:cubicBezTo>
                      <a:pt x="509" y="337"/>
                      <a:pt x="509" y="337"/>
                      <a:pt x="509" y="337"/>
                    </a:cubicBezTo>
                    <a:cubicBezTo>
                      <a:pt x="526" y="337"/>
                      <a:pt x="541" y="328"/>
                      <a:pt x="548" y="313"/>
                    </a:cubicBezTo>
                    <a:cubicBezTo>
                      <a:pt x="555" y="298"/>
                      <a:pt x="554" y="281"/>
                      <a:pt x="543" y="268"/>
                    </a:cubicBezTo>
                    <a:cubicBezTo>
                      <a:pt x="543" y="267"/>
                      <a:pt x="543" y="267"/>
                      <a:pt x="543" y="267"/>
                    </a:cubicBezTo>
                    <a:cubicBezTo>
                      <a:pt x="401" y="7"/>
                      <a:pt x="401" y="7"/>
                      <a:pt x="401" y="7"/>
                    </a:cubicBezTo>
                    <a:cubicBezTo>
                      <a:pt x="344" y="18"/>
                      <a:pt x="310" y="41"/>
                      <a:pt x="280" y="62"/>
                    </a:cubicBezTo>
                    <a:cubicBezTo>
                      <a:pt x="254" y="80"/>
                      <a:pt x="231" y="96"/>
                      <a:pt x="200" y="96"/>
                    </a:cubicBezTo>
                    <a:cubicBezTo>
                      <a:pt x="179" y="96"/>
                      <a:pt x="152" y="93"/>
                      <a:pt x="126" y="70"/>
                    </a:cubicBezTo>
                    <a:close/>
                    <a:moveTo>
                      <a:pt x="126" y="70"/>
                    </a:moveTo>
                    <a:cubicBezTo>
                      <a:pt x="126" y="70"/>
                      <a:pt x="126" y="70"/>
                      <a:pt x="126" y="70"/>
                    </a:cubicBezTo>
                  </a:path>
                </a:pathLst>
              </a:custGeom>
              <a:solidFill>
                <a:srgbClr val="FFFFFF"/>
              </a:solidFill>
              <a:ln w="9525">
                <a:solidFill>
                  <a:srgbClr val="C7B058"/>
                </a:solid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37" name="组合 36">
            <a:extLst>
              <a:ext uri="{FF2B5EF4-FFF2-40B4-BE49-F238E27FC236}">
                <a16:creationId xmlns:a16="http://schemas.microsoft.com/office/drawing/2014/main" id="{1F116C3A-F1DF-46A4-94EB-1F9FD126A675}"/>
              </a:ext>
            </a:extLst>
          </p:cNvPr>
          <p:cNvGrpSpPr/>
          <p:nvPr/>
        </p:nvGrpSpPr>
        <p:grpSpPr>
          <a:xfrm>
            <a:off x="8117864" y="2371444"/>
            <a:ext cx="3401036" cy="1074481"/>
            <a:chOff x="8117864" y="2371444"/>
            <a:chExt cx="3401036" cy="1074481"/>
          </a:xfrm>
        </p:grpSpPr>
        <p:sp>
          <p:nvSpPr>
            <p:cNvPr id="38" name="îṣḻîḑé">
              <a:extLst>
                <a:ext uri="{FF2B5EF4-FFF2-40B4-BE49-F238E27FC236}">
                  <a16:creationId xmlns:a16="http://schemas.microsoft.com/office/drawing/2014/main" id="{AA750B61-A089-4EBA-B6BF-31076D52AFCB}"/>
                </a:ext>
              </a:extLst>
            </p:cNvPr>
            <p:cNvSpPr/>
            <p:nvPr/>
          </p:nvSpPr>
          <p:spPr bwMode="auto">
            <a:xfrm>
              <a:off x="8117864" y="2428049"/>
              <a:ext cx="947364" cy="947364"/>
            </a:xfrm>
            <a:prstGeom prst="ellipse">
              <a:avLst/>
            </a:prstGeom>
            <a:solidFill>
              <a:srgbClr val="E4E6EA"/>
            </a:solidFill>
            <a:ln w="76200">
              <a:solidFill>
                <a:schemeClr val="bg1"/>
              </a:solidFill>
              <a:prstDash val="solid"/>
              <a:miter lim="800000"/>
              <a:headEnd/>
              <a:tailEnd/>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solidFill>
                  <a:schemeClr val="lt1"/>
                </a:solidFill>
                <a:latin typeface="微软雅黑" panose="020B0503020204020204" pitchFamily="34" charset="-122"/>
                <a:ea typeface="微软雅黑" panose="020B0503020204020204" pitchFamily="34" charset="-122"/>
              </a:endParaRPr>
            </a:p>
          </p:txBody>
        </p:sp>
        <p:grpSp>
          <p:nvGrpSpPr>
            <p:cNvPr id="39" name="ïślïḑe">
              <a:extLst>
                <a:ext uri="{FF2B5EF4-FFF2-40B4-BE49-F238E27FC236}">
                  <a16:creationId xmlns:a16="http://schemas.microsoft.com/office/drawing/2014/main" id="{9659411A-D84D-4278-9D56-C55BA3BFB3AB}"/>
                </a:ext>
              </a:extLst>
            </p:cNvPr>
            <p:cNvGrpSpPr/>
            <p:nvPr/>
          </p:nvGrpSpPr>
          <p:grpSpPr>
            <a:xfrm>
              <a:off x="9160441" y="2371444"/>
              <a:ext cx="2358459" cy="1074481"/>
              <a:chOff x="4497135" y="4914352"/>
              <a:chExt cx="3197730" cy="1074481"/>
            </a:xfrm>
          </p:grpSpPr>
          <p:sp>
            <p:nvSpPr>
              <p:cNvPr id="46" name="iṩḻiḑé">
                <a:extLst>
                  <a:ext uri="{FF2B5EF4-FFF2-40B4-BE49-F238E27FC236}">
                    <a16:creationId xmlns:a16="http://schemas.microsoft.com/office/drawing/2014/main" id="{B1AA2AD9-09A9-4372-9552-C658BD661F20}"/>
                  </a:ext>
                </a:extLst>
              </p:cNvPr>
              <p:cNvSpPr txBox="1"/>
              <p:nvPr/>
            </p:nvSpPr>
            <p:spPr>
              <a:xfrm>
                <a:off x="4497135" y="5386852"/>
                <a:ext cx="3197730" cy="601981"/>
              </a:xfrm>
              <a:prstGeom prst="rect">
                <a:avLst/>
              </a:prstGeom>
              <a:noFill/>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40000"/>
                  </a:lnSpc>
                </a:pPr>
                <a:r>
                  <a:rPr lang="zh-CN" altLang="en-US" sz="1100" dirty="0">
                    <a:solidFill>
                      <a:schemeClr val="dk1">
                        <a:lumMod val="100000"/>
                      </a:schemeClr>
                    </a:solidFill>
                    <a:latin typeface="微软雅黑" panose="020B0503020204020204" pitchFamily="34" charset="-122"/>
                    <a:ea typeface="微软雅黑" panose="020B0503020204020204" pitchFamily="34" charset="-122"/>
                  </a:rPr>
                  <a:t>输入您的内容输入您的内容</a:t>
                </a:r>
                <a:r>
                  <a:rPr lang="en-US" altLang="zh-CN" sz="1100" dirty="0">
                    <a:solidFill>
                      <a:schemeClr val="dk1">
                        <a:lumMod val="100000"/>
                      </a:schemeClr>
                    </a:solidFill>
                    <a:latin typeface="微软雅黑" panose="020B0503020204020204" pitchFamily="34" charset="-122"/>
                    <a:ea typeface="微软雅黑" panose="020B0503020204020204" pitchFamily="34" charset="-122"/>
                  </a:rPr>
                  <a:t>……</a:t>
                </a:r>
                <a:endParaRPr lang="zh-CN" altLang="en-US" sz="1100" dirty="0">
                  <a:solidFill>
                    <a:schemeClr val="dk1">
                      <a:lumMod val="100000"/>
                    </a:schemeClr>
                  </a:solidFill>
                  <a:latin typeface="微软雅黑" panose="020B0503020204020204" pitchFamily="34" charset="-122"/>
                  <a:ea typeface="微软雅黑" panose="020B0503020204020204" pitchFamily="34" charset="-122"/>
                </a:endParaRPr>
              </a:p>
            </p:txBody>
          </p:sp>
          <p:sp>
            <p:nvSpPr>
              <p:cNvPr id="47" name="íslïḋê">
                <a:extLst>
                  <a:ext uri="{FF2B5EF4-FFF2-40B4-BE49-F238E27FC236}">
                    <a16:creationId xmlns:a16="http://schemas.microsoft.com/office/drawing/2014/main" id="{C6F88980-1795-44C2-8A8A-097D4DD4A842}"/>
                  </a:ext>
                </a:extLst>
              </p:cNvPr>
              <p:cNvSpPr txBox="1"/>
              <p:nvPr/>
            </p:nvSpPr>
            <p:spPr>
              <a:xfrm>
                <a:off x="4497135" y="4914352"/>
                <a:ext cx="3197730" cy="472500"/>
              </a:xfrm>
              <a:prstGeom prst="rect">
                <a:avLst/>
              </a:prstGeom>
              <a:noFill/>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1600" b="1" dirty="0">
                    <a:solidFill>
                      <a:schemeClr val="dk1">
                        <a:lumMod val="100000"/>
                      </a:schemeClr>
                    </a:solidFill>
                    <a:latin typeface="微软雅黑" panose="020B0503020204020204" pitchFamily="34" charset="-122"/>
                    <a:ea typeface="微软雅黑" panose="020B0503020204020204" pitchFamily="34" charset="-122"/>
                  </a:rPr>
                  <a:t>输入标题</a:t>
                </a:r>
              </a:p>
            </p:txBody>
          </p:sp>
        </p:grpSp>
        <p:grpSp>
          <p:nvGrpSpPr>
            <p:cNvPr id="40" name="组合 39">
              <a:extLst>
                <a:ext uri="{FF2B5EF4-FFF2-40B4-BE49-F238E27FC236}">
                  <a16:creationId xmlns:a16="http://schemas.microsoft.com/office/drawing/2014/main" id="{F6922680-30A7-4079-BDAD-02153D15D1D5}"/>
                </a:ext>
              </a:extLst>
            </p:cNvPr>
            <p:cNvGrpSpPr/>
            <p:nvPr/>
          </p:nvGrpSpPr>
          <p:grpSpPr>
            <a:xfrm>
              <a:off x="8463679" y="2590129"/>
              <a:ext cx="247887" cy="602234"/>
              <a:chOff x="850408" y="114151"/>
              <a:chExt cx="1012825" cy="2460626"/>
            </a:xfrm>
          </p:grpSpPr>
          <p:sp>
            <p:nvSpPr>
              <p:cNvPr id="41" name="Freeform 18">
                <a:extLst>
                  <a:ext uri="{FF2B5EF4-FFF2-40B4-BE49-F238E27FC236}">
                    <a16:creationId xmlns:a16="http://schemas.microsoft.com/office/drawing/2014/main" id="{88F0B0B8-A53D-4AC0-ADCC-597711C4A091}"/>
                  </a:ext>
                </a:extLst>
              </p:cNvPr>
              <p:cNvSpPr>
                <a:spLocks noEditPoints="1"/>
              </p:cNvSpPr>
              <p:nvPr/>
            </p:nvSpPr>
            <p:spPr bwMode="auto">
              <a:xfrm>
                <a:off x="1099645" y="114151"/>
                <a:ext cx="519112" cy="622300"/>
              </a:xfrm>
              <a:custGeom>
                <a:avLst/>
                <a:gdLst>
                  <a:gd name="T0" fmla="*/ 118 w 121"/>
                  <a:gd name="T1" fmla="*/ 146 h 146"/>
                  <a:gd name="T2" fmla="*/ 3 w 121"/>
                  <a:gd name="T3" fmla="*/ 146 h 146"/>
                  <a:gd name="T4" fmla="*/ 0 w 121"/>
                  <a:gd name="T5" fmla="*/ 144 h 146"/>
                  <a:gd name="T6" fmla="*/ 0 w 121"/>
                  <a:gd name="T7" fmla="*/ 60 h 146"/>
                  <a:gd name="T8" fmla="*/ 60 w 121"/>
                  <a:gd name="T9" fmla="*/ 0 h 146"/>
                  <a:gd name="T10" fmla="*/ 121 w 121"/>
                  <a:gd name="T11" fmla="*/ 60 h 146"/>
                  <a:gd name="T12" fmla="*/ 121 w 121"/>
                  <a:gd name="T13" fmla="*/ 144 h 146"/>
                  <a:gd name="T14" fmla="*/ 118 w 121"/>
                  <a:gd name="T15" fmla="*/ 146 h 146"/>
                  <a:gd name="T16" fmla="*/ 6 w 121"/>
                  <a:gd name="T17" fmla="*/ 141 h 146"/>
                  <a:gd name="T18" fmla="*/ 115 w 121"/>
                  <a:gd name="T19" fmla="*/ 141 h 146"/>
                  <a:gd name="T20" fmla="*/ 115 w 121"/>
                  <a:gd name="T21" fmla="*/ 60 h 146"/>
                  <a:gd name="T22" fmla="*/ 60 w 121"/>
                  <a:gd name="T23" fmla="*/ 6 h 146"/>
                  <a:gd name="T24" fmla="*/ 6 w 121"/>
                  <a:gd name="T25" fmla="*/ 60 h 146"/>
                  <a:gd name="T26" fmla="*/ 6 w 121"/>
                  <a:gd name="T27" fmla="*/ 141 h 146"/>
                  <a:gd name="T28" fmla="*/ 6 w 121"/>
                  <a:gd name="T29" fmla="*/ 141 h 146"/>
                  <a:gd name="T30" fmla="*/ 6 w 121"/>
                  <a:gd name="T31" fmla="*/ 141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1" h="146">
                    <a:moveTo>
                      <a:pt x="118" y="146"/>
                    </a:moveTo>
                    <a:cubicBezTo>
                      <a:pt x="3" y="146"/>
                      <a:pt x="3" y="146"/>
                      <a:pt x="3" y="146"/>
                    </a:cubicBezTo>
                    <a:cubicBezTo>
                      <a:pt x="1" y="146"/>
                      <a:pt x="0" y="145"/>
                      <a:pt x="0" y="144"/>
                    </a:cubicBezTo>
                    <a:cubicBezTo>
                      <a:pt x="0" y="60"/>
                      <a:pt x="0" y="60"/>
                      <a:pt x="0" y="60"/>
                    </a:cubicBezTo>
                    <a:cubicBezTo>
                      <a:pt x="0" y="27"/>
                      <a:pt x="27" y="0"/>
                      <a:pt x="60" y="0"/>
                    </a:cubicBezTo>
                    <a:cubicBezTo>
                      <a:pt x="94" y="0"/>
                      <a:pt x="121" y="27"/>
                      <a:pt x="121" y="60"/>
                    </a:cubicBezTo>
                    <a:cubicBezTo>
                      <a:pt x="121" y="144"/>
                      <a:pt x="121" y="144"/>
                      <a:pt x="121" y="144"/>
                    </a:cubicBezTo>
                    <a:cubicBezTo>
                      <a:pt x="121" y="145"/>
                      <a:pt x="120" y="146"/>
                      <a:pt x="118" y="146"/>
                    </a:cubicBezTo>
                    <a:close/>
                    <a:moveTo>
                      <a:pt x="6" y="141"/>
                    </a:moveTo>
                    <a:cubicBezTo>
                      <a:pt x="115" y="141"/>
                      <a:pt x="115" y="141"/>
                      <a:pt x="115" y="141"/>
                    </a:cubicBezTo>
                    <a:cubicBezTo>
                      <a:pt x="115" y="60"/>
                      <a:pt x="115" y="60"/>
                      <a:pt x="115" y="60"/>
                    </a:cubicBezTo>
                    <a:cubicBezTo>
                      <a:pt x="115" y="30"/>
                      <a:pt x="91" y="6"/>
                      <a:pt x="60" y="6"/>
                    </a:cubicBezTo>
                    <a:cubicBezTo>
                      <a:pt x="30" y="6"/>
                      <a:pt x="6" y="30"/>
                      <a:pt x="6" y="60"/>
                    </a:cubicBezTo>
                    <a:lnTo>
                      <a:pt x="6" y="141"/>
                    </a:lnTo>
                    <a:close/>
                    <a:moveTo>
                      <a:pt x="6" y="141"/>
                    </a:moveTo>
                    <a:cubicBezTo>
                      <a:pt x="6" y="141"/>
                      <a:pt x="6" y="141"/>
                      <a:pt x="6" y="141"/>
                    </a:cubicBezTo>
                  </a:path>
                </a:pathLst>
              </a:custGeom>
              <a:solidFill>
                <a:srgbClr val="FFFFFF"/>
              </a:solidFill>
              <a:ln w="9525">
                <a:solidFill>
                  <a:srgbClr val="C7B058"/>
                </a:solid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2" name="Freeform 19">
                <a:extLst>
                  <a:ext uri="{FF2B5EF4-FFF2-40B4-BE49-F238E27FC236}">
                    <a16:creationId xmlns:a16="http://schemas.microsoft.com/office/drawing/2014/main" id="{A8F67F33-9CBD-4E21-91B4-F75F7980896B}"/>
                  </a:ext>
                </a:extLst>
              </p:cNvPr>
              <p:cNvSpPr>
                <a:spLocks noEditPoints="1"/>
              </p:cNvSpPr>
              <p:nvPr/>
            </p:nvSpPr>
            <p:spPr bwMode="auto">
              <a:xfrm>
                <a:off x="850408" y="714227"/>
                <a:ext cx="1012825" cy="22225"/>
              </a:xfrm>
              <a:custGeom>
                <a:avLst/>
                <a:gdLst>
                  <a:gd name="T0" fmla="*/ 233 w 236"/>
                  <a:gd name="T1" fmla="*/ 5 h 5"/>
                  <a:gd name="T2" fmla="*/ 3 w 236"/>
                  <a:gd name="T3" fmla="*/ 5 h 5"/>
                  <a:gd name="T4" fmla="*/ 0 w 236"/>
                  <a:gd name="T5" fmla="*/ 3 h 5"/>
                  <a:gd name="T6" fmla="*/ 3 w 236"/>
                  <a:gd name="T7" fmla="*/ 0 h 5"/>
                  <a:gd name="T8" fmla="*/ 233 w 236"/>
                  <a:gd name="T9" fmla="*/ 0 h 5"/>
                  <a:gd name="T10" fmla="*/ 236 w 236"/>
                  <a:gd name="T11" fmla="*/ 3 h 5"/>
                  <a:gd name="T12" fmla="*/ 233 w 236"/>
                  <a:gd name="T13" fmla="*/ 5 h 5"/>
                  <a:gd name="T14" fmla="*/ 233 w 236"/>
                  <a:gd name="T15" fmla="*/ 5 h 5"/>
                  <a:gd name="T16" fmla="*/ 233 w 236"/>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5">
                    <a:moveTo>
                      <a:pt x="233" y="5"/>
                    </a:moveTo>
                    <a:cubicBezTo>
                      <a:pt x="3" y="5"/>
                      <a:pt x="3" y="5"/>
                      <a:pt x="3" y="5"/>
                    </a:cubicBezTo>
                    <a:cubicBezTo>
                      <a:pt x="2" y="5"/>
                      <a:pt x="0" y="4"/>
                      <a:pt x="0" y="3"/>
                    </a:cubicBezTo>
                    <a:cubicBezTo>
                      <a:pt x="0" y="1"/>
                      <a:pt x="2" y="0"/>
                      <a:pt x="3" y="0"/>
                    </a:cubicBezTo>
                    <a:cubicBezTo>
                      <a:pt x="233" y="0"/>
                      <a:pt x="233" y="0"/>
                      <a:pt x="233" y="0"/>
                    </a:cubicBezTo>
                    <a:cubicBezTo>
                      <a:pt x="235" y="0"/>
                      <a:pt x="236" y="1"/>
                      <a:pt x="236" y="3"/>
                    </a:cubicBezTo>
                    <a:cubicBezTo>
                      <a:pt x="236" y="4"/>
                      <a:pt x="235" y="5"/>
                      <a:pt x="233" y="5"/>
                    </a:cubicBezTo>
                    <a:close/>
                    <a:moveTo>
                      <a:pt x="233" y="5"/>
                    </a:moveTo>
                    <a:cubicBezTo>
                      <a:pt x="233" y="5"/>
                      <a:pt x="233" y="5"/>
                      <a:pt x="233" y="5"/>
                    </a:cubicBezTo>
                  </a:path>
                </a:pathLst>
              </a:custGeom>
              <a:solidFill>
                <a:srgbClr val="FFFFFF"/>
              </a:solidFill>
              <a:ln w="9525">
                <a:solidFill>
                  <a:srgbClr val="C7B058"/>
                </a:solid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3" name="Freeform 20">
                <a:extLst>
                  <a:ext uri="{FF2B5EF4-FFF2-40B4-BE49-F238E27FC236}">
                    <a16:creationId xmlns:a16="http://schemas.microsoft.com/office/drawing/2014/main" id="{E6A49E93-9A42-40C9-BB03-2B6E47D87BAF}"/>
                  </a:ext>
                </a:extLst>
              </p:cNvPr>
              <p:cNvSpPr>
                <a:spLocks noEditPoints="1"/>
              </p:cNvSpPr>
              <p:nvPr/>
            </p:nvSpPr>
            <p:spPr bwMode="auto">
              <a:xfrm>
                <a:off x="1099645" y="714227"/>
                <a:ext cx="519112" cy="812800"/>
              </a:xfrm>
              <a:custGeom>
                <a:avLst/>
                <a:gdLst>
                  <a:gd name="T0" fmla="*/ 10 w 121"/>
                  <a:gd name="T1" fmla="*/ 191 h 191"/>
                  <a:gd name="T2" fmla="*/ 3 w 121"/>
                  <a:gd name="T3" fmla="*/ 190 h 191"/>
                  <a:gd name="T4" fmla="*/ 0 w 121"/>
                  <a:gd name="T5" fmla="*/ 188 h 191"/>
                  <a:gd name="T6" fmla="*/ 0 w 121"/>
                  <a:gd name="T7" fmla="*/ 3 h 191"/>
                  <a:gd name="T8" fmla="*/ 3 w 121"/>
                  <a:gd name="T9" fmla="*/ 0 h 191"/>
                  <a:gd name="T10" fmla="*/ 118 w 121"/>
                  <a:gd name="T11" fmla="*/ 0 h 191"/>
                  <a:gd name="T12" fmla="*/ 121 w 121"/>
                  <a:gd name="T13" fmla="*/ 3 h 191"/>
                  <a:gd name="T14" fmla="*/ 121 w 121"/>
                  <a:gd name="T15" fmla="*/ 172 h 191"/>
                  <a:gd name="T16" fmla="*/ 118 w 121"/>
                  <a:gd name="T17" fmla="*/ 175 h 191"/>
                  <a:gd name="T18" fmla="*/ 100 w 121"/>
                  <a:gd name="T19" fmla="*/ 175 h 191"/>
                  <a:gd name="T20" fmla="*/ 51 w 121"/>
                  <a:gd name="T21" fmla="*/ 184 h 191"/>
                  <a:gd name="T22" fmla="*/ 10 w 121"/>
                  <a:gd name="T23" fmla="*/ 191 h 191"/>
                  <a:gd name="T24" fmla="*/ 6 w 121"/>
                  <a:gd name="T25" fmla="*/ 185 h 191"/>
                  <a:gd name="T26" fmla="*/ 50 w 121"/>
                  <a:gd name="T27" fmla="*/ 179 h 191"/>
                  <a:gd name="T28" fmla="*/ 100 w 121"/>
                  <a:gd name="T29" fmla="*/ 170 h 191"/>
                  <a:gd name="T30" fmla="*/ 115 w 121"/>
                  <a:gd name="T31" fmla="*/ 169 h 191"/>
                  <a:gd name="T32" fmla="*/ 115 w 121"/>
                  <a:gd name="T33" fmla="*/ 5 h 191"/>
                  <a:gd name="T34" fmla="*/ 6 w 121"/>
                  <a:gd name="T35" fmla="*/ 5 h 191"/>
                  <a:gd name="T36" fmla="*/ 6 w 121"/>
                  <a:gd name="T37" fmla="*/ 185 h 191"/>
                  <a:gd name="T38" fmla="*/ 6 w 121"/>
                  <a:gd name="T39" fmla="*/ 185 h 191"/>
                  <a:gd name="T40" fmla="*/ 6 w 121"/>
                  <a:gd name="T41" fmla="*/ 18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1" h="191">
                    <a:moveTo>
                      <a:pt x="10" y="191"/>
                    </a:moveTo>
                    <a:cubicBezTo>
                      <a:pt x="8" y="191"/>
                      <a:pt x="5" y="191"/>
                      <a:pt x="3" y="190"/>
                    </a:cubicBezTo>
                    <a:cubicBezTo>
                      <a:pt x="1" y="190"/>
                      <a:pt x="0" y="189"/>
                      <a:pt x="0" y="188"/>
                    </a:cubicBezTo>
                    <a:cubicBezTo>
                      <a:pt x="0" y="3"/>
                      <a:pt x="0" y="3"/>
                      <a:pt x="0" y="3"/>
                    </a:cubicBezTo>
                    <a:cubicBezTo>
                      <a:pt x="0" y="1"/>
                      <a:pt x="1" y="0"/>
                      <a:pt x="3" y="0"/>
                    </a:cubicBezTo>
                    <a:cubicBezTo>
                      <a:pt x="118" y="0"/>
                      <a:pt x="118" y="0"/>
                      <a:pt x="118" y="0"/>
                    </a:cubicBezTo>
                    <a:cubicBezTo>
                      <a:pt x="119" y="0"/>
                      <a:pt x="121" y="1"/>
                      <a:pt x="121" y="3"/>
                    </a:cubicBezTo>
                    <a:cubicBezTo>
                      <a:pt x="121" y="172"/>
                      <a:pt x="121" y="172"/>
                      <a:pt x="121" y="172"/>
                    </a:cubicBezTo>
                    <a:cubicBezTo>
                      <a:pt x="121" y="174"/>
                      <a:pt x="119" y="175"/>
                      <a:pt x="118" y="175"/>
                    </a:cubicBezTo>
                    <a:cubicBezTo>
                      <a:pt x="112" y="175"/>
                      <a:pt x="107" y="175"/>
                      <a:pt x="100" y="175"/>
                    </a:cubicBezTo>
                    <a:cubicBezTo>
                      <a:pt x="80" y="177"/>
                      <a:pt x="65" y="181"/>
                      <a:pt x="51" y="184"/>
                    </a:cubicBezTo>
                    <a:cubicBezTo>
                      <a:pt x="37" y="188"/>
                      <a:pt x="25" y="191"/>
                      <a:pt x="10" y="191"/>
                    </a:cubicBezTo>
                    <a:close/>
                    <a:moveTo>
                      <a:pt x="6" y="185"/>
                    </a:moveTo>
                    <a:cubicBezTo>
                      <a:pt x="21" y="186"/>
                      <a:pt x="34" y="182"/>
                      <a:pt x="50" y="179"/>
                    </a:cubicBezTo>
                    <a:cubicBezTo>
                      <a:pt x="64" y="175"/>
                      <a:pt x="79" y="171"/>
                      <a:pt x="100" y="170"/>
                    </a:cubicBezTo>
                    <a:cubicBezTo>
                      <a:pt x="105" y="170"/>
                      <a:pt x="110" y="169"/>
                      <a:pt x="115" y="169"/>
                    </a:cubicBezTo>
                    <a:cubicBezTo>
                      <a:pt x="115" y="5"/>
                      <a:pt x="115" y="5"/>
                      <a:pt x="115" y="5"/>
                    </a:cubicBezTo>
                    <a:cubicBezTo>
                      <a:pt x="6" y="5"/>
                      <a:pt x="6" y="5"/>
                      <a:pt x="6" y="5"/>
                    </a:cubicBezTo>
                    <a:lnTo>
                      <a:pt x="6" y="185"/>
                    </a:lnTo>
                    <a:close/>
                    <a:moveTo>
                      <a:pt x="6" y="185"/>
                    </a:moveTo>
                    <a:cubicBezTo>
                      <a:pt x="6" y="185"/>
                      <a:pt x="6" y="185"/>
                      <a:pt x="6" y="185"/>
                    </a:cubicBezTo>
                  </a:path>
                </a:pathLst>
              </a:custGeom>
              <a:solidFill>
                <a:srgbClr val="FFFFFF"/>
              </a:solidFill>
              <a:ln w="9525">
                <a:solidFill>
                  <a:srgbClr val="C7B058"/>
                </a:solid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4" name="Freeform 21">
                <a:extLst>
                  <a:ext uri="{FF2B5EF4-FFF2-40B4-BE49-F238E27FC236}">
                    <a16:creationId xmlns:a16="http://schemas.microsoft.com/office/drawing/2014/main" id="{5498BA3D-AC3F-46B8-8996-6439D40CC975}"/>
                  </a:ext>
                </a:extLst>
              </p:cNvPr>
              <p:cNvSpPr>
                <a:spLocks noEditPoints="1"/>
              </p:cNvSpPr>
              <p:nvPr/>
            </p:nvSpPr>
            <p:spPr bwMode="auto">
              <a:xfrm>
                <a:off x="1112345" y="1446064"/>
                <a:ext cx="493712" cy="1116013"/>
              </a:xfrm>
              <a:custGeom>
                <a:avLst/>
                <a:gdLst>
                  <a:gd name="T0" fmla="*/ 97 w 115"/>
                  <a:gd name="T1" fmla="*/ 1 h 262"/>
                  <a:gd name="T2" fmla="*/ 0 w 115"/>
                  <a:gd name="T3" fmla="*/ 15 h 262"/>
                  <a:gd name="T4" fmla="*/ 0 w 115"/>
                  <a:gd name="T5" fmla="*/ 141 h 262"/>
                  <a:gd name="T6" fmla="*/ 4 w 115"/>
                  <a:gd name="T7" fmla="*/ 151 h 262"/>
                  <a:gd name="T8" fmla="*/ 40 w 115"/>
                  <a:gd name="T9" fmla="*/ 187 h 262"/>
                  <a:gd name="T10" fmla="*/ 44 w 115"/>
                  <a:gd name="T11" fmla="*/ 197 h 262"/>
                  <a:gd name="T12" fmla="*/ 44 w 115"/>
                  <a:gd name="T13" fmla="*/ 248 h 262"/>
                  <a:gd name="T14" fmla="*/ 58 w 115"/>
                  <a:gd name="T15" fmla="*/ 262 h 262"/>
                  <a:gd name="T16" fmla="*/ 72 w 115"/>
                  <a:gd name="T17" fmla="*/ 248 h 262"/>
                  <a:gd name="T18" fmla="*/ 72 w 115"/>
                  <a:gd name="T19" fmla="*/ 196 h 262"/>
                  <a:gd name="T20" fmla="*/ 76 w 115"/>
                  <a:gd name="T21" fmla="*/ 186 h 262"/>
                  <a:gd name="T22" fmla="*/ 111 w 115"/>
                  <a:gd name="T23" fmla="*/ 151 h 262"/>
                  <a:gd name="T24" fmla="*/ 115 w 115"/>
                  <a:gd name="T25" fmla="*/ 141 h 262"/>
                  <a:gd name="T26" fmla="*/ 115 w 115"/>
                  <a:gd name="T27" fmla="*/ 0 h 262"/>
                  <a:gd name="T28" fmla="*/ 97 w 115"/>
                  <a:gd name="T29" fmla="*/ 1 h 262"/>
                  <a:gd name="T30" fmla="*/ 97 w 115"/>
                  <a:gd name="T31" fmla="*/ 1 h 262"/>
                  <a:gd name="T32" fmla="*/ 97 w 115"/>
                  <a:gd name="T33" fmla="*/ 1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5" h="262">
                    <a:moveTo>
                      <a:pt x="97" y="1"/>
                    </a:moveTo>
                    <a:cubicBezTo>
                      <a:pt x="53" y="4"/>
                      <a:pt x="31" y="18"/>
                      <a:pt x="0" y="15"/>
                    </a:cubicBezTo>
                    <a:cubicBezTo>
                      <a:pt x="0" y="141"/>
                      <a:pt x="0" y="141"/>
                      <a:pt x="0" y="141"/>
                    </a:cubicBezTo>
                    <a:cubicBezTo>
                      <a:pt x="0" y="145"/>
                      <a:pt x="1" y="148"/>
                      <a:pt x="4" y="151"/>
                    </a:cubicBezTo>
                    <a:cubicBezTo>
                      <a:pt x="40" y="187"/>
                      <a:pt x="40" y="187"/>
                      <a:pt x="40" y="187"/>
                    </a:cubicBezTo>
                    <a:cubicBezTo>
                      <a:pt x="43" y="190"/>
                      <a:pt x="44" y="193"/>
                      <a:pt x="44" y="197"/>
                    </a:cubicBezTo>
                    <a:cubicBezTo>
                      <a:pt x="44" y="248"/>
                      <a:pt x="44" y="248"/>
                      <a:pt x="44" y="248"/>
                    </a:cubicBezTo>
                    <a:cubicBezTo>
                      <a:pt x="44" y="256"/>
                      <a:pt x="50" y="262"/>
                      <a:pt x="58" y="262"/>
                    </a:cubicBezTo>
                    <a:cubicBezTo>
                      <a:pt x="65" y="262"/>
                      <a:pt x="72" y="256"/>
                      <a:pt x="72" y="248"/>
                    </a:cubicBezTo>
                    <a:cubicBezTo>
                      <a:pt x="72" y="196"/>
                      <a:pt x="72" y="196"/>
                      <a:pt x="72" y="196"/>
                    </a:cubicBezTo>
                    <a:cubicBezTo>
                      <a:pt x="72" y="192"/>
                      <a:pt x="73" y="189"/>
                      <a:pt x="76" y="186"/>
                    </a:cubicBezTo>
                    <a:cubicBezTo>
                      <a:pt x="111" y="151"/>
                      <a:pt x="111" y="151"/>
                      <a:pt x="111" y="151"/>
                    </a:cubicBezTo>
                    <a:cubicBezTo>
                      <a:pt x="113" y="148"/>
                      <a:pt x="115" y="145"/>
                      <a:pt x="115" y="141"/>
                    </a:cubicBezTo>
                    <a:cubicBezTo>
                      <a:pt x="115" y="0"/>
                      <a:pt x="115" y="0"/>
                      <a:pt x="115" y="0"/>
                    </a:cubicBezTo>
                    <a:cubicBezTo>
                      <a:pt x="108" y="0"/>
                      <a:pt x="102" y="0"/>
                      <a:pt x="97" y="1"/>
                    </a:cubicBezTo>
                    <a:close/>
                    <a:moveTo>
                      <a:pt x="97" y="1"/>
                    </a:moveTo>
                    <a:cubicBezTo>
                      <a:pt x="97" y="1"/>
                      <a:pt x="97" y="1"/>
                      <a:pt x="97" y="1"/>
                    </a:cubicBezTo>
                  </a:path>
                </a:pathLst>
              </a:custGeom>
              <a:solidFill>
                <a:srgbClr val="C11D1D"/>
              </a:solidFill>
              <a:ln w="9525">
                <a:solidFill>
                  <a:srgbClr val="C7B058"/>
                </a:solid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5" name="Freeform 22">
                <a:extLst>
                  <a:ext uri="{FF2B5EF4-FFF2-40B4-BE49-F238E27FC236}">
                    <a16:creationId xmlns:a16="http://schemas.microsoft.com/office/drawing/2014/main" id="{F33E6A01-3916-45E2-B543-5E6909C81E56}"/>
                  </a:ext>
                </a:extLst>
              </p:cNvPr>
              <p:cNvSpPr>
                <a:spLocks noEditPoints="1"/>
              </p:cNvSpPr>
              <p:nvPr/>
            </p:nvSpPr>
            <p:spPr bwMode="auto">
              <a:xfrm>
                <a:off x="1099645" y="1433364"/>
                <a:ext cx="514350" cy="1141413"/>
              </a:xfrm>
              <a:custGeom>
                <a:avLst/>
                <a:gdLst>
                  <a:gd name="T0" fmla="*/ 61 w 120"/>
                  <a:gd name="T1" fmla="*/ 268 h 268"/>
                  <a:gd name="T2" fmla="*/ 44 w 120"/>
                  <a:gd name="T3" fmla="*/ 251 h 268"/>
                  <a:gd name="T4" fmla="*/ 44 w 120"/>
                  <a:gd name="T5" fmla="*/ 200 h 268"/>
                  <a:gd name="T6" fmla="*/ 41 w 120"/>
                  <a:gd name="T7" fmla="*/ 192 h 268"/>
                  <a:gd name="T8" fmla="*/ 5 w 120"/>
                  <a:gd name="T9" fmla="*/ 156 h 268"/>
                  <a:gd name="T10" fmla="*/ 0 w 120"/>
                  <a:gd name="T11" fmla="*/ 144 h 268"/>
                  <a:gd name="T12" fmla="*/ 0 w 120"/>
                  <a:gd name="T13" fmla="*/ 18 h 268"/>
                  <a:gd name="T14" fmla="*/ 1 w 120"/>
                  <a:gd name="T15" fmla="*/ 16 h 268"/>
                  <a:gd name="T16" fmla="*/ 3 w 120"/>
                  <a:gd name="T17" fmla="*/ 16 h 268"/>
                  <a:gd name="T18" fmla="*/ 49 w 120"/>
                  <a:gd name="T19" fmla="*/ 10 h 268"/>
                  <a:gd name="T20" fmla="*/ 100 w 120"/>
                  <a:gd name="T21" fmla="*/ 1 h 268"/>
                  <a:gd name="T22" fmla="*/ 118 w 120"/>
                  <a:gd name="T23" fmla="*/ 0 h 268"/>
                  <a:gd name="T24" fmla="*/ 120 w 120"/>
                  <a:gd name="T25" fmla="*/ 3 h 268"/>
                  <a:gd name="T26" fmla="*/ 120 w 120"/>
                  <a:gd name="T27" fmla="*/ 144 h 268"/>
                  <a:gd name="T28" fmla="*/ 116 w 120"/>
                  <a:gd name="T29" fmla="*/ 156 h 268"/>
                  <a:gd name="T30" fmla="*/ 80 w 120"/>
                  <a:gd name="T31" fmla="*/ 191 h 268"/>
                  <a:gd name="T32" fmla="*/ 77 w 120"/>
                  <a:gd name="T33" fmla="*/ 199 h 268"/>
                  <a:gd name="T34" fmla="*/ 77 w 120"/>
                  <a:gd name="T35" fmla="*/ 251 h 268"/>
                  <a:gd name="T36" fmla="*/ 61 w 120"/>
                  <a:gd name="T37" fmla="*/ 268 h 268"/>
                  <a:gd name="T38" fmla="*/ 5 w 120"/>
                  <a:gd name="T39" fmla="*/ 21 h 268"/>
                  <a:gd name="T40" fmla="*/ 5 w 120"/>
                  <a:gd name="T41" fmla="*/ 144 h 268"/>
                  <a:gd name="T42" fmla="*/ 9 w 120"/>
                  <a:gd name="T43" fmla="*/ 152 h 268"/>
                  <a:gd name="T44" fmla="*/ 45 w 120"/>
                  <a:gd name="T45" fmla="*/ 188 h 268"/>
                  <a:gd name="T46" fmla="*/ 50 w 120"/>
                  <a:gd name="T47" fmla="*/ 200 h 268"/>
                  <a:gd name="T48" fmla="*/ 50 w 120"/>
                  <a:gd name="T49" fmla="*/ 251 h 268"/>
                  <a:gd name="T50" fmla="*/ 61 w 120"/>
                  <a:gd name="T51" fmla="*/ 262 h 268"/>
                  <a:gd name="T52" fmla="*/ 72 w 120"/>
                  <a:gd name="T53" fmla="*/ 251 h 268"/>
                  <a:gd name="T54" fmla="*/ 72 w 120"/>
                  <a:gd name="T55" fmla="*/ 199 h 268"/>
                  <a:gd name="T56" fmla="*/ 77 w 120"/>
                  <a:gd name="T57" fmla="*/ 187 h 268"/>
                  <a:gd name="T58" fmla="*/ 112 w 120"/>
                  <a:gd name="T59" fmla="*/ 152 h 268"/>
                  <a:gd name="T60" fmla="*/ 115 w 120"/>
                  <a:gd name="T61" fmla="*/ 144 h 268"/>
                  <a:gd name="T62" fmla="*/ 115 w 120"/>
                  <a:gd name="T63" fmla="*/ 6 h 268"/>
                  <a:gd name="T64" fmla="*/ 100 w 120"/>
                  <a:gd name="T65" fmla="*/ 6 h 268"/>
                  <a:gd name="T66" fmla="*/ 51 w 120"/>
                  <a:gd name="T67" fmla="*/ 15 h 268"/>
                  <a:gd name="T68" fmla="*/ 5 w 120"/>
                  <a:gd name="T69" fmla="*/ 21 h 268"/>
                  <a:gd name="T70" fmla="*/ 5 w 120"/>
                  <a:gd name="T71" fmla="*/ 21 h 268"/>
                  <a:gd name="T72" fmla="*/ 5 w 120"/>
                  <a:gd name="T73" fmla="*/ 2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0" h="268">
                    <a:moveTo>
                      <a:pt x="61" y="268"/>
                    </a:moveTo>
                    <a:cubicBezTo>
                      <a:pt x="52" y="268"/>
                      <a:pt x="44" y="260"/>
                      <a:pt x="44" y="251"/>
                    </a:cubicBezTo>
                    <a:cubicBezTo>
                      <a:pt x="44" y="200"/>
                      <a:pt x="44" y="200"/>
                      <a:pt x="44" y="200"/>
                    </a:cubicBezTo>
                    <a:cubicBezTo>
                      <a:pt x="44" y="197"/>
                      <a:pt x="43" y="194"/>
                      <a:pt x="41" y="192"/>
                    </a:cubicBezTo>
                    <a:cubicBezTo>
                      <a:pt x="5" y="156"/>
                      <a:pt x="5" y="156"/>
                      <a:pt x="5" y="156"/>
                    </a:cubicBezTo>
                    <a:cubicBezTo>
                      <a:pt x="2" y="153"/>
                      <a:pt x="0" y="148"/>
                      <a:pt x="0" y="144"/>
                    </a:cubicBezTo>
                    <a:cubicBezTo>
                      <a:pt x="0" y="18"/>
                      <a:pt x="0" y="18"/>
                      <a:pt x="0" y="18"/>
                    </a:cubicBezTo>
                    <a:cubicBezTo>
                      <a:pt x="0" y="18"/>
                      <a:pt x="0" y="17"/>
                      <a:pt x="1" y="16"/>
                    </a:cubicBezTo>
                    <a:cubicBezTo>
                      <a:pt x="1" y="16"/>
                      <a:pt x="2" y="16"/>
                      <a:pt x="3" y="16"/>
                    </a:cubicBezTo>
                    <a:cubicBezTo>
                      <a:pt x="19" y="17"/>
                      <a:pt x="33" y="14"/>
                      <a:pt x="49" y="10"/>
                    </a:cubicBezTo>
                    <a:cubicBezTo>
                      <a:pt x="63" y="6"/>
                      <a:pt x="79" y="2"/>
                      <a:pt x="100" y="1"/>
                    </a:cubicBezTo>
                    <a:cubicBezTo>
                      <a:pt x="104" y="1"/>
                      <a:pt x="111" y="0"/>
                      <a:pt x="118" y="0"/>
                    </a:cubicBezTo>
                    <a:cubicBezTo>
                      <a:pt x="119" y="0"/>
                      <a:pt x="120" y="2"/>
                      <a:pt x="120" y="3"/>
                    </a:cubicBezTo>
                    <a:cubicBezTo>
                      <a:pt x="120" y="144"/>
                      <a:pt x="120" y="144"/>
                      <a:pt x="120" y="144"/>
                    </a:cubicBezTo>
                    <a:cubicBezTo>
                      <a:pt x="120" y="149"/>
                      <a:pt x="119" y="153"/>
                      <a:pt x="116" y="156"/>
                    </a:cubicBezTo>
                    <a:cubicBezTo>
                      <a:pt x="80" y="191"/>
                      <a:pt x="80" y="191"/>
                      <a:pt x="80" y="191"/>
                    </a:cubicBezTo>
                    <a:cubicBezTo>
                      <a:pt x="78" y="193"/>
                      <a:pt x="77" y="196"/>
                      <a:pt x="77" y="199"/>
                    </a:cubicBezTo>
                    <a:cubicBezTo>
                      <a:pt x="77" y="251"/>
                      <a:pt x="77" y="251"/>
                      <a:pt x="77" y="251"/>
                    </a:cubicBezTo>
                    <a:cubicBezTo>
                      <a:pt x="77" y="260"/>
                      <a:pt x="70" y="268"/>
                      <a:pt x="61" y="268"/>
                    </a:cubicBezTo>
                    <a:close/>
                    <a:moveTo>
                      <a:pt x="5" y="21"/>
                    </a:moveTo>
                    <a:cubicBezTo>
                      <a:pt x="5" y="144"/>
                      <a:pt x="5" y="144"/>
                      <a:pt x="5" y="144"/>
                    </a:cubicBezTo>
                    <a:cubicBezTo>
                      <a:pt x="5" y="147"/>
                      <a:pt x="7" y="150"/>
                      <a:pt x="9" y="152"/>
                    </a:cubicBezTo>
                    <a:cubicBezTo>
                      <a:pt x="45" y="188"/>
                      <a:pt x="45" y="188"/>
                      <a:pt x="45" y="188"/>
                    </a:cubicBezTo>
                    <a:cubicBezTo>
                      <a:pt x="48" y="191"/>
                      <a:pt x="50" y="196"/>
                      <a:pt x="50" y="200"/>
                    </a:cubicBezTo>
                    <a:cubicBezTo>
                      <a:pt x="50" y="251"/>
                      <a:pt x="50" y="251"/>
                      <a:pt x="50" y="251"/>
                    </a:cubicBezTo>
                    <a:cubicBezTo>
                      <a:pt x="50" y="257"/>
                      <a:pt x="55" y="262"/>
                      <a:pt x="61" y="262"/>
                    </a:cubicBezTo>
                    <a:cubicBezTo>
                      <a:pt x="67" y="262"/>
                      <a:pt x="72" y="257"/>
                      <a:pt x="72" y="251"/>
                    </a:cubicBezTo>
                    <a:cubicBezTo>
                      <a:pt x="72" y="199"/>
                      <a:pt x="72" y="199"/>
                      <a:pt x="72" y="199"/>
                    </a:cubicBezTo>
                    <a:cubicBezTo>
                      <a:pt x="72" y="195"/>
                      <a:pt x="74" y="190"/>
                      <a:pt x="77" y="187"/>
                    </a:cubicBezTo>
                    <a:cubicBezTo>
                      <a:pt x="112" y="152"/>
                      <a:pt x="112" y="152"/>
                      <a:pt x="112" y="152"/>
                    </a:cubicBezTo>
                    <a:cubicBezTo>
                      <a:pt x="114" y="150"/>
                      <a:pt x="115" y="147"/>
                      <a:pt x="115" y="144"/>
                    </a:cubicBezTo>
                    <a:cubicBezTo>
                      <a:pt x="115" y="6"/>
                      <a:pt x="115" y="6"/>
                      <a:pt x="115" y="6"/>
                    </a:cubicBezTo>
                    <a:cubicBezTo>
                      <a:pt x="109" y="6"/>
                      <a:pt x="104" y="6"/>
                      <a:pt x="100" y="6"/>
                    </a:cubicBezTo>
                    <a:cubicBezTo>
                      <a:pt x="80" y="8"/>
                      <a:pt x="65" y="12"/>
                      <a:pt x="51" y="15"/>
                    </a:cubicBezTo>
                    <a:cubicBezTo>
                      <a:pt x="35" y="19"/>
                      <a:pt x="22" y="22"/>
                      <a:pt x="5" y="21"/>
                    </a:cubicBezTo>
                    <a:close/>
                    <a:moveTo>
                      <a:pt x="5" y="21"/>
                    </a:moveTo>
                    <a:cubicBezTo>
                      <a:pt x="5" y="21"/>
                      <a:pt x="5" y="21"/>
                      <a:pt x="5" y="21"/>
                    </a:cubicBezTo>
                  </a:path>
                </a:pathLst>
              </a:custGeom>
              <a:solidFill>
                <a:srgbClr val="FFFFFF"/>
              </a:solidFill>
              <a:ln w="9525">
                <a:solidFill>
                  <a:srgbClr val="C7B058"/>
                </a:solid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48" name="组合 47">
            <a:extLst>
              <a:ext uri="{FF2B5EF4-FFF2-40B4-BE49-F238E27FC236}">
                <a16:creationId xmlns:a16="http://schemas.microsoft.com/office/drawing/2014/main" id="{AFD9922F-2B79-4351-B0F2-2333611BC6E0}"/>
              </a:ext>
            </a:extLst>
          </p:cNvPr>
          <p:cNvGrpSpPr/>
          <p:nvPr/>
        </p:nvGrpSpPr>
        <p:grpSpPr>
          <a:xfrm>
            <a:off x="8117864" y="4070154"/>
            <a:ext cx="3401036" cy="1074481"/>
            <a:chOff x="8117864" y="4070154"/>
            <a:chExt cx="3401036" cy="1074481"/>
          </a:xfrm>
        </p:grpSpPr>
        <p:sp>
          <p:nvSpPr>
            <p:cNvPr id="49" name="ïšḻïḍe">
              <a:extLst>
                <a:ext uri="{FF2B5EF4-FFF2-40B4-BE49-F238E27FC236}">
                  <a16:creationId xmlns:a16="http://schemas.microsoft.com/office/drawing/2014/main" id="{013C7A26-534A-47D9-A3D5-0D090964C8B4}"/>
                </a:ext>
              </a:extLst>
            </p:cNvPr>
            <p:cNvSpPr/>
            <p:nvPr/>
          </p:nvSpPr>
          <p:spPr bwMode="auto">
            <a:xfrm>
              <a:off x="8117864" y="4126759"/>
              <a:ext cx="947364" cy="947364"/>
            </a:xfrm>
            <a:prstGeom prst="ellipse">
              <a:avLst/>
            </a:prstGeom>
            <a:solidFill>
              <a:srgbClr val="E4E6EA"/>
            </a:solidFill>
            <a:ln w="76200">
              <a:solidFill>
                <a:schemeClr val="bg1"/>
              </a:solidFill>
              <a:prstDash val="solid"/>
              <a:miter lim="800000"/>
              <a:headEnd/>
              <a:tailEnd/>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solidFill>
                  <a:schemeClr val="lt1"/>
                </a:solidFill>
                <a:latin typeface="微软雅黑" panose="020B0503020204020204" pitchFamily="34" charset="-122"/>
                <a:ea typeface="微软雅黑" panose="020B0503020204020204" pitchFamily="34" charset="-122"/>
              </a:endParaRPr>
            </a:p>
          </p:txBody>
        </p:sp>
        <p:grpSp>
          <p:nvGrpSpPr>
            <p:cNvPr id="50" name="iSlîḋe">
              <a:extLst>
                <a:ext uri="{FF2B5EF4-FFF2-40B4-BE49-F238E27FC236}">
                  <a16:creationId xmlns:a16="http://schemas.microsoft.com/office/drawing/2014/main" id="{9AA5FEDF-671D-489B-A8FD-ADDB754353E5}"/>
                </a:ext>
              </a:extLst>
            </p:cNvPr>
            <p:cNvGrpSpPr/>
            <p:nvPr/>
          </p:nvGrpSpPr>
          <p:grpSpPr>
            <a:xfrm>
              <a:off x="9160441" y="4070154"/>
              <a:ext cx="2358459" cy="1074481"/>
              <a:chOff x="4497135" y="4914352"/>
              <a:chExt cx="3197730" cy="1074481"/>
            </a:xfrm>
          </p:grpSpPr>
          <p:sp>
            <p:nvSpPr>
              <p:cNvPr id="56" name="íS1iḍé">
                <a:extLst>
                  <a:ext uri="{FF2B5EF4-FFF2-40B4-BE49-F238E27FC236}">
                    <a16:creationId xmlns:a16="http://schemas.microsoft.com/office/drawing/2014/main" id="{C6DD0A82-DF9B-479B-858A-A00AA99DE217}"/>
                  </a:ext>
                </a:extLst>
              </p:cNvPr>
              <p:cNvSpPr txBox="1"/>
              <p:nvPr/>
            </p:nvSpPr>
            <p:spPr>
              <a:xfrm>
                <a:off x="4497135" y="5386852"/>
                <a:ext cx="3197730" cy="601981"/>
              </a:xfrm>
              <a:prstGeom prst="rect">
                <a:avLst/>
              </a:prstGeom>
              <a:noFill/>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40000"/>
                  </a:lnSpc>
                </a:pPr>
                <a:r>
                  <a:rPr lang="zh-CN" altLang="en-US" sz="1100" dirty="0">
                    <a:solidFill>
                      <a:schemeClr val="dk1">
                        <a:lumMod val="100000"/>
                      </a:schemeClr>
                    </a:solidFill>
                    <a:latin typeface="微软雅黑" panose="020B0503020204020204" pitchFamily="34" charset="-122"/>
                    <a:ea typeface="微软雅黑" panose="020B0503020204020204" pitchFamily="34" charset="-122"/>
                  </a:rPr>
                  <a:t>输入您的内容输入您的内容</a:t>
                </a:r>
                <a:r>
                  <a:rPr lang="en-US" altLang="zh-CN" sz="1100" dirty="0">
                    <a:solidFill>
                      <a:schemeClr val="dk1">
                        <a:lumMod val="100000"/>
                      </a:schemeClr>
                    </a:solidFill>
                    <a:latin typeface="微软雅黑" panose="020B0503020204020204" pitchFamily="34" charset="-122"/>
                    <a:ea typeface="微软雅黑" panose="020B0503020204020204" pitchFamily="34" charset="-122"/>
                  </a:rPr>
                  <a:t>……</a:t>
                </a:r>
                <a:endParaRPr lang="zh-CN" altLang="en-US" sz="1100" dirty="0">
                  <a:solidFill>
                    <a:schemeClr val="dk1">
                      <a:lumMod val="100000"/>
                    </a:schemeClr>
                  </a:solidFill>
                  <a:latin typeface="微软雅黑" panose="020B0503020204020204" pitchFamily="34" charset="-122"/>
                  <a:ea typeface="微软雅黑" panose="020B0503020204020204" pitchFamily="34" charset="-122"/>
                </a:endParaRPr>
              </a:p>
            </p:txBody>
          </p:sp>
          <p:sp>
            <p:nvSpPr>
              <p:cNvPr id="57" name="íSḻíḍè">
                <a:extLst>
                  <a:ext uri="{FF2B5EF4-FFF2-40B4-BE49-F238E27FC236}">
                    <a16:creationId xmlns:a16="http://schemas.microsoft.com/office/drawing/2014/main" id="{909049BB-E341-4DD7-9FB4-DAE67FD9B19E}"/>
                  </a:ext>
                </a:extLst>
              </p:cNvPr>
              <p:cNvSpPr txBox="1"/>
              <p:nvPr/>
            </p:nvSpPr>
            <p:spPr>
              <a:xfrm>
                <a:off x="4497135" y="4914352"/>
                <a:ext cx="3197730" cy="472500"/>
              </a:xfrm>
              <a:prstGeom prst="rect">
                <a:avLst/>
              </a:prstGeom>
              <a:noFill/>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1600" b="1" dirty="0">
                    <a:solidFill>
                      <a:schemeClr val="dk1">
                        <a:lumMod val="100000"/>
                      </a:schemeClr>
                    </a:solidFill>
                    <a:latin typeface="微软雅黑" panose="020B0503020204020204" pitchFamily="34" charset="-122"/>
                    <a:ea typeface="微软雅黑" panose="020B0503020204020204" pitchFamily="34" charset="-122"/>
                  </a:rPr>
                  <a:t>输入标题</a:t>
                </a:r>
              </a:p>
            </p:txBody>
          </p:sp>
        </p:grpSp>
        <p:grpSp>
          <p:nvGrpSpPr>
            <p:cNvPr id="51" name="Group 25">
              <a:extLst>
                <a:ext uri="{FF2B5EF4-FFF2-40B4-BE49-F238E27FC236}">
                  <a16:creationId xmlns:a16="http://schemas.microsoft.com/office/drawing/2014/main" id="{69C7D56E-D81C-40DD-B09E-4762C26E963D}"/>
                </a:ext>
              </a:extLst>
            </p:cNvPr>
            <p:cNvGrpSpPr>
              <a:grpSpLocks noChangeAspect="1"/>
            </p:cNvGrpSpPr>
            <p:nvPr/>
          </p:nvGrpSpPr>
          <p:grpSpPr bwMode="auto">
            <a:xfrm>
              <a:off x="8418702" y="4365981"/>
              <a:ext cx="337839" cy="468920"/>
              <a:chOff x="2" y="-3"/>
              <a:chExt cx="1000" cy="1388"/>
            </a:xfrm>
          </p:grpSpPr>
          <p:sp>
            <p:nvSpPr>
              <p:cNvPr id="52" name="Freeform 26">
                <a:extLst>
                  <a:ext uri="{FF2B5EF4-FFF2-40B4-BE49-F238E27FC236}">
                    <a16:creationId xmlns:a16="http://schemas.microsoft.com/office/drawing/2014/main" id="{512BA2D4-A84C-40A8-8C0A-4D6886E64E70}"/>
                  </a:ext>
                </a:extLst>
              </p:cNvPr>
              <p:cNvSpPr>
                <a:spLocks noEditPoints="1"/>
              </p:cNvSpPr>
              <p:nvPr/>
            </p:nvSpPr>
            <p:spPr bwMode="auto">
              <a:xfrm>
                <a:off x="147" y="-3"/>
                <a:ext cx="702" cy="14"/>
              </a:xfrm>
              <a:custGeom>
                <a:avLst/>
                <a:gdLst>
                  <a:gd name="T0" fmla="*/ 258 w 261"/>
                  <a:gd name="T1" fmla="*/ 5 h 5"/>
                  <a:gd name="T2" fmla="*/ 2 w 261"/>
                  <a:gd name="T3" fmla="*/ 5 h 5"/>
                  <a:gd name="T4" fmla="*/ 0 w 261"/>
                  <a:gd name="T5" fmla="*/ 3 h 5"/>
                  <a:gd name="T6" fmla="*/ 2 w 261"/>
                  <a:gd name="T7" fmla="*/ 0 h 5"/>
                  <a:gd name="T8" fmla="*/ 258 w 261"/>
                  <a:gd name="T9" fmla="*/ 0 h 5"/>
                  <a:gd name="T10" fmla="*/ 261 w 261"/>
                  <a:gd name="T11" fmla="*/ 3 h 5"/>
                  <a:gd name="T12" fmla="*/ 258 w 261"/>
                  <a:gd name="T13" fmla="*/ 5 h 5"/>
                  <a:gd name="T14" fmla="*/ 258 w 261"/>
                  <a:gd name="T15" fmla="*/ 5 h 5"/>
                  <a:gd name="T16" fmla="*/ 258 w 261"/>
                  <a:gd name="T17"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1" h="5">
                    <a:moveTo>
                      <a:pt x="258" y="5"/>
                    </a:moveTo>
                    <a:cubicBezTo>
                      <a:pt x="2" y="5"/>
                      <a:pt x="2" y="5"/>
                      <a:pt x="2" y="5"/>
                    </a:cubicBezTo>
                    <a:cubicBezTo>
                      <a:pt x="1" y="5"/>
                      <a:pt x="0" y="4"/>
                      <a:pt x="0" y="3"/>
                    </a:cubicBezTo>
                    <a:cubicBezTo>
                      <a:pt x="0" y="1"/>
                      <a:pt x="1" y="0"/>
                      <a:pt x="2" y="0"/>
                    </a:cubicBezTo>
                    <a:cubicBezTo>
                      <a:pt x="258" y="0"/>
                      <a:pt x="258" y="0"/>
                      <a:pt x="258" y="0"/>
                    </a:cubicBezTo>
                    <a:cubicBezTo>
                      <a:pt x="260" y="0"/>
                      <a:pt x="261" y="1"/>
                      <a:pt x="261" y="3"/>
                    </a:cubicBezTo>
                    <a:cubicBezTo>
                      <a:pt x="261" y="4"/>
                      <a:pt x="260" y="5"/>
                      <a:pt x="258" y="5"/>
                    </a:cubicBezTo>
                    <a:close/>
                    <a:moveTo>
                      <a:pt x="258" y="5"/>
                    </a:moveTo>
                    <a:cubicBezTo>
                      <a:pt x="258" y="5"/>
                      <a:pt x="258" y="5"/>
                      <a:pt x="258" y="5"/>
                    </a:cubicBezTo>
                  </a:path>
                </a:pathLst>
              </a:custGeom>
              <a:solidFill>
                <a:srgbClr val="FFFFFF"/>
              </a:solidFill>
              <a:ln w="9525">
                <a:solidFill>
                  <a:srgbClr val="C7B058"/>
                </a:solid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3" name="Freeform 27">
                <a:extLst>
                  <a:ext uri="{FF2B5EF4-FFF2-40B4-BE49-F238E27FC236}">
                    <a16:creationId xmlns:a16="http://schemas.microsoft.com/office/drawing/2014/main" id="{33BD1C28-BA59-405A-B0B1-16534DA76ABF}"/>
                  </a:ext>
                </a:extLst>
              </p:cNvPr>
              <p:cNvSpPr>
                <a:spLocks noEditPoints="1"/>
              </p:cNvSpPr>
              <p:nvPr/>
            </p:nvSpPr>
            <p:spPr bwMode="auto">
              <a:xfrm>
                <a:off x="7" y="590"/>
                <a:ext cx="990" cy="790"/>
              </a:xfrm>
              <a:custGeom>
                <a:avLst/>
                <a:gdLst>
                  <a:gd name="T0" fmla="*/ 333 w 368"/>
                  <a:gd name="T1" fmla="*/ 3 h 294"/>
                  <a:gd name="T2" fmla="*/ 237 w 368"/>
                  <a:gd name="T3" fmla="*/ 25 h 294"/>
                  <a:gd name="T4" fmla="*/ 137 w 368"/>
                  <a:gd name="T5" fmla="*/ 3 h 294"/>
                  <a:gd name="T6" fmla="*/ 52 w 368"/>
                  <a:gd name="T7" fmla="*/ 14 h 294"/>
                  <a:gd name="T8" fmla="*/ 32 w 368"/>
                  <a:gd name="T9" fmla="*/ 7 h 294"/>
                  <a:gd name="T10" fmla="*/ 0 w 368"/>
                  <a:gd name="T11" fmla="*/ 110 h 294"/>
                  <a:gd name="T12" fmla="*/ 184 w 368"/>
                  <a:gd name="T13" fmla="*/ 294 h 294"/>
                  <a:gd name="T14" fmla="*/ 368 w 368"/>
                  <a:gd name="T15" fmla="*/ 110 h 294"/>
                  <a:gd name="T16" fmla="*/ 333 w 368"/>
                  <a:gd name="T17" fmla="*/ 3 h 294"/>
                  <a:gd name="T18" fmla="*/ 333 w 368"/>
                  <a:gd name="T19" fmla="*/ 3 h 294"/>
                  <a:gd name="T20" fmla="*/ 333 w 368"/>
                  <a:gd name="T21" fmla="*/ 3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8" h="294">
                    <a:moveTo>
                      <a:pt x="333" y="3"/>
                    </a:moveTo>
                    <a:cubicBezTo>
                      <a:pt x="292" y="25"/>
                      <a:pt x="260" y="28"/>
                      <a:pt x="237" y="25"/>
                    </a:cubicBezTo>
                    <a:cubicBezTo>
                      <a:pt x="195" y="21"/>
                      <a:pt x="183" y="0"/>
                      <a:pt x="137" y="3"/>
                    </a:cubicBezTo>
                    <a:cubicBezTo>
                      <a:pt x="100" y="6"/>
                      <a:pt x="84" y="21"/>
                      <a:pt x="52" y="14"/>
                    </a:cubicBezTo>
                    <a:cubicBezTo>
                      <a:pt x="45" y="13"/>
                      <a:pt x="38" y="10"/>
                      <a:pt x="32" y="7"/>
                    </a:cubicBezTo>
                    <a:cubicBezTo>
                      <a:pt x="12" y="37"/>
                      <a:pt x="0" y="72"/>
                      <a:pt x="0" y="110"/>
                    </a:cubicBezTo>
                    <a:cubicBezTo>
                      <a:pt x="0" y="212"/>
                      <a:pt x="83" y="294"/>
                      <a:pt x="184" y="294"/>
                    </a:cubicBezTo>
                    <a:cubicBezTo>
                      <a:pt x="286" y="294"/>
                      <a:pt x="368" y="212"/>
                      <a:pt x="368" y="110"/>
                    </a:cubicBezTo>
                    <a:cubicBezTo>
                      <a:pt x="368" y="70"/>
                      <a:pt x="355" y="33"/>
                      <a:pt x="333" y="3"/>
                    </a:cubicBezTo>
                    <a:close/>
                    <a:moveTo>
                      <a:pt x="333" y="3"/>
                    </a:moveTo>
                    <a:cubicBezTo>
                      <a:pt x="333" y="3"/>
                      <a:pt x="333" y="3"/>
                      <a:pt x="333" y="3"/>
                    </a:cubicBezTo>
                  </a:path>
                </a:pathLst>
              </a:custGeom>
              <a:solidFill>
                <a:srgbClr val="C11D1D"/>
              </a:solidFill>
              <a:ln w="9525">
                <a:solidFill>
                  <a:srgbClr val="C7B058"/>
                </a:solid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4" name="Freeform 28">
                <a:extLst>
                  <a:ext uri="{FF2B5EF4-FFF2-40B4-BE49-F238E27FC236}">
                    <a16:creationId xmlns:a16="http://schemas.microsoft.com/office/drawing/2014/main" id="{ED3B3036-D51B-4A44-844B-C121870A179F}"/>
                  </a:ext>
                </a:extLst>
              </p:cNvPr>
              <p:cNvSpPr>
                <a:spLocks noEditPoints="1"/>
              </p:cNvSpPr>
              <p:nvPr/>
            </p:nvSpPr>
            <p:spPr bwMode="auto">
              <a:xfrm>
                <a:off x="2" y="588"/>
                <a:ext cx="1000" cy="797"/>
              </a:xfrm>
              <a:custGeom>
                <a:avLst/>
                <a:gdLst>
                  <a:gd name="T0" fmla="*/ 186 w 372"/>
                  <a:gd name="T1" fmla="*/ 297 h 297"/>
                  <a:gd name="T2" fmla="*/ 0 w 372"/>
                  <a:gd name="T3" fmla="*/ 111 h 297"/>
                  <a:gd name="T4" fmla="*/ 32 w 372"/>
                  <a:gd name="T5" fmla="*/ 7 h 297"/>
                  <a:gd name="T6" fmla="*/ 35 w 372"/>
                  <a:gd name="T7" fmla="*/ 6 h 297"/>
                  <a:gd name="T8" fmla="*/ 55 w 372"/>
                  <a:gd name="T9" fmla="*/ 13 h 297"/>
                  <a:gd name="T10" fmla="*/ 101 w 372"/>
                  <a:gd name="T11" fmla="*/ 9 h 297"/>
                  <a:gd name="T12" fmla="*/ 139 w 372"/>
                  <a:gd name="T13" fmla="*/ 2 h 297"/>
                  <a:gd name="T14" fmla="*/ 197 w 372"/>
                  <a:gd name="T15" fmla="*/ 13 h 297"/>
                  <a:gd name="T16" fmla="*/ 239 w 372"/>
                  <a:gd name="T17" fmla="*/ 24 h 297"/>
                  <a:gd name="T18" fmla="*/ 334 w 372"/>
                  <a:gd name="T19" fmla="*/ 2 h 297"/>
                  <a:gd name="T20" fmla="*/ 337 w 372"/>
                  <a:gd name="T21" fmla="*/ 3 h 297"/>
                  <a:gd name="T22" fmla="*/ 372 w 372"/>
                  <a:gd name="T23" fmla="*/ 111 h 297"/>
                  <a:gd name="T24" fmla="*/ 186 w 372"/>
                  <a:gd name="T25" fmla="*/ 297 h 297"/>
                  <a:gd name="T26" fmla="*/ 35 w 372"/>
                  <a:gd name="T27" fmla="*/ 11 h 297"/>
                  <a:gd name="T28" fmla="*/ 5 w 372"/>
                  <a:gd name="T29" fmla="*/ 111 h 297"/>
                  <a:gd name="T30" fmla="*/ 186 w 372"/>
                  <a:gd name="T31" fmla="*/ 292 h 297"/>
                  <a:gd name="T32" fmla="*/ 367 w 372"/>
                  <a:gd name="T33" fmla="*/ 111 h 297"/>
                  <a:gd name="T34" fmla="*/ 334 w 372"/>
                  <a:gd name="T35" fmla="*/ 7 h 297"/>
                  <a:gd name="T36" fmla="*/ 238 w 372"/>
                  <a:gd name="T37" fmla="*/ 29 h 297"/>
                  <a:gd name="T38" fmla="*/ 195 w 372"/>
                  <a:gd name="T39" fmla="*/ 17 h 297"/>
                  <a:gd name="T40" fmla="*/ 139 w 372"/>
                  <a:gd name="T41" fmla="*/ 7 h 297"/>
                  <a:gd name="T42" fmla="*/ 102 w 372"/>
                  <a:gd name="T43" fmla="*/ 14 h 297"/>
                  <a:gd name="T44" fmla="*/ 54 w 372"/>
                  <a:gd name="T45" fmla="*/ 18 h 297"/>
                  <a:gd name="T46" fmla="*/ 35 w 372"/>
                  <a:gd name="T47" fmla="*/ 11 h 297"/>
                  <a:gd name="T48" fmla="*/ 35 w 372"/>
                  <a:gd name="T49" fmla="*/ 11 h 297"/>
                  <a:gd name="T50" fmla="*/ 35 w 372"/>
                  <a:gd name="T51" fmla="*/ 11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72" h="297">
                    <a:moveTo>
                      <a:pt x="186" y="297"/>
                    </a:moveTo>
                    <a:cubicBezTo>
                      <a:pt x="83" y="297"/>
                      <a:pt x="0" y="214"/>
                      <a:pt x="0" y="111"/>
                    </a:cubicBezTo>
                    <a:cubicBezTo>
                      <a:pt x="0" y="74"/>
                      <a:pt x="11" y="38"/>
                      <a:pt x="32" y="7"/>
                    </a:cubicBezTo>
                    <a:cubicBezTo>
                      <a:pt x="33" y="6"/>
                      <a:pt x="34" y="6"/>
                      <a:pt x="35" y="6"/>
                    </a:cubicBezTo>
                    <a:cubicBezTo>
                      <a:pt x="42" y="9"/>
                      <a:pt x="48" y="12"/>
                      <a:pt x="55" y="13"/>
                    </a:cubicBezTo>
                    <a:cubicBezTo>
                      <a:pt x="73" y="17"/>
                      <a:pt x="86" y="13"/>
                      <a:pt x="101" y="9"/>
                    </a:cubicBezTo>
                    <a:cubicBezTo>
                      <a:pt x="111" y="6"/>
                      <a:pt x="123" y="3"/>
                      <a:pt x="139" y="2"/>
                    </a:cubicBezTo>
                    <a:cubicBezTo>
                      <a:pt x="165" y="0"/>
                      <a:pt x="181" y="6"/>
                      <a:pt x="197" y="13"/>
                    </a:cubicBezTo>
                    <a:cubicBezTo>
                      <a:pt x="209" y="17"/>
                      <a:pt x="221" y="22"/>
                      <a:pt x="239" y="24"/>
                    </a:cubicBezTo>
                    <a:cubicBezTo>
                      <a:pt x="269" y="27"/>
                      <a:pt x="301" y="20"/>
                      <a:pt x="334" y="2"/>
                    </a:cubicBezTo>
                    <a:cubicBezTo>
                      <a:pt x="335" y="1"/>
                      <a:pt x="336" y="2"/>
                      <a:pt x="337" y="3"/>
                    </a:cubicBezTo>
                    <a:cubicBezTo>
                      <a:pt x="360" y="34"/>
                      <a:pt x="372" y="72"/>
                      <a:pt x="372" y="111"/>
                    </a:cubicBezTo>
                    <a:cubicBezTo>
                      <a:pt x="372" y="214"/>
                      <a:pt x="289" y="297"/>
                      <a:pt x="186" y="297"/>
                    </a:cubicBezTo>
                    <a:close/>
                    <a:moveTo>
                      <a:pt x="35" y="11"/>
                    </a:moveTo>
                    <a:cubicBezTo>
                      <a:pt x="15" y="41"/>
                      <a:pt x="5" y="75"/>
                      <a:pt x="5" y="111"/>
                    </a:cubicBezTo>
                    <a:cubicBezTo>
                      <a:pt x="5" y="211"/>
                      <a:pt x="86" y="292"/>
                      <a:pt x="186" y="292"/>
                    </a:cubicBezTo>
                    <a:cubicBezTo>
                      <a:pt x="286" y="292"/>
                      <a:pt x="367" y="211"/>
                      <a:pt x="367" y="111"/>
                    </a:cubicBezTo>
                    <a:cubicBezTo>
                      <a:pt x="367" y="74"/>
                      <a:pt x="356" y="38"/>
                      <a:pt x="334" y="7"/>
                    </a:cubicBezTo>
                    <a:cubicBezTo>
                      <a:pt x="301" y="25"/>
                      <a:pt x="269" y="32"/>
                      <a:pt x="238" y="29"/>
                    </a:cubicBezTo>
                    <a:cubicBezTo>
                      <a:pt x="220" y="27"/>
                      <a:pt x="207" y="22"/>
                      <a:pt x="195" y="17"/>
                    </a:cubicBezTo>
                    <a:cubicBezTo>
                      <a:pt x="179" y="11"/>
                      <a:pt x="165" y="5"/>
                      <a:pt x="139" y="7"/>
                    </a:cubicBezTo>
                    <a:cubicBezTo>
                      <a:pt x="124" y="8"/>
                      <a:pt x="112" y="11"/>
                      <a:pt x="102" y="14"/>
                    </a:cubicBezTo>
                    <a:cubicBezTo>
                      <a:pt x="86" y="18"/>
                      <a:pt x="73" y="22"/>
                      <a:pt x="54" y="18"/>
                    </a:cubicBezTo>
                    <a:cubicBezTo>
                      <a:pt x="47" y="16"/>
                      <a:pt x="41" y="14"/>
                      <a:pt x="35" y="11"/>
                    </a:cubicBezTo>
                    <a:close/>
                    <a:moveTo>
                      <a:pt x="35" y="11"/>
                    </a:moveTo>
                    <a:cubicBezTo>
                      <a:pt x="35" y="11"/>
                      <a:pt x="35" y="11"/>
                      <a:pt x="35" y="11"/>
                    </a:cubicBezTo>
                  </a:path>
                </a:pathLst>
              </a:custGeom>
              <a:solidFill>
                <a:srgbClr val="FFFFFF"/>
              </a:solidFill>
              <a:ln w="9525">
                <a:solidFill>
                  <a:srgbClr val="C7B058"/>
                </a:solid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5" name="Freeform 29">
                <a:extLst>
                  <a:ext uri="{FF2B5EF4-FFF2-40B4-BE49-F238E27FC236}">
                    <a16:creationId xmlns:a16="http://schemas.microsoft.com/office/drawing/2014/main" id="{0114E39D-2778-4139-AC99-DEEC20973ED5}"/>
                  </a:ext>
                </a:extLst>
              </p:cNvPr>
              <p:cNvSpPr>
                <a:spLocks noEditPoints="1"/>
              </p:cNvSpPr>
              <p:nvPr/>
            </p:nvSpPr>
            <p:spPr bwMode="auto">
              <a:xfrm>
                <a:off x="85" y="-3"/>
                <a:ext cx="826" cy="669"/>
              </a:xfrm>
              <a:custGeom>
                <a:avLst/>
                <a:gdLst>
                  <a:gd name="T0" fmla="*/ 221 w 307"/>
                  <a:gd name="T1" fmla="*/ 249 h 249"/>
                  <a:gd name="T2" fmla="*/ 207 w 307"/>
                  <a:gd name="T3" fmla="*/ 249 h 249"/>
                  <a:gd name="T4" fmla="*/ 164 w 307"/>
                  <a:gd name="T5" fmla="*/ 237 h 249"/>
                  <a:gd name="T6" fmla="*/ 108 w 307"/>
                  <a:gd name="T7" fmla="*/ 227 h 249"/>
                  <a:gd name="T8" fmla="*/ 71 w 307"/>
                  <a:gd name="T9" fmla="*/ 234 h 249"/>
                  <a:gd name="T10" fmla="*/ 23 w 307"/>
                  <a:gd name="T11" fmla="*/ 238 h 249"/>
                  <a:gd name="T12" fmla="*/ 2 w 307"/>
                  <a:gd name="T13" fmla="*/ 230 h 249"/>
                  <a:gd name="T14" fmla="*/ 1 w 307"/>
                  <a:gd name="T15" fmla="*/ 229 h 249"/>
                  <a:gd name="T16" fmla="*/ 1 w 307"/>
                  <a:gd name="T17" fmla="*/ 227 h 249"/>
                  <a:gd name="T18" fmla="*/ 74 w 307"/>
                  <a:gd name="T19" fmla="*/ 164 h 249"/>
                  <a:gd name="T20" fmla="*/ 74 w 307"/>
                  <a:gd name="T21" fmla="*/ 3 h 249"/>
                  <a:gd name="T22" fmla="*/ 77 w 307"/>
                  <a:gd name="T23" fmla="*/ 0 h 249"/>
                  <a:gd name="T24" fmla="*/ 233 w 307"/>
                  <a:gd name="T25" fmla="*/ 0 h 249"/>
                  <a:gd name="T26" fmla="*/ 236 w 307"/>
                  <a:gd name="T27" fmla="*/ 3 h 249"/>
                  <a:gd name="T28" fmla="*/ 236 w 307"/>
                  <a:gd name="T29" fmla="*/ 163 h 249"/>
                  <a:gd name="T30" fmla="*/ 306 w 307"/>
                  <a:gd name="T31" fmla="*/ 223 h 249"/>
                  <a:gd name="T32" fmla="*/ 306 w 307"/>
                  <a:gd name="T33" fmla="*/ 225 h 249"/>
                  <a:gd name="T34" fmla="*/ 305 w 307"/>
                  <a:gd name="T35" fmla="*/ 226 h 249"/>
                  <a:gd name="T36" fmla="*/ 221 w 307"/>
                  <a:gd name="T37" fmla="*/ 249 h 249"/>
                  <a:gd name="T38" fmla="*/ 117 w 307"/>
                  <a:gd name="T39" fmla="*/ 221 h 249"/>
                  <a:gd name="T40" fmla="*/ 166 w 307"/>
                  <a:gd name="T41" fmla="*/ 232 h 249"/>
                  <a:gd name="T42" fmla="*/ 208 w 307"/>
                  <a:gd name="T43" fmla="*/ 244 h 249"/>
                  <a:gd name="T44" fmla="*/ 300 w 307"/>
                  <a:gd name="T45" fmla="*/ 223 h 249"/>
                  <a:gd name="T46" fmla="*/ 232 w 307"/>
                  <a:gd name="T47" fmla="*/ 167 h 249"/>
                  <a:gd name="T48" fmla="*/ 231 w 307"/>
                  <a:gd name="T49" fmla="*/ 165 h 249"/>
                  <a:gd name="T50" fmla="*/ 231 w 307"/>
                  <a:gd name="T51" fmla="*/ 5 h 249"/>
                  <a:gd name="T52" fmla="*/ 79 w 307"/>
                  <a:gd name="T53" fmla="*/ 5 h 249"/>
                  <a:gd name="T54" fmla="*/ 79 w 307"/>
                  <a:gd name="T55" fmla="*/ 165 h 249"/>
                  <a:gd name="T56" fmla="*/ 78 w 307"/>
                  <a:gd name="T57" fmla="*/ 167 h 249"/>
                  <a:gd name="T58" fmla="*/ 7 w 307"/>
                  <a:gd name="T59" fmla="*/ 227 h 249"/>
                  <a:gd name="T60" fmla="*/ 24 w 307"/>
                  <a:gd name="T61" fmla="*/ 233 h 249"/>
                  <a:gd name="T62" fmla="*/ 70 w 307"/>
                  <a:gd name="T63" fmla="*/ 229 h 249"/>
                  <a:gd name="T64" fmla="*/ 108 w 307"/>
                  <a:gd name="T65" fmla="*/ 222 h 249"/>
                  <a:gd name="T66" fmla="*/ 117 w 307"/>
                  <a:gd name="T67" fmla="*/ 221 h 249"/>
                  <a:gd name="T68" fmla="*/ 117 w 307"/>
                  <a:gd name="T69" fmla="*/ 221 h 249"/>
                  <a:gd name="T70" fmla="*/ 117 w 307"/>
                  <a:gd name="T71" fmla="*/ 221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7" h="249">
                    <a:moveTo>
                      <a:pt x="221" y="249"/>
                    </a:moveTo>
                    <a:cubicBezTo>
                      <a:pt x="216" y="249"/>
                      <a:pt x="212" y="249"/>
                      <a:pt x="207" y="249"/>
                    </a:cubicBezTo>
                    <a:cubicBezTo>
                      <a:pt x="189" y="247"/>
                      <a:pt x="176" y="242"/>
                      <a:pt x="164" y="237"/>
                    </a:cubicBezTo>
                    <a:cubicBezTo>
                      <a:pt x="148" y="231"/>
                      <a:pt x="134" y="225"/>
                      <a:pt x="108" y="227"/>
                    </a:cubicBezTo>
                    <a:cubicBezTo>
                      <a:pt x="93" y="228"/>
                      <a:pt x="81" y="231"/>
                      <a:pt x="71" y="234"/>
                    </a:cubicBezTo>
                    <a:cubicBezTo>
                      <a:pt x="55" y="238"/>
                      <a:pt x="42" y="242"/>
                      <a:pt x="23" y="238"/>
                    </a:cubicBezTo>
                    <a:cubicBezTo>
                      <a:pt x="16" y="236"/>
                      <a:pt x="9" y="234"/>
                      <a:pt x="2" y="230"/>
                    </a:cubicBezTo>
                    <a:cubicBezTo>
                      <a:pt x="1" y="230"/>
                      <a:pt x="1" y="230"/>
                      <a:pt x="1" y="229"/>
                    </a:cubicBezTo>
                    <a:cubicBezTo>
                      <a:pt x="0" y="228"/>
                      <a:pt x="1" y="227"/>
                      <a:pt x="1" y="227"/>
                    </a:cubicBezTo>
                    <a:cubicBezTo>
                      <a:pt x="19" y="200"/>
                      <a:pt x="45" y="178"/>
                      <a:pt x="74" y="164"/>
                    </a:cubicBezTo>
                    <a:cubicBezTo>
                      <a:pt x="74" y="3"/>
                      <a:pt x="74" y="3"/>
                      <a:pt x="74" y="3"/>
                    </a:cubicBezTo>
                    <a:cubicBezTo>
                      <a:pt x="74" y="1"/>
                      <a:pt x="75" y="0"/>
                      <a:pt x="77" y="0"/>
                    </a:cubicBezTo>
                    <a:cubicBezTo>
                      <a:pt x="233" y="0"/>
                      <a:pt x="233" y="0"/>
                      <a:pt x="233" y="0"/>
                    </a:cubicBezTo>
                    <a:cubicBezTo>
                      <a:pt x="235" y="0"/>
                      <a:pt x="236" y="1"/>
                      <a:pt x="236" y="3"/>
                    </a:cubicBezTo>
                    <a:cubicBezTo>
                      <a:pt x="236" y="163"/>
                      <a:pt x="236" y="163"/>
                      <a:pt x="236" y="163"/>
                    </a:cubicBezTo>
                    <a:cubicBezTo>
                      <a:pt x="264" y="177"/>
                      <a:pt x="288" y="197"/>
                      <a:pt x="306" y="223"/>
                    </a:cubicBezTo>
                    <a:cubicBezTo>
                      <a:pt x="306" y="223"/>
                      <a:pt x="307" y="224"/>
                      <a:pt x="306" y="225"/>
                    </a:cubicBezTo>
                    <a:cubicBezTo>
                      <a:pt x="306" y="225"/>
                      <a:pt x="306" y="226"/>
                      <a:pt x="305" y="226"/>
                    </a:cubicBezTo>
                    <a:cubicBezTo>
                      <a:pt x="276" y="242"/>
                      <a:pt x="248" y="249"/>
                      <a:pt x="221" y="249"/>
                    </a:cubicBezTo>
                    <a:close/>
                    <a:moveTo>
                      <a:pt x="117" y="221"/>
                    </a:moveTo>
                    <a:cubicBezTo>
                      <a:pt x="138" y="221"/>
                      <a:pt x="152" y="227"/>
                      <a:pt x="166" y="232"/>
                    </a:cubicBezTo>
                    <a:cubicBezTo>
                      <a:pt x="178" y="237"/>
                      <a:pt x="190" y="242"/>
                      <a:pt x="208" y="244"/>
                    </a:cubicBezTo>
                    <a:cubicBezTo>
                      <a:pt x="237" y="247"/>
                      <a:pt x="268" y="240"/>
                      <a:pt x="300" y="223"/>
                    </a:cubicBezTo>
                    <a:cubicBezTo>
                      <a:pt x="283" y="199"/>
                      <a:pt x="259" y="180"/>
                      <a:pt x="232" y="167"/>
                    </a:cubicBezTo>
                    <a:cubicBezTo>
                      <a:pt x="231" y="167"/>
                      <a:pt x="231" y="166"/>
                      <a:pt x="231" y="165"/>
                    </a:cubicBezTo>
                    <a:cubicBezTo>
                      <a:pt x="231" y="5"/>
                      <a:pt x="231" y="5"/>
                      <a:pt x="231" y="5"/>
                    </a:cubicBezTo>
                    <a:cubicBezTo>
                      <a:pt x="79" y="5"/>
                      <a:pt x="79" y="5"/>
                      <a:pt x="79" y="5"/>
                    </a:cubicBezTo>
                    <a:cubicBezTo>
                      <a:pt x="79" y="165"/>
                      <a:pt x="79" y="165"/>
                      <a:pt x="79" y="165"/>
                    </a:cubicBezTo>
                    <a:cubicBezTo>
                      <a:pt x="79" y="166"/>
                      <a:pt x="79" y="167"/>
                      <a:pt x="78" y="167"/>
                    </a:cubicBezTo>
                    <a:cubicBezTo>
                      <a:pt x="49" y="181"/>
                      <a:pt x="25" y="202"/>
                      <a:pt x="7" y="227"/>
                    </a:cubicBezTo>
                    <a:cubicBezTo>
                      <a:pt x="12" y="230"/>
                      <a:pt x="18" y="232"/>
                      <a:pt x="24" y="233"/>
                    </a:cubicBezTo>
                    <a:cubicBezTo>
                      <a:pt x="42" y="237"/>
                      <a:pt x="55" y="234"/>
                      <a:pt x="70" y="229"/>
                    </a:cubicBezTo>
                    <a:cubicBezTo>
                      <a:pt x="80" y="226"/>
                      <a:pt x="92" y="223"/>
                      <a:pt x="108" y="222"/>
                    </a:cubicBezTo>
                    <a:cubicBezTo>
                      <a:pt x="111" y="222"/>
                      <a:pt x="114" y="221"/>
                      <a:pt x="117" y="221"/>
                    </a:cubicBezTo>
                    <a:close/>
                    <a:moveTo>
                      <a:pt x="117" y="221"/>
                    </a:moveTo>
                    <a:cubicBezTo>
                      <a:pt x="117" y="221"/>
                      <a:pt x="117" y="221"/>
                      <a:pt x="117" y="221"/>
                    </a:cubicBezTo>
                  </a:path>
                </a:pathLst>
              </a:custGeom>
              <a:solidFill>
                <a:srgbClr val="FFFFFF"/>
              </a:solidFill>
              <a:ln w="9525">
                <a:solidFill>
                  <a:srgbClr val="C7B058"/>
                </a:solid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60" name="文本框 59">
            <a:extLst>
              <a:ext uri="{FF2B5EF4-FFF2-40B4-BE49-F238E27FC236}">
                <a16:creationId xmlns:a16="http://schemas.microsoft.com/office/drawing/2014/main" id="{E42D5B69-99B2-49C5-8007-4C35A986EFC7}"/>
              </a:ext>
            </a:extLst>
          </p:cNvPr>
          <p:cNvSpPr txBox="1"/>
          <p:nvPr/>
        </p:nvSpPr>
        <p:spPr>
          <a:xfrm>
            <a:off x="249381" y="466732"/>
            <a:ext cx="2343694"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输入标题</a:t>
            </a:r>
          </a:p>
        </p:txBody>
      </p:sp>
    </p:spTree>
    <p:extLst>
      <p:ext uri="{BB962C8B-B14F-4D97-AF65-F5344CB8AC3E}">
        <p14:creationId xmlns:p14="http://schemas.microsoft.com/office/powerpoint/2010/main" val="1128256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500"/>
                                        <p:tgtEl>
                                          <p:spTgt spid="3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500"/>
                                        <p:tgtEl>
                                          <p:spTgt spid="4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up)">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59"/>
                                        </p:tgtEl>
                                        <p:attrNameLst>
                                          <p:attrName>style.visibility</p:attrName>
                                        </p:attrNameLst>
                                      </p:cBhvr>
                                      <p:to>
                                        <p:strVal val="visible"/>
                                      </p:to>
                                    </p:set>
                                    <p:animEffect transition="in" filter="wipe(up)">
                                      <p:cBhvr>
                                        <p:cTn id="32"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73FEE69E-84D1-470B-A507-B2467219B3F2}"/>
              </a:ext>
            </a:extLst>
          </p:cNvPr>
          <p:cNvGrpSpPr/>
          <p:nvPr/>
        </p:nvGrpSpPr>
        <p:grpSpPr>
          <a:xfrm>
            <a:off x="8053388" y="4138985"/>
            <a:ext cx="3467100" cy="1710369"/>
            <a:chOff x="8053388" y="4138985"/>
            <a:chExt cx="3467100" cy="1710369"/>
          </a:xfrm>
        </p:grpSpPr>
        <p:sp>
          <p:nvSpPr>
            <p:cNvPr id="12" name="îśḻiḍe">
              <a:extLst>
                <a:ext uri="{FF2B5EF4-FFF2-40B4-BE49-F238E27FC236}">
                  <a16:creationId xmlns:a16="http://schemas.microsoft.com/office/drawing/2014/main" id="{3CA1B1BA-8CBD-497D-AF91-C55A3A4FCD9C}"/>
                </a:ext>
              </a:extLst>
            </p:cNvPr>
            <p:cNvSpPr txBox="1"/>
            <p:nvPr/>
          </p:nvSpPr>
          <p:spPr>
            <a:xfrm>
              <a:off x="8053388" y="4486320"/>
              <a:ext cx="3467100" cy="1363034"/>
            </a:xfrm>
            <a:prstGeom prst="rect">
              <a:avLst/>
            </a:prstGeom>
            <a:noFill/>
          </p:spPr>
          <p:txBody>
            <a:bodyPr wrap="square" lIns="91440" tIns="45720" rIns="91440" bIns="45720" anchor="t" anchorCtr="0">
              <a:normAutofit/>
            </a:bodyPr>
            <a:lstStyle/>
            <a:p>
              <a:pPr lvl="0" algn="r">
                <a:lnSpc>
                  <a:spcPct val="150000"/>
                </a:lnSpc>
                <a:spcBef>
                  <a:spcPct val="0"/>
                </a:spcBef>
                <a:defRPr/>
              </a:pPr>
              <a:r>
                <a:rPr lang="zh-CN" altLang="en-US" sz="1200" dirty="0">
                  <a:solidFill>
                    <a:schemeClr val="dk1">
                      <a:lumMod val="100000"/>
                    </a:schemeClr>
                  </a:solidFill>
                  <a:latin typeface="微软雅黑" panose="020B0503020204020204" pitchFamily="34" charset="-122"/>
                  <a:ea typeface="微软雅黑" panose="020B0503020204020204" pitchFamily="34" charset="-122"/>
                </a:rPr>
                <a:t>输入您的内容输入您的内容输入您的内容输入您的内容输入您的内容输入您的内容输入您的内容输入您的内容输入您的内容输入您的内容</a:t>
              </a:r>
              <a:endParaRPr lang="en-US" altLang="zh-CN" sz="1200" dirty="0">
                <a:solidFill>
                  <a:schemeClr val="dk1">
                    <a:lumMod val="100000"/>
                  </a:schemeClr>
                </a:solidFill>
                <a:latin typeface="微软雅黑" panose="020B0503020204020204" pitchFamily="34" charset="-122"/>
                <a:ea typeface="微软雅黑" panose="020B0503020204020204" pitchFamily="34" charset="-122"/>
              </a:endParaRPr>
            </a:p>
            <a:p>
              <a:pPr lvl="0" algn="r">
                <a:lnSpc>
                  <a:spcPct val="150000"/>
                </a:lnSpc>
                <a:spcBef>
                  <a:spcPct val="0"/>
                </a:spcBef>
                <a:defRPr/>
              </a:pPr>
              <a:r>
                <a:rPr lang="en-US" altLang="zh-CN" sz="1200" dirty="0">
                  <a:solidFill>
                    <a:schemeClr val="dk1">
                      <a:lumMod val="100000"/>
                    </a:schemeClr>
                  </a:solidFill>
                  <a:latin typeface="微软雅黑" panose="020B0503020204020204" pitchFamily="34" charset="-122"/>
                  <a:ea typeface="微软雅黑" panose="020B0503020204020204" pitchFamily="34" charset="-122"/>
                </a:rPr>
                <a:t>……</a:t>
              </a:r>
            </a:p>
          </p:txBody>
        </p:sp>
        <p:sp>
          <p:nvSpPr>
            <p:cNvPr id="13" name="íšḷïďè">
              <a:extLst>
                <a:ext uri="{FF2B5EF4-FFF2-40B4-BE49-F238E27FC236}">
                  <a16:creationId xmlns:a16="http://schemas.microsoft.com/office/drawing/2014/main" id="{B67DAD23-C0A6-4D27-B7B8-A7D0E91F04EE}"/>
                </a:ext>
              </a:extLst>
            </p:cNvPr>
            <p:cNvSpPr/>
            <p:nvPr/>
          </p:nvSpPr>
          <p:spPr>
            <a:xfrm>
              <a:off x="8053388" y="4138985"/>
              <a:ext cx="3467100" cy="335557"/>
            </a:xfrm>
            <a:prstGeom prst="rect">
              <a:avLst/>
            </a:prstGeom>
          </p:spPr>
          <p:txBody>
            <a:bodyPr wrap="square" lIns="91440" tIns="45720" rIns="91440" bIns="45720" anchor="t" anchorCtr="0">
              <a:normAutofit fontScale="92500" lnSpcReduction="10000"/>
            </a:bodyPr>
            <a:lstStyle/>
            <a:p>
              <a:pPr algn="r"/>
              <a:r>
                <a:rPr lang="zh-CN" altLang="en-US" b="1" dirty="0">
                  <a:latin typeface="微软雅黑" panose="020B0503020204020204" pitchFamily="34" charset="-122"/>
                  <a:ea typeface="微软雅黑" panose="020B0503020204020204" pitchFamily="34" charset="-122"/>
                </a:rPr>
                <a:t>输入内容</a:t>
              </a:r>
            </a:p>
          </p:txBody>
        </p:sp>
      </p:grpSp>
      <p:grpSp>
        <p:nvGrpSpPr>
          <p:cNvPr id="77" name="组合 76">
            <a:extLst>
              <a:ext uri="{FF2B5EF4-FFF2-40B4-BE49-F238E27FC236}">
                <a16:creationId xmlns:a16="http://schemas.microsoft.com/office/drawing/2014/main" id="{407588AA-AFC4-4B0D-A72A-B3BD9A56C591}"/>
              </a:ext>
            </a:extLst>
          </p:cNvPr>
          <p:cNvGrpSpPr/>
          <p:nvPr/>
        </p:nvGrpSpPr>
        <p:grpSpPr>
          <a:xfrm>
            <a:off x="5813259" y="5580790"/>
            <a:ext cx="565482" cy="504984"/>
            <a:chOff x="1588" y="1588"/>
            <a:chExt cx="2136775" cy="1908174"/>
          </a:xfrm>
        </p:grpSpPr>
        <p:sp>
          <p:nvSpPr>
            <p:cNvPr id="74" name="AutoShape 3">
              <a:extLst>
                <a:ext uri="{FF2B5EF4-FFF2-40B4-BE49-F238E27FC236}">
                  <a16:creationId xmlns:a16="http://schemas.microsoft.com/office/drawing/2014/main" id="{EB7B1DF1-0FCF-4699-8FD3-7451E786DF88}"/>
                </a:ext>
              </a:extLst>
            </p:cNvPr>
            <p:cNvSpPr>
              <a:spLocks noChangeAspect="1" noChangeArrowheads="1" noTextEdit="1"/>
            </p:cNvSpPr>
            <p:nvPr/>
          </p:nvSpPr>
          <p:spPr bwMode="auto">
            <a:xfrm>
              <a:off x="1588" y="1588"/>
              <a:ext cx="2136775" cy="190658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5" name="Freeform 5">
              <a:extLst>
                <a:ext uri="{FF2B5EF4-FFF2-40B4-BE49-F238E27FC236}">
                  <a16:creationId xmlns:a16="http://schemas.microsoft.com/office/drawing/2014/main" id="{E71022C0-7FA9-4DE0-95A4-6CD5E572D5BF}"/>
                </a:ext>
              </a:extLst>
            </p:cNvPr>
            <p:cNvSpPr>
              <a:spLocks noEditPoints="1"/>
            </p:cNvSpPr>
            <p:nvPr/>
          </p:nvSpPr>
          <p:spPr bwMode="auto">
            <a:xfrm>
              <a:off x="3176" y="3175"/>
              <a:ext cx="2133600" cy="1906587"/>
            </a:xfrm>
            <a:custGeom>
              <a:avLst/>
              <a:gdLst>
                <a:gd name="T0" fmla="*/ 1488 w 1603"/>
                <a:gd name="T1" fmla="*/ 0 h 1431"/>
                <a:gd name="T2" fmla="*/ 115 w 1603"/>
                <a:gd name="T3" fmla="*/ 0 h 1431"/>
                <a:gd name="T4" fmla="*/ 0 w 1603"/>
                <a:gd name="T5" fmla="*/ 114 h 1431"/>
                <a:gd name="T6" fmla="*/ 0 w 1603"/>
                <a:gd name="T7" fmla="*/ 1030 h 1431"/>
                <a:gd name="T8" fmla="*/ 114 w 1603"/>
                <a:gd name="T9" fmla="*/ 1145 h 1431"/>
                <a:gd name="T10" fmla="*/ 687 w 1603"/>
                <a:gd name="T11" fmla="*/ 1145 h 1431"/>
                <a:gd name="T12" fmla="*/ 687 w 1603"/>
                <a:gd name="T13" fmla="*/ 1316 h 1431"/>
                <a:gd name="T14" fmla="*/ 401 w 1603"/>
                <a:gd name="T15" fmla="*/ 1316 h 1431"/>
                <a:gd name="T16" fmla="*/ 343 w 1603"/>
                <a:gd name="T17" fmla="*/ 1374 h 1431"/>
                <a:gd name="T18" fmla="*/ 343 w 1603"/>
                <a:gd name="T19" fmla="*/ 1431 h 1431"/>
                <a:gd name="T20" fmla="*/ 1259 w 1603"/>
                <a:gd name="T21" fmla="*/ 1431 h 1431"/>
                <a:gd name="T22" fmla="*/ 1259 w 1603"/>
                <a:gd name="T23" fmla="*/ 1374 h 1431"/>
                <a:gd name="T24" fmla="*/ 1202 w 1603"/>
                <a:gd name="T25" fmla="*/ 1316 h 1431"/>
                <a:gd name="T26" fmla="*/ 916 w 1603"/>
                <a:gd name="T27" fmla="*/ 1316 h 1431"/>
                <a:gd name="T28" fmla="*/ 916 w 1603"/>
                <a:gd name="T29" fmla="*/ 1145 h 1431"/>
                <a:gd name="T30" fmla="*/ 1488 w 1603"/>
                <a:gd name="T31" fmla="*/ 1145 h 1431"/>
                <a:gd name="T32" fmla="*/ 1603 w 1603"/>
                <a:gd name="T33" fmla="*/ 1030 h 1431"/>
                <a:gd name="T34" fmla="*/ 1603 w 1603"/>
                <a:gd name="T35" fmla="*/ 114 h 1431"/>
                <a:gd name="T36" fmla="*/ 1488 w 1603"/>
                <a:gd name="T37" fmla="*/ 0 h 1431"/>
                <a:gd name="T38" fmla="*/ 1488 w 1603"/>
                <a:gd name="T39" fmla="*/ 0 h 1431"/>
                <a:gd name="T40" fmla="*/ 1488 w 1603"/>
                <a:gd name="T41" fmla="*/ 0 h 1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03" h="1431">
                  <a:moveTo>
                    <a:pt x="1488" y="0"/>
                  </a:moveTo>
                  <a:cubicBezTo>
                    <a:pt x="115" y="0"/>
                    <a:pt x="115" y="0"/>
                    <a:pt x="115" y="0"/>
                  </a:cubicBezTo>
                  <a:cubicBezTo>
                    <a:pt x="51" y="0"/>
                    <a:pt x="0" y="51"/>
                    <a:pt x="0" y="114"/>
                  </a:cubicBezTo>
                  <a:cubicBezTo>
                    <a:pt x="0" y="1030"/>
                    <a:pt x="0" y="1030"/>
                    <a:pt x="0" y="1030"/>
                  </a:cubicBezTo>
                  <a:cubicBezTo>
                    <a:pt x="0" y="1093"/>
                    <a:pt x="51" y="1145"/>
                    <a:pt x="114" y="1145"/>
                  </a:cubicBezTo>
                  <a:cubicBezTo>
                    <a:pt x="687" y="1145"/>
                    <a:pt x="687" y="1145"/>
                    <a:pt x="687" y="1145"/>
                  </a:cubicBezTo>
                  <a:cubicBezTo>
                    <a:pt x="687" y="1316"/>
                    <a:pt x="687" y="1316"/>
                    <a:pt x="687" y="1316"/>
                  </a:cubicBezTo>
                  <a:cubicBezTo>
                    <a:pt x="401" y="1316"/>
                    <a:pt x="401" y="1316"/>
                    <a:pt x="401" y="1316"/>
                  </a:cubicBezTo>
                  <a:cubicBezTo>
                    <a:pt x="369" y="1316"/>
                    <a:pt x="343" y="1342"/>
                    <a:pt x="343" y="1374"/>
                  </a:cubicBezTo>
                  <a:cubicBezTo>
                    <a:pt x="343" y="1431"/>
                    <a:pt x="343" y="1431"/>
                    <a:pt x="343" y="1431"/>
                  </a:cubicBezTo>
                  <a:cubicBezTo>
                    <a:pt x="1259" y="1431"/>
                    <a:pt x="1259" y="1431"/>
                    <a:pt x="1259" y="1431"/>
                  </a:cubicBezTo>
                  <a:cubicBezTo>
                    <a:pt x="1259" y="1374"/>
                    <a:pt x="1259" y="1374"/>
                    <a:pt x="1259" y="1374"/>
                  </a:cubicBezTo>
                  <a:cubicBezTo>
                    <a:pt x="1259" y="1342"/>
                    <a:pt x="1233" y="1316"/>
                    <a:pt x="1202" y="1316"/>
                  </a:cubicBezTo>
                  <a:cubicBezTo>
                    <a:pt x="916" y="1316"/>
                    <a:pt x="916" y="1316"/>
                    <a:pt x="916" y="1316"/>
                  </a:cubicBezTo>
                  <a:cubicBezTo>
                    <a:pt x="916" y="1145"/>
                    <a:pt x="916" y="1145"/>
                    <a:pt x="916" y="1145"/>
                  </a:cubicBezTo>
                  <a:cubicBezTo>
                    <a:pt x="1488" y="1145"/>
                    <a:pt x="1488" y="1145"/>
                    <a:pt x="1488" y="1145"/>
                  </a:cubicBezTo>
                  <a:cubicBezTo>
                    <a:pt x="1551" y="1145"/>
                    <a:pt x="1603" y="1093"/>
                    <a:pt x="1603" y="1030"/>
                  </a:cubicBezTo>
                  <a:cubicBezTo>
                    <a:pt x="1603" y="114"/>
                    <a:pt x="1603" y="114"/>
                    <a:pt x="1603" y="114"/>
                  </a:cubicBezTo>
                  <a:cubicBezTo>
                    <a:pt x="1603" y="51"/>
                    <a:pt x="1551" y="0"/>
                    <a:pt x="1488" y="0"/>
                  </a:cubicBezTo>
                  <a:close/>
                  <a:moveTo>
                    <a:pt x="1488" y="0"/>
                  </a:moveTo>
                  <a:cubicBezTo>
                    <a:pt x="1488" y="0"/>
                    <a:pt x="1488" y="0"/>
                    <a:pt x="1488" y="0"/>
                  </a:cubicBezTo>
                </a:path>
              </a:pathLst>
            </a:custGeom>
            <a:solidFill>
              <a:srgbClr val="C7B058"/>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6" name="Freeform 6">
              <a:extLst>
                <a:ext uri="{FF2B5EF4-FFF2-40B4-BE49-F238E27FC236}">
                  <a16:creationId xmlns:a16="http://schemas.microsoft.com/office/drawing/2014/main" id="{CE8A5041-B048-44D3-A672-6C5EE0DE3EF5}"/>
                </a:ext>
              </a:extLst>
            </p:cNvPr>
            <p:cNvSpPr>
              <a:spLocks noEditPoints="1"/>
            </p:cNvSpPr>
            <p:nvPr/>
          </p:nvSpPr>
          <p:spPr bwMode="auto">
            <a:xfrm>
              <a:off x="155576" y="155575"/>
              <a:ext cx="1828800" cy="1295400"/>
            </a:xfrm>
            <a:custGeom>
              <a:avLst/>
              <a:gdLst>
                <a:gd name="T0" fmla="*/ 0 w 1373"/>
                <a:gd name="T1" fmla="*/ 0 h 973"/>
                <a:gd name="T2" fmla="*/ 1373 w 1373"/>
                <a:gd name="T3" fmla="*/ 0 h 973"/>
                <a:gd name="T4" fmla="*/ 1373 w 1373"/>
                <a:gd name="T5" fmla="*/ 802 h 973"/>
                <a:gd name="T6" fmla="*/ 0 w 1373"/>
                <a:gd name="T7" fmla="*/ 802 h 973"/>
                <a:gd name="T8" fmla="*/ 0 w 1373"/>
                <a:gd name="T9" fmla="*/ 0 h 973"/>
                <a:gd name="T10" fmla="*/ 629 w 1373"/>
                <a:gd name="T11" fmla="*/ 916 h 973"/>
                <a:gd name="T12" fmla="*/ 686 w 1373"/>
                <a:gd name="T13" fmla="*/ 859 h 973"/>
                <a:gd name="T14" fmla="*/ 744 w 1373"/>
                <a:gd name="T15" fmla="*/ 916 h 973"/>
                <a:gd name="T16" fmla="*/ 686 w 1373"/>
                <a:gd name="T17" fmla="*/ 973 h 973"/>
                <a:gd name="T18" fmla="*/ 629 w 1373"/>
                <a:gd name="T19" fmla="*/ 916 h 973"/>
                <a:gd name="T20" fmla="*/ 629 w 1373"/>
                <a:gd name="T21" fmla="*/ 916 h 973"/>
                <a:gd name="T22" fmla="*/ 629 w 1373"/>
                <a:gd name="T23" fmla="*/ 916 h 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73" h="973">
                  <a:moveTo>
                    <a:pt x="0" y="0"/>
                  </a:moveTo>
                  <a:cubicBezTo>
                    <a:pt x="1373" y="0"/>
                    <a:pt x="1373" y="0"/>
                    <a:pt x="1373" y="0"/>
                  </a:cubicBezTo>
                  <a:cubicBezTo>
                    <a:pt x="1373" y="802"/>
                    <a:pt x="1373" y="802"/>
                    <a:pt x="1373" y="802"/>
                  </a:cubicBezTo>
                  <a:cubicBezTo>
                    <a:pt x="0" y="802"/>
                    <a:pt x="0" y="802"/>
                    <a:pt x="0" y="802"/>
                  </a:cubicBezTo>
                  <a:lnTo>
                    <a:pt x="0" y="0"/>
                  </a:lnTo>
                  <a:close/>
                  <a:moveTo>
                    <a:pt x="629" y="916"/>
                  </a:moveTo>
                  <a:cubicBezTo>
                    <a:pt x="629" y="884"/>
                    <a:pt x="655" y="859"/>
                    <a:pt x="686" y="859"/>
                  </a:cubicBezTo>
                  <a:cubicBezTo>
                    <a:pt x="718" y="859"/>
                    <a:pt x="744" y="884"/>
                    <a:pt x="744" y="916"/>
                  </a:cubicBezTo>
                  <a:cubicBezTo>
                    <a:pt x="744" y="948"/>
                    <a:pt x="718" y="973"/>
                    <a:pt x="686" y="973"/>
                  </a:cubicBezTo>
                  <a:cubicBezTo>
                    <a:pt x="655" y="973"/>
                    <a:pt x="629" y="948"/>
                    <a:pt x="629" y="916"/>
                  </a:cubicBezTo>
                  <a:close/>
                  <a:moveTo>
                    <a:pt x="629" y="916"/>
                  </a:moveTo>
                  <a:cubicBezTo>
                    <a:pt x="629" y="916"/>
                    <a:pt x="629" y="916"/>
                    <a:pt x="629" y="916"/>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5" name="组合 4">
            <a:extLst>
              <a:ext uri="{FF2B5EF4-FFF2-40B4-BE49-F238E27FC236}">
                <a16:creationId xmlns:a16="http://schemas.microsoft.com/office/drawing/2014/main" id="{CC96CD3E-3268-46F6-B75E-2AC88AA41FEB}"/>
              </a:ext>
            </a:extLst>
          </p:cNvPr>
          <p:cNvGrpSpPr/>
          <p:nvPr/>
        </p:nvGrpSpPr>
        <p:grpSpPr>
          <a:xfrm>
            <a:off x="671512" y="4138985"/>
            <a:ext cx="3467100" cy="1710369"/>
            <a:chOff x="671512" y="4138985"/>
            <a:chExt cx="3467100" cy="1710369"/>
          </a:xfrm>
        </p:grpSpPr>
        <p:sp>
          <p:nvSpPr>
            <p:cNvPr id="78" name="îśḻiḍe">
              <a:extLst>
                <a:ext uri="{FF2B5EF4-FFF2-40B4-BE49-F238E27FC236}">
                  <a16:creationId xmlns:a16="http://schemas.microsoft.com/office/drawing/2014/main" id="{ED041B0D-2340-40D7-8AA9-AE794A2818EB}"/>
                </a:ext>
              </a:extLst>
            </p:cNvPr>
            <p:cNvSpPr txBox="1"/>
            <p:nvPr/>
          </p:nvSpPr>
          <p:spPr>
            <a:xfrm>
              <a:off x="671512" y="4486320"/>
              <a:ext cx="3467100" cy="1363034"/>
            </a:xfrm>
            <a:prstGeom prst="rect">
              <a:avLst/>
            </a:prstGeom>
            <a:noFill/>
          </p:spPr>
          <p:txBody>
            <a:bodyPr wrap="square" lIns="91440" tIns="45720" rIns="91440" bIns="45720" anchor="t" anchorCtr="0">
              <a:normAutofit/>
            </a:bodyPr>
            <a:lstStyle/>
            <a:p>
              <a:pPr lvl="0">
                <a:lnSpc>
                  <a:spcPct val="150000"/>
                </a:lnSpc>
                <a:spcBef>
                  <a:spcPct val="0"/>
                </a:spcBef>
                <a:defRPr/>
              </a:pPr>
              <a:r>
                <a:rPr lang="zh-CN" altLang="en-US" sz="1200" dirty="0">
                  <a:solidFill>
                    <a:schemeClr val="dk1">
                      <a:lumMod val="100000"/>
                    </a:schemeClr>
                  </a:solidFill>
                  <a:latin typeface="微软雅黑" panose="020B0503020204020204" pitchFamily="34" charset="-122"/>
                  <a:ea typeface="微软雅黑" panose="020B0503020204020204" pitchFamily="34" charset="-122"/>
                </a:rPr>
                <a:t>输入您的内容输入您的内容输入您的内容输入您的内容输入您的内容输入您的内容输入您的内容输入您的内容输入您的内容输入您的内容</a:t>
              </a:r>
              <a:endParaRPr lang="en-US" altLang="zh-CN" sz="1200" dirty="0">
                <a:solidFill>
                  <a:schemeClr val="dk1">
                    <a:lumMod val="100000"/>
                  </a:schemeClr>
                </a:solidFill>
                <a:latin typeface="微软雅黑" panose="020B0503020204020204" pitchFamily="34" charset="-122"/>
                <a:ea typeface="微软雅黑" panose="020B0503020204020204" pitchFamily="34" charset="-122"/>
              </a:endParaRPr>
            </a:p>
            <a:p>
              <a:pPr lvl="0">
                <a:lnSpc>
                  <a:spcPct val="150000"/>
                </a:lnSpc>
                <a:spcBef>
                  <a:spcPct val="0"/>
                </a:spcBef>
                <a:defRPr/>
              </a:pPr>
              <a:r>
                <a:rPr lang="en-US" altLang="zh-CN" sz="1200" dirty="0">
                  <a:solidFill>
                    <a:schemeClr val="dk1">
                      <a:lumMod val="100000"/>
                    </a:schemeClr>
                  </a:solidFill>
                  <a:latin typeface="微软雅黑" panose="020B0503020204020204" pitchFamily="34" charset="-122"/>
                  <a:ea typeface="微软雅黑" panose="020B0503020204020204" pitchFamily="34" charset="-122"/>
                </a:rPr>
                <a:t>……</a:t>
              </a:r>
            </a:p>
          </p:txBody>
        </p:sp>
        <p:sp>
          <p:nvSpPr>
            <p:cNvPr id="79" name="íšḷïďè">
              <a:extLst>
                <a:ext uri="{FF2B5EF4-FFF2-40B4-BE49-F238E27FC236}">
                  <a16:creationId xmlns:a16="http://schemas.microsoft.com/office/drawing/2014/main" id="{9B477ADB-04EF-40D3-A650-028BD2E54F4C}"/>
                </a:ext>
              </a:extLst>
            </p:cNvPr>
            <p:cNvSpPr/>
            <p:nvPr/>
          </p:nvSpPr>
          <p:spPr>
            <a:xfrm>
              <a:off x="671512" y="4138985"/>
              <a:ext cx="3467100" cy="335557"/>
            </a:xfrm>
            <a:prstGeom prst="rect">
              <a:avLst/>
            </a:prstGeom>
          </p:spPr>
          <p:txBody>
            <a:bodyPr wrap="square" lIns="91440" tIns="45720" rIns="91440" bIns="45720" anchor="t" anchorCtr="0">
              <a:normAutofit fontScale="92500" lnSpcReduction="10000"/>
            </a:bodyPr>
            <a:lstStyle/>
            <a:p>
              <a:r>
                <a:rPr lang="zh-CN" altLang="en-US" b="1" dirty="0">
                  <a:latin typeface="微软雅黑" panose="020B0503020204020204" pitchFamily="34" charset="-122"/>
                  <a:ea typeface="微软雅黑" panose="020B0503020204020204" pitchFamily="34" charset="-122"/>
                </a:rPr>
                <a:t>输入内容</a:t>
              </a:r>
            </a:p>
          </p:txBody>
        </p:sp>
      </p:grpSp>
      <p:sp>
        <p:nvSpPr>
          <p:cNvPr id="4" name="泪滴形 3">
            <a:extLst>
              <a:ext uri="{FF2B5EF4-FFF2-40B4-BE49-F238E27FC236}">
                <a16:creationId xmlns:a16="http://schemas.microsoft.com/office/drawing/2014/main" id="{95727920-D7C2-43E8-9CC2-F0754150C0B0}"/>
              </a:ext>
            </a:extLst>
          </p:cNvPr>
          <p:cNvSpPr/>
          <p:nvPr/>
        </p:nvSpPr>
        <p:spPr>
          <a:xfrm rot="7998467">
            <a:off x="4229970" y="994923"/>
            <a:ext cx="3591403" cy="3591403"/>
          </a:xfrm>
          <a:prstGeom prst="teardrop">
            <a:avLst/>
          </a:prstGeom>
          <a:solidFill>
            <a:srgbClr val="C11D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3" name="组合 2">
            <a:extLst>
              <a:ext uri="{FF2B5EF4-FFF2-40B4-BE49-F238E27FC236}">
                <a16:creationId xmlns:a16="http://schemas.microsoft.com/office/drawing/2014/main" id="{80627B86-2D08-4036-BEBB-088D44B80733}"/>
              </a:ext>
            </a:extLst>
          </p:cNvPr>
          <p:cNvGrpSpPr/>
          <p:nvPr/>
        </p:nvGrpSpPr>
        <p:grpSpPr>
          <a:xfrm>
            <a:off x="4557433" y="1642253"/>
            <a:ext cx="3048856" cy="2541769"/>
            <a:chOff x="4571572" y="1435100"/>
            <a:chExt cx="3048856" cy="2541769"/>
          </a:xfrm>
        </p:grpSpPr>
        <p:sp>
          <p:nvSpPr>
            <p:cNvPr id="7" name="ïš1iḓé">
              <a:extLst>
                <a:ext uri="{FF2B5EF4-FFF2-40B4-BE49-F238E27FC236}">
                  <a16:creationId xmlns:a16="http://schemas.microsoft.com/office/drawing/2014/main" id="{D436C7CF-6628-48E4-8917-A4D1F5D75625}"/>
                </a:ext>
              </a:extLst>
            </p:cNvPr>
            <p:cNvSpPr txBox="1"/>
            <p:nvPr/>
          </p:nvSpPr>
          <p:spPr>
            <a:xfrm>
              <a:off x="4571572" y="2242497"/>
              <a:ext cx="3048856" cy="886612"/>
            </a:xfrm>
            <a:prstGeom prst="rect">
              <a:avLst/>
            </a:prstGeom>
            <a:noFill/>
          </p:spPr>
          <p:txBody>
            <a:bodyPr wrap="square" lIns="91440" tIns="45720" rIns="91440" bIns="45720" anchor="t">
              <a:normAutofit/>
            </a:bodyPr>
            <a:lstStyle/>
            <a:p>
              <a:pPr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输入您的内容输入您的内容</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输入您的内容</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en-US" altLang="zh-CN" sz="1200" dirty="0">
                  <a:solidFill>
                    <a:schemeClr val="bg1"/>
                  </a:solidFill>
                  <a:latin typeface="微软雅黑" panose="020B0503020204020204" pitchFamily="34" charset="-122"/>
                  <a:ea typeface="微软雅黑" panose="020B0503020204020204" pitchFamily="34" charset="-122"/>
                </a:rPr>
                <a:t>……</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îş1ïďê">
              <a:extLst>
                <a:ext uri="{FF2B5EF4-FFF2-40B4-BE49-F238E27FC236}">
                  <a16:creationId xmlns:a16="http://schemas.microsoft.com/office/drawing/2014/main" id="{B366DF13-8FEB-4C5B-8527-CF474B3DCACE}"/>
                </a:ext>
              </a:extLst>
            </p:cNvPr>
            <p:cNvSpPr/>
            <p:nvPr/>
          </p:nvSpPr>
          <p:spPr>
            <a:xfrm>
              <a:off x="4571572" y="1435100"/>
              <a:ext cx="3048856" cy="472283"/>
            </a:xfrm>
            <a:prstGeom prst="rect">
              <a:avLst/>
            </a:prstGeom>
            <a:noFill/>
          </p:spPr>
          <p:txBody>
            <a:bodyPr wrap="square" lIns="91440" tIns="45720" rIns="91440" bIns="45720" anchor="b">
              <a:normAutofit/>
            </a:bodyPr>
            <a:lstStyle/>
            <a:p>
              <a:pPr lvl="0" algn="ctr" defTabSz="914378">
                <a:spcBef>
                  <a:spcPct val="0"/>
                </a:spcBef>
                <a:defRPr/>
              </a:pPr>
              <a:r>
                <a:rPr lang="zh-CN" altLang="en-US" sz="2000" b="1" dirty="0">
                  <a:solidFill>
                    <a:schemeClr val="bg1"/>
                  </a:solidFill>
                  <a:latin typeface="微软雅黑" panose="020B0503020204020204" pitchFamily="34" charset="-122"/>
                  <a:ea typeface="微软雅黑" panose="020B0503020204020204" pitchFamily="34" charset="-122"/>
                </a:rPr>
                <a:t>输入内容</a:t>
              </a:r>
            </a:p>
          </p:txBody>
        </p:sp>
        <p:sp>
          <p:nvSpPr>
            <p:cNvPr id="80" name="ïš1iḓé">
              <a:extLst>
                <a:ext uri="{FF2B5EF4-FFF2-40B4-BE49-F238E27FC236}">
                  <a16:creationId xmlns:a16="http://schemas.microsoft.com/office/drawing/2014/main" id="{511289E7-9EB0-4D7E-B98E-77211E929FFF}"/>
                </a:ext>
              </a:extLst>
            </p:cNvPr>
            <p:cNvSpPr txBox="1"/>
            <p:nvPr/>
          </p:nvSpPr>
          <p:spPr>
            <a:xfrm>
              <a:off x="4571572" y="3090257"/>
              <a:ext cx="3048856" cy="886612"/>
            </a:xfrm>
            <a:prstGeom prst="rect">
              <a:avLst/>
            </a:prstGeom>
            <a:noFill/>
          </p:spPr>
          <p:txBody>
            <a:bodyPr wrap="square" lIns="91440" tIns="45720" rIns="91440" bIns="45720" anchor="t">
              <a:normAutofit lnSpcReduction="10000"/>
            </a:bodyPr>
            <a:lstStyle/>
            <a:p>
              <a:pPr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输入您的内容</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输入您的内容</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输入您的内容</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en-US" altLang="zh-CN" sz="1200" dirty="0">
                  <a:solidFill>
                    <a:schemeClr val="bg1"/>
                  </a:solidFill>
                  <a:latin typeface="微软雅黑" panose="020B0503020204020204" pitchFamily="34" charset="-122"/>
                  <a:ea typeface="微软雅黑" panose="020B0503020204020204" pitchFamily="34" charset="-122"/>
                </a:rPr>
                <a:t>……</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
        <p:nvSpPr>
          <p:cNvPr id="18" name="文本框 17">
            <a:extLst>
              <a:ext uri="{FF2B5EF4-FFF2-40B4-BE49-F238E27FC236}">
                <a16:creationId xmlns:a16="http://schemas.microsoft.com/office/drawing/2014/main" id="{747EAA53-62A4-498E-AE36-B136CB6D692B}"/>
              </a:ext>
            </a:extLst>
          </p:cNvPr>
          <p:cNvSpPr txBox="1"/>
          <p:nvPr/>
        </p:nvSpPr>
        <p:spPr>
          <a:xfrm>
            <a:off x="249381" y="466732"/>
            <a:ext cx="2343694"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输入标题</a:t>
            </a:r>
          </a:p>
        </p:txBody>
      </p:sp>
    </p:spTree>
    <p:extLst>
      <p:ext uri="{BB962C8B-B14F-4D97-AF65-F5344CB8AC3E}">
        <p14:creationId xmlns:p14="http://schemas.microsoft.com/office/powerpoint/2010/main" val="384270633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500"/>
                                        <p:tgtEl>
                                          <p:spTgt spid="7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EEF7E318-02E9-48EE-AAF6-C81626F4D197}"/>
              </a:ext>
            </a:extLst>
          </p:cNvPr>
          <p:cNvGrpSpPr/>
          <p:nvPr/>
        </p:nvGrpSpPr>
        <p:grpSpPr>
          <a:xfrm>
            <a:off x="-227490" y="1234384"/>
            <a:ext cx="4718713" cy="4362990"/>
            <a:chOff x="-753338" y="1247505"/>
            <a:chExt cx="4718713" cy="4362990"/>
          </a:xfrm>
        </p:grpSpPr>
        <p:pic>
          <p:nvPicPr>
            <p:cNvPr id="6" name="图片 5">
              <a:extLst>
                <a:ext uri="{FF2B5EF4-FFF2-40B4-BE49-F238E27FC236}">
                  <a16:creationId xmlns:a16="http://schemas.microsoft.com/office/drawing/2014/main" id="{80655E1B-D122-4D68-BD47-F4783AF2D9C6}"/>
                </a:ext>
              </a:extLst>
            </p:cNvPr>
            <p:cNvPicPr>
              <a:picLocks noChangeAspect="1"/>
            </p:cNvPicPr>
            <p:nvPr/>
          </p:nvPicPr>
          <p:blipFill rotWithShape="1">
            <a:blip r:embed="rId2">
              <a:extLst>
                <a:ext uri="{28A0092B-C50C-407E-A947-70E740481C1C}">
                  <a14:useLocalDpi xmlns:a14="http://schemas.microsoft.com/office/drawing/2010/main" val="0"/>
                </a:ext>
              </a:extLst>
            </a:blip>
            <a:srcRect t="41580" b="-2088"/>
            <a:stretch/>
          </p:blipFill>
          <p:spPr>
            <a:xfrm>
              <a:off x="-753338" y="3024554"/>
              <a:ext cx="4718713" cy="2585941"/>
            </a:xfrm>
            <a:prstGeom prst="rect">
              <a:avLst/>
            </a:prstGeom>
          </p:spPr>
        </p:pic>
        <p:pic>
          <p:nvPicPr>
            <p:cNvPr id="7" name="图片 6">
              <a:extLst>
                <a:ext uri="{FF2B5EF4-FFF2-40B4-BE49-F238E27FC236}">
                  <a16:creationId xmlns:a16="http://schemas.microsoft.com/office/drawing/2014/main" id="{9359E278-CB31-44FA-A9A4-3573DBD1A0D2}"/>
                </a:ext>
              </a:extLst>
            </p:cNvPr>
            <p:cNvPicPr>
              <a:picLocks noChangeAspect="1"/>
            </p:cNvPicPr>
            <p:nvPr/>
          </p:nvPicPr>
          <p:blipFill rotWithShape="1">
            <a:blip r:embed="rId3">
              <a:extLst>
                <a:ext uri="{28A0092B-C50C-407E-A947-70E740481C1C}">
                  <a14:useLocalDpi xmlns:a14="http://schemas.microsoft.com/office/drawing/2010/main" val="0"/>
                </a:ext>
              </a:extLst>
            </a:blip>
            <a:srcRect b="58419"/>
            <a:stretch/>
          </p:blipFill>
          <p:spPr>
            <a:xfrm>
              <a:off x="-747241" y="1247505"/>
              <a:ext cx="4712616" cy="1777049"/>
            </a:xfrm>
            <a:prstGeom prst="rect">
              <a:avLst/>
            </a:prstGeom>
          </p:spPr>
        </p:pic>
      </p:grpSp>
      <p:sp>
        <p:nvSpPr>
          <p:cNvPr id="8" name="文本框 7">
            <a:extLst>
              <a:ext uri="{FF2B5EF4-FFF2-40B4-BE49-F238E27FC236}">
                <a16:creationId xmlns:a16="http://schemas.microsoft.com/office/drawing/2014/main" id="{4E682B1C-EEEB-41AA-8622-8E47E7E68CB7}"/>
              </a:ext>
            </a:extLst>
          </p:cNvPr>
          <p:cNvSpPr txBox="1"/>
          <p:nvPr/>
        </p:nvSpPr>
        <p:spPr>
          <a:xfrm>
            <a:off x="1026357" y="4215880"/>
            <a:ext cx="2349890" cy="707886"/>
          </a:xfrm>
          <a:prstGeom prst="rect">
            <a:avLst/>
          </a:prstGeom>
          <a:noFill/>
        </p:spPr>
        <p:txBody>
          <a:bodyPr wrap="square" rtlCol="0">
            <a:spAutoFit/>
          </a:bodyPr>
          <a:lstStyle/>
          <a:p>
            <a:r>
              <a:rPr lang="zh-CN" altLang="en-US" sz="4000" dirty="0">
                <a:latin typeface="微软雅黑" panose="020B0503020204020204" pitchFamily="34" charset="-122"/>
                <a:ea typeface="微软雅黑" panose="020B0503020204020204" pitchFamily="34" charset="-122"/>
              </a:rPr>
              <a:t>输入标题</a:t>
            </a:r>
          </a:p>
        </p:txBody>
      </p:sp>
      <p:cxnSp>
        <p:nvCxnSpPr>
          <p:cNvPr id="9" name="直接连接符 8">
            <a:extLst>
              <a:ext uri="{FF2B5EF4-FFF2-40B4-BE49-F238E27FC236}">
                <a16:creationId xmlns:a16="http://schemas.microsoft.com/office/drawing/2014/main" id="{54538ADC-0793-49E7-8E75-6F51AC78F337}"/>
              </a:ext>
            </a:extLst>
          </p:cNvPr>
          <p:cNvCxnSpPr>
            <a:cxnSpLocks/>
          </p:cNvCxnSpPr>
          <p:nvPr/>
        </p:nvCxnSpPr>
        <p:spPr>
          <a:xfrm>
            <a:off x="1225894" y="5057354"/>
            <a:ext cx="1950815" cy="0"/>
          </a:xfrm>
          <a:prstGeom prst="line">
            <a:avLst/>
          </a:prstGeom>
          <a:ln w="28575">
            <a:solidFill>
              <a:srgbClr val="C11D1D"/>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4893600D-E35C-48E8-9F51-26D28A10377E}"/>
              </a:ext>
            </a:extLst>
          </p:cNvPr>
          <p:cNvSpPr txBox="1"/>
          <p:nvPr/>
        </p:nvSpPr>
        <p:spPr>
          <a:xfrm>
            <a:off x="1026357" y="5210385"/>
            <a:ext cx="3028237" cy="400110"/>
          </a:xfrm>
          <a:prstGeom prst="rect">
            <a:avLst/>
          </a:prstGeom>
          <a:noFill/>
        </p:spPr>
        <p:txBody>
          <a:bodyPr wrap="square" rtlCol="0">
            <a:spAutoFit/>
          </a:bodyPr>
          <a:lstStyle/>
          <a:p>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可在此处添加简要说明</a:t>
            </a:r>
          </a:p>
        </p:txBody>
      </p:sp>
    </p:spTree>
    <p:extLst>
      <p:ext uri="{BB962C8B-B14F-4D97-AF65-F5344CB8AC3E}">
        <p14:creationId xmlns:p14="http://schemas.microsoft.com/office/powerpoint/2010/main" val="25019583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 name="组合 87">
            <a:extLst>
              <a:ext uri="{FF2B5EF4-FFF2-40B4-BE49-F238E27FC236}">
                <a16:creationId xmlns:a16="http://schemas.microsoft.com/office/drawing/2014/main" id="{D38C49F3-7FDF-4732-AF70-1DB42E969EE1}"/>
              </a:ext>
            </a:extLst>
          </p:cNvPr>
          <p:cNvGrpSpPr/>
          <p:nvPr/>
        </p:nvGrpSpPr>
        <p:grpSpPr>
          <a:xfrm>
            <a:off x="8540937" y="1682086"/>
            <a:ext cx="3048856" cy="3493827"/>
            <a:chOff x="8540937" y="1682086"/>
            <a:chExt cx="3048856" cy="3493827"/>
          </a:xfrm>
        </p:grpSpPr>
        <p:sp>
          <p:nvSpPr>
            <p:cNvPr id="4" name="矩形: 圆角 3">
              <a:extLst>
                <a:ext uri="{FF2B5EF4-FFF2-40B4-BE49-F238E27FC236}">
                  <a16:creationId xmlns:a16="http://schemas.microsoft.com/office/drawing/2014/main" id="{719B5B61-3936-4891-8B04-623F530B7641}"/>
                </a:ext>
              </a:extLst>
            </p:cNvPr>
            <p:cNvSpPr/>
            <p:nvPr/>
          </p:nvSpPr>
          <p:spPr>
            <a:xfrm>
              <a:off x="8999560" y="1682086"/>
              <a:ext cx="2142698" cy="3493827"/>
            </a:xfrm>
            <a:prstGeom prst="roundRect">
              <a:avLst/>
            </a:prstGeom>
            <a:solidFill>
              <a:srgbClr val="B928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80" name="组合 79">
              <a:extLst>
                <a:ext uri="{FF2B5EF4-FFF2-40B4-BE49-F238E27FC236}">
                  <a16:creationId xmlns:a16="http://schemas.microsoft.com/office/drawing/2014/main" id="{803C75C5-217E-4234-8F02-9C334F9FDC18}"/>
                </a:ext>
              </a:extLst>
            </p:cNvPr>
            <p:cNvGrpSpPr/>
            <p:nvPr/>
          </p:nvGrpSpPr>
          <p:grpSpPr>
            <a:xfrm>
              <a:off x="8540937" y="2137932"/>
              <a:ext cx="3048856" cy="2541769"/>
              <a:chOff x="4571572" y="1435100"/>
              <a:chExt cx="3048856" cy="2541769"/>
            </a:xfrm>
          </p:grpSpPr>
          <p:sp>
            <p:nvSpPr>
              <p:cNvPr id="81" name="ïš1iḓé">
                <a:extLst>
                  <a:ext uri="{FF2B5EF4-FFF2-40B4-BE49-F238E27FC236}">
                    <a16:creationId xmlns:a16="http://schemas.microsoft.com/office/drawing/2014/main" id="{CFA52FA4-E403-4D97-B525-8FB31CEF887D}"/>
                  </a:ext>
                </a:extLst>
              </p:cNvPr>
              <p:cNvSpPr txBox="1"/>
              <p:nvPr/>
            </p:nvSpPr>
            <p:spPr>
              <a:xfrm>
                <a:off x="4571572" y="2242497"/>
                <a:ext cx="3048856" cy="886612"/>
              </a:xfrm>
              <a:prstGeom prst="rect">
                <a:avLst/>
              </a:prstGeom>
              <a:noFill/>
            </p:spPr>
            <p:txBody>
              <a:bodyPr wrap="square" lIns="91440" tIns="45720" rIns="91440" bIns="45720" anchor="t">
                <a:normAutofit/>
              </a:bodyPr>
              <a:lstStyle/>
              <a:p>
                <a:pPr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输入您的内容输入您的内容</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输入您的内容</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en-US" altLang="zh-CN" sz="1200" dirty="0">
                    <a:solidFill>
                      <a:schemeClr val="bg1"/>
                    </a:solidFill>
                    <a:latin typeface="微软雅黑" panose="020B0503020204020204" pitchFamily="34" charset="-122"/>
                    <a:ea typeface="微软雅黑" panose="020B0503020204020204" pitchFamily="34" charset="-122"/>
                  </a:rPr>
                  <a:t>……</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2" name="îş1ïďê">
                <a:extLst>
                  <a:ext uri="{FF2B5EF4-FFF2-40B4-BE49-F238E27FC236}">
                    <a16:creationId xmlns:a16="http://schemas.microsoft.com/office/drawing/2014/main" id="{20B7C2C9-430E-4B8F-8B52-6AAED8003FA3}"/>
                  </a:ext>
                </a:extLst>
              </p:cNvPr>
              <p:cNvSpPr/>
              <p:nvPr/>
            </p:nvSpPr>
            <p:spPr>
              <a:xfrm>
                <a:off x="4571572" y="1435100"/>
                <a:ext cx="3048856" cy="472283"/>
              </a:xfrm>
              <a:prstGeom prst="rect">
                <a:avLst/>
              </a:prstGeom>
              <a:noFill/>
            </p:spPr>
            <p:txBody>
              <a:bodyPr wrap="square" lIns="91440" tIns="45720" rIns="91440" bIns="45720" anchor="b">
                <a:normAutofit/>
              </a:bodyPr>
              <a:lstStyle/>
              <a:p>
                <a:pPr lvl="0" algn="ctr" defTabSz="914378">
                  <a:spcBef>
                    <a:spcPct val="0"/>
                  </a:spcBef>
                  <a:defRPr/>
                </a:pPr>
                <a:r>
                  <a:rPr lang="zh-CN" altLang="en-US" sz="2000" b="1" i="1" dirty="0">
                    <a:solidFill>
                      <a:schemeClr val="bg1"/>
                    </a:solidFill>
                    <a:latin typeface="微软雅黑" panose="020B0503020204020204" pitchFamily="34" charset="-122"/>
                    <a:ea typeface="微软雅黑" panose="020B0503020204020204" pitchFamily="34" charset="-122"/>
                  </a:rPr>
                  <a:t>输入内容</a:t>
                </a:r>
              </a:p>
            </p:txBody>
          </p:sp>
          <p:sp>
            <p:nvSpPr>
              <p:cNvPr id="83" name="ïš1iḓé">
                <a:extLst>
                  <a:ext uri="{FF2B5EF4-FFF2-40B4-BE49-F238E27FC236}">
                    <a16:creationId xmlns:a16="http://schemas.microsoft.com/office/drawing/2014/main" id="{60F87E15-EF0B-4A6A-A24A-7DDDFCC71ACA}"/>
                  </a:ext>
                </a:extLst>
              </p:cNvPr>
              <p:cNvSpPr txBox="1"/>
              <p:nvPr/>
            </p:nvSpPr>
            <p:spPr>
              <a:xfrm>
                <a:off x="4571572" y="3090257"/>
                <a:ext cx="3048856" cy="886612"/>
              </a:xfrm>
              <a:prstGeom prst="rect">
                <a:avLst/>
              </a:prstGeom>
              <a:noFill/>
            </p:spPr>
            <p:txBody>
              <a:bodyPr wrap="square" lIns="91440" tIns="45720" rIns="91440" bIns="45720" anchor="t">
                <a:normAutofit lnSpcReduction="10000"/>
              </a:bodyPr>
              <a:lstStyle/>
              <a:p>
                <a:pPr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输入您的内容</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输入您的内容</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输入您的内容</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en-US" altLang="zh-CN" sz="1200" dirty="0">
                    <a:solidFill>
                      <a:schemeClr val="bg1"/>
                    </a:solidFill>
                    <a:latin typeface="微软雅黑" panose="020B0503020204020204" pitchFamily="34" charset="-122"/>
                    <a:ea typeface="微软雅黑" panose="020B0503020204020204" pitchFamily="34" charset="-122"/>
                  </a:rPr>
                  <a:t>……</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grpSp>
        <p:nvGrpSpPr>
          <p:cNvPr id="87" name="组合 86">
            <a:extLst>
              <a:ext uri="{FF2B5EF4-FFF2-40B4-BE49-F238E27FC236}">
                <a16:creationId xmlns:a16="http://schemas.microsoft.com/office/drawing/2014/main" id="{5A472FF5-82DC-4923-BD9F-AA1127053471}"/>
              </a:ext>
            </a:extLst>
          </p:cNvPr>
          <p:cNvGrpSpPr/>
          <p:nvPr/>
        </p:nvGrpSpPr>
        <p:grpSpPr>
          <a:xfrm>
            <a:off x="5907489" y="1682086"/>
            <a:ext cx="3048856" cy="3493827"/>
            <a:chOff x="5907489" y="1682086"/>
            <a:chExt cx="3048856" cy="3493827"/>
          </a:xfrm>
        </p:grpSpPr>
        <p:sp>
          <p:nvSpPr>
            <p:cNvPr id="7" name="矩形: 圆角 6">
              <a:extLst>
                <a:ext uri="{FF2B5EF4-FFF2-40B4-BE49-F238E27FC236}">
                  <a16:creationId xmlns:a16="http://schemas.microsoft.com/office/drawing/2014/main" id="{E98D98E5-A617-437B-867A-20C40D88A2FA}"/>
                </a:ext>
              </a:extLst>
            </p:cNvPr>
            <p:cNvSpPr/>
            <p:nvPr/>
          </p:nvSpPr>
          <p:spPr>
            <a:xfrm>
              <a:off x="6366112" y="1682086"/>
              <a:ext cx="2142698" cy="3493827"/>
            </a:xfrm>
            <a:prstGeom prst="roundRect">
              <a:avLst/>
            </a:prstGeom>
            <a:solidFill>
              <a:srgbClr val="B928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72" name="组合 71">
              <a:extLst>
                <a:ext uri="{FF2B5EF4-FFF2-40B4-BE49-F238E27FC236}">
                  <a16:creationId xmlns:a16="http://schemas.microsoft.com/office/drawing/2014/main" id="{7E84E8C6-ED79-4D70-84FC-08A8FA736947}"/>
                </a:ext>
              </a:extLst>
            </p:cNvPr>
            <p:cNvGrpSpPr/>
            <p:nvPr/>
          </p:nvGrpSpPr>
          <p:grpSpPr>
            <a:xfrm>
              <a:off x="5907489" y="2207272"/>
              <a:ext cx="3048856" cy="2541769"/>
              <a:chOff x="4571572" y="1435100"/>
              <a:chExt cx="3048856" cy="2541769"/>
            </a:xfrm>
          </p:grpSpPr>
          <p:sp>
            <p:nvSpPr>
              <p:cNvPr id="73" name="ïš1iḓé">
                <a:extLst>
                  <a:ext uri="{FF2B5EF4-FFF2-40B4-BE49-F238E27FC236}">
                    <a16:creationId xmlns:a16="http://schemas.microsoft.com/office/drawing/2014/main" id="{68577C93-12B5-4903-866E-7E4FF7005CCE}"/>
                  </a:ext>
                </a:extLst>
              </p:cNvPr>
              <p:cNvSpPr txBox="1"/>
              <p:nvPr/>
            </p:nvSpPr>
            <p:spPr>
              <a:xfrm>
                <a:off x="4571572" y="2242497"/>
                <a:ext cx="3048856" cy="886612"/>
              </a:xfrm>
              <a:prstGeom prst="rect">
                <a:avLst/>
              </a:prstGeom>
              <a:noFill/>
            </p:spPr>
            <p:txBody>
              <a:bodyPr wrap="square" lIns="91440" tIns="45720" rIns="91440" bIns="45720" anchor="t">
                <a:normAutofit/>
              </a:bodyPr>
              <a:lstStyle/>
              <a:p>
                <a:pPr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输入您的内容输入您的内容</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输入您的内容</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en-US" altLang="zh-CN" sz="1200" dirty="0">
                    <a:solidFill>
                      <a:schemeClr val="bg1"/>
                    </a:solidFill>
                    <a:latin typeface="微软雅黑" panose="020B0503020204020204" pitchFamily="34" charset="-122"/>
                    <a:ea typeface="微软雅黑" panose="020B0503020204020204" pitchFamily="34" charset="-122"/>
                  </a:rPr>
                  <a:t>……</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4" name="îş1ïďê">
                <a:extLst>
                  <a:ext uri="{FF2B5EF4-FFF2-40B4-BE49-F238E27FC236}">
                    <a16:creationId xmlns:a16="http://schemas.microsoft.com/office/drawing/2014/main" id="{A6095B52-BA56-4E23-8098-FBA900F74C05}"/>
                  </a:ext>
                </a:extLst>
              </p:cNvPr>
              <p:cNvSpPr/>
              <p:nvPr/>
            </p:nvSpPr>
            <p:spPr>
              <a:xfrm>
                <a:off x="4571572" y="1435100"/>
                <a:ext cx="3048856" cy="472283"/>
              </a:xfrm>
              <a:prstGeom prst="rect">
                <a:avLst/>
              </a:prstGeom>
              <a:noFill/>
            </p:spPr>
            <p:txBody>
              <a:bodyPr wrap="square" lIns="91440" tIns="45720" rIns="91440" bIns="45720" anchor="b">
                <a:normAutofit/>
              </a:bodyPr>
              <a:lstStyle/>
              <a:p>
                <a:pPr lvl="0" algn="ctr" defTabSz="914378">
                  <a:spcBef>
                    <a:spcPct val="0"/>
                  </a:spcBef>
                  <a:defRPr/>
                </a:pPr>
                <a:r>
                  <a:rPr lang="zh-CN" altLang="en-US" sz="2000" b="1" i="1" dirty="0">
                    <a:solidFill>
                      <a:schemeClr val="bg1"/>
                    </a:solidFill>
                    <a:latin typeface="微软雅黑" panose="020B0503020204020204" pitchFamily="34" charset="-122"/>
                    <a:ea typeface="微软雅黑" panose="020B0503020204020204" pitchFamily="34" charset="-122"/>
                  </a:rPr>
                  <a:t>输入内容</a:t>
                </a:r>
              </a:p>
            </p:txBody>
          </p:sp>
          <p:sp>
            <p:nvSpPr>
              <p:cNvPr id="75" name="ïš1iḓé">
                <a:extLst>
                  <a:ext uri="{FF2B5EF4-FFF2-40B4-BE49-F238E27FC236}">
                    <a16:creationId xmlns:a16="http://schemas.microsoft.com/office/drawing/2014/main" id="{4A4C3831-0EE5-4F81-A3CE-5E4AC6D0211B}"/>
                  </a:ext>
                </a:extLst>
              </p:cNvPr>
              <p:cNvSpPr txBox="1"/>
              <p:nvPr/>
            </p:nvSpPr>
            <p:spPr>
              <a:xfrm>
                <a:off x="4571572" y="3090257"/>
                <a:ext cx="3048856" cy="886612"/>
              </a:xfrm>
              <a:prstGeom prst="rect">
                <a:avLst/>
              </a:prstGeom>
              <a:noFill/>
            </p:spPr>
            <p:txBody>
              <a:bodyPr wrap="square" lIns="91440" tIns="45720" rIns="91440" bIns="45720" anchor="t">
                <a:normAutofit lnSpcReduction="10000"/>
              </a:bodyPr>
              <a:lstStyle/>
              <a:p>
                <a:pPr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输入您的内容</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输入您的内容</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输入您的内容</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en-US" altLang="zh-CN" sz="1200" dirty="0">
                    <a:solidFill>
                      <a:schemeClr val="bg1"/>
                    </a:solidFill>
                    <a:latin typeface="微软雅黑" panose="020B0503020204020204" pitchFamily="34" charset="-122"/>
                    <a:ea typeface="微软雅黑" panose="020B0503020204020204" pitchFamily="34" charset="-122"/>
                  </a:rPr>
                  <a:t>……</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grpSp>
        <p:nvGrpSpPr>
          <p:cNvPr id="85" name="组合 84">
            <a:extLst>
              <a:ext uri="{FF2B5EF4-FFF2-40B4-BE49-F238E27FC236}">
                <a16:creationId xmlns:a16="http://schemas.microsoft.com/office/drawing/2014/main" id="{1E41A5FF-F610-4576-B23A-B18B370C2C78}"/>
              </a:ext>
            </a:extLst>
          </p:cNvPr>
          <p:cNvGrpSpPr/>
          <p:nvPr/>
        </p:nvGrpSpPr>
        <p:grpSpPr>
          <a:xfrm>
            <a:off x="602207" y="1682086"/>
            <a:ext cx="3048856" cy="3493827"/>
            <a:chOff x="602207" y="1682086"/>
            <a:chExt cx="3048856" cy="3493827"/>
          </a:xfrm>
        </p:grpSpPr>
        <p:sp>
          <p:nvSpPr>
            <p:cNvPr id="2" name="矩形: 圆角 1">
              <a:extLst>
                <a:ext uri="{FF2B5EF4-FFF2-40B4-BE49-F238E27FC236}">
                  <a16:creationId xmlns:a16="http://schemas.microsoft.com/office/drawing/2014/main" id="{A7E7D09C-F4C6-481A-B2A8-0DDC51183BA9}"/>
                </a:ext>
              </a:extLst>
            </p:cNvPr>
            <p:cNvSpPr/>
            <p:nvPr/>
          </p:nvSpPr>
          <p:spPr>
            <a:xfrm>
              <a:off x="1049742" y="1682086"/>
              <a:ext cx="2142698" cy="3493827"/>
            </a:xfrm>
            <a:prstGeom prst="roundRect">
              <a:avLst/>
            </a:prstGeom>
            <a:solidFill>
              <a:srgbClr val="B928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71" name="组合 70">
              <a:extLst>
                <a:ext uri="{FF2B5EF4-FFF2-40B4-BE49-F238E27FC236}">
                  <a16:creationId xmlns:a16="http://schemas.microsoft.com/office/drawing/2014/main" id="{167CCEAF-BF34-496A-A859-29D341A4FBA2}"/>
                </a:ext>
              </a:extLst>
            </p:cNvPr>
            <p:cNvGrpSpPr/>
            <p:nvPr/>
          </p:nvGrpSpPr>
          <p:grpSpPr>
            <a:xfrm>
              <a:off x="602207" y="2158114"/>
              <a:ext cx="3048856" cy="2541769"/>
              <a:chOff x="4571572" y="1435100"/>
              <a:chExt cx="3048856" cy="2541769"/>
            </a:xfrm>
          </p:grpSpPr>
          <p:sp>
            <p:nvSpPr>
              <p:cNvPr id="68" name="ïš1iḓé">
                <a:extLst>
                  <a:ext uri="{FF2B5EF4-FFF2-40B4-BE49-F238E27FC236}">
                    <a16:creationId xmlns:a16="http://schemas.microsoft.com/office/drawing/2014/main" id="{539DC380-ED28-44CF-B315-61EB9699B444}"/>
                  </a:ext>
                </a:extLst>
              </p:cNvPr>
              <p:cNvSpPr txBox="1"/>
              <p:nvPr/>
            </p:nvSpPr>
            <p:spPr>
              <a:xfrm>
                <a:off x="4571572" y="2242497"/>
                <a:ext cx="3048856" cy="886612"/>
              </a:xfrm>
              <a:prstGeom prst="rect">
                <a:avLst/>
              </a:prstGeom>
              <a:noFill/>
            </p:spPr>
            <p:txBody>
              <a:bodyPr wrap="square" lIns="91440" tIns="45720" rIns="91440" bIns="45720" anchor="t">
                <a:normAutofit/>
              </a:bodyPr>
              <a:lstStyle/>
              <a:p>
                <a:pPr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输入您的内容输入您的内容</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输入您的内容</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en-US" altLang="zh-CN" sz="1200" dirty="0">
                    <a:solidFill>
                      <a:schemeClr val="bg1"/>
                    </a:solidFill>
                    <a:latin typeface="微软雅黑" panose="020B0503020204020204" pitchFamily="34" charset="-122"/>
                    <a:ea typeface="微软雅黑" panose="020B0503020204020204" pitchFamily="34" charset="-122"/>
                  </a:rPr>
                  <a:t>……</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9" name="îş1ïďê">
                <a:extLst>
                  <a:ext uri="{FF2B5EF4-FFF2-40B4-BE49-F238E27FC236}">
                    <a16:creationId xmlns:a16="http://schemas.microsoft.com/office/drawing/2014/main" id="{E3AC3486-FBD7-4400-8DF4-D52B0E02EF30}"/>
                  </a:ext>
                </a:extLst>
              </p:cNvPr>
              <p:cNvSpPr/>
              <p:nvPr/>
            </p:nvSpPr>
            <p:spPr>
              <a:xfrm>
                <a:off x="4571572" y="1435100"/>
                <a:ext cx="3048856" cy="472283"/>
              </a:xfrm>
              <a:prstGeom prst="rect">
                <a:avLst/>
              </a:prstGeom>
              <a:noFill/>
            </p:spPr>
            <p:txBody>
              <a:bodyPr wrap="square" lIns="91440" tIns="45720" rIns="91440" bIns="45720" anchor="b">
                <a:normAutofit/>
              </a:bodyPr>
              <a:lstStyle/>
              <a:p>
                <a:pPr lvl="0" algn="ctr" defTabSz="914378">
                  <a:spcBef>
                    <a:spcPct val="0"/>
                  </a:spcBef>
                  <a:defRPr/>
                </a:pPr>
                <a:r>
                  <a:rPr lang="zh-CN" altLang="en-US" sz="2000" b="1" i="1" dirty="0">
                    <a:solidFill>
                      <a:schemeClr val="bg1"/>
                    </a:solidFill>
                    <a:latin typeface="微软雅黑" panose="020B0503020204020204" pitchFamily="34" charset="-122"/>
                    <a:ea typeface="微软雅黑" panose="020B0503020204020204" pitchFamily="34" charset="-122"/>
                  </a:rPr>
                  <a:t>输入内容</a:t>
                </a:r>
              </a:p>
            </p:txBody>
          </p:sp>
          <p:sp>
            <p:nvSpPr>
              <p:cNvPr id="70" name="ïš1iḓé">
                <a:extLst>
                  <a:ext uri="{FF2B5EF4-FFF2-40B4-BE49-F238E27FC236}">
                    <a16:creationId xmlns:a16="http://schemas.microsoft.com/office/drawing/2014/main" id="{C6C31D4A-A744-4E03-8739-CAEEA0F374E5}"/>
                  </a:ext>
                </a:extLst>
              </p:cNvPr>
              <p:cNvSpPr txBox="1"/>
              <p:nvPr/>
            </p:nvSpPr>
            <p:spPr>
              <a:xfrm>
                <a:off x="4571572" y="3090257"/>
                <a:ext cx="3048856" cy="886612"/>
              </a:xfrm>
              <a:prstGeom prst="rect">
                <a:avLst/>
              </a:prstGeom>
              <a:noFill/>
            </p:spPr>
            <p:txBody>
              <a:bodyPr wrap="square" lIns="91440" tIns="45720" rIns="91440" bIns="45720" anchor="t">
                <a:normAutofit lnSpcReduction="10000"/>
              </a:bodyPr>
              <a:lstStyle/>
              <a:p>
                <a:pPr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输入您的内容</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输入您的内容</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输入您的内容</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en-US" altLang="zh-CN" sz="1200" dirty="0">
                    <a:solidFill>
                      <a:schemeClr val="bg1"/>
                    </a:solidFill>
                    <a:latin typeface="微软雅黑" panose="020B0503020204020204" pitchFamily="34" charset="-122"/>
                    <a:ea typeface="微软雅黑" panose="020B0503020204020204" pitchFamily="34" charset="-122"/>
                  </a:rPr>
                  <a:t>……</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grpSp>
        <p:nvGrpSpPr>
          <p:cNvPr id="86" name="组合 85">
            <a:extLst>
              <a:ext uri="{FF2B5EF4-FFF2-40B4-BE49-F238E27FC236}">
                <a16:creationId xmlns:a16="http://schemas.microsoft.com/office/drawing/2014/main" id="{6F45A074-C996-4376-A9D9-5ED1C26CE739}"/>
              </a:ext>
            </a:extLst>
          </p:cNvPr>
          <p:cNvGrpSpPr/>
          <p:nvPr/>
        </p:nvGrpSpPr>
        <p:grpSpPr>
          <a:xfrm>
            <a:off x="3301193" y="1682086"/>
            <a:ext cx="3048856" cy="3493827"/>
            <a:chOff x="3301193" y="1682086"/>
            <a:chExt cx="3048856" cy="3493827"/>
          </a:xfrm>
        </p:grpSpPr>
        <p:sp>
          <p:nvSpPr>
            <p:cNvPr id="5" name="矩形: 圆角 4">
              <a:extLst>
                <a:ext uri="{FF2B5EF4-FFF2-40B4-BE49-F238E27FC236}">
                  <a16:creationId xmlns:a16="http://schemas.microsoft.com/office/drawing/2014/main" id="{5DA439B5-093F-4ED7-B5FD-C5AA51FC2DD9}"/>
                </a:ext>
              </a:extLst>
            </p:cNvPr>
            <p:cNvSpPr/>
            <p:nvPr/>
          </p:nvSpPr>
          <p:spPr>
            <a:xfrm>
              <a:off x="3732664" y="1682086"/>
              <a:ext cx="2142698" cy="3493827"/>
            </a:xfrm>
            <a:prstGeom prst="roundRect">
              <a:avLst/>
            </a:prstGeom>
            <a:solidFill>
              <a:srgbClr val="B928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76" name="组合 75">
              <a:extLst>
                <a:ext uri="{FF2B5EF4-FFF2-40B4-BE49-F238E27FC236}">
                  <a16:creationId xmlns:a16="http://schemas.microsoft.com/office/drawing/2014/main" id="{03291F3A-F650-49AA-B61F-347D7F6C1C91}"/>
                </a:ext>
              </a:extLst>
            </p:cNvPr>
            <p:cNvGrpSpPr/>
            <p:nvPr/>
          </p:nvGrpSpPr>
          <p:grpSpPr>
            <a:xfrm>
              <a:off x="3301193" y="2207272"/>
              <a:ext cx="3048856" cy="2541769"/>
              <a:chOff x="4571572" y="1435100"/>
              <a:chExt cx="3048856" cy="2541769"/>
            </a:xfrm>
          </p:grpSpPr>
          <p:sp>
            <p:nvSpPr>
              <p:cNvPr id="77" name="ïš1iḓé">
                <a:extLst>
                  <a:ext uri="{FF2B5EF4-FFF2-40B4-BE49-F238E27FC236}">
                    <a16:creationId xmlns:a16="http://schemas.microsoft.com/office/drawing/2014/main" id="{41A083D6-0502-46BB-B044-7457026D7875}"/>
                  </a:ext>
                </a:extLst>
              </p:cNvPr>
              <p:cNvSpPr txBox="1"/>
              <p:nvPr/>
            </p:nvSpPr>
            <p:spPr>
              <a:xfrm>
                <a:off x="4571572" y="2242497"/>
                <a:ext cx="3048856" cy="886612"/>
              </a:xfrm>
              <a:prstGeom prst="rect">
                <a:avLst/>
              </a:prstGeom>
              <a:noFill/>
            </p:spPr>
            <p:txBody>
              <a:bodyPr wrap="square" lIns="91440" tIns="45720" rIns="91440" bIns="45720" anchor="t">
                <a:normAutofit/>
              </a:bodyPr>
              <a:lstStyle/>
              <a:p>
                <a:pPr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输入您的内容输入您的内容</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输入您的内容</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en-US" altLang="zh-CN" sz="1200" dirty="0">
                    <a:solidFill>
                      <a:schemeClr val="bg1"/>
                    </a:solidFill>
                    <a:latin typeface="微软雅黑" panose="020B0503020204020204" pitchFamily="34" charset="-122"/>
                    <a:ea typeface="微软雅黑" panose="020B0503020204020204" pitchFamily="34" charset="-122"/>
                  </a:rPr>
                  <a:t>……</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8" name="îş1ïďê">
                <a:extLst>
                  <a:ext uri="{FF2B5EF4-FFF2-40B4-BE49-F238E27FC236}">
                    <a16:creationId xmlns:a16="http://schemas.microsoft.com/office/drawing/2014/main" id="{B0D93012-931A-46C7-8D56-DD0221502273}"/>
                  </a:ext>
                </a:extLst>
              </p:cNvPr>
              <p:cNvSpPr/>
              <p:nvPr/>
            </p:nvSpPr>
            <p:spPr>
              <a:xfrm>
                <a:off x="4571572" y="1435100"/>
                <a:ext cx="3048856" cy="472283"/>
              </a:xfrm>
              <a:prstGeom prst="rect">
                <a:avLst/>
              </a:prstGeom>
              <a:noFill/>
            </p:spPr>
            <p:txBody>
              <a:bodyPr wrap="square" lIns="91440" tIns="45720" rIns="91440" bIns="45720" anchor="b">
                <a:normAutofit/>
              </a:bodyPr>
              <a:lstStyle/>
              <a:p>
                <a:pPr lvl="0" algn="ctr" defTabSz="914378">
                  <a:spcBef>
                    <a:spcPct val="0"/>
                  </a:spcBef>
                  <a:defRPr/>
                </a:pPr>
                <a:r>
                  <a:rPr lang="zh-CN" altLang="en-US" sz="2000" b="1" i="1" dirty="0">
                    <a:solidFill>
                      <a:schemeClr val="bg1"/>
                    </a:solidFill>
                    <a:latin typeface="微软雅黑" panose="020B0503020204020204" pitchFamily="34" charset="-122"/>
                    <a:ea typeface="微软雅黑" panose="020B0503020204020204" pitchFamily="34" charset="-122"/>
                  </a:rPr>
                  <a:t>输入内容</a:t>
                </a:r>
              </a:p>
            </p:txBody>
          </p:sp>
          <p:sp>
            <p:nvSpPr>
              <p:cNvPr id="79" name="ïš1iḓé">
                <a:extLst>
                  <a:ext uri="{FF2B5EF4-FFF2-40B4-BE49-F238E27FC236}">
                    <a16:creationId xmlns:a16="http://schemas.microsoft.com/office/drawing/2014/main" id="{BC923D09-8FF7-4422-B78D-2B234D4CD1BB}"/>
                  </a:ext>
                </a:extLst>
              </p:cNvPr>
              <p:cNvSpPr txBox="1"/>
              <p:nvPr/>
            </p:nvSpPr>
            <p:spPr>
              <a:xfrm>
                <a:off x="4571572" y="3090257"/>
                <a:ext cx="3048856" cy="886612"/>
              </a:xfrm>
              <a:prstGeom prst="rect">
                <a:avLst/>
              </a:prstGeom>
              <a:noFill/>
            </p:spPr>
            <p:txBody>
              <a:bodyPr wrap="square" lIns="91440" tIns="45720" rIns="91440" bIns="45720" anchor="t">
                <a:normAutofit lnSpcReduction="10000"/>
              </a:bodyPr>
              <a:lstStyle/>
              <a:p>
                <a:pPr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输入您的内容</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输入您的内容</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输入您的内容</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en-US" altLang="zh-CN" sz="1200" dirty="0">
                    <a:solidFill>
                      <a:schemeClr val="bg1"/>
                    </a:solidFill>
                    <a:latin typeface="微软雅黑" panose="020B0503020204020204" pitchFamily="34" charset="-122"/>
                    <a:ea typeface="微软雅黑" panose="020B0503020204020204" pitchFamily="34" charset="-122"/>
                  </a:rPr>
                  <a:t>……</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sp>
        <p:nvSpPr>
          <p:cNvPr id="3" name="箭头: 右 2">
            <a:extLst>
              <a:ext uri="{FF2B5EF4-FFF2-40B4-BE49-F238E27FC236}">
                <a16:creationId xmlns:a16="http://schemas.microsoft.com/office/drawing/2014/main" id="{F2E2F257-745D-4B6B-9E1B-AF0C35AB92AF}"/>
              </a:ext>
            </a:extLst>
          </p:cNvPr>
          <p:cNvSpPr/>
          <p:nvPr/>
        </p:nvSpPr>
        <p:spPr>
          <a:xfrm>
            <a:off x="3337165" y="3215184"/>
            <a:ext cx="313898" cy="433316"/>
          </a:xfrm>
          <a:prstGeom prst="rightArrow">
            <a:avLst/>
          </a:prstGeom>
          <a:solidFill>
            <a:srgbClr val="C7B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箭头: 右 5">
            <a:extLst>
              <a:ext uri="{FF2B5EF4-FFF2-40B4-BE49-F238E27FC236}">
                <a16:creationId xmlns:a16="http://schemas.microsoft.com/office/drawing/2014/main" id="{91E3AA3D-3D16-471A-B846-D8805BFAA4EE}"/>
              </a:ext>
            </a:extLst>
          </p:cNvPr>
          <p:cNvSpPr/>
          <p:nvPr/>
        </p:nvSpPr>
        <p:spPr>
          <a:xfrm>
            <a:off x="6002742" y="3212342"/>
            <a:ext cx="313898" cy="433316"/>
          </a:xfrm>
          <a:prstGeom prst="rightArrow">
            <a:avLst/>
          </a:prstGeom>
          <a:solidFill>
            <a:srgbClr val="C7B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 name="箭头: 右 7">
            <a:extLst>
              <a:ext uri="{FF2B5EF4-FFF2-40B4-BE49-F238E27FC236}">
                <a16:creationId xmlns:a16="http://schemas.microsoft.com/office/drawing/2014/main" id="{2649945A-9180-4D7C-9E9E-689CCEE61223}"/>
              </a:ext>
            </a:extLst>
          </p:cNvPr>
          <p:cNvSpPr/>
          <p:nvPr/>
        </p:nvSpPr>
        <p:spPr>
          <a:xfrm>
            <a:off x="8597236" y="3212341"/>
            <a:ext cx="313898" cy="433316"/>
          </a:xfrm>
          <a:prstGeom prst="rightArrow">
            <a:avLst/>
          </a:prstGeom>
          <a:solidFill>
            <a:srgbClr val="C7B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0" name="文本框 29">
            <a:extLst>
              <a:ext uri="{FF2B5EF4-FFF2-40B4-BE49-F238E27FC236}">
                <a16:creationId xmlns:a16="http://schemas.microsoft.com/office/drawing/2014/main" id="{403978F9-4CF8-4C1D-A2A6-AEE2DAB94273}"/>
              </a:ext>
            </a:extLst>
          </p:cNvPr>
          <p:cNvSpPr txBox="1"/>
          <p:nvPr/>
        </p:nvSpPr>
        <p:spPr>
          <a:xfrm>
            <a:off x="249381" y="466732"/>
            <a:ext cx="2343694"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输入标题</a:t>
            </a:r>
          </a:p>
        </p:txBody>
      </p:sp>
    </p:spTree>
    <p:extLst>
      <p:ext uri="{BB962C8B-B14F-4D97-AF65-F5344CB8AC3E}">
        <p14:creationId xmlns:p14="http://schemas.microsoft.com/office/powerpoint/2010/main" val="125754877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5"/>
                                        </p:tgtEl>
                                        <p:attrNameLst>
                                          <p:attrName>style.visibility</p:attrName>
                                        </p:attrNameLst>
                                      </p:cBhvr>
                                      <p:to>
                                        <p:strVal val="visible"/>
                                      </p:to>
                                    </p:set>
                                    <p:animEffect transition="in" filter="fade">
                                      <p:cBhvr>
                                        <p:cTn id="7" dur="500"/>
                                        <p:tgtEl>
                                          <p:spTgt spid="8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6"/>
                                        </p:tgtEl>
                                        <p:attrNameLst>
                                          <p:attrName>style.visibility</p:attrName>
                                        </p:attrNameLst>
                                      </p:cBhvr>
                                      <p:to>
                                        <p:strVal val="visible"/>
                                      </p:to>
                                    </p:set>
                                    <p:animEffect transition="in" filter="fade">
                                      <p:cBhvr>
                                        <p:cTn id="17" dur="500"/>
                                        <p:tgtEl>
                                          <p:spTgt spid="8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7"/>
                                        </p:tgtEl>
                                        <p:attrNameLst>
                                          <p:attrName>style.visibility</p:attrName>
                                        </p:attrNameLst>
                                      </p:cBhvr>
                                      <p:to>
                                        <p:strVal val="visible"/>
                                      </p:to>
                                    </p:set>
                                    <p:animEffect transition="in" filter="fade">
                                      <p:cBhvr>
                                        <p:cTn id="27" dur="500"/>
                                        <p:tgtEl>
                                          <p:spTgt spid="8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88"/>
                                        </p:tgtEl>
                                        <p:attrNameLst>
                                          <p:attrName>style.visibility</p:attrName>
                                        </p:attrNameLst>
                                      </p:cBhvr>
                                      <p:to>
                                        <p:strVal val="visible"/>
                                      </p:to>
                                    </p:set>
                                    <p:animEffect transition="in" filter="fade">
                                      <p:cBhvr>
                                        <p:cTn id="37"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71E9A0A5-1323-4E29-97D1-214E5EFB5FED}"/>
              </a:ext>
            </a:extLst>
          </p:cNvPr>
          <p:cNvGrpSpPr/>
          <p:nvPr/>
        </p:nvGrpSpPr>
        <p:grpSpPr>
          <a:xfrm>
            <a:off x="7613175" y="4568548"/>
            <a:ext cx="4578825" cy="2289452"/>
            <a:chOff x="3864590" y="4568548"/>
            <a:chExt cx="4578825" cy="2289452"/>
          </a:xfrm>
        </p:grpSpPr>
        <p:sp>
          <p:nvSpPr>
            <p:cNvPr id="3" name="等腰三角形 2">
              <a:extLst>
                <a:ext uri="{FF2B5EF4-FFF2-40B4-BE49-F238E27FC236}">
                  <a16:creationId xmlns:a16="http://schemas.microsoft.com/office/drawing/2014/main" id="{ACF76AC4-EF17-4866-877A-EEFAEE43FB61}"/>
                </a:ext>
              </a:extLst>
            </p:cNvPr>
            <p:cNvSpPr/>
            <p:nvPr/>
          </p:nvSpPr>
          <p:spPr>
            <a:xfrm>
              <a:off x="4990531" y="4568548"/>
              <a:ext cx="2210938" cy="2289452"/>
            </a:xfrm>
            <a:prstGeom prst="triangle">
              <a:avLst/>
            </a:prstGeom>
            <a:solidFill>
              <a:srgbClr val="C11D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等腰三角形 3">
              <a:extLst>
                <a:ext uri="{FF2B5EF4-FFF2-40B4-BE49-F238E27FC236}">
                  <a16:creationId xmlns:a16="http://schemas.microsoft.com/office/drawing/2014/main" id="{6E747A29-0C30-4343-A8A3-D93339016BBE}"/>
                </a:ext>
              </a:extLst>
            </p:cNvPr>
            <p:cNvSpPr/>
            <p:nvPr/>
          </p:nvSpPr>
          <p:spPr>
            <a:xfrm>
              <a:off x="6792036" y="5295332"/>
              <a:ext cx="1651379" cy="1562668"/>
            </a:xfrm>
            <a:prstGeom prst="triangle">
              <a:avLst/>
            </a:prstGeom>
            <a:solidFill>
              <a:srgbClr val="C11D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等腰三角形 4">
              <a:extLst>
                <a:ext uri="{FF2B5EF4-FFF2-40B4-BE49-F238E27FC236}">
                  <a16:creationId xmlns:a16="http://schemas.microsoft.com/office/drawing/2014/main" id="{18211C79-45F9-41CD-92F0-B66CDE0C2A09}"/>
                </a:ext>
              </a:extLst>
            </p:cNvPr>
            <p:cNvSpPr/>
            <p:nvPr/>
          </p:nvSpPr>
          <p:spPr>
            <a:xfrm>
              <a:off x="3864590" y="5568287"/>
              <a:ext cx="1351129" cy="1289713"/>
            </a:xfrm>
            <a:prstGeom prst="triangle">
              <a:avLst/>
            </a:prstGeom>
            <a:solidFill>
              <a:srgbClr val="C11D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6" name="矩形 5">
            <a:extLst>
              <a:ext uri="{FF2B5EF4-FFF2-40B4-BE49-F238E27FC236}">
                <a16:creationId xmlns:a16="http://schemas.microsoft.com/office/drawing/2014/main" id="{EAE38668-F026-461D-B9C0-750CDA4060E8}"/>
              </a:ext>
            </a:extLst>
          </p:cNvPr>
          <p:cNvSpPr/>
          <p:nvPr/>
        </p:nvSpPr>
        <p:spPr>
          <a:xfrm>
            <a:off x="1528550" y="1566080"/>
            <a:ext cx="9348717" cy="3725839"/>
          </a:xfrm>
          <a:prstGeom prst="rect">
            <a:avLst/>
          </a:prstGeom>
          <a:solidFill>
            <a:srgbClr val="EFEEE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17D75EE5-D419-4949-B5A6-451FE925CCFF}"/>
              </a:ext>
            </a:extLst>
          </p:cNvPr>
          <p:cNvSpPr txBox="1"/>
          <p:nvPr/>
        </p:nvSpPr>
        <p:spPr>
          <a:xfrm>
            <a:off x="1958036" y="1859339"/>
            <a:ext cx="8275927" cy="3139321"/>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沈阳药科大学（</a:t>
            </a:r>
            <a:r>
              <a:rPr lang="en-US" altLang="zh-CN" dirty="0">
                <a:latin typeface="微软雅黑" panose="020B0503020204020204" pitchFamily="34" charset="-122"/>
                <a:ea typeface="微软雅黑" panose="020B0503020204020204" pitchFamily="34" charset="-122"/>
              </a:rPr>
              <a:t>Shenyang Pharmaceutical University</a:t>
            </a:r>
            <a:r>
              <a:rPr lang="zh-CN" altLang="en-US" dirty="0">
                <a:latin typeface="微软雅黑" panose="020B0503020204020204" pitchFamily="34" charset="-122"/>
                <a:ea typeface="微软雅黑" panose="020B0503020204020204" pitchFamily="34" charset="-122"/>
              </a:rPr>
              <a:t>），简称“沈药”，坐落于国家区域中心城市、辽宁省省会沈阳。学校创建于</a:t>
            </a:r>
            <a:r>
              <a:rPr lang="en-US" altLang="zh-CN" dirty="0">
                <a:latin typeface="微软雅黑" panose="020B0503020204020204" pitchFamily="34" charset="-122"/>
                <a:ea typeface="微软雅黑" panose="020B0503020204020204" pitchFamily="34" charset="-122"/>
              </a:rPr>
              <a:t>1931</a:t>
            </a:r>
            <a:r>
              <a:rPr lang="zh-CN" altLang="en-US" dirty="0">
                <a:latin typeface="微软雅黑" panose="020B0503020204020204" pitchFamily="34" charset="-122"/>
                <a:ea typeface="微软雅黑" panose="020B0503020204020204" pitchFamily="34" charset="-122"/>
              </a:rPr>
              <a:t>年，是中国历史最悠久的综合性药科大学，其前身为中央苏区在江西瑞金成立的中国工农红军学校，是一所具有光荣革命传统的高等药学学府。</a:t>
            </a:r>
            <a:endParaRPr lang="en-US" altLang="zh-CN"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学校入选辽宁省一流大学重点建设高校、国家建设高水平大学公派研究生项目、特色重点学科项目、国家级人才培养模式创新实验区、国家级特色专业建设点、国家理科基础科学研究与教学人才培养基地、国家生命科学与技术人才培养基地，是国家创新药物产学研战略联盟、辽宁省现代制药产业校企联盟、辽宁省生物医药产业共性技术创新战略联盟、辽宁省生物医药产业协同创新战略联盟牵头单位，是全国首批博士、硕士、学士学位授予单位。专业布局以药为主，跨医、工、理、管、经</a:t>
            </a:r>
            <a:r>
              <a:rPr lang="en-US" altLang="zh-CN" dirty="0">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个学科门类，已发展成为多学科、多层次、多形式教育的高等药学学府。</a:t>
            </a:r>
          </a:p>
        </p:txBody>
      </p:sp>
      <p:sp>
        <p:nvSpPr>
          <p:cNvPr id="10" name="文本框 9">
            <a:extLst>
              <a:ext uri="{FF2B5EF4-FFF2-40B4-BE49-F238E27FC236}">
                <a16:creationId xmlns:a16="http://schemas.microsoft.com/office/drawing/2014/main" id="{2B93A9E4-93E7-4DDA-97C2-EF2A91D13C70}"/>
              </a:ext>
            </a:extLst>
          </p:cNvPr>
          <p:cNvSpPr txBox="1"/>
          <p:nvPr/>
        </p:nvSpPr>
        <p:spPr>
          <a:xfrm>
            <a:off x="249381" y="466732"/>
            <a:ext cx="2343694"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输入标题</a:t>
            </a:r>
          </a:p>
        </p:txBody>
      </p:sp>
    </p:spTree>
    <p:extLst>
      <p:ext uri="{BB962C8B-B14F-4D97-AF65-F5344CB8AC3E}">
        <p14:creationId xmlns:p14="http://schemas.microsoft.com/office/powerpoint/2010/main" val="344726820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ppt_y</p:attrName>
                                        </p:attrNameLst>
                                      </p:cBhvr>
                                      <p:tavLst>
                                        <p:tav tm="0">
                                          <p:val>
                                            <p:strVal val="#ppt_y+#ppt_h*1.125000"/>
                                          </p:val>
                                        </p:tav>
                                        <p:tav tm="100000">
                                          <p:val>
                                            <p:strVal val="#ppt_y"/>
                                          </p:val>
                                        </p:tav>
                                      </p:tavLst>
                                    </p:anim>
                                    <p:animEffect transition="in" filter="wipe(up)">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LIDE.DIAGRAM" val="195770"/>
</p:tagLst>
</file>

<file path=ppt/tags/tag2.xml><?xml version="1.0" encoding="utf-8"?>
<p:tagLst xmlns:a="http://schemas.openxmlformats.org/drawingml/2006/main" xmlns:r="http://schemas.openxmlformats.org/officeDocument/2006/relationships" xmlns:p="http://schemas.openxmlformats.org/presentationml/2006/main">
  <p:tag name="ISLIDE.DIAGRAM" val="1583"/>
</p:tagLst>
</file>

<file path=ppt/tags/tag3.xml><?xml version="1.0" encoding="utf-8"?>
<p:tagLst xmlns:a="http://schemas.openxmlformats.org/drawingml/2006/main" xmlns:r="http://schemas.openxmlformats.org/officeDocument/2006/relationships" xmlns:p="http://schemas.openxmlformats.org/presentationml/2006/main">
  <p:tag name="ISLIDE.DIAGRAM" val="25961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1911</TotalTime>
  <Words>1345</Words>
  <Application>Microsoft Office PowerPoint</Application>
  <PresentationFormat>宽屏</PresentationFormat>
  <Paragraphs>218</Paragraphs>
  <Slides>26</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26</vt:i4>
      </vt:variant>
    </vt:vector>
  </HeadingPairs>
  <TitlesOfParts>
    <vt:vector size="37" baseType="lpstr">
      <vt:lpstr>等线</vt:lpstr>
      <vt:lpstr>等线 Light</vt:lpstr>
      <vt:lpstr>方正黑体简体</vt:lpstr>
      <vt:lpstr>微软雅黑</vt:lpstr>
      <vt:lpstr>Arial</vt:lpstr>
      <vt:lpstr>Calibri</vt:lpstr>
      <vt:lpstr>Century Gothic</vt:lpstr>
      <vt:lpstr>Segoe UI</vt:lpstr>
      <vt:lpstr>Segoe UI Light</vt:lpstr>
      <vt:lpstr>Office 主题​​</vt:lpstr>
      <vt:lpstr>1_OfficePLUS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dreamsummit</dc:creator>
  <cp:lastModifiedBy>Yunxuan Liu</cp:lastModifiedBy>
  <cp:revision>122</cp:revision>
  <dcterms:created xsi:type="dcterms:W3CDTF">2019-04-02T09:24:36Z</dcterms:created>
  <dcterms:modified xsi:type="dcterms:W3CDTF">2019-04-13T06:16:44Z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Nuaxnuy@DESKTOP-GLORKB7</vt:lpwstr>
  </property>
  <property fmtid="{D5CDD505-2E9C-101B-9397-08002B2CF9AE}" pid="5" name="MSIP_Label_f42aa342-8706-4288-bd11-ebb85995028c_SetDate">
    <vt:lpwstr>2019-04-13T06:16:15.9907876Z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ad25dd88-65b6-458a-a448-c7dc0b8a0238</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