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3.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49"/>
  </p:notesMasterIdLst>
  <p:sldIdLst>
    <p:sldId id="258" r:id="rId3"/>
    <p:sldId id="708" r:id="rId4"/>
    <p:sldId id="260" r:id="rId5"/>
    <p:sldId id="705" r:id="rId6"/>
    <p:sldId id="718" r:id="rId7"/>
    <p:sldId id="722" r:id="rId8"/>
    <p:sldId id="723" r:id="rId9"/>
    <p:sldId id="717" r:id="rId10"/>
    <p:sldId id="716" r:id="rId11"/>
    <p:sldId id="384" r:id="rId12"/>
    <p:sldId id="665" r:id="rId13"/>
    <p:sldId id="666" r:id="rId14"/>
    <p:sldId id="670" r:id="rId15"/>
    <p:sldId id="720" r:id="rId16"/>
    <p:sldId id="669" r:id="rId17"/>
    <p:sldId id="724" r:id="rId18"/>
    <p:sldId id="714" r:id="rId19"/>
    <p:sldId id="673" r:id="rId20"/>
    <p:sldId id="726" r:id="rId21"/>
    <p:sldId id="725" r:id="rId22"/>
    <p:sldId id="715" r:id="rId23"/>
    <p:sldId id="391" r:id="rId24"/>
    <p:sldId id="513" r:id="rId25"/>
    <p:sldId id="514" r:id="rId26"/>
    <p:sldId id="516" r:id="rId27"/>
    <p:sldId id="520" r:id="rId28"/>
    <p:sldId id="521" r:id="rId29"/>
    <p:sldId id="518" r:id="rId30"/>
    <p:sldId id="650" r:id="rId31"/>
    <p:sldId id="651" r:id="rId32"/>
    <p:sldId id="655" r:id="rId33"/>
    <p:sldId id="656" r:id="rId34"/>
    <p:sldId id="659" r:id="rId35"/>
    <p:sldId id="704" r:id="rId36"/>
    <p:sldId id="680" r:id="rId37"/>
    <p:sldId id="681" r:id="rId38"/>
    <p:sldId id="684" r:id="rId39"/>
    <p:sldId id="683" r:id="rId40"/>
    <p:sldId id="685" r:id="rId41"/>
    <p:sldId id="687" r:id="rId42"/>
    <p:sldId id="706" r:id="rId43"/>
    <p:sldId id="675" r:id="rId44"/>
    <p:sldId id="707" r:id="rId45"/>
    <p:sldId id="727" r:id="rId46"/>
    <p:sldId id="1723" r:id="rId47"/>
    <p:sldId id="1728" r:id="rId48"/>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49" userDrawn="1">
          <p15:clr>
            <a:srgbClr val="A4A3A4"/>
          </p15:clr>
        </p15:guide>
        <p15:guide id="2" orient="horz" pos="1774" userDrawn="1">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7D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55" autoAdjust="0"/>
    <p:restoredTop sz="93289" autoAdjust="0"/>
  </p:normalViewPr>
  <p:slideViewPr>
    <p:cSldViewPr snapToGrid="0">
      <p:cViewPr varScale="1">
        <p:scale>
          <a:sx n="75" d="100"/>
          <a:sy n="75" d="100"/>
        </p:scale>
        <p:origin x="60" y="54"/>
      </p:cViewPr>
      <p:guideLst>
        <p:guide orient="horz" pos="1049"/>
        <p:guide orient="horz" pos="1774"/>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Microsoft%20PowerPoint%20&#20013;&#30340;&#22270;&#34920;"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AE1-4D99-8C2A-8C8C0844479E}"/>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AE1-4D99-8C2A-8C8C0844479E}"/>
            </c:ext>
          </c:extLst>
        </c:ser>
        <c:ser>
          <c:idx val="2"/>
          <c:order val="2"/>
          <c:tx>
            <c:strRef>
              <c:f>Sheet1!$D$1</c:f>
              <c:strCache>
                <c:ptCount val="1"/>
                <c:pt idx="0">
                  <c:v>系列 3</c:v>
                </c:pt>
              </c:strCache>
            </c:strRef>
          </c:tx>
          <c:spPr>
            <a:solidFill>
              <a:schemeClr val="tx1">
                <a:lumMod val="50000"/>
                <a:lumOff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AE1-4D99-8C2A-8C8C0844479E}"/>
            </c:ext>
          </c:extLst>
        </c:ser>
        <c:dLbls>
          <c:showLegendKey val="0"/>
          <c:showVal val="0"/>
          <c:showCatName val="0"/>
          <c:showSerName val="0"/>
          <c:showPercent val="0"/>
          <c:showBubbleSize val="0"/>
        </c:dLbls>
        <c:gapWidth val="219"/>
        <c:overlap val="-27"/>
        <c:axId val="-832395024"/>
        <c:axId val="-832405904"/>
      </c:barChart>
      <c:catAx>
        <c:axId val="-832395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832405904"/>
        <c:crosses val="autoZero"/>
        <c:auto val="1"/>
        <c:lblAlgn val="ctr"/>
        <c:lblOffset val="100"/>
        <c:noMultiLvlLbl val="0"/>
      </c:catAx>
      <c:valAx>
        <c:axId val="-832405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832395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337200000000001"/>
          <c:y val="4.8319599999999997E-2"/>
          <c:w val="0.891038"/>
          <c:h val="0.89086100000000001"/>
        </c:manualLayout>
      </c:layout>
      <c:areaChart>
        <c:grouping val="standard"/>
        <c:varyColors val="0"/>
        <c:ser>
          <c:idx val="1"/>
          <c:order val="0"/>
          <c:tx>
            <c:strRef>
              <c:f>Sheet1!$C$1</c:f>
              <c:strCache>
                <c:ptCount val="1"/>
                <c:pt idx="0">
                  <c:v>Category A</c:v>
                </c:pt>
              </c:strCache>
            </c:strRef>
          </c:tx>
          <c:spPr>
            <a:solidFill>
              <a:schemeClr val="accent2"/>
            </a:solidFill>
            <a:ln>
              <a:noFill/>
            </a:ln>
            <a:effectLst/>
          </c:spPr>
          <c:cat>
            <c:strRef>
              <c:f>Sheet1!$A$2:$A$30</c:f>
              <c:strCache>
                <c:ptCount val="29"/>
                <c:pt idx="0">
                  <c:v>9/21/15</c:v>
                </c:pt>
                <c:pt idx="1">
                  <c:v>9/22/15</c:v>
                </c:pt>
                <c:pt idx="2">
                  <c:v>9/23/15</c:v>
                </c:pt>
                <c:pt idx="3">
                  <c:v>9/24/15</c:v>
                </c:pt>
                <c:pt idx="4">
                  <c:v>9/25/15</c:v>
                </c:pt>
                <c:pt idx="5">
                  <c:v>9/26/15</c:v>
                </c:pt>
                <c:pt idx="6">
                  <c:v>9/27/15</c:v>
                </c:pt>
                <c:pt idx="7">
                  <c:v>9/28/15</c:v>
                </c:pt>
                <c:pt idx="8">
                  <c:v>9/29/15</c:v>
                </c:pt>
                <c:pt idx="9">
                  <c:v>9/30/15</c:v>
                </c:pt>
                <c:pt idx="10">
                  <c:v>10/1/15</c:v>
                </c:pt>
                <c:pt idx="11">
                  <c:v>10/2/15</c:v>
                </c:pt>
                <c:pt idx="12">
                  <c:v>10/3/15</c:v>
                </c:pt>
                <c:pt idx="13">
                  <c:v>10/4/15</c:v>
                </c:pt>
                <c:pt idx="14">
                  <c:v>10/5/15</c:v>
                </c:pt>
                <c:pt idx="15">
                  <c:v>10/6/15</c:v>
                </c:pt>
                <c:pt idx="16">
                  <c:v>10/7/15</c:v>
                </c:pt>
                <c:pt idx="17">
                  <c:v>10/8/15</c:v>
                </c:pt>
                <c:pt idx="18">
                  <c:v>10/9/15</c:v>
                </c:pt>
                <c:pt idx="19">
                  <c:v>10/10/15</c:v>
                </c:pt>
                <c:pt idx="20">
                  <c:v>10/11/15</c:v>
                </c:pt>
                <c:pt idx="21">
                  <c:v>10/12/15</c:v>
                </c:pt>
                <c:pt idx="22">
                  <c:v>10/13/15</c:v>
                </c:pt>
                <c:pt idx="23">
                  <c:v>10/14/15</c:v>
                </c:pt>
                <c:pt idx="24">
                  <c:v>10/15/15</c:v>
                </c:pt>
                <c:pt idx="25">
                  <c:v>10/16/15</c:v>
                </c:pt>
                <c:pt idx="26">
                  <c:v>10/17/15</c:v>
                </c:pt>
                <c:pt idx="27">
                  <c:v>10/18/15</c:v>
                </c:pt>
                <c:pt idx="28">
                  <c:v>10/19/15</c:v>
                </c:pt>
              </c:strCache>
            </c:strRef>
          </c:cat>
          <c:val>
            <c:numRef>
              <c:f>Sheet1!$C$2:$C$30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extLst>
            <c:ext xmlns:c16="http://schemas.microsoft.com/office/drawing/2014/chart" uri="{C3380CC4-5D6E-409C-BE32-E72D297353CC}">
              <c16:uniqueId val="{00000000-93FE-434E-AD76-0258C142BCFD}"/>
            </c:ext>
          </c:extLst>
        </c:ser>
        <c:ser>
          <c:idx val="0"/>
          <c:order val="1"/>
          <c:tx>
            <c:strRef>
              <c:f>Sheet1!$B$1</c:f>
              <c:strCache>
                <c:ptCount val="1"/>
                <c:pt idx="0">
                  <c:v>Category B Fill</c:v>
                </c:pt>
              </c:strCache>
            </c:strRef>
          </c:tx>
          <c:spPr>
            <a:solidFill>
              <a:schemeClr val="accent1"/>
            </a:solidFill>
            <a:ln>
              <a:noFill/>
            </a:ln>
            <a:effectLst/>
          </c:spPr>
          <c:cat>
            <c:strRef>
              <c:f>Sheet1!$A$2:$A$30</c:f>
              <c:strCache>
                <c:ptCount val="29"/>
                <c:pt idx="0">
                  <c:v>9/21/15</c:v>
                </c:pt>
                <c:pt idx="1">
                  <c:v>9/22/15</c:v>
                </c:pt>
                <c:pt idx="2">
                  <c:v>9/23/15</c:v>
                </c:pt>
                <c:pt idx="3">
                  <c:v>9/24/15</c:v>
                </c:pt>
                <c:pt idx="4">
                  <c:v>9/25/15</c:v>
                </c:pt>
                <c:pt idx="5">
                  <c:v>9/26/15</c:v>
                </c:pt>
                <c:pt idx="6">
                  <c:v>9/27/15</c:v>
                </c:pt>
                <c:pt idx="7">
                  <c:v>9/28/15</c:v>
                </c:pt>
                <c:pt idx="8">
                  <c:v>9/29/15</c:v>
                </c:pt>
                <c:pt idx="9">
                  <c:v>9/30/15</c:v>
                </c:pt>
                <c:pt idx="10">
                  <c:v>10/1/15</c:v>
                </c:pt>
                <c:pt idx="11">
                  <c:v>10/2/15</c:v>
                </c:pt>
                <c:pt idx="12">
                  <c:v>10/3/15</c:v>
                </c:pt>
                <c:pt idx="13">
                  <c:v>10/4/15</c:v>
                </c:pt>
                <c:pt idx="14">
                  <c:v>10/5/15</c:v>
                </c:pt>
                <c:pt idx="15">
                  <c:v>10/6/15</c:v>
                </c:pt>
                <c:pt idx="16">
                  <c:v>10/7/15</c:v>
                </c:pt>
                <c:pt idx="17">
                  <c:v>10/8/15</c:v>
                </c:pt>
                <c:pt idx="18">
                  <c:v>10/9/15</c:v>
                </c:pt>
                <c:pt idx="19">
                  <c:v>10/10/15</c:v>
                </c:pt>
                <c:pt idx="20">
                  <c:v>10/11/15</c:v>
                </c:pt>
                <c:pt idx="21">
                  <c:v>10/12/15</c:v>
                </c:pt>
                <c:pt idx="22">
                  <c:v>10/13/15</c:v>
                </c:pt>
                <c:pt idx="23">
                  <c:v>10/14/15</c:v>
                </c:pt>
                <c:pt idx="24">
                  <c:v>10/15/15</c:v>
                </c:pt>
                <c:pt idx="25">
                  <c:v>10/16/15</c:v>
                </c:pt>
                <c:pt idx="26">
                  <c:v>10/17/15</c:v>
                </c:pt>
                <c:pt idx="27">
                  <c:v>10/18/15</c:v>
                </c:pt>
                <c:pt idx="28">
                  <c:v>10/19/15</c:v>
                </c:pt>
              </c:strCache>
            </c:strRef>
          </c:cat>
          <c:val>
            <c:numRef>
              <c:f>Sheet1!$B$2:$B$30</c:f>
              <c:numCache>
                <c:formatCode>General</c:formatCode>
                <c:ptCount val="29"/>
                <c:pt idx="0">
                  <c:v>20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extLst>
            <c:ext xmlns:c16="http://schemas.microsoft.com/office/drawing/2014/chart" uri="{C3380CC4-5D6E-409C-BE32-E72D297353CC}">
              <c16:uniqueId val="{00000001-93FE-434E-AD76-0258C142BCFD}"/>
            </c:ext>
          </c:extLst>
        </c:ser>
        <c:dLbls>
          <c:showLegendKey val="0"/>
          <c:showVal val="0"/>
          <c:showCatName val="0"/>
          <c:showSerName val="0"/>
          <c:showPercent val="0"/>
          <c:showBubbleSize val="0"/>
        </c:dLbls>
        <c:axId val="190127272"/>
        <c:axId val="8927312"/>
      </c:areaChart>
      <c:lineChart>
        <c:grouping val="standard"/>
        <c:varyColors val="0"/>
        <c:ser>
          <c:idx val="2"/>
          <c:order val="2"/>
          <c:tx>
            <c:strRef>
              <c:f>Sheet1!$D$1</c:f>
              <c:strCache>
                <c:ptCount val="1"/>
                <c:pt idx="0">
                  <c:v>Category A Fill</c:v>
                </c:pt>
              </c:strCache>
            </c:strRef>
          </c:tx>
          <c:spPr>
            <a:ln w="25400" cap="rnd">
              <a:solidFill>
                <a:schemeClr val="tx1">
                  <a:lumMod val="75000"/>
                  <a:lumOff val="25000"/>
                </a:schemeClr>
              </a:solidFill>
              <a:round/>
            </a:ln>
            <a:effectLst/>
          </c:spPr>
          <c:marker>
            <c:symbol val="circle"/>
            <c:size val="5"/>
            <c:spPr>
              <a:solidFill>
                <a:schemeClr val="accent3"/>
              </a:solidFill>
              <a:ln w="9525">
                <a:solidFill>
                  <a:schemeClr val="tx1">
                    <a:lumMod val="75000"/>
                    <a:lumOff val="25000"/>
                  </a:schemeClr>
                </a:solidFill>
              </a:ln>
              <a:effectLst/>
            </c:spPr>
          </c:marker>
          <c:cat>
            <c:strRef>
              <c:f>Sheet1!$A$2:$A$30</c:f>
              <c:strCache>
                <c:ptCount val="29"/>
                <c:pt idx="0">
                  <c:v>9/21/15</c:v>
                </c:pt>
                <c:pt idx="1">
                  <c:v>9/22/15</c:v>
                </c:pt>
                <c:pt idx="2">
                  <c:v>9/23/15</c:v>
                </c:pt>
                <c:pt idx="3">
                  <c:v>9/24/15</c:v>
                </c:pt>
                <c:pt idx="4">
                  <c:v>9/25/15</c:v>
                </c:pt>
                <c:pt idx="5">
                  <c:v>9/26/15</c:v>
                </c:pt>
                <c:pt idx="6">
                  <c:v>9/27/15</c:v>
                </c:pt>
                <c:pt idx="7">
                  <c:v>9/28/15</c:v>
                </c:pt>
                <c:pt idx="8">
                  <c:v>9/29/15</c:v>
                </c:pt>
                <c:pt idx="9">
                  <c:v>9/30/15</c:v>
                </c:pt>
                <c:pt idx="10">
                  <c:v>10/1/15</c:v>
                </c:pt>
                <c:pt idx="11">
                  <c:v>10/2/15</c:v>
                </c:pt>
                <c:pt idx="12">
                  <c:v>10/3/15</c:v>
                </c:pt>
                <c:pt idx="13">
                  <c:v>10/4/15</c:v>
                </c:pt>
                <c:pt idx="14">
                  <c:v>10/5/15</c:v>
                </c:pt>
                <c:pt idx="15">
                  <c:v>10/6/15</c:v>
                </c:pt>
                <c:pt idx="16">
                  <c:v>10/7/15</c:v>
                </c:pt>
                <c:pt idx="17">
                  <c:v>10/8/15</c:v>
                </c:pt>
                <c:pt idx="18">
                  <c:v>10/9/15</c:v>
                </c:pt>
                <c:pt idx="19">
                  <c:v>10/10/15</c:v>
                </c:pt>
                <c:pt idx="20">
                  <c:v>10/11/15</c:v>
                </c:pt>
                <c:pt idx="21">
                  <c:v>10/12/15</c:v>
                </c:pt>
                <c:pt idx="22">
                  <c:v>10/13/15</c:v>
                </c:pt>
                <c:pt idx="23">
                  <c:v>10/14/15</c:v>
                </c:pt>
                <c:pt idx="24">
                  <c:v>10/15/15</c:v>
                </c:pt>
                <c:pt idx="25">
                  <c:v>10/16/15</c:v>
                </c:pt>
                <c:pt idx="26">
                  <c:v>10/17/15</c:v>
                </c:pt>
                <c:pt idx="27">
                  <c:v>10/18/15</c:v>
                </c:pt>
                <c:pt idx="28">
                  <c:v>10/19/15</c:v>
                </c:pt>
              </c:strCache>
            </c:strRef>
          </c:cat>
          <c:val>
            <c:numRef>
              <c:f>Sheet1!$D$2:$D$30</c:f>
              <c:numCache>
                <c:formatCode>General</c:formatCode>
                <c:ptCount val="29"/>
                <c:pt idx="0">
                  <c:v>40</c:v>
                </c:pt>
                <c:pt idx="1">
                  <c:v>30</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smooth val="0"/>
          <c:extLst>
            <c:ext xmlns:c16="http://schemas.microsoft.com/office/drawing/2014/chart" uri="{C3380CC4-5D6E-409C-BE32-E72D297353CC}">
              <c16:uniqueId val="{00000002-93FE-434E-AD76-0258C142BCFD}"/>
            </c:ext>
          </c:extLst>
        </c:ser>
        <c:ser>
          <c:idx val="3"/>
          <c:order val="3"/>
          <c:tx>
            <c:strRef>
              <c:f>Sheet1!$E$1</c:f>
              <c:strCache>
                <c:ptCount val="1"/>
                <c:pt idx="0">
                  <c:v>Category B</c:v>
                </c:pt>
              </c:strCache>
            </c:strRef>
          </c:tx>
          <c:spPr>
            <a:ln w="25400" cap="rnd">
              <a:noFill/>
              <a:round/>
            </a:ln>
            <a:effectLst/>
          </c:spPr>
          <c:marker>
            <c:symbol val="none"/>
          </c:marker>
          <c:cat>
            <c:strRef>
              <c:f>Sheet1!$A$2:$A$30</c:f>
              <c:strCache>
                <c:ptCount val="29"/>
                <c:pt idx="0">
                  <c:v>9/21/15</c:v>
                </c:pt>
                <c:pt idx="1">
                  <c:v>9/22/15</c:v>
                </c:pt>
                <c:pt idx="2">
                  <c:v>9/23/15</c:v>
                </c:pt>
                <c:pt idx="3">
                  <c:v>9/24/15</c:v>
                </c:pt>
                <c:pt idx="4">
                  <c:v>9/25/15</c:v>
                </c:pt>
                <c:pt idx="5">
                  <c:v>9/26/15</c:v>
                </c:pt>
                <c:pt idx="6">
                  <c:v>9/27/15</c:v>
                </c:pt>
                <c:pt idx="7">
                  <c:v>9/28/15</c:v>
                </c:pt>
                <c:pt idx="8">
                  <c:v>9/29/15</c:v>
                </c:pt>
                <c:pt idx="9">
                  <c:v>9/30/15</c:v>
                </c:pt>
                <c:pt idx="10">
                  <c:v>10/1/15</c:v>
                </c:pt>
                <c:pt idx="11">
                  <c:v>10/2/15</c:v>
                </c:pt>
                <c:pt idx="12">
                  <c:v>10/3/15</c:v>
                </c:pt>
                <c:pt idx="13">
                  <c:v>10/4/15</c:v>
                </c:pt>
                <c:pt idx="14">
                  <c:v>10/5/15</c:v>
                </c:pt>
                <c:pt idx="15">
                  <c:v>10/6/15</c:v>
                </c:pt>
                <c:pt idx="16">
                  <c:v>10/7/15</c:v>
                </c:pt>
                <c:pt idx="17">
                  <c:v>10/8/15</c:v>
                </c:pt>
                <c:pt idx="18">
                  <c:v>10/9/15</c:v>
                </c:pt>
                <c:pt idx="19">
                  <c:v>10/10/15</c:v>
                </c:pt>
                <c:pt idx="20">
                  <c:v>10/11/15</c:v>
                </c:pt>
                <c:pt idx="21">
                  <c:v>10/12/15</c:v>
                </c:pt>
                <c:pt idx="22">
                  <c:v>10/13/15</c:v>
                </c:pt>
                <c:pt idx="23">
                  <c:v>10/14/15</c:v>
                </c:pt>
                <c:pt idx="24">
                  <c:v>10/15/15</c:v>
                </c:pt>
                <c:pt idx="25">
                  <c:v>10/16/15</c:v>
                </c:pt>
                <c:pt idx="26">
                  <c:v>10/17/15</c:v>
                </c:pt>
                <c:pt idx="27">
                  <c:v>10/18/15</c:v>
                </c:pt>
                <c:pt idx="28">
                  <c:v>10/19/15</c:v>
                </c:pt>
              </c:strCache>
            </c:strRef>
          </c:cat>
          <c:val>
            <c:numRef>
              <c:f>Sheet1!$E$2:$E$30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smooth val="0"/>
          <c:extLst>
            <c:ext xmlns:c16="http://schemas.microsoft.com/office/drawing/2014/chart" uri="{C3380CC4-5D6E-409C-BE32-E72D297353CC}">
              <c16:uniqueId val="{00000003-93FE-434E-AD76-0258C142BCFD}"/>
            </c:ext>
          </c:extLst>
        </c:ser>
        <c:dLbls>
          <c:showLegendKey val="0"/>
          <c:showVal val="0"/>
          <c:showCatName val="0"/>
          <c:showSerName val="0"/>
          <c:showPercent val="0"/>
          <c:showBubbleSize val="0"/>
        </c:dLbls>
        <c:marker val="1"/>
        <c:smooth val="0"/>
        <c:axId val="190127272"/>
        <c:axId val="8927312"/>
      </c:lineChart>
      <c:catAx>
        <c:axId val="190127272"/>
        <c:scaling>
          <c:orientation val="minMax"/>
        </c:scaling>
        <c:delete val="0"/>
        <c:axPos val="b"/>
        <c:numFmt formatCode="General" sourceLinked="0"/>
        <c:majorTickMark val="none"/>
        <c:minorTickMark val="none"/>
        <c:tickLblPos val="none"/>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8927312"/>
        <c:crosses val="autoZero"/>
        <c:auto val="1"/>
        <c:lblAlgn val="ctr"/>
        <c:lblOffset val="100"/>
        <c:noMultiLvlLbl val="1"/>
      </c:catAx>
      <c:valAx>
        <c:axId val="8927312"/>
        <c:scaling>
          <c:orientation val="minMax"/>
          <c:max val="16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90127272"/>
        <c:crosses val="autoZero"/>
        <c:crossBetween val="between"/>
        <c:majorUnit val="40"/>
        <c:minorUnit val="20"/>
      </c:valAx>
      <c:spPr>
        <a:noFill/>
        <a:ln>
          <a:noFill/>
        </a:ln>
        <a:effectLst/>
      </c:spPr>
    </c:plotArea>
    <c:plotVisOnly val="1"/>
    <c:dispBlanksAs val="gap"/>
    <c:showDLblsOverMax val="1"/>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ea"/>
                <a:sym typeface="+mn-lt"/>
              </a:defRPr>
            </a:pPr>
            <a:r>
              <a:rPr lang="zh-CN"/>
              <a:t>标题</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pieChart>
        <c:varyColors val="1"/>
        <c:ser>
          <c:idx val="0"/>
          <c:order val="0"/>
          <c:tx>
            <c:strRef>
              <c:f>'[Microsoft PowerPoint 中的图表]Sheet1'!$I$4</c:f>
              <c:strCache>
                <c:ptCount val="1"/>
                <c:pt idx="0">
                  <c:v>Region 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138-4649-9E06-8B49ABEF822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138-4649-9E06-8B49ABEF8220}"/>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138-4649-9E06-8B49ABEF8220}"/>
              </c:ext>
            </c:extLst>
          </c:dPt>
          <c:dPt>
            <c:idx val="3"/>
            <c:bubble3D val="0"/>
            <c:spPr>
              <a:solidFill>
                <a:schemeClr val="accent4">
                  <a:lumMod val="40000"/>
                  <a:lumOff val="60000"/>
                </a:schemeClr>
              </a:solidFill>
              <a:ln w="19050">
                <a:solidFill>
                  <a:schemeClr val="lt1"/>
                </a:solidFill>
              </a:ln>
              <a:effectLst/>
            </c:spPr>
            <c:extLst>
              <c:ext xmlns:c16="http://schemas.microsoft.com/office/drawing/2014/chart" uri="{C3380CC4-5D6E-409C-BE32-E72D297353CC}">
                <c16:uniqueId val="{00000007-8138-4649-9E06-8B49ABEF8220}"/>
              </c:ext>
            </c:extLst>
          </c:dPt>
          <c:dPt>
            <c:idx val="4"/>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9-8138-4649-9E06-8B49ABEF8220}"/>
              </c:ext>
            </c:extLst>
          </c:dPt>
          <c:cat>
            <c:strRef>
              <c:f>'[Microsoft PowerPoint 中的图表]Sheet1'!$H$5:$H$9</c:f>
              <c:strCache>
                <c:ptCount val="5"/>
                <c:pt idx="0">
                  <c:v>Product 1</c:v>
                </c:pt>
                <c:pt idx="1">
                  <c:v>Product 2</c:v>
                </c:pt>
                <c:pt idx="2">
                  <c:v>Product 3</c:v>
                </c:pt>
                <c:pt idx="3">
                  <c:v>Product 4</c:v>
                </c:pt>
                <c:pt idx="4">
                  <c:v>Product 5</c:v>
                </c:pt>
              </c:strCache>
            </c:strRef>
          </c:cat>
          <c:val>
            <c:numRef>
              <c:f>'[Microsoft PowerPoint 中的图表]Sheet1'!$I$5:$I$9</c:f>
              <c:numCache>
                <c:formatCode>General</c:formatCode>
                <c:ptCount val="5"/>
                <c:pt idx="0">
                  <c:v>3500</c:v>
                </c:pt>
                <c:pt idx="1">
                  <c:v>300</c:v>
                </c:pt>
                <c:pt idx="2">
                  <c:v>240</c:v>
                </c:pt>
                <c:pt idx="3">
                  <c:v>700</c:v>
                </c:pt>
                <c:pt idx="4">
                  <c:v>900</c:v>
                </c:pt>
              </c:numCache>
            </c:numRef>
          </c:val>
          <c:extLst>
            <c:ext xmlns:c16="http://schemas.microsoft.com/office/drawing/2014/chart" uri="{C3380CC4-5D6E-409C-BE32-E72D297353CC}">
              <c16:uniqueId val="{0000000A-8138-4649-9E06-8B49ABEF8220}"/>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0136700000000005E-2"/>
          <c:y val="7.4823399999999998E-2"/>
          <c:w val="0.89202800000000004"/>
          <c:h val="0.80355900000000002"/>
        </c:manualLayout>
      </c:layout>
      <c:areaChart>
        <c:grouping val="standard"/>
        <c:varyColors val="0"/>
        <c:ser>
          <c:idx val="1"/>
          <c:order val="0"/>
          <c:tx>
            <c:strRef>
              <c:f>Sheet1!$A$3</c:f>
              <c:strCache>
                <c:ptCount val="1"/>
                <c:pt idx="0">
                  <c:v>Region 2</c:v>
                </c:pt>
              </c:strCache>
            </c:strRef>
          </c:tx>
          <c:spPr>
            <a:solidFill>
              <a:schemeClr val="accent2"/>
            </a:solidFill>
            <a:ln>
              <a:noFill/>
            </a:ln>
            <a:effectLst/>
          </c:spPr>
          <c:cat>
            <c:strRef>
              <c:f>Sheet1!$B$1:$E$1</c:f>
              <c:strCache>
                <c:ptCount val="4"/>
                <c:pt idx="0">
                  <c:v>august</c:v>
                </c:pt>
                <c:pt idx="1">
                  <c:v>sep</c:v>
                </c:pt>
                <c:pt idx="2">
                  <c:v>ock</c:v>
                </c:pt>
                <c:pt idx="3">
                  <c:v>nov</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0-97B9-4989-A09B-ED922464F745}"/>
            </c:ext>
          </c:extLst>
        </c:ser>
        <c:ser>
          <c:idx val="0"/>
          <c:order val="1"/>
          <c:tx>
            <c:strRef>
              <c:f>Sheet1!$A$2</c:f>
              <c:strCache>
                <c:ptCount val="1"/>
                <c:pt idx="0">
                  <c:v>Region 1</c:v>
                </c:pt>
              </c:strCache>
            </c:strRef>
          </c:tx>
          <c:spPr>
            <a:solidFill>
              <a:schemeClr val="accent1"/>
            </a:solidFill>
            <a:ln>
              <a:noFill/>
            </a:ln>
            <a:effectLst/>
          </c:spPr>
          <c:cat>
            <c:strRef>
              <c:f>Sheet1!$B$1:$E$1</c:f>
              <c:strCache>
                <c:ptCount val="4"/>
                <c:pt idx="0">
                  <c:v>august</c:v>
                </c:pt>
                <c:pt idx="1">
                  <c:v>sep</c:v>
                </c:pt>
                <c:pt idx="2">
                  <c:v>ock</c:v>
                </c:pt>
                <c:pt idx="3">
                  <c:v>nov</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1-97B9-4989-A09B-ED922464F745}"/>
            </c:ext>
          </c:extLst>
        </c:ser>
        <c:dLbls>
          <c:showLegendKey val="0"/>
          <c:showVal val="0"/>
          <c:showCatName val="0"/>
          <c:showSerName val="0"/>
          <c:showPercent val="0"/>
          <c:showBubbleSize val="0"/>
        </c:dLbls>
        <c:axId val="190107840"/>
        <c:axId val="190033008"/>
      </c:areaChart>
      <c:catAx>
        <c:axId val="190107840"/>
        <c:scaling>
          <c:orientation val="minMax"/>
        </c:scaling>
        <c:delete val="0"/>
        <c:axPos val="b"/>
        <c:numFmt formatCode="General" sourceLinked="0"/>
        <c:majorTickMark val="out"/>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90033008"/>
        <c:crosses val="autoZero"/>
        <c:auto val="1"/>
        <c:lblAlgn val="ctr"/>
        <c:lblOffset val="100"/>
        <c:noMultiLvlLbl val="1"/>
      </c:catAx>
      <c:valAx>
        <c:axId val="190033008"/>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90107840"/>
        <c:crosses val="autoZero"/>
        <c:crossBetween val="midCat"/>
        <c:majorUnit val="25"/>
        <c:minorUnit val="12.5"/>
      </c:valAx>
      <c:spPr>
        <a:noFill/>
        <a:ln>
          <a:noFill/>
        </a:ln>
        <a:effectLst/>
      </c:spPr>
    </c:plotArea>
    <c:plotVisOnly val="1"/>
    <c:dispBlanksAs val="gap"/>
    <c:showDLblsOverMax val="1"/>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237100000000002E-2"/>
          <c:y val="5.4323000000000003E-2"/>
          <c:w val="0.92174500000000004"/>
          <c:h val="0.85571799999999998"/>
        </c:manualLayout>
      </c:layout>
      <c:lineChart>
        <c:grouping val="standard"/>
        <c:varyColors val="0"/>
        <c:ser>
          <c:idx val="0"/>
          <c:order val="0"/>
          <c:tx>
            <c:strRef>
              <c:f>Sheet1!$A$2</c:f>
              <c:strCache>
                <c:ptCount val="1"/>
                <c:pt idx="0">
                  <c:v>Region 1</c:v>
                </c:pt>
              </c:strCache>
            </c:strRef>
          </c:tx>
          <c:spPr>
            <a:ln w="28575" cap="rnd">
              <a:solidFill>
                <a:schemeClr val="accent1"/>
              </a:solidFill>
              <a:round/>
            </a:ln>
            <a:effectLst/>
          </c:spPr>
          <c:marker>
            <c:symbol val="none"/>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30</c:v>
                </c:pt>
                <c:pt idx="2">
                  <c:v>12</c:v>
                </c:pt>
                <c:pt idx="3">
                  <c:v>45</c:v>
                </c:pt>
              </c:numCache>
            </c:numRef>
          </c:val>
          <c:smooth val="0"/>
          <c:extLst>
            <c:ext xmlns:c16="http://schemas.microsoft.com/office/drawing/2014/chart" uri="{C3380CC4-5D6E-409C-BE32-E72D297353CC}">
              <c16:uniqueId val="{00000000-3771-48C6-B0BB-511B9E20287B}"/>
            </c:ext>
          </c:extLst>
        </c:ser>
        <c:ser>
          <c:idx val="1"/>
          <c:order val="1"/>
          <c:tx>
            <c:strRef>
              <c:f>Sheet1!$A$3</c:f>
              <c:strCache>
                <c:ptCount val="1"/>
                <c:pt idx="0">
                  <c:v>Region 2</c:v>
                </c:pt>
              </c:strCache>
            </c:strRef>
          </c:tx>
          <c:spPr>
            <a:ln w="28575" cap="rnd">
              <a:solidFill>
                <a:schemeClr val="accent2"/>
              </a:solidFill>
              <a:round/>
            </a:ln>
            <a:effectLst/>
          </c:spPr>
          <c:marker>
            <c:symbol val="none"/>
          </c:marker>
          <c:dPt>
            <c:idx val="0"/>
            <c:marker>
              <c:symbol val="none"/>
            </c:marker>
            <c:bubble3D val="0"/>
            <c:extLst>
              <c:ext xmlns:c16="http://schemas.microsoft.com/office/drawing/2014/chart" uri="{C3380CC4-5D6E-409C-BE32-E72D297353CC}">
                <c16:uniqueId val="{00000001-3771-48C6-B0BB-511B9E20287B}"/>
              </c:ext>
            </c:extLst>
          </c:dPt>
          <c:dPt>
            <c:idx val="1"/>
            <c:marker>
              <c:symbol val="none"/>
            </c:marker>
            <c:bubble3D val="0"/>
            <c:extLst>
              <c:ext xmlns:c16="http://schemas.microsoft.com/office/drawing/2014/chart" uri="{C3380CC4-5D6E-409C-BE32-E72D297353CC}">
                <c16:uniqueId val="{00000003-3771-48C6-B0BB-511B9E20287B}"/>
              </c:ext>
            </c:extLst>
          </c:dPt>
          <c:dPt>
            <c:idx val="2"/>
            <c:marker>
              <c:symbol val="none"/>
            </c:marker>
            <c:bubble3D val="0"/>
            <c:extLst>
              <c:ext xmlns:c16="http://schemas.microsoft.com/office/drawing/2014/chart" uri="{C3380CC4-5D6E-409C-BE32-E72D297353CC}">
                <c16:uniqueId val="{00000005-3771-48C6-B0BB-511B9E20287B}"/>
              </c:ext>
            </c:extLst>
          </c:dPt>
          <c:dPt>
            <c:idx val="3"/>
            <c:marker>
              <c:symbol val="none"/>
            </c:marker>
            <c:bubble3D val="0"/>
            <c:extLst>
              <c:ext xmlns:c16="http://schemas.microsoft.com/office/drawing/2014/chart" uri="{C3380CC4-5D6E-409C-BE32-E72D297353CC}">
                <c16:uniqueId val="{00000007-3771-48C6-B0BB-511B9E20287B}"/>
              </c:ext>
            </c:extLst>
          </c:dPt>
          <c:cat>
            <c:strRef>
              <c:f>Sheet1!$B$1:$E$1</c:f>
              <c:strCache>
                <c:ptCount val="4"/>
                <c:pt idx="0">
                  <c:v>April</c:v>
                </c:pt>
                <c:pt idx="1">
                  <c:v>May</c:v>
                </c:pt>
                <c:pt idx="2">
                  <c:v>June</c:v>
                </c:pt>
                <c:pt idx="3">
                  <c:v>July</c:v>
                </c:pt>
              </c:strCache>
            </c:strRef>
          </c:cat>
          <c:val>
            <c:numRef>
              <c:f>Sheet1!$B$3:$E$3</c:f>
              <c:numCache>
                <c:formatCode>General</c:formatCode>
                <c:ptCount val="4"/>
                <c:pt idx="0">
                  <c:v>20</c:v>
                </c:pt>
                <c:pt idx="1">
                  <c:v>45</c:v>
                </c:pt>
                <c:pt idx="2">
                  <c:v>20</c:v>
                </c:pt>
                <c:pt idx="3">
                  <c:v>55</c:v>
                </c:pt>
              </c:numCache>
            </c:numRef>
          </c:val>
          <c:smooth val="0"/>
          <c:extLst>
            <c:ext xmlns:c16="http://schemas.microsoft.com/office/drawing/2014/chart" uri="{C3380CC4-5D6E-409C-BE32-E72D297353CC}">
              <c16:uniqueId val="{00000008-3771-48C6-B0BB-511B9E20287B}"/>
            </c:ext>
          </c:extLst>
        </c:ser>
        <c:dLbls>
          <c:showLegendKey val="0"/>
          <c:showVal val="0"/>
          <c:showCatName val="0"/>
          <c:showSerName val="0"/>
          <c:showPercent val="0"/>
          <c:showBubbleSize val="0"/>
        </c:dLbls>
        <c:smooth val="0"/>
        <c:axId val="185636016"/>
        <c:axId val="185636408"/>
      </c:lineChart>
      <c:catAx>
        <c:axId val="185636016"/>
        <c:scaling>
          <c:orientation val="minMax"/>
        </c:scaling>
        <c:delete val="0"/>
        <c:axPos val="b"/>
        <c:numFmt formatCode="General" sourceLinked="0"/>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5636408"/>
        <c:crosses val="autoZero"/>
        <c:auto val="1"/>
        <c:lblAlgn val="ctr"/>
        <c:lblOffset val="100"/>
        <c:noMultiLvlLbl val="1"/>
      </c:catAx>
      <c:valAx>
        <c:axId val="185636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5636016"/>
        <c:crosses val="autoZero"/>
        <c:crossBetween val="midCat"/>
        <c:majorUnit val="15"/>
        <c:minorUnit val="7.5"/>
      </c:valAx>
      <c:spPr>
        <a:noFill/>
        <a:ln>
          <a:noFill/>
        </a:ln>
        <a:effectLst/>
      </c:spPr>
    </c:plotArea>
    <c:plotVisOnly val="1"/>
    <c:dispBlanksAs val="gap"/>
    <c:showDLblsOverMax val="1"/>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821099999999994E-2"/>
          <c:y val="9.7959199999999996E-2"/>
          <c:w val="0.91317899999999996"/>
          <c:h val="0.74668400000000001"/>
        </c:manualLayout>
      </c:layout>
      <c:barChart>
        <c:barDir val="col"/>
        <c:grouping val="stacked"/>
        <c:varyColors val="0"/>
        <c:ser>
          <c:idx val="0"/>
          <c:order val="0"/>
          <c:tx>
            <c:strRef>
              <c:f>Sheet1!$A$2</c:f>
              <c:strCache>
                <c:ptCount val="1"/>
                <c:pt idx="0">
                  <c:v>Region 1</c:v>
                </c:pt>
              </c:strCache>
            </c:strRef>
          </c:tx>
          <c:spPr>
            <a:noFill/>
            <a:ln>
              <a:noFill/>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c:v>
                </c:pt>
                <c:pt idx="1">
                  <c:v>36</c:v>
                </c:pt>
                <c:pt idx="2">
                  <c:v>63</c:v>
                </c:pt>
                <c:pt idx="3">
                  <c:v>143</c:v>
                </c:pt>
              </c:numCache>
            </c:numRef>
          </c:val>
          <c:extLst>
            <c:ext xmlns:c16="http://schemas.microsoft.com/office/drawing/2014/chart" uri="{C3380CC4-5D6E-409C-BE32-E72D297353CC}">
              <c16:uniqueId val="{00000000-4FC1-4573-87F6-C98E1C23A0E9}"/>
            </c:ext>
          </c:extLst>
        </c:ser>
        <c:ser>
          <c:idx val="1"/>
          <c:order val="1"/>
          <c:tx>
            <c:strRef>
              <c:f>Sheet1!$A$3</c:f>
              <c:strCache>
                <c:ptCount val="1"/>
                <c:pt idx="0">
                  <c:v>Region 2</c:v>
                </c:pt>
              </c:strCache>
            </c:strRef>
          </c:tx>
          <c:spPr>
            <a:solidFill>
              <a:schemeClr val="accent2"/>
            </a:solidFill>
            <a:ln>
              <a:noFill/>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80</c:v>
                </c:pt>
                <c:pt idx="3">
                  <c:v>48</c:v>
                </c:pt>
              </c:numCache>
            </c:numRef>
          </c:val>
          <c:extLst>
            <c:ext xmlns:c16="http://schemas.microsoft.com/office/drawing/2014/chart" uri="{C3380CC4-5D6E-409C-BE32-E72D297353CC}">
              <c16:uniqueId val="{00000001-4FC1-4573-87F6-C98E1C23A0E9}"/>
            </c:ext>
          </c:extLst>
        </c:ser>
        <c:dLbls>
          <c:showLegendKey val="0"/>
          <c:showVal val="0"/>
          <c:showCatName val="0"/>
          <c:showSerName val="0"/>
          <c:showPercent val="0"/>
          <c:showBubbleSize val="0"/>
        </c:dLbls>
        <c:gapWidth val="150"/>
        <c:overlap val="100"/>
        <c:axId val="185637192"/>
        <c:axId val="185637584"/>
      </c:barChart>
      <c:catAx>
        <c:axId val="185637192"/>
        <c:scaling>
          <c:orientation val="minMax"/>
        </c:scaling>
        <c:delete val="0"/>
        <c:axPos val="b"/>
        <c:numFmt formatCode="General" sourceLinked="0"/>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5637584"/>
        <c:crosses val="autoZero"/>
        <c:auto val="1"/>
        <c:lblAlgn val="ctr"/>
        <c:lblOffset val="100"/>
        <c:noMultiLvlLbl val="1"/>
      </c:catAx>
      <c:valAx>
        <c:axId val="185637584"/>
        <c:scaling>
          <c:orientation val="minMax"/>
          <c:max val="200"/>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5637192"/>
        <c:crosses val="autoZero"/>
        <c:crossBetween val="between"/>
        <c:majorUnit val="50"/>
        <c:minorUnit val="25"/>
      </c:valAx>
      <c:spPr>
        <a:noFill/>
        <a:ln>
          <a:noFill/>
        </a:ln>
        <a:effectLst/>
      </c:spPr>
    </c:plotArea>
    <c:plotVisOnly val="1"/>
    <c:dispBlanksAs val="gap"/>
    <c:showDLblsOverMax val="1"/>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PROJECT 1</c:v>
                </c:pt>
                <c:pt idx="1">
                  <c:v>PROJECT 2</c:v>
                </c:pt>
                <c:pt idx="2">
                  <c:v>PROJECT 3</c:v>
                </c:pt>
                <c:pt idx="3">
                  <c:v>PROJECT 4</c:v>
                </c:pt>
              </c:strCache>
            </c:strRef>
          </c:cat>
          <c:val>
            <c:numRef>
              <c:f>Sheet1!$B$2:$B$5</c:f>
              <c:numCache>
                <c:formatCode>General</c:formatCode>
                <c:ptCount val="4"/>
                <c:pt idx="0">
                  <c:v>100</c:v>
                </c:pt>
                <c:pt idx="1">
                  <c:v>90</c:v>
                </c:pt>
                <c:pt idx="2">
                  <c:v>50</c:v>
                </c:pt>
                <c:pt idx="3">
                  <c:v>50</c:v>
                </c:pt>
              </c:numCache>
            </c:numRef>
          </c:val>
          <c:extLst>
            <c:ext xmlns:c16="http://schemas.microsoft.com/office/drawing/2014/chart" uri="{C3380CC4-5D6E-409C-BE32-E72D297353CC}">
              <c16:uniqueId val="{00000000-E9F8-49BC-B710-78360E771216}"/>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PROJECT 1</c:v>
                </c:pt>
                <c:pt idx="1">
                  <c:v>PROJECT 2</c:v>
                </c:pt>
                <c:pt idx="2">
                  <c:v>PROJECT 3</c:v>
                </c:pt>
                <c:pt idx="3">
                  <c:v>PROJECT 4</c:v>
                </c:pt>
              </c:strCache>
            </c:strRef>
          </c:cat>
          <c:val>
            <c:numRef>
              <c:f>Sheet1!$C$2:$C$5</c:f>
              <c:numCache>
                <c:formatCode>General</c:formatCode>
                <c:ptCount val="4"/>
                <c:pt idx="0">
                  <c:v>90</c:v>
                </c:pt>
                <c:pt idx="1">
                  <c:v>75</c:v>
                </c:pt>
                <c:pt idx="2">
                  <c:v>100</c:v>
                </c:pt>
                <c:pt idx="3">
                  <c:v>100</c:v>
                </c:pt>
              </c:numCache>
            </c:numRef>
          </c:val>
          <c:extLst>
            <c:ext xmlns:c16="http://schemas.microsoft.com/office/drawing/2014/chart" uri="{C3380CC4-5D6E-409C-BE32-E72D297353CC}">
              <c16:uniqueId val="{00000001-E9F8-49BC-B710-78360E771216}"/>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PROJECT 1</c:v>
                </c:pt>
                <c:pt idx="1">
                  <c:v>PROJECT 2</c:v>
                </c:pt>
                <c:pt idx="2">
                  <c:v>PROJECT 3</c:v>
                </c:pt>
                <c:pt idx="3">
                  <c:v>PROJECT 4</c:v>
                </c:pt>
              </c:strCache>
            </c:strRef>
          </c:cat>
          <c:val>
            <c:numRef>
              <c:f>Sheet1!$D$2:$D$5</c:f>
              <c:numCache>
                <c:formatCode>General</c:formatCode>
                <c:ptCount val="4"/>
                <c:pt idx="0">
                  <c:v>70</c:v>
                </c:pt>
                <c:pt idx="1">
                  <c:v>55</c:v>
                </c:pt>
                <c:pt idx="2">
                  <c:v>85</c:v>
                </c:pt>
                <c:pt idx="3">
                  <c:v>85</c:v>
                </c:pt>
              </c:numCache>
            </c:numRef>
          </c:val>
          <c:extLst>
            <c:ext xmlns:c16="http://schemas.microsoft.com/office/drawing/2014/chart" uri="{C3380CC4-5D6E-409C-BE32-E72D297353CC}">
              <c16:uniqueId val="{00000002-E9F8-49BC-B710-78360E771216}"/>
            </c:ext>
          </c:extLst>
        </c:ser>
        <c:ser>
          <c:idx val="3"/>
          <c:order val="3"/>
          <c:tx>
            <c:strRef>
              <c:f>Sheet1!$E$1</c:f>
              <c:strCache>
                <c:ptCount val="1"/>
                <c:pt idx="0">
                  <c:v>Series 32</c:v>
                </c:pt>
              </c:strCache>
            </c:strRef>
          </c:tx>
          <c:spPr>
            <a:solidFill>
              <a:schemeClr val="tx1">
                <a:lumMod val="50000"/>
                <a:lumOff val="50000"/>
              </a:schemeClr>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PROJECT 1</c:v>
                </c:pt>
                <c:pt idx="1">
                  <c:v>PROJECT 2</c:v>
                </c:pt>
                <c:pt idx="2">
                  <c:v>PROJECT 3</c:v>
                </c:pt>
                <c:pt idx="3">
                  <c:v>PROJECT 4</c:v>
                </c:pt>
              </c:strCache>
            </c:strRef>
          </c:cat>
          <c:val>
            <c:numRef>
              <c:f>Sheet1!$E$2:$E$5</c:f>
              <c:numCache>
                <c:formatCode>General</c:formatCode>
                <c:ptCount val="4"/>
                <c:pt idx="0">
                  <c:v>50</c:v>
                </c:pt>
                <c:pt idx="1">
                  <c:v>65</c:v>
                </c:pt>
                <c:pt idx="2">
                  <c:v>70</c:v>
                </c:pt>
                <c:pt idx="3">
                  <c:v>75</c:v>
                </c:pt>
              </c:numCache>
            </c:numRef>
          </c:val>
          <c:extLst>
            <c:ext xmlns:c16="http://schemas.microsoft.com/office/drawing/2014/chart" uri="{C3380CC4-5D6E-409C-BE32-E72D297353CC}">
              <c16:uniqueId val="{00000003-E9F8-49BC-B710-78360E771216}"/>
            </c:ext>
          </c:extLst>
        </c:ser>
        <c:dLbls>
          <c:showLegendKey val="0"/>
          <c:showVal val="1"/>
          <c:showCatName val="0"/>
          <c:showSerName val="0"/>
          <c:showPercent val="0"/>
          <c:showBubbleSize val="0"/>
        </c:dLbls>
        <c:gapWidth val="243"/>
        <c:axId val="185633664"/>
        <c:axId val="185634056"/>
      </c:barChart>
      <c:catAx>
        <c:axId val="185633664"/>
        <c:scaling>
          <c:orientation val="minMax"/>
        </c:scaling>
        <c:delete val="0"/>
        <c:axPos val="b"/>
        <c:numFmt formatCode="General" sourceLinked="0"/>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064" b="0" i="0" u="none" strike="noStrike" kern="1200" cap="all" spc="120" normalizeH="0" baseline="0">
                <a:solidFill>
                  <a:schemeClr val="tx1">
                    <a:lumMod val="65000"/>
                    <a:lumOff val="35000"/>
                  </a:schemeClr>
                </a:solidFill>
                <a:latin typeface="+mn-lt"/>
                <a:ea typeface="+mn-ea"/>
                <a:cs typeface="+mn-ea"/>
                <a:sym typeface="+mn-lt"/>
              </a:defRPr>
            </a:pPr>
            <a:endParaRPr lang="zh-CN"/>
          </a:p>
        </c:txPr>
        <c:crossAx val="185634056"/>
        <c:crosses val="autoZero"/>
        <c:auto val="1"/>
        <c:lblAlgn val="ctr"/>
        <c:lblOffset val="100"/>
        <c:noMultiLvlLbl val="1"/>
      </c:catAx>
      <c:valAx>
        <c:axId val="185634056"/>
        <c:scaling>
          <c:orientation val="minMax"/>
          <c:max val="100"/>
        </c:scaling>
        <c:delete val="0"/>
        <c:axPos val="l"/>
        <c:numFmt formatCode="0" sourceLinked="0"/>
        <c:majorTickMark val="none"/>
        <c:minorTickMark val="none"/>
        <c:tickLblPos val="nextTo"/>
        <c:spPr>
          <a:noFill/>
          <a:ln w="9525" cap="flat" cmpd="sng" algn="ctr">
            <a:solidFill>
              <a:schemeClr val="dk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5633664"/>
        <c:crosses val="autoZero"/>
        <c:crossBetween val="between"/>
        <c:majorUnit val="25"/>
        <c:minorUnit val="12.5"/>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1"/>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20DFEB-4763-4BFD-868D-0905214E1820}"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724B0-2148-40C9-8DC3-08D88CE82DFB}" type="slidenum">
              <a:rPr lang="zh-CN" altLang="en-US" smtClean="0"/>
              <a:t>‹#›</a:t>
            </a:fld>
            <a:endParaRPr lang="zh-CN" altLang="en-US"/>
          </a:p>
        </p:txBody>
      </p:sp>
    </p:spTree>
    <p:extLst>
      <p:ext uri="{BB962C8B-B14F-4D97-AF65-F5344CB8AC3E}">
        <p14:creationId xmlns:p14="http://schemas.microsoft.com/office/powerpoint/2010/main" val="3494173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10</a:t>
            </a:fld>
            <a:endParaRPr lang="zh-CN" altLang="en-US"/>
          </a:p>
        </p:txBody>
      </p:sp>
    </p:spTree>
    <p:extLst>
      <p:ext uri="{BB962C8B-B14F-4D97-AF65-F5344CB8AC3E}">
        <p14:creationId xmlns:p14="http://schemas.microsoft.com/office/powerpoint/2010/main" val="1876056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25</a:t>
            </a:fld>
            <a:endParaRPr lang="zh-CN" altLang="en-US"/>
          </a:p>
        </p:txBody>
      </p:sp>
    </p:spTree>
    <p:extLst>
      <p:ext uri="{BB962C8B-B14F-4D97-AF65-F5344CB8AC3E}">
        <p14:creationId xmlns:p14="http://schemas.microsoft.com/office/powerpoint/2010/main" val="691715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26</a:t>
            </a:fld>
            <a:endParaRPr lang="zh-CN" altLang="en-US"/>
          </a:p>
        </p:txBody>
      </p:sp>
    </p:spTree>
    <p:extLst>
      <p:ext uri="{BB962C8B-B14F-4D97-AF65-F5344CB8AC3E}">
        <p14:creationId xmlns:p14="http://schemas.microsoft.com/office/powerpoint/2010/main" val="3698630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27</a:t>
            </a:fld>
            <a:endParaRPr lang="zh-CN" altLang="en-US"/>
          </a:p>
        </p:txBody>
      </p:sp>
    </p:spTree>
    <p:extLst>
      <p:ext uri="{BB962C8B-B14F-4D97-AF65-F5344CB8AC3E}">
        <p14:creationId xmlns:p14="http://schemas.microsoft.com/office/powerpoint/2010/main" val="3814269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28</a:t>
            </a:fld>
            <a:endParaRPr lang="zh-CN" altLang="en-US"/>
          </a:p>
        </p:txBody>
      </p:sp>
    </p:spTree>
    <p:extLst>
      <p:ext uri="{BB962C8B-B14F-4D97-AF65-F5344CB8AC3E}">
        <p14:creationId xmlns:p14="http://schemas.microsoft.com/office/powerpoint/2010/main" val="1971920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29</a:t>
            </a:fld>
            <a:endParaRPr lang="zh-CN" altLang="en-US"/>
          </a:p>
        </p:txBody>
      </p:sp>
    </p:spTree>
    <p:extLst>
      <p:ext uri="{BB962C8B-B14F-4D97-AF65-F5344CB8AC3E}">
        <p14:creationId xmlns:p14="http://schemas.microsoft.com/office/powerpoint/2010/main" val="3166441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30</a:t>
            </a:fld>
            <a:endParaRPr lang="id-ID"/>
          </a:p>
        </p:txBody>
      </p:sp>
    </p:spTree>
    <p:extLst>
      <p:ext uri="{BB962C8B-B14F-4D97-AF65-F5344CB8AC3E}">
        <p14:creationId xmlns:p14="http://schemas.microsoft.com/office/powerpoint/2010/main" val="1974404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31</a:t>
            </a:fld>
            <a:endParaRPr lang="zh-CN" altLang="en-US"/>
          </a:p>
        </p:txBody>
      </p:sp>
    </p:spTree>
    <p:extLst>
      <p:ext uri="{BB962C8B-B14F-4D97-AF65-F5344CB8AC3E}">
        <p14:creationId xmlns:p14="http://schemas.microsoft.com/office/powerpoint/2010/main" val="1616208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32</a:t>
            </a:fld>
            <a:endParaRPr lang="zh-CN" altLang="en-US"/>
          </a:p>
        </p:txBody>
      </p:sp>
    </p:spTree>
    <p:extLst>
      <p:ext uri="{BB962C8B-B14F-4D97-AF65-F5344CB8AC3E}">
        <p14:creationId xmlns:p14="http://schemas.microsoft.com/office/powerpoint/2010/main" val="2140767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33</a:t>
            </a:fld>
            <a:endParaRPr lang="zh-CN" altLang="en-US"/>
          </a:p>
        </p:txBody>
      </p:sp>
    </p:spTree>
    <p:extLst>
      <p:ext uri="{BB962C8B-B14F-4D97-AF65-F5344CB8AC3E}">
        <p14:creationId xmlns:p14="http://schemas.microsoft.com/office/powerpoint/2010/main" val="1175632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35</a:t>
            </a:fld>
            <a:endParaRPr lang="zh-CN" altLang="en-US"/>
          </a:p>
        </p:txBody>
      </p:sp>
    </p:spTree>
    <p:extLst>
      <p:ext uri="{BB962C8B-B14F-4D97-AF65-F5344CB8AC3E}">
        <p14:creationId xmlns:p14="http://schemas.microsoft.com/office/powerpoint/2010/main" val="4280191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11</a:t>
            </a:fld>
            <a:endParaRPr lang="zh-CN" altLang="en-US"/>
          </a:p>
        </p:txBody>
      </p:sp>
    </p:spTree>
    <p:extLst>
      <p:ext uri="{BB962C8B-B14F-4D97-AF65-F5344CB8AC3E}">
        <p14:creationId xmlns:p14="http://schemas.microsoft.com/office/powerpoint/2010/main" val="22142440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36</a:t>
            </a:fld>
            <a:endParaRPr lang="zh-CN" altLang="en-US"/>
          </a:p>
        </p:txBody>
      </p:sp>
    </p:spTree>
    <p:extLst>
      <p:ext uri="{BB962C8B-B14F-4D97-AF65-F5344CB8AC3E}">
        <p14:creationId xmlns:p14="http://schemas.microsoft.com/office/powerpoint/2010/main" val="8597047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37</a:t>
            </a:fld>
            <a:endParaRPr lang="zh-CN" altLang="en-US"/>
          </a:p>
        </p:txBody>
      </p:sp>
    </p:spTree>
    <p:extLst>
      <p:ext uri="{BB962C8B-B14F-4D97-AF65-F5344CB8AC3E}">
        <p14:creationId xmlns:p14="http://schemas.microsoft.com/office/powerpoint/2010/main" val="21770965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38</a:t>
            </a:fld>
            <a:endParaRPr lang="zh-CN" altLang="en-US"/>
          </a:p>
        </p:txBody>
      </p:sp>
    </p:spTree>
    <p:extLst>
      <p:ext uri="{BB962C8B-B14F-4D97-AF65-F5344CB8AC3E}">
        <p14:creationId xmlns:p14="http://schemas.microsoft.com/office/powerpoint/2010/main" val="36987202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39</a:t>
            </a:fld>
            <a:endParaRPr lang="zh-CN" altLang="en-US"/>
          </a:p>
        </p:txBody>
      </p:sp>
    </p:spTree>
    <p:extLst>
      <p:ext uri="{BB962C8B-B14F-4D97-AF65-F5344CB8AC3E}">
        <p14:creationId xmlns:p14="http://schemas.microsoft.com/office/powerpoint/2010/main" val="42419220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40</a:t>
            </a:fld>
            <a:endParaRPr lang="zh-CN" altLang="en-US"/>
          </a:p>
        </p:txBody>
      </p:sp>
    </p:spTree>
    <p:extLst>
      <p:ext uri="{BB962C8B-B14F-4D97-AF65-F5344CB8AC3E}">
        <p14:creationId xmlns:p14="http://schemas.microsoft.com/office/powerpoint/2010/main" val="34990103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t>42</a:t>
            </a:fld>
            <a:endParaRPr lang="en-US"/>
          </a:p>
        </p:txBody>
      </p:sp>
    </p:spTree>
    <p:extLst>
      <p:ext uri="{BB962C8B-B14F-4D97-AF65-F5344CB8AC3E}">
        <p14:creationId xmlns:p14="http://schemas.microsoft.com/office/powerpoint/2010/main" val="1577260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12</a:t>
            </a:fld>
            <a:endParaRPr lang="zh-CN" altLang="en-US"/>
          </a:p>
        </p:txBody>
      </p:sp>
    </p:spTree>
    <p:extLst>
      <p:ext uri="{BB962C8B-B14F-4D97-AF65-F5344CB8AC3E}">
        <p14:creationId xmlns:p14="http://schemas.microsoft.com/office/powerpoint/2010/main" val="2315023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13</a:t>
            </a:fld>
            <a:endParaRPr lang="zh-CN" altLang="en-US"/>
          </a:p>
        </p:txBody>
      </p:sp>
    </p:spTree>
    <p:extLst>
      <p:ext uri="{BB962C8B-B14F-4D97-AF65-F5344CB8AC3E}">
        <p14:creationId xmlns:p14="http://schemas.microsoft.com/office/powerpoint/2010/main" val="1765872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15</a:t>
            </a:fld>
            <a:endParaRPr lang="zh-CN" altLang="en-US"/>
          </a:p>
        </p:txBody>
      </p:sp>
    </p:spTree>
    <p:extLst>
      <p:ext uri="{BB962C8B-B14F-4D97-AF65-F5344CB8AC3E}">
        <p14:creationId xmlns:p14="http://schemas.microsoft.com/office/powerpoint/2010/main" val="3030725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t>18</a:t>
            </a:fld>
            <a:endParaRPr lang="id-ID"/>
          </a:p>
        </p:txBody>
      </p:sp>
    </p:spTree>
    <p:extLst>
      <p:ext uri="{BB962C8B-B14F-4D97-AF65-F5344CB8AC3E}">
        <p14:creationId xmlns:p14="http://schemas.microsoft.com/office/powerpoint/2010/main" val="1424837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22</a:t>
            </a:fld>
            <a:endParaRPr lang="zh-CN" altLang="en-US"/>
          </a:p>
        </p:txBody>
      </p:sp>
    </p:spTree>
    <p:extLst>
      <p:ext uri="{BB962C8B-B14F-4D97-AF65-F5344CB8AC3E}">
        <p14:creationId xmlns:p14="http://schemas.microsoft.com/office/powerpoint/2010/main" val="2468681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23</a:t>
            </a:fld>
            <a:endParaRPr lang="zh-CN" altLang="en-US"/>
          </a:p>
        </p:txBody>
      </p:sp>
    </p:spTree>
    <p:extLst>
      <p:ext uri="{BB962C8B-B14F-4D97-AF65-F5344CB8AC3E}">
        <p14:creationId xmlns:p14="http://schemas.microsoft.com/office/powerpoint/2010/main" val="514851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24</a:t>
            </a:fld>
            <a:endParaRPr lang="zh-CN" altLang="en-US"/>
          </a:p>
        </p:txBody>
      </p:sp>
    </p:spTree>
    <p:extLst>
      <p:ext uri="{BB962C8B-B14F-4D97-AF65-F5344CB8AC3E}">
        <p14:creationId xmlns:p14="http://schemas.microsoft.com/office/powerpoint/2010/main" val="3197047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8" name="íSľiďê">
            <a:extLst>
              <a:ext uri="{FF2B5EF4-FFF2-40B4-BE49-F238E27FC236}">
                <a16:creationId xmlns:a16="http://schemas.microsoft.com/office/drawing/2014/main" id="{F9CBEA65-1CC6-4C64-8FC9-691199BC1332}"/>
              </a:ext>
            </a:extLst>
          </p:cNvPr>
          <p:cNvSpPr/>
          <p:nvPr userDrawn="1"/>
        </p:nvSpPr>
        <p:spPr>
          <a:xfrm>
            <a:off x="6269350" y="5275213"/>
            <a:ext cx="5727201" cy="1242639"/>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chemeClr val="bg1">
              <a:lumMod val="95000"/>
            </a:schemeClr>
          </a:solidFill>
          <a:ln w="9525" cap="flat">
            <a:noFill/>
            <a:prstDash val="solid"/>
            <a:miter/>
          </a:ln>
        </p:spPr>
        <p:txBody>
          <a:bodyPr anchor="ctr"/>
          <a:lstStyle/>
          <a:p>
            <a:pPr algn="ctr"/>
            <a:endParaRPr/>
          </a:p>
        </p:txBody>
      </p:sp>
      <p:sp>
        <p:nvSpPr>
          <p:cNvPr id="23" name="箭头: V 形 22">
            <a:extLst>
              <a:ext uri="{FF2B5EF4-FFF2-40B4-BE49-F238E27FC236}">
                <a16:creationId xmlns:a16="http://schemas.microsoft.com/office/drawing/2014/main" id="{5E041C7F-7824-4A0B-8F5C-6518AEC48F25}"/>
              </a:ext>
            </a:extLst>
          </p:cNvPr>
          <p:cNvSpPr/>
          <p:nvPr userDrawn="1"/>
        </p:nvSpPr>
        <p:spPr>
          <a:xfrm rot="5400000">
            <a:off x="3871864" y="-3174394"/>
            <a:ext cx="4448277" cy="12192000"/>
          </a:xfrm>
          <a:prstGeom prst="chevron">
            <a:avLst>
              <a:gd name="adj" fmla="val 572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a16="http://schemas.microsoft.com/office/drawing/2014/main" id="{FEAE6B86-B753-465A-85DD-6CF3A7257C10}"/>
              </a:ext>
            </a:extLst>
          </p:cNvPr>
          <p:cNvSpPr/>
          <p:nvPr userDrawn="1"/>
        </p:nvSpPr>
        <p:spPr>
          <a:xfrm rot="5400000">
            <a:off x="3871862" y="-3076323"/>
            <a:ext cx="4448277" cy="12192000"/>
          </a:xfrm>
          <a:prstGeom prst="chevron">
            <a:avLst>
              <a:gd name="adj" fmla="val 57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图片占位符 4">
            <a:extLst>
              <a:ext uri="{FF2B5EF4-FFF2-40B4-BE49-F238E27FC236}">
                <a16:creationId xmlns:a16="http://schemas.microsoft.com/office/drawing/2014/main" id="{C052D5D9-8B27-405C-95AA-693E952B94CF}"/>
              </a:ext>
            </a:extLst>
          </p:cNvPr>
          <p:cNvSpPr>
            <a:spLocks noGrp="1"/>
          </p:cNvSpPr>
          <p:nvPr>
            <p:ph type="pic" sz="quarter" idx="10"/>
          </p:nvPr>
        </p:nvSpPr>
        <p:spPr>
          <a:xfrm>
            <a:off x="3" y="728865"/>
            <a:ext cx="12191998" cy="4448277"/>
          </a:xfrm>
          <a:custGeom>
            <a:avLst/>
            <a:gdLst>
              <a:gd name="connsiteX0" fmla="*/ 0 w 12191999"/>
              <a:gd name="connsiteY0" fmla="*/ 0 h 4448277"/>
              <a:gd name="connsiteX1" fmla="*/ 6096000 w 12191999"/>
              <a:gd name="connsiteY1" fmla="*/ 254619 h 4448277"/>
              <a:gd name="connsiteX2" fmla="*/ 12191999 w 12191999"/>
              <a:gd name="connsiteY2" fmla="*/ 0 h 4448277"/>
              <a:gd name="connsiteX3" fmla="*/ 12191999 w 12191999"/>
              <a:gd name="connsiteY3" fmla="*/ 4193658 h 4448277"/>
              <a:gd name="connsiteX4" fmla="*/ 6096000 w 12191999"/>
              <a:gd name="connsiteY4" fmla="*/ 4448277 h 4448277"/>
              <a:gd name="connsiteX5" fmla="*/ 0 w 12191999"/>
              <a:gd name="connsiteY5" fmla="*/ 4193658 h 444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4448277">
                <a:moveTo>
                  <a:pt x="0" y="0"/>
                </a:moveTo>
                <a:lnTo>
                  <a:pt x="6096000" y="254619"/>
                </a:lnTo>
                <a:lnTo>
                  <a:pt x="12191999" y="0"/>
                </a:lnTo>
                <a:lnTo>
                  <a:pt x="12191999" y="4193658"/>
                </a:lnTo>
                <a:lnTo>
                  <a:pt x="6096000" y="4448277"/>
                </a:lnTo>
                <a:lnTo>
                  <a:pt x="0" y="4193658"/>
                </a:lnTo>
                <a:close/>
              </a:path>
            </a:pathLst>
          </a:custGeom>
        </p:spPr>
        <p:txBody>
          <a:bodyPr wrap="square" anchor="ctr">
            <a:noAutofit/>
          </a:bodyPr>
          <a:lstStyle>
            <a:lvl1pPr marL="0" indent="0" algn="ctr">
              <a:buNone/>
              <a:defRPr/>
            </a:lvl1pPr>
          </a:lstStyle>
          <a:p>
            <a:endParaRPr lang="zh-CN" altLang="en-US" dirty="0"/>
          </a:p>
        </p:txBody>
      </p:sp>
      <p:grpSp>
        <p:nvGrpSpPr>
          <p:cNvPr id="6" name="组合 5">
            <a:extLst>
              <a:ext uri="{FF2B5EF4-FFF2-40B4-BE49-F238E27FC236}">
                <a16:creationId xmlns:a16="http://schemas.microsoft.com/office/drawing/2014/main" id="{D5242435-016C-42DF-9C93-7F40E467DDB0}"/>
              </a:ext>
            </a:extLst>
          </p:cNvPr>
          <p:cNvGrpSpPr/>
          <p:nvPr userDrawn="1"/>
        </p:nvGrpSpPr>
        <p:grpSpPr>
          <a:xfrm>
            <a:off x="995706" y="238515"/>
            <a:ext cx="10200588" cy="408436"/>
            <a:chOff x="859093" y="238515"/>
            <a:chExt cx="10200588" cy="408436"/>
          </a:xfrm>
        </p:grpSpPr>
        <p:grpSp>
          <p:nvGrpSpPr>
            <p:cNvPr id="7" name="组合 6">
              <a:extLst>
                <a:ext uri="{FF2B5EF4-FFF2-40B4-BE49-F238E27FC236}">
                  <a16:creationId xmlns:a16="http://schemas.microsoft.com/office/drawing/2014/main" id="{58739727-8EA9-4AEB-8752-7A1FCBA2A852}"/>
                </a:ext>
              </a:extLst>
            </p:cNvPr>
            <p:cNvGrpSpPr/>
            <p:nvPr/>
          </p:nvGrpSpPr>
          <p:grpSpPr>
            <a:xfrm>
              <a:off x="859093" y="238515"/>
              <a:ext cx="1689451" cy="381094"/>
              <a:chOff x="1703820" y="287127"/>
              <a:chExt cx="1689451" cy="381094"/>
            </a:xfrm>
          </p:grpSpPr>
          <p:grpSp>
            <p:nvGrpSpPr>
              <p:cNvPr id="9" name="íṩ1ïḑe">
                <a:extLst>
                  <a:ext uri="{FF2B5EF4-FFF2-40B4-BE49-F238E27FC236}">
                    <a16:creationId xmlns:a16="http://schemas.microsoft.com/office/drawing/2014/main" id="{8820542D-DD7B-495C-9F13-0F1F36317E4E}"/>
                  </a:ext>
                </a:extLst>
              </p:cNvPr>
              <p:cNvGrpSpPr/>
              <p:nvPr/>
            </p:nvGrpSpPr>
            <p:grpSpPr>
              <a:xfrm>
                <a:off x="1703820" y="287127"/>
                <a:ext cx="381094" cy="381094"/>
                <a:chOff x="1955006" y="2493168"/>
                <a:chExt cx="1866900" cy="1866900"/>
              </a:xfrm>
            </p:grpSpPr>
            <p:sp>
              <p:nvSpPr>
                <p:cNvPr id="13" name="îṥľíḍé">
                  <a:extLst>
                    <a:ext uri="{FF2B5EF4-FFF2-40B4-BE49-F238E27FC236}">
                      <a16:creationId xmlns:a16="http://schemas.microsoft.com/office/drawing/2014/main" id="{82058EA1-44D3-4C0E-A015-99F5DADDDBC2}"/>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4" name="ïšliḍe">
                  <a:extLst>
                    <a:ext uri="{FF2B5EF4-FFF2-40B4-BE49-F238E27FC236}">
                      <a16:creationId xmlns:a16="http://schemas.microsoft.com/office/drawing/2014/main" id="{184F17D4-FB27-4866-99D0-80A5C363C682}"/>
                    </a:ext>
                  </a:extLst>
                </p:cNvPr>
                <p:cNvSpPr/>
                <p:nvPr/>
              </p:nvSpPr>
              <p:spPr>
                <a:xfrm>
                  <a:off x="2171224"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5" name="îŝḷïḋê">
                  <a:extLst>
                    <a:ext uri="{FF2B5EF4-FFF2-40B4-BE49-F238E27FC236}">
                      <a16:creationId xmlns:a16="http://schemas.microsoft.com/office/drawing/2014/main" id="{AB91E06D-70B1-48EF-8D55-DB788CC01F55}"/>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6" name="ïṡlîḓè">
                  <a:extLst>
                    <a:ext uri="{FF2B5EF4-FFF2-40B4-BE49-F238E27FC236}">
                      <a16:creationId xmlns:a16="http://schemas.microsoft.com/office/drawing/2014/main" id="{C9616431-199C-465D-BB28-307BE3828A5B}"/>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7" name="ïṡ1îḍè">
                  <a:extLst>
                    <a:ext uri="{FF2B5EF4-FFF2-40B4-BE49-F238E27FC236}">
                      <a16:creationId xmlns:a16="http://schemas.microsoft.com/office/drawing/2014/main" id="{0068657B-685A-4077-9EE1-19F548BE15BC}"/>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8" name="íṣ1ïďe">
                  <a:extLst>
                    <a:ext uri="{FF2B5EF4-FFF2-40B4-BE49-F238E27FC236}">
                      <a16:creationId xmlns:a16="http://schemas.microsoft.com/office/drawing/2014/main" id="{62482F9B-A2CF-4195-BF0E-3DFDFC943E5B}"/>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9" name="ïṡļíḍè">
                  <a:extLst>
                    <a:ext uri="{FF2B5EF4-FFF2-40B4-BE49-F238E27FC236}">
                      <a16:creationId xmlns:a16="http://schemas.microsoft.com/office/drawing/2014/main" id="{8F5CAD4B-F61C-4A20-AA82-717D96B2CE51}"/>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0" name="ïŝļîďé">
                  <a:extLst>
                    <a:ext uri="{FF2B5EF4-FFF2-40B4-BE49-F238E27FC236}">
                      <a16:creationId xmlns:a16="http://schemas.microsoft.com/office/drawing/2014/main" id="{D8CFA46D-499E-4E9A-87FC-8F657AA2076A}"/>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1" name="ïṥľîḑé">
                  <a:extLst>
                    <a:ext uri="{FF2B5EF4-FFF2-40B4-BE49-F238E27FC236}">
                      <a16:creationId xmlns:a16="http://schemas.microsoft.com/office/drawing/2014/main" id="{AD615DA4-00B7-469F-8450-C0CC16430DAB}"/>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0" name="iSḷiḑe">
                <a:extLst>
                  <a:ext uri="{FF2B5EF4-FFF2-40B4-BE49-F238E27FC236}">
                    <a16:creationId xmlns:a16="http://schemas.microsoft.com/office/drawing/2014/main" id="{51C95BD0-AABD-435B-B962-D6D331FEEF53}"/>
                  </a:ext>
                </a:extLst>
              </p:cNvPr>
              <p:cNvSpPr/>
              <p:nvPr/>
            </p:nvSpPr>
            <p:spPr>
              <a:xfrm>
                <a:off x="2211103" y="316251"/>
                <a:ext cx="1182168" cy="324708"/>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1" name="íSľiďê">
                <a:extLst>
                  <a:ext uri="{FF2B5EF4-FFF2-40B4-BE49-F238E27FC236}">
                    <a16:creationId xmlns:a16="http://schemas.microsoft.com/office/drawing/2014/main" id="{230D3243-DA6E-4009-871B-3F0D678B8310}"/>
                  </a:ext>
                </a:extLst>
              </p:cNvPr>
              <p:cNvSpPr/>
              <p:nvPr/>
            </p:nvSpPr>
            <p:spPr>
              <a:xfrm>
                <a:off x="2213611" y="317864"/>
                <a:ext cx="1179584" cy="255936"/>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2" name="išḷîḋê">
                <a:extLst>
                  <a:ext uri="{FF2B5EF4-FFF2-40B4-BE49-F238E27FC236}">
                    <a16:creationId xmlns:a16="http://schemas.microsoft.com/office/drawing/2014/main" id="{781680B3-ABC7-4153-8B6C-27DFAE7B014B}"/>
                  </a:ext>
                </a:extLst>
              </p:cNvPr>
              <p:cNvSpPr/>
              <p:nvPr/>
            </p:nvSpPr>
            <p:spPr>
              <a:xfrm>
                <a:off x="2212366" y="598567"/>
                <a:ext cx="1166808" cy="42855"/>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sp>
          <p:nvSpPr>
            <p:cNvPr id="8" name="文本框 7">
              <a:extLst>
                <a:ext uri="{FF2B5EF4-FFF2-40B4-BE49-F238E27FC236}">
                  <a16:creationId xmlns:a16="http://schemas.microsoft.com/office/drawing/2014/main" id="{09E22A08-FE68-4B32-8614-22B8D8D2FC77}"/>
                </a:ext>
              </a:extLst>
            </p:cNvPr>
            <p:cNvSpPr txBox="1"/>
            <p:nvPr/>
          </p:nvSpPr>
          <p:spPr>
            <a:xfrm>
              <a:off x="9239952" y="308397"/>
              <a:ext cx="1819729" cy="338554"/>
            </a:xfrm>
            <a:prstGeom prst="rect">
              <a:avLst/>
            </a:prstGeom>
            <a:noFill/>
          </p:spPr>
          <p:txBody>
            <a:bodyPr wrap="none" rtlCol="0">
              <a:spAutoFit/>
            </a:bodyPr>
            <a:lstStyle/>
            <a:p>
              <a:r>
                <a:rPr lang="zh-CN" altLang="en-US" sz="1600" dirty="0">
                  <a:latin typeface="华文行楷" panose="02010800040101010101" pitchFamily="2" charset="-122"/>
                  <a:ea typeface="华文行楷" panose="02010800040101010101" pitchFamily="2" charset="-122"/>
                </a:rPr>
                <a:t>崇德    务实   求是</a:t>
              </a:r>
            </a:p>
          </p:txBody>
        </p:sp>
      </p:grpSp>
      <p:sp>
        <p:nvSpPr>
          <p:cNvPr id="25" name="文本占位符 24">
            <a:extLst>
              <a:ext uri="{FF2B5EF4-FFF2-40B4-BE49-F238E27FC236}">
                <a16:creationId xmlns:a16="http://schemas.microsoft.com/office/drawing/2014/main" id="{CF660FC4-B710-40D8-A2BE-B434A64781E2}"/>
              </a:ext>
            </a:extLst>
          </p:cNvPr>
          <p:cNvSpPr>
            <a:spLocks noGrp="1"/>
          </p:cNvSpPr>
          <p:nvPr>
            <p:ph type="body" sz="quarter" idx="11" hasCustomPrompt="1"/>
          </p:nvPr>
        </p:nvSpPr>
        <p:spPr>
          <a:xfrm>
            <a:off x="893628" y="5499856"/>
            <a:ext cx="7949107" cy="510351"/>
          </a:xfrm>
          <a:prstGeom prst="rect">
            <a:avLst/>
          </a:prstGeom>
        </p:spPr>
        <p:txBody>
          <a:bodyPr anchor="ctr"/>
          <a:lstStyle>
            <a:lvl1pPr marL="0" indent="0">
              <a:lnSpc>
                <a:spcPct val="100000"/>
              </a:lnSpc>
              <a:spcBef>
                <a:spcPts val="0"/>
              </a:spcBef>
              <a:buNone/>
              <a:defRPr sz="3200" b="1">
                <a:solidFill>
                  <a:schemeClr val="accent1"/>
                </a:solidFill>
                <a:latin typeface="+mj-ea"/>
                <a:ea typeface="+mj-ea"/>
              </a:defRPr>
            </a:lvl1pPr>
            <a:lvl2pPr marL="457200" indent="0">
              <a:buNone/>
              <a:defRPr/>
            </a:lvl2pPr>
          </a:lstStyle>
          <a:p>
            <a:pPr lvl="0"/>
            <a:r>
              <a:rPr lang="zh-CN" altLang="en-US" dirty="0"/>
              <a:t>河北农业大学</a:t>
            </a:r>
            <a:r>
              <a:rPr lang="en-US" altLang="zh-CN" dirty="0"/>
              <a:t>PPT</a:t>
            </a:r>
            <a:r>
              <a:rPr lang="zh-CN" altLang="en-US" dirty="0"/>
              <a:t>模板</a:t>
            </a:r>
          </a:p>
        </p:txBody>
      </p:sp>
    </p:spTree>
    <p:extLst>
      <p:ext uri="{BB962C8B-B14F-4D97-AF65-F5344CB8AC3E}">
        <p14:creationId xmlns:p14="http://schemas.microsoft.com/office/powerpoint/2010/main" val="1875948660"/>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13"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DF5268FA-DCED-4D17-B2BF-C37247622CED}"/>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4" name="iṣļiďè">
              <a:extLst>
                <a:ext uri="{FF2B5EF4-FFF2-40B4-BE49-F238E27FC236}">
                  <a16:creationId xmlns:a16="http://schemas.microsoft.com/office/drawing/2014/main" id="{049C49AB-16A7-4DCA-8944-7824CA2DC07B}"/>
                </a:ext>
              </a:extLst>
            </p:cNvPr>
            <p:cNvGrpSpPr/>
            <p:nvPr/>
          </p:nvGrpSpPr>
          <p:grpSpPr>
            <a:xfrm>
              <a:off x="1955006" y="2493168"/>
              <a:ext cx="1866900" cy="1866900"/>
              <a:chOff x="1955006" y="2493168"/>
              <a:chExt cx="1866900" cy="1866900"/>
            </a:xfrm>
          </p:grpSpPr>
          <p:sp>
            <p:nvSpPr>
              <p:cNvPr id="18" name="îṡľîḍé">
                <a:extLst>
                  <a:ext uri="{FF2B5EF4-FFF2-40B4-BE49-F238E27FC236}">
                    <a16:creationId xmlns:a16="http://schemas.microsoft.com/office/drawing/2014/main" id="{CA1459EA-5595-4AA1-A4B8-EDBF1CFEAF2E}"/>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9" name="ïṡ1ídê">
                <a:extLst>
                  <a:ext uri="{FF2B5EF4-FFF2-40B4-BE49-F238E27FC236}">
                    <a16:creationId xmlns:a16="http://schemas.microsoft.com/office/drawing/2014/main" id="{EB7394EF-01FF-493D-ADDF-61B1952A9F54}"/>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20" name="islíďè">
                <a:extLst>
                  <a:ext uri="{FF2B5EF4-FFF2-40B4-BE49-F238E27FC236}">
                    <a16:creationId xmlns:a16="http://schemas.microsoft.com/office/drawing/2014/main" id="{E0CB8CA0-7C6E-4E31-BB7D-0577B1CC97DF}"/>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1" name="ïṩľiḋè">
                <a:extLst>
                  <a:ext uri="{FF2B5EF4-FFF2-40B4-BE49-F238E27FC236}">
                    <a16:creationId xmlns:a16="http://schemas.microsoft.com/office/drawing/2014/main" id="{10D705AF-40A6-4F87-9DDE-F83EAB3E936C}"/>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2" name="iṧ1íḋè">
                <a:extLst>
                  <a:ext uri="{FF2B5EF4-FFF2-40B4-BE49-F238E27FC236}">
                    <a16:creationId xmlns:a16="http://schemas.microsoft.com/office/drawing/2014/main" id="{A493EDBE-7857-4533-BD11-16694850374F}"/>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3" name="îSḻïḑê">
                <a:extLst>
                  <a:ext uri="{FF2B5EF4-FFF2-40B4-BE49-F238E27FC236}">
                    <a16:creationId xmlns:a16="http://schemas.microsoft.com/office/drawing/2014/main" id="{366A03AE-D270-44E1-9FFF-0AFAA4A54A7D}"/>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4" name="ï$liḓe">
                <a:extLst>
                  <a:ext uri="{FF2B5EF4-FFF2-40B4-BE49-F238E27FC236}">
                    <a16:creationId xmlns:a16="http://schemas.microsoft.com/office/drawing/2014/main" id="{FF255D74-DE0A-4339-8A97-0091BBAE8898}"/>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5" name="işľïde">
                <a:extLst>
                  <a:ext uri="{FF2B5EF4-FFF2-40B4-BE49-F238E27FC236}">
                    <a16:creationId xmlns:a16="http://schemas.microsoft.com/office/drawing/2014/main" id="{6EA776CD-662D-4050-B7F4-D4096FC8A1B5}"/>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6" name="îş1íḓê">
                <a:extLst>
                  <a:ext uri="{FF2B5EF4-FFF2-40B4-BE49-F238E27FC236}">
                    <a16:creationId xmlns:a16="http://schemas.microsoft.com/office/drawing/2014/main" id="{BFB459C9-E465-4598-B933-EDCE36E304C8}"/>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5" name="iŝ1iḑé">
              <a:extLst>
                <a:ext uri="{FF2B5EF4-FFF2-40B4-BE49-F238E27FC236}">
                  <a16:creationId xmlns:a16="http://schemas.microsoft.com/office/drawing/2014/main" id="{52635CAF-8B49-4531-94B8-879068F9DF81}"/>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6" name="îṥ1îďe">
              <a:extLst>
                <a:ext uri="{FF2B5EF4-FFF2-40B4-BE49-F238E27FC236}">
                  <a16:creationId xmlns:a16="http://schemas.microsoft.com/office/drawing/2014/main" id="{E6093D0E-A22F-4742-BE0C-2C7AFA36E597}"/>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7" name="ï$ľíḍé">
              <a:extLst>
                <a:ext uri="{FF2B5EF4-FFF2-40B4-BE49-F238E27FC236}">
                  <a16:creationId xmlns:a16="http://schemas.microsoft.com/office/drawing/2014/main" id="{78B53E65-2443-472E-877C-258092239F1C}"/>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7" name="直接连接符 26">
            <a:extLst>
              <a:ext uri="{FF2B5EF4-FFF2-40B4-BE49-F238E27FC236}">
                <a16:creationId xmlns:a16="http://schemas.microsoft.com/office/drawing/2014/main" id="{E5554838-23EF-432B-B0E4-9D9C50F9A1FB}"/>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4A31ABFA-331C-469E-B2FD-2106B3A52809}"/>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页脚占位符 7">
            <a:extLst>
              <a:ext uri="{FF2B5EF4-FFF2-40B4-BE49-F238E27FC236}">
                <a16:creationId xmlns:a16="http://schemas.microsoft.com/office/drawing/2014/main" id="{10CCC016-3B22-46FD-8461-9586B9700ABA}"/>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30" name="灯片编号占位符 8">
            <a:extLst>
              <a:ext uri="{FF2B5EF4-FFF2-40B4-BE49-F238E27FC236}">
                <a16:creationId xmlns:a16="http://schemas.microsoft.com/office/drawing/2014/main" id="{9DD63BB0-8CD4-4F27-9E19-FF73DB2D1496}"/>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1" name="文本占位符 26">
            <a:extLst>
              <a:ext uri="{FF2B5EF4-FFF2-40B4-BE49-F238E27FC236}">
                <a16:creationId xmlns:a16="http://schemas.microsoft.com/office/drawing/2014/main" id="{982D96A2-FBFF-432B-A635-074E82FFEF32}"/>
              </a:ext>
            </a:extLst>
          </p:cNvPr>
          <p:cNvSpPr>
            <a:spLocks noGrp="1"/>
          </p:cNvSpPr>
          <p:nvPr>
            <p:ph type="body" sz="quarter" idx="11"/>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
        <p:nvSpPr>
          <p:cNvPr id="32" name="图片占位符 31">
            <a:extLst>
              <a:ext uri="{FF2B5EF4-FFF2-40B4-BE49-F238E27FC236}">
                <a16:creationId xmlns:a16="http://schemas.microsoft.com/office/drawing/2014/main" id="{09EAEFE0-8AD0-41D6-B980-CA5516187A99}"/>
              </a:ext>
            </a:extLst>
          </p:cNvPr>
          <p:cNvSpPr>
            <a:spLocks noGrp="1"/>
          </p:cNvSpPr>
          <p:nvPr>
            <p:ph type="pic" sz="quarter" idx="12"/>
          </p:nvPr>
        </p:nvSpPr>
        <p:spPr>
          <a:xfrm>
            <a:off x="874713" y="1778604"/>
            <a:ext cx="4970610" cy="3300792"/>
          </a:xfrm>
          <a:custGeom>
            <a:avLst/>
            <a:gdLst>
              <a:gd name="connsiteX0" fmla="*/ 0 w 4298079"/>
              <a:gd name="connsiteY0" fmla="*/ 0 h 3300792"/>
              <a:gd name="connsiteX1" fmla="*/ 4298079 w 4298079"/>
              <a:gd name="connsiteY1" fmla="*/ 0 h 3300792"/>
              <a:gd name="connsiteX2" fmla="*/ 4298079 w 4298079"/>
              <a:gd name="connsiteY2" fmla="*/ 3300792 h 3300792"/>
              <a:gd name="connsiteX3" fmla="*/ 0 w 4298079"/>
              <a:gd name="connsiteY3" fmla="*/ 3300792 h 3300792"/>
            </a:gdLst>
            <a:ahLst/>
            <a:cxnLst>
              <a:cxn ang="0">
                <a:pos x="connsiteX0" y="connsiteY0"/>
              </a:cxn>
              <a:cxn ang="0">
                <a:pos x="connsiteX1" y="connsiteY1"/>
              </a:cxn>
              <a:cxn ang="0">
                <a:pos x="connsiteX2" y="connsiteY2"/>
              </a:cxn>
              <a:cxn ang="0">
                <a:pos x="connsiteX3" y="connsiteY3"/>
              </a:cxn>
            </a:cxnLst>
            <a:rect l="l" t="t" r="r" b="b"/>
            <a:pathLst>
              <a:path w="4298079" h="3300792">
                <a:moveTo>
                  <a:pt x="0" y="0"/>
                </a:moveTo>
                <a:lnTo>
                  <a:pt x="4298079" y="0"/>
                </a:lnTo>
                <a:lnTo>
                  <a:pt x="4298079" y="3300792"/>
                </a:lnTo>
                <a:lnTo>
                  <a:pt x="0" y="3300792"/>
                </a:lnTo>
                <a:close/>
              </a:path>
            </a:pathLst>
          </a:custGeom>
        </p:spPr>
        <p:txBody>
          <a:bodyPr wrap="square" tIns="900000" anchor="ctr">
            <a:noAutofit/>
          </a:bodyPr>
          <a:lstStyle>
            <a:lvl1pPr marL="0" indent="0" algn="ctr">
              <a:buNone/>
              <a:defRPr sz="1600"/>
            </a:lvl1pPr>
          </a:lstStyle>
          <a:p>
            <a:endParaRPr lang="zh-CN" altLang="en-US"/>
          </a:p>
        </p:txBody>
      </p:sp>
    </p:spTree>
    <p:extLst>
      <p:ext uri="{BB962C8B-B14F-4D97-AF65-F5344CB8AC3E}">
        <p14:creationId xmlns:p14="http://schemas.microsoft.com/office/powerpoint/2010/main" val="1436470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2" name="图片占位符 3">
            <a:extLst>
              <a:ext uri="{FF2B5EF4-FFF2-40B4-BE49-F238E27FC236}">
                <a16:creationId xmlns:a16="http://schemas.microsoft.com/office/drawing/2014/main" id="{30A53B81-3869-4CDF-976D-2C5B0D1A6D1D}"/>
              </a:ext>
            </a:extLst>
          </p:cNvPr>
          <p:cNvSpPr>
            <a:spLocks noGrp="1"/>
          </p:cNvSpPr>
          <p:nvPr>
            <p:ph type="pic" sz="quarter" idx="10"/>
          </p:nvPr>
        </p:nvSpPr>
        <p:spPr>
          <a:xfrm>
            <a:off x="0" y="1298750"/>
            <a:ext cx="12192000" cy="1747410"/>
          </a:xfrm>
          <a:prstGeom prst="rect">
            <a:avLst/>
          </a:prstGeom>
        </p:spPr>
        <p:txBody>
          <a:bodyPr tIns="900000" anchor="ctr"/>
          <a:lstStyle>
            <a:lvl1pPr marL="0" indent="0" algn="ctr">
              <a:buNone/>
              <a:defRPr sz="1600"/>
            </a:lvl1pPr>
          </a:lstStyle>
          <a:p>
            <a:endParaRPr lang="zh-CN" altLang="en-US" dirty="0"/>
          </a:p>
        </p:txBody>
      </p:sp>
      <p:grpSp>
        <p:nvGrpSpPr>
          <p:cNvPr id="9"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8CB4A514-91D5-49F7-BE44-97CB60F2B16B}"/>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3" name="iṣļiďè">
              <a:extLst>
                <a:ext uri="{FF2B5EF4-FFF2-40B4-BE49-F238E27FC236}">
                  <a16:creationId xmlns:a16="http://schemas.microsoft.com/office/drawing/2014/main" id="{40CD4852-A521-4FE3-A6F8-9D919E0E603A}"/>
                </a:ext>
              </a:extLst>
            </p:cNvPr>
            <p:cNvGrpSpPr/>
            <p:nvPr/>
          </p:nvGrpSpPr>
          <p:grpSpPr>
            <a:xfrm>
              <a:off x="1955006" y="2493168"/>
              <a:ext cx="1866900" cy="1866900"/>
              <a:chOff x="1955006" y="2493168"/>
              <a:chExt cx="1866900" cy="1866900"/>
            </a:xfrm>
          </p:grpSpPr>
          <p:sp>
            <p:nvSpPr>
              <p:cNvPr id="17" name="îṡľîḍé">
                <a:extLst>
                  <a:ext uri="{FF2B5EF4-FFF2-40B4-BE49-F238E27FC236}">
                    <a16:creationId xmlns:a16="http://schemas.microsoft.com/office/drawing/2014/main" id="{ADCC1171-7D38-452C-B00F-0E97FC278628}"/>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8" name="ïṡ1ídê">
                <a:extLst>
                  <a:ext uri="{FF2B5EF4-FFF2-40B4-BE49-F238E27FC236}">
                    <a16:creationId xmlns:a16="http://schemas.microsoft.com/office/drawing/2014/main" id="{42A81133-7437-4B46-AF87-33D2FAC18F2B}"/>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9" name="islíďè">
                <a:extLst>
                  <a:ext uri="{FF2B5EF4-FFF2-40B4-BE49-F238E27FC236}">
                    <a16:creationId xmlns:a16="http://schemas.microsoft.com/office/drawing/2014/main" id="{9F42BA9F-7928-4006-AB82-9928C85C1D1D}"/>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0" name="ïṩľiḋè">
                <a:extLst>
                  <a:ext uri="{FF2B5EF4-FFF2-40B4-BE49-F238E27FC236}">
                    <a16:creationId xmlns:a16="http://schemas.microsoft.com/office/drawing/2014/main" id="{F4BE2642-579E-4063-B9DF-B75459DE04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1" name="iṧ1íḋè">
                <a:extLst>
                  <a:ext uri="{FF2B5EF4-FFF2-40B4-BE49-F238E27FC236}">
                    <a16:creationId xmlns:a16="http://schemas.microsoft.com/office/drawing/2014/main" id="{E09C9353-9326-4E60-9C99-7A336DACF03C}"/>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2" name="îSḻïḑê">
                <a:extLst>
                  <a:ext uri="{FF2B5EF4-FFF2-40B4-BE49-F238E27FC236}">
                    <a16:creationId xmlns:a16="http://schemas.microsoft.com/office/drawing/2014/main" id="{B1895680-24CC-4541-B859-8FD709DB092F}"/>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3" name="ï$liḓe">
                <a:extLst>
                  <a:ext uri="{FF2B5EF4-FFF2-40B4-BE49-F238E27FC236}">
                    <a16:creationId xmlns:a16="http://schemas.microsoft.com/office/drawing/2014/main" id="{4671B505-B4FA-4B12-AD6E-B606F618F128}"/>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4" name="işľïde">
                <a:extLst>
                  <a:ext uri="{FF2B5EF4-FFF2-40B4-BE49-F238E27FC236}">
                    <a16:creationId xmlns:a16="http://schemas.microsoft.com/office/drawing/2014/main" id="{02724485-FD0C-4BE8-9421-ACBE4BBC86DA}"/>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5" name="îş1íḓê">
                <a:extLst>
                  <a:ext uri="{FF2B5EF4-FFF2-40B4-BE49-F238E27FC236}">
                    <a16:creationId xmlns:a16="http://schemas.microsoft.com/office/drawing/2014/main" id="{6BCF54FF-000D-4226-B521-7D1EF015F69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4" name="iŝ1iḑé">
              <a:extLst>
                <a:ext uri="{FF2B5EF4-FFF2-40B4-BE49-F238E27FC236}">
                  <a16:creationId xmlns:a16="http://schemas.microsoft.com/office/drawing/2014/main" id="{2317503F-BCD7-43CC-A38E-C894ADBE0BEA}"/>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5" name="îṥ1îďe">
              <a:extLst>
                <a:ext uri="{FF2B5EF4-FFF2-40B4-BE49-F238E27FC236}">
                  <a16:creationId xmlns:a16="http://schemas.microsoft.com/office/drawing/2014/main" id="{22A71E45-8EBF-4CF7-94C6-0EE8629B0DAF}"/>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6" name="ï$ľíḍé">
              <a:extLst>
                <a:ext uri="{FF2B5EF4-FFF2-40B4-BE49-F238E27FC236}">
                  <a16:creationId xmlns:a16="http://schemas.microsoft.com/office/drawing/2014/main" id="{48A6709A-0D60-491B-AD17-97E3A605D32F}"/>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6" name="直接连接符 25">
            <a:extLst>
              <a:ext uri="{FF2B5EF4-FFF2-40B4-BE49-F238E27FC236}">
                <a16:creationId xmlns:a16="http://schemas.microsoft.com/office/drawing/2014/main" id="{2A4F074E-8AD3-491F-AF3F-CA4AFB25484F}"/>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E43F3206-51C4-4495-A045-24780457738E}"/>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页脚占位符 7">
            <a:extLst>
              <a:ext uri="{FF2B5EF4-FFF2-40B4-BE49-F238E27FC236}">
                <a16:creationId xmlns:a16="http://schemas.microsoft.com/office/drawing/2014/main" id="{975F7C9D-21F0-44DC-8D44-415AEB9C133C}"/>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9" name="灯片编号占位符 8">
            <a:extLst>
              <a:ext uri="{FF2B5EF4-FFF2-40B4-BE49-F238E27FC236}">
                <a16:creationId xmlns:a16="http://schemas.microsoft.com/office/drawing/2014/main" id="{4270EB5C-3A1E-473D-BE19-F9822F804E00}"/>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0" name="文本占位符 26">
            <a:extLst>
              <a:ext uri="{FF2B5EF4-FFF2-40B4-BE49-F238E27FC236}">
                <a16:creationId xmlns:a16="http://schemas.microsoft.com/office/drawing/2014/main" id="{F7076DF4-5137-491B-968B-9C0C97C4262E}"/>
              </a:ext>
            </a:extLst>
          </p:cNvPr>
          <p:cNvSpPr>
            <a:spLocks noGrp="1"/>
          </p:cNvSpPr>
          <p:nvPr>
            <p:ph type="body" sz="quarter" idx="11"/>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Tree>
    <p:extLst>
      <p:ext uri="{BB962C8B-B14F-4D97-AF65-F5344CB8AC3E}">
        <p14:creationId xmlns:p14="http://schemas.microsoft.com/office/powerpoint/2010/main" val="1886788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Meet_the_team1">
    <p:spTree>
      <p:nvGrpSpPr>
        <p:cNvPr id="1" name=""/>
        <p:cNvGrpSpPr/>
        <p:nvPr/>
      </p:nvGrpSpPr>
      <p:grpSpPr>
        <a:xfrm>
          <a:off x="0" y="0"/>
          <a:ext cx="0" cy="0"/>
          <a:chOff x="0" y="0"/>
          <a:chExt cx="0" cy="0"/>
        </a:xfrm>
      </p:grpSpPr>
      <p:sp>
        <p:nvSpPr>
          <p:cNvPr id="6" name="Rectángulo 30"/>
          <p:cNvSpPr/>
          <p:nvPr userDrawn="1"/>
        </p:nvSpPr>
        <p:spPr>
          <a:xfrm>
            <a:off x="7308270" y="1592552"/>
            <a:ext cx="2160000" cy="2880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008000" rtlCol="0" anchor="ctr"/>
          <a:lstStyle/>
          <a:p>
            <a:pPr algn="ctr"/>
            <a:endParaRPr lang="es-MX" sz="1600">
              <a:solidFill>
                <a:schemeClr val="tx1"/>
              </a:solidFill>
            </a:endParaRPr>
          </a:p>
        </p:txBody>
      </p:sp>
      <p:sp>
        <p:nvSpPr>
          <p:cNvPr id="3" name="图片占位符 2">
            <a:extLst>
              <a:ext uri="{FF2B5EF4-FFF2-40B4-BE49-F238E27FC236}">
                <a16:creationId xmlns:a16="http://schemas.microsoft.com/office/drawing/2014/main" id="{68ABBA90-D905-43A3-8208-83B6D35850E8}"/>
              </a:ext>
            </a:extLst>
          </p:cNvPr>
          <p:cNvSpPr>
            <a:spLocks noGrp="1"/>
          </p:cNvSpPr>
          <p:nvPr>
            <p:ph type="pic" sz="quarter" idx="10"/>
          </p:nvPr>
        </p:nvSpPr>
        <p:spPr>
          <a:xfrm>
            <a:off x="391002" y="1592623"/>
            <a:ext cx="2160000" cy="2880000"/>
          </a:xfrm>
          <a:prstGeom prst="rect">
            <a:avLst/>
          </a:prstGeom>
          <a:solidFill>
            <a:schemeClr val="bg1">
              <a:lumMod val="95000"/>
            </a:schemeClr>
          </a:solidFill>
        </p:spPr>
        <p:txBody>
          <a:bodyPr tIns="1008000" anchor="ctr"/>
          <a:lstStyle>
            <a:lvl1pPr marL="0" indent="0" algn="ctr">
              <a:buNone/>
              <a:defRPr sz="1600"/>
            </a:lvl1pPr>
          </a:lstStyle>
          <a:p>
            <a:endParaRPr lang="zh-CN" altLang="en-US"/>
          </a:p>
        </p:txBody>
      </p:sp>
      <p:sp>
        <p:nvSpPr>
          <p:cNvPr id="9" name="图片占位符 2">
            <a:extLst>
              <a:ext uri="{FF2B5EF4-FFF2-40B4-BE49-F238E27FC236}">
                <a16:creationId xmlns:a16="http://schemas.microsoft.com/office/drawing/2014/main" id="{2E960659-850F-4B01-9572-2762DC5C1795}"/>
              </a:ext>
            </a:extLst>
          </p:cNvPr>
          <p:cNvSpPr>
            <a:spLocks noGrp="1"/>
          </p:cNvSpPr>
          <p:nvPr>
            <p:ph type="pic" sz="quarter" idx="11"/>
          </p:nvPr>
        </p:nvSpPr>
        <p:spPr>
          <a:xfrm>
            <a:off x="2696758" y="1592623"/>
            <a:ext cx="2160000" cy="2880000"/>
          </a:xfrm>
          <a:prstGeom prst="rect">
            <a:avLst/>
          </a:prstGeom>
          <a:solidFill>
            <a:schemeClr val="bg1">
              <a:lumMod val="95000"/>
            </a:schemeClr>
          </a:solidFill>
        </p:spPr>
        <p:txBody>
          <a:bodyPr tIns="1008000" anchor="ctr"/>
          <a:lstStyle>
            <a:lvl1pPr marL="0" indent="0" algn="ctr">
              <a:buNone/>
              <a:defRPr sz="1600"/>
            </a:lvl1pPr>
          </a:lstStyle>
          <a:p>
            <a:endParaRPr lang="zh-CN" altLang="en-US"/>
          </a:p>
        </p:txBody>
      </p:sp>
      <p:sp>
        <p:nvSpPr>
          <p:cNvPr id="10" name="图片占位符 2">
            <a:extLst>
              <a:ext uri="{FF2B5EF4-FFF2-40B4-BE49-F238E27FC236}">
                <a16:creationId xmlns:a16="http://schemas.microsoft.com/office/drawing/2014/main" id="{17E443CF-39F6-4422-BC81-48AEB987E2B2}"/>
              </a:ext>
            </a:extLst>
          </p:cNvPr>
          <p:cNvSpPr>
            <a:spLocks noGrp="1"/>
          </p:cNvSpPr>
          <p:nvPr>
            <p:ph type="pic" sz="quarter" idx="12"/>
          </p:nvPr>
        </p:nvSpPr>
        <p:spPr>
          <a:xfrm>
            <a:off x="5002514" y="1592623"/>
            <a:ext cx="2160000" cy="2880000"/>
          </a:xfrm>
          <a:prstGeom prst="rect">
            <a:avLst/>
          </a:prstGeom>
          <a:solidFill>
            <a:schemeClr val="bg1">
              <a:lumMod val="95000"/>
            </a:schemeClr>
          </a:solidFill>
        </p:spPr>
        <p:txBody>
          <a:bodyPr tIns="1008000" anchor="ctr"/>
          <a:lstStyle>
            <a:lvl1pPr marL="0" indent="0" algn="ctr">
              <a:buNone/>
              <a:defRPr sz="1600"/>
            </a:lvl1pPr>
          </a:lstStyle>
          <a:p>
            <a:endParaRPr lang="zh-CN" altLang="en-US"/>
          </a:p>
        </p:txBody>
      </p:sp>
      <p:sp>
        <p:nvSpPr>
          <p:cNvPr id="11" name="图片占位符 2">
            <a:extLst>
              <a:ext uri="{FF2B5EF4-FFF2-40B4-BE49-F238E27FC236}">
                <a16:creationId xmlns:a16="http://schemas.microsoft.com/office/drawing/2014/main" id="{466EEA55-3F4B-45D7-A754-4267BD82BFE1}"/>
              </a:ext>
            </a:extLst>
          </p:cNvPr>
          <p:cNvSpPr>
            <a:spLocks noGrp="1"/>
          </p:cNvSpPr>
          <p:nvPr>
            <p:ph type="pic" sz="quarter" idx="13"/>
          </p:nvPr>
        </p:nvSpPr>
        <p:spPr>
          <a:xfrm>
            <a:off x="9614025" y="1592623"/>
            <a:ext cx="2160000" cy="2880000"/>
          </a:xfrm>
          <a:prstGeom prst="rect">
            <a:avLst/>
          </a:prstGeom>
          <a:solidFill>
            <a:schemeClr val="bg1">
              <a:lumMod val="95000"/>
            </a:schemeClr>
          </a:solidFill>
        </p:spPr>
        <p:txBody>
          <a:bodyPr tIns="1008000" anchor="ctr"/>
          <a:lstStyle>
            <a:lvl1pPr marL="0" indent="0" algn="ctr">
              <a:buNone/>
              <a:defRPr sz="1600"/>
            </a:lvl1pPr>
          </a:lstStyle>
          <a:p>
            <a:endParaRPr lang="zh-CN" altLang="en-US"/>
          </a:p>
        </p:txBody>
      </p:sp>
      <p:grpSp>
        <p:nvGrpSpPr>
          <p:cNvPr id="16"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3155E1AE-1107-438E-AC37-ABE71B8A48F0}"/>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7" name="iṣļiďè">
              <a:extLst>
                <a:ext uri="{FF2B5EF4-FFF2-40B4-BE49-F238E27FC236}">
                  <a16:creationId xmlns:a16="http://schemas.microsoft.com/office/drawing/2014/main" id="{0E1F7D52-06C5-40FD-851A-D42D5424F435}"/>
                </a:ext>
              </a:extLst>
            </p:cNvPr>
            <p:cNvGrpSpPr/>
            <p:nvPr/>
          </p:nvGrpSpPr>
          <p:grpSpPr>
            <a:xfrm>
              <a:off x="1955006" y="2493168"/>
              <a:ext cx="1866900" cy="1866900"/>
              <a:chOff x="1955006" y="2493168"/>
              <a:chExt cx="1866900" cy="1866900"/>
            </a:xfrm>
          </p:grpSpPr>
          <p:sp>
            <p:nvSpPr>
              <p:cNvPr id="21" name="îṡľîḍé">
                <a:extLst>
                  <a:ext uri="{FF2B5EF4-FFF2-40B4-BE49-F238E27FC236}">
                    <a16:creationId xmlns:a16="http://schemas.microsoft.com/office/drawing/2014/main" id="{C22151D2-2DD0-4CE1-A4B6-166F0D780AB0}"/>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22" name="ïṡ1ídê">
                <a:extLst>
                  <a:ext uri="{FF2B5EF4-FFF2-40B4-BE49-F238E27FC236}">
                    <a16:creationId xmlns:a16="http://schemas.microsoft.com/office/drawing/2014/main" id="{21E1923A-A9C2-4393-9DE0-CBB6B2064DE4}"/>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23" name="islíďè">
                <a:extLst>
                  <a:ext uri="{FF2B5EF4-FFF2-40B4-BE49-F238E27FC236}">
                    <a16:creationId xmlns:a16="http://schemas.microsoft.com/office/drawing/2014/main" id="{DD65F90E-2EC4-4815-9CD9-DE0B6391B69F}"/>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4" name="ïṩľiḋè">
                <a:extLst>
                  <a:ext uri="{FF2B5EF4-FFF2-40B4-BE49-F238E27FC236}">
                    <a16:creationId xmlns:a16="http://schemas.microsoft.com/office/drawing/2014/main" id="{AB62E73F-5E79-419A-9895-3B5CD3B7C96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5" name="iṧ1íḋè">
                <a:extLst>
                  <a:ext uri="{FF2B5EF4-FFF2-40B4-BE49-F238E27FC236}">
                    <a16:creationId xmlns:a16="http://schemas.microsoft.com/office/drawing/2014/main" id="{8A81873C-702F-43D4-9AA7-E68DFDDA4F0B}"/>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6" name="îSḻïḑê">
                <a:extLst>
                  <a:ext uri="{FF2B5EF4-FFF2-40B4-BE49-F238E27FC236}">
                    <a16:creationId xmlns:a16="http://schemas.microsoft.com/office/drawing/2014/main" id="{0D194BDF-FBF1-468B-85C9-A7181291068E}"/>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7" name="ï$liḓe">
                <a:extLst>
                  <a:ext uri="{FF2B5EF4-FFF2-40B4-BE49-F238E27FC236}">
                    <a16:creationId xmlns:a16="http://schemas.microsoft.com/office/drawing/2014/main" id="{3E6C7A69-AC7E-42AB-9ECA-FEC6F0D28786}"/>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8" name="işľïde">
                <a:extLst>
                  <a:ext uri="{FF2B5EF4-FFF2-40B4-BE49-F238E27FC236}">
                    <a16:creationId xmlns:a16="http://schemas.microsoft.com/office/drawing/2014/main" id="{495D75FC-8421-4F2E-AB67-5EA9FC720814}"/>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9" name="îş1íḓê">
                <a:extLst>
                  <a:ext uri="{FF2B5EF4-FFF2-40B4-BE49-F238E27FC236}">
                    <a16:creationId xmlns:a16="http://schemas.microsoft.com/office/drawing/2014/main" id="{3751D128-1BA3-4DD5-A466-EB13A146C6D7}"/>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8" name="iŝ1iḑé">
              <a:extLst>
                <a:ext uri="{FF2B5EF4-FFF2-40B4-BE49-F238E27FC236}">
                  <a16:creationId xmlns:a16="http://schemas.microsoft.com/office/drawing/2014/main" id="{7A58B0C2-A57D-4479-A25C-09B87ABF0A9E}"/>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9" name="îṥ1îďe">
              <a:extLst>
                <a:ext uri="{FF2B5EF4-FFF2-40B4-BE49-F238E27FC236}">
                  <a16:creationId xmlns:a16="http://schemas.microsoft.com/office/drawing/2014/main" id="{0E4B7FEA-0ABD-4386-80AC-22E54171FDFC}"/>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20" name="ï$ľíḍé">
              <a:extLst>
                <a:ext uri="{FF2B5EF4-FFF2-40B4-BE49-F238E27FC236}">
                  <a16:creationId xmlns:a16="http://schemas.microsoft.com/office/drawing/2014/main" id="{D1B215E9-547A-4128-B92A-04386B025C94}"/>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30" name="直接连接符 29">
            <a:extLst>
              <a:ext uri="{FF2B5EF4-FFF2-40B4-BE49-F238E27FC236}">
                <a16:creationId xmlns:a16="http://schemas.microsoft.com/office/drawing/2014/main" id="{DB54E915-B084-4E66-8394-A4E80BF202BC}"/>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22243612-8075-477F-922B-E6C573A9F233}"/>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页脚占位符 7">
            <a:extLst>
              <a:ext uri="{FF2B5EF4-FFF2-40B4-BE49-F238E27FC236}">
                <a16:creationId xmlns:a16="http://schemas.microsoft.com/office/drawing/2014/main" id="{AB3F22D2-2FA4-4589-B5D2-B46B050432C5}"/>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33" name="灯片编号占位符 8">
            <a:extLst>
              <a:ext uri="{FF2B5EF4-FFF2-40B4-BE49-F238E27FC236}">
                <a16:creationId xmlns:a16="http://schemas.microsoft.com/office/drawing/2014/main" id="{2AB478C9-FE11-4298-95D9-4BB474B304C9}"/>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4" name="文本占位符 26">
            <a:extLst>
              <a:ext uri="{FF2B5EF4-FFF2-40B4-BE49-F238E27FC236}">
                <a16:creationId xmlns:a16="http://schemas.microsoft.com/office/drawing/2014/main" id="{C3446C85-C724-4416-95F6-B572BF9A2300}"/>
              </a:ext>
            </a:extLst>
          </p:cNvPr>
          <p:cNvSpPr>
            <a:spLocks noGrp="1"/>
          </p:cNvSpPr>
          <p:nvPr>
            <p:ph type="body" sz="quarter" idx="14"/>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Tree>
    <p:extLst>
      <p:ext uri="{BB962C8B-B14F-4D97-AF65-F5344CB8AC3E}">
        <p14:creationId xmlns:p14="http://schemas.microsoft.com/office/powerpoint/2010/main" val="32562083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1_Title Slide">
    <p:spTree>
      <p:nvGrpSpPr>
        <p:cNvPr id="1" name=""/>
        <p:cNvGrpSpPr/>
        <p:nvPr/>
      </p:nvGrpSpPr>
      <p:grpSpPr>
        <a:xfrm>
          <a:off x="0" y="0"/>
          <a:ext cx="0" cy="0"/>
          <a:chOff x="0" y="0"/>
          <a:chExt cx="0" cy="0"/>
        </a:xfrm>
      </p:grpSpPr>
      <p:cxnSp>
        <p:nvCxnSpPr>
          <p:cNvPr id="42" name="直接连接符 41">
            <a:extLst>
              <a:ext uri="{FF2B5EF4-FFF2-40B4-BE49-F238E27FC236}">
                <a16:creationId xmlns:a16="http://schemas.microsoft.com/office/drawing/2014/main" id="{FB43D9CF-1A66-48A7-BBA2-B42C00BFCD55}"/>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3" name="页脚占位符 7">
            <a:extLst>
              <a:ext uri="{FF2B5EF4-FFF2-40B4-BE49-F238E27FC236}">
                <a16:creationId xmlns:a16="http://schemas.microsoft.com/office/drawing/2014/main" id="{D75F7EB6-31FA-45C6-B93E-76A0C35B16EE}"/>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44" name="灯片编号占位符 8">
            <a:extLst>
              <a:ext uri="{FF2B5EF4-FFF2-40B4-BE49-F238E27FC236}">
                <a16:creationId xmlns:a16="http://schemas.microsoft.com/office/drawing/2014/main" id="{28F940C4-5AC7-49E5-A718-828FF3548E7C}"/>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 name="图片占位符 2">
            <a:extLst>
              <a:ext uri="{FF2B5EF4-FFF2-40B4-BE49-F238E27FC236}">
                <a16:creationId xmlns:a16="http://schemas.microsoft.com/office/drawing/2014/main" id="{76615763-C6CE-4B1F-ACBB-6DAFA57408AF}"/>
              </a:ext>
            </a:extLst>
          </p:cNvPr>
          <p:cNvSpPr>
            <a:spLocks noGrp="1"/>
          </p:cNvSpPr>
          <p:nvPr>
            <p:ph type="pic" sz="quarter" idx="15"/>
          </p:nvPr>
        </p:nvSpPr>
        <p:spPr>
          <a:xfrm>
            <a:off x="0" y="0"/>
            <a:ext cx="2437200" cy="2448000"/>
          </a:xfrm>
          <a:prstGeom prst="rect">
            <a:avLst/>
          </a:prstGeom>
          <a:solidFill>
            <a:schemeClr val="bg1">
              <a:lumMod val="95000"/>
            </a:schemeClr>
          </a:solidFill>
        </p:spPr>
        <p:txBody>
          <a:bodyPr tIns="900000" anchor="ctr">
            <a:noAutofit/>
          </a:bodyPr>
          <a:lstStyle>
            <a:lvl1pPr marL="0" indent="0" algn="ctr">
              <a:buNone/>
              <a:defRPr sz="1600"/>
            </a:lvl1pPr>
          </a:lstStyle>
          <a:p>
            <a:endParaRPr lang="zh-CN" altLang="en-US" dirty="0"/>
          </a:p>
        </p:txBody>
      </p:sp>
      <p:sp>
        <p:nvSpPr>
          <p:cNvPr id="13" name="Rectangle 12"/>
          <p:cNvSpPr/>
          <p:nvPr userDrawn="1"/>
        </p:nvSpPr>
        <p:spPr>
          <a:xfrm>
            <a:off x="0" y="2451389"/>
            <a:ext cx="2437200" cy="24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2">
            <a:extLst>
              <a:ext uri="{FF2B5EF4-FFF2-40B4-BE49-F238E27FC236}">
                <a16:creationId xmlns:a16="http://schemas.microsoft.com/office/drawing/2014/main" id="{33B58B4A-0B1F-4D31-B372-2EF21322384F}"/>
              </a:ext>
            </a:extLst>
          </p:cNvPr>
          <p:cNvSpPr/>
          <p:nvPr userDrawn="1"/>
        </p:nvSpPr>
        <p:spPr>
          <a:xfrm>
            <a:off x="2438700" y="0"/>
            <a:ext cx="2437200" cy="24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2">
            <a:extLst>
              <a:ext uri="{FF2B5EF4-FFF2-40B4-BE49-F238E27FC236}">
                <a16:creationId xmlns:a16="http://schemas.microsoft.com/office/drawing/2014/main" id="{574429EC-4A68-4B97-B68A-2483D8143C8B}"/>
              </a:ext>
            </a:extLst>
          </p:cNvPr>
          <p:cNvSpPr/>
          <p:nvPr userDrawn="1"/>
        </p:nvSpPr>
        <p:spPr>
          <a:xfrm>
            <a:off x="4874964" y="2451389"/>
            <a:ext cx="2437200" cy="24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2">
            <a:extLst>
              <a:ext uri="{FF2B5EF4-FFF2-40B4-BE49-F238E27FC236}">
                <a16:creationId xmlns:a16="http://schemas.microsoft.com/office/drawing/2014/main" id="{57AF0921-F100-4A41-8776-0885AA8FA7CD}"/>
              </a:ext>
            </a:extLst>
          </p:cNvPr>
          <p:cNvSpPr/>
          <p:nvPr userDrawn="1"/>
        </p:nvSpPr>
        <p:spPr>
          <a:xfrm>
            <a:off x="7316100" y="0"/>
            <a:ext cx="2437200" cy="24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2">
            <a:extLst>
              <a:ext uri="{FF2B5EF4-FFF2-40B4-BE49-F238E27FC236}">
                <a16:creationId xmlns:a16="http://schemas.microsoft.com/office/drawing/2014/main" id="{104F5D3B-87C7-463E-A78A-5F861FE2681A}"/>
              </a:ext>
            </a:extLst>
          </p:cNvPr>
          <p:cNvSpPr/>
          <p:nvPr userDrawn="1"/>
        </p:nvSpPr>
        <p:spPr>
          <a:xfrm>
            <a:off x="9749928" y="2451389"/>
            <a:ext cx="2437200" cy="24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图片占位符 2">
            <a:extLst>
              <a:ext uri="{FF2B5EF4-FFF2-40B4-BE49-F238E27FC236}">
                <a16:creationId xmlns:a16="http://schemas.microsoft.com/office/drawing/2014/main" id="{4F10B031-08E9-4298-972D-386E18C535DE}"/>
              </a:ext>
            </a:extLst>
          </p:cNvPr>
          <p:cNvSpPr>
            <a:spLocks noGrp="1"/>
          </p:cNvSpPr>
          <p:nvPr>
            <p:ph type="pic" sz="quarter" idx="16"/>
          </p:nvPr>
        </p:nvSpPr>
        <p:spPr>
          <a:xfrm>
            <a:off x="4877400" y="0"/>
            <a:ext cx="2437200" cy="2448000"/>
          </a:xfrm>
          <a:prstGeom prst="rect">
            <a:avLst/>
          </a:prstGeom>
          <a:solidFill>
            <a:schemeClr val="bg1">
              <a:lumMod val="95000"/>
            </a:schemeClr>
          </a:solidFill>
        </p:spPr>
        <p:txBody>
          <a:bodyPr tIns="900000" anchor="ctr">
            <a:noAutofit/>
          </a:bodyPr>
          <a:lstStyle>
            <a:lvl1pPr marL="0" indent="0" algn="ctr">
              <a:buNone/>
              <a:defRPr sz="1600"/>
            </a:lvl1pPr>
          </a:lstStyle>
          <a:p>
            <a:endParaRPr lang="zh-CN" altLang="en-US" dirty="0"/>
          </a:p>
        </p:txBody>
      </p:sp>
      <p:sp>
        <p:nvSpPr>
          <p:cNvPr id="22" name="图片占位符 2">
            <a:extLst>
              <a:ext uri="{FF2B5EF4-FFF2-40B4-BE49-F238E27FC236}">
                <a16:creationId xmlns:a16="http://schemas.microsoft.com/office/drawing/2014/main" id="{F5CD500D-4DB7-43BD-98B7-AE1D23B82B61}"/>
              </a:ext>
            </a:extLst>
          </p:cNvPr>
          <p:cNvSpPr>
            <a:spLocks noGrp="1"/>
          </p:cNvSpPr>
          <p:nvPr>
            <p:ph type="pic" sz="quarter" idx="17"/>
          </p:nvPr>
        </p:nvSpPr>
        <p:spPr>
          <a:xfrm>
            <a:off x="9754800" y="0"/>
            <a:ext cx="2437200" cy="2448000"/>
          </a:xfrm>
          <a:prstGeom prst="rect">
            <a:avLst/>
          </a:prstGeom>
          <a:solidFill>
            <a:schemeClr val="bg1">
              <a:lumMod val="95000"/>
            </a:schemeClr>
          </a:solidFill>
        </p:spPr>
        <p:txBody>
          <a:bodyPr tIns="900000" anchor="ctr">
            <a:noAutofit/>
          </a:bodyPr>
          <a:lstStyle>
            <a:lvl1pPr marL="0" indent="0" algn="ctr">
              <a:buNone/>
              <a:defRPr sz="1600"/>
            </a:lvl1pPr>
          </a:lstStyle>
          <a:p>
            <a:endParaRPr lang="zh-CN" altLang="en-US" dirty="0"/>
          </a:p>
        </p:txBody>
      </p:sp>
      <p:sp>
        <p:nvSpPr>
          <p:cNvPr id="23" name="图片占位符 2">
            <a:extLst>
              <a:ext uri="{FF2B5EF4-FFF2-40B4-BE49-F238E27FC236}">
                <a16:creationId xmlns:a16="http://schemas.microsoft.com/office/drawing/2014/main" id="{86D077A0-9694-4892-896B-8E17AE7EEBB7}"/>
              </a:ext>
            </a:extLst>
          </p:cNvPr>
          <p:cNvSpPr>
            <a:spLocks noGrp="1"/>
          </p:cNvSpPr>
          <p:nvPr>
            <p:ph type="pic" sz="quarter" idx="18"/>
          </p:nvPr>
        </p:nvSpPr>
        <p:spPr>
          <a:xfrm>
            <a:off x="7312446" y="2451389"/>
            <a:ext cx="2437200" cy="2448000"/>
          </a:xfrm>
          <a:prstGeom prst="rect">
            <a:avLst/>
          </a:prstGeom>
          <a:solidFill>
            <a:schemeClr val="bg1">
              <a:lumMod val="95000"/>
            </a:schemeClr>
          </a:solidFill>
        </p:spPr>
        <p:txBody>
          <a:bodyPr tIns="900000" anchor="ctr">
            <a:noAutofit/>
          </a:bodyPr>
          <a:lstStyle>
            <a:lvl1pPr marL="0" indent="0" algn="ctr">
              <a:buNone/>
              <a:defRPr sz="1600"/>
            </a:lvl1pPr>
          </a:lstStyle>
          <a:p>
            <a:endParaRPr lang="zh-CN" altLang="en-US" dirty="0"/>
          </a:p>
        </p:txBody>
      </p:sp>
      <p:sp>
        <p:nvSpPr>
          <p:cNvPr id="24" name="图片占位符 2">
            <a:extLst>
              <a:ext uri="{FF2B5EF4-FFF2-40B4-BE49-F238E27FC236}">
                <a16:creationId xmlns:a16="http://schemas.microsoft.com/office/drawing/2014/main" id="{76039CDE-AE17-4DE7-9B01-FC0FA00A0EB7}"/>
              </a:ext>
            </a:extLst>
          </p:cNvPr>
          <p:cNvSpPr>
            <a:spLocks noGrp="1"/>
          </p:cNvSpPr>
          <p:nvPr>
            <p:ph type="pic" sz="quarter" idx="19"/>
          </p:nvPr>
        </p:nvSpPr>
        <p:spPr>
          <a:xfrm>
            <a:off x="2437482" y="2451389"/>
            <a:ext cx="2437200" cy="2448000"/>
          </a:xfrm>
          <a:prstGeom prst="rect">
            <a:avLst/>
          </a:prstGeom>
          <a:solidFill>
            <a:schemeClr val="bg1">
              <a:lumMod val="95000"/>
            </a:schemeClr>
          </a:solidFill>
        </p:spPr>
        <p:txBody>
          <a:bodyPr tIns="900000" anchor="ctr">
            <a:noAutofit/>
          </a:bodyPr>
          <a:lstStyle>
            <a:lvl1pPr marL="0" indent="0" algn="ctr">
              <a:buNone/>
              <a:defRPr sz="1600"/>
            </a:lvl1pPr>
          </a:lstStyle>
          <a:p>
            <a:endParaRPr lang="zh-CN" altLang="en-US" dirty="0"/>
          </a:p>
        </p:txBody>
      </p:sp>
    </p:spTree>
    <p:extLst>
      <p:ext uri="{BB962C8B-B14F-4D97-AF65-F5344CB8AC3E}">
        <p14:creationId xmlns:p14="http://schemas.microsoft.com/office/powerpoint/2010/main" val="1611915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8_Title Slide">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47951B28-1AD4-4AF9-8750-E8C4CDE17756}"/>
              </a:ext>
            </a:extLst>
          </p:cNvPr>
          <p:cNvSpPr>
            <a:spLocks noGrp="1"/>
          </p:cNvSpPr>
          <p:nvPr>
            <p:ph type="pic" sz="quarter" idx="36"/>
          </p:nvPr>
        </p:nvSpPr>
        <p:spPr>
          <a:xfrm>
            <a:off x="884312" y="2558171"/>
            <a:ext cx="2880000" cy="1440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10" name="图片占位符 3">
            <a:extLst>
              <a:ext uri="{FF2B5EF4-FFF2-40B4-BE49-F238E27FC236}">
                <a16:creationId xmlns:a16="http://schemas.microsoft.com/office/drawing/2014/main" id="{A52A4953-4BE6-43D8-90D0-7E7D2EA6D1ED}"/>
              </a:ext>
            </a:extLst>
          </p:cNvPr>
          <p:cNvSpPr>
            <a:spLocks noGrp="1"/>
          </p:cNvSpPr>
          <p:nvPr>
            <p:ph type="pic" sz="quarter" idx="37"/>
          </p:nvPr>
        </p:nvSpPr>
        <p:spPr>
          <a:xfrm>
            <a:off x="3860976" y="2558171"/>
            <a:ext cx="2880000" cy="1440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11" name="图片占位符 3">
            <a:extLst>
              <a:ext uri="{FF2B5EF4-FFF2-40B4-BE49-F238E27FC236}">
                <a16:creationId xmlns:a16="http://schemas.microsoft.com/office/drawing/2014/main" id="{87A70019-977A-4532-8B74-CEB0B62F4B59}"/>
              </a:ext>
            </a:extLst>
          </p:cNvPr>
          <p:cNvSpPr>
            <a:spLocks noGrp="1"/>
          </p:cNvSpPr>
          <p:nvPr>
            <p:ph type="pic" sz="quarter" idx="38"/>
          </p:nvPr>
        </p:nvSpPr>
        <p:spPr>
          <a:xfrm>
            <a:off x="884312" y="4085413"/>
            <a:ext cx="2880000" cy="1440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12" name="图片占位符 3">
            <a:extLst>
              <a:ext uri="{FF2B5EF4-FFF2-40B4-BE49-F238E27FC236}">
                <a16:creationId xmlns:a16="http://schemas.microsoft.com/office/drawing/2014/main" id="{A893E03B-5FC4-4C36-8043-4B40BA28962D}"/>
              </a:ext>
            </a:extLst>
          </p:cNvPr>
          <p:cNvSpPr>
            <a:spLocks noGrp="1"/>
          </p:cNvSpPr>
          <p:nvPr>
            <p:ph type="pic" sz="quarter" idx="39"/>
          </p:nvPr>
        </p:nvSpPr>
        <p:spPr>
          <a:xfrm>
            <a:off x="3860976" y="4085413"/>
            <a:ext cx="2880000" cy="1440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13" name="图片占位符 3">
            <a:extLst>
              <a:ext uri="{FF2B5EF4-FFF2-40B4-BE49-F238E27FC236}">
                <a16:creationId xmlns:a16="http://schemas.microsoft.com/office/drawing/2014/main" id="{D5EE2155-C7D1-4BBC-98A4-E55CFE755318}"/>
              </a:ext>
            </a:extLst>
          </p:cNvPr>
          <p:cNvSpPr>
            <a:spLocks noGrp="1"/>
          </p:cNvSpPr>
          <p:nvPr>
            <p:ph type="pic" sz="quarter" idx="40"/>
          </p:nvPr>
        </p:nvSpPr>
        <p:spPr>
          <a:xfrm>
            <a:off x="6834934" y="2558170"/>
            <a:ext cx="4471680" cy="2979029"/>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grpSp>
        <p:nvGrpSpPr>
          <p:cNvPr id="1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D518A70A-4500-4E89-8215-69E40D7ED83B}"/>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8" name="iṣļiďè">
              <a:extLst>
                <a:ext uri="{FF2B5EF4-FFF2-40B4-BE49-F238E27FC236}">
                  <a16:creationId xmlns:a16="http://schemas.microsoft.com/office/drawing/2014/main" id="{BD0085B6-E1A4-4EF6-8C89-494A116907B3}"/>
                </a:ext>
              </a:extLst>
            </p:cNvPr>
            <p:cNvGrpSpPr/>
            <p:nvPr/>
          </p:nvGrpSpPr>
          <p:grpSpPr>
            <a:xfrm>
              <a:off x="1955006" y="2493168"/>
              <a:ext cx="1866900" cy="1866900"/>
              <a:chOff x="1955006" y="2493168"/>
              <a:chExt cx="1866900" cy="1866900"/>
            </a:xfrm>
          </p:grpSpPr>
          <p:sp>
            <p:nvSpPr>
              <p:cNvPr id="22" name="îṡľîḍé">
                <a:extLst>
                  <a:ext uri="{FF2B5EF4-FFF2-40B4-BE49-F238E27FC236}">
                    <a16:creationId xmlns:a16="http://schemas.microsoft.com/office/drawing/2014/main" id="{2BC6A9D9-B0BF-4D8F-B030-797744BDC14F}"/>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23" name="ïṡ1ídê">
                <a:extLst>
                  <a:ext uri="{FF2B5EF4-FFF2-40B4-BE49-F238E27FC236}">
                    <a16:creationId xmlns:a16="http://schemas.microsoft.com/office/drawing/2014/main" id="{17E0D85E-ED66-4BB7-8D83-0B8C3106D387}"/>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24" name="islíďè">
                <a:extLst>
                  <a:ext uri="{FF2B5EF4-FFF2-40B4-BE49-F238E27FC236}">
                    <a16:creationId xmlns:a16="http://schemas.microsoft.com/office/drawing/2014/main" id="{3FC56451-200F-4132-9F16-A58F0F60D6A1}"/>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5" name="ïṩľiḋè">
                <a:extLst>
                  <a:ext uri="{FF2B5EF4-FFF2-40B4-BE49-F238E27FC236}">
                    <a16:creationId xmlns:a16="http://schemas.microsoft.com/office/drawing/2014/main" id="{3144F90C-C6EF-46EE-BEA3-3FAE1DCD41A7}"/>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6" name="iṧ1íḋè">
                <a:extLst>
                  <a:ext uri="{FF2B5EF4-FFF2-40B4-BE49-F238E27FC236}">
                    <a16:creationId xmlns:a16="http://schemas.microsoft.com/office/drawing/2014/main" id="{9600D822-E695-45D8-832D-B462E5658B6D}"/>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7" name="îSḻïḑê">
                <a:extLst>
                  <a:ext uri="{FF2B5EF4-FFF2-40B4-BE49-F238E27FC236}">
                    <a16:creationId xmlns:a16="http://schemas.microsoft.com/office/drawing/2014/main" id="{D883FFA0-CB51-4DE3-B042-2BEE84BDB87E}"/>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8" name="ï$liḓe">
                <a:extLst>
                  <a:ext uri="{FF2B5EF4-FFF2-40B4-BE49-F238E27FC236}">
                    <a16:creationId xmlns:a16="http://schemas.microsoft.com/office/drawing/2014/main" id="{C88065C6-2ABC-4517-9EB5-65E84B24E3B3}"/>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9" name="işľïde">
                <a:extLst>
                  <a:ext uri="{FF2B5EF4-FFF2-40B4-BE49-F238E27FC236}">
                    <a16:creationId xmlns:a16="http://schemas.microsoft.com/office/drawing/2014/main" id="{0B7E3300-8818-4117-ACFD-F06CB0624851}"/>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30" name="îş1íḓê">
                <a:extLst>
                  <a:ext uri="{FF2B5EF4-FFF2-40B4-BE49-F238E27FC236}">
                    <a16:creationId xmlns:a16="http://schemas.microsoft.com/office/drawing/2014/main" id="{96C15F86-8C65-4E21-987D-A6A588957E72}"/>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9" name="iŝ1iḑé">
              <a:extLst>
                <a:ext uri="{FF2B5EF4-FFF2-40B4-BE49-F238E27FC236}">
                  <a16:creationId xmlns:a16="http://schemas.microsoft.com/office/drawing/2014/main" id="{478EF183-98FD-474C-B5D7-7FF13D2DB0A6}"/>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20" name="îṥ1îďe">
              <a:extLst>
                <a:ext uri="{FF2B5EF4-FFF2-40B4-BE49-F238E27FC236}">
                  <a16:creationId xmlns:a16="http://schemas.microsoft.com/office/drawing/2014/main" id="{715BB17C-6B43-45A4-90F3-E8313DAA1CF6}"/>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21" name="ï$ľíḍé">
              <a:extLst>
                <a:ext uri="{FF2B5EF4-FFF2-40B4-BE49-F238E27FC236}">
                  <a16:creationId xmlns:a16="http://schemas.microsoft.com/office/drawing/2014/main" id="{B645BC50-FF60-46BF-9E21-4B6E1A929AF1}"/>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31" name="直接连接符 30">
            <a:extLst>
              <a:ext uri="{FF2B5EF4-FFF2-40B4-BE49-F238E27FC236}">
                <a16:creationId xmlns:a16="http://schemas.microsoft.com/office/drawing/2014/main" id="{35909756-6783-452D-9821-C2AD4B9067EC}"/>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39B7958B-7D0C-4A4F-8DE4-9A0BE839A43B}"/>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 name="页脚占位符 7">
            <a:extLst>
              <a:ext uri="{FF2B5EF4-FFF2-40B4-BE49-F238E27FC236}">
                <a16:creationId xmlns:a16="http://schemas.microsoft.com/office/drawing/2014/main" id="{09A02111-EACC-4CCA-BDDB-C94B8AAC874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34" name="灯片编号占位符 8">
            <a:extLst>
              <a:ext uri="{FF2B5EF4-FFF2-40B4-BE49-F238E27FC236}">
                <a16:creationId xmlns:a16="http://schemas.microsoft.com/office/drawing/2014/main" id="{AEA23BAD-8F29-47C7-88A8-5647DBB92FF5}"/>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5" name="文本占位符 26">
            <a:extLst>
              <a:ext uri="{FF2B5EF4-FFF2-40B4-BE49-F238E27FC236}">
                <a16:creationId xmlns:a16="http://schemas.microsoft.com/office/drawing/2014/main" id="{8CA606C2-7376-4BF4-872A-9EFEADDD3EBF}"/>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Tree>
    <p:extLst>
      <p:ext uri="{BB962C8B-B14F-4D97-AF65-F5344CB8AC3E}">
        <p14:creationId xmlns:p14="http://schemas.microsoft.com/office/powerpoint/2010/main" val="1259465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1" name="Rectangle 10"/>
          <p:cNvSpPr/>
          <p:nvPr userDrawn="1"/>
        </p:nvSpPr>
        <p:spPr>
          <a:xfrm>
            <a:off x="874713" y="1162550"/>
            <a:ext cx="2286595" cy="2286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2" name="Rectangle 11"/>
          <p:cNvSpPr/>
          <p:nvPr userDrawn="1"/>
        </p:nvSpPr>
        <p:spPr>
          <a:xfrm>
            <a:off x="3258314" y="3580165"/>
            <a:ext cx="2286595" cy="2286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3" name="图片占位符 2">
            <a:extLst>
              <a:ext uri="{FF2B5EF4-FFF2-40B4-BE49-F238E27FC236}">
                <a16:creationId xmlns:a16="http://schemas.microsoft.com/office/drawing/2014/main" id="{D7B43771-AA33-4DB1-8037-3D6A9DFE1255}"/>
              </a:ext>
            </a:extLst>
          </p:cNvPr>
          <p:cNvSpPr>
            <a:spLocks noGrp="1"/>
          </p:cNvSpPr>
          <p:nvPr>
            <p:ph type="pic" sz="quarter" idx="14"/>
          </p:nvPr>
        </p:nvSpPr>
        <p:spPr>
          <a:xfrm>
            <a:off x="3258909" y="1162550"/>
            <a:ext cx="2286000" cy="2286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9" name="图片占位符 2">
            <a:extLst>
              <a:ext uri="{FF2B5EF4-FFF2-40B4-BE49-F238E27FC236}">
                <a16:creationId xmlns:a16="http://schemas.microsoft.com/office/drawing/2014/main" id="{31742AFB-4140-4AB1-B4A6-524AB3269304}"/>
              </a:ext>
            </a:extLst>
          </p:cNvPr>
          <p:cNvSpPr>
            <a:spLocks noGrp="1"/>
          </p:cNvSpPr>
          <p:nvPr>
            <p:ph type="pic" sz="quarter" idx="15"/>
          </p:nvPr>
        </p:nvSpPr>
        <p:spPr>
          <a:xfrm>
            <a:off x="874713" y="3580165"/>
            <a:ext cx="2286000" cy="2286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5" name="图片占位符 4">
            <a:extLst>
              <a:ext uri="{FF2B5EF4-FFF2-40B4-BE49-F238E27FC236}">
                <a16:creationId xmlns:a16="http://schemas.microsoft.com/office/drawing/2014/main" id="{E03963B2-8FEB-4B49-B333-52CF666AAB9F}"/>
              </a:ext>
            </a:extLst>
          </p:cNvPr>
          <p:cNvSpPr>
            <a:spLocks noGrp="1"/>
          </p:cNvSpPr>
          <p:nvPr>
            <p:ph type="pic" sz="quarter" idx="16"/>
          </p:nvPr>
        </p:nvSpPr>
        <p:spPr>
          <a:xfrm>
            <a:off x="5721549" y="1158830"/>
            <a:ext cx="5595738" cy="4707335"/>
          </a:xfrm>
          <a:prstGeom prst="rect">
            <a:avLst/>
          </a:prstGeom>
          <a:solidFill>
            <a:schemeClr val="bg1">
              <a:lumMod val="95000"/>
            </a:schemeClr>
          </a:solidFill>
        </p:spPr>
        <p:txBody>
          <a:bodyPr tIns="900000" anchor="ctr"/>
          <a:lstStyle>
            <a:lvl1pPr marL="0" indent="0" algn="ctr">
              <a:buNone/>
              <a:defRPr sz="1600"/>
            </a:lvl1pPr>
          </a:lstStyle>
          <a:p>
            <a:endParaRPr lang="zh-CN" altLang="en-US" dirty="0"/>
          </a:p>
        </p:txBody>
      </p:sp>
      <p:grpSp>
        <p:nvGrpSpPr>
          <p:cNvPr id="16"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8289C053-027F-48B1-8163-CE24DBEF6B27}"/>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7" name="iṣļiďè">
              <a:extLst>
                <a:ext uri="{FF2B5EF4-FFF2-40B4-BE49-F238E27FC236}">
                  <a16:creationId xmlns:a16="http://schemas.microsoft.com/office/drawing/2014/main" id="{7B5E3AB4-40E8-48B1-B326-7C54431314C2}"/>
                </a:ext>
              </a:extLst>
            </p:cNvPr>
            <p:cNvGrpSpPr/>
            <p:nvPr/>
          </p:nvGrpSpPr>
          <p:grpSpPr>
            <a:xfrm>
              <a:off x="1955006" y="2493168"/>
              <a:ext cx="1866900" cy="1866900"/>
              <a:chOff x="1955006" y="2493168"/>
              <a:chExt cx="1866900" cy="1866900"/>
            </a:xfrm>
          </p:grpSpPr>
          <p:sp>
            <p:nvSpPr>
              <p:cNvPr id="21" name="îṡľîḍé">
                <a:extLst>
                  <a:ext uri="{FF2B5EF4-FFF2-40B4-BE49-F238E27FC236}">
                    <a16:creationId xmlns:a16="http://schemas.microsoft.com/office/drawing/2014/main" id="{2F06B940-A2EF-49D4-8366-625E2B2912E6}"/>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22" name="ïṡ1ídê">
                <a:extLst>
                  <a:ext uri="{FF2B5EF4-FFF2-40B4-BE49-F238E27FC236}">
                    <a16:creationId xmlns:a16="http://schemas.microsoft.com/office/drawing/2014/main" id="{62A039B2-46AA-4B45-AA74-85A83813F35B}"/>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23" name="islíďè">
                <a:extLst>
                  <a:ext uri="{FF2B5EF4-FFF2-40B4-BE49-F238E27FC236}">
                    <a16:creationId xmlns:a16="http://schemas.microsoft.com/office/drawing/2014/main" id="{BA048283-63EA-4B1D-A14F-13010F8353C7}"/>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4" name="ïṩľiḋè">
                <a:extLst>
                  <a:ext uri="{FF2B5EF4-FFF2-40B4-BE49-F238E27FC236}">
                    <a16:creationId xmlns:a16="http://schemas.microsoft.com/office/drawing/2014/main" id="{8A52C4A5-61E5-4C32-A440-54B5B4BE7FD3}"/>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5" name="iṧ1íḋè">
                <a:extLst>
                  <a:ext uri="{FF2B5EF4-FFF2-40B4-BE49-F238E27FC236}">
                    <a16:creationId xmlns:a16="http://schemas.microsoft.com/office/drawing/2014/main" id="{99FFF377-4855-4932-AC88-9B2EC8AF9302}"/>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6" name="îSḻïḑê">
                <a:extLst>
                  <a:ext uri="{FF2B5EF4-FFF2-40B4-BE49-F238E27FC236}">
                    <a16:creationId xmlns:a16="http://schemas.microsoft.com/office/drawing/2014/main" id="{CB50D65D-7E4A-434A-8F38-854B32DBC1CB}"/>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7" name="ï$liḓe">
                <a:extLst>
                  <a:ext uri="{FF2B5EF4-FFF2-40B4-BE49-F238E27FC236}">
                    <a16:creationId xmlns:a16="http://schemas.microsoft.com/office/drawing/2014/main" id="{F93B4245-068B-4886-B47A-D464DD24EA70}"/>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8" name="işľïde">
                <a:extLst>
                  <a:ext uri="{FF2B5EF4-FFF2-40B4-BE49-F238E27FC236}">
                    <a16:creationId xmlns:a16="http://schemas.microsoft.com/office/drawing/2014/main" id="{2F56F1A0-8E82-4D98-936E-2708AA2A1276}"/>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9" name="îş1íḓê">
                <a:extLst>
                  <a:ext uri="{FF2B5EF4-FFF2-40B4-BE49-F238E27FC236}">
                    <a16:creationId xmlns:a16="http://schemas.microsoft.com/office/drawing/2014/main" id="{CB4DD719-924B-4D1A-8B04-93227A978C9F}"/>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8" name="iŝ1iḑé">
              <a:extLst>
                <a:ext uri="{FF2B5EF4-FFF2-40B4-BE49-F238E27FC236}">
                  <a16:creationId xmlns:a16="http://schemas.microsoft.com/office/drawing/2014/main" id="{CD58D32F-DC0D-49AE-AAF7-D9F05F49ED52}"/>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9" name="îṥ1îďe">
              <a:extLst>
                <a:ext uri="{FF2B5EF4-FFF2-40B4-BE49-F238E27FC236}">
                  <a16:creationId xmlns:a16="http://schemas.microsoft.com/office/drawing/2014/main" id="{44672B88-3278-48D3-9BDB-DDCF6F66B333}"/>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20" name="ï$ľíḍé">
              <a:extLst>
                <a:ext uri="{FF2B5EF4-FFF2-40B4-BE49-F238E27FC236}">
                  <a16:creationId xmlns:a16="http://schemas.microsoft.com/office/drawing/2014/main" id="{8744CEC0-C429-4145-89A7-7B31237448C8}"/>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30" name="直接连接符 29">
            <a:extLst>
              <a:ext uri="{FF2B5EF4-FFF2-40B4-BE49-F238E27FC236}">
                <a16:creationId xmlns:a16="http://schemas.microsoft.com/office/drawing/2014/main" id="{A2CB54C8-83DE-4A72-90D1-FF76759248C9}"/>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E73FFA8A-7D69-42DB-909A-42DD8C732C8F}"/>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页脚占位符 7">
            <a:extLst>
              <a:ext uri="{FF2B5EF4-FFF2-40B4-BE49-F238E27FC236}">
                <a16:creationId xmlns:a16="http://schemas.microsoft.com/office/drawing/2014/main" id="{EBA13459-F36E-491E-B398-2EBE4C1EA53D}"/>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33" name="灯片编号占位符 8">
            <a:extLst>
              <a:ext uri="{FF2B5EF4-FFF2-40B4-BE49-F238E27FC236}">
                <a16:creationId xmlns:a16="http://schemas.microsoft.com/office/drawing/2014/main" id="{53CC5032-0310-4C87-8613-42B3BA11D85A}"/>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4" name="文本占位符 26">
            <a:extLst>
              <a:ext uri="{FF2B5EF4-FFF2-40B4-BE49-F238E27FC236}">
                <a16:creationId xmlns:a16="http://schemas.microsoft.com/office/drawing/2014/main" id="{6C22E164-D58F-4355-A019-3587122CDB36}"/>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Tree>
    <p:extLst>
      <p:ext uri="{BB962C8B-B14F-4D97-AF65-F5344CB8AC3E}">
        <p14:creationId xmlns:p14="http://schemas.microsoft.com/office/powerpoint/2010/main" val="1350230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2_Title Slide">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31973B1C-5713-4994-A0C9-9BC0BD635D66}"/>
              </a:ext>
            </a:extLst>
          </p:cNvPr>
          <p:cNvSpPr>
            <a:spLocks noGrp="1"/>
          </p:cNvSpPr>
          <p:nvPr>
            <p:ph type="pic" sz="quarter" idx="33"/>
          </p:nvPr>
        </p:nvSpPr>
        <p:spPr>
          <a:xfrm>
            <a:off x="893567" y="1758950"/>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sp>
        <p:nvSpPr>
          <p:cNvPr id="23" name="图片占位符 3">
            <a:extLst>
              <a:ext uri="{FF2B5EF4-FFF2-40B4-BE49-F238E27FC236}">
                <a16:creationId xmlns:a16="http://schemas.microsoft.com/office/drawing/2014/main" id="{E83EEFA5-22BF-4B28-B324-6754B6B2497F}"/>
              </a:ext>
            </a:extLst>
          </p:cNvPr>
          <p:cNvSpPr>
            <a:spLocks noGrp="1"/>
          </p:cNvSpPr>
          <p:nvPr>
            <p:ph type="pic" sz="quarter" idx="34"/>
          </p:nvPr>
        </p:nvSpPr>
        <p:spPr>
          <a:xfrm>
            <a:off x="4429444" y="1758950"/>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sp>
        <p:nvSpPr>
          <p:cNvPr id="31" name="图片占位符 3">
            <a:extLst>
              <a:ext uri="{FF2B5EF4-FFF2-40B4-BE49-F238E27FC236}">
                <a16:creationId xmlns:a16="http://schemas.microsoft.com/office/drawing/2014/main" id="{75F7E1D3-865B-4E7A-B178-8EC4915556CE}"/>
              </a:ext>
            </a:extLst>
          </p:cNvPr>
          <p:cNvSpPr>
            <a:spLocks noGrp="1"/>
          </p:cNvSpPr>
          <p:nvPr>
            <p:ph type="pic" sz="quarter" idx="35"/>
          </p:nvPr>
        </p:nvSpPr>
        <p:spPr>
          <a:xfrm>
            <a:off x="7965321" y="1758950"/>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sp>
        <p:nvSpPr>
          <p:cNvPr id="41" name="图片占位符 3">
            <a:extLst>
              <a:ext uri="{FF2B5EF4-FFF2-40B4-BE49-F238E27FC236}">
                <a16:creationId xmlns:a16="http://schemas.microsoft.com/office/drawing/2014/main" id="{978368CA-8761-44F9-9C84-949907F99D13}"/>
              </a:ext>
            </a:extLst>
          </p:cNvPr>
          <p:cNvSpPr>
            <a:spLocks noGrp="1"/>
          </p:cNvSpPr>
          <p:nvPr>
            <p:ph type="pic" sz="quarter" idx="36"/>
          </p:nvPr>
        </p:nvSpPr>
        <p:spPr>
          <a:xfrm>
            <a:off x="893567" y="3635703"/>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sp>
        <p:nvSpPr>
          <p:cNvPr id="42" name="图片占位符 3">
            <a:extLst>
              <a:ext uri="{FF2B5EF4-FFF2-40B4-BE49-F238E27FC236}">
                <a16:creationId xmlns:a16="http://schemas.microsoft.com/office/drawing/2014/main" id="{32166183-DD04-420F-BAF6-3203E8199C04}"/>
              </a:ext>
            </a:extLst>
          </p:cNvPr>
          <p:cNvSpPr>
            <a:spLocks noGrp="1"/>
          </p:cNvSpPr>
          <p:nvPr>
            <p:ph type="pic" sz="quarter" idx="37"/>
          </p:nvPr>
        </p:nvSpPr>
        <p:spPr>
          <a:xfrm>
            <a:off x="4429444" y="3635703"/>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sp>
        <p:nvSpPr>
          <p:cNvPr id="43" name="图片占位符 3">
            <a:extLst>
              <a:ext uri="{FF2B5EF4-FFF2-40B4-BE49-F238E27FC236}">
                <a16:creationId xmlns:a16="http://schemas.microsoft.com/office/drawing/2014/main" id="{B5CBDC69-CB12-4602-8FE3-F76F57C8FF87}"/>
              </a:ext>
            </a:extLst>
          </p:cNvPr>
          <p:cNvSpPr>
            <a:spLocks noGrp="1"/>
          </p:cNvSpPr>
          <p:nvPr>
            <p:ph type="pic" sz="quarter" idx="38"/>
          </p:nvPr>
        </p:nvSpPr>
        <p:spPr>
          <a:xfrm>
            <a:off x="7965321" y="3635703"/>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grpSp>
        <p:nvGrpSpPr>
          <p:cNvPr id="14"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D7E2E6E2-44F7-4B3C-9899-3BD1A7CFC841}"/>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5" name="iṣļiďè">
              <a:extLst>
                <a:ext uri="{FF2B5EF4-FFF2-40B4-BE49-F238E27FC236}">
                  <a16:creationId xmlns:a16="http://schemas.microsoft.com/office/drawing/2014/main" id="{A0849531-0CC1-44B7-A29C-496F4DA9AD0D}"/>
                </a:ext>
              </a:extLst>
            </p:cNvPr>
            <p:cNvGrpSpPr/>
            <p:nvPr/>
          </p:nvGrpSpPr>
          <p:grpSpPr>
            <a:xfrm>
              <a:off x="1955006" y="2493168"/>
              <a:ext cx="1866900" cy="1866900"/>
              <a:chOff x="1955006" y="2493168"/>
              <a:chExt cx="1866900" cy="1866900"/>
            </a:xfrm>
          </p:grpSpPr>
          <p:sp>
            <p:nvSpPr>
              <p:cNvPr id="19" name="îṡľîḍé">
                <a:extLst>
                  <a:ext uri="{FF2B5EF4-FFF2-40B4-BE49-F238E27FC236}">
                    <a16:creationId xmlns:a16="http://schemas.microsoft.com/office/drawing/2014/main" id="{637DED1C-F657-44E3-93B8-0EA3951DE8F4}"/>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20" name="ïṡ1ídê">
                <a:extLst>
                  <a:ext uri="{FF2B5EF4-FFF2-40B4-BE49-F238E27FC236}">
                    <a16:creationId xmlns:a16="http://schemas.microsoft.com/office/drawing/2014/main" id="{1505C000-6A52-4275-86E7-995CB98AACB9}"/>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21" name="islíďè">
                <a:extLst>
                  <a:ext uri="{FF2B5EF4-FFF2-40B4-BE49-F238E27FC236}">
                    <a16:creationId xmlns:a16="http://schemas.microsoft.com/office/drawing/2014/main" id="{A8DB5BF2-1ACC-4324-9F23-A74EF93EFC5C}"/>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2" name="ïṩľiḋè">
                <a:extLst>
                  <a:ext uri="{FF2B5EF4-FFF2-40B4-BE49-F238E27FC236}">
                    <a16:creationId xmlns:a16="http://schemas.microsoft.com/office/drawing/2014/main" id="{D16ECB52-35A2-4DFE-8C81-4864D5AB7312}"/>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4" name="iṧ1íḋè">
                <a:extLst>
                  <a:ext uri="{FF2B5EF4-FFF2-40B4-BE49-F238E27FC236}">
                    <a16:creationId xmlns:a16="http://schemas.microsoft.com/office/drawing/2014/main" id="{142120F7-CEF3-42D6-B1A2-14EE97D433DD}"/>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5" name="îSḻïḑê">
                <a:extLst>
                  <a:ext uri="{FF2B5EF4-FFF2-40B4-BE49-F238E27FC236}">
                    <a16:creationId xmlns:a16="http://schemas.microsoft.com/office/drawing/2014/main" id="{10F61484-DC15-4D49-91D3-ED31879B17FD}"/>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6" name="ï$liḓe">
                <a:extLst>
                  <a:ext uri="{FF2B5EF4-FFF2-40B4-BE49-F238E27FC236}">
                    <a16:creationId xmlns:a16="http://schemas.microsoft.com/office/drawing/2014/main" id="{A39F77AF-6AED-4D55-B430-BEB125BA3A78}"/>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7" name="işľïde">
                <a:extLst>
                  <a:ext uri="{FF2B5EF4-FFF2-40B4-BE49-F238E27FC236}">
                    <a16:creationId xmlns:a16="http://schemas.microsoft.com/office/drawing/2014/main" id="{95FD3560-C169-4AFF-8A27-BC5ACED58824}"/>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8" name="îş1íḓê">
                <a:extLst>
                  <a:ext uri="{FF2B5EF4-FFF2-40B4-BE49-F238E27FC236}">
                    <a16:creationId xmlns:a16="http://schemas.microsoft.com/office/drawing/2014/main" id="{4E1B4CE3-4B14-443A-B24E-B18E34EA3CE9}"/>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6" name="iŝ1iḑé">
              <a:extLst>
                <a:ext uri="{FF2B5EF4-FFF2-40B4-BE49-F238E27FC236}">
                  <a16:creationId xmlns:a16="http://schemas.microsoft.com/office/drawing/2014/main" id="{64F420C8-39B6-4264-9976-079CD9A37C1A}"/>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7" name="îṥ1îďe">
              <a:extLst>
                <a:ext uri="{FF2B5EF4-FFF2-40B4-BE49-F238E27FC236}">
                  <a16:creationId xmlns:a16="http://schemas.microsoft.com/office/drawing/2014/main" id="{1011D1B0-B33D-44D8-A014-4FDD4A08CA83}"/>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8" name="ï$ľíḍé">
              <a:extLst>
                <a:ext uri="{FF2B5EF4-FFF2-40B4-BE49-F238E27FC236}">
                  <a16:creationId xmlns:a16="http://schemas.microsoft.com/office/drawing/2014/main" id="{6D9537A2-5945-4B4B-A807-582F63519ECB}"/>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9" name="直接连接符 28">
            <a:extLst>
              <a:ext uri="{FF2B5EF4-FFF2-40B4-BE49-F238E27FC236}">
                <a16:creationId xmlns:a16="http://schemas.microsoft.com/office/drawing/2014/main" id="{187718DD-64CC-4FE9-BBEF-5CD973C53822}"/>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B41F5C38-29AE-4CFD-B1CE-D92F7E5F98C1}"/>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页脚占位符 7">
            <a:extLst>
              <a:ext uri="{FF2B5EF4-FFF2-40B4-BE49-F238E27FC236}">
                <a16:creationId xmlns:a16="http://schemas.microsoft.com/office/drawing/2014/main" id="{936A8BBD-B509-428F-A60D-254A50CA66E7}"/>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33" name="灯片编号占位符 8">
            <a:extLst>
              <a:ext uri="{FF2B5EF4-FFF2-40B4-BE49-F238E27FC236}">
                <a16:creationId xmlns:a16="http://schemas.microsoft.com/office/drawing/2014/main" id="{D1DAEFD5-D609-4E22-9C24-135D1B12024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4" name="文本占位符 26">
            <a:extLst>
              <a:ext uri="{FF2B5EF4-FFF2-40B4-BE49-F238E27FC236}">
                <a16:creationId xmlns:a16="http://schemas.microsoft.com/office/drawing/2014/main" id="{604DFF3E-5629-4242-857B-06120F28E273}"/>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Tree>
    <p:extLst>
      <p:ext uri="{BB962C8B-B14F-4D97-AF65-F5344CB8AC3E}">
        <p14:creationId xmlns:p14="http://schemas.microsoft.com/office/powerpoint/2010/main" val="3177833962"/>
      </p:ext>
    </p:extLst>
  </p:cSld>
  <p:clrMapOvr>
    <a:masterClrMapping/>
  </p:clrMapOvr>
  <p:extLst mod="1">
    <p:ext uri="{DCECCB84-F9BA-43D5-87BE-67443E8EF086}">
      <p15:sldGuideLst xmlns:p15="http://schemas.microsoft.com/office/powerpoint/2012/main">
        <p15:guide id="2" orient="horz" pos="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95772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5"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1B24CE7-62EE-43E5-B715-916E6A711073}"/>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6" name="iṣļiďè">
              <a:extLst>
                <a:ext uri="{FF2B5EF4-FFF2-40B4-BE49-F238E27FC236}">
                  <a16:creationId xmlns:a16="http://schemas.microsoft.com/office/drawing/2014/main" id="{95C6B534-A2C8-41B9-B299-8C249D38B2CD}"/>
                </a:ext>
              </a:extLst>
            </p:cNvPr>
            <p:cNvGrpSpPr/>
            <p:nvPr/>
          </p:nvGrpSpPr>
          <p:grpSpPr>
            <a:xfrm>
              <a:off x="1955006" y="2493168"/>
              <a:ext cx="1866900" cy="1866900"/>
              <a:chOff x="1955006" y="2493168"/>
              <a:chExt cx="1866900" cy="1866900"/>
            </a:xfrm>
          </p:grpSpPr>
          <p:sp>
            <p:nvSpPr>
              <p:cNvPr id="10" name="îṡľîḍé">
                <a:extLst>
                  <a:ext uri="{FF2B5EF4-FFF2-40B4-BE49-F238E27FC236}">
                    <a16:creationId xmlns:a16="http://schemas.microsoft.com/office/drawing/2014/main" id="{43EFE2BE-D5DD-4277-B428-938EFED271CD}"/>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1" name="ïṡ1ídê">
                <a:extLst>
                  <a:ext uri="{FF2B5EF4-FFF2-40B4-BE49-F238E27FC236}">
                    <a16:creationId xmlns:a16="http://schemas.microsoft.com/office/drawing/2014/main" id="{D73BDE49-9E02-44C1-A8FF-201300C60B7D}"/>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2" name="islíďè">
                <a:extLst>
                  <a:ext uri="{FF2B5EF4-FFF2-40B4-BE49-F238E27FC236}">
                    <a16:creationId xmlns:a16="http://schemas.microsoft.com/office/drawing/2014/main" id="{65CB505E-1E8F-42A0-9051-F27DB4B8BF3A}"/>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3" name="ïṩľiḋè">
                <a:extLst>
                  <a:ext uri="{FF2B5EF4-FFF2-40B4-BE49-F238E27FC236}">
                    <a16:creationId xmlns:a16="http://schemas.microsoft.com/office/drawing/2014/main" id="{D5C3C8A0-875D-42D9-ABED-C60CB196C20A}"/>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4" name="iṧ1íḋè">
                <a:extLst>
                  <a:ext uri="{FF2B5EF4-FFF2-40B4-BE49-F238E27FC236}">
                    <a16:creationId xmlns:a16="http://schemas.microsoft.com/office/drawing/2014/main" id="{007B94FF-A099-47F5-9247-7F6467D5CA6B}"/>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5" name="îSḻïḑê">
                <a:extLst>
                  <a:ext uri="{FF2B5EF4-FFF2-40B4-BE49-F238E27FC236}">
                    <a16:creationId xmlns:a16="http://schemas.microsoft.com/office/drawing/2014/main" id="{E9B5BDFF-A51B-40C2-A2A8-B89C3B0A3A41}"/>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6" name="ï$liḓe">
                <a:extLst>
                  <a:ext uri="{FF2B5EF4-FFF2-40B4-BE49-F238E27FC236}">
                    <a16:creationId xmlns:a16="http://schemas.microsoft.com/office/drawing/2014/main" id="{A2AB57AD-B4B9-4F7A-A4FB-A4848C41122A}"/>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7" name="işľïde">
                <a:extLst>
                  <a:ext uri="{FF2B5EF4-FFF2-40B4-BE49-F238E27FC236}">
                    <a16:creationId xmlns:a16="http://schemas.microsoft.com/office/drawing/2014/main" id="{15EAB7EE-2C00-4223-B460-C33FC1EF6A22}"/>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18" name="îş1íḓê">
                <a:extLst>
                  <a:ext uri="{FF2B5EF4-FFF2-40B4-BE49-F238E27FC236}">
                    <a16:creationId xmlns:a16="http://schemas.microsoft.com/office/drawing/2014/main" id="{C96F968F-46B8-47C1-9B1F-61CC1134A917}"/>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7" name="iŝ1iḑé">
              <a:extLst>
                <a:ext uri="{FF2B5EF4-FFF2-40B4-BE49-F238E27FC236}">
                  <a16:creationId xmlns:a16="http://schemas.microsoft.com/office/drawing/2014/main" id="{287DBF21-7C22-439F-BFFB-74B06F22242F}"/>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8" name="îṥ1îďe">
              <a:extLst>
                <a:ext uri="{FF2B5EF4-FFF2-40B4-BE49-F238E27FC236}">
                  <a16:creationId xmlns:a16="http://schemas.microsoft.com/office/drawing/2014/main" id="{54621FC9-B679-4E39-ABF4-C324D735A16B}"/>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9" name="ï$ľíḍé">
              <a:extLst>
                <a:ext uri="{FF2B5EF4-FFF2-40B4-BE49-F238E27FC236}">
                  <a16:creationId xmlns:a16="http://schemas.microsoft.com/office/drawing/2014/main" id="{A712983D-42DC-456C-B0C0-3C3FAC5F13B1}"/>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spTree>
    <p:extLst>
      <p:ext uri="{BB962C8B-B14F-4D97-AF65-F5344CB8AC3E}">
        <p14:creationId xmlns:p14="http://schemas.microsoft.com/office/powerpoint/2010/main" val="18979639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3284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id="{06A6450A-78FD-4A4B-B6C6-5C8D5AD21310}"/>
              </a:ext>
            </a:extLst>
          </p:cNvPr>
          <p:cNvSpPr>
            <a:spLocks noGrp="1"/>
          </p:cNvSpPr>
          <p:nvPr>
            <p:ph type="pic" sz="quarter" idx="10"/>
          </p:nvPr>
        </p:nvSpPr>
        <p:spPr>
          <a:xfrm>
            <a:off x="2" y="1371267"/>
            <a:ext cx="12192000" cy="4115465"/>
          </a:xfrm>
          <a:custGeom>
            <a:avLst/>
            <a:gdLst>
              <a:gd name="connsiteX0" fmla="*/ 6096000 w 12192000"/>
              <a:gd name="connsiteY0" fmla="*/ 0 h 4115465"/>
              <a:gd name="connsiteX1" fmla="*/ 12192000 w 12192000"/>
              <a:gd name="connsiteY1" fmla="*/ 192648 h 4115465"/>
              <a:gd name="connsiteX2" fmla="*/ 12192000 w 12192000"/>
              <a:gd name="connsiteY2" fmla="*/ 1146628 h 4115465"/>
              <a:gd name="connsiteX3" fmla="*/ 12192000 w 12192000"/>
              <a:gd name="connsiteY3" fmla="*/ 2968837 h 4115465"/>
              <a:gd name="connsiteX4" fmla="*/ 12192000 w 12192000"/>
              <a:gd name="connsiteY4" fmla="*/ 3922817 h 4115465"/>
              <a:gd name="connsiteX5" fmla="*/ 6096001 w 12192000"/>
              <a:gd name="connsiteY5" fmla="*/ 4115465 h 4115465"/>
              <a:gd name="connsiteX6" fmla="*/ 1 w 12192000"/>
              <a:gd name="connsiteY6" fmla="*/ 3922817 h 4115465"/>
              <a:gd name="connsiteX7" fmla="*/ 1 w 12192000"/>
              <a:gd name="connsiteY7" fmla="*/ 2968837 h 4115465"/>
              <a:gd name="connsiteX8" fmla="*/ 0 w 12192000"/>
              <a:gd name="connsiteY8" fmla="*/ 2968837 h 4115465"/>
              <a:gd name="connsiteX9" fmla="*/ 0 w 12192000"/>
              <a:gd name="connsiteY9" fmla="*/ 192648 h 411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115465">
                <a:moveTo>
                  <a:pt x="6096000" y="0"/>
                </a:moveTo>
                <a:lnTo>
                  <a:pt x="12192000" y="192648"/>
                </a:lnTo>
                <a:lnTo>
                  <a:pt x="12192000" y="1146628"/>
                </a:lnTo>
                <a:lnTo>
                  <a:pt x="12192000" y="2968837"/>
                </a:lnTo>
                <a:lnTo>
                  <a:pt x="12192000" y="3922817"/>
                </a:lnTo>
                <a:lnTo>
                  <a:pt x="6096001" y="4115465"/>
                </a:lnTo>
                <a:lnTo>
                  <a:pt x="1" y="3922817"/>
                </a:lnTo>
                <a:lnTo>
                  <a:pt x="1" y="2968837"/>
                </a:lnTo>
                <a:lnTo>
                  <a:pt x="0" y="2968837"/>
                </a:lnTo>
                <a:lnTo>
                  <a:pt x="0" y="192648"/>
                </a:lnTo>
                <a:close/>
              </a:path>
            </a:pathLst>
          </a:custGeom>
        </p:spPr>
        <p:txBody>
          <a:bodyPr wrap="square" anchor="ctr">
            <a:noAutofit/>
          </a:bodyPr>
          <a:lstStyle>
            <a:lvl1pPr marL="0" indent="0" algn="ctr">
              <a:buNone/>
              <a:defRPr>
                <a:solidFill>
                  <a:schemeClr val="accent1"/>
                </a:solidFill>
              </a:defRPr>
            </a:lvl1pPr>
          </a:lstStyle>
          <a:p>
            <a:endParaRPr lang="zh-CN" altLang="en-US"/>
          </a:p>
        </p:txBody>
      </p:sp>
      <p:grpSp>
        <p:nvGrpSpPr>
          <p:cNvPr id="6" name="组合 5">
            <a:extLst>
              <a:ext uri="{FF2B5EF4-FFF2-40B4-BE49-F238E27FC236}">
                <a16:creationId xmlns:a16="http://schemas.microsoft.com/office/drawing/2014/main" id="{23A51314-4235-405C-9CCE-A3B552FD150C}"/>
              </a:ext>
            </a:extLst>
          </p:cNvPr>
          <p:cNvGrpSpPr/>
          <p:nvPr userDrawn="1"/>
        </p:nvGrpSpPr>
        <p:grpSpPr>
          <a:xfrm>
            <a:off x="995706" y="412684"/>
            <a:ext cx="10200588" cy="408436"/>
            <a:chOff x="859093" y="238515"/>
            <a:chExt cx="10200588" cy="408436"/>
          </a:xfrm>
        </p:grpSpPr>
        <p:grpSp>
          <p:nvGrpSpPr>
            <p:cNvPr id="7" name="组合 6">
              <a:extLst>
                <a:ext uri="{FF2B5EF4-FFF2-40B4-BE49-F238E27FC236}">
                  <a16:creationId xmlns:a16="http://schemas.microsoft.com/office/drawing/2014/main" id="{76E709F8-5A6F-4A57-9CD6-D3A3B77756F9}"/>
                </a:ext>
              </a:extLst>
            </p:cNvPr>
            <p:cNvGrpSpPr/>
            <p:nvPr/>
          </p:nvGrpSpPr>
          <p:grpSpPr>
            <a:xfrm>
              <a:off x="859093" y="238515"/>
              <a:ext cx="1689451" cy="381094"/>
              <a:chOff x="1703820" y="287127"/>
              <a:chExt cx="1689451" cy="381094"/>
            </a:xfrm>
          </p:grpSpPr>
          <p:grpSp>
            <p:nvGrpSpPr>
              <p:cNvPr id="9" name="íṩ1ïḑe">
                <a:extLst>
                  <a:ext uri="{FF2B5EF4-FFF2-40B4-BE49-F238E27FC236}">
                    <a16:creationId xmlns:a16="http://schemas.microsoft.com/office/drawing/2014/main" id="{D5859CBE-EEAC-415E-9579-ACC024D1525B}"/>
                  </a:ext>
                </a:extLst>
              </p:cNvPr>
              <p:cNvGrpSpPr/>
              <p:nvPr/>
            </p:nvGrpSpPr>
            <p:grpSpPr>
              <a:xfrm>
                <a:off x="1703820" y="287127"/>
                <a:ext cx="381094" cy="381094"/>
                <a:chOff x="1955006" y="2493168"/>
                <a:chExt cx="1866900" cy="1866900"/>
              </a:xfrm>
            </p:grpSpPr>
            <p:sp>
              <p:nvSpPr>
                <p:cNvPr id="13" name="îṥľíḍé">
                  <a:extLst>
                    <a:ext uri="{FF2B5EF4-FFF2-40B4-BE49-F238E27FC236}">
                      <a16:creationId xmlns:a16="http://schemas.microsoft.com/office/drawing/2014/main" id="{1BE095DB-B46E-4C44-A182-040EB448AF1B}"/>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solidFill>
                      <a:schemeClr val="accent1"/>
                    </a:solidFill>
                  </a:endParaRPr>
                </a:p>
              </p:txBody>
            </p:sp>
            <p:sp>
              <p:nvSpPr>
                <p:cNvPr id="14" name="ïšliḍe">
                  <a:extLst>
                    <a:ext uri="{FF2B5EF4-FFF2-40B4-BE49-F238E27FC236}">
                      <a16:creationId xmlns:a16="http://schemas.microsoft.com/office/drawing/2014/main" id="{EDBFF55A-DE17-47F7-B5E1-D834671CA74D}"/>
                    </a:ext>
                  </a:extLst>
                </p:cNvPr>
                <p:cNvSpPr/>
                <p:nvPr/>
              </p:nvSpPr>
              <p:spPr>
                <a:xfrm>
                  <a:off x="2171224"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solidFill>
                      <a:schemeClr val="accent1"/>
                    </a:solidFill>
                  </a:endParaRPr>
                </a:p>
              </p:txBody>
            </p:sp>
            <p:sp>
              <p:nvSpPr>
                <p:cNvPr id="15" name="îŝḷïḋê">
                  <a:extLst>
                    <a:ext uri="{FF2B5EF4-FFF2-40B4-BE49-F238E27FC236}">
                      <a16:creationId xmlns:a16="http://schemas.microsoft.com/office/drawing/2014/main" id="{31593D0F-25A6-4D69-BAC3-732A4548042A}"/>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solidFill>
                      <a:schemeClr val="accent1"/>
                    </a:solidFill>
                  </a:endParaRPr>
                </a:p>
              </p:txBody>
            </p:sp>
            <p:sp>
              <p:nvSpPr>
                <p:cNvPr id="16" name="ïṡlîḓè">
                  <a:extLst>
                    <a:ext uri="{FF2B5EF4-FFF2-40B4-BE49-F238E27FC236}">
                      <a16:creationId xmlns:a16="http://schemas.microsoft.com/office/drawing/2014/main" id="{2CBCF9CE-3CFF-4A6A-ACF5-6C4CA47BA3D2}"/>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solidFill>
                      <a:schemeClr val="accent1"/>
                    </a:solidFill>
                  </a:endParaRPr>
                </a:p>
              </p:txBody>
            </p:sp>
            <p:sp>
              <p:nvSpPr>
                <p:cNvPr id="17" name="ïṡ1îḍè">
                  <a:extLst>
                    <a:ext uri="{FF2B5EF4-FFF2-40B4-BE49-F238E27FC236}">
                      <a16:creationId xmlns:a16="http://schemas.microsoft.com/office/drawing/2014/main" id="{7B8CA164-861B-45D8-A4B0-1925385DB2CB}"/>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solidFill>
                      <a:schemeClr val="accent1"/>
                    </a:solidFill>
                  </a:endParaRPr>
                </a:p>
              </p:txBody>
            </p:sp>
            <p:sp>
              <p:nvSpPr>
                <p:cNvPr id="18" name="íṣ1ïďe">
                  <a:extLst>
                    <a:ext uri="{FF2B5EF4-FFF2-40B4-BE49-F238E27FC236}">
                      <a16:creationId xmlns:a16="http://schemas.microsoft.com/office/drawing/2014/main" id="{46702CD8-DF69-4DD9-9653-A88FC3201468}"/>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solidFill>
                      <a:schemeClr val="accent1"/>
                    </a:solidFill>
                  </a:endParaRPr>
                </a:p>
              </p:txBody>
            </p:sp>
            <p:sp>
              <p:nvSpPr>
                <p:cNvPr id="19" name="ïṡļíḍè">
                  <a:extLst>
                    <a:ext uri="{FF2B5EF4-FFF2-40B4-BE49-F238E27FC236}">
                      <a16:creationId xmlns:a16="http://schemas.microsoft.com/office/drawing/2014/main" id="{FA438A7F-43FE-4643-9248-75F952D72BB3}"/>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solidFill>
                      <a:schemeClr val="accent1"/>
                    </a:solidFill>
                  </a:endParaRPr>
                </a:p>
              </p:txBody>
            </p:sp>
            <p:sp>
              <p:nvSpPr>
                <p:cNvPr id="20" name="ïŝļîďé">
                  <a:extLst>
                    <a:ext uri="{FF2B5EF4-FFF2-40B4-BE49-F238E27FC236}">
                      <a16:creationId xmlns:a16="http://schemas.microsoft.com/office/drawing/2014/main" id="{6C1EB63E-798F-47FF-85C5-3DB9073A36F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solidFill>
                      <a:schemeClr val="accent1"/>
                    </a:solidFill>
                  </a:endParaRPr>
                </a:p>
              </p:txBody>
            </p:sp>
            <p:sp>
              <p:nvSpPr>
                <p:cNvPr id="21" name="ïṥľîḑé">
                  <a:extLst>
                    <a:ext uri="{FF2B5EF4-FFF2-40B4-BE49-F238E27FC236}">
                      <a16:creationId xmlns:a16="http://schemas.microsoft.com/office/drawing/2014/main" id="{83AE57A1-EDE0-4961-8576-40C0E6A65BF9}"/>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solidFill>
                      <a:schemeClr val="accent1"/>
                    </a:solidFill>
                  </a:endParaRPr>
                </a:p>
              </p:txBody>
            </p:sp>
          </p:grpSp>
          <p:sp>
            <p:nvSpPr>
              <p:cNvPr id="10" name="iSḷiḑe">
                <a:extLst>
                  <a:ext uri="{FF2B5EF4-FFF2-40B4-BE49-F238E27FC236}">
                    <a16:creationId xmlns:a16="http://schemas.microsoft.com/office/drawing/2014/main" id="{6FB13D62-E1C7-4D90-8947-330CBD3CB219}"/>
                  </a:ext>
                </a:extLst>
              </p:cNvPr>
              <p:cNvSpPr/>
              <p:nvPr/>
            </p:nvSpPr>
            <p:spPr>
              <a:xfrm>
                <a:off x="2211103" y="316251"/>
                <a:ext cx="1182168" cy="324708"/>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solidFill>
                    <a:schemeClr val="accent1"/>
                  </a:solidFill>
                </a:endParaRPr>
              </a:p>
            </p:txBody>
          </p:sp>
          <p:sp>
            <p:nvSpPr>
              <p:cNvPr id="11" name="íSľiďê">
                <a:extLst>
                  <a:ext uri="{FF2B5EF4-FFF2-40B4-BE49-F238E27FC236}">
                    <a16:creationId xmlns:a16="http://schemas.microsoft.com/office/drawing/2014/main" id="{14567BE0-7342-4EDF-ACD8-F0524C12C0F1}"/>
                  </a:ext>
                </a:extLst>
              </p:cNvPr>
              <p:cNvSpPr/>
              <p:nvPr/>
            </p:nvSpPr>
            <p:spPr>
              <a:xfrm>
                <a:off x="2213611" y="317864"/>
                <a:ext cx="1179584" cy="255936"/>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solidFill>
                    <a:schemeClr val="accent1"/>
                  </a:solidFill>
                </a:endParaRPr>
              </a:p>
            </p:txBody>
          </p:sp>
          <p:sp>
            <p:nvSpPr>
              <p:cNvPr id="12" name="išḷîḋê">
                <a:extLst>
                  <a:ext uri="{FF2B5EF4-FFF2-40B4-BE49-F238E27FC236}">
                    <a16:creationId xmlns:a16="http://schemas.microsoft.com/office/drawing/2014/main" id="{FCD4BFE5-9BA8-4E0F-BD0F-113BC5223ACF}"/>
                  </a:ext>
                </a:extLst>
              </p:cNvPr>
              <p:cNvSpPr/>
              <p:nvPr/>
            </p:nvSpPr>
            <p:spPr>
              <a:xfrm>
                <a:off x="2212366" y="598567"/>
                <a:ext cx="1166808" cy="42855"/>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solidFill>
                    <a:schemeClr val="accent1"/>
                  </a:solidFill>
                </a:endParaRPr>
              </a:p>
            </p:txBody>
          </p:sp>
        </p:grpSp>
        <p:sp>
          <p:nvSpPr>
            <p:cNvPr id="8" name="文本框 7">
              <a:extLst>
                <a:ext uri="{FF2B5EF4-FFF2-40B4-BE49-F238E27FC236}">
                  <a16:creationId xmlns:a16="http://schemas.microsoft.com/office/drawing/2014/main" id="{28DFA33A-C3C8-4A15-9392-B23A51FFC6C9}"/>
                </a:ext>
              </a:extLst>
            </p:cNvPr>
            <p:cNvSpPr txBox="1"/>
            <p:nvPr/>
          </p:nvSpPr>
          <p:spPr>
            <a:xfrm>
              <a:off x="9239952" y="308397"/>
              <a:ext cx="1819729" cy="338554"/>
            </a:xfrm>
            <a:prstGeom prst="rect">
              <a:avLst/>
            </a:prstGeom>
            <a:noFill/>
          </p:spPr>
          <p:txBody>
            <a:bodyPr wrap="none" rtlCol="0">
              <a:spAutoFit/>
            </a:bodyPr>
            <a:lstStyle/>
            <a:p>
              <a:r>
                <a:rPr lang="zh-CN" altLang="en-US" sz="1600" dirty="0">
                  <a:solidFill>
                    <a:schemeClr val="tx1"/>
                  </a:solidFill>
                  <a:latin typeface="华文行楷" panose="02010800040101010101" pitchFamily="2" charset="-122"/>
                  <a:ea typeface="华文行楷" panose="02010800040101010101" pitchFamily="2" charset="-122"/>
                </a:rPr>
                <a:t>崇德    务实   求是</a:t>
              </a:r>
            </a:p>
          </p:txBody>
        </p:sp>
      </p:grpSp>
      <p:cxnSp>
        <p:nvCxnSpPr>
          <p:cNvPr id="26" name="直接连接符 25">
            <a:extLst>
              <a:ext uri="{FF2B5EF4-FFF2-40B4-BE49-F238E27FC236}">
                <a16:creationId xmlns:a16="http://schemas.microsoft.com/office/drawing/2014/main" id="{AB40A669-F70A-4333-887D-9990BDCC4C72}"/>
              </a:ext>
            </a:extLst>
          </p:cNvPr>
          <p:cNvCxnSpPr/>
          <p:nvPr/>
        </p:nvCxnSpPr>
        <p:spPr>
          <a:xfrm>
            <a:off x="5109557" y="2898854"/>
            <a:ext cx="3429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1E45D0F3-2C7A-4366-AA9E-1C6F17923459}"/>
              </a:ext>
            </a:extLst>
          </p:cNvPr>
          <p:cNvCxnSpPr/>
          <p:nvPr/>
        </p:nvCxnSpPr>
        <p:spPr>
          <a:xfrm>
            <a:off x="6739544" y="2898854"/>
            <a:ext cx="3429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FEFD67BF-5BAF-43BE-87F9-30CDFDCDBBE4}"/>
              </a:ext>
            </a:extLst>
          </p:cNvPr>
          <p:cNvSpPr>
            <a:spLocks noGrp="1"/>
          </p:cNvSpPr>
          <p:nvPr>
            <p:ph type="body" sz="quarter" idx="11" hasCustomPrompt="1"/>
          </p:nvPr>
        </p:nvSpPr>
        <p:spPr>
          <a:xfrm>
            <a:off x="5355430" y="2518029"/>
            <a:ext cx="1481137" cy="761650"/>
          </a:xfrm>
          <a:prstGeom prst="rect">
            <a:avLst/>
          </a:prstGeom>
          <a:ln>
            <a:noFill/>
          </a:ln>
        </p:spPr>
        <p:txBody>
          <a:bodyPr anchor="ctr"/>
          <a:lstStyle>
            <a:lvl1pPr marL="0" indent="0" algn="ctr">
              <a:lnSpc>
                <a:spcPct val="100000"/>
              </a:lnSpc>
              <a:spcBef>
                <a:spcPts val="0"/>
              </a:spcBef>
              <a:buNone/>
              <a:defRPr sz="4400" b="1">
                <a:solidFill>
                  <a:schemeClr val="bg1"/>
                </a:solidFill>
                <a:latin typeface="+mj-lt"/>
              </a:defRPr>
            </a:lvl1pPr>
          </a:lstStyle>
          <a:p>
            <a:pPr lvl="0"/>
            <a:r>
              <a:rPr lang="en-US" altLang="zh-CN" dirty="0"/>
              <a:t>01</a:t>
            </a:r>
            <a:endParaRPr lang="zh-CN" altLang="en-US" dirty="0"/>
          </a:p>
        </p:txBody>
      </p:sp>
      <p:sp>
        <p:nvSpPr>
          <p:cNvPr id="29" name="文本占位符 27">
            <a:extLst>
              <a:ext uri="{FF2B5EF4-FFF2-40B4-BE49-F238E27FC236}">
                <a16:creationId xmlns:a16="http://schemas.microsoft.com/office/drawing/2014/main" id="{4B7678EF-2DFD-4483-BED7-1D420CF32A05}"/>
              </a:ext>
            </a:extLst>
          </p:cNvPr>
          <p:cNvSpPr>
            <a:spLocks noGrp="1"/>
          </p:cNvSpPr>
          <p:nvPr>
            <p:ph type="body" sz="quarter" idx="12"/>
          </p:nvPr>
        </p:nvSpPr>
        <p:spPr>
          <a:xfrm>
            <a:off x="3287713" y="3239873"/>
            <a:ext cx="5616575" cy="548804"/>
          </a:xfrm>
          <a:prstGeom prst="rect">
            <a:avLst/>
          </a:prstGeom>
        </p:spPr>
        <p:txBody>
          <a:bodyPr/>
          <a:lstStyle>
            <a:lvl1pPr marL="0" indent="0" algn="ctr">
              <a:lnSpc>
                <a:spcPct val="100000"/>
              </a:lnSpc>
              <a:spcBef>
                <a:spcPts val="0"/>
              </a:spcBef>
              <a:buNone/>
              <a:defRPr sz="3200" b="1">
                <a:solidFill>
                  <a:schemeClr val="bg1"/>
                </a:solidFill>
              </a:defRPr>
            </a:lvl1pPr>
          </a:lstStyle>
          <a:p>
            <a:pPr lvl="0"/>
            <a:endParaRPr lang="zh-CN" altLang="en-US" dirty="0"/>
          </a:p>
        </p:txBody>
      </p:sp>
      <p:sp>
        <p:nvSpPr>
          <p:cNvPr id="31" name="文本占位符 30">
            <a:extLst>
              <a:ext uri="{FF2B5EF4-FFF2-40B4-BE49-F238E27FC236}">
                <a16:creationId xmlns:a16="http://schemas.microsoft.com/office/drawing/2014/main" id="{BCD116E9-0C8F-4770-958D-88666DE62072}"/>
              </a:ext>
            </a:extLst>
          </p:cNvPr>
          <p:cNvSpPr>
            <a:spLocks noGrp="1"/>
          </p:cNvSpPr>
          <p:nvPr>
            <p:ph type="body" sz="quarter" idx="13"/>
          </p:nvPr>
        </p:nvSpPr>
        <p:spPr>
          <a:xfrm>
            <a:off x="2710656" y="3857168"/>
            <a:ext cx="6770688" cy="942975"/>
          </a:xfrm>
          <a:prstGeom prst="rect">
            <a:avLst/>
          </a:prstGeom>
        </p:spPr>
        <p:txBody>
          <a:bodyPr/>
          <a:lstStyle>
            <a:lvl1pPr marL="0" indent="0" algn="ctr">
              <a:lnSpc>
                <a:spcPct val="100000"/>
              </a:lnSpc>
              <a:spcBef>
                <a:spcPts val="0"/>
              </a:spcBef>
              <a:buNone/>
              <a:defRPr sz="1600" b="1">
                <a:solidFill>
                  <a:schemeClr val="bg1"/>
                </a:solidFill>
              </a:defRPr>
            </a:lvl1pPr>
            <a:lvl2pPr algn="ctr">
              <a:defRPr/>
            </a:lvl2pPr>
            <a:lvl3pPr algn="ctr">
              <a:defRPr/>
            </a:lvl3pPr>
            <a:lvl4pPr algn="ctr">
              <a:defRPr/>
            </a:lvl4pPr>
            <a:lvl5pPr algn="ctr">
              <a:defRPr/>
            </a:lvl5pPr>
          </a:lstStyle>
          <a:p>
            <a:pPr lvl="0"/>
            <a:endParaRPr lang="zh-CN" altLang="en-US" dirty="0"/>
          </a:p>
        </p:txBody>
      </p:sp>
    </p:spTree>
    <p:extLst>
      <p:ext uri="{BB962C8B-B14F-4D97-AF65-F5344CB8AC3E}">
        <p14:creationId xmlns:p14="http://schemas.microsoft.com/office/powerpoint/2010/main" val="12774428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150368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4" name="图片占位符 23">
            <a:extLst>
              <a:ext uri="{FF2B5EF4-FFF2-40B4-BE49-F238E27FC236}">
                <a16:creationId xmlns:a16="http://schemas.microsoft.com/office/drawing/2014/main" id="{F0ADAD77-4F09-4F22-8810-2D6DEABEE237}"/>
              </a:ext>
            </a:extLst>
          </p:cNvPr>
          <p:cNvSpPr>
            <a:spLocks noGrp="1"/>
          </p:cNvSpPr>
          <p:nvPr>
            <p:ph type="pic" sz="quarter" idx="10"/>
          </p:nvPr>
        </p:nvSpPr>
        <p:spPr>
          <a:xfrm>
            <a:off x="0" y="1000848"/>
            <a:ext cx="12192000" cy="2800702"/>
          </a:xfrm>
          <a:custGeom>
            <a:avLst/>
            <a:gdLst>
              <a:gd name="connsiteX0" fmla="*/ 0 w 12192000"/>
              <a:gd name="connsiteY0" fmla="*/ 0 h 2800702"/>
              <a:gd name="connsiteX1" fmla="*/ 12192000 w 12192000"/>
              <a:gd name="connsiteY1" fmla="*/ 0 h 2800702"/>
              <a:gd name="connsiteX2" fmla="*/ 12192000 w 12192000"/>
              <a:gd name="connsiteY2" fmla="*/ 2426556 h 2800702"/>
              <a:gd name="connsiteX3" fmla="*/ 6096000 w 12192000"/>
              <a:gd name="connsiteY3" fmla="*/ 2800702 h 2800702"/>
              <a:gd name="connsiteX4" fmla="*/ 0 w 12192000"/>
              <a:gd name="connsiteY4" fmla="*/ 2426556 h 2800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800702">
                <a:moveTo>
                  <a:pt x="0" y="0"/>
                </a:moveTo>
                <a:lnTo>
                  <a:pt x="12192000" y="0"/>
                </a:lnTo>
                <a:lnTo>
                  <a:pt x="12192000" y="2426556"/>
                </a:lnTo>
                <a:lnTo>
                  <a:pt x="6096000" y="2800702"/>
                </a:lnTo>
                <a:lnTo>
                  <a:pt x="0" y="2426556"/>
                </a:lnTo>
                <a:close/>
              </a:path>
            </a:pathLst>
          </a:custGeom>
        </p:spPr>
        <p:txBody>
          <a:bodyPr wrap="square">
            <a:noAutofit/>
          </a:bodyPr>
          <a:lstStyle/>
          <a:p>
            <a:endParaRPr lang="zh-CN" altLang="en-US"/>
          </a:p>
        </p:txBody>
      </p:sp>
      <p:grpSp>
        <p:nvGrpSpPr>
          <p:cNvPr id="6" name="组合 5">
            <a:extLst>
              <a:ext uri="{FF2B5EF4-FFF2-40B4-BE49-F238E27FC236}">
                <a16:creationId xmlns:a16="http://schemas.microsoft.com/office/drawing/2014/main" id="{3EF83EEF-3AA3-475B-A85F-B976ADA10BCC}"/>
              </a:ext>
            </a:extLst>
          </p:cNvPr>
          <p:cNvGrpSpPr/>
          <p:nvPr userDrawn="1"/>
        </p:nvGrpSpPr>
        <p:grpSpPr>
          <a:xfrm>
            <a:off x="995706" y="412684"/>
            <a:ext cx="10200588" cy="408436"/>
            <a:chOff x="859093" y="238515"/>
            <a:chExt cx="10200588" cy="408436"/>
          </a:xfrm>
        </p:grpSpPr>
        <p:grpSp>
          <p:nvGrpSpPr>
            <p:cNvPr id="7" name="组合 6">
              <a:extLst>
                <a:ext uri="{FF2B5EF4-FFF2-40B4-BE49-F238E27FC236}">
                  <a16:creationId xmlns:a16="http://schemas.microsoft.com/office/drawing/2014/main" id="{99C99950-79AB-4D4F-9A73-A008630396B8}"/>
                </a:ext>
              </a:extLst>
            </p:cNvPr>
            <p:cNvGrpSpPr/>
            <p:nvPr/>
          </p:nvGrpSpPr>
          <p:grpSpPr>
            <a:xfrm>
              <a:off x="859093" y="238515"/>
              <a:ext cx="1689451" cy="381094"/>
              <a:chOff x="1703820" y="287127"/>
              <a:chExt cx="1689451" cy="381094"/>
            </a:xfrm>
          </p:grpSpPr>
          <p:grpSp>
            <p:nvGrpSpPr>
              <p:cNvPr id="9" name="íṩ1ïḑe">
                <a:extLst>
                  <a:ext uri="{FF2B5EF4-FFF2-40B4-BE49-F238E27FC236}">
                    <a16:creationId xmlns:a16="http://schemas.microsoft.com/office/drawing/2014/main" id="{E63ECA5F-A64A-4BE7-A864-1C67A68A37DB}"/>
                  </a:ext>
                </a:extLst>
              </p:cNvPr>
              <p:cNvGrpSpPr/>
              <p:nvPr/>
            </p:nvGrpSpPr>
            <p:grpSpPr>
              <a:xfrm>
                <a:off x="1703820" y="287127"/>
                <a:ext cx="381094" cy="381094"/>
                <a:chOff x="1955006" y="2493168"/>
                <a:chExt cx="1866900" cy="1866900"/>
              </a:xfrm>
            </p:grpSpPr>
            <p:sp>
              <p:nvSpPr>
                <p:cNvPr id="13" name="îṥľíḍé">
                  <a:extLst>
                    <a:ext uri="{FF2B5EF4-FFF2-40B4-BE49-F238E27FC236}">
                      <a16:creationId xmlns:a16="http://schemas.microsoft.com/office/drawing/2014/main" id="{360FE832-EA61-418B-8D7D-9507F377B81A}"/>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4" name="ïšliḍe">
                  <a:extLst>
                    <a:ext uri="{FF2B5EF4-FFF2-40B4-BE49-F238E27FC236}">
                      <a16:creationId xmlns:a16="http://schemas.microsoft.com/office/drawing/2014/main" id="{618942D1-A20A-4595-871B-C8CE24A4236C}"/>
                    </a:ext>
                  </a:extLst>
                </p:cNvPr>
                <p:cNvSpPr/>
                <p:nvPr/>
              </p:nvSpPr>
              <p:spPr>
                <a:xfrm>
                  <a:off x="2171224"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5" name="îŝḷïḋê">
                  <a:extLst>
                    <a:ext uri="{FF2B5EF4-FFF2-40B4-BE49-F238E27FC236}">
                      <a16:creationId xmlns:a16="http://schemas.microsoft.com/office/drawing/2014/main" id="{DD0CD012-3399-4A75-AA25-FE792F7307BA}"/>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7" name="ïṡlîḓè">
                  <a:extLst>
                    <a:ext uri="{FF2B5EF4-FFF2-40B4-BE49-F238E27FC236}">
                      <a16:creationId xmlns:a16="http://schemas.microsoft.com/office/drawing/2014/main" id="{BF6D22B5-9BF1-46EB-81BD-A6B72437AE14}"/>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9" name="ïṡ1îḍè">
                  <a:extLst>
                    <a:ext uri="{FF2B5EF4-FFF2-40B4-BE49-F238E27FC236}">
                      <a16:creationId xmlns:a16="http://schemas.microsoft.com/office/drawing/2014/main" id="{87C83B1F-6519-47EE-BF4E-3DE931B5E6E8}"/>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0" name="íṣ1ïďe">
                  <a:extLst>
                    <a:ext uri="{FF2B5EF4-FFF2-40B4-BE49-F238E27FC236}">
                      <a16:creationId xmlns:a16="http://schemas.microsoft.com/office/drawing/2014/main" id="{170159D8-3BEC-4D4F-AE66-58DC9669A8BB}"/>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1" name="ïṡļíḍè">
                  <a:extLst>
                    <a:ext uri="{FF2B5EF4-FFF2-40B4-BE49-F238E27FC236}">
                      <a16:creationId xmlns:a16="http://schemas.microsoft.com/office/drawing/2014/main" id="{9F94B415-0774-4A85-B3BB-CF1FC217F18D}"/>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2" name="ïŝļîďé">
                  <a:extLst>
                    <a:ext uri="{FF2B5EF4-FFF2-40B4-BE49-F238E27FC236}">
                      <a16:creationId xmlns:a16="http://schemas.microsoft.com/office/drawing/2014/main" id="{4AEC3C75-E936-4C73-84FB-F63028014902}"/>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3" name="ïṥľîḑé">
                  <a:extLst>
                    <a:ext uri="{FF2B5EF4-FFF2-40B4-BE49-F238E27FC236}">
                      <a16:creationId xmlns:a16="http://schemas.microsoft.com/office/drawing/2014/main" id="{68A2225B-23DA-49A5-8FB1-DBFC16C1F986}"/>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0" name="iSḷiḑe">
                <a:extLst>
                  <a:ext uri="{FF2B5EF4-FFF2-40B4-BE49-F238E27FC236}">
                    <a16:creationId xmlns:a16="http://schemas.microsoft.com/office/drawing/2014/main" id="{FAC7996E-B073-48C8-8927-B7A91BA2025E}"/>
                  </a:ext>
                </a:extLst>
              </p:cNvPr>
              <p:cNvSpPr/>
              <p:nvPr/>
            </p:nvSpPr>
            <p:spPr>
              <a:xfrm>
                <a:off x="2211103" y="316251"/>
                <a:ext cx="1182168" cy="324708"/>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1" name="íSľiďê">
                <a:extLst>
                  <a:ext uri="{FF2B5EF4-FFF2-40B4-BE49-F238E27FC236}">
                    <a16:creationId xmlns:a16="http://schemas.microsoft.com/office/drawing/2014/main" id="{EEE5D042-C2E0-490C-880A-CC45C70D967D}"/>
                  </a:ext>
                </a:extLst>
              </p:cNvPr>
              <p:cNvSpPr/>
              <p:nvPr/>
            </p:nvSpPr>
            <p:spPr>
              <a:xfrm>
                <a:off x="2213611" y="317864"/>
                <a:ext cx="1179584" cy="255936"/>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2" name="išḷîḋê">
                <a:extLst>
                  <a:ext uri="{FF2B5EF4-FFF2-40B4-BE49-F238E27FC236}">
                    <a16:creationId xmlns:a16="http://schemas.microsoft.com/office/drawing/2014/main" id="{F48A5716-46C3-49E4-8B1F-D70AE0AE831A}"/>
                  </a:ext>
                </a:extLst>
              </p:cNvPr>
              <p:cNvSpPr/>
              <p:nvPr/>
            </p:nvSpPr>
            <p:spPr>
              <a:xfrm>
                <a:off x="2212366" y="598567"/>
                <a:ext cx="1166808" cy="42855"/>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sp>
          <p:nvSpPr>
            <p:cNvPr id="8" name="文本框 7">
              <a:extLst>
                <a:ext uri="{FF2B5EF4-FFF2-40B4-BE49-F238E27FC236}">
                  <a16:creationId xmlns:a16="http://schemas.microsoft.com/office/drawing/2014/main" id="{02769B62-A5ED-4765-B728-9ADCAABE2428}"/>
                </a:ext>
              </a:extLst>
            </p:cNvPr>
            <p:cNvSpPr txBox="1"/>
            <p:nvPr/>
          </p:nvSpPr>
          <p:spPr>
            <a:xfrm>
              <a:off x="9239952" y="308397"/>
              <a:ext cx="1819729" cy="338554"/>
            </a:xfrm>
            <a:prstGeom prst="rect">
              <a:avLst/>
            </a:prstGeom>
            <a:noFill/>
          </p:spPr>
          <p:txBody>
            <a:bodyPr wrap="none" rtlCol="0">
              <a:spAutoFit/>
            </a:bodyPr>
            <a:lstStyle/>
            <a:p>
              <a:r>
                <a:rPr lang="zh-CN" altLang="en-US" sz="1600" dirty="0">
                  <a:latin typeface="华文行楷" panose="02010800040101010101" pitchFamily="2" charset="-122"/>
                  <a:ea typeface="华文行楷" panose="02010800040101010101" pitchFamily="2" charset="-122"/>
                </a:rPr>
                <a:t>崇德    务实   求是</a:t>
              </a:r>
            </a:p>
          </p:txBody>
        </p:sp>
      </p:grpSp>
    </p:spTree>
    <p:extLst>
      <p:ext uri="{BB962C8B-B14F-4D97-AF65-F5344CB8AC3E}">
        <p14:creationId xmlns:p14="http://schemas.microsoft.com/office/powerpoint/2010/main" val="3929770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08397A2-C2C0-437D-BEA2-00D9FAF4C654}"/>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8" name="iṣļiďè">
              <a:extLst>
                <a:ext uri="{FF2B5EF4-FFF2-40B4-BE49-F238E27FC236}">
                  <a16:creationId xmlns:a16="http://schemas.microsoft.com/office/drawing/2014/main" id="{2994E39D-F8A8-48A7-8064-EBC29E4B824F}"/>
                </a:ext>
              </a:extLst>
            </p:cNvPr>
            <p:cNvGrpSpPr/>
            <p:nvPr/>
          </p:nvGrpSpPr>
          <p:grpSpPr>
            <a:xfrm>
              <a:off x="1955006" y="2493168"/>
              <a:ext cx="1866900" cy="1866900"/>
              <a:chOff x="1955006" y="2493168"/>
              <a:chExt cx="1866900" cy="1866900"/>
            </a:xfrm>
          </p:grpSpPr>
          <p:sp>
            <p:nvSpPr>
              <p:cNvPr id="12" name="îṡľîḍé">
                <a:extLst>
                  <a:ext uri="{FF2B5EF4-FFF2-40B4-BE49-F238E27FC236}">
                    <a16:creationId xmlns:a16="http://schemas.microsoft.com/office/drawing/2014/main" id="{51CD9E71-D18D-4460-95D1-EEE424E17ABC}"/>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3" name="ïṡ1ídê">
                <a:extLst>
                  <a:ext uri="{FF2B5EF4-FFF2-40B4-BE49-F238E27FC236}">
                    <a16:creationId xmlns:a16="http://schemas.microsoft.com/office/drawing/2014/main" id="{79F19990-F02C-4ED3-8971-B7F0D1CB1035}"/>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4" name="islíďè">
                <a:extLst>
                  <a:ext uri="{FF2B5EF4-FFF2-40B4-BE49-F238E27FC236}">
                    <a16:creationId xmlns:a16="http://schemas.microsoft.com/office/drawing/2014/main" id="{E2665E71-C18A-4A74-B063-663B6B55DCD2}"/>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5" name="ïṩľiḋè">
                <a:extLst>
                  <a:ext uri="{FF2B5EF4-FFF2-40B4-BE49-F238E27FC236}">
                    <a16:creationId xmlns:a16="http://schemas.microsoft.com/office/drawing/2014/main" id="{36EDEC42-535C-496F-8F70-55CB368750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6" name="iṧ1íḋè">
                <a:extLst>
                  <a:ext uri="{FF2B5EF4-FFF2-40B4-BE49-F238E27FC236}">
                    <a16:creationId xmlns:a16="http://schemas.microsoft.com/office/drawing/2014/main" id="{704E6ECF-1AD7-4F39-BB3C-80C0587B3EB5}"/>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7" name="îSḻïḑê">
                <a:extLst>
                  <a:ext uri="{FF2B5EF4-FFF2-40B4-BE49-F238E27FC236}">
                    <a16:creationId xmlns:a16="http://schemas.microsoft.com/office/drawing/2014/main" id="{759B3164-A7EB-4F6F-BC38-20AD82A455DA}"/>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8" name="ï$liḓe">
                <a:extLst>
                  <a:ext uri="{FF2B5EF4-FFF2-40B4-BE49-F238E27FC236}">
                    <a16:creationId xmlns:a16="http://schemas.microsoft.com/office/drawing/2014/main" id="{6931C5EE-8D68-436F-81DE-5EAFCB2CAEA5}"/>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9" name="işľïde">
                <a:extLst>
                  <a:ext uri="{FF2B5EF4-FFF2-40B4-BE49-F238E27FC236}">
                    <a16:creationId xmlns:a16="http://schemas.microsoft.com/office/drawing/2014/main" id="{1235D125-669D-44CD-B070-EC36BB753C6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0" name="îş1íḓê">
                <a:extLst>
                  <a:ext uri="{FF2B5EF4-FFF2-40B4-BE49-F238E27FC236}">
                    <a16:creationId xmlns:a16="http://schemas.microsoft.com/office/drawing/2014/main" id="{0A576AFA-B2DF-4EB5-9C4A-170E0BE873B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9" name="iŝ1iḑé">
              <a:extLst>
                <a:ext uri="{FF2B5EF4-FFF2-40B4-BE49-F238E27FC236}">
                  <a16:creationId xmlns:a16="http://schemas.microsoft.com/office/drawing/2014/main" id="{E565326D-068F-4142-832B-CAB44A2BD1D9}"/>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0" name="îṥ1îďe">
              <a:extLst>
                <a:ext uri="{FF2B5EF4-FFF2-40B4-BE49-F238E27FC236}">
                  <a16:creationId xmlns:a16="http://schemas.microsoft.com/office/drawing/2014/main" id="{73518E75-7121-4E01-8E99-6F76C16FF0F8}"/>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1" name="ï$ľíḍé">
              <a:extLst>
                <a:ext uri="{FF2B5EF4-FFF2-40B4-BE49-F238E27FC236}">
                  <a16:creationId xmlns:a16="http://schemas.microsoft.com/office/drawing/2014/main" id="{E2AA44A7-F8C9-4FFE-A269-63DAE4ED0173}"/>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1" name="直接连接符 20">
            <a:extLst>
              <a:ext uri="{FF2B5EF4-FFF2-40B4-BE49-F238E27FC236}">
                <a16:creationId xmlns:a16="http://schemas.microsoft.com/office/drawing/2014/main" id="{46446DD3-7D71-415A-A9B4-CF8BED088353}"/>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34DA9709-F78E-48D0-8A33-8B8959E3FAB7}"/>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页脚占位符 7">
            <a:extLst>
              <a:ext uri="{FF2B5EF4-FFF2-40B4-BE49-F238E27FC236}">
                <a16:creationId xmlns:a16="http://schemas.microsoft.com/office/drawing/2014/main" id="{FA7A4332-70E2-431F-A98E-8A490657FB8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5" name="灯片编号占位符 8">
            <a:extLst>
              <a:ext uri="{FF2B5EF4-FFF2-40B4-BE49-F238E27FC236}">
                <a16:creationId xmlns:a16="http://schemas.microsoft.com/office/drawing/2014/main" id="{BCACEBE9-A528-4CB4-B62A-0D11F715951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27" name="文本占位符 26">
            <a:extLst>
              <a:ext uri="{FF2B5EF4-FFF2-40B4-BE49-F238E27FC236}">
                <a16:creationId xmlns:a16="http://schemas.microsoft.com/office/drawing/2014/main" id="{24D10B4A-D4F6-49FF-8114-E1057CAC020A}"/>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grpSp>
        <p:nvGrpSpPr>
          <p:cNvPr id="5" name="组合 4">
            <a:extLst>
              <a:ext uri="{FF2B5EF4-FFF2-40B4-BE49-F238E27FC236}">
                <a16:creationId xmlns:a16="http://schemas.microsoft.com/office/drawing/2014/main" id="{A6C019DC-8009-423A-8745-04BCC41ABD46}"/>
              </a:ext>
            </a:extLst>
          </p:cNvPr>
          <p:cNvGrpSpPr/>
          <p:nvPr userDrawn="1"/>
        </p:nvGrpSpPr>
        <p:grpSpPr>
          <a:xfrm>
            <a:off x="7489871" y="1267754"/>
            <a:ext cx="4617720" cy="4587144"/>
            <a:chOff x="8094213" y="1590328"/>
            <a:chExt cx="4004134" cy="3977621"/>
          </a:xfrm>
          <a:solidFill>
            <a:schemeClr val="accent1">
              <a:alpha val="5000"/>
            </a:schemeClr>
          </a:solidFill>
        </p:grpSpPr>
        <p:sp>
          <p:nvSpPr>
            <p:cNvPr id="36" name="islíďè">
              <a:extLst>
                <a:ext uri="{FF2B5EF4-FFF2-40B4-BE49-F238E27FC236}">
                  <a16:creationId xmlns:a16="http://schemas.microsoft.com/office/drawing/2014/main" id="{4A2AACCE-541F-405E-86B8-EB7C5361291E}"/>
                </a:ext>
              </a:extLst>
            </p:cNvPr>
            <p:cNvSpPr/>
            <p:nvPr userDrawn="1"/>
          </p:nvSpPr>
          <p:spPr>
            <a:xfrm>
              <a:off x="8094213" y="1590328"/>
              <a:ext cx="4004134" cy="3977621"/>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grpFill/>
            <a:ln w="9525" cap="flat">
              <a:noFill/>
              <a:prstDash val="solid"/>
              <a:miter/>
            </a:ln>
          </p:spPr>
          <p:txBody>
            <a:bodyPr anchor="ctr"/>
            <a:lstStyle/>
            <a:p>
              <a:pPr algn="ctr"/>
              <a:endParaRPr/>
            </a:p>
          </p:txBody>
        </p:sp>
        <p:sp>
          <p:nvSpPr>
            <p:cNvPr id="37" name="ïṩľiḋè">
              <a:extLst>
                <a:ext uri="{FF2B5EF4-FFF2-40B4-BE49-F238E27FC236}">
                  <a16:creationId xmlns:a16="http://schemas.microsoft.com/office/drawing/2014/main" id="{334C9EF0-F350-4D5F-A9AE-9174F32FD069}"/>
                </a:ext>
              </a:extLst>
            </p:cNvPr>
            <p:cNvSpPr/>
            <p:nvPr/>
          </p:nvSpPr>
          <p:spPr>
            <a:xfrm>
              <a:off x="8169790" y="1878045"/>
              <a:ext cx="3871547" cy="2760468"/>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grpFill/>
            <a:ln w="9525" cap="flat">
              <a:noFill/>
              <a:prstDash val="solid"/>
              <a:miter/>
            </a:ln>
          </p:spPr>
          <p:txBody>
            <a:bodyPr anchor="ctr"/>
            <a:lstStyle/>
            <a:p>
              <a:pPr algn="ctr"/>
              <a:endParaRPr/>
            </a:p>
          </p:txBody>
        </p:sp>
        <p:sp>
          <p:nvSpPr>
            <p:cNvPr id="38" name="iṧ1íḋè">
              <a:extLst>
                <a:ext uri="{FF2B5EF4-FFF2-40B4-BE49-F238E27FC236}">
                  <a16:creationId xmlns:a16="http://schemas.microsoft.com/office/drawing/2014/main" id="{0120C3B0-4348-4150-98F0-A13F62ADAEE2}"/>
                </a:ext>
              </a:extLst>
            </p:cNvPr>
            <p:cNvSpPr/>
            <p:nvPr/>
          </p:nvSpPr>
          <p:spPr>
            <a:xfrm>
              <a:off x="9473120" y="4822809"/>
              <a:ext cx="1246320" cy="291693"/>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grpFill/>
            <a:ln w="9525" cap="flat">
              <a:noFill/>
              <a:prstDash val="solid"/>
              <a:miter/>
            </a:ln>
          </p:spPr>
          <p:txBody>
            <a:bodyPr anchor="ctr"/>
            <a:lstStyle/>
            <a:p>
              <a:pPr algn="ctr"/>
              <a:endParaRPr/>
            </a:p>
          </p:txBody>
        </p:sp>
      </p:grpSp>
    </p:spTree>
    <p:extLst>
      <p:ext uri="{BB962C8B-B14F-4D97-AF65-F5344CB8AC3E}">
        <p14:creationId xmlns:p14="http://schemas.microsoft.com/office/powerpoint/2010/main" val="2259812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08397A2-C2C0-437D-BEA2-00D9FAF4C654}"/>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8" name="iṣļiďè">
              <a:extLst>
                <a:ext uri="{FF2B5EF4-FFF2-40B4-BE49-F238E27FC236}">
                  <a16:creationId xmlns:a16="http://schemas.microsoft.com/office/drawing/2014/main" id="{2994E39D-F8A8-48A7-8064-EBC29E4B824F}"/>
                </a:ext>
              </a:extLst>
            </p:cNvPr>
            <p:cNvGrpSpPr/>
            <p:nvPr/>
          </p:nvGrpSpPr>
          <p:grpSpPr>
            <a:xfrm>
              <a:off x="1955006" y="2493168"/>
              <a:ext cx="1866900" cy="1866900"/>
              <a:chOff x="1955006" y="2493168"/>
              <a:chExt cx="1866900" cy="1866900"/>
            </a:xfrm>
          </p:grpSpPr>
          <p:sp>
            <p:nvSpPr>
              <p:cNvPr id="12" name="îṡľîḍé">
                <a:extLst>
                  <a:ext uri="{FF2B5EF4-FFF2-40B4-BE49-F238E27FC236}">
                    <a16:creationId xmlns:a16="http://schemas.microsoft.com/office/drawing/2014/main" id="{51CD9E71-D18D-4460-95D1-EEE424E17ABC}"/>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3" name="ïṡ1ídê">
                <a:extLst>
                  <a:ext uri="{FF2B5EF4-FFF2-40B4-BE49-F238E27FC236}">
                    <a16:creationId xmlns:a16="http://schemas.microsoft.com/office/drawing/2014/main" id="{79F19990-F02C-4ED3-8971-B7F0D1CB1035}"/>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4" name="islíďè">
                <a:extLst>
                  <a:ext uri="{FF2B5EF4-FFF2-40B4-BE49-F238E27FC236}">
                    <a16:creationId xmlns:a16="http://schemas.microsoft.com/office/drawing/2014/main" id="{E2665E71-C18A-4A74-B063-663B6B55DCD2}"/>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5" name="ïṩľiḋè">
                <a:extLst>
                  <a:ext uri="{FF2B5EF4-FFF2-40B4-BE49-F238E27FC236}">
                    <a16:creationId xmlns:a16="http://schemas.microsoft.com/office/drawing/2014/main" id="{36EDEC42-535C-496F-8F70-55CB368750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6" name="iṧ1íḋè">
                <a:extLst>
                  <a:ext uri="{FF2B5EF4-FFF2-40B4-BE49-F238E27FC236}">
                    <a16:creationId xmlns:a16="http://schemas.microsoft.com/office/drawing/2014/main" id="{704E6ECF-1AD7-4F39-BB3C-80C0587B3EB5}"/>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7" name="îSḻïḑê">
                <a:extLst>
                  <a:ext uri="{FF2B5EF4-FFF2-40B4-BE49-F238E27FC236}">
                    <a16:creationId xmlns:a16="http://schemas.microsoft.com/office/drawing/2014/main" id="{759B3164-A7EB-4F6F-BC38-20AD82A455DA}"/>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8" name="ï$liḓe">
                <a:extLst>
                  <a:ext uri="{FF2B5EF4-FFF2-40B4-BE49-F238E27FC236}">
                    <a16:creationId xmlns:a16="http://schemas.microsoft.com/office/drawing/2014/main" id="{6931C5EE-8D68-436F-81DE-5EAFCB2CAEA5}"/>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9" name="işľïde">
                <a:extLst>
                  <a:ext uri="{FF2B5EF4-FFF2-40B4-BE49-F238E27FC236}">
                    <a16:creationId xmlns:a16="http://schemas.microsoft.com/office/drawing/2014/main" id="{1235D125-669D-44CD-B070-EC36BB753C6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0" name="îş1íḓê">
                <a:extLst>
                  <a:ext uri="{FF2B5EF4-FFF2-40B4-BE49-F238E27FC236}">
                    <a16:creationId xmlns:a16="http://schemas.microsoft.com/office/drawing/2014/main" id="{0A576AFA-B2DF-4EB5-9C4A-170E0BE873B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9" name="iŝ1iḑé">
              <a:extLst>
                <a:ext uri="{FF2B5EF4-FFF2-40B4-BE49-F238E27FC236}">
                  <a16:creationId xmlns:a16="http://schemas.microsoft.com/office/drawing/2014/main" id="{E565326D-068F-4142-832B-CAB44A2BD1D9}"/>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0" name="îṥ1îďe">
              <a:extLst>
                <a:ext uri="{FF2B5EF4-FFF2-40B4-BE49-F238E27FC236}">
                  <a16:creationId xmlns:a16="http://schemas.microsoft.com/office/drawing/2014/main" id="{73518E75-7121-4E01-8E99-6F76C16FF0F8}"/>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1" name="ï$ľíḍé">
              <a:extLst>
                <a:ext uri="{FF2B5EF4-FFF2-40B4-BE49-F238E27FC236}">
                  <a16:creationId xmlns:a16="http://schemas.microsoft.com/office/drawing/2014/main" id="{E2AA44A7-F8C9-4FFE-A269-63DAE4ED0173}"/>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1" name="直接连接符 20">
            <a:extLst>
              <a:ext uri="{FF2B5EF4-FFF2-40B4-BE49-F238E27FC236}">
                <a16:creationId xmlns:a16="http://schemas.microsoft.com/office/drawing/2014/main" id="{46446DD3-7D71-415A-A9B4-CF8BED088353}"/>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34DA9709-F78E-48D0-8A33-8B8959E3FAB7}"/>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页脚占位符 7">
            <a:extLst>
              <a:ext uri="{FF2B5EF4-FFF2-40B4-BE49-F238E27FC236}">
                <a16:creationId xmlns:a16="http://schemas.microsoft.com/office/drawing/2014/main" id="{FA7A4332-70E2-431F-A98E-8A490657FB8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5" name="灯片编号占位符 8">
            <a:extLst>
              <a:ext uri="{FF2B5EF4-FFF2-40B4-BE49-F238E27FC236}">
                <a16:creationId xmlns:a16="http://schemas.microsoft.com/office/drawing/2014/main" id="{BCACEBE9-A528-4CB4-B62A-0D11F715951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27" name="文本占位符 26">
            <a:extLst>
              <a:ext uri="{FF2B5EF4-FFF2-40B4-BE49-F238E27FC236}">
                <a16:creationId xmlns:a16="http://schemas.microsoft.com/office/drawing/2014/main" id="{24D10B4A-D4F6-49FF-8114-E1057CAC020A}"/>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grpSp>
        <p:nvGrpSpPr>
          <p:cNvPr id="5" name="组合 4">
            <a:extLst>
              <a:ext uri="{FF2B5EF4-FFF2-40B4-BE49-F238E27FC236}">
                <a16:creationId xmlns:a16="http://schemas.microsoft.com/office/drawing/2014/main" id="{A6C019DC-8009-423A-8745-04BCC41ABD46}"/>
              </a:ext>
            </a:extLst>
          </p:cNvPr>
          <p:cNvGrpSpPr/>
          <p:nvPr userDrawn="1"/>
        </p:nvGrpSpPr>
        <p:grpSpPr>
          <a:xfrm>
            <a:off x="7489871" y="1267754"/>
            <a:ext cx="4617720" cy="4587144"/>
            <a:chOff x="8094213" y="1590328"/>
            <a:chExt cx="4004134" cy="3977621"/>
          </a:xfrm>
          <a:solidFill>
            <a:schemeClr val="accent1">
              <a:alpha val="5000"/>
            </a:schemeClr>
          </a:solidFill>
        </p:grpSpPr>
        <p:sp>
          <p:nvSpPr>
            <p:cNvPr id="36" name="islíďè">
              <a:extLst>
                <a:ext uri="{FF2B5EF4-FFF2-40B4-BE49-F238E27FC236}">
                  <a16:creationId xmlns:a16="http://schemas.microsoft.com/office/drawing/2014/main" id="{4A2AACCE-541F-405E-86B8-EB7C5361291E}"/>
                </a:ext>
              </a:extLst>
            </p:cNvPr>
            <p:cNvSpPr/>
            <p:nvPr userDrawn="1"/>
          </p:nvSpPr>
          <p:spPr>
            <a:xfrm>
              <a:off x="8094213" y="1590328"/>
              <a:ext cx="4004134" cy="3977621"/>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grpFill/>
            <a:ln w="9525" cap="flat">
              <a:noFill/>
              <a:prstDash val="solid"/>
              <a:miter/>
            </a:ln>
          </p:spPr>
          <p:txBody>
            <a:bodyPr anchor="ctr"/>
            <a:lstStyle/>
            <a:p>
              <a:pPr algn="ctr"/>
              <a:endParaRPr/>
            </a:p>
          </p:txBody>
        </p:sp>
        <p:sp>
          <p:nvSpPr>
            <p:cNvPr id="37" name="ïṩľiḋè">
              <a:extLst>
                <a:ext uri="{FF2B5EF4-FFF2-40B4-BE49-F238E27FC236}">
                  <a16:creationId xmlns:a16="http://schemas.microsoft.com/office/drawing/2014/main" id="{334C9EF0-F350-4D5F-A9AE-9174F32FD069}"/>
                </a:ext>
              </a:extLst>
            </p:cNvPr>
            <p:cNvSpPr/>
            <p:nvPr/>
          </p:nvSpPr>
          <p:spPr>
            <a:xfrm>
              <a:off x="8169790" y="1878045"/>
              <a:ext cx="3871547" cy="2760468"/>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grpFill/>
            <a:ln w="9525" cap="flat">
              <a:noFill/>
              <a:prstDash val="solid"/>
              <a:miter/>
            </a:ln>
          </p:spPr>
          <p:txBody>
            <a:bodyPr anchor="ctr"/>
            <a:lstStyle/>
            <a:p>
              <a:pPr algn="ctr"/>
              <a:endParaRPr/>
            </a:p>
          </p:txBody>
        </p:sp>
        <p:sp>
          <p:nvSpPr>
            <p:cNvPr id="38" name="iṧ1íḋè">
              <a:extLst>
                <a:ext uri="{FF2B5EF4-FFF2-40B4-BE49-F238E27FC236}">
                  <a16:creationId xmlns:a16="http://schemas.microsoft.com/office/drawing/2014/main" id="{0120C3B0-4348-4150-98F0-A13F62ADAEE2}"/>
                </a:ext>
              </a:extLst>
            </p:cNvPr>
            <p:cNvSpPr/>
            <p:nvPr/>
          </p:nvSpPr>
          <p:spPr>
            <a:xfrm>
              <a:off x="9473120" y="4822809"/>
              <a:ext cx="1246320" cy="291693"/>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grpFill/>
            <a:ln w="9525" cap="flat">
              <a:noFill/>
              <a:prstDash val="solid"/>
              <a:miter/>
            </a:ln>
          </p:spPr>
          <p:txBody>
            <a:bodyPr anchor="ctr"/>
            <a:lstStyle/>
            <a:p>
              <a:pPr algn="ctr"/>
              <a:endParaRPr/>
            </a:p>
          </p:txBody>
        </p:sp>
      </p:grpSp>
      <p:sp>
        <p:nvSpPr>
          <p:cNvPr id="26" name="矩形 25">
            <a:extLst>
              <a:ext uri="{FF2B5EF4-FFF2-40B4-BE49-F238E27FC236}">
                <a16:creationId xmlns:a16="http://schemas.microsoft.com/office/drawing/2014/main" id="{78112D5C-1A8F-4C82-87C6-24CE6B1C0178}"/>
              </a:ext>
            </a:extLst>
          </p:cNvPr>
          <p:cNvSpPr/>
          <p:nvPr userDrawn="1"/>
        </p:nvSpPr>
        <p:spPr>
          <a:xfrm rot="10800000">
            <a:off x="1930400" y="1261247"/>
            <a:ext cx="9386888" cy="4520940"/>
          </a:xfrm>
          <a:prstGeom prst="rect">
            <a:avLst/>
          </a:prstGeom>
          <a:noFill/>
          <a:ln w="28575">
            <a:gradFill>
              <a:gsLst>
                <a:gs pos="0">
                  <a:schemeClr val="accent1">
                    <a:alpha val="0"/>
                  </a:schemeClr>
                </a:gs>
                <a:gs pos="85000">
                  <a:schemeClr val="accent1"/>
                </a:gs>
              </a:gsLst>
              <a:lin ang="108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图片占位符 2">
            <a:extLst>
              <a:ext uri="{FF2B5EF4-FFF2-40B4-BE49-F238E27FC236}">
                <a16:creationId xmlns:a16="http://schemas.microsoft.com/office/drawing/2014/main" id="{8DCAB110-4043-47AA-B361-DC988EB40554}"/>
              </a:ext>
            </a:extLst>
          </p:cNvPr>
          <p:cNvSpPr>
            <a:spLocks noGrp="1"/>
          </p:cNvSpPr>
          <p:nvPr>
            <p:ph type="pic" sz="quarter" idx="11"/>
          </p:nvPr>
        </p:nvSpPr>
        <p:spPr>
          <a:xfrm>
            <a:off x="869292" y="965038"/>
            <a:ext cx="3600000" cy="5040000"/>
          </a:xfrm>
          <a:prstGeom prst="rect">
            <a:avLst/>
          </a:prstGeom>
        </p:spPr>
        <p:txBody>
          <a:bodyPr/>
          <a:lstStyle/>
          <a:p>
            <a:endParaRPr lang="zh-CN" altLang="en-US"/>
          </a:p>
        </p:txBody>
      </p:sp>
    </p:spTree>
    <p:extLst>
      <p:ext uri="{BB962C8B-B14F-4D97-AF65-F5344CB8AC3E}">
        <p14:creationId xmlns:p14="http://schemas.microsoft.com/office/powerpoint/2010/main" val="4216849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08397A2-C2C0-437D-BEA2-00D9FAF4C654}"/>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8" name="iṣļiďè">
              <a:extLst>
                <a:ext uri="{FF2B5EF4-FFF2-40B4-BE49-F238E27FC236}">
                  <a16:creationId xmlns:a16="http://schemas.microsoft.com/office/drawing/2014/main" id="{2994E39D-F8A8-48A7-8064-EBC29E4B824F}"/>
                </a:ext>
              </a:extLst>
            </p:cNvPr>
            <p:cNvGrpSpPr/>
            <p:nvPr/>
          </p:nvGrpSpPr>
          <p:grpSpPr>
            <a:xfrm>
              <a:off x="1955006" y="2493168"/>
              <a:ext cx="1866900" cy="1866900"/>
              <a:chOff x="1955006" y="2493168"/>
              <a:chExt cx="1866900" cy="1866900"/>
            </a:xfrm>
          </p:grpSpPr>
          <p:sp>
            <p:nvSpPr>
              <p:cNvPr id="12" name="îṡľîḍé">
                <a:extLst>
                  <a:ext uri="{FF2B5EF4-FFF2-40B4-BE49-F238E27FC236}">
                    <a16:creationId xmlns:a16="http://schemas.microsoft.com/office/drawing/2014/main" id="{51CD9E71-D18D-4460-95D1-EEE424E17ABC}"/>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3" name="ïṡ1ídê">
                <a:extLst>
                  <a:ext uri="{FF2B5EF4-FFF2-40B4-BE49-F238E27FC236}">
                    <a16:creationId xmlns:a16="http://schemas.microsoft.com/office/drawing/2014/main" id="{79F19990-F02C-4ED3-8971-B7F0D1CB1035}"/>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4" name="islíďè">
                <a:extLst>
                  <a:ext uri="{FF2B5EF4-FFF2-40B4-BE49-F238E27FC236}">
                    <a16:creationId xmlns:a16="http://schemas.microsoft.com/office/drawing/2014/main" id="{E2665E71-C18A-4A74-B063-663B6B55DCD2}"/>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5" name="ïṩľiḋè">
                <a:extLst>
                  <a:ext uri="{FF2B5EF4-FFF2-40B4-BE49-F238E27FC236}">
                    <a16:creationId xmlns:a16="http://schemas.microsoft.com/office/drawing/2014/main" id="{36EDEC42-535C-496F-8F70-55CB368750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6" name="iṧ1íḋè">
                <a:extLst>
                  <a:ext uri="{FF2B5EF4-FFF2-40B4-BE49-F238E27FC236}">
                    <a16:creationId xmlns:a16="http://schemas.microsoft.com/office/drawing/2014/main" id="{704E6ECF-1AD7-4F39-BB3C-80C0587B3EB5}"/>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7" name="îSḻïḑê">
                <a:extLst>
                  <a:ext uri="{FF2B5EF4-FFF2-40B4-BE49-F238E27FC236}">
                    <a16:creationId xmlns:a16="http://schemas.microsoft.com/office/drawing/2014/main" id="{759B3164-A7EB-4F6F-BC38-20AD82A455DA}"/>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8" name="ï$liḓe">
                <a:extLst>
                  <a:ext uri="{FF2B5EF4-FFF2-40B4-BE49-F238E27FC236}">
                    <a16:creationId xmlns:a16="http://schemas.microsoft.com/office/drawing/2014/main" id="{6931C5EE-8D68-436F-81DE-5EAFCB2CAEA5}"/>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9" name="işľïde">
                <a:extLst>
                  <a:ext uri="{FF2B5EF4-FFF2-40B4-BE49-F238E27FC236}">
                    <a16:creationId xmlns:a16="http://schemas.microsoft.com/office/drawing/2014/main" id="{1235D125-669D-44CD-B070-EC36BB753C6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0" name="îş1íḓê">
                <a:extLst>
                  <a:ext uri="{FF2B5EF4-FFF2-40B4-BE49-F238E27FC236}">
                    <a16:creationId xmlns:a16="http://schemas.microsoft.com/office/drawing/2014/main" id="{0A576AFA-B2DF-4EB5-9C4A-170E0BE873B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9" name="iŝ1iḑé">
              <a:extLst>
                <a:ext uri="{FF2B5EF4-FFF2-40B4-BE49-F238E27FC236}">
                  <a16:creationId xmlns:a16="http://schemas.microsoft.com/office/drawing/2014/main" id="{E565326D-068F-4142-832B-CAB44A2BD1D9}"/>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0" name="îṥ1îďe">
              <a:extLst>
                <a:ext uri="{FF2B5EF4-FFF2-40B4-BE49-F238E27FC236}">
                  <a16:creationId xmlns:a16="http://schemas.microsoft.com/office/drawing/2014/main" id="{73518E75-7121-4E01-8E99-6F76C16FF0F8}"/>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1" name="ï$ľíḍé">
              <a:extLst>
                <a:ext uri="{FF2B5EF4-FFF2-40B4-BE49-F238E27FC236}">
                  <a16:creationId xmlns:a16="http://schemas.microsoft.com/office/drawing/2014/main" id="{E2AA44A7-F8C9-4FFE-A269-63DAE4ED0173}"/>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1" name="直接连接符 20">
            <a:extLst>
              <a:ext uri="{FF2B5EF4-FFF2-40B4-BE49-F238E27FC236}">
                <a16:creationId xmlns:a16="http://schemas.microsoft.com/office/drawing/2014/main" id="{46446DD3-7D71-415A-A9B4-CF8BED088353}"/>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34DA9709-F78E-48D0-8A33-8B8959E3FAB7}"/>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页脚占位符 7">
            <a:extLst>
              <a:ext uri="{FF2B5EF4-FFF2-40B4-BE49-F238E27FC236}">
                <a16:creationId xmlns:a16="http://schemas.microsoft.com/office/drawing/2014/main" id="{FA7A4332-70E2-431F-A98E-8A490657FB8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5" name="灯片编号占位符 8">
            <a:extLst>
              <a:ext uri="{FF2B5EF4-FFF2-40B4-BE49-F238E27FC236}">
                <a16:creationId xmlns:a16="http://schemas.microsoft.com/office/drawing/2014/main" id="{BCACEBE9-A528-4CB4-B62A-0D11F715951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27" name="文本占位符 26">
            <a:extLst>
              <a:ext uri="{FF2B5EF4-FFF2-40B4-BE49-F238E27FC236}">
                <a16:creationId xmlns:a16="http://schemas.microsoft.com/office/drawing/2014/main" id="{24D10B4A-D4F6-49FF-8114-E1057CAC020A}"/>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grpSp>
        <p:nvGrpSpPr>
          <p:cNvPr id="5" name="组合 4">
            <a:extLst>
              <a:ext uri="{FF2B5EF4-FFF2-40B4-BE49-F238E27FC236}">
                <a16:creationId xmlns:a16="http://schemas.microsoft.com/office/drawing/2014/main" id="{A6C019DC-8009-423A-8745-04BCC41ABD46}"/>
              </a:ext>
            </a:extLst>
          </p:cNvPr>
          <p:cNvGrpSpPr/>
          <p:nvPr userDrawn="1"/>
        </p:nvGrpSpPr>
        <p:grpSpPr>
          <a:xfrm>
            <a:off x="7489871" y="1267754"/>
            <a:ext cx="4617720" cy="4587144"/>
            <a:chOff x="8094213" y="1590328"/>
            <a:chExt cx="4004134" cy="3977621"/>
          </a:xfrm>
          <a:solidFill>
            <a:schemeClr val="accent1">
              <a:alpha val="5000"/>
            </a:schemeClr>
          </a:solidFill>
        </p:grpSpPr>
        <p:sp>
          <p:nvSpPr>
            <p:cNvPr id="36" name="islíďè">
              <a:extLst>
                <a:ext uri="{FF2B5EF4-FFF2-40B4-BE49-F238E27FC236}">
                  <a16:creationId xmlns:a16="http://schemas.microsoft.com/office/drawing/2014/main" id="{4A2AACCE-541F-405E-86B8-EB7C5361291E}"/>
                </a:ext>
              </a:extLst>
            </p:cNvPr>
            <p:cNvSpPr/>
            <p:nvPr userDrawn="1"/>
          </p:nvSpPr>
          <p:spPr>
            <a:xfrm>
              <a:off x="8094213" y="1590328"/>
              <a:ext cx="4004134" cy="3977621"/>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grpFill/>
            <a:ln w="9525" cap="flat">
              <a:noFill/>
              <a:prstDash val="solid"/>
              <a:miter/>
            </a:ln>
          </p:spPr>
          <p:txBody>
            <a:bodyPr anchor="ctr"/>
            <a:lstStyle/>
            <a:p>
              <a:pPr algn="ctr"/>
              <a:endParaRPr/>
            </a:p>
          </p:txBody>
        </p:sp>
        <p:sp>
          <p:nvSpPr>
            <p:cNvPr id="37" name="ïṩľiḋè">
              <a:extLst>
                <a:ext uri="{FF2B5EF4-FFF2-40B4-BE49-F238E27FC236}">
                  <a16:creationId xmlns:a16="http://schemas.microsoft.com/office/drawing/2014/main" id="{334C9EF0-F350-4D5F-A9AE-9174F32FD069}"/>
                </a:ext>
              </a:extLst>
            </p:cNvPr>
            <p:cNvSpPr/>
            <p:nvPr/>
          </p:nvSpPr>
          <p:spPr>
            <a:xfrm>
              <a:off x="8169790" y="1878045"/>
              <a:ext cx="3871547" cy="2760468"/>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grpFill/>
            <a:ln w="9525" cap="flat">
              <a:noFill/>
              <a:prstDash val="solid"/>
              <a:miter/>
            </a:ln>
          </p:spPr>
          <p:txBody>
            <a:bodyPr anchor="ctr"/>
            <a:lstStyle/>
            <a:p>
              <a:pPr algn="ctr"/>
              <a:endParaRPr/>
            </a:p>
          </p:txBody>
        </p:sp>
        <p:sp>
          <p:nvSpPr>
            <p:cNvPr id="38" name="iṧ1íḋè">
              <a:extLst>
                <a:ext uri="{FF2B5EF4-FFF2-40B4-BE49-F238E27FC236}">
                  <a16:creationId xmlns:a16="http://schemas.microsoft.com/office/drawing/2014/main" id="{0120C3B0-4348-4150-98F0-A13F62ADAEE2}"/>
                </a:ext>
              </a:extLst>
            </p:cNvPr>
            <p:cNvSpPr/>
            <p:nvPr/>
          </p:nvSpPr>
          <p:spPr>
            <a:xfrm>
              <a:off x="9473120" y="4822809"/>
              <a:ext cx="1246320" cy="291693"/>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grpFill/>
            <a:ln w="9525" cap="flat">
              <a:noFill/>
              <a:prstDash val="solid"/>
              <a:miter/>
            </a:ln>
          </p:spPr>
          <p:txBody>
            <a:bodyPr anchor="ctr"/>
            <a:lstStyle/>
            <a:p>
              <a:pPr algn="ctr"/>
              <a:endParaRPr/>
            </a:p>
          </p:txBody>
        </p:sp>
      </p:grpSp>
      <p:sp>
        <p:nvSpPr>
          <p:cNvPr id="4" name="图片占位符 3">
            <a:extLst>
              <a:ext uri="{FF2B5EF4-FFF2-40B4-BE49-F238E27FC236}">
                <a16:creationId xmlns:a16="http://schemas.microsoft.com/office/drawing/2014/main" id="{576127E2-45B1-4A19-A59A-307D30D51513}"/>
              </a:ext>
            </a:extLst>
          </p:cNvPr>
          <p:cNvSpPr>
            <a:spLocks noGrp="1"/>
          </p:cNvSpPr>
          <p:nvPr>
            <p:ph type="pic" sz="quarter" idx="11"/>
          </p:nvPr>
        </p:nvSpPr>
        <p:spPr>
          <a:xfrm>
            <a:off x="650875" y="1369352"/>
            <a:ext cx="3600000" cy="2160000"/>
          </a:xfrm>
          <a:prstGeom prst="rect">
            <a:avLst/>
          </a:prstGeom>
        </p:spPr>
        <p:txBody>
          <a:bodyPr/>
          <a:lstStyle/>
          <a:p>
            <a:endParaRPr lang="zh-CN" altLang="en-US"/>
          </a:p>
        </p:txBody>
      </p:sp>
      <p:sp>
        <p:nvSpPr>
          <p:cNvPr id="39" name="图片占位符 3">
            <a:extLst>
              <a:ext uri="{FF2B5EF4-FFF2-40B4-BE49-F238E27FC236}">
                <a16:creationId xmlns:a16="http://schemas.microsoft.com/office/drawing/2014/main" id="{54876A64-ED31-45D9-9F60-37D090EC6061}"/>
              </a:ext>
            </a:extLst>
          </p:cNvPr>
          <p:cNvSpPr>
            <a:spLocks noGrp="1"/>
          </p:cNvSpPr>
          <p:nvPr>
            <p:ph type="pic" sz="quarter" idx="12"/>
          </p:nvPr>
        </p:nvSpPr>
        <p:spPr>
          <a:xfrm>
            <a:off x="7918900" y="3694898"/>
            <a:ext cx="3600000" cy="2160000"/>
          </a:xfrm>
          <a:prstGeom prst="rect">
            <a:avLst/>
          </a:prstGeom>
        </p:spPr>
        <p:txBody>
          <a:bodyPr/>
          <a:lstStyle/>
          <a:p>
            <a:endParaRPr lang="zh-CN" altLang="en-US"/>
          </a:p>
        </p:txBody>
      </p:sp>
    </p:spTree>
    <p:extLst>
      <p:ext uri="{BB962C8B-B14F-4D97-AF65-F5344CB8AC3E}">
        <p14:creationId xmlns:p14="http://schemas.microsoft.com/office/powerpoint/2010/main" val="873469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08397A2-C2C0-437D-BEA2-00D9FAF4C654}"/>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8" name="iṣļiďè">
              <a:extLst>
                <a:ext uri="{FF2B5EF4-FFF2-40B4-BE49-F238E27FC236}">
                  <a16:creationId xmlns:a16="http://schemas.microsoft.com/office/drawing/2014/main" id="{2994E39D-F8A8-48A7-8064-EBC29E4B824F}"/>
                </a:ext>
              </a:extLst>
            </p:cNvPr>
            <p:cNvGrpSpPr/>
            <p:nvPr/>
          </p:nvGrpSpPr>
          <p:grpSpPr>
            <a:xfrm>
              <a:off x="1955006" y="2493168"/>
              <a:ext cx="1866900" cy="1866900"/>
              <a:chOff x="1955006" y="2493168"/>
              <a:chExt cx="1866900" cy="1866900"/>
            </a:xfrm>
          </p:grpSpPr>
          <p:sp>
            <p:nvSpPr>
              <p:cNvPr id="12" name="îṡľîḍé">
                <a:extLst>
                  <a:ext uri="{FF2B5EF4-FFF2-40B4-BE49-F238E27FC236}">
                    <a16:creationId xmlns:a16="http://schemas.microsoft.com/office/drawing/2014/main" id="{51CD9E71-D18D-4460-95D1-EEE424E17ABC}"/>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3" name="ïṡ1ídê">
                <a:extLst>
                  <a:ext uri="{FF2B5EF4-FFF2-40B4-BE49-F238E27FC236}">
                    <a16:creationId xmlns:a16="http://schemas.microsoft.com/office/drawing/2014/main" id="{79F19990-F02C-4ED3-8971-B7F0D1CB1035}"/>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4" name="islíďè">
                <a:extLst>
                  <a:ext uri="{FF2B5EF4-FFF2-40B4-BE49-F238E27FC236}">
                    <a16:creationId xmlns:a16="http://schemas.microsoft.com/office/drawing/2014/main" id="{E2665E71-C18A-4A74-B063-663B6B55DCD2}"/>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5" name="ïṩľiḋè">
                <a:extLst>
                  <a:ext uri="{FF2B5EF4-FFF2-40B4-BE49-F238E27FC236}">
                    <a16:creationId xmlns:a16="http://schemas.microsoft.com/office/drawing/2014/main" id="{36EDEC42-535C-496F-8F70-55CB368750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6" name="iṧ1íḋè">
                <a:extLst>
                  <a:ext uri="{FF2B5EF4-FFF2-40B4-BE49-F238E27FC236}">
                    <a16:creationId xmlns:a16="http://schemas.microsoft.com/office/drawing/2014/main" id="{704E6ECF-1AD7-4F39-BB3C-80C0587B3EB5}"/>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7" name="îSḻïḑê">
                <a:extLst>
                  <a:ext uri="{FF2B5EF4-FFF2-40B4-BE49-F238E27FC236}">
                    <a16:creationId xmlns:a16="http://schemas.microsoft.com/office/drawing/2014/main" id="{759B3164-A7EB-4F6F-BC38-20AD82A455DA}"/>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8" name="ï$liḓe">
                <a:extLst>
                  <a:ext uri="{FF2B5EF4-FFF2-40B4-BE49-F238E27FC236}">
                    <a16:creationId xmlns:a16="http://schemas.microsoft.com/office/drawing/2014/main" id="{6931C5EE-8D68-436F-81DE-5EAFCB2CAEA5}"/>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9" name="işľïde">
                <a:extLst>
                  <a:ext uri="{FF2B5EF4-FFF2-40B4-BE49-F238E27FC236}">
                    <a16:creationId xmlns:a16="http://schemas.microsoft.com/office/drawing/2014/main" id="{1235D125-669D-44CD-B070-EC36BB753C6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0" name="îş1íḓê">
                <a:extLst>
                  <a:ext uri="{FF2B5EF4-FFF2-40B4-BE49-F238E27FC236}">
                    <a16:creationId xmlns:a16="http://schemas.microsoft.com/office/drawing/2014/main" id="{0A576AFA-B2DF-4EB5-9C4A-170E0BE873B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9" name="iŝ1iḑé">
              <a:extLst>
                <a:ext uri="{FF2B5EF4-FFF2-40B4-BE49-F238E27FC236}">
                  <a16:creationId xmlns:a16="http://schemas.microsoft.com/office/drawing/2014/main" id="{E565326D-068F-4142-832B-CAB44A2BD1D9}"/>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0" name="îṥ1îďe">
              <a:extLst>
                <a:ext uri="{FF2B5EF4-FFF2-40B4-BE49-F238E27FC236}">
                  <a16:creationId xmlns:a16="http://schemas.microsoft.com/office/drawing/2014/main" id="{73518E75-7121-4E01-8E99-6F76C16FF0F8}"/>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1" name="ï$ľíḍé">
              <a:extLst>
                <a:ext uri="{FF2B5EF4-FFF2-40B4-BE49-F238E27FC236}">
                  <a16:creationId xmlns:a16="http://schemas.microsoft.com/office/drawing/2014/main" id="{E2AA44A7-F8C9-4FFE-A269-63DAE4ED0173}"/>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1" name="直接连接符 20">
            <a:extLst>
              <a:ext uri="{FF2B5EF4-FFF2-40B4-BE49-F238E27FC236}">
                <a16:creationId xmlns:a16="http://schemas.microsoft.com/office/drawing/2014/main" id="{46446DD3-7D71-415A-A9B4-CF8BED088353}"/>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34DA9709-F78E-48D0-8A33-8B8959E3FAB7}"/>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页脚占位符 7">
            <a:extLst>
              <a:ext uri="{FF2B5EF4-FFF2-40B4-BE49-F238E27FC236}">
                <a16:creationId xmlns:a16="http://schemas.microsoft.com/office/drawing/2014/main" id="{FA7A4332-70E2-431F-A98E-8A490657FB8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5" name="灯片编号占位符 8">
            <a:extLst>
              <a:ext uri="{FF2B5EF4-FFF2-40B4-BE49-F238E27FC236}">
                <a16:creationId xmlns:a16="http://schemas.microsoft.com/office/drawing/2014/main" id="{BCACEBE9-A528-4CB4-B62A-0D11F715951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27" name="文本占位符 26">
            <a:extLst>
              <a:ext uri="{FF2B5EF4-FFF2-40B4-BE49-F238E27FC236}">
                <a16:creationId xmlns:a16="http://schemas.microsoft.com/office/drawing/2014/main" id="{24D10B4A-D4F6-49FF-8114-E1057CAC020A}"/>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grpSp>
        <p:nvGrpSpPr>
          <p:cNvPr id="5" name="组合 4">
            <a:extLst>
              <a:ext uri="{FF2B5EF4-FFF2-40B4-BE49-F238E27FC236}">
                <a16:creationId xmlns:a16="http://schemas.microsoft.com/office/drawing/2014/main" id="{A6C019DC-8009-423A-8745-04BCC41ABD46}"/>
              </a:ext>
            </a:extLst>
          </p:cNvPr>
          <p:cNvGrpSpPr/>
          <p:nvPr userDrawn="1"/>
        </p:nvGrpSpPr>
        <p:grpSpPr>
          <a:xfrm>
            <a:off x="7489871" y="1267754"/>
            <a:ext cx="4617720" cy="4587144"/>
            <a:chOff x="8094213" y="1590328"/>
            <a:chExt cx="4004134" cy="3977621"/>
          </a:xfrm>
          <a:solidFill>
            <a:schemeClr val="accent1">
              <a:alpha val="5000"/>
            </a:schemeClr>
          </a:solidFill>
        </p:grpSpPr>
        <p:sp>
          <p:nvSpPr>
            <p:cNvPr id="36" name="islíďè">
              <a:extLst>
                <a:ext uri="{FF2B5EF4-FFF2-40B4-BE49-F238E27FC236}">
                  <a16:creationId xmlns:a16="http://schemas.microsoft.com/office/drawing/2014/main" id="{4A2AACCE-541F-405E-86B8-EB7C5361291E}"/>
                </a:ext>
              </a:extLst>
            </p:cNvPr>
            <p:cNvSpPr/>
            <p:nvPr userDrawn="1"/>
          </p:nvSpPr>
          <p:spPr>
            <a:xfrm>
              <a:off x="8094213" y="1590328"/>
              <a:ext cx="4004134" cy="3977621"/>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grpFill/>
            <a:ln w="9525" cap="flat">
              <a:noFill/>
              <a:prstDash val="solid"/>
              <a:miter/>
            </a:ln>
          </p:spPr>
          <p:txBody>
            <a:bodyPr anchor="ctr"/>
            <a:lstStyle/>
            <a:p>
              <a:pPr algn="ctr"/>
              <a:endParaRPr/>
            </a:p>
          </p:txBody>
        </p:sp>
        <p:sp>
          <p:nvSpPr>
            <p:cNvPr id="37" name="ïṩľiḋè">
              <a:extLst>
                <a:ext uri="{FF2B5EF4-FFF2-40B4-BE49-F238E27FC236}">
                  <a16:creationId xmlns:a16="http://schemas.microsoft.com/office/drawing/2014/main" id="{334C9EF0-F350-4D5F-A9AE-9174F32FD069}"/>
                </a:ext>
              </a:extLst>
            </p:cNvPr>
            <p:cNvSpPr/>
            <p:nvPr/>
          </p:nvSpPr>
          <p:spPr>
            <a:xfrm>
              <a:off x="8169790" y="1878045"/>
              <a:ext cx="3871547" cy="2760468"/>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grpFill/>
            <a:ln w="9525" cap="flat">
              <a:noFill/>
              <a:prstDash val="solid"/>
              <a:miter/>
            </a:ln>
          </p:spPr>
          <p:txBody>
            <a:bodyPr anchor="ctr"/>
            <a:lstStyle/>
            <a:p>
              <a:pPr algn="ctr"/>
              <a:endParaRPr/>
            </a:p>
          </p:txBody>
        </p:sp>
        <p:sp>
          <p:nvSpPr>
            <p:cNvPr id="38" name="iṧ1íḋè">
              <a:extLst>
                <a:ext uri="{FF2B5EF4-FFF2-40B4-BE49-F238E27FC236}">
                  <a16:creationId xmlns:a16="http://schemas.microsoft.com/office/drawing/2014/main" id="{0120C3B0-4348-4150-98F0-A13F62ADAEE2}"/>
                </a:ext>
              </a:extLst>
            </p:cNvPr>
            <p:cNvSpPr/>
            <p:nvPr/>
          </p:nvSpPr>
          <p:spPr>
            <a:xfrm>
              <a:off x="9473120" y="4822809"/>
              <a:ext cx="1246320" cy="291693"/>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grpFill/>
            <a:ln w="9525" cap="flat">
              <a:noFill/>
              <a:prstDash val="solid"/>
              <a:miter/>
            </a:ln>
          </p:spPr>
          <p:txBody>
            <a:bodyPr anchor="ctr"/>
            <a:lstStyle/>
            <a:p>
              <a:pPr algn="ctr"/>
              <a:endParaRPr/>
            </a:p>
          </p:txBody>
        </p:sp>
      </p:grpSp>
    </p:spTree>
    <p:extLst>
      <p:ext uri="{BB962C8B-B14F-4D97-AF65-F5344CB8AC3E}">
        <p14:creationId xmlns:p14="http://schemas.microsoft.com/office/powerpoint/2010/main" val="1044689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8988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08397A2-C2C0-437D-BEA2-00D9FAF4C654}"/>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8" name="iṣļiďè">
              <a:extLst>
                <a:ext uri="{FF2B5EF4-FFF2-40B4-BE49-F238E27FC236}">
                  <a16:creationId xmlns:a16="http://schemas.microsoft.com/office/drawing/2014/main" id="{2994E39D-F8A8-48A7-8064-EBC29E4B824F}"/>
                </a:ext>
              </a:extLst>
            </p:cNvPr>
            <p:cNvGrpSpPr/>
            <p:nvPr/>
          </p:nvGrpSpPr>
          <p:grpSpPr>
            <a:xfrm>
              <a:off x="1955006" y="2493168"/>
              <a:ext cx="1866900" cy="1866900"/>
              <a:chOff x="1955006" y="2493168"/>
              <a:chExt cx="1866900" cy="1866900"/>
            </a:xfrm>
          </p:grpSpPr>
          <p:sp>
            <p:nvSpPr>
              <p:cNvPr id="12" name="îṡľîḍé">
                <a:extLst>
                  <a:ext uri="{FF2B5EF4-FFF2-40B4-BE49-F238E27FC236}">
                    <a16:creationId xmlns:a16="http://schemas.microsoft.com/office/drawing/2014/main" id="{51CD9E71-D18D-4460-95D1-EEE424E17ABC}"/>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3" name="ïṡ1ídê">
                <a:extLst>
                  <a:ext uri="{FF2B5EF4-FFF2-40B4-BE49-F238E27FC236}">
                    <a16:creationId xmlns:a16="http://schemas.microsoft.com/office/drawing/2014/main" id="{79F19990-F02C-4ED3-8971-B7F0D1CB1035}"/>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4" name="islíďè">
                <a:extLst>
                  <a:ext uri="{FF2B5EF4-FFF2-40B4-BE49-F238E27FC236}">
                    <a16:creationId xmlns:a16="http://schemas.microsoft.com/office/drawing/2014/main" id="{E2665E71-C18A-4A74-B063-663B6B55DCD2}"/>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5" name="ïṩľiḋè">
                <a:extLst>
                  <a:ext uri="{FF2B5EF4-FFF2-40B4-BE49-F238E27FC236}">
                    <a16:creationId xmlns:a16="http://schemas.microsoft.com/office/drawing/2014/main" id="{36EDEC42-535C-496F-8F70-55CB368750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6" name="iṧ1íḋè">
                <a:extLst>
                  <a:ext uri="{FF2B5EF4-FFF2-40B4-BE49-F238E27FC236}">
                    <a16:creationId xmlns:a16="http://schemas.microsoft.com/office/drawing/2014/main" id="{704E6ECF-1AD7-4F39-BB3C-80C0587B3EB5}"/>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7" name="îSḻïḑê">
                <a:extLst>
                  <a:ext uri="{FF2B5EF4-FFF2-40B4-BE49-F238E27FC236}">
                    <a16:creationId xmlns:a16="http://schemas.microsoft.com/office/drawing/2014/main" id="{759B3164-A7EB-4F6F-BC38-20AD82A455DA}"/>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8" name="ï$liḓe">
                <a:extLst>
                  <a:ext uri="{FF2B5EF4-FFF2-40B4-BE49-F238E27FC236}">
                    <a16:creationId xmlns:a16="http://schemas.microsoft.com/office/drawing/2014/main" id="{6931C5EE-8D68-436F-81DE-5EAFCB2CAEA5}"/>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9" name="işľïde">
                <a:extLst>
                  <a:ext uri="{FF2B5EF4-FFF2-40B4-BE49-F238E27FC236}">
                    <a16:creationId xmlns:a16="http://schemas.microsoft.com/office/drawing/2014/main" id="{1235D125-669D-44CD-B070-EC36BB753C6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0" name="îş1íḓê">
                <a:extLst>
                  <a:ext uri="{FF2B5EF4-FFF2-40B4-BE49-F238E27FC236}">
                    <a16:creationId xmlns:a16="http://schemas.microsoft.com/office/drawing/2014/main" id="{0A576AFA-B2DF-4EB5-9C4A-170E0BE873B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9" name="iŝ1iḑé">
              <a:extLst>
                <a:ext uri="{FF2B5EF4-FFF2-40B4-BE49-F238E27FC236}">
                  <a16:creationId xmlns:a16="http://schemas.microsoft.com/office/drawing/2014/main" id="{E565326D-068F-4142-832B-CAB44A2BD1D9}"/>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0" name="îṥ1îďe">
              <a:extLst>
                <a:ext uri="{FF2B5EF4-FFF2-40B4-BE49-F238E27FC236}">
                  <a16:creationId xmlns:a16="http://schemas.microsoft.com/office/drawing/2014/main" id="{73518E75-7121-4E01-8E99-6F76C16FF0F8}"/>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1" name="ï$ľíḍé">
              <a:extLst>
                <a:ext uri="{FF2B5EF4-FFF2-40B4-BE49-F238E27FC236}">
                  <a16:creationId xmlns:a16="http://schemas.microsoft.com/office/drawing/2014/main" id="{E2AA44A7-F8C9-4FFE-A269-63DAE4ED0173}"/>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1" name="直接连接符 20">
            <a:extLst>
              <a:ext uri="{FF2B5EF4-FFF2-40B4-BE49-F238E27FC236}">
                <a16:creationId xmlns:a16="http://schemas.microsoft.com/office/drawing/2014/main" id="{46446DD3-7D71-415A-A9B4-CF8BED088353}"/>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34DA9709-F78E-48D0-8A33-8B8959E3FAB7}"/>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页脚占位符 7">
            <a:extLst>
              <a:ext uri="{FF2B5EF4-FFF2-40B4-BE49-F238E27FC236}">
                <a16:creationId xmlns:a16="http://schemas.microsoft.com/office/drawing/2014/main" id="{FA7A4332-70E2-431F-A98E-8A490657FB8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5" name="灯片编号占位符 8">
            <a:extLst>
              <a:ext uri="{FF2B5EF4-FFF2-40B4-BE49-F238E27FC236}">
                <a16:creationId xmlns:a16="http://schemas.microsoft.com/office/drawing/2014/main" id="{BCACEBE9-A528-4CB4-B62A-0D11F715951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27" name="文本占位符 26">
            <a:extLst>
              <a:ext uri="{FF2B5EF4-FFF2-40B4-BE49-F238E27FC236}">
                <a16:creationId xmlns:a16="http://schemas.microsoft.com/office/drawing/2014/main" id="{24D10B4A-D4F6-49FF-8114-E1057CAC020A}"/>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
        <p:nvSpPr>
          <p:cNvPr id="5" name="图片占位符 4">
            <a:extLst>
              <a:ext uri="{FF2B5EF4-FFF2-40B4-BE49-F238E27FC236}">
                <a16:creationId xmlns:a16="http://schemas.microsoft.com/office/drawing/2014/main" id="{42E7F196-2579-4B51-8E95-0F4D2C17DDD2}"/>
              </a:ext>
            </a:extLst>
          </p:cNvPr>
          <p:cNvSpPr>
            <a:spLocks noGrp="1"/>
          </p:cNvSpPr>
          <p:nvPr>
            <p:ph type="pic" sz="quarter" idx="11"/>
          </p:nvPr>
        </p:nvSpPr>
        <p:spPr>
          <a:xfrm>
            <a:off x="438150" y="1869696"/>
            <a:ext cx="5760000" cy="3240000"/>
          </a:xfrm>
          <a:prstGeom prst="rect">
            <a:avLst/>
          </a:prstGeom>
          <a:effectLst>
            <a:outerShdw blurRad="50800" dist="38100" dir="8100000" algn="tr" rotWithShape="0">
              <a:prstClr val="black">
                <a:alpha val="40000"/>
              </a:prstClr>
            </a:outerShdw>
          </a:effectLst>
        </p:spPr>
        <p:txBody>
          <a:bodyPr anchor="ctr"/>
          <a:lstStyle>
            <a:lvl1pPr marL="0" indent="0" algn="ctr">
              <a:buNone/>
              <a:defRPr/>
            </a:lvl1pPr>
          </a:lstStyle>
          <a:p>
            <a:endParaRPr lang="zh-CN" altLang="en-US" dirty="0"/>
          </a:p>
        </p:txBody>
      </p:sp>
      <p:grpSp>
        <p:nvGrpSpPr>
          <p:cNvPr id="26" name="组合 25">
            <a:extLst>
              <a:ext uri="{FF2B5EF4-FFF2-40B4-BE49-F238E27FC236}">
                <a16:creationId xmlns:a16="http://schemas.microsoft.com/office/drawing/2014/main" id="{247E6467-0227-4F40-BC94-432D5CC2E203}"/>
              </a:ext>
            </a:extLst>
          </p:cNvPr>
          <p:cNvGrpSpPr/>
          <p:nvPr userDrawn="1"/>
        </p:nvGrpSpPr>
        <p:grpSpPr>
          <a:xfrm>
            <a:off x="7489871" y="1267754"/>
            <a:ext cx="4617720" cy="4587144"/>
            <a:chOff x="8094213" y="1590328"/>
            <a:chExt cx="4004134" cy="3977621"/>
          </a:xfrm>
          <a:solidFill>
            <a:schemeClr val="accent1">
              <a:alpha val="5000"/>
            </a:schemeClr>
          </a:solidFill>
        </p:grpSpPr>
        <p:sp>
          <p:nvSpPr>
            <p:cNvPr id="28" name="islíďè">
              <a:extLst>
                <a:ext uri="{FF2B5EF4-FFF2-40B4-BE49-F238E27FC236}">
                  <a16:creationId xmlns:a16="http://schemas.microsoft.com/office/drawing/2014/main" id="{ED37A536-A8D9-44E1-9D7B-6FA60EC72AE2}"/>
                </a:ext>
              </a:extLst>
            </p:cNvPr>
            <p:cNvSpPr/>
            <p:nvPr userDrawn="1"/>
          </p:nvSpPr>
          <p:spPr>
            <a:xfrm>
              <a:off x="8094213" y="1590328"/>
              <a:ext cx="4004134" cy="3977621"/>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grpFill/>
            <a:ln w="9525" cap="flat">
              <a:noFill/>
              <a:prstDash val="solid"/>
              <a:miter/>
            </a:ln>
          </p:spPr>
          <p:txBody>
            <a:bodyPr anchor="ctr"/>
            <a:lstStyle/>
            <a:p>
              <a:pPr algn="ctr"/>
              <a:endParaRPr/>
            </a:p>
          </p:txBody>
        </p:sp>
        <p:sp>
          <p:nvSpPr>
            <p:cNvPr id="29" name="ïṩľiḋè">
              <a:extLst>
                <a:ext uri="{FF2B5EF4-FFF2-40B4-BE49-F238E27FC236}">
                  <a16:creationId xmlns:a16="http://schemas.microsoft.com/office/drawing/2014/main" id="{D07C4477-8CA9-479F-88E4-BF5642E51C25}"/>
                </a:ext>
              </a:extLst>
            </p:cNvPr>
            <p:cNvSpPr/>
            <p:nvPr/>
          </p:nvSpPr>
          <p:spPr>
            <a:xfrm>
              <a:off x="8169790" y="1878045"/>
              <a:ext cx="3871547" cy="2760468"/>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grpFill/>
            <a:ln w="9525" cap="flat">
              <a:noFill/>
              <a:prstDash val="solid"/>
              <a:miter/>
            </a:ln>
          </p:spPr>
          <p:txBody>
            <a:bodyPr anchor="ctr"/>
            <a:lstStyle/>
            <a:p>
              <a:pPr algn="ctr"/>
              <a:endParaRPr/>
            </a:p>
          </p:txBody>
        </p:sp>
        <p:sp>
          <p:nvSpPr>
            <p:cNvPr id="30" name="iṧ1íḋè">
              <a:extLst>
                <a:ext uri="{FF2B5EF4-FFF2-40B4-BE49-F238E27FC236}">
                  <a16:creationId xmlns:a16="http://schemas.microsoft.com/office/drawing/2014/main" id="{7E696DF1-8291-4800-83CF-8A2128849BAE}"/>
                </a:ext>
              </a:extLst>
            </p:cNvPr>
            <p:cNvSpPr/>
            <p:nvPr/>
          </p:nvSpPr>
          <p:spPr>
            <a:xfrm>
              <a:off x="9473120" y="4822809"/>
              <a:ext cx="1246320" cy="291693"/>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grpFill/>
            <a:ln w="9525" cap="flat">
              <a:noFill/>
              <a:prstDash val="solid"/>
              <a:miter/>
            </a:ln>
          </p:spPr>
          <p:txBody>
            <a:bodyPr anchor="ctr"/>
            <a:lstStyle/>
            <a:p>
              <a:pPr algn="ctr"/>
              <a:endParaRPr/>
            </a:p>
          </p:txBody>
        </p:sp>
      </p:grpSp>
    </p:spTree>
    <p:extLst>
      <p:ext uri="{BB962C8B-B14F-4D97-AF65-F5344CB8AC3E}">
        <p14:creationId xmlns:p14="http://schemas.microsoft.com/office/powerpoint/2010/main" val="886579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页脚占位符 7">
            <a:extLst>
              <a:ext uri="{FF2B5EF4-FFF2-40B4-BE49-F238E27FC236}">
                <a16:creationId xmlns:a16="http://schemas.microsoft.com/office/drawing/2014/main" id="{194AE7D4-73A8-4537-9059-7BEB3A0724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altLang="en-US"/>
              <a:t>河北农业大学</a:t>
            </a:r>
          </a:p>
        </p:txBody>
      </p:sp>
      <p:sp>
        <p:nvSpPr>
          <p:cNvPr id="9" name="灯片编号占位符 8">
            <a:extLst>
              <a:ext uri="{FF2B5EF4-FFF2-40B4-BE49-F238E27FC236}">
                <a16:creationId xmlns:a16="http://schemas.microsoft.com/office/drawing/2014/main" id="{D8362F94-5C67-4C6A-95F5-7456DBFA9B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48B57D-AE10-4CF7-A9DF-59FEFA91B28E}" type="slidenum">
              <a:rPr lang="zh-CN" altLang="en-US" smtClean="0"/>
              <a:t>‹#›</a:t>
            </a:fld>
            <a:endParaRPr lang="zh-CN" altLang="en-US"/>
          </a:p>
        </p:txBody>
      </p:sp>
    </p:spTree>
    <p:extLst>
      <p:ext uri="{BB962C8B-B14F-4D97-AF65-F5344CB8AC3E}">
        <p14:creationId xmlns:p14="http://schemas.microsoft.com/office/powerpoint/2010/main" val="1610656227"/>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49" r:id="rId4"/>
    <p:sldLayoutId id="2147483674" r:id="rId5"/>
    <p:sldLayoutId id="2147483676" r:id="rId6"/>
    <p:sldLayoutId id="2147483675" r:id="rId7"/>
    <p:sldLayoutId id="2147483673" r:id="rId8"/>
    <p:sldLayoutId id="2147483672" r:id="rId9"/>
    <p:sldLayoutId id="2147483670" r:id="rId10"/>
    <p:sldLayoutId id="2147483658" r:id="rId11"/>
    <p:sldLayoutId id="2147483659" r:id="rId12"/>
    <p:sldLayoutId id="2147483660" r:id="rId13"/>
    <p:sldLayoutId id="2147483664" r:id="rId14"/>
    <p:sldLayoutId id="2147483665" r:id="rId15"/>
    <p:sldLayoutId id="2147483668" r:id="rId16"/>
    <p:sldLayoutId id="2147483669" r:id="rId17"/>
    <p:sldLayoutId id="2147483671" r:id="rId18"/>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2" userDrawn="1">
          <p15:clr>
            <a:srgbClr val="F26B43"/>
          </p15:clr>
        </p15:guide>
        <p15:guide id="2" orient="horz" pos="4232" userDrawn="1">
          <p15:clr>
            <a:srgbClr val="F26B43"/>
          </p15:clr>
        </p15:guide>
        <p15:guide id="3" pos="248" userDrawn="1">
          <p15:clr>
            <a:srgbClr val="F26B43"/>
          </p15:clr>
        </p15:guide>
        <p15:guide id="4" pos="7424" userDrawn="1">
          <p15:clr>
            <a:srgbClr val="F26B43"/>
          </p15:clr>
        </p15:guide>
        <p15:guide id="5" orient="horz" pos="456" userDrawn="1">
          <p15:clr>
            <a:srgbClr val="F26B43"/>
          </p15:clr>
        </p15:guide>
        <p15:guide id="6" orient="horz" pos="512" userDrawn="1">
          <p15:clr>
            <a:srgbClr val="F26B43"/>
          </p15:clr>
        </p15:guide>
        <p15:guide id="7" orient="horz" pos="4016" userDrawn="1">
          <p15:clr>
            <a:srgbClr val="F26B43"/>
          </p15:clr>
        </p15:guide>
        <p15:guide id="8" orient="horz" pos="3952" userDrawn="1">
          <p15:clr>
            <a:srgbClr val="F26B43"/>
          </p15:clr>
        </p15:guide>
        <p15:guide id="9" pos="551" userDrawn="1">
          <p15:clr>
            <a:srgbClr val="F26B43"/>
          </p15:clr>
        </p15:guide>
        <p15:guide id="10" pos="712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41145"/>
      </p:ext>
    </p:extLst>
  </p:cSld>
  <p:clrMap bg1="lt1" tx1="dk1" bg2="lt2" tx2="dk2" accent1="accent1" accent2="accent2" accent3="accent3" accent4="accent4" accent5="accent5" accent6="accent6" hlink="hlink" folHlink="folHlink"/>
  <p:sldLayoutIdLst>
    <p:sldLayoutId id="2147483678" r:id="rId1"/>
    <p:sldLayoutId id="214748367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4.jpg"/><Relationship Id="rId5" Type="http://schemas.openxmlformats.org/officeDocument/2006/relationships/image" Target="../media/image11.jpg"/><Relationship Id="rId4" Type="http://schemas.openxmlformats.org/officeDocument/2006/relationships/image" Target="../media/image9.jpg"/></Relationships>
</file>

<file path=ppt/slides/_rels/slide31.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12.jpg"/><Relationship Id="rId5" Type="http://schemas.openxmlformats.org/officeDocument/2006/relationships/image" Target="../media/image9.jpg"/><Relationship Id="rId4" Type="http://schemas.openxmlformats.org/officeDocument/2006/relationships/image" Target="../media/image13.jpg"/></Relationships>
</file>

<file path=ppt/slides/_rels/slide3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15.jpg"/><Relationship Id="rId4" Type="http://schemas.openxmlformats.org/officeDocument/2006/relationships/image" Target="../media/image9.jpg"/></Relationships>
</file>

<file path=ppt/slides/_rels/slide33.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4.jpg"/><Relationship Id="rId7"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8.jpg"/><Relationship Id="rId5" Type="http://schemas.openxmlformats.org/officeDocument/2006/relationships/image" Target="../media/image6.jpg"/><Relationship Id="rId4" Type="http://schemas.openxmlformats.org/officeDocument/2006/relationships/image" Target="../media/image15.jpg"/></Relationships>
</file>

<file path=ppt/slides/_rels/slide3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59890033-110C-4E51-9214-3B53D4F0AADA}"/>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4114" b="14114"/>
          <a:stretch/>
        </p:blipFill>
        <p:spPr/>
      </p:pic>
      <p:sp>
        <p:nvSpPr>
          <p:cNvPr id="17" name="文本占位符 16">
            <a:extLst>
              <a:ext uri="{FF2B5EF4-FFF2-40B4-BE49-F238E27FC236}">
                <a16:creationId xmlns:a16="http://schemas.microsoft.com/office/drawing/2014/main" id="{3DFCA2E4-59FF-4903-AEF6-A69F8CB9D939}"/>
              </a:ext>
            </a:extLst>
          </p:cNvPr>
          <p:cNvSpPr>
            <a:spLocks noGrp="1"/>
          </p:cNvSpPr>
          <p:nvPr>
            <p:ph type="body" sz="quarter" idx="11"/>
          </p:nvPr>
        </p:nvSpPr>
        <p:spPr/>
        <p:txBody>
          <a:bodyPr/>
          <a:lstStyle/>
          <a:p>
            <a:r>
              <a:rPr lang="zh-CN" altLang="en-US" dirty="0">
                <a:sym typeface="+mn-lt"/>
              </a:rPr>
              <a:t>河北农业大学</a:t>
            </a:r>
            <a:r>
              <a:rPr lang="en-US" altLang="zh-CN" dirty="0">
                <a:sym typeface="+mn-lt"/>
              </a:rPr>
              <a:t>PPT</a:t>
            </a:r>
            <a:r>
              <a:rPr lang="zh-CN" altLang="en-US" dirty="0">
                <a:sym typeface="+mn-lt"/>
              </a:rPr>
              <a:t>模板</a:t>
            </a:r>
          </a:p>
        </p:txBody>
      </p:sp>
      <p:sp>
        <p:nvSpPr>
          <p:cNvPr id="19" name="矩形: 圆角 18">
            <a:extLst>
              <a:ext uri="{FF2B5EF4-FFF2-40B4-BE49-F238E27FC236}">
                <a16:creationId xmlns:a16="http://schemas.microsoft.com/office/drawing/2014/main" id="{E062E75C-8D2B-4753-B912-B5FD5D90E34F}"/>
              </a:ext>
            </a:extLst>
          </p:cNvPr>
          <p:cNvSpPr/>
          <p:nvPr/>
        </p:nvSpPr>
        <p:spPr>
          <a:xfrm>
            <a:off x="992934" y="6129135"/>
            <a:ext cx="666749" cy="300112"/>
          </a:xfrm>
          <a:prstGeom prst="roundRect">
            <a:avLst>
              <a:gd name="adj" fmla="val 90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cs typeface="+mn-ea"/>
                <a:sym typeface="+mn-lt"/>
              </a:rPr>
              <a:t>姓名</a:t>
            </a:r>
          </a:p>
        </p:txBody>
      </p:sp>
      <p:sp>
        <p:nvSpPr>
          <p:cNvPr id="20" name="矩形: 圆角 19">
            <a:extLst>
              <a:ext uri="{FF2B5EF4-FFF2-40B4-BE49-F238E27FC236}">
                <a16:creationId xmlns:a16="http://schemas.microsoft.com/office/drawing/2014/main" id="{F9C5DEAC-2D2B-4F93-B942-4D4B119F2970}"/>
              </a:ext>
            </a:extLst>
          </p:cNvPr>
          <p:cNvSpPr/>
          <p:nvPr/>
        </p:nvSpPr>
        <p:spPr>
          <a:xfrm>
            <a:off x="1712072" y="6129135"/>
            <a:ext cx="838199" cy="300112"/>
          </a:xfrm>
          <a:prstGeom prst="roundRect">
            <a:avLst>
              <a:gd name="adj" fmla="val 901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400" dirty="0">
                <a:solidFill>
                  <a:sysClr val="windowText" lastClr="000000"/>
                </a:solidFill>
                <a:cs typeface="+mn-ea"/>
                <a:sym typeface="+mn-lt"/>
              </a:rPr>
              <a:t>某某某</a:t>
            </a:r>
          </a:p>
        </p:txBody>
      </p:sp>
      <p:sp>
        <p:nvSpPr>
          <p:cNvPr id="21" name="矩形: 圆角 20">
            <a:extLst>
              <a:ext uri="{FF2B5EF4-FFF2-40B4-BE49-F238E27FC236}">
                <a16:creationId xmlns:a16="http://schemas.microsoft.com/office/drawing/2014/main" id="{99664FCF-40EC-4090-8502-D7388FE9F6DA}"/>
              </a:ext>
            </a:extLst>
          </p:cNvPr>
          <p:cNvSpPr/>
          <p:nvPr/>
        </p:nvSpPr>
        <p:spPr>
          <a:xfrm>
            <a:off x="2985215" y="6129135"/>
            <a:ext cx="666749" cy="300112"/>
          </a:xfrm>
          <a:prstGeom prst="roundRect">
            <a:avLst>
              <a:gd name="adj" fmla="val 90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cs typeface="+mn-ea"/>
                <a:sym typeface="+mn-lt"/>
              </a:rPr>
              <a:t>学院</a:t>
            </a:r>
          </a:p>
        </p:txBody>
      </p:sp>
      <p:sp>
        <p:nvSpPr>
          <p:cNvPr id="22" name="矩形: 圆角 21">
            <a:extLst>
              <a:ext uri="{FF2B5EF4-FFF2-40B4-BE49-F238E27FC236}">
                <a16:creationId xmlns:a16="http://schemas.microsoft.com/office/drawing/2014/main" id="{8665B96C-C7EB-47D7-AA87-BFEB13463A3E}"/>
              </a:ext>
            </a:extLst>
          </p:cNvPr>
          <p:cNvSpPr/>
          <p:nvPr/>
        </p:nvSpPr>
        <p:spPr>
          <a:xfrm>
            <a:off x="3704353" y="6129135"/>
            <a:ext cx="2464116" cy="300112"/>
          </a:xfrm>
          <a:prstGeom prst="roundRect">
            <a:avLst>
              <a:gd name="adj" fmla="val 901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400" dirty="0">
                <a:solidFill>
                  <a:sysClr val="windowText" lastClr="000000"/>
                </a:solidFill>
                <a:cs typeface="+mn-ea"/>
                <a:sym typeface="+mn-lt"/>
              </a:rPr>
              <a:t>机电工程学院</a:t>
            </a:r>
          </a:p>
        </p:txBody>
      </p:sp>
      <p:sp>
        <p:nvSpPr>
          <p:cNvPr id="23" name="箭头: V 形 22">
            <a:extLst>
              <a:ext uri="{FF2B5EF4-FFF2-40B4-BE49-F238E27FC236}">
                <a16:creationId xmlns:a16="http://schemas.microsoft.com/office/drawing/2014/main" id="{7B522BEF-5D25-445A-AA84-75C58F1874C4}"/>
              </a:ext>
            </a:extLst>
          </p:cNvPr>
          <p:cNvSpPr/>
          <p:nvPr/>
        </p:nvSpPr>
        <p:spPr>
          <a:xfrm rot="5400000">
            <a:off x="3871862" y="-3133166"/>
            <a:ext cx="4448277" cy="12192000"/>
          </a:xfrm>
          <a:prstGeom prst="chevron">
            <a:avLst>
              <a:gd name="adj" fmla="val 5724"/>
            </a:avLst>
          </a:prstGeom>
          <a:gradFill>
            <a:gsLst>
              <a:gs pos="53000">
                <a:schemeClr val="accent1">
                  <a:lumMod val="100000"/>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cs typeface="+mn-ea"/>
              <a:sym typeface="+mn-lt"/>
            </a:endParaRPr>
          </a:p>
        </p:txBody>
      </p:sp>
    </p:spTree>
    <p:extLst>
      <p:ext uri="{BB962C8B-B14F-4D97-AF65-F5344CB8AC3E}">
        <p14:creationId xmlns:p14="http://schemas.microsoft.com/office/powerpoint/2010/main" val="13291410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93B5FCCE-BADA-4A2F-AD36-6ED6FAD7942F}"/>
              </a:ext>
            </a:extLst>
          </p:cNvPr>
          <p:cNvSpPr/>
          <p:nvPr/>
        </p:nvSpPr>
        <p:spPr>
          <a:xfrm rot="10800000" flipH="1">
            <a:off x="6038850" y="1778604"/>
            <a:ext cx="5225705" cy="1542562"/>
          </a:xfrm>
          <a:prstGeom prst="rect">
            <a:avLst/>
          </a:prstGeom>
          <a:gradFill>
            <a:gsLst>
              <a:gs pos="0">
                <a:schemeClr val="bg1">
                  <a:alpha val="0"/>
                </a:schemeClr>
              </a:gs>
              <a:gs pos="100000">
                <a:schemeClr val="bg1"/>
              </a:gs>
            </a:gsLst>
            <a:lin ang="0" scaled="1"/>
          </a:gradFill>
          <a:ln>
            <a:gradFill flip="none" rotWithShape="1">
              <a:gsLst>
                <a:gs pos="5000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7" name="矩形 26">
            <a:extLst>
              <a:ext uri="{FF2B5EF4-FFF2-40B4-BE49-F238E27FC236}">
                <a16:creationId xmlns:a16="http://schemas.microsoft.com/office/drawing/2014/main" id="{108F8EAF-96EA-4A86-8856-36E55A0494C9}"/>
              </a:ext>
            </a:extLst>
          </p:cNvPr>
          <p:cNvSpPr/>
          <p:nvPr/>
        </p:nvSpPr>
        <p:spPr>
          <a:xfrm rot="10800000" flipH="1">
            <a:off x="6038850" y="3536833"/>
            <a:ext cx="5225705" cy="1542562"/>
          </a:xfrm>
          <a:prstGeom prst="rect">
            <a:avLst/>
          </a:prstGeom>
          <a:gradFill>
            <a:gsLst>
              <a:gs pos="0">
                <a:schemeClr val="bg1">
                  <a:alpha val="0"/>
                </a:schemeClr>
              </a:gs>
              <a:gs pos="100000">
                <a:schemeClr val="bg1"/>
              </a:gs>
            </a:gsLst>
            <a:lin ang="0" scaled="1"/>
          </a:gradFill>
          <a:ln>
            <a:gradFill flip="none" rotWithShape="1">
              <a:gsLst>
                <a:gs pos="5000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页脚占位符 22">
            <a:extLst>
              <a:ext uri="{FF2B5EF4-FFF2-40B4-BE49-F238E27FC236}">
                <a16:creationId xmlns:a16="http://schemas.microsoft.com/office/drawing/2014/main" id="{7D089193-D925-44A1-BF57-21B74E073546}"/>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9AA9818F-006E-4AE0-A720-477847701085}"/>
              </a:ext>
            </a:extLst>
          </p:cNvPr>
          <p:cNvSpPr>
            <a:spLocks noGrp="1"/>
          </p:cNvSpPr>
          <p:nvPr>
            <p:ph type="sldNum" sz="quarter" idx="4"/>
          </p:nvPr>
        </p:nvSpPr>
        <p:spPr/>
        <p:txBody>
          <a:bodyPr/>
          <a:lstStyle/>
          <a:p>
            <a:r>
              <a:rPr lang="en-US" altLang="zh-CN"/>
              <a:t>- </a:t>
            </a:r>
            <a:fld id="{A548B57D-AE10-4CF7-A9DF-59FEFA91B28E}" type="slidenum">
              <a:rPr lang="zh-CN" altLang="en-US" smtClean="0"/>
              <a:pPr/>
              <a:t>10</a:t>
            </a:fld>
            <a:r>
              <a:rPr lang="zh-CN" altLang="en-US"/>
              <a:t> </a:t>
            </a:r>
            <a:r>
              <a:rPr lang="en-US" altLang="zh-CN"/>
              <a:t>-</a:t>
            </a:r>
            <a:endParaRPr lang="zh-CN" altLang="en-US" dirty="0"/>
          </a:p>
        </p:txBody>
      </p:sp>
      <p:sp>
        <p:nvSpPr>
          <p:cNvPr id="26" name="文本占位符 25">
            <a:extLst>
              <a:ext uri="{FF2B5EF4-FFF2-40B4-BE49-F238E27FC236}">
                <a16:creationId xmlns:a16="http://schemas.microsoft.com/office/drawing/2014/main" id="{01DBF82C-DB87-4DFB-B145-1826FA74E204}"/>
              </a:ext>
            </a:extLst>
          </p:cNvPr>
          <p:cNvSpPr>
            <a:spLocks noGrp="1"/>
          </p:cNvSpPr>
          <p:nvPr>
            <p:ph type="body" sz="quarter" idx="11"/>
          </p:nvPr>
        </p:nvSpPr>
        <p:spPr/>
        <p:txBody>
          <a:bodyPr/>
          <a:lstStyle/>
          <a:p>
            <a:r>
              <a:rPr lang="zh-CN" altLang="en-US" dirty="0">
                <a:sym typeface="+mn-lt"/>
              </a:rPr>
              <a:t>图文举例</a:t>
            </a:r>
          </a:p>
        </p:txBody>
      </p:sp>
      <p:pic>
        <p:nvPicPr>
          <p:cNvPr id="16" name="图片占位符 15">
            <a:extLst>
              <a:ext uri="{FF2B5EF4-FFF2-40B4-BE49-F238E27FC236}">
                <a16:creationId xmlns:a16="http://schemas.microsoft.com/office/drawing/2014/main" id="{B0283F4A-E816-4F37-9210-38F45D52F43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76" b="176"/>
          <a:stretch>
            <a:fillRect/>
          </a:stretch>
        </p:blipFill>
        <p:spPr/>
      </p:pic>
      <p:sp>
        <p:nvSpPr>
          <p:cNvPr id="5" name="TextBox 19"/>
          <p:cNvSpPr txBox="1"/>
          <p:nvPr/>
        </p:nvSpPr>
        <p:spPr>
          <a:xfrm>
            <a:off x="6871055" y="1932722"/>
            <a:ext cx="2524328" cy="497316"/>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nSpc>
                <a:spcPct val="120000"/>
              </a:lnSpc>
            </a:pPr>
            <a:r>
              <a:rPr lang="zh-CN" altLang="en-US" sz="2400" b="1" dirty="0">
                <a:solidFill>
                  <a:schemeClr val="accent1"/>
                </a:solidFill>
                <a:latin typeface="+mn-lt"/>
                <a:cs typeface="+mn-ea"/>
                <a:sym typeface="+mn-lt"/>
              </a:rPr>
              <a:t>标题文字添加</a:t>
            </a:r>
            <a:endParaRPr lang="en-US" sz="2400" b="1" dirty="0">
              <a:solidFill>
                <a:schemeClr val="accent1"/>
              </a:solidFill>
              <a:latin typeface="+mn-lt"/>
              <a:cs typeface="+mn-ea"/>
              <a:sym typeface="+mn-lt"/>
            </a:endParaRPr>
          </a:p>
        </p:txBody>
      </p:sp>
      <p:sp>
        <p:nvSpPr>
          <p:cNvPr id="6" name="文本框 5"/>
          <p:cNvSpPr txBox="1"/>
          <p:nvPr/>
        </p:nvSpPr>
        <p:spPr>
          <a:xfrm>
            <a:off x="6871054" y="2369684"/>
            <a:ext cx="4389083" cy="787075"/>
          </a:xfrm>
          <a:prstGeom prst="rect">
            <a:avLst/>
          </a:prstGeom>
          <a:noFill/>
        </p:spPr>
        <p:txBody>
          <a:bodyPr wrap="square" rIns="0" rtlCol="0">
            <a:spAutoFit/>
            <a:scene3d>
              <a:camera prst="orthographicFront"/>
              <a:lightRig rig="threePt" dir="t"/>
            </a:scene3d>
            <a:sp3d contourW="12700"/>
          </a:bodyPr>
          <a:lstStyle/>
          <a:p>
            <a:pPr algn="just">
              <a:lnSpc>
                <a:spcPct val="15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12" name="TextBox 19"/>
          <p:cNvSpPr txBox="1"/>
          <p:nvPr/>
        </p:nvSpPr>
        <p:spPr>
          <a:xfrm>
            <a:off x="6871054" y="3725882"/>
            <a:ext cx="2673609" cy="497316"/>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nSpc>
                <a:spcPct val="120000"/>
              </a:lnSpc>
            </a:pPr>
            <a:r>
              <a:rPr lang="zh-CN" altLang="en-US" sz="2400" b="1" dirty="0">
                <a:solidFill>
                  <a:schemeClr val="accent1"/>
                </a:solidFill>
                <a:latin typeface="+mn-lt"/>
                <a:cs typeface="+mn-ea"/>
                <a:sym typeface="+mn-lt"/>
              </a:rPr>
              <a:t>标题文字添加</a:t>
            </a:r>
            <a:endParaRPr lang="en-US" sz="2400" b="1" dirty="0">
              <a:solidFill>
                <a:schemeClr val="accent1"/>
              </a:solidFill>
              <a:latin typeface="+mn-lt"/>
              <a:cs typeface="+mn-ea"/>
              <a:sym typeface="+mn-lt"/>
            </a:endParaRPr>
          </a:p>
        </p:txBody>
      </p:sp>
      <p:sp>
        <p:nvSpPr>
          <p:cNvPr id="13" name="文本框 12"/>
          <p:cNvSpPr txBox="1"/>
          <p:nvPr/>
        </p:nvSpPr>
        <p:spPr>
          <a:xfrm>
            <a:off x="6871055" y="4235957"/>
            <a:ext cx="4389084" cy="787075"/>
          </a:xfrm>
          <a:prstGeom prst="rect">
            <a:avLst/>
          </a:prstGeom>
          <a:noFill/>
        </p:spPr>
        <p:txBody>
          <a:bodyPr wrap="square" rIns="0" rtlCol="0">
            <a:spAutoFit/>
            <a:scene3d>
              <a:camera prst="orthographicFront"/>
              <a:lightRig rig="threePt" dir="t"/>
            </a:scene3d>
            <a:sp3d contourW="12700"/>
          </a:bodyPr>
          <a:lstStyle/>
          <a:p>
            <a:pPr algn="just">
              <a:lnSpc>
                <a:spcPct val="150000"/>
              </a:lnSpc>
              <a:spcBef>
                <a:spcPct val="0"/>
              </a:spcBef>
            </a:pPr>
            <a:r>
              <a:rPr lang="zh-CN" altLang="en-US" sz="1600" dirty="0">
                <a:solidFill>
                  <a:schemeClr val="tx1">
                    <a:lumMod val="65000"/>
                    <a:lumOff val="35000"/>
                  </a:schemeClr>
                </a:solidFill>
                <a:cs typeface="+mn-ea"/>
                <a:sym typeface="+mn-lt"/>
              </a:rPr>
              <a:t>您的内容打在这里，或者通过复制您的文本后，在此框中选择粘贴，并选择只保留文字。</a:t>
            </a:r>
          </a:p>
        </p:txBody>
      </p:sp>
      <p:grpSp>
        <p:nvGrpSpPr>
          <p:cNvPr id="25" name="组合 24">
            <a:extLst>
              <a:ext uri="{FF2B5EF4-FFF2-40B4-BE49-F238E27FC236}">
                <a16:creationId xmlns:a16="http://schemas.microsoft.com/office/drawing/2014/main" id="{39E7F826-D8BF-4C03-8226-78A7C94B2093}"/>
              </a:ext>
            </a:extLst>
          </p:cNvPr>
          <p:cNvGrpSpPr/>
          <p:nvPr/>
        </p:nvGrpSpPr>
        <p:grpSpPr>
          <a:xfrm>
            <a:off x="6038850" y="2118594"/>
            <a:ext cx="797911" cy="2625536"/>
            <a:chOff x="5488589" y="1912974"/>
            <a:chExt cx="537474" cy="1768565"/>
          </a:xfrm>
        </p:grpSpPr>
        <p:sp>
          <p:nvSpPr>
            <p:cNvPr id="7" name="椭圆 6"/>
            <p:cNvSpPr/>
            <p:nvPr/>
          </p:nvSpPr>
          <p:spPr>
            <a:xfrm>
              <a:off x="5488589" y="1912974"/>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8" name="椭圆 34"/>
            <p:cNvSpPr/>
            <p:nvPr/>
          </p:nvSpPr>
          <p:spPr>
            <a:xfrm>
              <a:off x="5643529" y="2042808"/>
              <a:ext cx="227593" cy="27181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sp>
          <p:nvSpPr>
            <p:cNvPr id="11" name="椭圆 10"/>
            <p:cNvSpPr/>
            <p:nvPr/>
          </p:nvSpPr>
          <p:spPr>
            <a:xfrm>
              <a:off x="5488589" y="3144065"/>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9" name="椭圆 35"/>
            <p:cNvSpPr/>
            <p:nvPr/>
          </p:nvSpPr>
          <p:spPr>
            <a:xfrm>
              <a:off x="5621420" y="3275200"/>
              <a:ext cx="271812" cy="269211"/>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grpSp>
      <p:sp>
        <p:nvSpPr>
          <p:cNvPr id="29" name="矩形 28">
            <a:extLst>
              <a:ext uri="{FF2B5EF4-FFF2-40B4-BE49-F238E27FC236}">
                <a16:creationId xmlns:a16="http://schemas.microsoft.com/office/drawing/2014/main" id="{30D2FE1F-8753-43DD-BFCD-6F8A515ED7B7}"/>
              </a:ext>
            </a:extLst>
          </p:cNvPr>
          <p:cNvSpPr/>
          <p:nvPr/>
        </p:nvSpPr>
        <p:spPr>
          <a:xfrm flipH="1">
            <a:off x="11271567" y="3536833"/>
            <a:ext cx="45719" cy="15425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a:extLst>
              <a:ext uri="{FF2B5EF4-FFF2-40B4-BE49-F238E27FC236}">
                <a16:creationId xmlns:a16="http://schemas.microsoft.com/office/drawing/2014/main" id="{38928A20-4AF9-4433-914C-5779B03DEBD9}"/>
              </a:ext>
            </a:extLst>
          </p:cNvPr>
          <p:cNvSpPr/>
          <p:nvPr/>
        </p:nvSpPr>
        <p:spPr>
          <a:xfrm flipH="1">
            <a:off x="11271567" y="1778604"/>
            <a:ext cx="45719" cy="15425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554288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948D6B24-694F-407A-9733-BBFBBE185961}"/>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9248" b="39248"/>
          <a:stretch/>
        </p:blipFill>
        <p:spPr/>
      </p:pic>
      <p:sp>
        <p:nvSpPr>
          <p:cNvPr id="5" name="页脚占位符 4">
            <a:extLst>
              <a:ext uri="{FF2B5EF4-FFF2-40B4-BE49-F238E27FC236}">
                <a16:creationId xmlns:a16="http://schemas.microsoft.com/office/drawing/2014/main" id="{50831C85-BBD9-49C7-85AC-27FDD22B47F8}"/>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3" name="灯片编号占位符 2">
            <a:extLst>
              <a:ext uri="{FF2B5EF4-FFF2-40B4-BE49-F238E27FC236}">
                <a16:creationId xmlns:a16="http://schemas.microsoft.com/office/drawing/2014/main" id="{52137105-9979-4514-A96A-0D2AB091230C}"/>
              </a:ext>
            </a:extLst>
          </p:cNvPr>
          <p:cNvSpPr>
            <a:spLocks noGrp="1"/>
          </p:cNvSpPr>
          <p:nvPr>
            <p:ph type="sldNum" sz="quarter" idx="4"/>
          </p:nvPr>
        </p:nvSpPr>
        <p:spPr/>
        <p:txBody>
          <a:bodyPr/>
          <a:lstStyle/>
          <a:p>
            <a:r>
              <a:rPr lang="en-US" altLang="zh-CN"/>
              <a:t>- </a:t>
            </a:r>
            <a:fld id="{A548B57D-AE10-4CF7-A9DF-59FEFA91B28E}" type="slidenum">
              <a:rPr lang="zh-CN" altLang="en-US" smtClean="0"/>
              <a:pPr/>
              <a:t>11</a:t>
            </a:fld>
            <a:r>
              <a:rPr lang="zh-CN" altLang="en-US"/>
              <a:t> </a:t>
            </a:r>
            <a:r>
              <a:rPr lang="en-US" altLang="zh-CN"/>
              <a:t>-</a:t>
            </a:r>
            <a:endParaRPr lang="zh-CN" altLang="en-US" dirty="0"/>
          </a:p>
        </p:txBody>
      </p:sp>
      <p:sp>
        <p:nvSpPr>
          <p:cNvPr id="20" name="文本占位符 19">
            <a:extLst>
              <a:ext uri="{FF2B5EF4-FFF2-40B4-BE49-F238E27FC236}">
                <a16:creationId xmlns:a16="http://schemas.microsoft.com/office/drawing/2014/main" id="{1E06CA5E-9632-47E6-8555-C3F1C8407C46}"/>
              </a:ext>
            </a:extLst>
          </p:cNvPr>
          <p:cNvSpPr>
            <a:spLocks noGrp="1"/>
          </p:cNvSpPr>
          <p:nvPr>
            <p:ph type="body" sz="quarter" idx="11"/>
          </p:nvPr>
        </p:nvSpPr>
        <p:spPr/>
        <p:txBody>
          <a:bodyPr/>
          <a:lstStyle/>
          <a:p>
            <a:r>
              <a:rPr lang="zh-CN" altLang="en-US" dirty="0">
                <a:sym typeface="+mn-lt"/>
              </a:rPr>
              <a:t>图文举例</a:t>
            </a:r>
          </a:p>
        </p:txBody>
      </p:sp>
      <p:sp>
        <p:nvSpPr>
          <p:cNvPr id="7" name="íşļîḋê">
            <a:extLst>
              <a:ext uri="{FF2B5EF4-FFF2-40B4-BE49-F238E27FC236}">
                <a16:creationId xmlns:a16="http://schemas.microsoft.com/office/drawing/2014/main" id="{6308E1DA-0E38-4425-B047-CC8A1560108D}"/>
              </a:ext>
            </a:extLst>
          </p:cNvPr>
          <p:cNvSpPr/>
          <p:nvPr/>
        </p:nvSpPr>
        <p:spPr bwMode="auto">
          <a:xfrm>
            <a:off x="669925" y="1308081"/>
            <a:ext cx="5561075" cy="1747410"/>
          </a:xfrm>
          <a:prstGeom prst="rect">
            <a:avLst/>
          </a:prstGeom>
          <a:solidFill>
            <a:schemeClr val="tx1">
              <a:alpha val="80000"/>
            </a:schemeClr>
          </a:solidFill>
          <a:ln>
            <a:noFill/>
          </a:ln>
          <a:extLst/>
        </p:spPr>
        <p:txBody>
          <a:bodyPr wrap="square" lIns="90000" tIns="46800" rIns="90000" bIns="46800" rtlCol="0">
            <a:normAutofit/>
          </a:bodyPr>
          <a:lstStyle/>
          <a:p>
            <a:pPr algn="ctr">
              <a:lnSpc>
                <a:spcPct val="120000"/>
              </a:lnSpc>
            </a:pPr>
            <a:endParaRPr lang="zh-CN" altLang="en-US" sz="1400" dirty="0">
              <a:solidFill>
                <a:schemeClr val="bg1"/>
              </a:solidFill>
              <a:cs typeface="+mn-ea"/>
              <a:sym typeface="+mn-lt"/>
            </a:endParaRPr>
          </a:p>
        </p:txBody>
      </p:sp>
      <p:sp>
        <p:nvSpPr>
          <p:cNvPr id="8" name="íṧḷíḓe">
            <a:extLst>
              <a:ext uri="{FF2B5EF4-FFF2-40B4-BE49-F238E27FC236}">
                <a16:creationId xmlns:a16="http://schemas.microsoft.com/office/drawing/2014/main" id="{68373772-F6EA-4C03-9CED-1FF4A2E7F90B}"/>
              </a:ext>
            </a:extLst>
          </p:cNvPr>
          <p:cNvSpPr txBox="1"/>
          <p:nvPr/>
        </p:nvSpPr>
        <p:spPr>
          <a:xfrm>
            <a:off x="781562" y="1455794"/>
            <a:ext cx="5314438" cy="1468059"/>
          </a:xfrm>
          <a:prstGeom prst="rect">
            <a:avLst/>
          </a:prstGeom>
          <a:noFill/>
        </p:spPr>
        <p:txBody>
          <a:bodyPr wrap="square" lIns="90000" tIns="46800" rIns="90000" bIns="46800" rtlCol="0" anchor="ctr">
            <a:normAutofit/>
          </a:bodyPr>
          <a:lstStyle/>
          <a:p>
            <a:pPr algn="just">
              <a:lnSpc>
                <a:spcPct val="120000"/>
              </a:lnSpc>
              <a:spcBef>
                <a:spcPct val="0"/>
              </a:spcBef>
              <a:buNone/>
            </a:pPr>
            <a:r>
              <a:rPr lang="zh-CN" altLang="en-US" sz="2000" dirty="0">
                <a:solidFill>
                  <a:schemeClr val="bg1"/>
                </a:solidFill>
                <a:cs typeface="+mn-ea"/>
                <a:sym typeface="+mn-lt"/>
              </a:rPr>
              <a:t>您的内容打在这里，或者通过复制您的文本后，在此框中选择粘贴，并选择只保留文字。</a:t>
            </a:r>
          </a:p>
        </p:txBody>
      </p:sp>
      <p:grpSp>
        <p:nvGrpSpPr>
          <p:cNvPr id="2" name="组合 1">
            <a:extLst>
              <a:ext uri="{FF2B5EF4-FFF2-40B4-BE49-F238E27FC236}">
                <a16:creationId xmlns:a16="http://schemas.microsoft.com/office/drawing/2014/main" id="{FD11398C-1263-41D9-AB8D-2240FE8DCDD0}"/>
              </a:ext>
            </a:extLst>
          </p:cNvPr>
          <p:cNvGrpSpPr/>
          <p:nvPr/>
        </p:nvGrpSpPr>
        <p:grpSpPr>
          <a:xfrm>
            <a:off x="874713" y="3328789"/>
            <a:ext cx="10442575" cy="2737714"/>
            <a:chOff x="669925" y="3328789"/>
            <a:chExt cx="10858223" cy="2737714"/>
          </a:xfrm>
        </p:grpSpPr>
        <p:sp>
          <p:nvSpPr>
            <p:cNvPr id="16" name="ïṡḷîḑé">
              <a:extLst>
                <a:ext uri="{FF2B5EF4-FFF2-40B4-BE49-F238E27FC236}">
                  <a16:creationId xmlns:a16="http://schemas.microsoft.com/office/drawing/2014/main" id="{253E51F6-B593-40B5-9F1F-99AB5B16C890}"/>
                </a:ext>
              </a:extLst>
            </p:cNvPr>
            <p:cNvSpPr/>
            <p:nvPr/>
          </p:nvSpPr>
          <p:spPr bwMode="gray">
            <a:xfrm>
              <a:off x="669925" y="3328789"/>
              <a:ext cx="3400673" cy="8382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46800" rIns="90000" bIns="46800" numCol="1" spcCol="0" rtlCol="0" fromWordArt="0" anchor="ctr" anchorCtr="0" forceAA="0" compatLnSpc="1">
              <a:prstTxWarp prst="textNoShape">
                <a:avLst/>
              </a:prstTxWarp>
              <a:normAutofit/>
            </a:bodyPr>
            <a:lstStyle/>
            <a:p>
              <a:pPr algn="ctr">
                <a:lnSpc>
                  <a:spcPct val="120000"/>
                </a:lnSpc>
              </a:pPr>
              <a:r>
                <a:rPr lang="zh-CN" altLang="en-US" sz="2800" b="1" dirty="0">
                  <a:cs typeface="+mn-ea"/>
                  <a:sym typeface="+mn-lt"/>
                </a:rPr>
                <a:t>标题文字添加</a:t>
              </a:r>
              <a:endParaRPr lang="en-US" altLang="zh-CN" sz="2800" b="1" dirty="0">
                <a:cs typeface="+mn-ea"/>
                <a:sym typeface="+mn-lt"/>
              </a:endParaRPr>
            </a:p>
          </p:txBody>
        </p:sp>
        <p:sp>
          <p:nvSpPr>
            <p:cNvPr id="17" name="iṧľíḋê">
              <a:extLst>
                <a:ext uri="{FF2B5EF4-FFF2-40B4-BE49-F238E27FC236}">
                  <a16:creationId xmlns:a16="http://schemas.microsoft.com/office/drawing/2014/main" id="{5ECD051C-95B9-4D23-A931-8964A9076AFF}"/>
                </a:ext>
              </a:extLst>
            </p:cNvPr>
            <p:cNvSpPr/>
            <p:nvPr/>
          </p:nvSpPr>
          <p:spPr bwMode="gray">
            <a:xfrm>
              <a:off x="669925" y="4243189"/>
              <a:ext cx="3400673" cy="182331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46800" rIns="252000" bIns="46800" numCol="1" spcCol="0" rtlCol="0" fromWordArt="0" anchor="ctr" anchorCtr="0" forceAA="0" compatLnSpc="1">
              <a:prstTxWarp prst="textNoShape">
                <a:avLst/>
              </a:prstTxWarp>
              <a:normAutofit/>
            </a:bodyPr>
            <a:lstStyle/>
            <a:p>
              <a:pPr algn="just">
                <a:lnSpc>
                  <a:spcPct val="12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14" name="îŝľîḋé">
              <a:extLst>
                <a:ext uri="{FF2B5EF4-FFF2-40B4-BE49-F238E27FC236}">
                  <a16:creationId xmlns:a16="http://schemas.microsoft.com/office/drawing/2014/main" id="{42E01B3E-3745-49B8-BF09-60F797D660F7}"/>
                </a:ext>
              </a:extLst>
            </p:cNvPr>
            <p:cNvSpPr/>
            <p:nvPr/>
          </p:nvSpPr>
          <p:spPr bwMode="gray">
            <a:xfrm>
              <a:off x="4398700" y="3328789"/>
              <a:ext cx="3400673" cy="8382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46800" rIns="90000" bIns="46800" numCol="1" spcCol="0" rtlCol="0" fromWordArt="0" anchor="ctr" anchorCtr="0" forceAA="0" compatLnSpc="1">
              <a:prstTxWarp prst="textNoShape">
                <a:avLst/>
              </a:prstTxWarp>
              <a:normAutofit/>
            </a:bodyPr>
            <a:lstStyle/>
            <a:p>
              <a:pPr algn="ctr">
                <a:lnSpc>
                  <a:spcPct val="120000"/>
                </a:lnSpc>
              </a:pPr>
              <a:r>
                <a:rPr lang="zh-CN" altLang="en-US" sz="2800" b="1" dirty="0">
                  <a:cs typeface="+mn-ea"/>
                  <a:sym typeface="+mn-lt"/>
                </a:rPr>
                <a:t>标题文字添加</a:t>
              </a:r>
              <a:endParaRPr lang="en-US" altLang="zh-CN" sz="2800" b="1" dirty="0">
                <a:cs typeface="+mn-ea"/>
                <a:sym typeface="+mn-lt"/>
              </a:endParaRPr>
            </a:p>
          </p:txBody>
        </p:sp>
        <p:sp>
          <p:nvSpPr>
            <p:cNvPr id="15" name="îṧḻíḓé">
              <a:extLst>
                <a:ext uri="{FF2B5EF4-FFF2-40B4-BE49-F238E27FC236}">
                  <a16:creationId xmlns:a16="http://schemas.microsoft.com/office/drawing/2014/main" id="{B3A122B0-BB4C-4732-A71F-A90F51BEDFC2}"/>
                </a:ext>
              </a:extLst>
            </p:cNvPr>
            <p:cNvSpPr/>
            <p:nvPr/>
          </p:nvSpPr>
          <p:spPr bwMode="gray">
            <a:xfrm>
              <a:off x="4398700" y="4243189"/>
              <a:ext cx="3400673" cy="182331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46800" rIns="252000" bIns="46800" numCol="1" spcCol="0" rtlCol="0" fromWordArt="0" anchor="ctr" anchorCtr="0" forceAA="0" compatLnSpc="1">
              <a:prstTxWarp prst="textNoShape">
                <a:avLst/>
              </a:prstTxWarp>
              <a:normAutofit/>
            </a:bodyPr>
            <a:lstStyle/>
            <a:p>
              <a:pPr algn="just">
                <a:lnSpc>
                  <a:spcPct val="12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12" name="ïṥ1ïḑe">
              <a:extLst>
                <a:ext uri="{FF2B5EF4-FFF2-40B4-BE49-F238E27FC236}">
                  <a16:creationId xmlns:a16="http://schemas.microsoft.com/office/drawing/2014/main" id="{440C040E-13A8-4C58-8BD8-E176EFDC1AFA}"/>
                </a:ext>
              </a:extLst>
            </p:cNvPr>
            <p:cNvSpPr/>
            <p:nvPr/>
          </p:nvSpPr>
          <p:spPr bwMode="gray">
            <a:xfrm>
              <a:off x="8127475" y="3328789"/>
              <a:ext cx="3400673" cy="8382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46800" rIns="90000" bIns="46800" numCol="1" spcCol="0" rtlCol="0" fromWordArt="0" anchor="ctr" anchorCtr="0" forceAA="0" compatLnSpc="1">
              <a:prstTxWarp prst="textNoShape">
                <a:avLst/>
              </a:prstTxWarp>
              <a:normAutofit/>
            </a:bodyPr>
            <a:lstStyle/>
            <a:p>
              <a:pPr algn="ctr">
                <a:lnSpc>
                  <a:spcPct val="120000"/>
                </a:lnSpc>
              </a:pPr>
              <a:r>
                <a:rPr lang="zh-CN" altLang="en-US" sz="2800" b="1" dirty="0">
                  <a:cs typeface="+mn-ea"/>
                  <a:sym typeface="+mn-lt"/>
                </a:rPr>
                <a:t>标题文字添加</a:t>
              </a:r>
              <a:endParaRPr lang="en-US" altLang="zh-CN" sz="2800" b="1" dirty="0">
                <a:cs typeface="+mn-ea"/>
                <a:sym typeface="+mn-lt"/>
              </a:endParaRPr>
            </a:p>
          </p:txBody>
        </p:sp>
        <p:sp>
          <p:nvSpPr>
            <p:cNvPr id="13" name="íşľíḋê">
              <a:extLst>
                <a:ext uri="{FF2B5EF4-FFF2-40B4-BE49-F238E27FC236}">
                  <a16:creationId xmlns:a16="http://schemas.microsoft.com/office/drawing/2014/main" id="{E32ADCBE-8968-4B6D-8BF3-55F1B90E9B91}"/>
                </a:ext>
              </a:extLst>
            </p:cNvPr>
            <p:cNvSpPr/>
            <p:nvPr/>
          </p:nvSpPr>
          <p:spPr bwMode="gray">
            <a:xfrm>
              <a:off x="8127475" y="4243189"/>
              <a:ext cx="3400673" cy="182331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46800" rIns="252000" bIns="46800" numCol="1" spcCol="0" rtlCol="0" fromWordArt="0" anchor="ctr" anchorCtr="0" forceAA="0" compatLnSpc="1">
              <a:prstTxWarp prst="textNoShape">
                <a:avLst/>
              </a:prstTxWarp>
              <a:normAutofit/>
            </a:bodyPr>
            <a:lstStyle/>
            <a:p>
              <a:pPr algn="just">
                <a:lnSpc>
                  <a:spcPct val="12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您的内容打在这里，或者通过复制您的文本后，在此框中选择粘贴，并选择只保留文字。</a:t>
              </a:r>
            </a:p>
          </p:txBody>
        </p:sp>
      </p:grpSp>
    </p:spTree>
    <p:extLst>
      <p:ext uri="{BB962C8B-B14F-4D97-AF65-F5344CB8AC3E}">
        <p14:creationId xmlns:p14="http://schemas.microsoft.com/office/powerpoint/2010/main" val="4173637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id="{D582F112-D797-457F-8314-0ADADBBF767A}"/>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9248" b="39248"/>
          <a:stretch/>
        </p:blipFill>
        <p:spPr/>
      </p:pic>
      <p:sp>
        <p:nvSpPr>
          <p:cNvPr id="6" name="页脚占位符 5">
            <a:extLst>
              <a:ext uri="{FF2B5EF4-FFF2-40B4-BE49-F238E27FC236}">
                <a16:creationId xmlns:a16="http://schemas.microsoft.com/office/drawing/2014/main" id="{ABCD963A-EB16-4C43-857F-389A882A07DC}"/>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6F0618EF-45A1-4F4D-A5A2-4EC04F65FE1F}"/>
              </a:ext>
            </a:extLst>
          </p:cNvPr>
          <p:cNvSpPr>
            <a:spLocks noGrp="1"/>
          </p:cNvSpPr>
          <p:nvPr>
            <p:ph type="sldNum" sz="quarter" idx="4"/>
          </p:nvPr>
        </p:nvSpPr>
        <p:spPr/>
        <p:txBody>
          <a:bodyPr/>
          <a:lstStyle/>
          <a:p>
            <a:r>
              <a:rPr lang="en-US" altLang="zh-CN"/>
              <a:t>- </a:t>
            </a:r>
            <a:fld id="{A548B57D-AE10-4CF7-A9DF-59FEFA91B28E}" type="slidenum">
              <a:rPr lang="zh-CN" altLang="en-US" smtClean="0"/>
              <a:pPr/>
              <a:t>12</a:t>
            </a:fld>
            <a:r>
              <a:rPr lang="zh-CN" altLang="en-US"/>
              <a:t> </a:t>
            </a:r>
            <a:r>
              <a:rPr lang="en-US" altLang="zh-CN"/>
              <a:t>-</a:t>
            </a:r>
            <a:endParaRPr lang="zh-CN" altLang="en-US" dirty="0"/>
          </a:p>
        </p:txBody>
      </p:sp>
      <p:sp>
        <p:nvSpPr>
          <p:cNvPr id="13" name="文本占位符 12">
            <a:extLst>
              <a:ext uri="{FF2B5EF4-FFF2-40B4-BE49-F238E27FC236}">
                <a16:creationId xmlns:a16="http://schemas.microsoft.com/office/drawing/2014/main" id="{9A902677-F383-41AE-B442-9A3F1D976CB9}"/>
              </a:ext>
            </a:extLst>
          </p:cNvPr>
          <p:cNvSpPr>
            <a:spLocks noGrp="1"/>
          </p:cNvSpPr>
          <p:nvPr>
            <p:ph type="body" sz="quarter" idx="11"/>
          </p:nvPr>
        </p:nvSpPr>
        <p:spPr/>
        <p:txBody>
          <a:bodyPr/>
          <a:lstStyle/>
          <a:p>
            <a:r>
              <a:rPr lang="zh-CN" altLang="en-US" dirty="0">
                <a:sym typeface="+mn-lt"/>
              </a:rPr>
              <a:t>图文举例</a:t>
            </a:r>
          </a:p>
        </p:txBody>
      </p:sp>
      <p:sp>
        <p:nvSpPr>
          <p:cNvPr id="8" name="iṧḻíďe">
            <a:extLst>
              <a:ext uri="{FF2B5EF4-FFF2-40B4-BE49-F238E27FC236}">
                <a16:creationId xmlns:a16="http://schemas.microsoft.com/office/drawing/2014/main" id="{E2D0CD6C-704F-44CC-9B4E-B84775A770C4}"/>
              </a:ext>
            </a:extLst>
          </p:cNvPr>
          <p:cNvSpPr/>
          <p:nvPr/>
        </p:nvSpPr>
        <p:spPr bwMode="auto">
          <a:xfrm>
            <a:off x="874713" y="2592800"/>
            <a:ext cx="2283854" cy="546905"/>
          </a:xfrm>
          <a:prstGeom prst="rect">
            <a:avLst/>
          </a:prstGeom>
          <a:solidFill>
            <a:schemeClr val="accent1"/>
          </a:solidFill>
          <a:ln w="19050">
            <a:noFill/>
            <a:round/>
            <a:headEnd/>
            <a:tailEnd/>
          </a:ln>
          <a:effectLst/>
        </p:spPr>
        <p:txBody>
          <a:bodyPr vert="horz" wrap="none" lIns="91440" tIns="45720" rIns="91440" bIns="45720" numCol="1" rtlCol="0" anchor="ctr" anchorCtr="1" compatLnSpc="1">
            <a:prstTxWarp prst="textNoShape">
              <a:avLst/>
            </a:prstTxWarp>
            <a:normAutofit/>
          </a:bodyPr>
          <a:lstStyle/>
          <a:p>
            <a:pPr>
              <a:lnSpc>
                <a:spcPct val="120000"/>
              </a:lnSpc>
            </a:pPr>
            <a:r>
              <a:rPr lang="zh-CN" altLang="en-US" sz="2400" b="1" dirty="0">
                <a:solidFill>
                  <a:schemeClr val="bg1"/>
                </a:solidFill>
                <a:cs typeface="+mn-ea"/>
                <a:sym typeface="+mn-lt"/>
              </a:rPr>
              <a:t>标题文字添加</a:t>
            </a:r>
            <a:endParaRPr lang="en-US" altLang="zh-CN" sz="2400" b="1" dirty="0">
              <a:solidFill>
                <a:schemeClr val="bg1"/>
              </a:solidFill>
              <a:cs typeface="+mn-ea"/>
              <a:sym typeface="+mn-lt"/>
            </a:endParaRPr>
          </a:p>
        </p:txBody>
      </p:sp>
      <p:grpSp>
        <p:nvGrpSpPr>
          <p:cNvPr id="3" name="组合 2">
            <a:extLst>
              <a:ext uri="{FF2B5EF4-FFF2-40B4-BE49-F238E27FC236}">
                <a16:creationId xmlns:a16="http://schemas.microsoft.com/office/drawing/2014/main" id="{329DEF70-1DD4-4961-9837-90B7A6CDC034}"/>
              </a:ext>
            </a:extLst>
          </p:cNvPr>
          <p:cNvGrpSpPr/>
          <p:nvPr/>
        </p:nvGrpSpPr>
        <p:grpSpPr>
          <a:xfrm>
            <a:off x="874712" y="3139705"/>
            <a:ext cx="2283853" cy="2457003"/>
            <a:chOff x="874712" y="3139705"/>
            <a:chExt cx="2283853" cy="2457003"/>
          </a:xfrm>
        </p:grpSpPr>
        <p:sp>
          <p:nvSpPr>
            <p:cNvPr id="7" name="iśḷïḍé">
              <a:extLst>
                <a:ext uri="{FF2B5EF4-FFF2-40B4-BE49-F238E27FC236}">
                  <a16:creationId xmlns:a16="http://schemas.microsoft.com/office/drawing/2014/main" id="{ED5221AD-C0E5-4339-8127-DB2F135D6981}"/>
                </a:ext>
              </a:extLst>
            </p:cNvPr>
            <p:cNvSpPr/>
            <p:nvPr/>
          </p:nvSpPr>
          <p:spPr bwMode="auto">
            <a:xfrm rot="5400000">
              <a:off x="971518" y="3042899"/>
              <a:ext cx="2090241" cy="2283853"/>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tx1">
                    <a:lumMod val="75000"/>
                    <a:lumOff val="25000"/>
                  </a:schemeClr>
                </a:solidFill>
                <a:cs typeface="+mn-ea"/>
                <a:sym typeface="+mn-lt"/>
              </a:endParaRPr>
            </a:p>
          </p:txBody>
        </p:sp>
        <p:sp>
          <p:nvSpPr>
            <p:cNvPr id="35" name="î$ļiḋe">
              <a:extLst>
                <a:ext uri="{FF2B5EF4-FFF2-40B4-BE49-F238E27FC236}">
                  <a16:creationId xmlns:a16="http://schemas.microsoft.com/office/drawing/2014/main" id="{DF819EC8-05A9-43A7-8217-7B92479E1024}"/>
                </a:ext>
              </a:extLst>
            </p:cNvPr>
            <p:cNvSpPr/>
            <p:nvPr/>
          </p:nvSpPr>
          <p:spPr bwMode="auto">
            <a:xfrm>
              <a:off x="1673666" y="4914006"/>
              <a:ext cx="682702" cy="682702"/>
            </a:xfrm>
            <a:prstGeom prst="ellipse">
              <a:avLst/>
            </a:prstGeom>
            <a:solidFill>
              <a:schemeClr val="accent1"/>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bg1"/>
                </a:solidFill>
                <a:cs typeface="+mn-ea"/>
                <a:sym typeface="+mn-lt"/>
              </a:endParaRPr>
            </a:p>
          </p:txBody>
        </p:sp>
        <p:sp>
          <p:nvSpPr>
            <p:cNvPr id="36" name="ïslïdé">
              <a:extLst>
                <a:ext uri="{FF2B5EF4-FFF2-40B4-BE49-F238E27FC236}">
                  <a16:creationId xmlns:a16="http://schemas.microsoft.com/office/drawing/2014/main" id="{1CD1A120-091A-43CB-9278-20C9C43FC3D1}"/>
                </a:ext>
              </a:extLst>
            </p:cNvPr>
            <p:cNvSpPr/>
            <p:nvPr/>
          </p:nvSpPr>
          <p:spPr bwMode="auto">
            <a:xfrm>
              <a:off x="1837694" y="5074196"/>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endParaRPr lang="en-US" sz="1200" b="1" dirty="0">
                <a:solidFill>
                  <a:schemeClr val="bg1"/>
                </a:solidFill>
                <a:cs typeface="+mn-ea"/>
                <a:sym typeface="+mn-lt"/>
              </a:endParaRPr>
            </a:p>
          </p:txBody>
        </p:sp>
        <p:sp>
          <p:nvSpPr>
            <p:cNvPr id="10" name="îşľîdé">
              <a:extLst>
                <a:ext uri="{FF2B5EF4-FFF2-40B4-BE49-F238E27FC236}">
                  <a16:creationId xmlns:a16="http://schemas.microsoft.com/office/drawing/2014/main" id="{39340196-E1AA-4B49-976A-BF366BB2B662}"/>
                </a:ext>
              </a:extLst>
            </p:cNvPr>
            <p:cNvSpPr/>
            <p:nvPr/>
          </p:nvSpPr>
          <p:spPr bwMode="auto">
            <a:xfrm>
              <a:off x="982034" y="3304333"/>
              <a:ext cx="2065966" cy="141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just">
                <a:lnSpc>
                  <a:spcPct val="12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grpSp>
      <p:sp>
        <p:nvSpPr>
          <p:cNvPr id="12" name="iŝļîḓê">
            <a:extLst>
              <a:ext uri="{FF2B5EF4-FFF2-40B4-BE49-F238E27FC236}">
                <a16:creationId xmlns:a16="http://schemas.microsoft.com/office/drawing/2014/main" id="{568BBF59-EF3D-4850-AC4B-E12E49E2924C}"/>
              </a:ext>
            </a:extLst>
          </p:cNvPr>
          <p:cNvSpPr/>
          <p:nvPr/>
        </p:nvSpPr>
        <p:spPr bwMode="auto">
          <a:xfrm>
            <a:off x="3594286" y="2592800"/>
            <a:ext cx="2283854" cy="546905"/>
          </a:xfrm>
          <a:prstGeom prst="rect">
            <a:avLst/>
          </a:prstGeom>
          <a:solidFill>
            <a:schemeClr val="accent1"/>
          </a:solidFill>
          <a:ln w="19050">
            <a:noFill/>
            <a:round/>
            <a:headEnd/>
            <a:tailEnd/>
          </a:ln>
          <a:effectLst/>
        </p:spPr>
        <p:txBody>
          <a:bodyPr vert="horz" wrap="none" lIns="91440" tIns="45720" rIns="91440" bIns="45720" numCol="1" rtlCol="0" anchor="ctr" anchorCtr="1" compatLnSpc="1">
            <a:prstTxWarp prst="textNoShape">
              <a:avLst/>
            </a:prstTxWarp>
            <a:normAutofit/>
          </a:bodyPr>
          <a:lstStyle/>
          <a:p>
            <a:pPr>
              <a:lnSpc>
                <a:spcPct val="120000"/>
              </a:lnSpc>
            </a:pPr>
            <a:r>
              <a:rPr lang="zh-CN" altLang="en-US" sz="2400" b="1" dirty="0">
                <a:solidFill>
                  <a:schemeClr val="bg1"/>
                </a:solidFill>
                <a:cs typeface="+mn-ea"/>
                <a:sym typeface="+mn-lt"/>
              </a:rPr>
              <a:t>标题文字添加</a:t>
            </a:r>
            <a:endParaRPr lang="en-US" altLang="zh-CN" sz="2400" b="1" dirty="0">
              <a:solidFill>
                <a:schemeClr val="bg1"/>
              </a:solidFill>
              <a:cs typeface="+mn-ea"/>
              <a:sym typeface="+mn-lt"/>
            </a:endParaRPr>
          </a:p>
        </p:txBody>
      </p:sp>
      <p:sp>
        <p:nvSpPr>
          <p:cNvPr id="16" name="ïšliďé">
            <a:extLst>
              <a:ext uri="{FF2B5EF4-FFF2-40B4-BE49-F238E27FC236}">
                <a16:creationId xmlns:a16="http://schemas.microsoft.com/office/drawing/2014/main" id="{EF6DAD0F-7674-449F-98DE-2CA7EFD7B9AA}"/>
              </a:ext>
            </a:extLst>
          </p:cNvPr>
          <p:cNvSpPr/>
          <p:nvPr/>
        </p:nvSpPr>
        <p:spPr bwMode="auto">
          <a:xfrm>
            <a:off x="6313859" y="2592800"/>
            <a:ext cx="2283854" cy="546905"/>
          </a:xfrm>
          <a:prstGeom prst="rect">
            <a:avLst/>
          </a:prstGeom>
          <a:solidFill>
            <a:schemeClr val="accent1"/>
          </a:solidFill>
          <a:ln w="19050">
            <a:noFill/>
            <a:round/>
            <a:headEnd/>
            <a:tailEnd/>
          </a:ln>
          <a:effectLst/>
        </p:spPr>
        <p:txBody>
          <a:bodyPr vert="horz" wrap="none" lIns="91440" tIns="45720" rIns="91440" bIns="45720" numCol="1" rtlCol="0" anchor="ctr" anchorCtr="1" compatLnSpc="1">
            <a:prstTxWarp prst="textNoShape">
              <a:avLst/>
            </a:prstTxWarp>
            <a:normAutofit/>
          </a:bodyPr>
          <a:lstStyle/>
          <a:p>
            <a:pPr>
              <a:lnSpc>
                <a:spcPct val="120000"/>
              </a:lnSpc>
            </a:pPr>
            <a:r>
              <a:rPr lang="zh-CN" altLang="en-US" sz="2400" b="1" dirty="0">
                <a:solidFill>
                  <a:schemeClr val="bg1"/>
                </a:solidFill>
                <a:cs typeface="+mn-ea"/>
                <a:sym typeface="+mn-lt"/>
              </a:rPr>
              <a:t>标题文字添加</a:t>
            </a:r>
            <a:endParaRPr lang="en-US" altLang="zh-CN" sz="2400" b="1" dirty="0">
              <a:solidFill>
                <a:schemeClr val="bg1"/>
              </a:solidFill>
              <a:cs typeface="+mn-ea"/>
              <a:sym typeface="+mn-lt"/>
            </a:endParaRPr>
          </a:p>
        </p:txBody>
      </p:sp>
      <p:sp>
        <p:nvSpPr>
          <p:cNvPr id="20" name="í$ḻiḍê">
            <a:extLst>
              <a:ext uri="{FF2B5EF4-FFF2-40B4-BE49-F238E27FC236}">
                <a16:creationId xmlns:a16="http://schemas.microsoft.com/office/drawing/2014/main" id="{F0B3B8D6-4561-4E72-99DB-3F337A8951F9}"/>
              </a:ext>
            </a:extLst>
          </p:cNvPr>
          <p:cNvSpPr/>
          <p:nvPr/>
        </p:nvSpPr>
        <p:spPr bwMode="auto">
          <a:xfrm>
            <a:off x="9033433" y="2592800"/>
            <a:ext cx="2283854" cy="546905"/>
          </a:xfrm>
          <a:prstGeom prst="rect">
            <a:avLst/>
          </a:prstGeom>
          <a:solidFill>
            <a:schemeClr val="accent1"/>
          </a:solidFill>
          <a:ln w="19050">
            <a:noFill/>
            <a:round/>
            <a:headEnd/>
            <a:tailEnd/>
          </a:ln>
          <a:effectLst/>
        </p:spPr>
        <p:txBody>
          <a:bodyPr vert="horz" wrap="none" lIns="91440" tIns="45720" rIns="91440" bIns="45720" numCol="1" rtlCol="0" anchor="ctr" anchorCtr="1" compatLnSpc="1">
            <a:prstTxWarp prst="textNoShape">
              <a:avLst/>
            </a:prstTxWarp>
            <a:normAutofit/>
          </a:bodyPr>
          <a:lstStyle/>
          <a:p>
            <a:pPr>
              <a:lnSpc>
                <a:spcPct val="120000"/>
              </a:lnSpc>
            </a:pPr>
            <a:r>
              <a:rPr lang="zh-CN" altLang="en-US" sz="2400" b="1" dirty="0">
                <a:solidFill>
                  <a:schemeClr val="bg1"/>
                </a:solidFill>
                <a:cs typeface="+mn-ea"/>
                <a:sym typeface="+mn-lt"/>
              </a:rPr>
              <a:t>标题文字添加</a:t>
            </a:r>
            <a:endParaRPr lang="en-US" altLang="zh-CN" sz="2400" b="1" dirty="0">
              <a:solidFill>
                <a:schemeClr val="bg1"/>
              </a:solidFill>
              <a:cs typeface="+mn-ea"/>
              <a:sym typeface="+mn-lt"/>
            </a:endParaRPr>
          </a:p>
        </p:txBody>
      </p:sp>
      <p:grpSp>
        <p:nvGrpSpPr>
          <p:cNvPr id="38" name="组合 37">
            <a:extLst>
              <a:ext uri="{FF2B5EF4-FFF2-40B4-BE49-F238E27FC236}">
                <a16:creationId xmlns:a16="http://schemas.microsoft.com/office/drawing/2014/main" id="{975B63CF-BDEA-4FCD-A7A2-EE1E22DF0A1D}"/>
              </a:ext>
            </a:extLst>
          </p:cNvPr>
          <p:cNvGrpSpPr/>
          <p:nvPr/>
        </p:nvGrpSpPr>
        <p:grpSpPr>
          <a:xfrm>
            <a:off x="9033435" y="3139705"/>
            <a:ext cx="2283853" cy="2457003"/>
            <a:chOff x="874712" y="3139705"/>
            <a:chExt cx="2283853" cy="2457003"/>
          </a:xfrm>
        </p:grpSpPr>
        <p:sp>
          <p:nvSpPr>
            <p:cNvPr id="39" name="iśḷïḍé">
              <a:extLst>
                <a:ext uri="{FF2B5EF4-FFF2-40B4-BE49-F238E27FC236}">
                  <a16:creationId xmlns:a16="http://schemas.microsoft.com/office/drawing/2014/main" id="{AE607E14-885F-42F7-9410-9755A8F6AAE3}"/>
                </a:ext>
              </a:extLst>
            </p:cNvPr>
            <p:cNvSpPr/>
            <p:nvPr/>
          </p:nvSpPr>
          <p:spPr bwMode="auto">
            <a:xfrm rot="5400000">
              <a:off x="971518" y="3042899"/>
              <a:ext cx="2090241" cy="2283853"/>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tx1">
                    <a:lumMod val="75000"/>
                    <a:lumOff val="25000"/>
                  </a:schemeClr>
                </a:solidFill>
                <a:cs typeface="+mn-ea"/>
                <a:sym typeface="+mn-lt"/>
              </a:endParaRPr>
            </a:p>
          </p:txBody>
        </p:sp>
        <p:sp>
          <p:nvSpPr>
            <p:cNvPr id="40" name="î$ļiḋe">
              <a:extLst>
                <a:ext uri="{FF2B5EF4-FFF2-40B4-BE49-F238E27FC236}">
                  <a16:creationId xmlns:a16="http://schemas.microsoft.com/office/drawing/2014/main" id="{409FDF60-1CCD-415F-870F-427497AA916B}"/>
                </a:ext>
              </a:extLst>
            </p:cNvPr>
            <p:cNvSpPr/>
            <p:nvPr/>
          </p:nvSpPr>
          <p:spPr bwMode="auto">
            <a:xfrm>
              <a:off x="1673666" y="4914006"/>
              <a:ext cx="682702" cy="682702"/>
            </a:xfrm>
            <a:prstGeom prst="ellipse">
              <a:avLst/>
            </a:prstGeom>
            <a:solidFill>
              <a:schemeClr val="accent1"/>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bg1"/>
                </a:solidFill>
                <a:cs typeface="+mn-ea"/>
                <a:sym typeface="+mn-lt"/>
              </a:endParaRPr>
            </a:p>
          </p:txBody>
        </p:sp>
        <p:sp>
          <p:nvSpPr>
            <p:cNvPr id="41" name="ïslïdé">
              <a:extLst>
                <a:ext uri="{FF2B5EF4-FFF2-40B4-BE49-F238E27FC236}">
                  <a16:creationId xmlns:a16="http://schemas.microsoft.com/office/drawing/2014/main" id="{6A727EC1-B069-41E1-B3BF-CE125CE11740}"/>
                </a:ext>
              </a:extLst>
            </p:cNvPr>
            <p:cNvSpPr/>
            <p:nvPr/>
          </p:nvSpPr>
          <p:spPr bwMode="auto">
            <a:xfrm>
              <a:off x="1837694" y="5074196"/>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endParaRPr lang="en-US" sz="1200" b="1" dirty="0">
                <a:solidFill>
                  <a:schemeClr val="bg1"/>
                </a:solidFill>
                <a:cs typeface="+mn-ea"/>
                <a:sym typeface="+mn-lt"/>
              </a:endParaRPr>
            </a:p>
          </p:txBody>
        </p:sp>
        <p:sp>
          <p:nvSpPr>
            <p:cNvPr id="42" name="îşľîdé">
              <a:extLst>
                <a:ext uri="{FF2B5EF4-FFF2-40B4-BE49-F238E27FC236}">
                  <a16:creationId xmlns:a16="http://schemas.microsoft.com/office/drawing/2014/main" id="{C70E3CF3-5AF8-4B7E-8D71-578D02D6FA57}"/>
                </a:ext>
              </a:extLst>
            </p:cNvPr>
            <p:cNvSpPr/>
            <p:nvPr/>
          </p:nvSpPr>
          <p:spPr bwMode="auto">
            <a:xfrm>
              <a:off x="982034" y="3304333"/>
              <a:ext cx="2065966" cy="141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just">
                <a:lnSpc>
                  <a:spcPct val="12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grpSp>
      <p:grpSp>
        <p:nvGrpSpPr>
          <p:cNvPr id="43" name="组合 42">
            <a:extLst>
              <a:ext uri="{FF2B5EF4-FFF2-40B4-BE49-F238E27FC236}">
                <a16:creationId xmlns:a16="http://schemas.microsoft.com/office/drawing/2014/main" id="{CB3EBE2C-FBF9-4F39-B6D8-5374ACDB9C6C}"/>
              </a:ext>
            </a:extLst>
          </p:cNvPr>
          <p:cNvGrpSpPr/>
          <p:nvPr/>
        </p:nvGrpSpPr>
        <p:grpSpPr>
          <a:xfrm>
            <a:off x="6313860" y="3139705"/>
            <a:ext cx="2283853" cy="2457003"/>
            <a:chOff x="874712" y="3139705"/>
            <a:chExt cx="2283853" cy="2457003"/>
          </a:xfrm>
        </p:grpSpPr>
        <p:sp>
          <p:nvSpPr>
            <p:cNvPr id="44" name="iśḷïḍé">
              <a:extLst>
                <a:ext uri="{FF2B5EF4-FFF2-40B4-BE49-F238E27FC236}">
                  <a16:creationId xmlns:a16="http://schemas.microsoft.com/office/drawing/2014/main" id="{6FAC8A37-ADB5-4377-9E39-DADC2B3CF49C}"/>
                </a:ext>
              </a:extLst>
            </p:cNvPr>
            <p:cNvSpPr/>
            <p:nvPr/>
          </p:nvSpPr>
          <p:spPr bwMode="auto">
            <a:xfrm rot="5400000">
              <a:off x="971518" y="3042899"/>
              <a:ext cx="2090241" cy="2283853"/>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tx1">
                    <a:lumMod val="75000"/>
                    <a:lumOff val="25000"/>
                  </a:schemeClr>
                </a:solidFill>
                <a:cs typeface="+mn-ea"/>
                <a:sym typeface="+mn-lt"/>
              </a:endParaRPr>
            </a:p>
          </p:txBody>
        </p:sp>
        <p:sp>
          <p:nvSpPr>
            <p:cNvPr id="45" name="î$ļiḋe">
              <a:extLst>
                <a:ext uri="{FF2B5EF4-FFF2-40B4-BE49-F238E27FC236}">
                  <a16:creationId xmlns:a16="http://schemas.microsoft.com/office/drawing/2014/main" id="{53ECEFF0-CEA8-4BF5-93B7-58B01437FC1D}"/>
                </a:ext>
              </a:extLst>
            </p:cNvPr>
            <p:cNvSpPr/>
            <p:nvPr/>
          </p:nvSpPr>
          <p:spPr bwMode="auto">
            <a:xfrm>
              <a:off x="1673666" y="4914006"/>
              <a:ext cx="682702" cy="682702"/>
            </a:xfrm>
            <a:prstGeom prst="ellipse">
              <a:avLst/>
            </a:prstGeom>
            <a:solidFill>
              <a:schemeClr val="accent1"/>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bg1"/>
                </a:solidFill>
                <a:cs typeface="+mn-ea"/>
                <a:sym typeface="+mn-lt"/>
              </a:endParaRPr>
            </a:p>
          </p:txBody>
        </p:sp>
        <p:sp>
          <p:nvSpPr>
            <p:cNvPr id="46" name="ïslïdé">
              <a:extLst>
                <a:ext uri="{FF2B5EF4-FFF2-40B4-BE49-F238E27FC236}">
                  <a16:creationId xmlns:a16="http://schemas.microsoft.com/office/drawing/2014/main" id="{77BF9A47-D538-404B-9A49-8ABF5361D238}"/>
                </a:ext>
              </a:extLst>
            </p:cNvPr>
            <p:cNvSpPr/>
            <p:nvPr/>
          </p:nvSpPr>
          <p:spPr bwMode="auto">
            <a:xfrm>
              <a:off x="1837694" y="5074196"/>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endParaRPr lang="en-US" sz="1200" b="1" dirty="0">
                <a:solidFill>
                  <a:schemeClr val="bg1"/>
                </a:solidFill>
                <a:cs typeface="+mn-ea"/>
                <a:sym typeface="+mn-lt"/>
              </a:endParaRPr>
            </a:p>
          </p:txBody>
        </p:sp>
        <p:sp>
          <p:nvSpPr>
            <p:cNvPr id="47" name="îşľîdé">
              <a:extLst>
                <a:ext uri="{FF2B5EF4-FFF2-40B4-BE49-F238E27FC236}">
                  <a16:creationId xmlns:a16="http://schemas.microsoft.com/office/drawing/2014/main" id="{61DDC6D1-B4F2-42B4-8730-6597248ECDB5}"/>
                </a:ext>
              </a:extLst>
            </p:cNvPr>
            <p:cNvSpPr/>
            <p:nvPr/>
          </p:nvSpPr>
          <p:spPr bwMode="auto">
            <a:xfrm>
              <a:off x="982034" y="3304333"/>
              <a:ext cx="2065966" cy="141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just">
                <a:lnSpc>
                  <a:spcPct val="12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grpSp>
      <p:grpSp>
        <p:nvGrpSpPr>
          <p:cNvPr id="48" name="组合 47">
            <a:extLst>
              <a:ext uri="{FF2B5EF4-FFF2-40B4-BE49-F238E27FC236}">
                <a16:creationId xmlns:a16="http://schemas.microsoft.com/office/drawing/2014/main" id="{95543561-7533-42F3-A0B0-56CDC04709E4}"/>
              </a:ext>
            </a:extLst>
          </p:cNvPr>
          <p:cNvGrpSpPr/>
          <p:nvPr/>
        </p:nvGrpSpPr>
        <p:grpSpPr>
          <a:xfrm>
            <a:off x="3594286" y="3139705"/>
            <a:ext cx="2283853" cy="2457003"/>
            <a:chOff x="874712" y="3139705"/>
            <a:chExt cx="2283853" cy="2457003"/>
          </a:xfrm>
        </p:grpSpPr>
        <p:sp>
          <p:nvSpPr>
            <p:cNvPr id="49" name="iśḷïḍé">
              <a:extLst>
                <a:ext uri="{FF2B5EF4-FFF2-40B4-BE49-F238E27FC236}">
                  <a16:creationId xmlns:a16="http://schemas.microsoft.com/office/drawing/2014/main" id="{9B36A30F-7B35-4A94-8C14-4EFFD3B7970D}"/>
                </a:ext>
              </a:extLst>
            </p:cNvPr>
            <p:cNvSpPr/>
            <p:nvPr/>
          </p:nvSpPr>
          <p:spPr bwMode="auto">
            <a:xfrm rot="5400000">
              <a:off x="971518" y="3042899"/>
              <a:ext cx="2090241" cy="2283853"/>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tx1">
                    <a:lumMod val="75000"/>
                    <a:lumOff val="25000"/>
                  </a:schemeClr>
                </a:solidFill>
                <a:cs typeface="+mn-ea"/>
                <a:sym typeface="+mn-lt"/>
              </a:endParaRPr>
            </a:p>
          </p:txBody>
        </p:sp>
        <p:sp>
          <p:nvSpPr>
            <p:cNvPr id="50" name="î$ļiḋe">
              <a:extLst>
                <a:ext uri="{FF2B5EF4-FFF2-40B4-BE49-F238E27FC236}">
                  <a16:creationId xmlns:a16="http://schemas.microsoft.com/office/drawing/2014/main" id="{93BD867D-7607-47C9-996D-74C97848B9AA}"/>
                </a:ext>
              </a:extLst>
            </p:cNvPr>
            <p:cNvSpPr/>
            <p:nvPr/>
          </p:nvSpPr>
          <p:spPr bwMode="auto">
            <a:xfrm>
              <a:off x="1673666" y="4914006"/>
              <a:ext cx="682702" cy="682702"/>
            </a:xfrm>
            <a:prstGeom prst="ellipse">
              <a:avLst/>
            </a:prstGeom>
            <a:solidFill>
              <a:schemeClr val="accent1"/>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bg1"/>
                </a:solidFill>
                <a:cs typeface="+mn-ea"/>
                <a:sym typeface="+mn-lt"/>
              </a:endParaRPr>
            </a:p>
          </p:txBody>
        </p:sp>
        <p:sp>
          <p:nvSpPr>
            <p:cNvPr id="51" name="ïslïdé">
              <a:extLst>
                <a:ext uri="{FF2B5EF4-FFF2-40B4-BE49-F238E27FC236}">
                  <a16:creationId xmlns:a16="http://schemas.microsoft.com/office/drawing/2014/main" id="{AA0C8D82-1B78-43C7-8E2C-571321F224E0}"/>
                </a:ext>
              </a:extLst>
            </p:cNvPr>
            <p:cNvSpPr/>
            <p:nvPr/>
          </p:nvSpPr>
          <p:spPr bwMode="auto">
            <a:xfrm>
              <a:off x="1837694" y="5074196"/>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endParaRPr lang="en-US" sz="1200" b="1" dirty="0">
                <a:solidFill>
                  <a:schemeClr val="bg1"/>
                </a:solidFill>
                <a:cs typeface="+mn-ea"/>
                <a:sym typeface="+mn-lt"/>
              </a:endParaRPr>
            </a:p>
          </p:txBody>
        </p:sp>
        <p:sp>
          <p:nvSpPr>
            <p:cNvPr id="52" name="îşľîdé">
              <a:extLst>
                <a:ext uri="{FF2B5EF4-FFF2-40B4-BE49-F238E27FC236}">
                  <a16:creationId xmlns:a16="http://schemas.microsoft.com/office/drawing/2014/main" id="{03B15E3B-DB8C-4736-A534-90EA139A8C79}"/>
                </a:ext>
              </a:extLst>
            </p:cNvPr>
            <p:cNvSpPr/>
            <p:nvPr/>
          </p:nvSpPr>
          <p:spPr bwMode="auto">
            <a:xfrm>
              <a:off x="982034" y="3304333"/>
              <a:ext cx="2065966" cy="141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just">
                <a:lnSpc>
                  <a:spcPct val="12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grpSp>
    </p:spTree>
    <p:extLst>
      <p:ext uri="{BB962C8B-B14F-4D97-AF65-F5344CB8AC3E}">
        <p14:creationId xmlns:p14="http://schemas.microsoft.com/office/powerpoint/2010/main" val="27432827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
            <a:extLst>
              <a:ext uri="{FF2B5EF4-FFF2-40B4-BE49-F238E27FC236}">
                <a16:creationId xmlns:a16="http://schemas.microsoft.com/office/drawing/2014/main" id="{64E7C9B5-1DE1-48E7-902D-88F8913AC6BD}"/>
              </a:ext>
            </a:extLst>
          </p:cNvPr>
          <p:cNvSpPr txBox="1"/>
          <p:nvPr/>
        </p:nvSpPr>
        <p:spPr>
          <a:xfrm>
            <a:off x="1445506" y="1703544"/>
            <a:ext cx="493618" cy="410561"/>
          </a:xfrm>
          <a:prstGeom prst="rect">
            <a:avLst/>
          </a:prstGeom>
          <a:noFill/>
        </p:spPr>
        <p:txBody>
          <a:bodyPr wrap="none" lIns="117208" tIns="58604" rIns="117208" bIns="58604">
            <a:prstTxWarp prst="textPlain">
              <a:avLst/>
            </a:prstTxWarp>
            <a:normAutofit fontScale="32500" lnSpcReduction="20000"/>
          </a:bodyPr>
          <a:lstStyle/>
          <a:p>
            <a:pPr>
              <a:lnSpc>
                <a:spcPct val="140000"/>
              </a:lnSpc>
            </a:pPr>
            <a:r>
              <a:rPr lang="en-US" sz="4800" dirty="0">
                <a:solidFill>
                  <a:schemeClr val="accent1"/>
                </a:solidFill>
                <a:cs typeface="+mn-ea"/>
                <a:sym typeface="+mn-lt"/>
              </a:rPr>
              <a:t>“</a:t>
            </a:r>
          </a:p>
        </p:txBody>
      </p:sp>
      <p:sp>
        <p:nvSpPr>
          <p:cNvPr id="45" name="矩形 44">
            <a:extLst>
              <a:ext uri="{FF2B5EF4-FFF2-40B4-BE49-F238E27FC236}">
                <a16:creationId xmlns:a16="http://schemas.microsoft.com/office/drawing/2014/main" id="{E3EB1709-6D20-4440-8800-976CC5E9712E}"/>
              </a:ext>
            </a:extLst>
          </p:cNvPr>
          <p:cNvSpPr/>
          <p:nvPr/>
        </p:nvSpPr>
        <p:spPr>
          <a:xfrm>
            <a:off x="2081857" y="2191397"/>
            <a:ext cx="8860601"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id="{CBCE2F27-1948-4AAF-B7D2-B7B4F23C2784}"/>
              </a:ext>
            </a:extLst>
          </p:cNvPr>
          <p:cNvSpPr/>
          <p:nvPr/>
        </p:nvSpPr>
        <p:spPr>
          <a:xfrm>
            <a:off x="2081858" y="1640342"/>
            <a:ext cx="2241974" cy="5648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800" b="1" dirty="0">
                <a:solidFill>
                  <a:schemeClr val="accent1"/>
                </a:solidFill>
                <a:cs typeface="+mn-ea"/>
                <a:sym typeface="+mn-lt"/>
              </a:rPr>
              <a:t>输入标题</a:t>
            </a:r>
          </a:p>
        </p:txBody>
      </p:sp>
      <p:sp>
        <p:nvSpPr>
          <p:cNvPr id="4" name="任意多边形: 形状 9">
            <a:extLst>
              <a:ext uri="{FF2B5EF4-FFF2-40B4-BE49-F238E27FC236}">
                <a16:creationId xmlns:a16="http://schemas.microsoft.com/office/drawing/2014/main" id="{222585F1-53C3-4142-B55F-69118B6B4952}"/>
              </a:ext>
            </a:extLst>
          </p:cNvPr>
          <p:cNvSpPr/>
          <p:nvPr/>
        </p:nvSpPr>
        <p:spPr>
          <a:xfrm>
            <a:off x="5859506" y="3726141"/>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dirty="0">
              <a:solidFill>
                <a:schemeClr val="tx1">
                  <a:lumMod val="65000"/>
                  <a:lumOff val="35000"/>
                </a:schemeClr>
              </a:solidFill>
              <a:cs typeface="+mn-ea"/>
              <a:sym typeface="+mn-lt"/>
            </a:endParaRPr>
          </a:p>
        </p:txBody>
      </p:sp>
      <p:sp>
        <p:nvSpPr>
          <p:cNvPr id="5" name="任意多边形: 形状 8">
            <a:extLst>
              <a:ext uri="{FF2B5EF4-FFF2-40B4-BE49-F238E27FC236}">
                <a16:creationId xmlns:a16="http://schemas.microsoft.com/office/drawing/2014/main" id="{278DA3A4-D869-4B60-AF32-1658FB98AB0F}"/>
              </a:ext>
            </a:extLst>
          </p:cNvPr>
          <p:cNvSpPr/>
          <p:nvPr/>
        </p:nvSpPr>
        <p:spPr>
          <a:xfrm>
            <a:off x="4059306" y="3338997"/>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lnSpc>
                <a:spcPct val="120000"/>
              </a:lnSpc>
            </a:pPr>
            <a:endParaRPr lang="zh-CN" altLang="en-US" dirty="0">
              <a:solidFill>
                <a:schemeClr val="tx1">
                  <a:lumMod val="65000"/>
                  <a:lumOff val="35000"/>
                </a:schemeClr>
              </a:solidFill>
              <a:cs typeface="+mn-ea"/>
              <a:sym typeface="+mn-lt"/>
            </a:endParaRPr>
          </a:p>
        </p:txBody>
      </p:sp>
      <p:sp>
        <p:nvSpPr>
          <p:cNvPr id="6" name="任意多边形: 形状 7">
            <a:extLst>
              <a:ext uri="{FF2B5EF4-FFF2-40B4-BE49-F238E27FC236}">
                <a16:creationId xmlns:a16="http://schemas.microsoft.com/office/drawing/2014/main" id="{82C90B55-36AE-4255-886B-95F12646DFD9}"/>
              </a:ext>
            </a:extLst>
          </p:cNvPr>
          <p:cNvSpPr/>
          <p:nvPr/>
        </p:nvSpPr>
        <p:spPr>
          <a:xfrm>
            <a:off x="6255550" y="3338997"/>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lnSpc>
                <a:spcPct val="120000"/>
              </a:lnSpc>
            </a:pPr>
            <a:endParaRPr lang="zh-CN" altLang="en-US" dirty="0">
              <a:solidFill>
                <a:schemeClr val="tx1">
                  <a:lumMod val="65000"/>
                  <a:lumOff val="35000"/>
                </a:schemeClr>
              </a:solidFill>
              <a:cs typeface="+mn-ea"/>
              <a:sym typeface="+mn-lt"/>
            </a:endParaRPr>
          </a:p>
        </p:txBody>
      </p:sp>
      <p:sp>
        <p:nvSpPr>
          <p:cNvPr id="20" name="椭圆 19">
            <a:extLst>
              <a:ext uri="{FF2B5EF4-FFF2-40B4-BE49-F238E27FC236}">
                <a16:creationId xmlns:a16="http://schemas.microsoft.com/office/drawing/2014/main" id="{B814F15A-5C15-49D8-A990-08DBB151BF87}"/>
              </a:ext>
            </a:extLst>
          </p:cNvPr>
          <p:cNvSpPr/>
          <p:nvPr/>
        </p:nvSpPr>
        <p:spPr>
          <a:xfrm>
            <a:off x="3698967" y="4090300"/>
            <a:ext cx="657634" cy="657634"/>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dirty="0">
                <a:solidFill>
                  <a:schemeClr val="tx1">
                    <a:lumMod val="65000"/>
                    <a:lumOff val="35000"/>
                  </a:schemeClr>
                </a:solidFill>
                <a:cs typeface="+mn-ea"/>
                <a:sym typeface="+mn-lt"/>
              </a:rPr>
              <a:t>01</a:t>
            </a:r>
            <a:endParaRPr dirty="0">
              <a:solidFill>
                <a:schemeClr val="tx1">
                  <a:lumMod val="65000"/>
                  <a:lumOff val="35000"/>
                </a:schemeClr>
              </a:solidFill>
              <a:cs typeface="+mn-ea"/>
              <a:sym typeface="+mn-lt"/>
            </a:endParaRPr>
          </a:p>
        </p:txBody>
      </p:sp>
      <p:sp>
        <p:nvSpPr>
          <p:cNvPr id="18" name="椭圆 17">
            <a:extLst>
              <a:ext uri="{FF2B5EF4-FFF2-40B4-BE49-F238E27FC236}">
                <a16:creationId xmlns:a16="http://schemas.microsoft.com/office/drawing/2014/main" id="{90F4919B-7740-48D4-877D-C43A1279C942}"/>
              </a:ext>
            </a:extLst>
          </p:cNvPr>
          <p:cNvSpPr/>
          <p:nvPr/>
        </p:nvSpPr>
        <p:spPr>
          <a:xfrm>
            <a:off x="7819690" y="4090300"/>
            <a:ext cx="657634" cy="657634"/>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dirty="0">
                <a:solidFill>
                  <a:schemeClr val="tx1">
                    <a:lumMod val="65000"/>
                    <a:lumOff val="35000"/>
                  </a:schemeClr>
                </a:solidFill>
                <a:cs typeface="+mn-ea"/>
                <a:sym typeface="+mn-lt"/>
              </a:rPr>
              <a:t>02</a:t>
            </a:r>
            <a:endParaRPr dirty="0">
              <a:solidFill>
                <a:schemeClr val="tx1">
                  <a:lumMod val="65000"/>
                  <a:lumOff val="35000"/>
                </a:schemeClr>
              </a:solidFill>
              <a:cs typeface="+mn-ea"/>
              <a:sym typeface="+mn-lt"/>
            </a:endParaRPr>
          </a:p>
        </p:txBody>
      </p:sp>
      <p:grpSp>
        <p:nvGrpSpPr>
          <p:cNvPr id="3" name="组合 2">
            <a:extLst>
              <a:ext uri="{FF2B5EF4-FFF2-40B4-BE49-F238E27FC236}">
                <a16:creationId xmlns:a16="http://schemas.microsoft.com/office/drawing/2014/main" id="{B61EDCB2-9224-4B0D-B6AB-1958AD39763F}"/>
              </a:ext>
            </a:extLst>
          </p:cNvPr>
          <p:cNvGrpSpPr/>
          <p:nvPr/>
        </p:nvGrpSpPr>
        <p:grpSpPr>
          <a:xfrm>
            <a:off x="8781065" y="3646623"/>
            <a:ext cx="2649763" cy="1310508"/>
            <a:chOff x="8642125" y="3646623"/>
            <a:chExt cx="2649763" cy="1310508"/>
          </a:xfrm>
        </p:grpSpPr>
        <p:cxnSp>
          <p:nvCxnSpPr>
            <p:cNvPr id="28" name="直接连接符 27">
              <a:extLst>
                <a:ext uri="{FF2B5EF4-FFF2-40B4-BE49-F238E27FC236}">
                  <a16:creationId xmlns:a16="http://schemas.microsoft.com/office/drawing/2014/main" id="{63F987EE-542B-4DA4-8EF3-B85F3FA2228F}"/>
                </a:ext>
              </a:extLst>
            </p:cNvPr>
            <p:cNvCxnSpPr/>
            <p:nvPr/>
          </p:nvCxnSpPr>
          <p:spPr>
            <a:xfrm flipH="1">
              <a:off x="8642125"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id="{E3EB1709-6D20-4440-8800-976CC5E9712E}"/>
                </a:ext>
              </a:extLst>
            </p:cNvPr>
            <p:cNvSpPr/>
            <p:nvPr/>
          </p:nvSpPr>
          <p:spPr>
            <a:xfrm>
              <a:off x="8642125" y="4111515"/>
              <a:ext cx="2649763" cy="845616"/>
            </a:xfrm>
            <a:prstGeom prst="rect">
              <a:avLst/>
            </a:prstGeom>
          </p:spPr>
          <p:txBody>
            <a:bodyPr wrap="square" lIns="0" rIns="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a:t>
              </a:r>
            </a:p>
          </p:txBody>
        </p:sp>
        <p:sp>
          <p:nvSpPr>
            <p:cNvPr id="37" name="矩形 36">
              <a:extLst>
                <a:ext uri="{FF2B5EF4-FFF2-40B4-BE49-F238E27FC236}">
                  <a16:creationId xmlns:a16="http://schemas.microsoft.com/office/drawing/2014/main" id="{CBCE2F27-1948-4AAF-B7D2-B7B4F23C2784}"/>
                </a:ext>
              </a:extLst>
            </p:cNvPr>
            <p:cNvSpPr/>
            <p:nvPr/>
          </p:nvSpPr>
          <p:spPr>
            <a:xfrm>
              <a:off x="8642125" y="3646623"/>
              <a:ext cx="2241974" cy="429861"/>
            </a:xfrm>
            <a:prstGeom prst="rect">
              <a:avLst/>
            </a:prstGeom>
          </p:spPr>
          <p:txBody>
            <a:bodyPr wrap="square" lIns="0" rIns="0">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方案二</a:t>
              </a:r>
            </a:p>
          </p:txBody>
        </p:sp>
      </p:grpSp>
      <p:grpSp>
        <p:nvGrpSpPr>
          <p:cNvPr id="2" name="组合 1">
            <a:extLst>
              <a:ext uri="{FF2B5EF4-FFF2-40B4-BE49-F238E27FC236}">
                <a16:creationId xmlns:a16="http://schemas.microsoft.com/office/drawing/2014/main" id="{8D45F151-A651-42F2-961F-F88914807784}"/>
              </a:ext>
            </a:extLst>
          </p:cNvPr>
          <p:cNvGrpSpPr/>
          <p:nvPr/>
        </p:nvGrpSpPr>
        <p:grpSpPr>
          <a:xfrm>
            <a:off x="761172" y="3646623"/>
            <a:ext cx="2649763" cy="1310508"/>
            <a:chOff x="1012651" y="3646623"/>
            <a:chExt cx="2649763" cy="1310508"/>
          </a:xfrm>
        </p:grpSpPr>
        <p:cxnSp>
          <p:nvCxnSpPr>
            <p:cNvPr id="10" name="直接连接符 9">
              <a:extLst>
                <a:ext uri="{FF2B5EF4-FFF2-40B4-BE49-F238E27FC236}">
                  <a16:creationId xmlns:a16="http://schemas.microsoft.com/office/drawing/2014/main" id="{63F987EE-542B-4DA4-8EF3-B85F3FA2228F}"/>
                </a:ext>
              </a:extLst>
            </p:cNvPr>
            <p:cNvCxnSpPr/>
            <p:nvPr/>
          </p:nvCxnSpPr>
          <p:spPr>
            <a:xfrm flipH="1">
              <a:off x="1282166"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E3EB1709-6D20-4440-8800-976CC5E9712E}"/>
                </a:ext>
              </a:extLst>
            </p:cNvPr>
            <p:cNvSpPr/>
            <p:nvPr/>
          </p:nvSpPr>
          <p:spPr>
            <a:xfrm>
              <a:off x="1012651" y="4111515"/>
              <a:ext cx="2649763" cy="845616"/>
            </a:xfrm>
            <a:prstGeom prst="rect">
              <a:avLst/>
            </a:prstGeom>
          </p:spPr>
          <p:txBody>
            <a:bodyPr wrap="square" lIns="0" rIns="0">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a:t>
              </a:r>
            </a:p>
          </p:txBody>
        </p:sp>
        <p:sp>
          <p:nvSpPr>
            <p:cNvPr id="40" name="矩形 39">
              <a:extLst>
                <a:ext uri="{FF2B5EF4-FFF2-40B4-BE49-F238E27FC236}">
                  <a16:creationId xmlns:a16="http://schemas.microsoft.com/office/drawing/2014/main" id="{CBCE2F27-1948-4AAF-B7D2-B7B4F23C2784}"/>
                </a:ext>
              </a:extLst>
            </p:cNvPr>
            <p:cNvSpPr/>
            <p:nvPr/>
          </p:nvSpPr>
          <p:spPr>
            <a:xfrm>
              <a:off x="1420440" y="3646623"/>
              <a:ext cx="2241974" cy="429861"/>
            </a:xfrm>
            <a:prstGeom prst="rect">
              <a:avLst/>
            </a:prstGeom>
          </p:spPr>
          <p:txBody>
            <a:bodyPr wrap="square" lIns="0" rIns="0">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cs typeface="+mn-ea"/>
                  <a:sym typeface="+mn-lt"/>
                </a:rPr>
                <a:t>方案一</a:t>
              </a:r>
            </a:p>
          </p:txBody>
        </p:sp>
      </p:grpSp>
      <p:sp>
        <p:nvSpPr>
          <p:cNvPr id="49" name="椭圆 46"/>
          <p:cNvSpPr/>
          <p:nvPr/>
        </p:nvSpPr>
        <p:spPr>
          <a:xfrm>
            <a:off x="4726779" y="4060829"/>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50" name="椭圆 47"/>
          <p:cNvSpPr/>
          <p:nvPr/>
        </p:nvSpPr>
        <p:spPr>
          <a:xfrm>
            <a:off x="6848314" y="40608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12" name="页脚占位符 11">
            <a:extLst>
              <a:ext uri="{FF2B5EF4-FFF2-40B4-BE49-F238E27FC236}">
                <a16:creationId xmlns:a16="http://schemas.microsoft.com/office/drawing/2014/main" id="{36E74FA6-8F25-4785-8D06-F2F124E2F4CB}"/>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8" name="灯片编号占位符 7">
            <a:extLst>
              <a:ext uri="{FF2B5EF4-FFF2-40B4-BE49-F238E27FC236}">
                <a16:creationId xmlns:a16="http://schemas.microsoft.com/office/drawing/2014/main" id="{ABFA9EF5-323E-4426-85A6-15B31F69D3EF}"/>
              </a:ext>
            </a:extLst>
          </p:cNvPr>
          <p:cNvSpPr>
            <a:spLocks noGrp="1"/>
          </p:cNvSpPr>
          <p:nvPr>
            <p:ph type="sldNum" sz="quarter" idx="4"/>
          </p:nvPr>
        </p:nvSpPr>
        <p:spPr/>
        <p:txBody>
          <a:bodyPr/>
          <a:lstStyle/>
          <a:p>
            <a:r>
              <a:rPr lang="en-US" altLang="zh-CN"/>
              <a:t>- </a:t>
            </a:r>
            <a:fld id="{A548B57D-AE10-4CF7-A9DF-59FEFA91B28E}" type="slidenum">
              <a:rPr lang="zh-CN" altLang="en-US" smtClean="0"/>
              <a:pPr/>
              <a:t>13</a:t>
            </a:fld>
            <a:r>
              <a:rPr lang="zh-CN" altLang="en-US"/>
              <a:t> </a:t>
            </a:r>
            <a:r>
              <a:rPr lang="en-US" altLang="zh-CN"/>
              <a:t>-</a:t>
            </a:r>
            <a:endParaRPr lang="zh-CN" altLang="en-US" dirty="0"/>
          </a:p>
        </p:txBody>
      </p:sp>
      <p:sp>
        <p:nvSpPr>
          <p:cNvPr id="11" name="文本占位符 10">
            <a:extLst>
              <a:ext uri="{FF2B5EF4-FFF2-40B4-BE49-F238E27FC236}">
                <a16:creationId xmlns:a16="http://schemas.microsoft.com/office/drawing/2014/main" id="{9116D056-9571-4747-A2AF-3B33E60AF8E9}"/>
              </a:ext>
            </a:extLst>
          </p:cNvPr>
          <p:cNvSpPr>
            <a:spLocks noGrp="1"/>
          </p:cNvSpPr>
          <p:nvPr>
            <p:ph type="body" sz="quarter" idx="10"/>
          </p:nvPr>
        </p:nvSpPr>
        <p:spPr/>
        <p:txBody>
          <a:bodyPr/>
          <a:lstStyle/>
          <a:p>
            <a:r>
              <a:rPr lang="zh-CN" altLang="en-US" dirty="0">
                <a:sym typeface="+mn-lt"/>
              </a:rPr>
              <a:t>图示举例</a:t>
            </a:r>
          </a:p>
        </p:txBody>
      </p:sp>
    </p:spTree>
    <p:extLst>
      <p:ext uri="{BB962C8B-B14F-4D97-AF65-F5344CB8AC3E}">
        <p14:creationId xmlns:p14="http://schemas.microsoft.com/office/powerpoint/2010/main" val="1298975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752EB508-F17A-46AD-BDE1-CC27876311D0}"/>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4" name="灯片编号占位符 3">
            <a:extLst>
              <a:ext uri="{FF2B5EF4-FFF2-40B4-BE49-F238E27FC236}">
                <a16:creationId xmlns:a16="http://schemas.microsoft.com/office/drawing/2014/main" id="{41A5B611-4E74-4D15-903B-1226B4D89E62}"/>
              </a:ext>
            </a:extLst>
          </p:cNvPr>
          <p:cNvSpPr>
            <a:spLocks noGrp="1"/>
          </p:cNvSpPr>
          <p:nvPr>
            <p:ph type="sldNum" sz="quarter" idx="4"/>
          </p:nvPr>
        </p:nvSpPr>
        <p:spPr/>
        <p:txBody>
          <a:bodyPr/>
          <a:lstStyle/>
          <a:p>
            <a:r>
              <a:rPr lang="en-US" altLang="zh-CN"/>
              <a:t>- </a:t>
            </a:r>
            <a:fld id="{A548B57D-AE10-4CF7-A9DF-59FEFA91B28E}" type="slidenum">
              <a:rPr lang="zh-CN" altLang="en-US" smtClean="0"/>
              <a:pPr/>
              <a:t>14</a:t>
            </a:fld>
            <a:r>
              <a:rPr lang="zh-CN" altLang="en-US"/>
              <a:t> </a:t>
            </a:r>
            <a:r>
              <a:rPr lang="en-US" altLang="zh-CN"/>
              <a:t>-</a:t>
            </a:r>
            <a:endParaRPr lang="zh-CN" altLang="en-US" dirty="0"/>
          </a:p>
        </p:txBody>
      </p:sp>
      <p:sp>
        <p:nvSpPr>
          <p:cNvPr id="5" name="文本占位符 4">
            <a:extLst>
              <a:ext uri="{FF2B5EF4-FFF2-40B4-BE49-F238E27FC236}">
                <a16:creationId xmlns:a16="http://schemas.microsoft.com/office/drawing/2014/main" id="{4D19A3AC-1CA9-4207-AA59-9D407297A616}"/>
              </a:ext>
            </a:extLst>
          </p:cNvPr>
          <p:cNvSpPr>
            <a:spLocks noGrp="1"/>
          </p:cNvSpPr>
          <p:nvPr>
            <p:ph type="body" sz="quarter" idx="10"/>
          </p:nvPr>
        </p:nvSpPr>
        <p:spPr/>
        <p:txBody>
          <a:bodyPr/>
          <a:lstStyle/>
          <a:p>
            <a:r>
              <a:rPr lang="zh-CN" altLang="en-US" dirty="0">
                <a:sym typeface="+mn-lt"/>
              </a:rPr>
              <a:t>图示举例</a:t>
            </a:r>
          </a:p>
        </p:txBody>
      </p:sp>
      <p:sp>
        <p:nvSpPr>
          <p:cNvPr id="7" name="iṥľíḓe">
            <a:extLst>
              <a:ext uri="{FF2B5EF4-FFF2-40B4-BE49-F238E27FC236}">
                <a16:creationId xmlns:a16="http://schemas.microsoft.com/office/drawing/2014/main" id="{5DA19C27-ABFC-4700-B52F-9FEE7DFFB6AF}"/>
              </a:ext>
            </a:extLst>
          </p:cNvPr>
          <p:cNvSpPr/>
          <p:nvPr/>
        </p:nvSpPr>
        <p:spPr>
          <a:xfrm>
            <a:off x="874713" y="1665288"/>
            <a:ext cx="10442575" cy="4135774"/>
          </a:xfrm>
          <a:prstGeom prst="roundRect">
            <a:avLst>
              <a:gd name="adj" fmla="val 0"/>
            </a:avLst>
          </a:prstGeom>
          <a:noFill/>
          <a:ln w="28575">
            <a:solidFill>
              <a:schemeClr val="accent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cs typeface="+mn-ea"/>
              <a:sym typeface="+mn-lt"/>
            </a:endParaRPr>
          </a:p>
        </p:txBody>
      </p:sp>
      <p:sp>
        <p:nvSpPr>
          <p:cNvPr id="8" name="îšḻiḓê">
            <a:extLst>
              <a:ext uri="{FF2B5EF4-FFF2-40B4-BE49-F238E27FC236}">
                <a16:creationId xmlns:a16="http://schemas.microsoft.com/office/drawing/2014/main" id="{09DBE436-B1A8-4FEC-B6FD-311E1E35AA7F}"/>
              </a:ext>
            </a:extLst>
          </p:cNvPr>
          <p:cNvSpPr/>
          <p:nvPr/>
        </p:nvSpPr>
        <p:spPr>
          <a:xfrm>
            <a:off x="5064125" y="5547062"/>
            <a:ext cx="2063750" cy="508000"/>
          </a:xfrm>
          <a:prstGeom prst="leftRightArrow">
            <a:avLst>
              <a:gd name="adj1" fmla="val 100000"/>
              <a:gd name="adj2" fmla="val 50000"/>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zh-CN" altLang="en-US" sz="2000" b="1" dirty="0">
                <a:solidFill>
                  <a:schemeClr val="bg1"/>
                </a:solidFill>
                <a:cs typeface="+mn-ea"/>
                <a:sym typeface="+mn-lt"/>
              </a:rPr>
              <a:t>标题</a:t>
            </a:r>
            <a:endParaRPr lang="zh-CN" altLang="en-US" sz="2000" dirty="0">
              <a:solidFill>
                <a:schemeClr val="bg1"/>
              </a:solidFill>
              <a:cs typeface="+mn-ea"/>
              <a:sym typeface="+mn-lt"/>
            </a:endParaRPr>
          </a:p>
        </p:txBody>
      </p:sp>
      <p:sp>
        <p:nvSpPr>
          <p:cNvPr id="31" name="îṣ1ïḓé">
            <a:extLst>
              <a:ext uri="{FF2B5EF4-FFF2-40B4-BE49-F238E27FC236}">
                <a16:creationId xmlns:a16="http://schemas.microsoft.com/office/drawing/2014/main" id="{29A450F1-2A38-44E9-8D7E-68379954A2AB}"/>
              </a:ext>
            </a:extLst>
          </p:cNvPr>
          <p:cNvSpPr/>
          <p:nvPr/>
        </p:nvSpPr>
        <p:spPr bwMode="auto">
          <a:xfrm>
            <a:off x="1864915" y="1051261"/>
            <a:ext cx="1277938" cy="1463675"/>
          </a:xfrm>
          <a:custGeom>
            <a:avLst/>
            <a:gdLst>
              <a:gd name="T0" fmla="*/ 11023 w 13408"/>
              <a:gd name="T1" fmla="*/ 2385 h 15341"/>
              <a:gd name="T2" fmla="*/ 11023 w 13408"/>
              <a:gd name="T3" fmla="*/ 11022 h 15341"/>
              <a:gd name="T4" fmla="*/ 6704 w 13408"/>
              <a:gd name="T5" fmla="*/ 15341 h 15341"/>
              <a:gd name="T6" fmla="*/ 2386 w 13408"/>
              <a:gd name="T7" fmla="*/ 11022 h 15341"/>
              <a:gd name="T8" fmla="*/ 2386 w 13408"/>
              <a:gd name="T9" fmla="*/ 2385 h 15341"/>
              <a:gd name="T10" fmla="*/ 11023 w 13408"/>
              <a:gd name="T11" fmla="*/ 2385 h 15341"/>
            </a:gdLst>
            <a:ahLst/>
            <a:cxnLst>
              <a:cxn ang="0">
                <a:pos x="T0" y="T1"/>
              </a:cxn>
              <a:cxn ang="0">
                <a:pos x="T2" y="T3"/>
              </a:cxn>
              <a:cxn ang="0">
                <a:pos x="T4" y="T5"/>
              </a:cxn>
              <a:cxn ang="0">
                <a:pos x="T6" y="T7"/>
              </a:cxn>
              <a:cxn ang="0">
                <a:pos x="T8" y="T9"/>
              </a:cxn>
              <a:cxn ang="0">
                <a:pos x="T10" y="T11"/>
              </a:cxn>
            </a:cxnLst>
            <a:rect l="0" t="0" r="r" b="b"/>
            <a:pathLst>
              <a:path w="13408" h="15341">
                <a:moveTo>
                  <a:pt x="11023" y="2385"/>
                </a:moveTo>
                <a:cubicBezTo>
                  <a:pt x="13408" y="4770"/>
                  <a:pt x="13408" y="8637"/>
                  <a:pt x="11023" y="11022"/>
                </a:cubicBezTo>
                <a:cubicBezTo>
                  <a:pt x="9584" y="12462"/>
                  <a:pt x="8144" y="13902"/>
                  <a:pt x="6704" y="15341"/>
                </a:cubicBezTo>
                <a:cubicBezTo>
                  <a:pt x="5265" y="13902"/>
                  <a:pt x="3825" y="12462"/>
                  <a:pt x="2386" y="11022"/>
                </a:cubicBezTo>
                <a:cubicBezTo>
                  <a:pt x="0" y="8637"/>
                  <a:pt x="0" y="4770"/>
                  <a:pt x="2386" y="2385"/>
                </a:cubicBezTo>
                <a:cubicBezTo>
                  <a:pt x="4771" y="0"/>
                  <a:pt x="8638" y="0"/>
                  <a:pt x="11023" y="2385"/>
                </a:cubicBezTo>
              </a:path>
            </a:pathLst>
          </a:custGeom>
          <a:solidFill>
            <a:schemeClr val="bg1"/>
          </a:solidFill>
          <a:ln w="15875">
            <a:solidFill>
              <a:schemeClr val="accent2"/>
            </a:soli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cs typeface="+mn-ea"/>
              <a:sym typeface="+mn-lt"/>
            </a:endParaRPr>
          </a:p>
        </p:txBody>
      </p:sp>
      <p:sp>
        <p:nvSpPr>
          <p:cNvPr id="32" name="íşļîďé">
            <a:extLst>
              <a:ext uri="{FF2B5EF4-FFF2-40B4-BE49-F238E27FC236}">
                <a16:creationId xmlns:a16="http://schemas.microsoft.com/office/drawing/2014/main" id="{E83CD39B-6EC7-4B74-AF03-9C5CD7D0C295}"/>
              </a:ext>
            </a:extLst>
          </p:cNvPr>
          <p:cNvSpPr/>
          <p:nvPr/>
        </p:nvSpPr>
        <p:spPr>
          <a:xfrm>
            <a:off x="2027634" y="1236998"/>
            <a:ext cx="952500" cy="952500"/>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cs typeface="+mn-ea"/>
              <a:sym typeface="+mn-lt"/>
            </a:endParaRPr>
          </a:p>
        </p:txBody>
      </p:sp>
      <p:sp>
        <p:nvSpPr>
          <p:cNvPr id="33" name="iš1ïḓé">
            <a:extLst>
              <a:ext uri="{FF2B5EF4-FFF2-40B4-BE49-F238E27FC236}">
                <a16:creationId xmlns:a16="http://schemas.microsoft.com/office/drawing/2014/main" id="{66A21914-6B90-42B2-A4DC-A01E9BAD02ED}"/>
              </a:ext>
            </a:extLst>
          </p:cNvPr>
          <p:cNvSpPr/>
          <p:nvPr/>
        </p:nvSpPr>
        <p:spPr>
          <a:xfrm>
            <a:off x="2248233" y="1369555"/>
            <a:ext cx="511301" cy="687386"/>
          </a:xfrm>
          <a:custGeom>
            <a:avLst/>
            <a:gdLst>
              <a:gd name="T0" fmla="*/ 2721 w 4881"/>
              <a:gd name="T1" fmla="*/ 28 h 6573"/>
              <a:gd name="T2" fmla="*/ 2828 w 4881"/>
              <a:gd name="T3" fmla="*/ 377 h 6573"/>
              <a:gd name="T4" fmla="*/ 4525 w 4881"/>
              <a:gd name="T5" fmla="*/ 1512 h 6573"/>
              <a:gd name="T6" fmla="*/ 3391 w 4881"/>
              <a:gd name="T7" fmla="*/ 852 h 6573"/>
              <a:gd name="T8" fmla="*/ 2828 w 4881"/>
              <a:gd name="T9" fmla="*/ 1140 h 6573"/>
              <a:gd name="T10" fmla="*/ 1812 w 4881"/>
              <a:gd name="T11" fmla="*/ 676 h 6573"/>
              <a:gd name="T12" fmla="*/ 3063 w 4881"/>
              <a:gd name="T13" fmla="*/ 5897 h 6573"/>
              <a:gd name="T14" fmla="*/ 2047 w 4881"/>
              <a:gd name="T15" fmla="*/ 5433 h 6573"/>
              <a:gd name="T16" fmla="*/ 1484 w 4881"/>
              <a:gd name="T17" fmla="*/ 5721 h 6573"/>
              <a:gd name="T18" fmla="*/ 349 w 4881"/>
              <a:gd name="T19" fmla="*/ 5061 h 6573"/>
              <a:gd name="T20" fmla="*/ 2047 w 4881"/>
              <a:gd name="T21" fmla="*/ 6196 h 6573"/>
              <a:gd name="T22" fmla="*/ 2153 w 4881"/>
              <a:gd name="T23" fmla="*/ 6545 h 6573"/>
              <a:gd name="T24" fmla="*/ 3063 w 4881"/>
              <a:gd name="T25" fmla="*/ 5897 h 6573"/>
              <a:gd name="T26" fmla="*/ 3531 w 4881"/>
              <a:gd name="T27" fmla="*/ 3265 h 6573"/>
              <a:gd name="T28" fmla="*/ 4045 w 4881"/>
              <a:gd name="T29" fmla="*/ 3265 h 6573"/>
              <a:gd name="T30" fmla="*/ 1092 w 4881"/>
              <a:gd name="T31" fmla="*/ 3008 h 6573"/>
              <a:gd name="T32" fmla="*/ 1092 w 4881"/>
              <a:gd name="T33" fmla="*/ 3523 h 6573"/>
              <a:gd name="T34" fmla="*/ 1092 w 4881"/>
              <a:gd name="T35" fmla="*/ 3008 h 6573"/>
              <a:gd name="T36" fmla="*/ 4881 w 4881"/>
              <a:gd name="T37" fmla="*/ 4353 h 6573"/>
              <a:gd name="T38" fmla="*/ 423 w 4881"/>
              <a:gd name="T39" fmla="*/ 4776 h 6573"/>
              <a:gd name="T40" fmla="*/ 0 w 4881"/>
              <a:gd name="T41" fmla="*/ 2177 h 6573"/>
              <a:gd name="T42" fmla="*/ 4459 w 4881"/>
              <a:gd name="T43" fmla="*/ 1755 h 6573"/>
              <a:gd name="T44" fmla="*/ 4520 w 4881"/>
              <a:gd name="T45" fmla="*/ 2635 h 6573"/>
              <a:gd name="T46" fmla="*/ 3987 w 4881"/>
              <a:gd name="T47" fmla="*/ 2220 h 6573"/>
              <a:gd name="T48" fmla="*/ 856 w 4881"/>
              <a:gd name="T49" fmla="*/ 2116 h 6573"/>
              <a:gd name="T50" fmla="*/ 436 w 4881"/>
              <a:gd name="T51" fmla="*/ 2623 h 6573"/>
              <a:gd name="T52" fmla="*/ 361 w 4881"/>
              <a:gd name="T53" fmla="*/ 3916 h 6573"/>
              <a:gd name="T54" fmla="*/ 864 w 4881"/>
              <a:gd name="T55" fmla="*/ 4337 h 6573"/>
              <a:gd name="T56" fmla="*/ 3988 w 4881"/>
              <a:gd name="T57" fmla="*/ 4416 h 6573"/>
              <a:gd name="T58" fmla="*/ 4412 w 4881"/>
              <a:gd name="T59" fmla="*/ 3935 h 6573"/>
              <a:gd name="T60" fmla="*/ 4517 w 4881"/>
              <a:gd name="T61" fmla="*/ 2635 h 6573"/>
              <a:gd name="T62" fmla="*/ 3367 w 4881"/>
              <a:gd name="T63" fmla="*/ 3265 h 6573"/>
              <a:gd name="T64" fmla="*/ 1513 w 4881"/>
              <a:gd name="T65" fmla="*/ 3265 h 6573"/>
              <a:gd name="T66" fmla="*/ 3367 w 4881"/>
              <a:gd name="T67" fmla="*/ 3265 h 6573"/>
              <a:gd name="T68" fmla="*/ 2440 w 4881"/>
              <a:gd name="T69" fmla="*/ 2729 h 6573"/>
              <a:gd name="T70" fmla="*/ 2440 w 4881"/>
              <a:gd name="T71" fmla="*/ 3801 h 6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81" h="6573">
                <a:moveTo>
                  <a:pt x="1812" y="553"/>
                </a:moveTo>
                <a:lnTo>
                  <a:pt x="2721" y="28"/>
                </a:lnTo>
                <a:cubicBezTo>
                  <a:pt x="2769" y="0"/>
                  <a:pt x="2828" y="35"/>
                  <a:pt x="2828" y="89"/>
                </a:cubicBezTo>
                <a:lnTo>
                  <a:pt x="2828" y="377"/>
                </a:lnTo>
                <a:lnTo>
                  <a:pt x="3391" y="377"/>
                </a:lnTo>
                <a:cubicBezTo>
                  <a:pt x="4016" y="377"/>
                  <a:pt x="4525" y="887"/>
                  <a:pt x="4525" y="1512"/>
                </a:cubicBezTo>
                <a:lnTo>
                  <a:pt x="4051" y="1512"/>
                </a:lnTo>
                <a:cubicBezTo>
                  <a:pt x="4051" y="1148"/>
                  <a:pt x="3755" y="852"/>
                  <a:pt x="3391" y="852"/>
                </a:cubicBezTo>
                <a:lnTo>
                  <a:pt x="2828" y="852"/>
                </a:lnTo>
                <a:lnTo>
                  <a:pt x="2828" y="1140"/>
                </a:lnTo>
                <a:cubicBezTo>
                  <a:pt x="2828" y="1195"/>
                  <a:pt x="2769" y="1229"/>
                  <a:pt x="2721" y="1201"/>
                </a:cubicBezTo>
                <a:lnTo>
                  <a:pt x="1812" y="676"/>
                </a:lnTo>
                <a:cubicBezTo>
                  <a:pt x="1765" y="649"/>
                  <a:pt x="1765" y="580"/>
                  <a:pt x="1812" y="553"/>
                </a:cubicBezTo>
                <a:close/>
                <a:moveTo>
                  <a:pt x="3063" y="5897"/>
                </a:moveTo>
                <a:lnTo>
                  <a:pt x="2153" y="5372"/>
                </a:lnTo>
                <a:cubicBezTo>
                  <a:pt x="2105" y="5344"/>
                  <a:pt x="2047" y="5379"/>
                  <a:pt x="2047" y="5433"/>
                </a:cubicBezTo>
                <a:lnTo>
                  <a:pt x="2047" y="5721"/>
                </a:lnTo>
                <a:lnTo>
                  <a:pt x="1484" y="5721"/>
                </a:lnTo>
                <a:cubicBezTo>
                  <a:pt x="1120" y="5721"/>
                  <a:pt x="824" y="5425"/>
                  <a:pt x="824" y="5061"/>
                </a:cubicBezTo>
                <a:lnTo>
                  <a:pt x="349" y="5061"/>
                </a:lnTo>
                <a:cubicBezTo>
                  <a:pt x="349" y="5687"/>
                  <a:pt x="859" y="6196"/>
                  <a:pt x="1484" y="6196"/>
                </a:cubicBezTo>
                <a:lnTo>
                  <a:pt x="2047" y="6196"/>
                </a:lnTo>
                <a:lnTo>
                  <a:pt x="2047" y="6484"/>
                </a:lnTo>
                <a:cubicBezTo>
                  <a:pt x="2047" y="6539"/>
                  <a:pt x="2105" y="6573"/>
                  <a:pt x="2153" y="6545"/>
                </a:cubicBezTo>
                <a:lnTo>
                  <a:pt x="3063" y="6020"/>
                </a:lnTo>
                <a:cubicBezTo>
                  <a:pt x="3109" y="5993"/>
                  <a:pt x="3109" y="5924"/>
                  <a:pt x="3063" y="5897"/>
                </a:cubicBezTo>
                <a:close/>
                <a:moveTo>
                  <a:pt x="3788" y="3008"/>
                </a:moveTo>
                <a:cubicBezTo>
                  <a:pt x="3647" y="3008"/>
                  <a:pt x="3531" y="3123"/>
                  <a:pt x="3531" y="3265"/>
                </a:cubicBezTo>
                <a:cubicBezTo>
                  <a:pt x="3531" y="3407"/>
                  <a:pt x="3645" y="3523"/>
                  <a:pt x="3788" y="3523"/>
                </a:cubicBezTo>
                <a:cubicBezTo>
                  <a:pt x="3929" y="3523"/>
                  <a:pt x="4045" y="3408"/>
                  <a:pt x="4045" y="3265"/>
                </a:cubicBezTo>
                <a:cubicBezTo>
                  <a:pt x="4045" y="3123"/>
                  <a:pt x="3929" y="3008"/>
                  <a:pt x="3788" y="3008"/>
                </a:cubicBezTo>
                <a:close/>
                <a:moveTo>
                  <a:pt x="1092" y="3008"/>
                </a:moveTo>
                <a:cubicBezTo>
                  <a:pt x="951" y="3008"/>
                  <a:pt x="835" y="3123"/>
                  <a:pt x="835" y="3265"/>
                </a:cubicBezTo>
                <a:cubicBezTo>
                  <a:pt x="835" y="3407"/>
                  <a:pt x="949" y="3523"/>
                  <a:pt x="1092" y="3523"/>
                </a:cubicBezTo>
                <a:cubicBezTo>
                  <a:pt x="1233" y="3523"/>
                  <a:pt x="1349" y="3408"/>
                  <a:pt x="1349" y="3265"/>
                </a:cubicBezTo>
                <a:cubicBezTo>
                  <a:pt x="1349" y="3123"/>
                  <a:pt x="1233" y="3008"/>
                  <a:pt x="1092" y="3008"/>
                </a:cubicBezTo>
                <a:close/>
                <a:moveTo>
                  <a:pt x="4881" y="2177"/>
                </a:moveTo>
                <a:lnTo>
                  <a:pt x="4881" y="4353"/>
                </a:lnTo>
                <a:cubicBezTo>
                  <a:pt x="4881" y="4587"/>
                  <a:pt x="4692" y="4776"/>
                  <a:pt x="4459" y="4776"/>
                </a:cubicBezTo>
                <a:lnTo>
                  <a:pt x="423" y="4776"/>
                </a:lnTo>
                <a:cubicBezTo>
                  <a:pt x="189" y="4776"/>
                  <a:pt x="0" y="4587"/>
                  <a:pt x="0" y="4353"/>
                </a:cubicBezTo>
                <a:lnTo>
                  <a:pt x="0" y="2177"/>
                </a:lnTo>
                <a:cubicBezTo>
                  <a:pt x="0" y="1944"/>
                  <a:pt x="189" y="1755"/>
                  <a:pt x="423" y="1755"/>
                </a:cubicBezTo>
                <a:lnTo>
                  <a:pt x="4459" y="1755"/>
                </a:lnTo>
                <a:cubicBezTo>
                  <a:pt x="4691" y="1753"/>
                  <a:pt x="4881" y="1944"/>
                  <a:pt x="4881" y="2177"/>
                </a:cubicBezTo>
                <a:close/>
                <a:moveTo>
                  <a:pt x="4520" y="2635"/>
                </a:moveTo>
                <a:cubicBezTo>
                  <a:pt x="4487" y="2643"/>
                  <a:pt x="4451" y="2648"/>
                  <a:pt x="4415" y="2648"/>
                </a:cubicBezTo>
                <a:cubicBezTo>
                  <a:pt x="4179" y="2648"/>
                  <a:pt x="3987" y="2456"/>
                  <a:pt x="3987" y="2220"/>
                </a:cubicBezTo>
                <a:cubicBezTo>
                  <a:pt x="3987" y="2184"/>
                  <a:pt x="3991" y="2149"/>
                  <a:pt x="4000" y="2116"/>
                </a:cubicBezTo>
                <a:lnTo>
                  <a:pt x="856" y="2116"/>
                </a:lnTo>
                <a:cubicBezTo>
                  <a:pt x="861" y="2141"/>
                  <a:pt x="864" y="2168"/>
                  <a:pt x="864" y="2195"/>
                </a:cubicBezTo>
                <a:cubicBezTo>
                  <a:pt x="864" y="2431"/>
                  <a:pt x="672" y="2623"/>
                  <a:pt x="436" y="2623"/>
                </a:cubicBezTo>
                <a:cubicBezTo>
                  <a:pt x="411" y="2623"/>
                  <a:pt x="385" y="2620"/>
                  <a:pt x="361" y="2616"/>
                </a:cubicBezTo>
                <a:lnTo>
                  <a:pt x="361" y="3916"/>
                </a:lnTo>
                <a:cubicBezTo>
                  <a:pt x="385" y="3912"/>
                  <a:pt x="411" y="3909"/>
                  <a:pt x="436" y="3909"/>
                </a:cubicBezTo>
                <a:cubicBezTo>
                  <a:pt x="672" y="3909"/>
                  <a:pt x="864" y="4101"/>
                  <a:pt x="864" y="4337"/>
                </a:cubicBezTo>
                <a:cubicBezTo>
                  <a:pt x="864" y="4364"/>
                  <a:pt x="861" y="4391"/>
                  <a:pt x="856" y="4416"/>
                </a:cubicBezTo>
                <a:lnTo>
                  <a:pt x="3988" y="4416"/>
                </a:lnTo>
                <a:cubicBezTo>
                  <a:pt x="3985" y="4399"/>
                  <a:pt x="3984" y="4381"/>
                  <a:pt x="3984" y="4363"/>
                </a:cubicBezTo>
                <a:cubicBezTo>
                  <a:pt x="3984" y="4127"/>
                  <a:pt x="4176" y="3935"/>
                  <a:pt x="4412" y="3935"/>
                </a:cubicBezTo>
                <a:cubicBezTo>
                  <a:pt x="4448" y="3935"/>
                  <a:pt x="4484" y="3940"/>
                  <a:pt x="4517" y="3948"/>
                </a:cubicBezTo>
                <a:lnTo>
                  <a:pt x="4517" y="2635"/>
                </a:lnTo>
                <a:lnTo>
                  <a:pt x="4520" y="2635"/>
                </a:lnTo>
                <a:close/>
                <a:moveTo>
                  <a:pt x="3367" y="3265"/>
                </a:moveTo>
                <a:cubicBezTo>
                  <a:pt x="3367" y="3777"/>
                  <a:pt x="2952" y="4192"/>
                  <a:pt x="2440" y="4192"/>
                </a:cubicBezTo>
                <a:cubicBezTo>
                  <a:pt x="1928" y="4192"/>
                  <a:pt x="1513" y="3777"/>
                  <a:pt x="1513" y="3265"/>
                </a:cubicBezTo>
                <a:cubicBezTo>
                  <a:pt x="1513" y="2753"/>
                  <a:pt x="1928" y="2339"/>
                  <a:pt x="2440" y="2339"/>
                </a:cubicBezTo>
                <a:cubicBezTo>
                  <a:pt x="2952" y="2339"/>
                  <a:pt x="3367" y="2753"/>
                  <a:pt x="3367" y="3265"/>
                </a:cubicBezTo>
                <a:close/>
                <a:moveTo>
                  <a:pt x="2976" y="3265"/>
                </a:moveTo>
                <a:cubicBezTo>
                  <a:pt x="2976" y="2969"/>
                  <a:pt x="2735" y="2729"/>
                  <a:pt x="2440" y="2729"/>
                </a:cubicBezTo>
                <a:cubicBezTo>
                  <a:pt x="2144" y="2729"/>
                  <a:pt x="1904" y="2971"/>
                  <a:pt x="1904" y="3265"/>
                </a:cubicBezTo>
                <a:cubicBezTo>
                  <a:pt x="1904" y="3561"/>
                  <a:pt x="2145" y="3801"/>
                  <a:pt x="2440" y="3801"/>
                </a:cubicBezTo>
                <a:cubicBezTo>
                  <a:pt x="2736" y="3801"/>
                  <a:pt x="2976" y="3561"/>
                  <a:pt x="2976" y="3265"/>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cs typeface="+mn-ea"/>
              <a:sym typeface="+mn-lt"/>
            </a:endParaRPr>
          </a:p>
        </p:txBody>
      </p:sp>
      <p:sp>
        <p:nvSpPr>
          <p:cNvPr id="28" name="iSḷidè">
            <a:extLst>
              <a:ext uri="{FF2B5EF4-FFF2-40B4-BE49-F238E27FC236}">
                <a16:creationId xmlns:a16="http://schemas.microsoft.com/office/drawing/2014/main" id="{210C4198-229C-4927-9C80-EBD605D5F461}"/>
              </a:ext>
            </a:extLst>
          </p:cNvPr>
          <p:cNvSpPr txBox="1"/>
          <p:nvPr/>
        </p:nvSpPr>
        <p:spPr bwMode="auto">
          <a:xfrm>
            <a:off x="1237059" y="2716548"/>
            <a:ext cx="253365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zh-CN" altLang="en-US" b="1" dirty="0">
                <a:solidFill>
                  <a:schemeClr val="accent2"/>
                </a:solidFill>
                <a:cs typeface="+mn-ea"/>
                <a:sym typeface="+mn-lt"/>
              </a:rPr>
              <a:t>请输入您的小标题</a:t>
            </a:r>
            <a:endParaRPr lang="zh-CN" altLang="en-US" dirty="0">
              <a:solidFill>
                <a:schemeClr val="accent2"/>
              </a:solidFill>
              <a:cs typeface="+mn-ea"/>
              <a:sym typeface="+mn-lt"/>
            </a:endParaRPr>
          </a:p>
        </p:txBody>
      </p:sp>
      <p:sp>
        <p:nvSpPr>
          <p:cNvPr id="29" name="íśļidê">
            <a:extLst>
              <a:ext uri="{FF2B5EF4-FFF2-40B4-BE49-F238E27FC236}">
                <a16:creationId xmlns:a16="http://schemas.microsoft.com/office/drawing/2014/main" id="{F6F32217-CCC2-4AF2-83E3-06C66DE7FCF4}"/>
              </a:ext>
            </a:extLst>
          </p:cNvPr>
          <p:cNvSpPr/>
          <p:nvPr/>
        </p:nvSpPr>
        <p:spPr bwMode="auto">
          <a:xfrm>
            <a:off x="1237059" y="3263080"/>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25" name="îŝľídê">
            <a:extLst>
              <a:ext uri="{FF2B5EF4-FFF2-40B4-BE49-F238E27FC236}">
                <a16:creationId xmlns:a16="http://schemas.microsoft.com/office/drawing/2014/main" id="{527DC081-FE76-4980-ADAD-197DCD70A097}"/>
              </a:ext>
            </a:extLst>
          </p:cNvPr>
          <p:cNvSpPr/>
          <p:nvPr/>
        </p:nvSpPr>
        <p:spPr bwMode="auto">
          <a:xfrm>
            <a:off x="5457032" y="1051261"/>
            <a:ext cx="1277938" cy="1463675"/>
          </a:xfrm>
          <a:custGeom>
            <a:avLst/>
            <a:gdLst>
              <a:gd name="T0" fmla="*/ 11023 w 13408"/>
              <a:gd name="T1" fmla="*/ 2385 h 15341"/>
              <a:gd name="T2" fmla="*/ 11023 w 13408"/>
              <a:gd name="T3" fmla="*/ 11022 h 15341"/>
              <a:gd name="T4" fmla="*/ 6704 w 13408"/>
              <a:gd name="T5" fmla="*/ 15341 h 15341"/>
              <a:gd name="T6" fmla="*/ 2386 w 13408"/>
              <a:gd name="T7" fmla="*/ 11022 h 15341"/>
              <a:gd name="T8" fmla="*/ 2386 w 13408"/>
              <a:gd name="T9" fmla="*/ 2385 h 15341"/>
              <a:gd name="T10" fmla="*/ 11023 w 13408"/>
              <a:gd name="T11" fmla="*/ 2385 h 15341"/>
            </a:gdLst>
            <a:ahLst/>
            <a:cxnLst>
              <a:cxn ang="0">
                <a:pos x="T0" y="T1"/>
              </a:cxn>
              <a:cxn ang="0">
                <a:pos x="T2" y="T3"/>
              </a:cxn>
              <a:cxn ang="0">
                <a:pos x="T4" y="T5"/>
              </a:cxn>
              <a:cxn ang="0">
                <a:pos x="T6" y="T7"/>
              </a:cxn>
              <a:cxn ang="0">
                <a:pos x="T8" y="T9"/>
              </a:cxn>
              <a:cxn ang="0">
                <a:pos x="T10" y="T11"/>
              </a:cxn>
            </a:cxnLst>
            <a:rect l="0" t="0" r="r" b="b"/>
            <a:pathLst>
              <a:path w="13408" h="15341">
                <a:moveTo>
                  <a:pt x="11023" y="2385"/>
                </a:moveTo>
                <a:cubicBezTo>
                  <a:pt x="13408" y="4770"/>
                  <a:pt x="13408" y="8637"/>
                  <a:pt x="11023" y="11022"/>
                </a:cubicBezTo>
                <a:cubicBezTo>
                  <a:pt x="9584" y="12462"/>
                  <a:pt x="8144" y="13902"/>
                  <a:pt x="6704" y="15341"/>
                </a:cubicBezTo>
                <a:cubicBezTo>
                  <a:pt x="5265" y="13902"/>
                  <a:pt x="3825" y="12462"/>
                  <a:pt x="2386" y="11022"/>
                </a:cubicBezTo>
                <a:cubicBezTo>
                  <a:pt x="0" y="8637"/>
                  <a:pt x="0" y="4770"/>
                  <a:pt x="2386" y="2385"/>
                </a:cubicBezTo>
                <a:cubicBezTo>
                  <a:pt x="4771" y="0"/>
                  <a:pt x="8638" y="0"/>
                  <a:pt x="11023" y="2385"/>
                </a:cubicBezTo>
              </a:path>
            </a:pathLst>
          </a:custGeom>
          <a:solidFill>
            <a:schemeClr val="bg1"/>
          </a:solidFill>
          <a:ln w="15875">
            <a:solidFill>
              <a:schemeClr val="accent1"/>
            </a:soli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cs typeface="+mn-ea"/>
              <a:sym typeface="+mn-lt"/>
            </a:endParaRPr>
          </a:p>
        </p:txBody>
      </p:sp>
      <p:sp>
        <p:nvSpPr>
          <p:cNvPr id="26" name="iṥļïdê">
            <a:extLst>
              <a:ext uri="{FF2B5EF4-FFF2-40B4-BE49-F238E27FC236}">
                <a16:creationId xmlns:a16="http://schemas.microsoft.com/office/drawing/2014/main" id="{0BFF948D-C2CD-4955-A1CC-22D17FAE027C}"/>
              </a:ext>
            </a:extLst>
          </p:cNvPr>
          <p:cNvSpPr/>
          <p:nvPr/>
        </p:nvSpPr>
        <p:spPr>
          <a:xfrm>
            <a:off x="5619751" y="1236998"/>
            <a:ext cx="952500" cy="9525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cs typeface="+mn-ea"/>
              <a:sym typeface="+mn-lt"/>
            </a:endParaRPr>
          </a:p>
        </p:txBody>
      </p:sp>
      <p:sp>
        <p:nvSpPr>
          <p:cNvPr id="27" name="iṧ1iḋê">
            <a:extLst>
              <a:ext uri="{FF2B5EF4-FFF2-40B4-BE49-F238E27FC236}">
                <a16:creationId xmlns:a16="http://schemas.microsoft.com/office/drawing/2014/main" id="{0966795D-3DF7-48E5-841A-5726766F3F48}"/>
              </a:ext>
            </a:extLst>
          </p:cNvPr>
          <p:cNvSpPr/>
          <p:nvPr/>
        </p:nvSpPr>
        <p:spPr>
          <a:xfrm>
            <a:off x="5798197" y="1438610"/>
            <a:ext cx="595608" cy="549276"/>
          </a:xfrm>
          <a:custGeom>
            <a:avLst/>
            <a:gdLst>
              <a:gd name="connsiteX0" fmla="*/ 392435 w 609156"/>
              <a:gd name="connsiteY0" fmla="*/ 452324 h 561771"/>
              <a:gd name="connsiteX1" fmla="*/ 427863 w 609156"/>
              <a:gd name="connsiteY1" fmla="*/ 452324 h 561771"/>
              <a:gd name="connsiteX2" fmla="*/ 435435 w 609156"/>
              <a:gd name="connsiteY2" fmla="*/ 459885 h 561771"/>
              <a:gd name="connsiteX3" fmla="*/ 435435 w 609156"/>
              <a:gd name="connsiteY3" fmla="*/ 474634 h 561771"/>
              <a:gd name="connsiteX4" fmla="*/ 435435 w 609156"/>
              <a:gd name="connsiteY4" fmla="*/ 539321 h 561771"/>
              <a:gd name="connsiteX5" fmla="*/ 435435 w 609156"/>
              <a:gd name="connsiteY5" fmla="*/ 553976 h 561771"/>
              <a:gd name="connsiteX6" fmla="*/ 427863 w 609156"/>
              <a:gd name="connsiteY6" fmla="*/ 561630 h 561771"/>
              <a:gd name="connsiteX7" fmla="*/ 392435 w 609156"/>
              <a:gd name="connsiteY7" fmla="*/ 561630 h 561771"/>
              <a:gd name="connsiteX8" fmla="*/ 384863 w 609156"/>
              <a:gd name="connsiteY8" fmla="*/ 553976 h 561771"/>
              <a:gd name="connsiteX9" fmla="*/ 384863 w 609156"/>
              <a:gd name="connsiteY9" fmla="*/ 539321 h 561771"/>
              <a:gd name="connsiteX10" fmla="*/ 384863 w 609156"/>
              <a:gd name="connsiteY10" fmla="*/ 474634 h 561771"/>
              <a:gd name="connsiteX11" fmla="*/ 384863 w 609156"/>
              <a:gd name="connsiteY11" fmla="*/ 459885 h 561771"/>
              <a:gd name="connsiteX12" fmla="*/ 392435 w 609156"/>
              <a:gd name="connsiteY12" fmla="*/ 452324 h 561771"/>
              <a:gd name="connsiteX13" fmla="*/ 464152 w 609156"/>
              <a:gd name="connsiteY13" fmla="*/ 409985 h 561771"/>
              <a:gd name="connsiteX14" fmla="*/ 499488 w 609156"/>
              <a:gd name="connsiteY14" fmla="*/ 409985 h 561771"/>
              <a:gd name="connsiteX15" fmla="*/ 507153 w 609156"/>
              <a:gd name="connsiteY15" fmla="*/ 417551 h 561771"/>
              <a:gd name="connsiteX16" fmla="*/ 507153 w 609156"/>
              <a:gd name="connsiteY16" fmla="*/ 474622 h 561771"/>
              <a:gd name="connsiteX17" fmla="*/ 507153 w 609156"/>
              <a:gd name="connsiteY17" fmla="*/ 496853 h 561771"/>
              <a:gd name="connsiteX18" fmla="*/ 507153 w 609156"/>
              <a:gd name="connsiteY18" fmla="*/ 553923 h 561771"/>
              <a:gd name="connsiteX19" fmla="*/ 499488 w 609156"/>
              <a:gd name="connsiteY19" fmla="*/ 561489 h 561771"/>
              <a:gd name="connsiteX20" fmla="*/ 464152 w 609156"/>
              <a:gd name="connsiteY20" fmla="*/ 561489 h 561771"/>
              <a:gd name="connsiteX21" fmla="*/ 456487 w 609156"/>
              <a:gd name="connsiteY21" fmla="*/ 553923 h 561771"/>
              <a:gd name="connsiteX22" fmla="*/ 456487 w 609156"/>
              <a:gd name="connsiteY22" fmla="*/ 496853 h 561771"/>
              <a:gd name="connsiteX23" fmla="*/ 456487 w 609156"/>
              <a:gd name="connsiteY23" fmla="*/ 474622 h 561771"/>
              <a:gd name="connsiteX24" fmla="*/ 456487 w 609156"/>
              <a:gd name="connsiteY24" fmla="*/ 417551 h 561771"/>
              <a:gd name="connsiteX25" fmla="*/ 464152 w 609156"/>
              <a:gd name="connsiteY25" fmla="*/ 409985 h 561771"/>
              <a:gd name="connsiteX26" fmla="*/ 553539 w 609156"/>
              <a:gd name="connsiteY26" fmla="*/ 277886 h 561771"/>
              <a:gd name="connsiteX27" fmla="*/ 558399 w 609156"/>
              <a:gd name="connsiteY27" fmla="*/ 280594 h 561771"/>
              <a:gd name="connsiteX28" fmla="*/ 608220 w 609156"/>
              <a:gd name="connsiteY28" fmla="*/ 360717 h 561771"/>
              <a:gd name="connsiteX29" fmla="*/ 603359 w 609156"/>
              <a:gd name="connsiteY29" fmla="*/ 369402 h 561771"/>
              <a:gd name="connsiteX30" fmla="*/ 578776 w 609156"/>
              <a:gd name="connsiteY30" fmla="*/ 369402 h 561771"/>
              <a:gd name="connsiteX31" fmla="*/ 578776 w 609156"/>
              <a:gd name="connsiteY31" fmla="*/ 429074 h 561771"/>
              <a:gd name="connsiteX32" fmla="*/ 578776 w 609156"/>
              <a:gd name="connsiteY32" fmla="*/ 432529 h 561771"/>
              <a:gd name="connsiteX33" fmla="*/ 578776 w 609156"/>
              <a:gd name="connsiteY33" fmla="*/ 554674 h 561771"/>
              <a:gd name="connsiteX34" fmla="*/ 571205 w 609156"/>
              <a:gd name="connsiteY34" fmla="*/ 561771 h 561771"/>
              <a:gd name="connsiteX35" fmla="*/ 535779 w 609156"/>
              <a:gd name="connsiteY35" fmla="*/ 561771 h 561771"/>
              <a:gd name="connsiteX36" fmla="*/ 528208 w 609156"/>
              <a:gd name="connsiteY36" fmla="*/ 554207 h 561771"/>
              <a:gd name="connsiteX37" fmla="*/ 528208 w 609156"/>
              <a:gd name="connsiteY37" fmla="*/ 369495 h 561771"/>
              <a:gd name="connsiteX38" fmla="*/ 503625 w 609156"/>
              <a:gd name="connsiteY38" fmla="*/ 369495 h 561771"/>
              <a:gd name="connsiteX39" fmla="*/ 498764 w 609156"/>
              <a:gd name="connsiteY39" fmla="*/ 360717 h 561771"/>
              <a:gd name="connsiteX40" fmla="*/ 548678 w 609156"/>
              <a:gd name="connsiteY40" fmla="*/ 280594 h 561771"/>
              <a:gd name="connsiteX41" fmla="*/ 553539 w 609156"/>
              <a:gd name="connsiteY41" fmla="*/ 277886 h 561771"/>
              <a:gd name="connsiteX42" fmla="*/ 248743 w 609156"/>
              <a:gd name="connsiteY42" fmla="*/ 0 h 561771"/>
              <a:gd name="connsiteX43" fmla="*/ 260245 w 609156"/>
              <a:gd name="connsiteY43" fmla="*/ 0 h 561771"/>
              <a:gd name="connsiteX44" fmla="*/ 271654 w 609156"/>
              <a:gd name="connsiteY44" fmla="*/ 0 h 561771"/>
              <a:gd name="connsiteX45" fmla="*/ 368159 w 609156"/>
              <a:gd name="connsiteY45" fmla="*/ 96367 h 561771"/>
              <a:gd name="connsiteX46" fmla="*/ 368159 w 609156"/>
              <a:gd name="connsiteY46" fmla="*/ 203287 h 561771"/>
              <a:gd name="connsiteX47" fmla="*/ 346651 w 609156"/>
              <a:gd name="connsiteY47" fmla="*/ 243440 h 561771"/>
              <a:gd name="connsiteX48" fmla="*/ 346651 w 609156"/>
              <a:gd name="connsiteY48" fmla="*/ 346532 h 561771"/>
              <a:gd name="connsiteX49" fmla="*/ 349269 w 609156"/>
              <a:gd name="connsiteY49" fmla="*/ 351014 h 561771"/>
              <a:gd name="connsiteX50" fmla="*/ 440257 w 609156"/>
              <a:gd name="connsiteY50" fmla="*/ 403493 h 561771"/>
              <a:gd name="connsiteX51" fmla="*/ 436236 w 609156"/>
              <a:gd name="connsiteY51" fmla="*/ 417687 h 561771"/>
              <a:gd name="connsiteX52" fmla="*/ 436236 w 609156"/>
              <a:gd name="connsiteY52" fmla="*/ 433748 h 561771"/>
              <a:gd name="connsiteX53" fmla="*/ 427820 w 609156"/>
              <a:gd name="connsiteY53" fmla="*/ 432441 h 561771"/>
              <a:gd name="connsiteX54" fmla="*/ 392378 w 609156"/>
              <a:gd name="connsiteY54" fmla="*/ 432441 h 561771"/>
              <a:gd name="connsiteX55" fmla="*/ 364699 w 609156"/>
              <a:gd name="connsiteY55" fmla="*/ 460081 h 561771"/>
              <a:gd name="connsiteX56" fmla="*/ 364699 w 609156"/>
              <a:gd name="connsiteY56" fmla="*/ 474742 h 561771"/>
              <a:gd name="connsiteX57" fmla="*/ 364699 w 609156"/>
              <a:gd name="connsiteY57" fmla="*/ 539454 h 561771"/>
              <a:gd name="connsiteX58" fmla="*/ 364699 w 609156"/>
              <a:gd name="connsiteY58" fmla="*/ 554207 h 561771"/>
              <a:gd name="connsiteX59" fmla="*/ 365821 w 609156"/>
              <a:gd name="connsiteY59" fmla="*/ 561771 h 561771"/>
              <a:gd name="connsiteX60" fmla="*/ 294471 w 609156"/>
              <a:gd name="connsiteY60" fmla="*/ 561771 h 561771"/>
              <a:gd name="connsiteX61" fmla="*/ 272215 w 609156"/>
              <a:gd name="connsiteY61" fmla="*/ 459521 h 561771"/>
              <a:gd name="connsiteX62" fmla="*/ 260339 w 609156"/>
              <a:gd name="connsiteY62" fmla="*/ 393595 h 561771"/>
              <a:gd name="connsiteX63" fmla="*/ 248463 w 609156"/>
              <a:gd name="connsiteY63" fmla="*/ 459521 h 561771"/>
              <a:gd name="connsiteX64" fmla="*/ 226207 w 609156"/>
              <a:gd name="connsiteY64" fmla="*/ 561771 h 561771"/>
              <a:gd name="connsiteX65" fmla="*/ 0 w 609156"/>
              <a:gd name="connsiteY65" fmla="*/ 561771 h 561771"/>
              <a:gd name="connsiteX66" fmla="*/ 0 w 609156"/>
              <a:gd name="connsiteY66" fmla="*/ 488468 h 561771"/>
              <a:gd name="connsiteX67" fmla="*/ 18796 w 609156"/>
              <a:gd name="connsiteY67" fmla="*/ 448315 h 561771"/>
              <a:gd name="connsiteX68" fmla="*/ 171221 w 609156"/>
              <a:gd name="connsiteY68" fmla="*/ 350734 h 561771"/>
              <a:gd name="connsiteX69" fmla="*/ 173840 w 609156"/>
              <a:gd name="connsiteY69" fmla="*/ 346532 h 561771"/>
              <a:gd name="connsiteX70" fmla="*/ 173840 w 609156"/>
              <a:gd name="connsiteY70" fmla="*/ 243440 h 561771"/>
              <a:gd name="connsiteX71" fmla="*/ 152238 w 609156"/>
              <a:gd name="connsiteY71" fmla="*/ 203287 h 561771"/>
              <a:gd name="connsiteX72" fmla="*/ 152238 w 609156"/>
              <a:gd name="connsiteY72" fmla="*/ 96367 h 561771"/>
              <a:gd name="connsiteX73" fmla="*/ 248743 w 609156"/>
              <a:gd name="connsiteY73" fmla="*/ 0 h 56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9156" h="561771">
                <a:moveTo>
                  <a:pt x="392435" y="452324"/>
                </a:moveTo>
                <a:lnTo>
                  <a:pt x="427863" y="452324"/>
                </a:lnTo>
                <a:cubicBezTo>
                  <a:pt x="432070" y="452324"/>
                  <a:pt x="435529" y="455685"/>
                  <a:pt x="435435" y="459885"/>
                </a:cubicBezTo>
                <a:lnTo>
                  <a:pt x="435435" y="474634"/>
                </a:lnTo>
                <a:lnTo>
                  <a:pt x="435435" y="539321"/>
                </a:lnTo>
                <a:lnTo>
                  <a:pt x="435435" y="553976"/>
                </a:lnTo>
                <a:cubicBezTo>
                  <a:pt x="435435" y="558270"/>
                  <a:pt x="432070" y="561630"/>
                  <a:pt x="427863" y="561630"/>
                </a:cubicBezTo>
                <a:lnTo>
                  <a:pt x="392435" y="561630"/>
                </a:lnTo>
                <a:cubicBezTo>
                  <a:pt x="388228" y="561630"/>
                  <a:pt x="384863" y="558270"/>
                  <a:pt x="384863" y="553976"/>
                </a:cubicBezTo>
                <a:lnTo>
                  <a:pt x="384863" y="539321"/>
                </a:lnTo>
                <a:lnTo>
                  <a:pt x="384863" y="474634"/>
                </a:lnTo>
                <a:lnTo>
                  <a:pt x="384863" y="459885"/>
                </a:lnTo>
                <a:cubicBezTo>
                  <a:pt x="384863" y="455685"/>
                  <a:pt x="388228" y="452324"/>
                  <a:pt x="392435" y="452324"/>
                </a:cubicBezTo>
                <a:close/>
                <a:moveTo>
                  <a:pt x="464152" y="409985"/>
                </a:moveTo>
                <a:lnTo>
                  <a:pt x="499488" y="409985"/>
                </a:lnTo>
                <a:cubicBezTo>
                  <a:pt x="503788" y="409985"/>
                  <a:pt x="507153" y="413348"/>
                  <a:pt x="507153" y="417551"/>
                </a:cubicBezTo>
                <a:lnTo>
                  <a:pt x="507153" y="474622"/>
                </a:lnTo>
                <a:lnTo>
                  <a:pt x="507153" y="496853"/>
                </a:lnTo>
                <a:lnTo>
                  <a:pt x="507153" y="553923"/>
                </a:lnTo>
                <a:cubicBezTo>
                  <a:pt x="507153" y="558127"/>
                  <a:pt x="503788" y="561489"/>
                  <a:pt x="499488" y="561489"/>
                </a:cubicBezTo>
                <a:lnTo>
                  <a:pt x="464152" y="561489"/>
                </a:lnTo>
                <a:cubicBezTo>
                  <a:pt x="459852" y="561489"/>
                  <a:pt x="456487" y="558127"/>
                  <a:pt x="456487" y="553923"/>
                </a:cubicBezTo>
                <a:lnTo>
                  <a:pt x="456487" y="496853"/>
                </a:lnTo>
                <a:lnTo>
                  <a:pt x="456487" y="474622"/>
                </a:lnTo>
                <a:lnTo>
                  <a:pt x="456487" y="417551"/>
                </a:lnTo>
                <a:cubicBezTo>
                  <a:pt x="456487" y="413348"/>
                  <a:pt x="459852" y="409985"/>
                  <a:pt x="464152" y="409985"/>
                </a:cubicBezTo>
                <a:close/>
                <a:moveTo>
                  <a:pt x="553539" y="277886"/>
                </a:moveTo>
                <a:cubicBezTo>
                  <a:pt x="555408" y="277886"/>
                  <a:pt x="557277" y="278727"/>
                  <a:pt x="558399" y="280594"/>
                </a:cubicBezTo>
                <a:lnTo>
                  <a:pt x="608220" y="360717"/>
                </a:lnTo>
                <a:cubicBezTo>
                  <a:pt x="610743" y="364546"/>
                  <a:pt x="607846" y="369495"/>
                  <a:pt x="603359" y="369402"/>
                </a:cubicBezTo>
                <a:lnTo>
                  <a:pt x="578776" y="369402"/>
                </a:lnTo>
                <a:lnTo>
                  <a:pt x="578776" y="429074"/>
                </a:lnTo>
                <a:lnTo>
                  <a:pt x="578776" y="432529"/>
                </a:lnTo>
                <a:lnTo>
                  <a:pt x="578776" y="554674"/>
                </a:lnTo>
                <a:cubicBezTo>
                  <a:pt x="578589" y="558690"/>
                  <a:pt x="575224" y="561771"/>
                  <a:pt x="571205" y="561771"/>
                </a:cubicBezTo>
                <a:lnTo>
                  <a:pt x="535779" y="561771"/>
                </a:lnTo>
                <a:cubicBezTo>
                  <a:pt x="531573" y="561771"/>
                  <a:pt x="528208" y="558409"/>
                  <a:pt x="528208" y="554207"/>
                </a:cubicBezTo>
                <a:lnTo>
                  <a:pt x="528208" y="369495"/>
                </a:lnTo>
                <a:lnTo>
                  <a:pt x="503625" y="369495"/>
                </a:lnTo>
                <a:cubicBezTo>
                  <a:pt x="499138" y="369495"/>
                  <a:pt x="496427" y="364546"/>
                  <a:pt x="498764" y="360717"/>
                </a:cubicBezTo>
                <a:lnTo>
                  <a:pt x="548678" y="280594"/>
                </a:lnTo>
                <a:cubicBezTo>
                  <a:pt x="549800" y="278727"/>
                  <a:pt x="551669" y="277886"/>
                  <a:pt x="553539" y="277886"/>
                </a:cubicBezTo>
                <a:close/>
                <a:moveTo>
                  <a:pt x="248743" y="0"/>
                </a:moveTo>
                <a:lnTo>
                  <a:pt x="260245" y="0"/>
                </a:lnTo>
                <a:lnTo>
                  <a:pt x="271654" y="0"/>
                </a:lnTo>
                <a:cubicBezTo>
                  <a:pt x="325049" y="0"/>
                  <a:pt x="368159" y="43234"/>
                  <a:pt x="368159" y="96367"/>
                </a:cubicBezTo>
                <a:lnTo>
                  <a:pt x="368159" y="203287"/>
                </a:lnTo>
                <a:cubicBezTo>
                  <a:pt x="368159" y="220002"/>
                  <a:pt x="359555" y="234849"/>
                  <a:pt x="346651" y="243440"/>
                </a:cubicBezTo>
                <a:lnTo>
                  <a:pt x="346651" y="346532"/>
                </a:lnTo>
                <a:cubicBezTo>
                  <a:pt x="346651" y="348399"/>
                  <a:pt x="347586" y="349987"/>
                  <a:pt x="349269" y="351014"/>
                </a:cubicBezTo>
                <a:cubicBezTo>
                  <a:pt x="359368" y="355869"/>
                  <a:pt x="396399" y="374545"/>
                  <a:pt x="440257" y="403493"/>
                </a:cubicBezTo>
                <a:cubicBezTo>
                  <a:pt x="437732" y="407602"/>
                  <a:pt x="436236" y="412457"/>
                  <a:pt x="436236" y="417687"/>
                </a:cubicBezTo>
                <a:lnTo>
                  <a:pt x="436236" y="433748"/>
                </a:lnTo>
                <a:cubicBezTo>
                  <a:pt x="433617" y="432908"/>
                  <a:pt x="430812" y="432441"/>
                  <a:pt x="427820" y="432441"/>
                </a:cubicBezTo>
                <a:lnTo>
                  <a:pt x="392378" y="432441"/>
                </a:lnTo>
                <a:cubicBezTo>
                  <a:pt x="377136" y="432441"/>
                  <a:pt x="364699" y="444767"/>
                  <a:pt x="364699" y="460081"/>
                </a:cubicBezTo>
                <a:lnTo>
                  <a:pt x="364699" y="474742"/>
                </a:lnTo>
                <a:lnTo>
                  <a:pt x="364699" y="539454"/>
                </a:lnTo>
                <a:lnTo>
                  <a:pt x="364699" y="554207"/>
                </a:lnTo>
                <a:cubicBezTo>
                  <a:pt x="364699" y="556822"/>
                  <a:pt x="365073" y="559250"/>
                  <a:pt x="365821" y="561771"/>
                </a:cubicBezTo>
                <a:lnTo>
                  <a:pt x="294471" y="561771"/>
                </a:lnTo>
                <a:lnTo>
                  <a:pt x="272215" y="459521"/>
                </a:lnTo>
                <a:cubicBezTo>
                  <a:pt x="317288" y="396676"/>
                  <a:pt x="268848" y="393688"/>
                  <a:pt x="260339" y="393595"/>
                </a:cubicBezTo>
                <a:cubicBezTo>
                  <a:pt x="251829" y="393688"/>
                  <a:pt x="203390" y="396676"/>
                  <a:pt x="248463" y="459521"/>
                </a:cubicBezTo>
                <a:lnTo>
                  <a:pt x="226207" y="561771"/>
                </a:lnTo>
                <a:lnTo>
                  <a:pt x="0" y="561771"/>
                </a:lnTo>
                <a:lnTo>
                  <a:pt x="0" y="488468"/>
                </a:lnTo>
                <a:cubicBezTo>
                  <a:pt x="0" y="472874"/>
                  <a:pt x="6826" y="458213"/>
                  <a:pt x="18796" y="448315"/>
                </a:cubicBezTo>
                <a:cubicBezTo>
                  <a:pt x="85190" y="393968"/>
                  <a:pt x="156633" y="357830"/>
                  <a:pt x="171221" y="350734"/>
                </a:cubicBezTo>
                <a:cubicBezTo>
                  <a:pt x="172811" y="349987"/>
                  <a:pt x="173840" y="348399"/>
                  <a:pt x="173840" y="346532"/>
                </a:cubicBezTo>
                <a:lnTo>
                  <a:pt x="173840" y="243440"/>
                </a:lnTo>
                <a:cubicBezTo>
                  <a:pt x="160841" y="234849"/>
                  <a:pt x="152238" y="220095"/>
                  <a:pt x="152238" y="203287"/>
                </a:cubicBezTo>
                <a:lnTo>
                  <a:pt x="152238" y="96367"/>
                </a:lnTo>
                <a:cubicBezTo>
                  <a:pt x="152238" y="43048"/>
                  <a:pt x="195534" y="0"/>
                  <a:pt x="248743"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cs typeface="+mn-ea"/>
              <a:sym typeface="+mn-lt"/>
            </a:endParaRPr>
          </a:p>
        </p:txBody>
      </p:sp>
      <p:sp>
        <p:nvSpPr>
          <p:cNvPr id="21" name="íṣľïḑè">
            <a:extLst>
              <a:ext uri="{FF2B5EF4-FFF2-40B4-BE49-F238E27FC236}">
                <a16:creationId xmlns:a16="http://schemas.microsoft.com/office/drawing/2014/main" id="{E4893807-1D2E-48A6-A280-8AF571A59739}"/>
              </a:ext>
            </a:extLst>
          </p:cNvPr>
          <p:cNvSpPr txBox="1"/>
          <p:nvPr/>
        </p:nvSpPr>
        <p:spPr bwMode="auto">
          <a:xfrm>
            <a:off x="4829176" y="2716548"/>
            <a:ext cx="253365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zh-CN" altLang="en-US" b="1" dirty="0">
                <a:solidFill>
                  <a:schemeClr val="accent1"/>
                </a:solidFill>
                <a:cs typeface="+mn-ea"/>
                <a:sym typeface="+mn-lt"/>
              </a:rPr>
              <a:t>请输入您的小标题</a:t>
            </a:r>
            <a:endParaRPr lang="zh-CN" altLang="en-US" dirty="0">
              <a:solidFill>
                <a:schemeClr val="accent1"/>
              </a:solidFill>
              <a:cs typeface="+mn-ea"/>
              <a:sym typeface="+mn-lt"/>
            </a:endParaRPr>
          </a:p>
        </p:txBody>
      </p:sp>
      <p:sp>
        <p:nvSpPr>
          <p:cNvPr id="18" name="îṣlîdè">
            <a:extLst>
              <a:ext uri="{FF2B5EF4-FFF2-40B4-BE49-F238E27FC236}">
                <a16:creationId xmlns:a16="http://schemas.microsoft.com/office/drawing/2014/main" id="{2C2B1E42-3DA2-479A-872E-255340D89DA3}"/>
              </a:ext>
            </a:extLst>
          </p:cNvPr>
          <p:cNvSpPr/>
          <p:nvPr/>
        </p:nvSpPr>
        <p:spPr bwMode="auto">
          <a:xfrm>
            <a:off x="9049148" y="1051261"/>
            <a:ext cx="1277938" cy="1463675"/>
          </a:xfrm>
          <a:custGeom>
            <a:avLst/>
            <a:gdLst>
              <a:gd name="T0" fmla="*/ 11023 w 13408"/>
              <a:gd name="T1" fmla="*/ 2385 h 15341"/>
              <a:gd name="T2" fmla="*/ 11023 w 13408"/>
              <a:gd name="T3" fmla="*/ 11022 h 15341"/>
              <a:gd name="T4" fmla="*/ 6704 w 13408"/>
              <a:gd name="T5" fmla="*/ 15341 h 15341"/>
              <a:gd name="T6" fmla="*/ 2386 w 13408"/>
              <a:gd name="T7" fmla="*/ 11022 h 15341"/>
              <a:gd name="T8" fmla="*/ 2386 w 13408"/>
              <a:gd name="T9" fmla="*/ 2385 h 15341"/>
              <a:gd name="T10" fmla="*/ 11023 w 13408"/>
              <a:gd name="T11" fmla="*/ 2385 h 15341"/>
            </a:gdLst>
            <a:ahLst/>
            <a:cxnLst>
              <a:cxn ang="0">
                <a:pos x="T0" y="T1"/>
              </a:cxn>
              <a:cxn ang="0">
                <a:pos x="T2" y="T3"/>
              </a:cxn>
              <a:cxn ang="0">
                <a:pos x="T4" y="T5"/>
              </a:cxn>
              <a:cxn ang="0">
                <a:pos x="T6" y="T7"/>
              </a:cxn>
              <a:cxn ang="0">
                <a:pos x="T8" y="T9"/>
              </a:cxn>
              <a:cxn ang="0">
                <a:pos x="T10" y="T11"/>
              </a:cxn>
            </a:cxnLst>
            <a:rect l="0" t="0" r="r" b="b"/>
            <a:pathLst>
              <a:path w="13408" h="15341">
                <a:moveTo>
                  <a:pt x="11023" y="2385"/>
                </a:moveTo>
                <a:cubicBezTo>
                  <a:pt x="13408" y="4770"/>
                  <a:pt x="13408" y="8637"/>
                  <a:pt x="11023" y="11022"/>
                </a:cubicBezTo>
                <a:cubicBezTo>
                  <a:pt x="9584" y="12462"/>
                  <a:pt x="8144" y="13902"/>
                  <a:pt x="6704" y="15341"/>
                </a:cubicBezTo>
                <a:cubicBezTo>
                  <a:pt x="5265" y="13902"/>
                  <a:pt x="3825" y="12462"/>
                  <a:pt x="2386" y="11022"/>
                </a:cubicBezTo>
                <a:cubicBezTo>
                  <a:pt x="0" y="8637"/>
                  <a:pt x="0" y="4770"/>
                  <a:pt x="2386" y="2385"/>
                </a:cubicBezTo>
                <a:cubicBezTo>
                  <a:pt x="4771" y="0"/>
                  <a:pt x="8638" y="0"/>
                  <a:pt x="11023" y="2385"/>
                </a:cubicBezTo>
              </a:path>
            </a:pathLst>
          </a:custGeom>
          <a:solidFill>
            <a:schemeClr val="bg1"/>
          </a:solidFill>
          <a:ln w="15875">
            <a:solidFill>
              <a:schemeClr val="accent2"/>
            </a:soli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cs typeface="+mn-ea"/>
              <a:sym typeface="+mn-lt"/>
            </a:endParaRPr>
          </a:p>
        </p:txBody>
      </p:sp>
      <p:sp>
        <p:nvSpPr>
          <p:cNvPr id="19" name="î$ľïḓé">
            <a:extLst>
              <a:ext uri="{FF2B5EF4-FFF2-40B4-BE49-F238E27FC236}">
                <a16:creationId xmlns:a16="http://schemas.microsoft.com/office/drawing/2014/main" id="{B2E0FA90-87EB-4081-8C7E-5CFB618A75BD}"/>
              </a:ext>
            </a:extLst>
          </p:cNvPr>
          <p:cNvSpPr/>
          <p:nvPr/>
        </p:nvSpPr>
        <p:spPr>
          <a:xfrm>
            <a:off x="9211867" y="1236998"/>
            <a:ext cx="952500" cy="952500"/>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cs typeface="+mn-ea"/>
              <a:sym typeface="+mn-lt"/>
            </a:endParaRPr>
          </a:p>
        </p:txBody>
      </p:sp>
      <p:sp>
        <p:nvSpPr>
          <p:cNvPr id="20" name="iṧ1ïdê">
            <a:extLst>
              <a:ext uri="{FF2B5EF4-FFF2-40B4-BE49-F238E27FC236}">
                <a16:creationId xmlns:a16="http://schemas.microsoft.com/office/drawing/2014/main" id="{EA7FFC96-7E70-4F92-814F-067C5FFE1DAB}"/>
              </a:ext>
            </a:extLst>
          </p:cNvPr>
          <p:cNvSpPr/>
          <p:nvPr/>
        </p:nvSpPr>
        <p:spPr>
          <a:xfrm>
            <a:off x="9407671" y="1419562"/>
            <a:ext cx="560892" cy="587374"/>
          </a:xfrm>
          <a:custGeom>
            <a:avLst/>
            <a:gdLst>
              <a:gd name="connsiteX0" fmla="*/ 446809 w 560501"/>
              <a:gd name="connsiteY0" fmla="*/ 409068 h 586963"/>
              <a:gd name="connsiteX1" fmla="*/ 454547 w 560501"/>
              <a:gd name="connsiteY1" fmla="*/ 416800 h 586963"/>
              <a:gd name="connsiteX2" fmla="*/ 454547 w 560501"/>
              <a:gd name="connsiteY2" fmla="*/ 423021 h 586963"/>
              <a:gd name="connsiteX3" fmla="*/ 469046 w 560501"/>
              <a:gd name="connsiteY3" fmla="*/ 425065 h 586963"/>
              <a:gd name="connsiteX4" fmla="*/ 475539 w 560501"/>
              <a:gd name="connsiteY4" fmla="*/ 436174 h 586963"/>
              <a:gd name="connsiteX5" fmla="*/ 475361 w 560501"/>
              <a:gd name="connsiteY5" fmla="*/ 436797 h 586963"/>
              <a:gd name="connsiteX6" fmla="*/ 471269 w 560501"/>
              <a:gd name="connsiteY6" fmla="*/ 442129 h 586963"/>
              <a:gd name="connsiteX7" fmla="*/ 464510 w 560501"/>
              <a:gd name="connsiteY7" fmla="*/ 442929 h 586963"/>
              <a:gd name="connsiteX8" fmla="*/ 450100 w 560501"/>
              <a:gd name="connsiteY8" fmla="*/ 440796 h 586963"/>
              <a:gd name="connsiteX9" fmla="*/ 436491 w 560501"/>
              <a:gd name="connsiteY9" fmla="*/ 449683 h 586963"/>
              <a:gd name="connsiteX10" fmla="*/ 455526 w 560501"/>
              <a:gd name="connsiteY10" fmla="*/ 463281 h 586963"/>
              <a:gd name="connsiteX11" fmla="*/ 482032 w 560501"/>
              <a:gd name="connsiteY11" fmla="*/ 492964 h 586963"/>
              <a:gd name="connsiteX12" fmla="*/ 453747 w 560501"/>
              <a:gd name="connsiteY12" fmla="*/ 522381 h 586963"/>
              <a:gd name="connsiteX13" fmla="*/ 453747 w 560501"/>
              <a:gd name="connsiteY13" fmla="*/ 530735 h 586963"/>
              <a:gd name="connsiteX14" fmla="*/ 446009 w 560501"/>
              <a:gd name="connsiteY14" fmla="*/ 538556 h 586963"/>
              <a:gd name="connsiteX15" fmla="*/ 438270 w 560501"/>
              <a:gd name="connsiteY15" fmla="*/ 530735 h 586963"/>
              <a:gd name="connsiteX16" fmla="*/ 438270 w 560501"/>
              <a:gd name="connsiteY16" fmla="*/ 523448 h 586963"/>
              <a:gd name="connsiteX17" fmla="*/ 420036 w 560501"/>
              <a:gd name="connsiteY17" fmla="*/ 520337 h 586963"/>
              <a:gd name="connsiteX18" fmla="*/ 413365 w 560501"/>
              <a:gd name="connsiteY18" fmla="*/ 508339 h 586963"/>
              <a:gd name="connsiteX19" fmla="*/ 413543 w 560501"/>
              <a:gd name="connsiteY19" fmla="*/ 507806 h 586963"/>
              <a:gd name="connsiteX20" fmla="*/ 417724 w 560501"/>
              <a:gd name="connsiteY20" fmla="*/ 502385 h 586963"/>
              <a:gd name="connsiteX21" fmla="*/ 424572 w 560501"/>
              <a:gd name="connsiteY21" fmla="*/ 501852 h 586963"/>
              <a:gd name="connsiteX22" fmla="*/ 442362 w 560501"/>
              <a:gd name="connsiteY22" fmla="*/ 505051 h 586963"/>
              <a:gd name="connsiteX23" fmla="*/ 457572 w 560501"/>
              <a:gd name="connsiteY23" fmla="*/ 495186 h 586963"/>
              <a:gd name="connsiteX24" fmla="*/ 440761 w 560501"/>
              <a:gd name="connsiteY24" fmla="*/ 481411 h 586963"/>
              <a:gd name="connsiteX25" fmla="*/ 412209 w 560501"/>
              <a:gd name="connsiteY25" fmla="*/ 452349 h 586963"/>
              <a:gd name="connsiteX26" fmla="*/ 438982 w 560501"/>
              <a:gd name="connsiteY26" fmla="*/ 424088 h 586963"/>
              <a:gd name="connsiteX27" fmla="*/ 438982 w 560501"/>
              <a:gd name="connsiteY27" fmla="*/ 416800 h 586963"/>
              <a:gd name="connsiteX28" fmla="*/ 446809 w 560501"/>
              <a:gd name="connsiteY28" fmla="*/ 409068 h 586963"/>
              <a:gd name="connsiteX29" fmla="*/ 447093 w 560501"/>
              <a:gd name="connsiteY29" fmla="*/ 399133 h 586963"/>
              <a:gd name="connsiteX30" fmla="*/ 372407 w 560501"/>
              <a:gd name="connsiteY30" fmla="*/ 473767 h 586963"/>
              <a:gd name="connsiteX31" fmla="*/ 447093 w 560501"/>
              <a:gd name="connsiteY31" fmla="*/ 548402 h 586963"/>
              <a:gd name="connsiteX32" fmla="*/ 521867 w 560501"/>
              <a:gd name="connsiteY32" fmla="*/ 473767 h 586963"/>
              <a:gd name="connsiteX33" fmla="*/ 447093 w 560501"/>
              <a:gd name="connsiteY33" fmla="*/ 399133 h 586963"/>
              <a:gd name="connsiteX34" fmla="*/ 165311 w 560501"/>
              <a:gd name="connsiteY34" fmla="*/ 379995 h 586963"/>
              <a:gd name="connsiteX35" fmla="*/ 179728 w 560501"/>
              <a:gd name="connsiteY35" fmla="*/ 392971 h 586963"/>
              <a:gd name="connsiteX36" fmla="*/ 209808 w 560501"/>
              <a:gd name="connsiteY36" fmla="*/ 448254 h 586963"/>
              <a:gd name="connsiteX37" fmla="*/ 250212 w 560501"/>
              <a:gd name="connsiteY37" fmla="*/ 465586 h 586963"/>
              <a:gd name="connsiteX38" fmla="*/ 240778 w 560501"/>
              <a:gd name="connsiteY38" fmla="*/ 433856 h 586963"/>
              <a:gd name="connsiteX39" fmla="*/ 242024 w 560501"/>
              <a:gd name="connsiteY39" fmla="*/ 427012 h 586963"/>
              <a:gd name="connsiteX40" fmla="*/ 248966 w 560501"/>
              <a:gd name="connsiteY40" fmla="*/ 426657 h 586963"/>
              <a:gd name="connsiteX41" fmla="*/ 316156 w 560501"/>
              <a:gd name="connsiteY41" fmla="*/ 473851 h 586963"/>
              <a:gd name="connsiteX42" fmla="*/ 321407 w 560501"/>
              <a:gd name="connsiteY42" fmla="*/ 484161 h 586963"/>
              <a:gd name="connsiteX43" fmla="*/ 315622 w 560501"/>
              <a:gd name="connsiteY43" fmla="*/ 494116 h 586963"/>
              <a:gd name="connsiteX44" fmla="*/ 245584 w 560501"/>
              <a:gd name="connsiteY44" fmla="*/ 537133 h 586963"/>
              <a:gd name="connsiteX45" fmla="*/ 238731 w 560501"/>
              <a:gd name="connsiteY45" fmla="*/ 536422 h 586963"/>
              <a:gd name="connsiteX46" fmla="*/ 237841 w 560501"/>
              <a:gd name="connsiteY46" fmla="*/ 529489 h 586963"/>
              <a:gd name="connsiteX47" fmla="*/ 251013 w 560501"/>
              <a:gd name="connsiteY47" fmla="*/ 495004 h 586963"/>
              <a:gd name="connsiteX48" fmla="*/ 191653 w 560501"/>
              <a:gd name="connsiteY48" fmla="*/ 470741 h 586963"/>
              <a:gd name="connsiteX49" fmla="*/ 150894 w 560501"/>
              <a:gd name="connsiteY49" fmla="*/ 395993 h 586963"/>
              <a:gd name="connsiteX50" fmla="*/ 163798 w 560501"/>
              <a:gd name="connsiteY50" fmla="*/ 380084 h 586963"/>
              <a:gd name="connsiteX51" fmla="*/ 165311 w 560501"/>
              <a:gd name="connsiteY51" fmla="*/ 379995 h 586963"/>
              <a:gd name="connsiteX52" fmla="*/ 447093 w 560501"/>
              <a:gd name="connsiteY52" fmla="*/ 360660 h 586963"/>
              <a:gd name="connsiteX53" fmla="*/ 560501 w 560501"/>
              <a:gd name="connsiteY53" fmla="*/ 473767 h 586963"/>
              <a:gd name="connsiteX54" fmla="*/ 447093 w 560501"/>
              <a:gd name="connsiteY54" fmla="*/ 586963 h 586963"/>
              <a:gd name="connsiteX55" fmla="*/ 333774 w 560501"/>
              <a:gd name="connsiteY55" fmla="*/ 473767 h 586963"/>
              <a:gd name="connsiteX56" fmla="*/ 447093 w 560501"/>
              <a:gd name="connsiteY56" fmla="*/ 360660 h 586963"/>
              <a:gd name="connsiteX57" fmla="*/ 99451 w 560501"/>
              <a:gd name="connsiteY57" fmla="*/ 239217 h 586963"/>
              <a:gd name="connsiteX58" fmla="*/ 106128 w 560501"/>
              <a:gd name="connsiteY58" fmla="*/ 245881 h 586963"/>
              <a:gd name="connsiteX59" fmla="*/ 106128 w 560501"/>
              <a:gd name="connsiteY59" fmla="*/ 251213 h 586963"/>
              <a:gd name="connsiteX60" fmla="*/ 118502 w 560501"/>
              <a:gd name="connsiteY60" fmla="*/ 252990 h 586963"/>
              <a:gd name="connsiteX61" fmla="*/ 124110 w 560501"/>
              <a:gd name="connsiteY61" fmla="*/ 262498 h 586963"/>
              <a:gd name="connsiteX62" fmla="*/ 123932 w 560501"/>
              <a:gd name="connsiteY62" fmla="*/ 262942 h 586963"/>
              <a:gd name="connsiteX63" fmla="*/ 120371 w 560501"/>
              <a:gd name="connsiteY63" fmla="*/ 267563 h 586963"/>
              <a:gd name="connsiteX64" fmla="*/ 114674 w 560501"/>
              <a:gd name="connsiteY64" fmla="*/ 268185 h 586963"/>
              <a:gd name="connsiteX65" fmla="*/ 102300 w 560501"/>
              <a:gd name="connsiteY65" fmla="*/ 266407 h 586963"/>
              <a:gd name="connsiteX66" fmla="*/ 90639 w 560501"/>
              <a:gd name="connsiteY66" fmla="*/ 273960 h 586963"/>
              <a:gd name="connsiteX67" fmla="*/ 106929 w 560501"/>
              <a:gd name="connsiteY67" fmla="*/ 285601 h 586963"/>
              <a:gd name="connsiteX68" fmla="*/ 129629 w 560501"/>
              <a:gd name="connsiteY68" fmla="*/ 311014 h 586963"/>
              <a:gd name="connsiteX69" fmla="*/ 105416 w 560501"/>
              <a:gd name="connsiteY69" fmla="*/ 336072 h 586963"/>
              <a:gd name="connsiteX70" fmla="*/ 105416 w 560501"/>
              <a:gd name="connsiteY70" fmla="*/ 343270 h 586963"/>
              <a:gd name="connsiteX71" fmla="*/ 98828 w 560501"/>
              <a:gd name="connsiteY71" fmla="*/ 349934 h 586963"/>
              <a:gd name="connsiteX72" fmla="*/ 92152 w 560501"/>
              <a:gd name="connsiteY72" fmla="*/ 343270 h 586963"/>
              <a:gd name="connsiteX73" fmla="*/ 92152 w 560501"/>
              <a:gd name="connsiteY73" fmla="*/ 337049 h 586963"/>
              <a:gd name="connsiteX74" fmla="*/ 76573 w 560501"/>
              <a:gd name="connsiteY74" fmla="*/ 334384 h 586963"/>
              <a:gd name="connsiteX75" fmla="*/ 70876 w 560501"/>
              <a:gd name="connsiteY75" fmla="*/ 324165 h 586963"/>
              <a:gd name="connsiteX76" fmla="*/ 70965 w 560501"/>
              <a:gd name="connsiteY76" fmla="*/ 323632 h 586963"/>
              <a:gd name="connsiteX77" fmla="*/ 74615 w 560501"/>
              <a:gd name="connsiteY77" fmla="*/ 319011 h 586963"/>
              <a:gd name="connsiteX78" fmla="*/ 80401 w 560501"/>
              <a:gd name="connsiteY78" fmla="*/ 318567 h 586963"/>
              <a:gd name="connsiteX79" fmla="*/ 95713 w 560501"/>
              <a:gd name="connsiteY79" fmla="*/ 321322 h 586963"/>
              <a:gd name="connsiteX80" fmla="*/ 108709 w 560501"/>
              <a:gd name="connsiteY80" fmla="*/ 312880 h 586963"/>
              <a:gd name="connsiteX81" fmla="*/ 94288 w 560501"/>
              <a:gd name="connsiteY81" fmla="*/ 301062 h 586963"/>
              <a:gd name="connsiteX82" fmla="*/ 69897 w 560501"/>
              <a:gd name="connsiteY82" fmla="*/ 276271 h 586963"/>
              <a:gd name="connsiteX83" fmla="*/ 92775 w 560501"/>
              <a:gd name="connsiteY83" fmla="*/ 252101 h 586963"/>
              <a:gd name="connsiteX84" fmla="*/ 92775 w 560501"/>
              <a:gd name="connsiteY84" fmla="*/ 245881 h 586963"/>
              <a:gd name="connsiteX85" fmla="*/ 99451 w 560501"/>
              <a:gd name="connsiteY85" fmla="*/ 239217 h 586963"/>
              <a:gd name="connsiteX86" fmla="*/ 99699 w 560501"/>
              <a:gd name="connsiteY86" fmla="*/ 233523 h 586963"/>
              <a:gd name="connsiteX87" fmla="*/ 38634 w 560501"/>
              <a:gd name="connsiteY87" fmla="*/ 294575 h 586963"/>
              <a:gd name="connsiteX88" fmla="*/ 99699 w 560501"/>
              <a:gd name="connsiteY88" fmla="*/ 355628 h 586963"/>
              <a:gd name="connsiteX89" fmla="*/ 160854 w 560501"/>
              <a:gd name="connsiteY89" fmla="*/ 294575 h 586963"/>
              <a:gd name="connsiteX90" fmla="*/ 99699 w 560501"/>
              <a:gd name="connsiteY90" fmla="*/ 233523 h 586963"/>
              <a:gd name="connsiteX91" fmla="*/ 99699 w 560501"/>
              <a:gd name="connsiteY91" fmla="*/ 195043 h 586963"/>
              <a:gd name="connsiteX92" fmla="*/ 199488 w 560501"/>
              <a:gd name="connsiteY92" fmla="*/ 294575 h 586963"/>
              <a:gd name="connsiteX93" fmla="*/ 99699 w 560501"/>
              <a:gd name="connsiteY93" fmla="*/ 394108 h 586963"/>
              <a:gd name="connsiteX94" fmla="*/ 0 w 560501"/>
              <a:gd name="connsiteY94" fmla="*/ 294575 h 586963"/>
              <a:gd name="connsiteX95" fmla="*/ 99699 w 560501"/>
              <a:gd name="connsiteY95" fmla="*/ 195043 h 586963"/>
              <a:gd name="connsiteX96" fmla="*/ 245584 w 560501"/>
              <a:gd name="connsiteY96" fmla="*/ 50676 h 586963"/>
              <a:gd name="connsiteX97" fmla="*/ 315622 w 560501"/>
              <a:gd name="connsiteY97" fmla="*/ 93675 h 586963"/>
              <a:gd name="connsiteX98" fmla="*/ 321407 w 560501"/>
              <a:gd name="connsiteY98" fmla="*/ 103625 h 586963"/>
              <a:gd name="connsiteX99" fmla="*/ 316156 w 560501"/>
              <a:gd name="connsiteY99" fmla="*/ 113930 h 586963"/>
              <a:gd name="connsiteX100" fmla="*/ 248966 w 560501"/>
              <a:gd name="connsiteY100" fmla="*/ 161104 h 586963"/>
              <a:gd name="connsiteX101" fmla="*/ 242024 w 560501"/>
              <a:gd name="connsiteY101" fmla="*/ 160749 h 586963"/>
              <a:gd name="connsiteX102" fmla="*/ 240778 w 560501"/>
              <a:gd name="connsiteY102" fmla="*/ 153908 h 586963"/>
              <a:gd name="connsiteX103" fmla="*/ 250212 w 560501"/>
              <a:gd name="connsiteY103" fmla="*/ 122192 h 586963"/>
              <a:gd name="connsiteX104" fmla="*/ 209808 w 560501"/>
              <a:gd name="connsiteY104" fmla="*/ 139516 h 586963"/>
              <a:gd name="connsiteX105" fmla="*/ 179728 w 560501"/>
              <a:gd name="connsiteY105" fmla="*/ 194863 h 586963"/>
              <a:gd name="connsiteX106" fmla="*/ 165311 w 560501"/>
              <a:gd name="connsiteY106" fmla="*/ 207745 h 586963"/>
              <a:gd name="connsiteX107" fmla="*/ 163798 w 560501"/>
              <a:gd name="connsiteY107" fmla="*/ 207656 h 586963"/>
              <a:gd name="connsiteX108" fmla="*/ 150894 w 560501"/>
              <a:gd name="connsiteY108" fmla="*/ 191754 h 586963"/>
              <a:gd name="connsiteX109" fmla="*/ 191653 w 560501"/>
              <a:gd name="connsiteY109" fmla="*/ 117040 h 586963"/>
              <a:gd name="connsiteX110" fmla="*/ 251013 w 560501"/>
              <a:gd name="connsiteY110" fmla="*/ 92786 h 586963"/>
              <a:gd name="connsiteX111" fmla="*/ 237841 w 560501"/>
              <a:gd name="connsiteY111" fmla="*/ 58317 h 586963"/>
              <a:gd name="connsiteX112" fmla="*/ 238731 w 560501"/>
              <a:gd name="connsiteY112" fmla="*/ 51387 h 586963"/>
              <a:gd name="connsiteX113" fmla="*/ 245584 w 560501"/>
              <a:gd name="connsiteY113" fmla="*/ 50676 h 586963"/>
              <a:gd name="connsiteX114" fmla="*/ 446809 w 560501"/>
              <a:gd name="connsiteY114" fmla="*/ 48408 h 586963"/>
              <a:gd name="connsiteX115" fmla="*/ 454547 w 560501"/>
              <a:gd name="connsiteY115" fmla="*/ 56140 h 586963"/>
              <a:gd name="connsiteX116" fmla="*/ 454547 w 560501"/>
              <a:gd name="connsiteY116" fmla="*/ 62361 h 586963"/>
              <a:gd name="connsiteX117" fmla="*/ 469046 w 560501"/>
              <a:gd name="connsiteY117" fmla="*/ 64494 h 586963"/>
              <a:gd name="connsiteX118" fmla="*/ 475539 w 560501"/>
              <a:gd name="connsiteY118" fmla="*/ 75603 h 586963"/>
              <a:gd name="connsiteX119" fmla="*/ 475272 w 560501"/>
              <a:gd name="connsiteY119" fmla="*/ 76669 h 586963"/>
              <a:gd name="connsiteX120" fmla="*/ 471358 w 560501"/>
              <a:gd name="connsiteY120" fmla="*/ 81735 h 586963"/>
              <a:gd name="connsiteX121" fmla="*/ 465043 w 560501"/>
              <a:gd name="connsiteY121" fmla="*/ 82446 h 586963"/>
              <a:gd name="connsiteX122" fmla="*/ 450100 w 560501"/>
              <a:gd name="connsiteY122" fmla="*/ 80136 h 586963"/>
              <a:gd name="connsiteX123" fmla="*/ 436491 w 560501"/>
              <a:gd name="connsiteY123" fmla="*/ 89023 h 586963"/>
              <a:gd name="connsiteX124" fmla="*/ 455526 w 560501"/>
              <a:gd name="connsiteY124" fmla="*/ 102709 h 586963"/>
              <a:gd name="connsiteX125" fmla="*/ 482032 w 560501"/>
              <a:gd name="connsiteY125" fmla="*/ 132393 h 586963"/>
              <a:gd name="connsiteX126" fmla="*/ 453747 w 560501"/>
              <a:gd name="connsiteY126" fmla="*/ 161721 h 586963"/>
              <a:gd name="connsiteX127" fmla="*/ 453747 w 560501"/>
              <a:gd name="connsiteY127" fmla="*/ 170075 h 586963"/>
              <a:gd name="connsiteX128" fmla="*/ 446009 w 560501"/>
              <a:gd name="connsiteY128" fmla="*/ 177896 h 586963"/>
              <a:gd name="connsiteX129" fmla="*/ 438270 w 560501"/>
              <a:gd name="connsiteY129" fmla="*/ 170164 h 586963"/>
              <a:gd name="connsiteX130" fmla="*/ 438270 w 560501"/>
              <a:gd name="connsiteY130" fmla="*/ 162787 h 586963"/>
              <a:gd name="connsiteX131" fmla="*/ 420036 w 560501"/>
              <a:gd name="connsiteY131" fmla="*/ 159677 h 586963"/>
              <a:gd name="connsiteX132" fmla="*/ 413365 w 560501"/>
              <a:gd name="connsiteY132" fmla="*/ 147679 h 586963"/>
              <a:gd name="connsiteX133" fmla="*/ 413543 w 560501"/>
              <a:gd name="connsiteY133" fmla="*/ 147146 h 586963"/>
              <a:gd name="connsiteX134" fmla="*/ 417724 w 560501"/>
              <a:gd name="connsiteY134" fmla="*/ 141725 h 586963"/>
              <a:gd name="connsiteX135" fmla="*/ 424572 w 560501"/>
              <a:gd name="connsiteY135" fmla="*/ 141191 h 586963"/>
              <a:gd name="connsiteX136" fmla="*/ 442362 w 560501"/>
              <a:gd name="connsiteY136" fmla="*/ 144391 h 586963"/>
              <a:gd name="connsiteX137" fmla="*/ 457572 w 560501"/>
              <a:gd name="connsiteY137" fmla="*/ 134526 h 586963"/>
              <a:gd name="connsiteX138" fmla="*/ 440761 w 560501"/>
              <a:gd name="connsiteY138" fmla="*/ 120751 h 586963"/>
              <a:gd name="connsiteX139" fmla="*/ 412209 w 560501"/>
              <a:gd name="connsiteY139" fmla="*/ 91689 h 586963"/>
              <a:gd name="connsiteX140" fmla="*/ 438982 w 560501"/>
              <a:gd name="connsiteY140" fmla="*/ 63516 h 586963"/>
              <a:gd name="connsiteX141" fmla="*/ 438982 w 560501"/>
              <a:gd name="connsiteY141" fmla="*/ 56140 h 586963"/>
              <a:gd name="connsiteX142" fmla="*/ 446809 w 560501"/>
              <a:gd name="connsiteY142" fmla="*/ 48408 h 586963"/>
              <a:gd name="connsiteX143" fmla="*/ 447093 w 560501"/>
              <a:gd name="connsiteY143" fmla="*/ 38573 h 586963"/>
              <a:gd name="connsiteX144" fmla="*/ 372407 w 560501"/>
              <a:gd name="connsiteY144" fmla="*/ 113142 h 586963"/>
              <a:gd name="connsiteX145" fmla="*/ 447093 w 560501"/>
              <a:gd name="connsiteY145" fmla="*/ 187801 h 586963"/>
              <a:gd name="connsiteX146" fmla="*/ 521867 w 560501"/>
              <a:gd name="connsiteY146" fmla="*/ 113142 h 586963"/>
              <a:gd name="connsiteX147" fmla="*/ 447093 w 560501"/>
              <a:gd name="connsiteY147" fmla="*/ 38573 h 586963"/>
              <a:gd name="connsiteX148" fmla="*/ 447093 w 560501"/>
              <a:gd name="connsiteY148" fmla="*/ 0 h 586963"/>
              <a:gd name="connsiteX149" fmla="*/ 560501 w 560501"/>
              <a:gd name="connsiteY149" fmla="*/ 113231 h 586963"/>
              <a:gd name="connsiteX150" fmla="*/ 447093 w 560501"/>
              <a:gd name="connsiteY150" fmla="*/ 226374 h 586963"/>
              <a:gd name="connsiteX151" fmla="*/ 333774 w 560501"/>
              <a:gd name="connsiteY151" fmla="*/ 113231 h 586963"/>
              <a:gd name="connsiteX152" fmla="*/ 447093 w 560501"/>
              <a:gd name="connsiteY152" fmla="*/ 0 h 58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560501" h="586963">
                <a:moveTo>
                  <a:pt x="446809" y="409068"/>
                </a:moveTo>
                <a:cubicBezTo>
                  <a:pt x="451079" y="409068"/>
                  <a:pt x="454547" y="412534"/>
                  <a:pt x="454547" y="416800"/>
                </a:cubicBezTo>
                <a:lnTo>
                  <a:pt x="454547" y="423021"/>
                </a:lnTo>
                <a:cubicBezTo>
                  <a:pt x="460329" y="423288"/>
                  <a:pt x="465043" y="423999"/>
                  <a:pt x="469046" y="425065"/>
                </a:cubicBezTo>
                <a:cubicBezTo>
                  <a:pt x="473849" y="426398"/>
                  <a:pt x="476784" y="431375"/>
                  <a:pt x="475539" y="436174"/>
                </a:cubicBezTo>
                <a:lnTo>
                  <a:pt x="475361" y="436797"/>
                </a:lnTo>
                <a:cubicBezTo>
                  <a:pt x="474827" y="439107"/>
                  <a:pt x="473315" y="440974"/>
                  <a:pt x="471269" y="442129"/>
                </a:cubicBezTo>
                <a:cubicBezTo>
                  <a:pt x="469224" y="443284"/>
                  <a:pt x="466822" y="443551"/>
                  <a:pt x="464510" y="442929"/>
                </a:cubicBezTo>
                <a:cubicBezTo>
                  <a:pt x="460685" y="441685"/>
                  <a:pt x="455971" y="440796"/>
                  <a:pt x="450100" y="440796"/>
                </a:cubicBezTo>
                <a:cubicBezTo>
                  <a:pt x="439782" y="440796"/>
                  <a:pt x="436491" y="445239"/>
                  <a:pt x="436491" y="449683"/>
                </a:cubicBezTo>
                <a:cubicBezTo>
                  <a:pt x="436491" y="454927"/>
                  <a:pt x="442006" y="458215"/>
                  <a:pt x="455526" y="463281"/>
                </a:cubicBezTo>
                <a:cubicBezTo>
                  <a:pt x="474472" y="469946"/>
                  <a:pt x="482032" y="478745"/>
                  <a:pt x="482032" y="492964"/>
                </a:cubicBezTo>
                <a:cubicBezTo>
                  <a:pt x="482032" y="507095"/>
                  <a:pt x="472070" y="519182"/>
                  <a:pt x="453747" y="522381"/>
                </a:cubicBezTo>
                <a:lnTo>
                  <a:pt x="453747" y="530735"/>
                </a:lnTo>
                <a:cubicBezTo>
                  <a:pt x="453747" y="535001"/>
                  <a:pt x="450278" y="538556"/>
                  <a:pt x="446009" y="538556"/>
                </a:cubicBezTo>
                <a:cubicBezTo>
                  <a:pt x="441650" y="538556"/>
                  <a:pt x="438270" y="535090"/>
                  <a:pt x="438270" y="530735"/>
                </a:cubicBezTo>
                <a:lnTo>
                  <a:pt x="438270" y="523448"/>
                </a:lnTo>
                <a:cubicBezTo>
                  <a:pt x="431777" y="523181"/>
                  <a:pt x="425373" y="521937"/>
                  <a:pt x="420036" y="520337"/>
                </a:cubicBezTo>
                <a:cubicBezTo>
                  <a:pt x="414966" y="518737"/>
                  <a:pt x="412031" y="513494"/>
                  <a:pt x="413365" y="508339"/>
                </a:cubicBezTo>
                <a:lnTo>
                  <a:pt x="413543" y="507806"/>
                </a:lnTo>
                <a:cubicBezTo>
                  <a:pt x="414077" y="505495"/>
                  <a:pt x="415589" y="503540"/>
                  <a:pt x="417724" y="502385"/>
                </a:cubicBezTo>
                <a:cubicBezTo>
                  <a:pt x="419858" y="501318"/>
                  <a:pt x="422260" y="501052"/>
                  <a:pt x="424572" y="501852"/>
                </a:cubicBezTo>
                <a:cubicBezTo>
                  <a:pt x="429820" y="503718"/>
                  <a:pt x="435869" y="505051"/>
                  <a:pt x="442362" y="505051"/>
                </a:cubicBezTo>
                <a:cubicBezTo>
                  <a:pt x="451345" y="505051"/>
                  <a:pt x="457572" y="501585"/>
                  <a:pt x="457572" y="495186"/>
                </a:cubicBezTo>
                <a:cubicBezTo>
                  <a:pt x="457572" y="489143"/>
                  <a:pt x="452502" y="485410"/>
                  <a:pt x="440761" y="481411"/>
                </a:cubicBezTo>
                <a:cubicBezTo>
                  <a:pt x="423772" y="475634"/>
                  <a:pt x="412209" y="467724"/>
                  <a:pt x="412209" y="452349"/>
                </a:cubicBezTo>
                <a:cubicBezTo>
                  <a:pt x="412209" y="438396"/>
                  <a:pt x="421993" y="427465"/>
                  <a:pt x="438982" y="424088"/>
                </a:cubicBezTo>
                <a:lnTo>
                  <a:pt x="438982" y="416800"/>
                </a:lnTo>
                <a:cubicBezTo>
                  <a:pt x="438982" y="412534"/>
                  <a:pt x="442451" y="409068"/>
                  <a:pt x="446809" y="409068"/>
                </a:cubicBezTo>
                <a:close/>
                <a:moveTo>
                  <a:pt x="447093" y="399133"/>
                </a:moveTo>
                <a:cubicBezTo>
                  <a:pt x="405967" y="399133"/>
                  <a:pt x="372407" y="432629"/>
                  <a:pt x="372407" y="473767"/>
                </a:cubicBezTo>
                <a:cubicBezTo>
                  <a:pt x="372407" y="514905"/>
                  <a:pt x="405967" y="548402"/>
                  <a:pt x="447093" y="548402"/>
                </a:cubicBezTo>
                <a:cubicBezTo>
                  <a:pt x="488308" y="548402"/>
                  <a:pt x="521867" y="514905"/>
                  <a:pt x="521867" y="473767"/>
                </a:cubicBezTo>
                <a:cubicBezTo>
                  <a:pt x="521867" y="432629"/>
                  <a:pt x="488308" y="399133"/>
                  <a:pt x="447093" y="399133"/>
                </a:cubicBezTo>
                <a:close/>
                <a:moveTo>
                  <a:pt x="165311" y="379995"/>
                </a:moveTo>
                <a:cubicBezTo>
                  <a:pt x="172698" y="379995"/>
                  <a:pt x="178927" y="385506"/>
                  <a:pt x="179728" y="392971"/>
                </a:cubicBezTo>
                <a:cubicBezTo>
                  <a:pt x="182042" y="414836"/>
                  <a:pt x="192721" y="434478"/>
                  <a:pt x="209808" y="448254"/>
                </a:cubicBezTo>
                <a:cubicBezTo>
                  <a:pt x="221644" y="457764"/>
                  <a:pt x="235528" y="463541"/>
                  <a:pt x="250212" y="465586"/>
                </a:cubicBezTo>
                <a:cubicBezTo>
                  <a:pt x="250212" y="465586"/>
                  <a:pt x="245050" y="447010"/>
                  <a:pt x="240778" y="433856"/>
                </a:cubicBezTo>
                <a:cubicBezTo>
                  <a:pt x="239977" y="431456"/>
                  <a:pt x="240155" y="428790"/>
                  <a:pt x="242024" y="427012"/>
                </a:cubicBezTo>
                <a:cubicBezTo>
                  <a:pt x="243982" y="425323"/>
                  <a:pt x="246830" y="425146"/>
                  <a:pt x="248966" y="426657"/>
                </a:cubicBezTo>
                <a:lnTo>
                  <a:pt x="316156" y="473851"/>
                </a:lnTo>
                <a:cubicBezTo>
                  <a:pt x="319538" y="476251"/>
                  <a:pt x="321496" y="480073"/>
                  <a:pt x="321407" y="484161"/>
                </a:cubicBezTo>
                <a:cubicBezTo>
                  <a:pt x="321229" y="488250"/>
                  <a:pt x="319004" y="491983"/>
                  <a:pt x="315622" y="494116"/>
                </a:cubicBezTo>
                <a:lnTo>
                  <a:pt x="245584" y="537133"/>
                </a:lnTo>
                <a:cubicBezTo>
                  <a:pt x="243448" y="538555"/>
                  <a:pt x="240511" y="538200"/>
                  <a:pt x="238731" y="536422"/>
                </a:cubicBezTo>
                <a:cubicBezTo>
                  <a:pt x="236862" y="534556"/>
                  <a:pt x="236862" y="531889"/>
                  <a:pt x="237841" y="529489"/>
                </a:cubicBezTo>
                <a:cubicBezTo>
                  <a:pt x="245940" y="509136"/>
                  <a:pt x="251013" y="495004"/>
                  <a:pt x="251013" y="495004"/>
                </a:cubicBezTo>
                <a:cubicBezTo>
                  <a:pt x="229387" y="492960"/>
                  <a:pt x="208918" y="484695"/>
                  <a:pt x="191653" y="470741"/>
                </a:cubicBezTo>
                <a:cubicBezTo>
                  <a:pt x="168515" y="452076"/>
                  <a:pt x="154009" y="425501"/>
                  <a:pt x="150894" y="395993"/>
                </a:cubicBezTo>
                <a:cubicBezTo>
                  <a:pt x="150093" y="387994"/>
                  <a:pt x="155878" y="380884"/>
                  <a:pt x="163798" y="380084"/>
                </a:cubicBezTo>
                <a:cubicBezTo>
                  <a:pt x="164332" y="379995"/>
                  <a:pt x="164866" y="379995"/>
                  <a:pt x="165311" y="379995"/>
                </a:cubicBezTo>
                <a:close/>
                <a:moveTo>
                  <a:pt x="447093" y="360660"/>
                </a:moveTo>
                <a:cubicBezTo>
                  <a:pt x="509672" y="360660"/>
                  <a:pt x="560501" y="411394"/>
                  <a:pt x="560501" y="473767"/>
                </a:cubicBezTo>
                <a:cubicBezTo>
                  <a:pt x="560501" y="536140"/>
                  <a:pt x="509672" y="586963"/>
                  <a:pt x="447093" y="586963"/>
                </a:cubicBezTo>
                <a:cubicBezTo>
                  <a:pt x="384603" y="586963"/>
                  <a:pt x="333774" y="536140"/>
                  <a:pt x="333774" y="473767"/>
                </a:cubicBezTo>
                <a:cubicBezTo>
                  <a:pt x="333774" y="411394"/>
                  <a:pt x="384603" y="360660"/>
                  <a:pt x="447093" y="360660"/>
                </a:cubicBezTo>
                <a:close/>
                <a:moveTo>
                  <a:pt x="99451" y="239217"/>
                </a:moveTo>
                <a:cubicBezTo>
                  <a:pt x="103101" y="239217"/>
                  <a:pt x="106128" y="242238"/>
                  <a:pt x="106128" y="245881"/>
                </a:cubicBezTo>
                <a:lnTo>
                  <a:pt x="106128" y="251213"/>
                </a:lnTo>
                <a:cubicBezTo>
                  <a:pt x="111024" y="251390"/>
                  <a:pt x="115119" y="252101"/>
                  <a:pt x="118502" y="252990"/>
                </a:cubicBezTo>
                <a:cubicBezTo>
                  <a:pt x="122685" y="254056"/>
                  <a:pt x="125178" y="258321"/>
                  <a:pt x="124110" y="262498"/>
                </a:cubicBezTo>
                <a:lnTo>
                  <a:pt x="123932" y="262942"/>
                </a:lnTo>
                <a:cubicBezTo>
                  <a:pt x="123398" y="264897"/>
                  <a:pt x="122151" y="266585"/>
                  <a:pt x="120371" y="267563"/>
                </a:cubicBezTo>
                <a:cubicBezTo>
                  <a:pt x="118680" y="268540"/>
                  <a:pt x="116632" y="268718"/>
                  <a:pt x="114674" y="268185"/>
                </a:cubicBezTo>
                <a:cubicBezTo>
                  <a:pt x="111380" y="267207"/>
                  <a:pt x="107285" y="266407"/>
                  <a:pt x="102300" y="266407"/>
                </a:cubicBezTo>
                <a:cubicBezTo>
                  <a:pt x="93487" y="266407"/>
                  <a:pt x="90639" y="270139"/>
                  <a:pt x="90639" y="273960"/>
                </a:cubicBezTo>
                <a:cubicBezTo>
                  <a:pt x="90639" y="278403"/>
                  <a:pt x="95357" y="281336"/>
                  <a:pt x="106929" y="285601"/>
                </a:cubicBezTo>
                <a:cubicBezTo>
                  <a:pt x="123131" y="291376"/>
                  <a:pt x="129629" y="298752"/>
                  <a:pt x="129629" y="311014"/>
                </a:cubicBezTo>
                <a:cubicBezTo>
                  <a:pt x="129629" y="323099"/>
                  <a:pt x="121083" y="333406"/>
                  <a:pt x="105416" y="336072"/>
                </a:cubicBezTo>
                <a:lnTo>
                  <a:pt x="105416" y="343270"/>
                </a:lnTo>
                <a:cubicBezTo>
                  <a:pt x="105416" y="346913"/>
                  <a:pt x="102478" y="349934"/>
                  <a:pt x="98828" y="349934"/>
                </a:cubicBezTo>
                <a:cubicBezTo>
                  <a:pt x="95090" y="349934"/>
                  <a:pt x="92152" y="346913"/>
                  <a:pt x="92152" y="343270"/>
                </a:cubicBezTo>
                <a:lnTo>
                  <a:pt x="92152" y="337049"/>
                </a:lnTo>
                <a:cubicBezTo>
                  <a:pt x="86544" y="336783"/>
                  <a:pt x="81113" y="335805"/>
                  <a:pt x="76573" y="334384"/>
                </a:cubicBezTo>
                <a:cubicBezTo>
                  <a:pt x="72212" y="333051"/>
                  <a:pt x="69719" y="328519"/>
                  <a:pt x="70876" y="324165"/>
                </a:cubicBezTo>
                <a:lnTo>
                  <a:pt x="70965" y="323632"/>
                </a:lnTo>
                <a:cubicBezTo>
                  <a:pt x="71499" y="321677"/>
                  <a:pt x="72835" y="319989"/>
                  <a:pt x="74615" y="319011"/>
                </a:cubicBezTo>
                <a:cubicBezTo>
                  <a:pt x="76395" y="318123"/>
                  <a:pt x="78532" y="317945"/>
                  <a:pt x="80401" y="318567"/>
                </a:cubicBezTo>
                <a:cubicBezTo>
                  <a:pt x="84941" y="320166"/>
                  <a:pt x="90193" y="321322"/>
                  <a:pt x="95713" y="321322"/>
                </a:cubicBezTo>
                <a:cubicBezTo>
                  <a:pt x="103368" y="321322"/>
                  <a:pt x="108709" y="318300"/>
                  <a:pt x="108709" y="312880"/>
                </a:cubicBezTo>
                <a:cubicBezTo>
                  <a:pt x="108709" y="307726"/>
                  <a:pt x="104348" y="304439"/>
                  <a:pt x="94288" y="301062"/>
                </a:cubicBezTo>
                <a:cubicBezTo>
                  <a:pt x="79778" y="296175"/>
                  <a:pt x="69897" y="289422"/>
                  <a:pt x="69897" y="276271"/>
                </a:cubicBezTo>
                <a:cubicBezTo>
                  <a:pt x="69897" y="264364"/>
                  <a:pt x="78265" y="254945"/>
                  <a:pt x="92775" y="252101"/>
                </a:cubicBezTo>
                <a:lnTo>
                  <a:pt x="92775" y="245881"/>
                </a:lnTo>
                <a:cubicBezTo>
                  <a:pt x="92775" y="242238"/>
                  <a:pt x="95802" y="239217"/>
                  <a:pt x="99451" y="239217"/>
                </a:cubicBezTo>
                <a:close/>
                <a:moveTo>
                  <a:pt x="99699" y="233523"/>
                </a:moveTo>
                <a:cubicBezTo>
                  <a:pt x="65962" y="233523"/>
                  <a:pt x="38634" y="260894"/>
                  <a:pt x="38634" y="294575"/>
                </a:cubicBezTo>
                <a:cubicBezTo>
                  <a:pt x="38634" y="328256"/>
                  <a:pt x="65962" y="355628"/>
                  <a:pt x="99699" y="355628"/>
                </a:cubicBezTo>
                <a:cubicBezTo>
                  <a:pt x="133437" y="355628"/>
                  <a:pt x="160854" y="328256"/>
                  <a:pt x="160854" y="294575"/>
                </a:cubicBezTo>
                <a:cubicBezTo>
                  <a:pt x="160854" y="260894"/>
                  <a:pt x="133437" y="233523"/>
                  <a:pt x="99699" y="233523"/>
                </a:cubicBezTo>
                <a:close/>
                <a:moveTo>
                  <a:pt x="99699" y="195043"/>
                </a:moveTo>
                <a:cubicBezTo>
                  <a:pt x="154712" y="195043"/>
                  <a:pt x="199488" y="239655"/>
                  <a:pt x="199488" y="294575"/>
                </a:cubicBezTo>
                <a:cubicBezTo>
                  <a:pt x="199488" y="349496"/>
                  <a:pt x="154712" y="394108"/>
                  <a:pt x="99699" y="394108"/>
                </a:cubicBezTo>
                <a:cubicBezTo>
                  <a:pt x="44776" y="394108"/>
                  <a:pt x="0" y="349496"/>
                  <a:pt x="0" y="294575"/>
                </a:cubicBezTo>
                <a:cubicBezTo>
                  <a:pt x="0" y="239655"/>
                  <a:pt x="44776" y="195043"/>
                  <a:pt x="99699" y="195043"/>
                </a:cubicBezTo>
                <a:close/>
                <a:moveTo>
                  <a:pt x="245584" y="50676"/>
                </a:moveTo>
                <a:lnTo>
                  <a:pt x="315622" y="93675"/>
                </a:lnTo>
                <a:cubicBezTo>
                  <a:pt x="319004" y="95807"/>
                  <a:pt x="321229" y="99538"/>
                  <a:pt x="321407" y="103625"/>
                </a:cubicBezTo>
                <a:cubicBezTo>
                  <a:pt x="321496" y="107711"/>
                  <a:pt x="319538" y="111531"/>
                  <a:pt x="316156" y="113930"/>
                </a:cubicBezTo>
                <a:lnTo>
                  <a:pt x="248966" y="161104"/>
                </a:lnTo>
                <a:cubicBezTo>
                  <a:pt x="246830" y="162614"/>
                  <a:pt x="243982" y="162437"/>
                  <a:pt x="242024" y="160749"/>
                </a:cubicBezTo>
                <a:cubicBezTo>
                  <a:pt x="240155" y="159061"/>
                  <a:pt x="239977" y="156396"/>
                  <a:pt x="240778" y="153908"/>
                </a:cubicBezTo>
                <a:cubicBezTo>
                  <a:pt x="245050" y="140760"/>
                  <a:pt x="250212" y="122192"/>
                  <a:pt x="250212" y="122192"/>
                </a:cubicBezTo>
                <a:cubicBezTo>
                  <a:pt x="235528" y="124236"/>
                  <a:pt x="221644" y="130010"/>
                  <a:pt x="209808" y="139516"/>
                </a:cubicBezTo>
                <a:cubicBezTo>
                  <a:pt x="192721" y="153286"/>
                  <a:pt x="182042" y="173009"/>
                  <a:pt x="179728" y="194863"/>
                </a:cubicBezTo>
                <a:cubicBezTo>
                  <a:pt x="178927" y="202237"/>
                  <a:pt x="172698" y="207745"/>
                  <a:pt x="165311" y="207745"/>
                </a:cubicBezTo>
                <a:cubicBezTo>
                  <a:pt x="164866" y="207745"/>
                  <a:pt x="164332" y="207745"/>
                  <a:pt x="163798" y="207656"/>
                </a:cubicBezTo>
                <a:cubicBezTo>
                  <a:pt x="155878" y="206856"/>
                  <a:pt x="150093" y="199749"/>
                  <a:pt x="150894" y="191754"/>
                </a:cubicBezTo>
                <a:cubicBezTo>
                  <a:pt x="154009" y="162259"/>
                  <a:pt x="168515" y="135696"/>
                  <a:pt x="191653" y="117040"/>
                </a:cubicBezTo>
                <a:cubicBezTo>
                  <a:pt x="208918" y="103092"/>
                  <a:pt x="229387" y="94830"/>
                  <a:pt x="251013" y="92786"/>
                </a:cubicBezTo>
                <a:cubicBezTo>
                  <a:pt x="251013" y="92786"/>
                  <a:pt x="245940" y="78661"/>
                  <a:pt x="237841" y="58317"/>
                </a:cubicBezTo>
                <a:cubicBezTo>
                  <a:pt x="236862" y="55918"/>
                  <a:pt x="236862" y="53253"/>
                  <a:pt x="238731" y="51387"/>
                </a:cubicBezTo>
                <a:cubicBezTo>
                  <a:pt x="240511" y="49610"/>
                  <a:pt x="243448" y="49255"/>
                  <a:pt x="245584" y="50676"/>
                </a:cubicBezTo>
                <a:close/>
                <a:moveTo>
                  <a:pt x="446809" y="48408"/>
                </a:moveTo>
                <a:cubicBezTo>
                  <a:pt x="451079" y="48408"/>
                  <a:pt x="454547" y="51874"/>
                  <a:pt x="454547" y="56140"/>
                </a:cubicBezTo>
                <a:lnTo>
                  <a:pt x="454547" y="62361"/>
                </a:lnTo>
                <a:cubicBezTo>
                  <a:pt x="460329" y="62628"/>
                  <a:pt x="465043" y="63427"/>
                  <a:pt x="469046" y="64494"/>
                </a:cubicBezTo>
                <a:cubicBezTo>
                  <a:pt x="473849" y="65738"/>
                  <a:pt x="476784" y="70715"/>
                  <a:pt x="475539" y="75603"/>
                </a:cubicBezTo>
                <a:lnTo>
                  <a:pt x="475272" y="76669"/>
                </a:lnTo>
                <a:cubicBezTo>
                  <a:pt x="474738" y="78891"/>
                  <a:pt x="473315" y="80669"/>
                  <a:pt x="471358" y="81735"/>
                </a:cubicBezTo>
                <a:cubicBezTo>
                  <a:pt x="469402" y="82802"/>
                  <a:pt x="467089" y="83068"/>
                  <a:pt x="465043" y="82446"/>
                </a:cubicBezTo>
                <a:cubicBezTo>
                  <a:pt x="461130" y="81202"/>
                  <a:pt x="456237" y="80136"/>
                  <a:pt x="450100" y="80136"/>
                </a:cubicBezTo>
                <a:cubicBezTo>
                  <a:pt x="439782" y="80136"/>
                  <a:pt x="436491" y="84579"/>
                  <a:pt x="436491" y="89023"/>
                </a:cubicBezTo>
                <a:cubicBezTo>
                  <a:pt x="436491" y="94266"/>
                  <a:pt x="442006" y="97555"/>
                  <a:pt x="455526" y="102709"/>
                </a:cubicBezTo>
                <a:cubicBezTo>
                  <a:pt x="474472" y="109375"/>
                  <a:pt x="482032" y="118084"/>
                  <a:pt x="482032" y="132393"/>
                </a:cubicBezTo>
                <a:cubicBezTo>
                  <a:pt x="482032" y="146435"/>
                  <a:pt x="472070" y="158522"/>
                  <a:pt x="453747" y="161721"/>
                </a:cubicBezTo>
                <a:lnTo>
                  <a:pt x="453747" y="170075"/>
                </a:lnTo>
                <a:cubicBezTo>
                  <a:pt x="453747" y="174430"/>
                  <a:pt x="450278" y="177896"/>
                  <a:pt x="446009" y="177896"/>
                </a:cubicBezTo>
                <a:cubicBezTo>
                  <a:pt x="441650" y="177896"/>
                  <a:pt x="438270" y="174430"/>
                  <a:pt x="438270" y="170164"/>
                </a:cubicBezTo>
                <a:lnTo>
                  <a:pt x="438270" y="162787"/>
                </a:lnTo>
                <a:cubicBezTo>
                  <a:pt x="431777" y="162521"/>
                  <a:pt x="425373" y="161365"/>
                  <a:pt x="420036" y="159677"/>
                </a:cubicBezTo>
                <a:cubicBezTo>
                  <a:pt x="414966" y="158077"/>
                  <a:pt x="412031" y="152834"/>
                  <a:pt x="413365" y="147679"/>
                </a:cubicBezTo>
                <a:lnTo>
                  <a:pt x="413543" y="147146"/>
                </a:lnTo>
                <a:cubicBezTo>
                  <a:pt x="414077" y="144835"/>
                  <a:pt x="415589" y="142880"/>
                  <a:pt x="417724" y="141725"/>
                </a:cubicBezTo>
                <a:cubicBezTo>
                  <a:pt x="419858" y="140658"/>
                  <a:pt x="422260" y="140480"/>
                  <a:pt x="424572" y="141191"/>
                </a:cubicBezTo>
                <a:cubicBezTo>
                  <a:pt x="429820" y="143147"/>
                  <a:pt x="435869" y="144391"/>
                  <a:pt x="442362" y="144391"/>
                </a:cubicBezTo>
                <a:cubicBezTo>
                  <a:pt x="451345" y="144391"/>
                  <a:pt x="457572" y="140925"/>
                  <a:pt x="457572" y="134526"/>
                </a:cubicBezTo>
                <a:cubicBezTo>
                  <a:pt x="457572" y="128571"/>
                  <a:pt x="452502" y="124750"/>
                  <a:pt x="440761" y="120751"/>
                </a:cubicBezTo>
                <a:cubicBezTo>
                  <a:pt x="423772" y="115063"/>
                  <a:pt x="412209" y="107153"/>
                  <a:pt x="412209" y="91689"/>
                </a:cubicBezTo>
                <a:cubicBezTo>
                  <a:pt x="412209" y="77736"/>
                  <a:pt x="421993" y="66805"/>
                  <a:pt x="438982" y="63516"/>
                </a:cubicBezTo>
                <a:lnTo>
                  <a:pt x="438982" y="56140"/>
                </a:lnTo>
                <a:cubicBezTo>
                  <a:pt x="438982" y="51874"/>
                  <a:pt x="442451" y="48408"/>
                  <a:pt x="446809" y="48408"/>
                </a:cubicBezTo>
                <a:close/>
                <a:moveTo>
                  <a:pt x="447093" y="38573"/>
                </a:moveTo>
                <a:cubicBezTo>
                  <a:pt x="405967" y="38573"/>
                  <a:pt x="372407" y="71992"/>
                  <a:pt x="372407" y="113142"/>
                </a:cubicBezTo>
                <a:cubicBezTo>
                  <a:pt x="372407" y="154382"/>
                  <a:pt x="405967" y="187801"/>
                  <a:pt x="447093" y="187801"/>
                </a:cubicBezTo>
                <a:cubicBezTo>
                  <a:pt x="488308" y="187801"/>
                  <a:pt x="521867" y="154382"/>
                  <a:pt x="521867" y="113142"/>
                </a:cubicBezTo>
                <a:cubicBezTo>
                  <a:pt x="521867" y="71992"/>
                  <a:pt x="488308" y="38573"/>
                  <a:pt x="447093" y="38573"/>
                </a:cubicBezTo>
                <a:close/>
                <a:moveTo>
                  <a:pt x="447093" y="0"/>
                </a:moveTo>
                <a:cubicBezTo>
                  <a:pt x="509672" y="0"/>
                  <a:pt x="560501" y="50750"/>
                  <a:pt x="560501" y="113231"/>
                </a:cubicBezTo>
                <a:cubicBezTo>
                  <a:pt x="560501" y="175624"/>
                  <a:pt x="509672" y="226374"/>
                  <a:pt x="447093" y="226374"/>
                </a:cubicBezTo>
                <a:cubicBezTo>
                  <a:pt x="384603" y="226374"/>
                  <a:pt x="333774" y="175624"/>
                  <a:pt x="333774" y="113231"/>
                </a:cubicBezTo>
                <a:cubicBezTo>
                  <a:pt x="333774" y="50750"/>
                  <a:pt x="384603" y="0"/>
                  <a:pt x="447093"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cs typeface="+mn-ea"/>
              <a:sym typeface="+mn-lt"/>
            </a:endParaRPr>
          </a:p>
        </p:txBody>
      </p:sp>
      <p:sp>
        <p:nvSpPr>
          <p:cNvPr id="15" name="ï$ľídê">
            <a:extLst>
              <a:ext uri="{FF2B5EF4-FFF2-40B4-BE49-F238E27FC236}">
                <a16:creationId xmlns:a16="http://schemas.microsoft.com/office/drawing/2014/main" id="{BC193139-FBF8-46D0-AD0A-92AB153C4996}"/>
              </a:ext>
            </a:extLst>
          </p:cNvPr>
          <p:cNvSpPr txBox="1"/>
          <p:nvPr/>
        </p:nvSpPr>
        <p:spPr bwMode="auto">
          <a:xfrm>
            <a:off x="8421292" y="2716548"/>
            <a:ext cx="253365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zh-CN" altLang="en-US" b="1" dirty="0">
                <a:solidFill>
                  <a:schemeClr val="accent2"/>
                </a:solidFill>
                <a:cs typeface="+mn-ea"/>
                <a:sym typeface="+mn-lt"/>
              </a:rPr>
              <a:t>请输入您的小标题</a:t>
            </a:r>
            <a:endParaRPr lang="zh-CN" altLang="en-US" dirty="0">
              <a:solidFill>
                <a:schemeClr val="accent2"/>
              </a:solidFill>
              <a:cs typeface="+mn-ea"/>
              <a:sym typeface="+mn-lt"/>
            </a:endParaRPr>
          </a:p>
        </p:txBody>
      </p:sp>
      <p:sp>
        <p:nvSpPr>
          <p:cNvPr id="34" name="íśļidê">
            <a:extLst>
              <a:ext uri="{FF2B5EF4-FFF2-40B4-BE49-F238E27FC236}">
                <a16:creationId xmlns:a16="http://schemas.microsoft.com/office/drawing/2014/main" id="{DF2453A6-3F75-420F-8B26-B622D0716BBF}"/>
              </a:ext>
            </a:extLst>
          </p:cNvPr>
          <p:cNvSpPr/>
          <p:nvPr/>
        </p:nvSpPr>
        <p:spPr bwMode="auto">
          <a:xfrm>
            <a:off x="1237059" y="4086006"/>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35" name="íśļidê">
            <a:extLst>
              <a:ext uri="{FF2B5EF4-FFF2-40B4-BE49-F238E27FC236}">
                <a16:creationId xmlns:a16="http://schemas.microsoft.com/office/drawing/2014/main" id="{F08F00C9-DB26-415E-8B89-7BAFC9A02483}"/>
              </a:ext>
            </a:extLst>
          </p:cNvPr>
          <p:cNvSpPr/>
          <p:nvPr/>
        </p:nvSpPr>
        <p:spPr bwMode="auto">
          <a:xfrm>
            <a:off x="4829176" y="3263080"/>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36" name="íśļidê">
            <a:extLst>
              <a:ext uri="{FF2B5EF4-FFF2-40B4-BE49-F238E27FC236}">
                <a16:creationId xmlns:a16="http://schemas.microsoft.com/office/drawing/2014/main" id="{4B8E84F0-FF13-4D4B-9A99-83341B0A0E94}"/>
              </a:ext>
            </a:extLst>
          </p:cNvPr>
          <p:cNvSpPr/>
          <p:nvPr/>
        </p:nvSpPr>
        <p:spPr bwMode="auto">
          <a:xfrm>
            <a:off x="4829176" y="4086006"/>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37" name="íśļidê">
            <a:extLst>
              <a:ext uri="{FF2B5EF4-FFF2-40B4-BE49-F238E27FC236}">
                <a16:creationId xmlns:a16="http://schemas.microsoft.com/office/drawing/2014/main" id="{B28ADDBA-C4D3-49D9-839D-C462483D862F}"/>
              </a:ext>
            </a:extLst>
          </p:cNvPr>
          <p:cNvSpPr/>
          <p:nvPr/>
        </p:nvSpPr>
        <p:spPr bwMode="auto">
          <a:xfrm>
            <a:off x="8421291" y="3263080"/>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38" name="íśļidê">
            <a:extLst>
              <a:ext uri="{FF2B5EF4-FFF2-40B4-BE49-F238E27FC236}">
                <a16:creationId xmlns:a16="http://schemas.microsoft.com/office/drawing/2014/main" id="{7B4997CE-570C-47ED-AFEB-6A9250CB2E2F}"/>
              </a:ext>
            </a:extLst>
          </p:cNvPr>
          <p:cNvSpPr/>
          <p:nvPr/>
        </p:nvSpPr>
        <p:spPr bwMode="auto">
          <a:xfrm>
            <a:off x="8421291" y="4086006"/>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Tree>
    <p:extLst>
      <p:ext uri="{BB962C8B-B14F-4D97-AF65-F5344CB8AC3E}">
        <p14:creationId xmlns:p14="http://schemas.microsoft.com/office/powerpoint/2010/main" val="5351102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页脚占位符 16">
            <a:extLst>
              <a:ext uri="{FF2B5EF4-FFF2-40B4-BE49-F238E27FC236}">
                <a16:creationId xmlns:a16="http://schemas.microsoft.com/office/drawing/2014/main" id="{D624A8A6-D232-4CF3-A8BB-B93AEBA853BA}"/>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56BD036E-9D4E-4186-B8A8-89273A7B8BC7}"/>
              </a:ext>
            </a:extLst>
          </p:cNvPr>
          <p:cNvSpPr>
            <a:spLocks noGrp="1"/>
          </p:cNvSpPr>
          <p:nvPr>
            <p:ph type="sldNum" sz="quarter" idx="4"/>
          </p:nvPr>
        </p:nvSpPr>
        <p:spPr/>
        <p:txBody>
          <a:bodyPr/>
          <a:lstStyle/>
          <a:p>
            <a:r>
              <a:rPr lang="en-US" altLang="zh-CN"/>
              <a:t>- </a:t>
            </a:r>
            <a:fld id="{A548B57D-AE10-4CF7-A9DF-59FEFA91B28E}" type="slidenum">
              <a:rPr lang="zh-CN" altLang="en-US" smtClean="0"/>
              <a:pPr/>
              <a:t>15</a:t>
            </a:fld>
            <a:r>
              <a:rPr lang="zh-CN" altLang="en-US"/>
              <a:t> </a:t>
            </a:r>
            <a:r>
              <a:rPr lang="en-US" altLang="zh-CN"/>
              <a:t>-</a:t>
            </a:r>
            <a:endParaRPr lang="zh-CN" altLang="en-US" dirty="0"/>
          </a:p>
        </p:txBody>
      </p:sp>
      <p:sp>
        <p:nvSpPr>
          <p:cNvPr id="16" name="文本占位符 15">
            <a:extLst>
              <a:ext uri="{FF2B5EF4-FFF2-40B4-BE49-F238E27FC236}">
                <a16:creationId xmlns:a16="http://schemas.microsoft.com/office/drawing/2014/main" id="{7861A0B0-B94F-4CD4-8D65-B9BA62FDA2B5}"/>
              </a:ext>
            </a:extLst>
          </p:cNvPr>
          <p:cNvSpPr>
            <a:spLocks noGrp="1"/>
          </p:cNvSpPr>
          <p:nvPr>
            <p:ph type="body" sz="quarter" idx="10"/>
          </p:nvPr>
        </p:nvSpPr>
        <p:spPr/>
        <p:txBody>
          <a:bodyPr/>
          <a:lstStyle/>
          <a:p>
            <a:r>
              <a:rPr lang="zh-CN" altLang="en-US" dirty="0">
                <a:sym typeface="+mn-lt"/>
              </a:rPr>
              <a:t>图示举例</a:t>
            </a:r>
          </a:p>
        </p:txBody>
      </p:sp>
      <p:sp>
        <p:nvSpPr>
          <p:cNvPr id="5" name="Arrow: Pentagon 2">
            <a:extLst>
              <a:ext uri="{FF2B5EF4-FFF2-40B4-BE49-F238E27FC236}">
                <a16:creationId xmlns:a16="http://schemas.microsoft.com/office/drawing/2014/main" id="{AE426E97-A5B1-4BC0-9C74-456C72D49A28}"/>
              </a:ext>
            </a:extLst>
          </p:cNvPr>
          <p:cNvSpPr/>
          <p:nvPr/>
        </p:nvSpPr>
        <p:spPr>
          <a:xfrm rot="5400000">
            <a:off x="1650755" y="1332980"/>
            <a:ext cx="2160180" cy="2800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lnSpc>
                <a:spcPct val="120000"/>
              </a:lnSpc>
            </a:pPr>
            <a:endParaRPr lang="zh-CN" altLang="en-US" dirty="0">
              <a:cs typeface="+mn-ea"/>
              <a:sym typeface="+mn-lt"/>
            </a:endParaRPr>
          </a:p>
        </p:txBody>
      </p:sp>
      <p:sp>
        <p:nvSpPr>
          <p:cNvPr id="11" name="Freeform: Shape 20">
            <a:extLst>
              <a:ext uri="{FF2B5EF4-FFF2-40B4-BE49-F238E27FC236}">
                <a16:creationId xmlns:a16="http://schemas.microsoft.com/office/drawing/2014/main" id="{03D5D0C2-C553-45A4-9437-74F06E21B0BB}"/>
              </a:ext>
            </a:extLst>
          </p:cNvPr>
          <p:cNvSpPr>
            <a:spLocks/>
          </p:cNvSpPr>
          <p:nvPr/>
        </p:nvSpPr>
        <p:spPr bwMode="auto">
          <a:xfrm>
            <a:off x="2448329" y="2618996"/>
            <a:ext cx="565032" cy="565032"/>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lnSpc>
                <a:spcPct val="120000"/>
              </a:lnSpc>
            </a:pPr>
            <a:endParaRPr dirty="0">
              <a:cs typeface="+mn-ea"/>
              <a:sym typeface="+mn-lt"/>
            </a:endParaRPr>
          </a:p>
        </p:txBody>
      </p:sp>
      <p:sp>
        <p:nvSpPr>
          <p:cNvPr id="4" name="Rectangle 1">
            <a:extLst>
              <a:ext uri="{FF2B5EF4-FFF2-40B4-BE49-F238E27FC236}">
                <a16:creationId xmlns:a16="http://schemas.microsoft.com/office/drawing/2014/main" id="{5BE7DF97-3FC6-4C3B-9AB2-A194A8EA83E8}"/>
              </a:ext>
            </a:extLst>
          </p:cNvPr>
          <p:cNvSpPr/>
          <p:nvPr/>
        </p:nvSpPr>
        <p:spPr>
          <a:xfrm>
            <a:off x="1330729" y="1653005"/>
            <a:ext cx="2800231" cy="3800313"/>
          </a:xfrm>
          <a:prstGeom prst="rect">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6" name="矩形 25">
            <a:extLst>
              <a:ext uri="{FF2B5EF4-FFF2-40B4-BE49-F238E27FC236}">
                <a16:creationId xmlns:a16="http://schemas.microsoft.com/office/drawing/2014/main" id="{F1F983FB-011F-467D-A1E1-DE3EDF19C057}"/>
              </a:ext>
            </a:extLst>
          </p:cNvPr>
          <p:cNvSpPr/>
          <p:nvPr/>
        </p:nvSpPr>
        <p:spPr>
          <a:xfrm>
            <a:off x="1373293" y="3931825"/>
            <a:ext cx="2714055" cy="10609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65000"/>
                    <a:lumOff val="35000"/>
                  </a:schemeClr>
                </a:solidFill>
                <a:cs typeface="+mn-ea"/>
                <a:sym typeface="+mn-lt"/>
              </a:rPr>
              <a:t>用户可以在投影仪或者计算机上进行演示也可以将演示文稿打印出来</a:t>
            </a:r>
          </a:p>
        </p:txBody>
      </p:sp>
      <p:sp>
        <p:nvSpPr>
          <p:cNvPr id="27" name="矩形 26">
            <a:extLst>
              <a:ext uri="{FF2B5EF4-FFF2-40B4-BE49-F238E27FC236}">
                <a16:creationId xmlns:a16="http://schemas.microsoft.com/office/drawing/2014/main" id="{2C4F63C9-B35F-4AF7-A419-E6895264FB5C}"/>
              </a:ext>
            </a:extLst>
          </p:cNvPr>
          <p:cNvSpPr/>
          <p:nvPr/>
        </p:nvSpPr>
        <p:spPr>
          <a:xfrm>
            <a:off x="1497759" y="1871199"/>
            <a:ext cx="2466171"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cs typeface="+mn-ea"/>
                <a:sym typeface="+mn-lt"/>
              </a:rPr>
              <a:t>标题文字添加</a:t>
            </a:r>
          </a:p>
        </p:txBody>
      </p:sp>
      <p:sp>
        <p:nvSpPr>
          <p:cNvPr id="7" name="Arrow: Pentagon 7">
            <a:extLst>
              <a:ext uri="{FF2B5EF4-FFF2-40B4-BE49-F238E27FC236}">
                <a16:creationId xmlns:a16="http://schemas.microsoft.com/office/drawing/2014/main" id="{D744D063-D6D8-499A-95FF-1AAF15761078}"/>
              </a:ext>
            </a:extLst>
          </p:cNvPr>
          <p:cNvSpPr/>
          <p:nvPr/>
        </p:nvSpPr>
        <p:spPr>
          <a:xfrm rot="5400000">
            <a:off x="5015910" y="1332980"/>
            <a:ext cx="2160180" cy="2800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lnSpc>
                <a:spcPct val="120000"/>
              </a:lnSpc>
            </a:pPr>
            <a:endParaRPr lang="zh-CN" altLang="en-US" dirty="0">
              <a:cs typeface="+mn-ea"/>
              <a:sym typeface="+mn-lt"/>
            </a:endParaRPr>
          </a:p>
        </p:txBody>
      </p:sp>
      <p:sp>
        <p:nvSpPr>
          <p:cNvPr id="12" name="Freeform: Shape 21">
            <a:extLst>
              <a:ext uri="{FF2B5EF4-FFF2-40B4-BE49-F238E27FC236}">
                <a16:creationId xmlns:a16="http://schemas.microsoft.com/office/drawing/2014/main" id="{FB60DD4A-D5A5-48E0-A5F0-AE128A707C77}"/>
              </a:ext>
            </a:extLst>
          </p:cNvPr>
          <p:cNvSpPr>
            <a:spLocks/>
          </p:cNvSpPr>
          <p:nvPr/>
        </p:nvSpPr>
        <p:spPr bwMode="auto">
          <a:xfrm>
            <a:off x="5825729" y="2619204"/>
            <a:ext cx="565032" cy="5650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lnSpc>
                <a:spcPct val="120000"/>
              </a:lnSpc>
            </a:pPr>
            <a:endParaRPr dirty="0">
              <a:cs typeface="+mn-ea"/>
              <a:sym typeface="+mn-lt"/>
            </a:endParaRPr>
          </a:p>
        </p:txBody>
      </p:sp>
      <p:sp>
        <p:nvSpPr>
          <p:cNvPr id="6" name="Rectangle 6">
            <a:extLst>
              <a:ext uri="{FF2B5EF4-FFF2-40B4-BE49-F238E27FC236}">
                <a16:creationId xmlns:a16="http://schemas.microsoft.com/office/drawing/2014/main" id="{EC091D1B-0D6C-4942-AF29-080F18FE4969}"/>
              </a:ext>
            </a:extLst>
          </p:cNvPr>
          <p:cNvSpPr/>
          <p:nvPr/>
        </p:nvSpPr>
        <p:spPr>
          <a:xfrm>
            <a:off x="4695884" y="1653005"/>
            <a:ext cx="2800231" cy="3800313"/>
          </a:xfrm>
          <a:prstGeom prst="rect">
            <a:avLst/>
          </a:prstGeom>
          <a:ln w="12700">
            <a:solidFill>
              <a:schemeClr val="accent2"/>
            </a:solidFill>
            <a:prstDash val="solid"/>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8" name="矩形 27">
            <a:extLst>
              <a:ext uri="{FF2B5EF4-FFF2-40B4-BE49-F238E27FC236}">
                <a16:creationId xmlns:a16="http://schemas.microsoft.com/office/drawing/2014/main" id="{78FAE88E-3B1E-4B72-8FE2-CC2C520627F0}"/>
              </a:ext>
            </a:extLst>
          </p:cNvPr>
          <p:cNvSpPr/>
          <p:nvPr/>
        </p:nvSpPr>
        <p:spPr>
          <a:xfrm>
            <a:off x="4862912" y="1871199"/>
            <a:ext cx="2466171"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cs typeface="+mn-ea"/>
                <a:sym typeface="+mn-lt"/>
              </a:rPr>
              <a:t>标题文字添加</a:t>
            </a:r>
          </a:p>
        </p:txBody>
      </p:sp>
      <p:sp>
        <p:nvSpPr>
          <p:cNvPr id="30" name="矩形 29">
            <a:extLst>
              <a:ext uri="{FF2B5EF4-FFF2-40B4-BE49-F238E27FC236}">
                <a16:creationId xmlns:a16="http://schemas.microsoft.com/office/drawing/2014/main" id="{D3EABEEF-A8D8-4C3B-9F82-D177013FCDF9}"/>
              </a:ext>
            </a:extLst>
          </p:cNvPr>
          <p:cNvSpPr/>
          <p:nvPr/>
        </p:nvSpPr>
        <p:spPr>
          <a:xfrm>
            <a:off x="4739493" y="3931825"/>
            <a:ext cx="2714055" cy="10609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65000"/>
                    <a:lumOff val="35000"/>
                  </a:schemeClr>
                </a:solidFill>
                <a:cs typeface="+mn-ea"/>
                <a:sym typeface="+mn-lt"/>
              </a:rPr>
              <a:t>用户可以在投影仪或者计算机上进行演示也可以将演示文稿打印出来</a:t>
            </a:r>
          </a:p>
        </p:txBody>
      </p:sp>
      <p:sp>
        <p:nvSpPr>
          <p:cNvPr id="9" name="Arrow: Pentagon 12">
            <a:extLst>
              <a:ext uri="{FF2B5EF4-FFF2-40B4-BE49-F238E27FC236}">
                <a16:creationId xmlns:a16="http://schemas.microsoft.com/office/drawing/2014/main" id="{17000868-7A02-40DD-BE03-503F264DB466}"/>
              </a:ext>
            </a:extLst>
          </p:cNvPr>
          <p:cNvSpPr/>
          <p:nvPr/>
        </p:nvSpPr>
        <p:spPr>
          <a:xfrm rot="5400000">
            <a:off x="8338501" y="1332980"/>
            <a:ext cx="2160180" cy="2800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lnSpc>
                <a:spcPct val="120000"/>
              </a:lnSpc>
            </a:pPr>
            <a:endParaRPr lang="zh-CN" altLang="en-US" dirty="0">
              <a:cs typeface="+mn-ea"/>
              <a:sym typeface="+mn-lt"/>
            </a:endParaRPr>
          </a:p>
        </p:txBody>
      </p:sp>
      <p:sp>
        <p:nvSpPr>
          <p:cNvPr id="10" name="Freeform: Shape 19">
            <a:extLst>
              <a:ext uri="{FF2B5EF4-FFF2-40B4-BE49-F238E27FC236}">
                <a16:creationId xmlns:a16="http://schemas.microsoft.com/office/drawing/2014/main" id="{12CF8B9F-FABF-4B86-992D-B6446D17B3D0}"/>
              </a:ext>
            </a:extLst>
          </p:cNvPr>
          <p:cNvSpPr>
            <a:spLocks/>
          </p:cNvSpPr>
          <p:nvPr/>
        </p:nvSpPr>
        <p:spPr bwMode="auto">
          <a:xfrm>
            <a:off x="9136074" y="2618996"/>
            <a:ext cx="565032" cy="56503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lnSpc>
                <a:spcPct val="120000"/>
              </a:lnSpc>
            </a:pPr>
            <a:endParaRPr dirty="0">
              <a:cs typeface="+mn-ea"/>
              <a:sym typeface="+mn-lt"/>
            </a:endParaRPr>
          </a:p>
        </p:txBody>
      </p:sp>
      <p:sp>
        <p:nvSpPr>
          <p:cNvPr id="8" name="Rectangle 11">
            <a:extLst>
              <a:ext uri="{FF2B5EF4-FFF2-40B4-BE49-F238E27FC236}">
                <a16:creationId xmlns:a16="http://schemas.microsoft.com/office/drawing/2014/main" id="{7DD5FC04-B4DA-4E5A-987F-A7E3574D3211}"/>
              </a:ext>
            </a:extLst>
          </p:cNvPr>
          <p:cNvSpPr/>
          <p:nvPr/>
        </p:nvSpPr>
        <p:spPr>
          <a:xfrm>
            <a:off x="8018475" y="1653005"/>
            <a:ext cx="2800231" cy="3800313"/>
          </a:xfrm>
          <a:prstGeom prst="rect">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9" name="矩形 28">
            <a:extLst>
              <a:ext uri="{FF2B5EF4-FFF2-40B4-BE49-F238E27FC236}">
                <a16:creationId xmlns:a16="http://schemas.microsoft.com/office/drawing/2014/main" id="{B1ED2202-D6FE-4CEA-BE4D-D9882D60F5B4}"/>
              </a:ext>
            </a:extLst>
          </p:cNvPr>
          <p:cNvSpPr/>
          <p:nvPr/>
        </p:nvSpPr>
        <p:spPr>
          <a:xfrm>
            <a:off x="8185505" y="1871199"/>
            <a:ext cx="2466171"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cs typeface="+mn-ea"/>
                <a:sym typeface="+mn-lt"/>
              </a:rPr>
              <a:t>标题文字添加</a:t>
            </a:r>
          </a:p>
        </p:txBody>
      </p:sp>
      <p:sp>
        <p:nvSpPr>
          <p:cNvPr id="31" name="矩形 30">
            <a:extLst>
              <a:ext uri="{FF2B5EF4-FFF2-40B4-BE49-F238E27FC236}">
                <a16:creationId xmlns:a16="http://schemas.microsoft.com/office/drawing/2014/main" id="{EF667F3E-2A39-477E-AD88-6442E38DACF2}"/>
              </a:ext>
            </a:extLst>
          </p:cNvPr>
          <p:cNvSpPr/>
          <p:nvPr/>
        </p:nvSpPr>
        <p:spPr>
          <a:xfrm>
            <a:off x="8100050" y="3931825"/>
            <a:ext cx="2714055" cy="10609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65000"/>
                    <a:lumOff val="35000"/>
                  </a:schemeClr>
                </a:solidFill>
                <a:cs typeface="+mn-ea"/>
                <a:sym typeface="+mn-lt"/>
              </a:rPr>
              <a:t>用户可以在投影仪或者计算机上进行演示也可以将演示文稿打印出来</a:t>
            </a:r>
          </a:p>
        </p:txBody>
      </p:sp>
    </p:spTree>
    <p:extLst>
      <p:ext uri="{BB962C8B-B14F-4D97-AF65-F5344CB8AC3E}">
        <p14:creationId xmlns:p14="http://schemas.microsoft.com/office/powerpoint/2010/main" val="1149095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383F8EF-DC74-4B46-BDBE-B4262E725F59}"/>
              </a:ext>
            </a:extLst>
          </p:cNvPr>
          <p:cNvSpPr>
            <a:spLocks noGrp="1"/>
          </p:cNvSpPr>
          <p:nvPr>
            <p:ph type="ftr" sz="quarter" idx="3"/>
          </p:nvPr>
        </p:nvSpPr>
        <p:spPr/>
        <p:txBody>
          <a:bodyPr/>
          <a:lstStyle/>
          <a:p>
            <a:r>
              <a:rPr lang="zh-CN" altLang="en-US"/>
              <a:t>河北农业大学</a:t>
            </a:r>
          </a:p>
        </p:txBody>
      </p:sp>
      <p:sp>
        <p:nvSpPr>
          <p:cNvPr id="2" name="灯片编号占位符 1">
            <a:extLst>
              <a:ext uri="{FF2B5EF4-FFF2-40B4-BE49-F238E27FC236}">
                <a16:creationId xmlns:a16="http://schemas.microsoft.com/office/drawing/2014/main" id="{65C3D473-CD3F-451A-9961-DE0287D895D5}"/>
              </a:ext>
            </a:extLst>
          </p:cNvPr>
          <p:cNvSpPr>
            <a:spLocks noGrp="1"/>
          </p:cNvSpPr>
          <p:nvPr>
            <p:ph type="sldNum" sz="quarter" idx="4"/>
          </p:nvPr>
        </p:nvSpPr>
        <p:spPr/>
        <p:txBody>
          <a:bodyPr/>
          <a:lstStyle/>
          <a:p>
            <a:r>
              <a:rPr lang="en-US" altLang="zh-CN"/>
              <a:t>- </a:t>
            </a:r>
            <a:fld id="{A548B57D-AE10-4CF7-A9DF-59FEFA91B28E}" type="slidenum">
              <a:rPr lang="zh-CN" altLang="en-US" smtClean="0"/>
              <a:pPr/>
              <a:t>16</a:t>
            </a:fld>
            <a:r>
              <a:rPr lang="zh-CN" altLang="en-US"/>
              <a:t> </a:t>
            </a:r>
            <a:r>
              <a:rPr lang="en-US" altLang="zh-CN"/>
              <a:t>-</a:t>
            </a:r>
            <a:endParaRPr lang="zh-CN" altLang="en-US" dirty="0"/>
          </a:p>
        </p:txBody>
      </p:sp>
      <p:sp>
        <p:nvSpPr>
          <p:cNvPr id="36" name="文本占位符 35">
            <a:extLst>
              <a:ext uri="{FF2B5EF4-FFF2-40B4-BE49-F238E27FC236}">
                <a16:creationId xmlns:a16="http://schemas.microsoft.com/office/drawing/2014/main" id="{F0E89C9D-F173-48C7-AA74-6FB5C79D1AE2}"/>
              </a:ext>
            </a:extLst>
          </p:cNvPr>
          <p:cNvSpPr>
            <a:spLocks noGrp="1"/>
          </p:cNvSpPr>
          <p:nvPr>
            <p:ph type="body" sz="quarter" idx="10"/>
          </p:nvPr>
        </p:nvSpPr>
        <p:spPr/>
        <p:txBody>
          <a:bodyPr/>
          <a:lstStyle/>
          <a:p>
            <a:r>
              <a:rPr lang="zh-CN" altLang="en-US" dirty="0">
                <a:sym typeface="+mn-lt"/>
              </a:rPr>
              <a:t>图示举例</a:t>
            </a:r>
          </a:p>
        </p:txBody>
      </p:sp>
      <p:sp>
        <p:nvSpPr>
          <p:cNvPr id="8" name="ïSḻîďe">
            <a:extLst>
              <a:ext uri="{FF2B5EF4-FFF2-40B4-BE49-F238E27FC236}">
                <a16:creationId xmlns:a16="http://schemas.microsoft.com/office/drawing/2014/main" id="{6001CDD1-1DEB-4BDE-96ED-CFC8B2227540}"/>
              </a:ext>
            </a:extLst>
          </p:cNvPr>
          <p:cNvSpPr txBox="1"/>
          <p:nvPr/>
        </p:nvSpPr>
        <p:spPr>
          <a:xfrm>
            <a:off x="5567895" y="4873663"/>
            <a:ext cx="1152128" cy="403394"/>
          </a:xfrm>
          <a:prstGeom prst="rect">
            <a:avLst/>
          </a:prstGeom>
          <a:noFill/>
        </p:spPr>
        <p:txBody>
          <a:bodyPr wrap="square" lIns="91440" tIns="45720" rIns="91440" bIns="45720" anchor="ctr">
            <a:normAutofit/>
          </a:bodyPr>
          <a:lstStyle/>
          <a:p>
            <a:pPr algn="ctr"/>
            <a:endParaRPr/>
          </a:p>
        </p:txBody>
      </p:sp>
      <p:sp>
        <p:nvSpPr>
          <p:cNvPr id="12" name="ïšḷîdê">
            <a:extLst>
              <a:ext uri="{FF2B5EF4-FFF2-40B4-BE49-F238E27FC236}">
                <a16:creationId xmlns:a16="http://schemas.microsoft.com/office/drawing/2014/main" id="{3D21A714-BBBA-4B32-900B-BB0032952588}"/>
              </a:ext>
            </a:extLst>
          </p:cNvPr>
          <p:cNvSpPr txBox="1"/>
          <p:nvPr/>
        </p:nvSpPr>
        <p:spPr>
          <a:xfrm>
            <a:off x="3479801" y="1560412"/>
            <a:ext cx="5232400" cy="513434"/>
          </a:xfrm>
          <a:prstGeom prst="rect">
            <a:avLst/>
          </a:prstGeom>
          <a:noFill/>
          <a:ln>
            <a:noFill/>
          </a:ln>
        </p:spPr>
        <p:txBody>
          <a:bodyPr wrap="square" lIns="91440" tIns="45720" rIns="91440" bIns="45720" anchor="b" anchorCtr="0">
            <a:normAutofit fontScale="92500" lnSpcReduction="10000"/>
          </a:bodyPr>
          <a:lstStyle/>
          <a:p>
            <a:pPr algn="ctr">
              <a:lnSpc>
                <a:spcPct val="120000"/>
              </a:lnSpc>
            </a:pPr>
            <a:r>
              <a:rPr lang="zh-CN" altLang="en-US" sz="2800" b="1" dirty="0">
                <a:solidFill>
                  <a:schemeClr val="accent1"/>
                </a:solidFill>
                <a:cs typeface="+mn-ea"/>
                <a:sym typeface="+mn-lt"/>
              </a:rPr>
              <a:t>标题文字添加</a:t>
            </a:r>
          </a:p>
        </p:txBody>
      </p:sp>
      <p:grpSp>
        <p:nvGrpSpPr>
          <p:cNvPr id="47" name="组合 46">
            <a:extLst>
              <a:ext uri="{FF2B5EF4-FFF2-40B4-BE49-F238E27FC236}">
                <a16:creationId xmlns:a16="http://schemas.microsoft.com/office/drawing/2014/main" id="{1A48B2A2-1762-4585-843E-B4EB9212BCBF}"/>
              </a:ext>
            </a:extLst>
          </p:cNvPr>
          <p:cNvGrpSpPr/>
          <p:nvPr/>
        </p:nvGrpSpPr>
        <p:grpSpPr>
          <a:xfrm>
            <a:off x="3296271" y="2722338"/>
            <a:ext cx="5599458" cy="2719846"/>
            <a:chOff x="3267752" y="2722338"/>
            <a:chExt cx="5599458" cy="2719846"/>
          </a:xfrm>
        </p:grpSpPr>
        <p:grpSp>
          <p:nvGrpSpPr>
            <p:cNvPr id="46" name="组合 45">
              <a:extLst>
                <a:ext uri="{FF2B5EF4-FFF2-40B4-BE49-F238E27FC236}">
                  <a16:creationId xmlns:a16="http://schemas.microsoft.com/office/drawing/2014/main" id="{8599630B-AFEA-4801-A3B2-D2CA9610E7BB}"/>
                </a:ext>
              </a:extLst>
            </p:cNvPr>
            <p:cNvGrpSpPr/>
            <p:nvPr/>
          </p:nvGrpSpPr>
          <p:grpSpPr>
            <a:xfrm>
              <a:off x="3347635" y="2722338"/>
              <a:ext cx="5439692" cy="2719846"/>
              <a:chOff x="3424113" y="2722338"/>
              <a:chExt cx="5439692" cy="2719846"/>
            </a:xfrm>
          </p:grpSpPr>
          <p:sp>
            <p:nvSpPr>
              <p:cNvPr id="6" name="ïšḻiḋe">
                <a:extLst>
                  <a:ext uri="{FF2B5EF4-FFF2-40B4-BE49-F238E27FC236}">
                    <a16:creationId xmlns:a16="http://schemas.microsoft.com/office/drawing/2014/main" id="{2EF8C720-0C6F-451F-974B-45900311F5CA}"/>
                  </a:ext>
                </a:extLst>
              </p:cNvPr>
              <p:cNvSpPr/>
              <p:nvPr/>
            </p:nvSpPr>
            <p:spPr>
              <a:xfrm>
                <a:off x="3424113" y="2722338"/>
                <a:ext cx="5439692" cy="2719846"/>
              </a:xfrm>
              <a:custGeom>
                <a:avLst/>
                <a:gdLst>
                  <a:gd name="connsiteX0" fmla="*/ 3118724 w 6237448"/>
                  <a:gd name="connsiteY0" fmla="*/ 0 h 3118724"/>
                  <a:gd name="connsiteX1" fmla="*/ 6237448 w 6237448"/>
                  <a:gd name="connsiteY1" fmla="*/ 3118724 h 3118724"/>
                  <a:gd name="connsiteX2" fmla="*/ 3118724 w 6237448"/>
                  <a:gd name="connsiteY2" fmla="*/ 3118724 h 3118724"/>
                  <a:gd name="connsiteX3" fmla="*/ 0 w 6237448"/>
                  <a:gd name="connsiteY3" fmla="*/ 3118724 h 3118724"/>
                  <a:gd name="connsiteX4" fmla="*/ 3118724 w 6237448"/>
                  <a:gd name="connsiteY4" fmla="*/ 0 h 3118724"/>
                  <a:gd name="connsiteX0-1" fmla="*/ 0 w 6237448"/>
                  <a:gd name="connsiteY0-2" fmla="*/ 3118724 h 3210164"/>
                  <a:gd name="connsiteX1-3" fmla="*/ 3118724 w 6237448"/>
                  <a:gd name="connsiteY1-4" fmla="*/ 0 h 3210164"/>
                  <a:gd name="connsiteX2-5" fmla="*/ 6237448 w 6237448"/>
                  <a:gd name="connsiteY2-6" fmla="*/ 3118724 h 3210164"/>
                  <a:gd name="connsiteX3-7" fmla="*/ 3118724 w 6237448"/>
                  <a:gd name="connsiteY3-8" fmla="*/ 3118724 h 3210164"/>
                  <a:gd name="connsiteX4-9" fmla="*/ 91440 w 6237448"/>
                  <a:gd name="connsiteY4-10" fmla="*/ 3210164 h 3210164"/>
                  <a:gd name="connsiteX0-11" fmla="*/ 0 w 6237448"/>
                  <a:gd name="connsiteY0-12" fmla="*/ 3118724 h 3118724"/>
                  <a:gd name="connsiteX1-13" fmla="*/ 3118724 w 6237448"/>
                  <a:gd name="connsiteY1-14" fmla="*/ 0 h 3118724"/>
                  <a:gd name="connsiteX2-15" fmla="*/ 6237448 w 6237448"/>
                  <a:gd name="connsiteY2-16" fmla="*/ 3118724 h 3118724"/>
                  <a:gd name="connsiteX3-17" fmla="*/ 3118724 w 6237448"/>
                  <a:gd name="connsiteY3-18" fmla="*/ 3118724 h 3118724"/>
                  <a:gd name="connsiteX0-19" fmla="*/ 0 w 6237448"/>
                  <a:gd name="connsiteY0-20" fmla="*/ 3118724 h 3118724"/>
                  <a:gd name="connsiteX1-21" fmla="*/ 3118724 w 6237448"/>
                  <a:gd name="connsiteY1-22" fmla="*/ 0 h 3118724"/>
                  <a:gd name="connsiteX2-23" fmla="*/ 6237448 w 6237448"/>
                  <a:gd name="connsiteY2-24" fmla="*/ 3118724 h 3118724"/>
                </a:gdLst>
                <a:ahLst/>
                <a:cxnLst>
                  <a:cxn ang="0">
                    <a:pos x="connsiteX0-1" y="connsiteY0-2"/>
                  </a:cxn>
                  <a:cxn ang="0">
                    <a:pos x="connsiteX1-3" y="connsiteY1-4"/>
                  </a:cxn>
                  <a:cxn ang="0">
                    <a:pos x="connsiteX2-5" y="connsiteY2-6"/>
                  </a:cxn>
                </a:cxnLst>
                <a:rect l="l" t="t" r="r" b="b"/>
                <a:pathLst>
                  <a:path w="6237448" h="3118724">
                    <a:moveTo>
                      <a:pt x="0" y="3118724"/>
                    </a:moveTo>
                    <a:cubicBezTo>
                      <a:pt x="0" y="1396300"/>
                      <a:pt x="1396300" y="0"/>
                      <a:pt x="3118724" y="0"/>
                    </a:cubicBezTo>
                    <a:cubicBezTo>
                      <a:pt x="4841148" y="0"/>
                      <a:pt x="6237448" y="1396300"/>
                      <a:pt x="6237448" y="3118724"/>
                    </a:cubicBezTo>
                  </a:path>
                </a:pathLst>
              </a:custGeom>
              <a:solidFill>
                <a:schemeClr val="accent2">
                  <a:lumMod val="20000"/>
                  <a:lumOff val="80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 name="iṩlíde">
                <a:extLst>
                  <a:ext uri="{FF2B5EF4-FFF2-40B4-BE49-F238E27FC236}">
                    <a16:creationId xmlns:a16="http://schemas.microsoft.com/office/drawing/2014/main" id="{B9123E49-6C9F-4EC8-BF47-636663C3A932}"/>
                  </a:ext>
                </a:extLst>
              </p:cNvPr>
              <p:cNvSpPr/>
              <p:nvPr/>
            </p:nvSpPr>
            <p:spPr>
              <a:xfrm>
                <a:off x="3840533" y="3138757"/>
                <a:ext cx="4606853" cy="2303427"/>
              </a:xfrm>
              <a:custGeom>
                <a:avLst/>
                <a:gdLst>
                  <a:gd name="connsiteX0" fmla="*/ 3118724 w 6237448"/>
                  <a:gd name="connsiteY0" fmla="*/ 0 h 3118724"/>
                  <a:gd name="connsiteX1" fmla="*/ 6237448 w 6237448"/>
                  <a:gd name="connsiteY1" fmla="*/ 3118724 h 3118724"/>
                  <a:gd name="connsiteX2" fmla="*/ 3118724 w 6237448"/>
                  <a:gd name="connsiteY2" fmla="*/ 3118724 h 3118724"/>
                  <a:gd name="connsiteX3" fmla="*/ 0 w 6237448"/>
                  <a:gd name="connsiteY3" fmla="*/ 3118724 h 3118724"/>
                  <a:gd name="connsiteX4" fmla="*/ 3118724 w 6237448"/>
                  <a:gd name="connsiteY4" fmla="*/ 0 h 3118724"/>
                  <a:gd name="connsiteX0-1" fmla="*/ 0 w 6237448"/>
                  <a:gd name="connsiteY0-2" fmla="*/ 3118724 h 3210164"/>
                  <a:gd name="connsiteX1-3" fmla="*/ 3118724 w 6237448"/>
                  <a:gd name="connsiteY1-4" fmla="*/ 0 h 3210164"/>
                  <a:gd name="connsiteX2-5" fmla="*/ 6237448 w 6237448"/>
                  <a:gd name="connsiteY2-6" fmla="*/ 3118724 h 3210164"/>
                  <a:gd name="connsiteX3-7" fmla="*/ 3118724 w 6237448"/>
                  <a:gd name="connsiteY3-8" fmla="*/ 3118724 h 3210164"/>
                  <a:gd name="connsiteX4-9" fmla="*/ 91440 w 6237448"/>
                  <a:gd name="connsiteY4-10" fmla="*/ 3210164 h 3210164"/>
                  <a:gd name="connsiteX0-11" fmla="*/ 0 w 6237448"/>
                  <a:gd name="connsiteY0-12" fmla="*/ 3118724 h 3118724"/>
                  <a:gd name="connsiteX1-13" fmla="*/ 3118724 w 6237448"/>
                  <a:gd name="connsiteY1-14" fmla="*/ 0 h 3118724"/>
                  <a:gd name="connsiteX2-15" fmla="*/ 6237448 w 6237448"/>
                  <a:gd name="connsiteY2-16" fmla="*/ 3118724 h 3118724"/>
                  <a:gd name="connsiteX3-17" fmla="*/ 3118724 w 6237448"/>
                  <a:gd name="connsiteY3-18" fmla="*/ 3118724 h 3118724"/>
                  <a:gd name="connsiteX0-19" fmla="*/ 0 w 6237448"/>
                  <a:gd name="connsiteY0-20" fmla="*/ 3118724 h 3118724"/>
                  <a:gd name="connsiteX1-21" fmla="*/ 3118724 w 6237448"/>
                  <a:gd name="connsiteY1-22" fmla="*/ 0 h 3118724"/>
                  <a:gd name="connsiteX2-23" fmla="*/ 6237448 w 6237448"/>
                  <a:gd name="connsiteY2-24" fmla="*/ 3118724 h 3118724"/>
                </a:gdLst>
                <a:ahLst/>
                <a:cxnLst>
                  <a:cxn ang="0">
                    <a:pos x="connsiteX0-1" y="connsiteY0-2"/>
                  </a:cxn>
                  <a:cxn ang="0">
                    <a:pos x="connsiteX1-3" y="connsiteY1-4"/>
                  </a:cxn>
                  <a:cxn ang="0">
                    <a:pos x="connsiteX2-5" y="connsiteY2-6"/>
                  </a:cxn>
                </a:cxnLst>
                <a:rect l="l" t="t" r="r" b="b"/>
                <a:pathLst>
                  <a:path w="6237448" h="3118724">
                    <a:moveTo>
                      <a:pt x="0" y="3118724"/>
                    </a:moveTo>
                    <a:cubicBezTo>
                      <a:pt x="0" y="1396300"/>
                      <a:pt x="1396300" y="0"/>
                      <a:pt x="3118724" y="0"/>
                    </a:cubicBezTo>
                    <a:cubicBezTo>
                      <a:pt x="4841148" y="0"/>
                      <a:pt x="6237448" y="1396300"/>
                      <a:pt x="6237448" y="3118724"/>
                    </a:cubicBezTo>
                  </a:path>
                </a:pathLst>
              </a:custGeom>
              <a:solidFill>
                <a:schemeClr val="accent2">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2800" dirty="0">
                  <a:solidFill>
                    <a:schemeClr val="bg1"/>
                  </a:solidFill>
                </a:endParaRPr>
              </a:p>
            </p:txBody>
          </p:sp>
          <p:sp>
            <p:nvSpPr>
              <p:cNvPr id="9" name="iṥḷïḋe">
                <a:extLst>
                  <a:ext uri="{FF2B5EF4-FFF2-40B4-BE49-F238E27FC236}">
                    <a16:creationId xmlns:a16="http://schemas.microsoft.com/office/drawing/2014/main" id="{C98E4FB1-7093-4474-9EE8-39CA525CEA92}"/>
                  </a:ext>
                </a:extLst>
              </p:cNvPr>
              <p:cNvSpPr/>
              <p:nvPr/>
            </p:nvSpPr>
            <p:spPr>
              <a:xfrm>
                <a:off x="4541778" y="3840001"/>
                <a:ext cx="3204363" cy="1602183"/>
              </a:xfrm>
              <a:custGeom>
                <a:avLst/>
                <a:gdLst>
                  <a:gd name="connsiteX0" fmla="*/ 3118724 w 6237448"/>
                  <a:gd name="connsiteY0" fmla="*/ 0 h 3118724"/>
                  <a:gd name="connsiteX1" fmla="*/ 6237448 w 6237448"/>
                  <a:gd name="connsiteY1" fmla="*/ 3118724 h 3118724"/>
                  <a:gd name="connsiteX2" fmla="*/ 3118724 w 6237448"/>
                  <a:gd name="connsiteY2" fmla="*/ 3118724 h 3118724"/>
                  <a:gd name="connsiteX3" fmla="*/ 0 w 6237448"/>
                  <a:gd name="connsiteY3" fmla="*/ 3118724 h 3118724"/>
                  <a:gd name="connsiteX4" fmla="*/ 3118724 w 6237448"/>
                  <a:gd name="connsiteY4" fmla="*/ 0 h 3118724"/>
                  <a:gd name="connsiteX0-1" fmla="*/ 0 w 6237448"/>
                  <a:gd name="connsiteY0-2" fmla="*/ 3118724 h 3210164"/>
                  <a:gd name="connsiteX1-3" fmla="*/ 3118724 w 6237448"/>
                  <a:gd name="connsiteY1-4" fmla="*/ 0 h 3210164"/>
                  <a:gd name="connsiteX2-5" fmla="*/ 6237448 w 6237448"/>
                  <a:gd name="connsiteY2-6" fmla="*/ 3118724 h 3210164"/>
                  <a:gd name="connsiteX3-7" fmla="*/ 3118724 w 6237448"/>
                  <a:gd name="connsiteY3-8" fmla="*/ 3118724 h 3210164"/>
                  <a:gd name="connsiteX4-9" fmla="*/ 91440 w 6237448"/>
                  <a:gd name="connsiteY4-10" fmla="*/ 3210164 h 3210164"/>
                  <a:gd name="connsiteX0-11" fmla="*/ 0 w 6237448"/>
                  <a:gd name="connsiteY0-12" fmla="*/ 3118724 h 3118724"/>
                  <a:gd name="connsiteX1-13" fmla="*/ 3118724 w 6237448"/>
                  <a:gd name="connsiteY1-14" fmla="*/ 0 h 3118724"/>
                  <a:gd name="connsiteX2-15" fmla="*/ 6237448 w 6237448"/>
                  <a:gd name="connsiteY2-16" fmla="*/ 3118724 h 3118724"/>
                  <a:gd name="connsiteX3-17" fmla="*/ 3118724 w 6237448"/>
                  <a:gd name="connsiteY3-18" fmla="*/ 3118724 h 3118724"/>
                  <a:gd name="connsiteX0-19" fmla="*/ 0 w 6237448"/>
                  <a:gd name="connsiteY0-20" fmla="*/ 3118724 h 3118724"/>
                  <a:gd name="connsiteX1-21" fmla="*/ 3118724 w 6237448"/>
                  <a:gd name="connsiteY1-22" fmla="*/ 0 h 3118724"/>
                  <a:gd name="connsiteX2-23" fmla="*/ 6237448 w 6237448"/>
                  <a:gd name="connsiteY2-24" fmla="*/ 3118724 h 3118724"/>
                </a:gdLst>
                <a:ahLst/>
                <a:cxnLst>
                  <a:cxn ang="0">
                    <a:pos x="connsiteX0-1" y="connsiteY0-2"/>
                  </a:cxn>
                  <a:cxn ang="0">
                    <a:pos x="connsiteX1-3" y="connsiteY1-4"/>
                  </a:cxn>
                  <a:cxn ang="0">
                    <a:pos x="connsiteX2-5" y="connsiteY2-6"/>
                  </a:cxn>
                </a:cxnLst>
                <a:rect l="l" t="t" r="r" b="b"/>
                <a:pathLst>
                  <a:path w="6237448" h="3118724">
                    <a:moveTo>
                      <a:pt x="0" y="3118724"/>
                    </a:moveTo>
                    <a:cubicBezTo>
                      <a:pt x="0" y="1396300"/>
                      <a:pt x="1396300" y="0"/>
                      <a:pt x="3118724" y="0"/>
                    </a:cubicBezTo>
                    <a:cubicBezTo>
                      <a:pt x="4841148" y="0"/>
                      <a:pt x="6237448" y="1396300"/>
                      <a:pt x="6237448" y="3118724"/>
                    </a:cubicBezTo>
                  </a:path>
                </a:pathLst>
              </a:cu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32000" rIns="91440" bIns="45720" anchor="ctr">
                <a:normAutofit/>
              </a:bodyPr>
              <a:lstStyle/>
              <a:p>
                <a:pPr algn="ctr">
                  <a:lnSpc>
                    <a:spcPct val="120000"/>
                  </a:lnSpc>
                </a:pPr>
                <a:r>
                  <a:rPr lang="zh-CN" altLang="en-US" sz="2800" b="1" dirty="0">
                    <a:solidFill>
                      <a:schemeClr val="tx1">
                        <a:lumMod val="90000"/>
                        <a:lumOff val="10000"/>
                      </a:schemeClr>
                    </a:solidFill>
                    <a:cs typeface="+mn-ea"/>
                    <a:sym typeface="+mn-lt"/>
                  </a:rPr>
                  <a:t>标题文字添加</a:t>
                </a:r>
              </a:p>
            </p:txBody>
          </p:sp>
        </p:grpSp>
        <p:grpSp>
          <p:nvGrpSpPr>
            <p:cNvPr id="11" name="î$ḷiḋè">
              <a:extLst>
                <a:ext uri="{FF2B5EF4-FFF2-40B4-BE49-F238E27FC236}">
                  <a16:creationId xmlns:a16="http://schemas.microsoft.com/office/drawing/2014/main" id="{BA5367AA-2F96-4F3A-BE23-B638FADA6B59}"/>
                </a:ext>
              </a:extLst>
            </p:cNvPr>
            <p:cNvGrpSpPr/>
            <p:nvPr/>
          </p:nvGrpSpPr>
          <p:grpSpPr>
            <a:xfrm>
              <a:off x="4233333" y="2941912"/>
              <a:ext cx="822599" cy="822598"/>
              <a:chOff x="4105001" y="967098"/>
              <a:chExt cx="1119951" cy="1119949"/>
            </a:xfrm>
          </p:grpSpPr>
          <p:sp>
            <p:nvSpPr>
              <p:cNvPr id="32" name="isľîḓê">
                <a:extLst>
                  <a:ext uri="{FF2B5EF4-FFF2-40B4-BE49-F238E27FC236}">
                    <a16:creationId xmlns:a16="http://schemas.microsoft.com/office/drawing/2014/main" id="{B11B1332-42EE-45AF-9A96-0AEB90D23B4D}"/>
                  </a:ext>
                </a:extLst>
              </p:cNvPr>
              <p:cNvSpPr/>
              <p:nvPr/>
            </p:nvSpPr>
            <p:spPr>
              <a:xfrm>
                <a:off x="4105001" y="967098"/>
                <a:ext cx="1119951" cy="1119949"/>
              </a:xfrm>
              <a:prstGeom prst="ellipse">
                <a:avLst/>
              </a:prstGeom>
              <a:solidFill>
                <a:schemeClr val="accent1"/>
              </a:solidFill>
              <a:ln w="57150">
                <a:solidFill>
                  <a:schemeClr val="bg1"/>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3" name="iŝļïḍè">
                <a:extLst>
                  <a:ext uri="{FF2B5EF4-FFF2-40B4-BE49-F238E27FC236}">
                    <a16:creationId xmlns:a16="http://schemas.microsoft.com/office/drawing/2014/main" id="{AA29560C-82B9-4500-BCBA-89E5C78298BD}"/>
                  </a:ext>
                </a:extLst>
              </p:cNvPr>
              <p:cNvSpPr/>
              <p:nvPr/>
            </p:nvSpPr>
            <p:spPr bwMode="auto">
              <a:xfrm>
                <a:off x="4383338" y="1194228"/>
                <a:ext cx="563276" cy="665689"/>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wrap="square" lIns="91440" tIns="45720" rIns="91440" bIns="45720" anchor="ctr">
                <a:normAutofit/>
              </a:bodyPr>
              <a:lstStyle/>
              <a:p>
                <a:pPr algn="ctr"/>
                <a:endParaRPr/>
              </a:p>
            </p:txBody>
          </p:sp>
        </p:grpSp>
        <p:grpSp>
          <p:nvGrpSpPr>
            <p:cNvPr id="15" name="î$lîďe">
              <a:extLst>
                <a:ext uri="{FF2B5EF4-FFF2-40B4-BE49-F238E27FC236}">
                  <a16:creationId xmlns:a16="http://schemas.microsoft.com/office/drawing/2014/main" id="{E6951B24-40CB-4005-BE7B-33A34FFEE904}"/>
                </a:ext>
              </a:extLst>
            </p:cNvPr>
            <p:cNvGrpSpPr/>
            <p:nvPr/>
          </p:nvGrpSpPr>
          <p:grpSpPr>
            <a:xfrm>
              <a:off x="3267752" y="4293271"/>
              <a:ext cx="822599" cy="822598"/>
              <a:chOff x="4105001" y="967098"/>
              <a:chExt cx="1119951" cy="1119949"/>
            </a:xfrm>
          </p:grpSpPr>
          <p:sp>
            <p:nvSpPr>
              <p:cNvPr id="28" name="îṥḷïḑé">
                <a:extLst>
                  <a:ext uri="{FF2B5EF4-FFF2-40B4-BE49-F238E27FC236}">
                    <a16:creationId xmlns:a16="http://schemas.microsoft.com/office/drawing/2014/main" id="{3E248572-E3DA-4346-AED9-6A2DF3F8D7D0}"/>
                  </a:ext>
                </a:extLst>
              </p:cNvPr>
              <p:cNvSpPr/>
              <p:nvPr/>
            </p:nvSpPr>
            <p:spPr>
              <a:xfrm>
                <a:off x="4105001" y="967098"/>
                <a:ext cx="1119951" cy="1119949"/>
              </a:xfrm>
              <a:prstGeom prst="ellipse">
                <a:avLst/>
              </a:prstGeom>
              <a:solidFill>
                <a:schemeClr val="accent1"/>
              </a:solidFill>
              <a:ln w="57150">
                <a:solidFill>
                  <a:schemeClr val="bg1"/>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9" name="î$lîďe">
                <a:extLst>
                  <a:ext uri="{FF2B5EF4-FFF2-40B4-BE49-F238E27FC236}">
                    <a16:creationId xmlns:a16="http://schemas.microsoft.com/office/drawing/2014/main" id="{0CE16DF9-C7F5-4F21-90AB-5CE777717536}"/>
                  </a:ext>
                </a:extLst>
              </p:cNvPr>
              <p:cNvSpPr/>
              <p:nvPr/>
            </p:nvSpPr>
            <p:spPr bwMode="auto">
              <a:xfrm>
                <a:off x="4383338" y="1194228"/>
                <a:ext cx="563276" cy="665689"/>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wrap="square" lIns="91440" tIns="45720" rIns="91440" bIns="45720" anchor="ctr">
                <a:normAutofit/>
              </a:bodyPr>
              <a:lstStyle/>
              <a:p>
                <a:pPr algn="ctr"/>
                <a:endParaRPr/>
              </a:p>
            </p:txBody>
          </p:sp>
        </p:grpSp>
        <p:grpSp>
          <p:nvGrpSpPr>
            <p:cNvPr id="16" name="íşlíḋê">
              <a:extLst>
                <a:ext uri="{FF2B5EF4-FFF2-40B4-BE49-F238E27FC236}">
                  <a16:creationId xmlns:a16="http://schemas.microsoft.com/office/drawing/2014/main" id="{96027414-8E0C-4F32-A909-40A822AA77F2}"/>
                </a:ext>
              </a:extLst>
            </p:cNvPr>
            <p:cNvGrpSpPr/>
            <p:nvPr/>
          </p:nvGrpSpPr>
          <p:grpSpPr>
            <a:xfrm>
              <a:off x="7070427" y="2941912"/>
              <a:ext cx="822599" cy="822598"/>
              <a:chOff x="4105001" y="967098"/>
              <a:chExt cx="1119951" cy="1119949"/>
            </a:xfrm>
          </p:grpSpPr>
          <p:sp>
            <p:nvSpPr>
              <p:cNvPr id="26" name="íṥḷîḋê">
                <a:extLst>
                  <a:ext uri="{FF2B5EF4-FFF2-40B4-BE49-F238E27FC236}">
                    <a16:creationId xmlns:a16="http://schemas.microsoft.com/office/drawing/2014/main" id="{0508746B-9643-4011-AA0C-C0E14708F907}"/>
                  </a:ext>
                </a:extLst>
              </p:cNvPr>
              <p:cNvSpPr/>
              <p:nvPr/>
            </p:nvSpPr>
            <p:spPr>
              <a:xfrm>
                <a:off x="4105001" y="967098"/>
                <a:ext cx="1119951" cy="1119949"/>
              </a:xfrm>
              <a:prstGeom prst="ellipse">
                <a:avLst/>
              </a:prstGeom>
              <a:solidFill>
                <a:schemeClr val="accent1"/>
              </a:solidFill>
              <a:ln w="57150">
                <a:solidFill>
                  <a:schemeClr val="bg1"/>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7" name="îṩḻïḍè">
                <a:extLst>
                  <a:ext uri="{FF2B5EF4-FFF2-40B4-BE49-F238E27FC236}">
                    <a16:creationId xmlns:a16="http://schemas.microsoft.com/office/drawing/2014/main" id="{C0875948-731E-4BE7-9F46-E11D694CE56F}"/>
                  </a:ext>
                </a:extLst>
              </p:cNvPr>
              <p:cNvSpPr/>
              <p:nvPr/>
            </p:nvSpPr>
            <p:spPr bwMode="auto">
              <a:xfrm>
                <a:off x="4383338" y="1194228"/>
                <a:ext cx="563276" cy="665689"/>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wrap="square" lIns="91440" tIns="45720" rIns="91440" bIns="45720" anchor="ctr">
                <a:normAutofit/>
              </a:bodyPr>
              <a:lstStyle/>
              <a:p>
                <a:pPr algn="ctr"/>
                <a:endParaRPr/>
              </a:p>
            </p:txBody>
          </p:sp>
        </p:grpSp>
        <p:grpSp>
          <p:nvGrpSpPr>
            <p:cNvPr id="17" name="íşľïḓe">
              <a:extLst>
                <a:ext uri="{FF2B5EF4-FFF2-40B4-BE49-F238E27FC236}">
                  <a16:creationId xmlns:a16="http://schemas.microsoft.com/office/drawing/2014/main" id="{51E977C0-D7A0-4094-862B-55760F40A524}"/>
                </a:ext>
              </a:extLst>
            </p:cNvPr>
            <p:cNvGrpSpPr/>
            <p:nvPr/>
          </p:nvGrpSpPr>
          <p:grpSpPr>
            <a:xfrm>
              <a:off x="8044611" y="4293271"/>
              <a:ext cx="822599" cy="822598"/>
              <a:chOff x="4105001" y="967098"/>
              <a:chExt cx="1119951" cy="1119949"/>
            </a:xfrm>
          </p:grpSpPr>
          <p:sp>
            <p:nvSpPr>
              <p:cNvPr id="24" name="ísľíḋé">
                <a:extLst>
                  <a:ext uri="{FF2B5EF4-FFF2-40B4-BE49-F238E27FC236}">
                    <a16:creationId xmlns:a16="http://schemas.microsoft.com/office/drawing/2014/main" id="{50256626-2B4C-4144-A514-8C5929EC2406}"/>
                  </a:ext>
                </a:extLst>
              </p:cNvPr>
              <p:cNvSpPr/>
              <p:nvPr/>
            </p:nvSpPr>
            <p:spPr>
              <a:xfrm>
                <a:off x="4105001" y="967098"/>
                <a:ext cx="1119951" cy="1119949"/>
              </a:xfrm>
              <a:prstGeom prst="ellipse">
                <a:avLst/>
              </a:prstGeom>
              <a:solidFill>
                <a:schemeClr val="accent4"/>
              </a:solidFill>
              <a:ln w="57150">
                <a:solidFill>
                  <a:schemeClr val="bg1"/>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5" name="i$ľiḓé">
                <a:extLst>
                  <a:ext uri="{FF2B5EF4-FFF2-40B4-BE49-F238E27FC236}">
                    <a16:creationId xmlns:a16="http://schemas.microsoft.com/office/drawing/2014/main" id="{33A5F493-9813-4DC2-BF0A-FA28B2C69756}"/>
                  </a:ext>
                </a:extLst>
              </p:cNvPr>
              <p:cNvSpPr/>
              <p:nvPr/>
            </p:nvSpPr>
            <p:spPr bwMode="auto">
              <a:xfrm>
                <a:off x="4383338" y="1194228"/>
                <a:ext cx="563276" cy="665689"/>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wrap="square" lIns="91440" tIns="45720" rIns="91440" bIns="45720" anchor="ctr">
                <a:normAutofit/>
              </a:bodyPr>
              <a:lstStyle/>
              <a:p>
                <a:pPr algn="ctr"/>
                <a:endParaRPr/>
              </a:p>
            </p:txBody>
          </p:sp>
        </p:grpSp>
      </p:grpSp>
      <p:grpSp>
        <p:nvGrpSpPr>
          <p:cNvPr id="18" name="işḻïḑé">
            <a:extLst>
              <a:ext uri="{FF2B5EF4-FFF2-40B4-BE49-F238E27FC236}">
                <a16:creationId xmlns:a16="http://schemas.microsoft.com/office/drawing/2014/main" id="{4EC6E072-C03E-48F4-A9F3-9B79E210D61A}"/>
              </a:ext>
            </a:extLst>
          </p:cNvPr>
          <p:cNvGrpSpPr/>
          <p:nvPr/>
        </p:nvGrpSpPr>
        <p:grpSpPr>
          <a:xfrm>
            <a:off x="8235361" y="2762445"/>
            <a:ext cx="3244538" cy="1109861"/>
            <a:chOff x="2322581" y="1274871"/>
            <a:chExt cx="2568526" cy="1109861"/>
          </a:xfrm>
        </p:grpSpPr>
        <p:sp>
          <p:nvSpPr>
            <p:cNvPr id="22" name="íšľïḋe">
              <a:extLst>
                <a:ext uri="{FF2B5EF4-FFF2-40B4-BE49-F238E27FC236}">
                  <a16:creationId xmlns:a16="http://schemas.microsoft.com/office/drawing/2014/main" id="{DC2DEAA8-F690-485E-8599-305FCBC428A4}"/>
                </a:ext>
              </a:extLst>
            </p:cNvPr>
            <p:cNvSpPr txBox="1"/>
            <p:nvPr/>
          </p:nvSpPr>
          <p:spPr>
            <a:xfrm>
              <a:off x="2336911" y="1585566"/>
              <a:ext cx="2554196" cy="799166"/>
            </a:xfrm>
            <a:prstGeom prst="rect">
              <a:avLst/>
            </a:prstGeom>
            <a:noFill/>
          </p:spPr>
          <p:txBody>
            <a:bodyPr wrap="square" lIns="91440" tIns="45720" rIns="91440" bIns="45720" anchor="t" anchorCtr="0">
              <a:normAutofit/>
            </a:bodyPr>
            <a:lstStyle/>
            <a:p>
              <a:pP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23" name="íṡļíḓê">
              <a:extLst>
                <a:ext uri="{FF2B5EF4-FFF2-40B4-BE49-F238E27FC236}">
                  <a16:creationId xmlns:a16="http://schemas.microsoft.com/office/drawing/2014/main" id="{3BA45A82-EE1E-433F-AEEE-F98C2FE54BFA}"/>
                </a:ext>
              </a:extLst>
            </p:cNvPr>
            <p:cNvSpPr/>
            <p:nvPr/>
          </p:nvSpPr>
          <p:spPr>
            <a:xfrm>
              <a:off x="2322581" y="1274871"/>
              <a:ext cx="2334087" cy="513433"/>
            </a:xfrm>
            <a:prstGeom prst="rect">
              <a:avLst/>
            </a:prstGeom>
          </p:spPr>
          <p:txBody>
            <a:bodyPr wrap="square" lIns="91440" tIns="45720" rIns="91440" bIns="45720" anchor="t" anchorCtr="0">
              <a:normAutofit/>
            </a:bodyPr>
            <a:lstStyle/>
            <a:p>
              <a:pPr>
                <a:lnSpc>
                  <a:spcPct val="120000"/>
                </a:lnSpc>
              </a:pPr>
              <a:r>
                <a:rPr lang="zh-CN" altLang="en-US" b="1" dirty="0">
                  <a:solidFill>
                    <a:schemeClr val="accent1"/>
                  </a:solidFill>
                  <a:cs typeface="+mn-ea"/>
                  <a:sym typeface="+mn-lt"/>
                </a:rPr>
                <a:t>标题文字添加</a:t>
              </a:r>
            </a:p>
          </p:txBody>
        </p:sp>
      </p:grpSp>
      <p:grpSp>
        <p:nvGrpSpPr>
          <p:cNvPr id="37" name="işḻïḑé">
            <a:extLst>
              <a:ext uri="{FF2B5EF4-FFF2-40B4-BE49-F238E27FC236}">
                <a16:creationId xmlns:a16="http://schemas.microsoft.com/office/drawing/2014/main" id="{0514F0E5-BFBA-4A9F-8F45-029566A3DB49}"/>
              </a:ext>
            </a:extLst>
          </p:cNvPr>
          <p:cNvGrpSpPr/>
          <p:nvPr/>
        </p:nvGrpSpPr>
        <p:grpSpPr>
          <a:xfrm>
            <a:off x="9038377" y="4086161"/>
            <a:ext cx="2948397" cy="1109861"/>
            <a:chOff x="2322581" y="1274871"/>
            <a:chExt cx="2334087" cy="1109861"/>
          </a:xfrm>
        </p:grpSpPr>
        <p:sp>
          <p:nvSpPr>
            <p:cNvPr id="38" name="íšľïḋe">
              <a:extLst>
                <a:ext uri="{FF2B5EF4-FFF2-40B4-BE49-F238E27FC236}">
                  <a16:creationId xmlns:a16="http://schemas.microsoft.com/office/drawing/2014/main" id="{3ED5D6E1-8BC6-491F-9290-5851846454CF}"/>
                </a:ext>
              </a:extLst>
            </p:cNvPr>
            <p:cNvSpPr txBox="1"/>
            <p:nvPr/>
          </p:nvSpPr>
          <p:spPr>
            <a:xfrm>
              <a:off x="2336911" y="1585566"/>
              <a:ext cx="2160498" cy="799166"/>
            </a:xfrm>
            <a:prstGeom prst="rect">
              <a:avLst/>
            </a:prstGeom>
            <a:noFill/>
          </p:spPr>
          <p:txBody>
            <a:bodyPr wrap="square" lIns="91440" tIns="45720" rIns="91440" bIns="45720" anchor="t" anchorCtr="0">
              <a:normAutofit/>
            </a:bodyPr>
            <a:lstStyle/>
            <a:p>
              <a:pP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39" name="íṡļíḓê">
              <a:extLst>
                <a:ext uri="{FF2B5EF4-FFF2-40B4-BE49-F238E27FC236}">
                  <a16:creationId xmlns:a16="http://schemas.microsoft.com/office/drawing/2014/main" id="{38F55C79-983F-4839-85B1-45CE4B48175A}"/>
                </a:ext>
              </a:extLst>
            </p:cNvPr>
            <p:cNvSpPr/>
            <p:nvPr/>
          </p:nvSpPr>
          <p:spPr>
            <a:xfrm>
              <a:off x="2322581" y="1274871"/>
              <a:ext cx="2334087" cy="513433"/>
            </a:xfrm>
            <a:prstGeom prst="rect">
              <a:avLst/>
            </a:prstGeom>
          </p:spPr>
          <p:txBody>
            <a:bodyPr wrap="square" lIns="91440" tIns="45720" rIns="91440" bIns="45720" anchor="t" anchorCtr="0">
              <a:normAutofit/>
            </a:bodyPr>
            <a:lstStyle/>
            <a:p>
              <a:pPr>
                <a:lnSpc>
                  <a:spcPct val="120000"/>
                </a:lnSpc>
              </a:pPr>
              <a:r>
                <a:rPr lang="zh-CN" altLang="en-US" b="1" dirty="0">
                  <a:solidFill>
                    <a:schemeClr val="accent1"/>
                  </a:solidFill>
                  <a:cs typeface="+mn-ea"/>
                  <a:sym typeface="+mn-lt"/>
                </a:rPr>
                <a:t>标题文字添加</a:t>
              </a:r>
            </a:p>
          </p:txBody>
        </p:sp>
      </p:grpSp>
      <p:grpSp>
        <p:nvGrpSpPr>
          <p:cNvPr id="40" name="işḻïḑé">
            <a:extLst>
              <a:ext uri="{FF2B5EF4-FFF2-40B4-BE49-F238E27FC236}">
                <a16:creationId xmlns:a16="http://schemas.microsoft.com/office/drawing/2014/main" id="{78C1B1D2-01AF-499E-A349-E32F60919092}"/>
              </a:ext>
            </a:extLst>
          </p:cNvPr>
          <p:cNvGrpSpPr/>
          <p:nvPr/>
        </p:nvGrpSpPr>
        <p:grpSpPr>
          <a:xfrm>
            <a:off x="705035" y="2762445"/>
            <a:ext cx="3226436" cy="1109861"/>
            <a:chOff x="2336912" y="1274871"/>
            <a:chExt cx="2554196" cy="1109861"/>
          </a:xfrm>
        </p:grpSpPr>
        <p:sp>
          <p:nvSpPr>
            <p:cNvPr id="41" name="íšľïḋe">
              <a:extLst>
                <a:ext uri="{FF2B5EF4-FFF2-40B4-BE49-F238E27FC236}">
                  <a16:creationId xmlns:a16="http://schemas.microsoft.com/office/drawing/2014/main" id="{1DB16B32-FC02-474A-9626-F78DA209655F}"/>
                </a:ext>
              </a:extLst>
            </p:cNvPr>
            <p:cNvSpPr txBox="1"/>
            <p:nvPr/>
          </p:nvSpPr>
          <p:spPr>
            <a:xfrm>
              <a:off x="2336912" y="1585566"/>
              <a:ext cx="2554196" cy="799166"/>
            </a:xfrm>
            <a:prstGeom prst="rect">
              <a:avLst/>
            </a:prstGeom>
            <a:noFill/>
          </p:spPr>
          <p:txBody>
            <a:bodyPr wrap="square" lIns="91440" tIns="45720" rIns="91440" bIns="45720" anchor="t" anchorCtr="0">
              <a:normAutofit/>
            </a:bodyPr>
            <a:lstStyle/>
            <a:p>
              <a:pPr algn="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42" name="íṡļíḓê">
              <a:extLst>
                <a:ext uri="{FF2B5EF4-FFF2-40B4-BE49-F238E27FC236}">
                  <a16:creationId xmlns:a16="http://schemas.microsoft.com/office/drawing/2014/main" id="{26D1CED6-71CD-4A0F-936F-461B86F32410}"/>
                </a:ext>
              </a:extLst>
            </p:cNvPr>
            <p:cNvSpPr/>
            <p:nvPr/>
          </p:nvSpPr>
          <p:spPr>
            <a:xfrm>
              <a:off x="2557020" y="1274871"/>
              <a:ext cx="2334087" cy="513433"/>
            </a:xfrm>
            <a:prstGeom prst="rect">
              <a:avLst/>
            </a:prstGeom>
          </p:spPr>
          <p:txBody>
            <a:bodyPr wrap="square" lIns="91440" tIns="45720" rIns="91440" bIns="45720" anchor="t" anchorCtr="0">
              <a:normAutofit/>
            </a:bodyPr>
            <a:lstStyle/>
            <a:p>
              <a:pPr algn="r">
                <a:lnSpc>
                  <a:spcPct val="120000"/>
                </a:lnSpc>
              </a:pPr>
              <a:r>
                <a:rPr lang="zh-CN" altLang="en-US" b="1" dirty="0">
                  <a:solidFill>
                    <a:schemeClr val="accent1"/>
                  </a:solidFill>
                  <a:cs typeface="+mn-ea"/>
                  <a:sym typeface="+mn-lt"/>
                </a:rPr>
                <a:t>标题文字添加</a:t>
              </a:r>
            </a:p>
          </p:txBody>
        </p:sp>
      </p:grpSp>
      <p:grpSp>
        <p:nvGrpSpPr>
          <p:cNvPr id="43" name="işḻïḑé">
            <a:extLst>
              <a:ext uri="{FF2B5EF4-FFF2-40B4-BE49-F238E27FC236}">
                <a16:creationId xmlns:a16="http://schemas.microsoft.com/office/drawing/2014/main" id="{CBA8284B-E701-46B7-BE55-973ABCF4CAE0}"/>
              </a:ext>
            </a:extLst>
          </p:cNvPr>
          <p:cNvGrpSpPr/>
          <p:nvPr/>
        </p:nvGrpSpPr>
        <p:grpSpPr>
          <a:xfrm>
            <a:off x="237008" y="4086161"/>
            <a:ext cx="2948397" cy="1109861"/>
            <a:chOff x="2322581" y="1274871"/>
            <a:chExt cx="2334087" cy="1109861"/>
          </a:xfrm>
        </p:grpSpPr>
        <p:sp>
          <p:nvSpPr>
            <p:cNvPr id="44" name="íšľïḋe">
              <a:extLst>
                <a:ext uri="{FF2B5EF4-FFF2-40B4-BE49-F238E27FC236}">
                  <a16:creationId xmlns:a16="http://schemas.microsoft.com/office/drawing/2014/main" id="{F71F849B-5D4B-45FD-9B5C-0B6F7111C9AA}"/>
                </a:ext>
              </a:extLst>
            </p:cNvPr>
            <p:cNvSpPr txBox="1"/>
            <p:nvPr/>
          </p:nvSpPr>
          <p:spPr>
            <a:xfrm>
              <a:off x="2496170" y="1585566"/>
              <a:ext cx="2160498" cy="799166"/>
            </a:xfrm>
            <a:prstGeom prst="rect">
              <a:avLst/>
            </a:prstGeom>
            <a:noFill/>
          </p:spPr>
          <p:txBody>
            <a:bodyPr wrap="square" lIns="91440" tIns="45720" rIns="91440" bIns="45720" anchor="t" anchorCtr="0">
              <a:normAutofit/>
            </a:bodyPr>
            <a:lstStyle/>
            <a:p>
              <a:pPr algn="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45" name="íṡļíḓê">
              <a:extLst>
                <a:ext uri="{FF2B5EF4-FFF2-40B4-BE49-F238E27FC236}">
                  <a16:creationId xmlns:a16="http://schemas.microsoft.com/office/drawing/2014/main" id="{08986C6D-3C78-4571-B6F6-56C52F6290D6}"/>
                </a:ext>
              </a:extLst>
            </p:cNvPr>
            <p:cNvSpPr/>
            <p:nvPr/>
          </p:nvSpPr>
          <p:spPr>
            <a:xfrm>
              <a:off x="2322581" y="1274871"/>
              <a:ext cx="2334087" cy="513433"/>
            </a:xfrm>
            <a:prstGeom prst="rect">
              <a:avLst/>
            </a:prstGeom>
          </p:spPr>
          <p:txBody>
            <a:bodyPr wrap="square" lIns="91440" tIns="45720" rIns="91440" bIns="45720" anchor="t" anchorCtr="0">
              <a:normAutofit/>
            </a:bodyPr>
            <a:lstStyle/>
            <a:p>
              <a:pPr algn="r">
                <a:lnSpc>
                  <a:spcPct val="120000"/>
                </a:lnSpc>
              </a:pPr>
              <a:r>
                <a:rPr lang="zh-CN" altLang="en-US" b="1" dirty="0">
                  <a:solidFill>
                    <a:schemeClr val="accent1"/>
                  </a:solidFill>
                  <a:cs typeface="+mn-ea"/>
                  <a:sym typeface="+mn-lt"/>
                </a:rPr>
                <a:t>标题文字添加</a:t>
              </a:r>
            </a:p>
          </p:txBody>
        </p:sp>
      </p:grpSp>
    </p:spTree>
    <p:extLst>
      <p:ext uri="{BB962C8B-B14F-4D97-AF65-F5344CB8AC3E}">
        <p14:creationId xmlns:p14="http://schemas.microsoft.com/office/powerpoint/2010/main" val="1843221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FF88C9D6-2B65-408D-8DA0-7F40261CA63B}"/>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8" name="灯片编号占位符 7">
            <a:extLst>
              <a:ext uri="{FF2B5EF4-FFF2-40B4-BE49-F238E27FC236}">
                <a16:creationId xmlns:a16="http://schemas.microsoft.com/office/drawing/2014/main" id="{D1B81052-50E3-416B-93A1-68C9B3DD5276}"/>
              </a:ext>
            </a:extLst>
          </p:cNvPr>
          <p:cNvSpPr>
            <a:spLocks noGrp="1"/>
          </p:cNvSpPr>
          <p:nvPr>
            <p:ph type="sldNum" sz="quarter" idx="4"/>
          </p:nvPr>
        </p:nvSpPr>
        <p:spPr/>
        <p:txBody>
          <a:bodyPr/>
          <a:lstStyle/>
          <a:p>
            <a:r>
              <a:rPr lang="en-US" altLang="zh-CN"/>
              <a:t>- </a:t>
            </a:r>
            <a:fld id="{A548B57D-AE10-4CF7-A9DF-59FEFA91B28E}" type="slidenum">
              <a:rPr lang="zh-CN" altLang="en-US" smtClean="0"/>
              <a:pPr/>
              <a:t>17</a:t>
            </a:fld>
            <a:r>
              <a:rPr lang="zh-CN" altLang="en-US"/>
              <a:t> </a:t>
            </a:r>
            <a:r>
              <a:rPr lang="en-US" altLang="zh-CN"/>
              <a:t>-</a:t>
            </a:r>
            <a:endParaRPr lang="zh-CN" altLang="en-US" dirty="0"/>
          </a:p>
        </p:txBody>
      </p:sp>
      <p:sp>
        <p:nvSpPr>
          <p:cNvPr id="4" name="文本占位符 3">
            <a:extLst>
              <a:ext uri="{FF2B5EF4-FFF2-40B4-BE49-F238E27FC236}">
                <a16:creationId xmlns:a16="http://schemas.microsoft.com/office/drawing/2014/main" id="{4F7F7897-B258-4E0A-8119-BA00910E12AC}"/>
              </a:ext>
            </a:extLst>
          </p:cNvPr>
          <p:cNvSpPr>
            <a:spLocks noGrp="1"/>
          </p:cNvSpPr>
          <p:nvPr>
            <p:ph type="body" sz="quarter" idx="10"/>
          </p:nvPr>
        </p:nvSpPr>
        <p:spPr/>
        <p:txBody>
          <a:bodyPr/>
          <a:lstStyle/>
          <a:p>
            <a:r>
              <a:rPr lang="zh-CN" altLang="en-US" dirty="0">
                <a:sym typeface="+mn-lt"/>
              </a:rPr>
              <a:t>图示举例</a:t>
            </a:r>
          </a:p>
        </p:txBody>
      </p:sp>
      <p:sp>
        <p:nvSpPr>
          <p:cNvPr id="5" name="任意多边形 5">
            <a:extLst>
              <a:ext uri="{FF2B5EF4-FFF2-40B4-BE49-F238E27FC236}">
                <a16:creationId xmlns:a16="http://schemas.microsoft.com/office/drawing/2014/main" id="{ABB75861-2530-41BF-A8B3-558F93F76AB6}"/>
              </a:ext>
            </a:extLst>
          </p:cNvPr>
          <p:cNvSpPr/>
          <p:nvPr/>
        </p:nvSpPr>
        <p:spPr>
          <a:xfrm>
            <a:off x="681743" y="4908125"/>
            <a:ext cx="5588000" cy="257175"/>
          </a:xfrm>
          <a:custGeom>
            <a:avLst/>
            <a:gdLst>
              <a:gd name="connsiteX0" fmla="*/ 1138 w 8800"/>
              <a:gd name="connsiteY0" fmla="*/ 0 h 405"/>
              <a:gd name="connsiteX1" fmla="*/ 7738 w 8800"/>
              <a:gd name="connsiteY1" fmla="*/ 0 h 405"/>
              <a:gd name="connsiteX2" fmla="*/ 8800 w 8800"/>
              <a:gd name="connsiteY2" fmla="*/ 405 h 405"/>
              <a:gd name="connsiteX3" fmla="*/ 0 w 8800"/>
              <a:gd name="connsiteY3" fmla="*/ 405 h 405"/>
              <a:gd name="connsiteX4" fmla="*/ 1138 w 8800"/>
              <a:gd name="connsiteY4" fmla="*/ 0 h 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0" h="405">
                <a:moveTo>
                  <a:pt x="1138" y="0"/>
                </a:moveTo>
                <a:lnTo>
                  <a:pt x="7738" y="0"/>
                </a:lnTo>
                <a:lnTo>
                  <a:pt x="8800" y="405"/>
                </a:lnTo>
                <a:lnTo>
                  <a:pt x="0" y="405"/>
                </a:lnTo>
                <a:lnTo>
                  <a:pt x="113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6" name="任意多边形 6">
            <a:extLst>
              <a:ext uri="{FF2B5EF4-FFF2-40B4-BE49-F238E27FC236}">
                <a16:creationId xmlns:a16="http://schemas.microsoft.com/office/drawing/2014/main" id="{615CAD10-C4C1-4B5D-95AD-115C9085D5C6}"/>
              </a:ext>
            </a:extLst>
          </p:cNvPr>
          <p:cNvSpPr/>
          <p:nvPr/>
        </p:nvSpPr>
        <p:spPr>
          <a:xfrm>
            <a:off x="1372305" y="4047700"/>
            <a:ext cx="4211638" cy="254000"/>
          </a:xfrm>
          <a:custGeom>
            <a:avLst/>
            <a:gdLst>
              <a:gd name="connsiteX0" fmla="*/ 1075 w 6633"/>
              <a:gd name="connsiteY0" fmla="*/ 25 h 400"/>
              <a:gd name="connsiteX1" fmla="*/ 5575 w 6633"/>
              <a:gd name="connsiteY1" fmla="*/ 0 h 400"/>
              <a:gd name="connsiteX2" fmla="*/ 6633 w 6633"/>
              <a:gd name="connsiteY2" fmla="*/ 400 h 400"/>
              <a:gd name="connsiteX3" fmla="*/ 0 w 6633"/>
              <a:gd name="connsiteY3" fmla="*/ 400 h 400"/>
              <a:gd name="connsiteX4" fmla="*/ 1075 w 6633"/>
              <a:gd name="connsiteY4" fmla="*/ 25 h 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3" h="400">
                <a:moveTo>
                  <a:pt x="1075" y="25"/>
                </a:moveTo>
                <a:lnTo>
                  <a:pt x="5575" y="0"/>
                </a:lnTo>
                <a:lnTo>
                  <a:pt x="6633" y="400"/>
                </a:lnTo>
                <a:lnTo>
                  <a:pt x="0" y="400"/>
                </a:lnTo>
                <a:lnTo>
                  <a:pt x="1075" y="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7" name="任意多边形 9">
            <a:extLst>
              <a:ext uri="{FF2B5EF4-FFF2-40B4-BE49-F238E27FC236}">
                <a16:creationId xmlns:a16="http://schemas.microsoft.com/office/drawing/2014/main" id="{C9D67114-F969-43C3-ADB9-739805C24A0F}"/>
              </a:ext>
            </a:extLst>
          </p:cNvPr>
          <p:cNvSpPr/>
          <p:nvPr/>
        </p:nvSpPr>
        <p:spPr>
          <a:xfrm>
            <a:off x="2027943" y="3197593"/>
            <a:ext cx="2887662" cy="254000"/>
          </a:xfrm>
          <a:custGeom>
            <a:avLst/>
            <a:gdLst>
              <a:gd name="connsiteX0" fmla="*/ 1075 w 6633"/>
              <a:gd name="connsiteY0" fmla="*/ 25 h 400"/>
              <a:gd name="connsiteX1" fmla="*/ 5575 w 6633"/>
              <a:gd name="connsiteY1" fmla="*/ 0 h 400"/>
              <a:gd name="connsiteX2" fmla="*/ 6633 w 6633"/>
              <a:gd name="connsiteY2" fmla="*/ 400 h 400"/>
              <a:gd name="connsiteX3" fmla="*/ 0 w 6633"/>
              <a:gd name="connsiteY3" fmla="*/ 400 h 400"/>
              <a:gd name="connsiteX4" fmla="*/ 1075 w 6633"/>
              <a:gd name="connsiteY4" fmla="*/ 25 h 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3" h="400">
                <a:moveTo>
                  <a:pt x="1075" y="25"/>
                </a:moveTo>
                <a:lnTo>
                  <a:pt x="5575" y="0"/>
                </a:lnTo>
                <a:lnTo>
                  <a:pt x="6633" y="400"/>
                </a:lnTo>
                <a:lnTo>
                  <a:pt x="0" y="400"/>
                </a:lnTo>
                <a:lnTo>
                  <a:pt x="1075" y="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9" name="右箭头 8">
            <a:extLst>
              <a:ext uri="{FF2B5EF4-FFF2-40B4-BE49-F238E27FC236}">
                <a16:creationId xmlns:a16="http://schemas.microsoft.com/office/drawing/2014/main" id="{89A331F9-0C61-44DE-B598-23BFEF11FF05}"/>
              </a:ext>
            </a:extLst>
          </p:cNvPr>
          <p:cNvSpPr/>
          <p:nvPr/>
        </p:nvSpPr>
        <p:spPr>
          <a:xfrm rot="16200000">
            <a:off x="2506572" y="809195"/>
            <a:ext cx="1977996" cy="2835313"/>
          </a:xfrm>
          <a:prstGeom prst="rightArrow">
            <a:avLst>
              <a:gd name="adj1" fmla="val 71174"/>
              <a:gd name="adj2" fmla="val 66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10" name="文本框 20">
            <a:extLst>
              <a:ext uri="{FF2B5EF4-FFF2-40B4-BE49-F238E27FC236}">
                <a16:creationId xmlns:a16="http://schemas.microsoft.com/office/drawing/2014/main" id="{587541B5-B93B-4D21-AAEB-2168D8684DDD}"/>
              </a:ext>
            </a:extLst>
          </p:cNvPr>
          <p:cNvSpPr txBox="1"/>
          <p:nvPr/>
        </p:nvSpPr>
        <p:spPr>
          <a:xfrm flipH="1">
            <a:off x="2740735" y="2521064"/>
            <a:ext cx="1580772" cy="430374"/>
          </a:xfrm>
          <a:prstGeom prst="rect">
            <a:avLst/>
          </a:prstGeom>
          <a:solidFill>
            <a:schemeClr val="accent1"/>
          </a:solidFill>
          <a:ln w="9525">
            <a:noFill/>
          </a:ln>
          <a:effectLst>
            <a:outerShdw sx="999" sy="999" algn="ctr" rotWithShape="0">
              <a:srgbClr val="000000"/>
            </a:outerShdw>
          </a:effectLst>
        </p:spPr>
        <p:txBody>
          <a:bodyPr wrap="square" anchor="t">
            <a:spAutoFit/>
          </a:bodyPr>
          <a:lstStyle/>
          <a:p>
            <a:pPr algn="ctr">
              <a:lnSpc>
                <a:spcPct val="120000"/>
              </a:lnSpc>
            </a:pPr>
            <a:r>
              <a:rPr lang="zh-CN" altLang="en-US" sz="2000" b="1" dirty="0">
                <a:solidFill>
                  <a:schemeClr val="bg1"/>
                </a:solidFill>
                <a:cs typeface="+mn-ea"/>
                <a:sym typeface="+mn-lt"/>
              </a:rPr>
              <a:t>添加文字</a:t>
            </a:r>
          </a:p>
        </p:txBody>
      </p:sp>
      <p:sp>
        <p:nvSpPr>
          <p:cNvPr id="12" name="矩形 11">
            <a:extLst>
              <a:ext uri="{FF2B5EF4-FFF2-40B4-BE49-F238E27FC236}">
                <a16:creationId xmlns:a16="http://schemas.microsoft.com/office/drawing/2014/main" id="{807DB923-F347-470C-A6FC-0A9390FE4CB3}"/>
              </a:ext>
            </a:extLst>
          </p:cNvPr>
          <p:cNvSpPr/>
          <p:nvPr/>
        </p:nvSpPr>
        <p:spPr>
          <a:xfrm>
            <a:off x="2035880" y="3452387"/>
            <a:ext cx="2879725" cy="612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13" name="文本框 12">
            <a:extLst>
              <a:ext uri="{FF2B5EF4-FFF2-40B4-BE49-F238E27FC236}">
                <a16:creationId xmlns:a16="http://schemas.microsoft.com/office/drawing/2014/main" id="{5AC37492-3050-4A55-BC81-84D3384CD64E}"/>
              </a:ext>
            </a:extLst>
          </p:cNvPr>
          <p:cNvSpPr txBox="1"/>
          <p:nvPr/>
        </p:nvSpPr>
        <p:spPr>
          <a:xfrm flipH="1">
            <a:off x="2523739" y="3539254"/>
            <a:ext cx="1995487" cy="430374"/>
          </a:xfrm>
          <a:prstGeom prst="rect">
            <a:avLst/>
          </a:prstGeom>
          <a:solidFill>
            <a:schemeClr val="accent1"/>
          </a:solidFill>
          <a:ln w="9525">
            <a:noFill/>
          </a:ln>
          <a:effectLst>
            <a:outerShdw sx="999" sy="999" algn="ctr" rotWithShape="0">
              <a:srgbClr val="000000"/>
            </a:outerShdw>
          </a:effectLst>
        </p:spPr>
        <p:txBody>
          <a:bodyPr wrap="square" anchor="t">
            <a:spAutoFit/>
          </a:bodyPr>
          <a:lstStyle/>
          <a:p>
            <a:pPr algn="ctr">
              <a:lnSpc>
                <a:spcPct val="120000"/>
              </a:lnSpc>
            </a:pPr>
            <a:r>
              <a:rPr lang="zh-CN" altLang="en-US" sz="2000" b="1" dirty="0">
                <a:solidFill>
                  <a:schemeClr val="bg1"/>
                </a:solidFill>
                <a:cs typeface="+mn-ea"/>
                <a:sym typeface="+mn-lt"/>
              </a:rPr>
              <a:t>添加文字</a:t>
            </a:r>
          </a:p>
        </p:txBody>
      </p:sp>
      <p:sp>
        <p:nvSpPr>
          <p:cNvPr id="15" name="矩形 14">
            <a:extLst>
              <a:ext uri="{FF2B5EF4-FFF2-40B4-BE49-F238E27FC236}">
                <a16:creationId xmlns:a16="http://schemas.microsoft.com/office/drawing/2014/main" id="{B3BB19AA-BFC3-4456-B3FB-627465560D5D}"/>
              </a:ext>
            </a:extLst>
          </p:cNvPr>
          <p:cNvSpPr/>
          <p:nvPr/>
        </p:nvSpPr>
        <p:spPr>
          <a:xfrm>
            <a:off x="1388180" y="4301700"/>
            <a:ext cx="4175125" cy="612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16" name="文本框 20">
            <a:extLst>
              <a:ext uri="{FF2B5EF4-FFF2-40B4-BE49-F238E27FC236}">
                <a16:creationId xmlns:a16="http://schemas.microsoft.com/office/drawing/2014/main" id="{00D3701C-C02C-4CA7-8803-75BF271B7DB7}"/>
              </a:ext>
            </a:extLst>
          </p:cNvPr>
          <p:cNvSpPr txBox="1"/>
          <p:nvPr/>
        </p:nvSpPr>
        <p:spPr>
          <a:xfrm flipH="1">
            <a:off x="2512130" y="4383804"/>
            <a:ext cx="1995488" cy="430374"/>
          </a:xfrm>
          <a:prstGeom prst="rect">
            <a:avLst/>
          </a:prstGeom>
          <a:solidFill>
            <a:schemeClr val="accent1"/>
          </a:solidFill>
          <a:ln w="9525">
            <a:noFill/>
          </a:ln>
          <a:effectLst>
            <a:outerShdw sx="999" sy="999" algn="ctr" rotWithShape="0">
              <a:srgbClr val="000000"/>
            </a:outerShdw>
          </a:effectLst>
        </p:spPr>
        <p:txBody>
          <a:bodyPr wrap="square" anchor="t">
            <a:spAutoFit/>
          </a:bodyPr>
          <a:lstStyle/>
          <a:p>
            <a:pPr algn="ctr">
              <a:lnSpc>
                <a:spcPct val="120000"/>
              </a:lnSpc>
            </a:pPr>
            <a:r>
              <a:rPr lang="zh-CN" altLang="en-US" sz="2000" b="1" dirty="0">
                <a:solidFill>
                  <a:schemeClr val="bg1"/>
                </a:solidFill>
                <a:cs typeface="+mn-ea"/>
                <a:sym typeface="+mn-lt"/>
              </a:rPr>
              <a:t>添加文字</a:t>
            </a:r>
          </a:p>
        </p:txBody>
      </p:sp>
      <p:sp>
        <p:nvSpPr>
          <p:cNvPr id="18" name="矩形 17">
            <a:extLst>
              <a:ext uri="{FF2B5EF4-FFF2-40B4-BE49-F238E27FC236}">
                <a16:creationId xmlns:a16="http://schemas.microsoft.com/office/drawing/2014/main" id="{3709F571-1253-450C-BE7D-40F37DC6C809}"/>
              </a:ext>
            </a:extLst>
          </p:cNvPr>
          <p:cNvSpPr/>
          <p:nvPr/>
        </p:nvSpPr>
        <p:spPr>
          <a:xfrm>
            <a:off x="672218" y="5162125"/>
            <a:ext cx="5588000" cy="6111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19" name="文本框 20">
            <a:extLst>
              <a:ext uri="{FF2B5EF4-FFF2-40B4-BE49-F238E27FC236}">
                <a16:creationId xmlns:a16="http://schemas.microsoft.com/office/drawing/2014/main" id="{F4B654A1-3E65-4673-A763-18BCAAB09A4F}"/>
              </a:ext>
            </a:extLst>
          </p:cNvPr>
          <p:cNvSpPr txBox="1"/>
          <p:nvPr/>
        </p:nvSpPr>
        <p:spPr>
          <a:xfrm flipH="1">
            <a:off x="2497843" y="5239466"/>
            <a:ext cx="1995487" cy="430374"/>
          </a:xfrm>
          <a:prstGeom prst="rect">
            <a:avLst/>
          </a:prstGeom>
          <a:solidFill>
            <a:schemeClr val="accent1"/>
          </a:solidFill>
          <a:ln w="9525">
            <a:noFill/>
          </a:ln>
          <a:effectLst>
            <a:outerShdw sx="999" sy="999" algn="ctr" rotWithShape="0">
              <a:srgbClr val="000000"/>
            </a:outerShdw>
          </a:effectLst>
        </p:spPr>
        <p:txBody>
          <a:bodyPr wrap="square" anchor="t">
            <a:spAutoFit/>
          </a:bodyPr>
          <a:lstStyle/>
          <a:p>
            <a:pPr algn="ctr">
              <a:lnSpc>
                <a:spcPct val="120000"/>
              </a:lnSpc>
            </a:pPr>
            <a:r>
              <a:rPr lang="zh-CN" altLang="en-US" sz="2000" b="1" dirty="0">
                <a:solidFill>
                  <a:schemeClr val="bg1"/>
                </a:solidFill>
                <a:cs typeface="+mn-ea"/>
                <a:sym typeface="+mn-lt"/>
              </a:rPr>
              <a:t>添加文字</a:t>
            </a:r>
          </a:p>
        </p:txBody>
      </p:sp>
      <p:cxnSp>
        <p:nvCxnSpPr>
          <p:cNvPr id="20" name="直接连接符 19">
            <a:extLst>
              <a:ext uri="{FF2B5EF4-FFF2-40B4-BE49-F238E27FC236}">
                <a16:creationId xmlns:a16="http://schemas.microsoft.com/office/drawing/2014/main" id="{25DCFFDB-B064-4E37-9083-76E35DB2B60C}"/>
              </a:ext>
            </a:extLst>
          </p:cNvPr>
          <p:cNvCxnSpPr>
            <a:cxnSpLocks/>
          </p:cNvCxnSpPr>
          <p:nvPr/>
        </p:nvCxnSpPr>
        <p:spPr bwMode="auto">
          <a:xfrm>
            <a:off x="6403104" y="5471515"/>
            <a:ext cx="905405"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文本框 23">
            <a:extLst>
              <a:ext uri="{FF2B5EF4-FFF2-40B4-BE49-F238E27FC236}">
                <a16:creationId xmlns:a16="http://schemas.microsoft.com/office/drawing/2014/main" id="{05509F54-F15D-49C2-9F0D-E926971FB66B}"/>
              </a:ext>
            </a:extLst>
          </p:cNvPr>
          <p:cNvSpPr txBox="1"/>
          <p:nvPr/>
        </p:nvSpPr>
        <p:spPr>
          <a:xfrm>
            <a:off x="7458817" y="5290344"/>
            <a:ext cx="3925370" cy="362343"/>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cs typeface="+mn-ea"/>
                <a:sym typeface="+mn-lt"/>
              </a:rPr>
              <a:t>用户可以在投影仪或者计算机上进行演示</a:t>
            </a:r>
          </a:p>
        </p:txBody>
      </p:sp>
      <p:cxnSp>
        <p:nvCxnSpPr>
          <p:cNvPr id="21" name="直接连接符 20">
            <a:extLst>
              <a:ext uri="{FF2B5EF4-FFF2-40B4-BE49-F238E27FC236}">
                <a16:creationId xmlns:a16="http://schemas.microsoft.com/office/drawing/2014/main" id="{76C0B531-ACF6-4C33-844D-6253DABFF956}"/>
              </a:ext>
            </a:extLst>
          </p:cNvPr>
          <p:cNvCxnSpPr>
            <a:cxnSpLocks/>
          </p:cNvCxnSpPr>
          <p:nvPr/>
        </p:nvCxnSpPr>
        <p:spPr bwMode="auto">
          <a:xfrm>
            <a:off x="5884348" y="4559761"/>
            <a:ext cx="1424161"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文本框 24">
            <a:extLst>
              <a:ext uri="{FF2B5EF4-FFF2-40B4-BE49-F238E27FC236}">
                <a16:creationId xmlns:a16="http://schemas.microsoft.com/office/drawing/2014/main" id="{9034C2B3-B934-4C8C-A99D-35FC666AAF94}"/>
              </a:ext>
            </a:extLst>
          </p:cNvPr>
          <p:cNvSpPr txBox="1"/>
          <p:nvPr/>
        </p:nvSpPr>
        <p:spPr>
          <a:xfrm>
            <a:off x="7458817" y="4378590"/>
            <a:ext cx="3925370" cy="362343"/>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cs typeface="+mn-ea"/>
                <a:sym typeface="+mn-lt"/>
              </a:rPr>
              <a:t>用户可以在投影仪或者计算机上进行演示</a:t>
            </a:r>
          </a:p>
        </p:txBody>
      </p:sp>
      <p:cxnSp>
        <p:nvCxnSpPr>
          <p:cNvPr id="22" name="直接连接符 21">
            <a:extLst>
              <a:ext uri="{FF2B5EF4-FFF2-40B4-BE49-F238E27FC236}">
                <a16:creationId xmlns:a16="http://schemas.microsoft.com/office/drawing/2014/main" id="{6D0D4949-E357-4F0E-B915-2D6D686A0438}"/>
              </a:ext>
            </a:extLst>
          </p:cNvPr>
          <p:cNvCxnSpPr/>
          <p:nvPr/>
        </p:nvCxnSpPr>
        <p:spPr bwMode="auto">
          <a:xfrm>
            <a:off x="5334039" y="3648006"/>
            <a:ext cx="1974470"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文本框 25">
            <a:extLst>
              <a:ext uri="{FF2B5EF4-FFF2-40B4-BE49-F238E27FC236}">
                <a16:creationId xmlns:a16="http://schemas.microsoft.com/office/drawing/2014/main" id="{8280499F-FAF2-4C10-AEBB-C5D1939689DE}"/>
              </a:ext>
            </a:extLst>
          </p:cNvPr>
          <p:cNvSpPr txBox="1"/>
          <p:nvPr/>
        </p:nvSpPr>
        <p:spPr>
          <a:xfrm>
            <a:off x="7458817" y="3466835"/>
            <a:ext cx="3925370" cy="362343"/>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cs typeface="+mn-ea"/>
                <a:sym typeface="+mn-lt"/>
              </a:rPr>
              <a:t>用户可以在投影仪或者计算机上进行演示</a:t>
            </a:r>
          </a:p>
        </p:txBody>
      </p:sp>
      <p:cxnSp>
        <p:nvCxnSpPr>
          <p:cNvPr id="23" name="直接连接符 22">
            <a:extLst>
              <a:ext uri="{FF2B5EF4-FFF2-40B4-BE49-F238E27FC236}">
                <a16:creationId xmlns:a16="http://schemas.microsoft.com/office/drawing/2014/main" id="{BDC5A229-2D6D-423C-AEF8-B6C231265AF2}"/>
              </a:ext>
            </a:extLst>
          </p:cNvPr>
          <p:cNvCxnSpPr/>
          <p:nvPr/>
        </p:nvCxnSpPr>
        <p:spPr bwMode="auto">
          <a:xfrm>
            <a:off x="5063535" y="2736251"/>
            <a:ext cx="2244974"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文本框 26">
            <a:extLst>
              <a:ext uri="{FF2B5EF4-FFF2-40B4-BE49-F238E27FC236}">
                <a16:creationId xmlns:a16="http://schemas.microsoft.com/office/drawing/2014/main" id="{08D743EE-5757-416B-BC86-AE8451D6BF6F}"/>
              </a:ext>
            </a:extLst>
          </p:cNvPr>
          <p:cNvSpPr txBox="1"/>
          <p:nvPr/>
        </p:nvSpPr>
        <p:spPr>
          <a:xfrm>
            <a:off x="7458817" y="2555080"/>
            <a:ext cx="3925370" cy="362343"/>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cs typeface="+mn-ea"/>
                <a:sym typeface="+mn-lt"/>
              </a:rPr>
              <a:t>用户可以在投影仪或者计算机上进行演示</a:t>
            </a:r>
          </a:p>
        </p:txBody>
      </p:sp>
    </p:spTree>
    <p:extLst>
      <p:ext uri="{BB962C8B-B14F-4D97-AF65-F5344CB8AC3E}">
        <p14:creationId xmlns:p14="http://schemas.microsoft.com/office/powerpoint/2010/main" val="280628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90138" y="2197131"/>
            <a:ext cx="1144931" cy="2958347"/>
            <a:chOff x="5020137" y="1827564"/>
            <a:chExt cx="858698" cy="2218760"/>
          </a:xfrm>
          <a:solidFill>
            <a:schemeClr val="accent2"/>
          </a:solidFill>
        </p:grpSpPr>
        <p:sp>
          <p:nvSpPr>
            <p:cNvPr id="3" name="Freeform 6"/>
            <p:cNvSpPr>
              <a:spLocks/>
            </p:cNvSpPr>
            <p:nvPr/>
          </p:nvSpPr>
          <p:spPr bwMode="auto">
            <a:xfrm>
              <a:off x="5020137"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nSpc>
                  <a:spcPct val="120000"/>
                </a:lnSpc>
              </a:pPr>
              <a:endParaRPr lang="zh-CN" altLang="en-US" sz="2400">
                <a:cs typeface="+mn-ea"/>
                <a:sym typeface="+mn-lt"/>
              </a:endParaRPr>
            </a:p>
          </p:txBody>
        </p:sp>
        <p:sp>
          <p:nvSpPr>
            <p:cNvPr id="4" name="Freeform 5"/>
            <p:cNvSpPr>
              <a:spLocks/>
            </p:cNvSpPr>
            <p:nvPr/>
          </p:nvSpPr>
          <p:spPr bwMode="auto">
            <a:xfrm>
              <a:off x="5228338" y="1827564"/>
              <a:ext cx="442296" cy="353123"/>
            </a:xfrm>
            <a:custGeom>
              <a:avLst/>
              <a:gdLst>
                <a:gd name="T0" fmla="*/ 2448 w 2480"/>
                <a:gd name="T1" fmla="*/ 50 h 1980"/>
                <a:gd name="T2" fmla="*/ 2352 w 2480"/>
                <a:gd name="T3" fmla="*/ 162 h 1980"/>
                <a:gd name="T4" fmla="*/ 2184 w 2480"/>
                <a:gd name="T5" fmla="*/ 280 h 1980"/>
                <a:gd name="T6" fmla="*/ 2072 w 2480"/>
                <a:gd name="T7" fmla="*/ 324 h 1980"/>
                <a:gd name="T8" fmla="*/ 1938 w 2480"/>
                <a:gd name="T9" fmla="*/ 350 h 1980"/>
                <a:gd name="T10" fmla="*/ 1832 w 2480"/>
                <a:gd name="T11" fmla="*/ 252 h 1980"/>
                <a:gd name="T12" fmla="*/ 1670 w 2480"/>
                <a:gd name="T13" fmla="*/ 150 h 1980"/>
                <a:gd name="T14" fmla="*/ 1488 w 2480"/>
                <a:gd name="T15" fmla="*/ 82 h 1980"/>
                <a:gd name="T16" fmla="*/ 1290 w 2480"/>
                <a:gd name="T17" fmla="*/ 52 h 1980"/>
                <a:gd name="T18" fmla="*/ 1138 w 2480"/>
                <a:gd name="T19" fmla="*/ 56 h 1980"/>
                <a:gd name="T20" fmla="*/ 944 w 2480"/>
                <a:gd name="T21" fmla="*/ 96 h 1980"/>
                <a:gd name="T22" fmla="*/ 768 w 2480"/>
                <a:gd name="T23" fmla="*/ 174 h 1980"/>
                <a:gd name="T24" fmla="*/ 610 w 2480"/>
                <a:gd name="T25" fmla="*/ 284 h 1980"/>
                <a:gd name="T26" fmla="*/ 506 w 2480"/>
                <a:gd name="T27" fmla="*/ 344 h 1980"/>
                <a:gd name="T28" fmla="*/ 378 w 2480"/>
                <a:gd name="T29" fmla="*/ 314 h 1980"/>
                <a:gd name="T30" fmla="*/ 246 w 2480"/>
                <a:gd name="T31" fmla="*/ 252 h 1980"/>
                <a:gd name="T32" fmla="*/ 96 w 2480"/>
                <a:gd name="T33" fmla="*/ 130 h 1980"/>
                <a:gd name="T34" fmla="*/ 8 w 2480"/>
                <a:gd name="T35" fmla="*/ 14 h 1980"/>
                <a:gd name="T36" fmla="*/ 4 w 2480"/>
                <a:gd name="T37" fmla="*/ 62 h 1980"/>
                <a:gd name="T38" fmla="*/ 24 w 2480"/>
                <a:gd name="T39" fmla="*/ 176 h 1980"/>
                <a:gd name="T40" fmla="*/ 110 w 2480"/>
                <a:gd name="T41" fmla="*/ 358 h 1980"/>
                <a:gd name="T42" fmla="*/ 228 w 2480"/>
                <a:gd name="T43" fmla="*/ 488 h 1980"/>
                <a:gd name="T44" fmla="*/ 348 w 2480"/>
                <a:gd name="T45" fmla="*/ 572 h 1980"/>
                <a:gd name="T46" fmla="*/ 332 w 2480"/>
                <a:gd name="T47" fmla="*/ 686 h 1980"/>
                <a:gd name="T48" fmla="*/ 282 w 2480"/>
                <a:gd name="T49" fmla="*/ 900 h 1980"/>
                <a:gd name="T50" fmla="*/ 276 w 2480"/>
                <a:gd name="T51" fmla="*/ 1064 h 1980"/>
                <a:gd name="T52" fmla="*/ 306 w 2480"/>
                <a:gd name="T53" fmla="*/ 1256 h 1980"/>
                <a:gd name="T54" fmla="*/ 370 w 2480"/>
                <a:gd name="T55" fmla="*/ 1434 h 1980"/>
                <a:gd name="T56" fmla="*/ 466 w 2480"/>
                <a:gd name="T57" fmla="*/ 1592 h 1980"/>
                <a:gd name="T58" fmla="*/ 590 w 2480"/>
                <a:gd name="T59" fmla="*/ 1728 h 1980"/>
                <a:gd name="T60" fmla="*/ 740 w 2480"/>
                <a:gd name="T61" fmla="*/ 1840 h 1980"/>
                <a:gd name="T62" fmla="*/ 908 w 2480"/>
                <a:gd name="T63" fmla="*/ 1922 h 1980"/>
                <a:gd name="T64" fmla="*/ 1092 w 2480"/>
                <a:gd name="T65" fmla="*/ 1968 h 1980"/>
                <a:gd name="T66" fmla="*/ 1240 w 2480"/>
                <a:gd name="T67" fmla="*/ 1980 h 1980"/>
                <a:gd name="T68" fmla="*/ 1434 w 2480"/>
                <a:gd name="T69" fmla="*/ 1960 h 1980"/>
                <a:gd name="T70" fmla="*/ 1616 w 2480"/>
                <a:gd name="T71" fmla="*/ 1904 h 1980"/>
                <a:gd name="T72" fmla="*/ 1780 w 2480"/>
                <a:gd name="T73" fmla="*/ 1814 h 1980"/>
                <a:gd name="T74" fmla="*/ 1922 w 2480"/>
                <a:gd name="T75" fmla="*/ 1696 h 1980"/>
                <a:gd name="T76" fmla="*/ 2040 w 2480"/>
                <a:gd name="T77" fmla="*/ 1554 h 1980"/>
                <a:gd name="T78" fmla="*/ 2128 w 2480"/>
                <a:gd name="T79" fmla="*/ 1390 h 1980"/>
                <a:gd name="T80" fmla="*/ 2184 w 2480"/>
                <a:gd name="T81" fmla="*/ 1210 h 1980"/>
                <a:gd name="T82" fmla="*/ 2204 w 2480"/>
                <a:gd name="T83" fmla="*/ 1014 h 1980"/>
                <a:gd name="T84" fmla="*/ 2190 w 2480"/>
                <a:gd name="T85" fmla="*/ 846 h 1980"/>
                <a:gd name="T86" fmla="*/ 2126 w 2480"/>
                <a:gd name="T87" fmla="*/ 634 h 1980"/>
                <a:gd name="T88" fmla="*/ 2160 w 2480"/>
                <a:gd name="T89" fmla="*/ 554 h 1980"/>
                <a:gd name="T90" fmla="*/ 2282 w 2480"/>
                <a:gd name="T91" fmla="*/ 460 h 1980"/>
                <a:gd name="T92" fmla="*/ 2394 w 2480"/>
                <a:gd name="T93" fmla="*/ 318 h 1980"/>
                <a:gd name="T94" fmla="*/ 2462 w 2480"/>
                <a:gd name="T95" fmla="*/ 150 h 1980"/>
                <a:gd name="T96" fmla="*/ 2478 w 2480"/>
                <a:gd name="T97" fmla="*/ 32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0" h="1980">
                  <a:moveTo>
                    <a:pt x="2480" y="0"/>
                  </a:moveTo>
                  <a:lnTo>
                    <a:pt x="2480" y="0"/>
                  </a:lnTo>
                  <a:lnTo>
                    <a:pt x="2472" y="14"/>
                  </a:lnTo>
                  <a:lnTo>
                    <a:pt x="2448" y="50"/>
                  </a:lnTo>
                  <a:lnTo>
                    <a:pt x="2432" y="74"/>
                  </a:lnTo>
                  <a:lnTo>
                    <a:pt x="2410" y="102"/>
                  </a:lnTo>
                  <a:lnTo>
                    <a:pt x="2384" y="130"/>
                  </a:lnTo>
                  <a:lnTo>
                    <a:pt x="2352" y="162"/>
                  </a:lnTo>
                  <a:lnTo>
                    <a:pt x="2318" y="192"/>
                  </a:lnTo>
                  <a:lnTo>
                    <a:pt x="2278" y="224"/>
                  </a:lnTo>
                  <a:lnTo>
                    <a:pt x="2234" y="252"/>
                  </a:lnTo>
                  <a:lnTo>
                    <a:pt x="2184" y="280"/>
                  </a:lnTo>
                  <a:lnTo>
                    <a:pt x="2158" y="292"/>
                  </a:lnTo>
                  <a:lnTo>
                    <a:pt x="2130" y="304"/>
                  </a:lnTo>
                  <a:lnTo>
                    <a:pt x="2102" y="314"/>
                  </a:lnTo>
                  <a:lnTo>
                    <a:pt x="2072" y="324"/>
                  </a:lnTo>
                  <a:lnTo>
                    <a:pt x="2040" y="332"/>
                  </a:lnTo>
                  <a:lnTo>
                    <a:pt x="2008" y="340"/>
                  </a:lnTo>
                  <a:lnTo>
                    <a:pt x="1974" y="344"/>
                  </a:lnTo>
                  <a:lnTo>
                    <a:pt x="1938" y="350"/>
                  </a:lnTo>
                  <a:lnTo>
                    <a:pt x="1938" y="350"/>
                  </a:lnTo>
                  <a:lnTo>
                    <a:pt x="1904" y="316"/>
                  </a:lnTo>
                  <a:lnTo>
                    <a:pt x="1868" y="284"/>
                  </a:lnTo>
                  <a:lnTo>
                    <a:pt x="1832" y="252"/>
                  </a:lnTo>
                  <a:lnTo>
                    <a:pt x="1794" y="224"/>
                  </a:lnTo>
                  <a:lnTo>
                    <a:pt x="1754" y="198"/>
                  </a:lnTo>
                  <a:lnTo>
                    <a:pt x="1712" y="174"/>
                  </a:lnTo>
                  <a:lnTo>
                    <a:pt x="1670" y="150"/>
                  </a:lnTo>
                  <a:lnTo>
                    <a:pt x="1626" y="130"/>
                  </a:lnTo>
                  <a:lnTo>
                    <a:pt x="1580" y="112"/>
                  </a:lnTo>
                  <a:lnTo>
                    <a:pt x="1534" y="96"/>
                  </a:lnTo>
                  <a:lnTo>
                    <a:pt x="1488" y="82"/>
                  </a:lnTo>
                  <a:lnTo>
                    <a:pt x="1440" y="70"/>
                  </a:lnTo>
                  <a:lnTo>
                    <a:pt x="1390" y="62"/>
                  </a:lnTo>
                  <a:lnTo>
                    <a:pt x="1342" y="56"/>
                  </a:lnTo>
                  <a:lnTo>
                    <a:pt x="1290" y="52"/>
                  </a:lnTo>
                  <a:lnTo>
                    <a:pt x="1240" y="50"/>
                  </a:lnTo>
                  <a:lnTo>
                    <a:pt x="1240" y="50"/>
                  </a:lnTo>
                  <a:lnTo>
                    <a:pt x="1188" y="52"/>
                  </a:lnTo>
                  <a:lnTo>
                    <a:pt x="1138" y="56"/>
                  </a:lnTo>
                  <a:lnTo>
                    <a:pt x="1088" y="62"/>
                  </a:lnTo>
                  <a:lnTo>
                    <a:pt x="1040" y="70"/>
                  </a:lnTo>
                  <a:lnTo>
                    <a:pt x="992" y="82"/>
                  </a:lnTo>
                  <a:lnTo>
                    <a:pt x="944" y="96"/>
                  </a:lnTo>
                  <a:lnTo>
                    <a:pt x="898" y="112"/>
                  </a:lnTo>
                  <a:lnTo>
                    <a:pt x="854" y="130"/>
                  </a:lnTo>
                  <a:lnTo>
                    <a:pt x="810" y="150"/>
                  </a:lnTo>
                  <a:lnTo>
                    <a:pt x="768" y="174"/>
                  </a:lnTo>
                  <a:lnTo>
                    <a:pt x="726" y="198"/>
                  </a:lnTo>
                  <a:lnTo>
                    <a:pt x="686" y="224"/>
                  </a:lnTo>
                  <a:lnTo>
                    <a:pt x="648" y="252"/>
                  </a:lnTo>
                  <a:lnTo>
                    <a:pt x="610" y="284"/>
                  </a:lnTo>
                  <a:lnTo>
                    <a:pt x="576" y="316"/>
                  </a:lnTo>
                  <a:lnTo>
                    <a:pt x="542" y="350"/>
                  </a:lnTo>
                  <a:lnTo>
                    <a:pt x="542" y="350"/>
                  </a:lnTo>
                  <a:lnTo>
                    <a:pt x="506" y="344"/>
                  </a:lnTo>
                  <a:lnTo>
                    <a:pt x="472" y="340"/>
                  </a:lnTo>
                  <a:lnTo>
                    <a:pt x="440" y="332"/>
                  </a:lnTo>
                  <a:lnTo>
                    <a:pt x="408" y="324"/>
                  </a:lnTo>
                  <a:lnTo>
                    <a:pt x="378" y="314"/>
                  </a:lnTo>
                  <a:lnTo>
                    <a:pt x="348" y="304"/>
                  </a:lnTo>
                  <a:lnTo>
                    <a:pt x="322" y="292"/>
                  </a:lnTo>
                  <a:lnTo>
                    <a:pt x="294" y="280"/>
                  </a:lnTo>
                  <a:lnTo>
                    <a:pt x="246" y="252"/>
                  </a:lnTo>
                  <a:lnTo>
                    <a:pt x="202" y="224"/>
                  </a:lnTo>
                  <a:lnTo>
                    <a:pt x="162" y="192"/>
                  </a:lnTo>
                  <a:lnTo>
                    <a:pt x="126" y="162"/>
                  </a:lnTo>
                  <a:lnTo>
                    <a:pt x="96" y="130"/>
                  </a:lnTo>
                  <a:lnTo>
                    <a:pt x="70" y="102"/>
                  </a:lnTo>
                  <a:lnTo>
                    <a:pt x="48" y="74"/>
                  </a:lnTo>
                  <a:lnTo>
                    <a:pt x="30" y="50"/>
                  </a:lnTo>
                  <a:lnTo>
                    <a:pt x="8" y="14"/>
                  </a:lnTo>
                  <a:lnTo>
                    <a:pt x="0" y="0"/>
                  </a:lnTo>
                  <a:lnTo>
                    <a:pt x="0" y="0"/>
                  </a:lnTo>
                  <a:lnTo>
                    <a:pt x="2" y="32"/>
                  </a:lnTo>
                  <a:lnTo>
                    <a:pt x="4" y="62"/>
                  </a:lnTo>
                  <a:lnTo>
                    <a:pt x="8" y="92"/>
                  </a:lnTo>
                  <a:lnTo>
                    <a:pt x="12" y="122"/>
                  </a:lnTo>
                  <a:lnTo>
                    <a:pt x="18" y="150"/>
                  </a:lnTo>
                  <a:lnTo>
                    <a:pt x="24" y="176"/>
                  </a:lnTo>
                  <a:lnTo>
                    <a:pt x="42" y="226"/>
                  </a:lnTo>
                  <a:lnTo>
                    <a:pt x="62" y="274"/>
                  </a:lnTo>
                  <a:lnTo>
                    <a:pt x="84" y="318"/>
                  </a:lnTo>
                  <a:lnTo>
                    <a:pt x="110" y="358"/>
                  </a:lnTo>
                  <a:lnTo>
                    <a:pt x="138" y="396"/>
                  </a:lnTo>
                  <a:lnTo>
                    <a:pt x="168" y="430"/>
                  </a:lnTo>
                  <a:lnTo>
                    <a:pt x="198" y="460"/>
                  </a:lnTo>
                  <a:lnTo>
                    <a:pt x="228" y="488"/>
                  </a:lnTo>
                  <a:lnTo>
                    <a:pt x="260" y="512"/>
                  </a:lnTo>
                  <a:lnTo>
                    <a:pt x="290" y="534"/>
                  </a:lnTo>
                  <a:lnTo>
                    <a:pt x="320" y="554"/>
                  </a:lnTo>
                  <a:lnTo>
                    <a:pt x="348" y="572"/>
                  </a:lnTo>
                  <a:lnTo>
                    <a:pt x="376" y="586"/>
                  </a:lnTo>
                  <a:lnTo>
                    <a:pt x="376" y="586"/>
                  </a:lnTo>
                  <a:lnTo>
                    <a:pt x="352" y="634"/>
                  </a:lnTo>
                  <a:lnTo>
                    <a:pt x="332" y="686"/>
                  </a:lnTo>
                  <a:lnTo>
                    <a:pt x="316" y="738"/>
                  </a:lnTo>
                  <a:lnTo>
                    <a:pt x="300" y="790"/>
                  </a:lnTo>
                  <a:lnTo>
                    <a:pt x="290" y="846"/>
                  </a:lnTo>
                  <a:lnTo>
                    <a:pt x="282" y="900"/>
                  </a:lnTo>
                  <a:lnTo>
                    <a:pt x="276" y="958"/>
                  </a:lnTo>
                  <a:lnTo>
                    <a:pt x="274" y="1014"/>
                  </a:lnTo>
                  <a:lnTo>
                    <a:pt x="274" y="1014"/>
                  </a:lnTo>
                  <a:lnTo>
                    <a:pt x="276" y="1064"/>
                  </a:lnTo>
                  <a:lnTo>
                    <a:pt x="280" y="1114"/>
                  </a:lnTo>
                  <a:lnTo>
                    <a:pt x="286" y="1162"/>
                  </a:lnTo>
                  <a:lnTo>
                    <a:pt x="294" y="1210"/>
                  </a:lnTo>
                  <a:lnTo>
                    <a:pt x="306" y="1256"/>
                  </a:lnTo>
                  <a:lnTo>
                    <a:pt x="318" y="1302"/>
                  </a:lnTo>
                  <a:lnTo>
                    <a:pt x="334" y="1346"/>
                  </a:lnTo>
                  <a:lnTo>
                    <a:pt x="350" y="1390"/>
                  </a:lnTo>
                  <a:lnTo>
                    <a:pt x="370" y="1434"/>
                  </a:lnTo>
                  <a:lnTo>
                    <a:pt x="392" y="1474"/>
                  </a:lnTo>
                  <a:lnTo>
                    <a:pt x="414" y="1516"/>
                  </a:lnTo>
                  <a:lnTo>
                    <a:pt x="440" y="1554"/>
                  </a:lnTo>
                  <a:lnTo>
                    <a:pt x="466" y="1592"/>
                  </a:lnTo>
                  <a:lnTo>
                    <a:pt x="496" y="1628"/>
                  </a:lnTo>
                  <a:lnTo>
                    <a:pt x="526" y="1664"/>
                  </a:lnTo>
                  <a:lnTo>
                    <a:pt x="558" y="1696"/>
                  </a:lnTo>
                  <a:lnTo>
                    <a:pt x="590" y="1728"/>
                  </a:lnTo>
                  <a:lnTo>
                    <a:pt x="626" y="1760"/>
                  </a:lnTo>
                  <a:lnTo>
                    <a:pt x="662" y="1788"/>
                  </a:lnTo>
                  <a:lnTo>
                    <a:pt x="700" y="1814"/>
                  </a:lnTo>
                  <a:lnTo>
                    <a:pt x="740" y="1840"/>
                  </a:lnTo>
                  <a:lnTo>
                    <a:pt x="780" y="1864"/>
                  </a:lnTo>
                  <a:lnTo>
                    <a:pt x="822" y="1884"/>
                  </a:lnTo>
                  <a:lnTo>
                    <a:pt x="864" y="1904"/>
                  </a:lnTo>
                  <a:lnTo>
                    <a:pt x="908" y="1922"/>
                  </a:lnTo>
                  <a:lnTo>
                    <a:pt x="952" y="1936"/>
                  </a:lnTo>
                  <a:lnTo>
                    <a:pt x="998" y="1950"/>
                  </a:lnTo>
                  <a:lnTo>
                    <a:pt x="1046" y="1960"/>
                  </a:lnTo>
                  <a:lnTo>
                    <a:pt x="1092" y="1968"/>
                  </a:lnTo>
                  <a:lnTo>
                    <a:pt x="1140" y="1974"/>
                  </a:lnTo>
                  <a:lnTo>
                    <a:pt x="1190" y="1978"/>
                  </a:lnTo>
                  <a:lnTo>
                    <a:pt x="1240" y="1980"/>
                  </a:lnTo>
                  <a:lnTo>
                    <a:pt x="1240" y="1980"/>
                  </a:lnTo>
                  <a:lnTo>
                    <a:pt x="1290" y="1978"/>
                  </a:lnTo>
                  <a:lnTo>
                    <a:pt x="1338" y="1974"/>
                  </a:lnTo>
                  <a:lnTo>
                    <a:pt x="1386" y="1968"/>
                  </a:lnTo>
                  <a:lnTo>
                    <a:pt x="1434" y="1960"/>
                  </a:lnTo>
                  <a:lnTo>
                    <a:pt x="1480" y="1950"/>
                  </a:lnTo>
                  <a:lnTo>
                    <a:pt x="1526" y="1936"/>
                  </a:lnTo>
                  <a:lnTo>
                    <a:pt x="1572" y="1922"/>
                  </a:lnTo>
                  <a:lnTo>
                    <a:pt x="1616" y="1904"/>
                  </a:lnTo>
                  <a:lnTo>
                    <a:pt x="1658" y="1884"/>
                  </a:lnTo>
                  <a:lnTo>
                    <a:pt x="1700" y="1864"/>
                  </a:lnTo>
                  <a:lnTo>
                    <a:pt x="1740" y="1840"/>
                  </a:lnTo>
                  <a:lnTo>
                    <a:pt x="1780" y="1814"/>
                  </a:lnTo>
                  <a:lnTo>
                    <a:pt x="1816" y="1788"/>
                  </a:lnTo>
                  <a:lnTo>
                    <a:pt x="1854" y="1760"/>
                  </a:lnTo>
                  <a:lnTo>
                    <a:pt x="1888" y="1728"/>
                  </a:lnTo>
                  <a:lnTo>
                    <a:pt x="1922" y="1696"/>
                  </a:lnTo>
                  <a:lnTo>
                    <a:pt x="1954" y="1664"/>
                  </a:lnTo>
                  <a:lnTo>
                    <a:pt x="1984" y="1628"/>
                  </a:lnTo>
                  <a:lnTo>
                    <a:pt x="2012" y="1592"/>
                  </a:lnTo>
                  <a:lnTo>
                    <a:pt x="2040" y="1554"/>
                  </a:lnTo>
                  <a:lnTo>
                    <a:pt x="2064" y="1516"/>
                  </a:lnTo>
                  <a:lnTo>
                    <a:pt x="2088" y="1474"/>
                  </a:lnTo>
                  <a:lnTo>
                    <a:pt x="2110" y="1434"/>
                  </a:lnTo>
                  <a:lnTo>
                    <a:pt x="2128" y="1390"/>
                  </a:lnTo>
                  <a:lnTo>
                    <a:pt x="2146" y="1346"/>
                  </a:lnTo>
                  <a:lnTo>
                    <a:pt x="2162" y="1302"/>
                  </a:lnTo>
                  <a:lnTo>
                    <a:pt x="2174" y="1256"/>
                  </a:lnTo>
                  <a:lnTo>
                    <a:pt x="2184" y="1210"/>
                  </a:lnTo>
                  <a:lnTo>
                    <a:pt x="2194" y="1162"/>
                  </a:lnTo>
                  <a:lnTo>
                    <a:pt x="2200" y="1114"/>
                  </a:lnTo>
                  <a:lnTo>
                    <a:pt x="2204" y="1064"/>
                  </a:lnTo>
                  <a:lnTo>
                    <a:pt x="2204" y="1014"/>
                  </a:lnTo>
                  <a:lnTo>
                    <a:pt x="2204" y="1014"/>
                  </a:lnTo>
                  <a:lnTo>
                    <a:pt x="2202" y="958"/>
                  </a:lnTo>
                  <a:lnTo>
                    <a:pt x="2198" y="900"/>
                  </a:lnTo>
                  <a:lnTo>
                    <a:pt x="2190" y="846"/>
                  </a:lnTo>
                  <a:lnTo>
                    <a:pt x="2178" y="790"/>
                  </a:lnTo>
                  <a:lnTo>
                    <a:pt x="2164" y="738"/>
                  </a:lnTo>
                  <a:lnTo>
                    <a:pt x="2146" y="686"/>
                  </a:lnTo>
                  <a:lnTo>
                    <a:pt x="2126" y="634"/>
                  </a:lnTo>
                  <a:lnTo>
                    <a:pt x="2104" y="586"/>
                  </a:lnTo>
                  <a:lnTo>
                    <a:pt x="2104" y="586"/>
                  </a:lnTo>
                  <a:lnTo>
                    <a:pt x="2130" y="572"/>
                  </a:lnTo>
                  <a:lnTo>
                    <a:pt x="2160" y="554"/>
                  </a:lnTo>
                  <a:lnTo>
                    <a:pt x="2188" y="534"/>
                  </a:lnTo>
                  <a:lnTo>
                    <a:pt x="2220" y="512"/>
                  </a:lnTo>
                  <a:lnTo>
                    <a:pt x="2250" y="488"/>
                  </a:lnTo>
                  <a:lnTo>
                    <a:pt x="2282" y="460"/>
                  </a:lnTo>
                  <a:lnTo>
                    <a:pt x="2312" y="430"/>
                  </a:lnTo>
                  <a:lnTo>
                    <a:pt x="2340" y="396"/>
                  </a:lnTo>
                  <a:lnTo>
                    <a:pt x="2368" y="358"/>
                  </a:lnTo>
                  <a:lnTo>
                    <a:pt x="2394" y="318"/>
                  </a:lnTo>
                  <a:lnTo>
                    <a:pt x="2418" y="274"/>
                  </a:lnTo>
                  <a:lnTo>
                    <a:pt x="2438" y="226"/>
                  </a:lnTo>
                  <a:lnTo>
                    <a:pt x="2454" y="176"/>
                  </a:lnTo>
                  <a:lnTo>
                    <a:pt x="2462" y="150"/>
                  </a:lnTo>
                  <a:lnTo>
                    <a:pt x="2468" y="122"/>
                  </a:lnTo>
                  <a:lnTo>
                    <a:pt x="2472" y="92"/>
                  </a:lnTo>
                  <a:lnTo>
                    <a:pt x="2476" y="62"/>
                  </a:lnTo>
                  <a:lnTo>
                    <a:pt x="2478" y="32"/>
                  </a:lnTo>
                  <a:lnTo>
                    <a:pt x="2480" y="0"/>
                  </a:lnTo>
                  <a:lnTo>
                    <a:pt x="24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nSpc>
                  <a:spcPct val="120000"/>
                </a:lnSpc>
              </a:pPr>
              <a:endParaRPr lang="zh-CN" altLang="en-US" sz="2400">
                <a:cs typeface="+mn-ea"/>
                <a:sym typeface="+mn-lt"/>
              </a:endParaRPr>
            </a:p>
          </p:txBody>
        </p:sp>
      </p:grpSp>
      <p:grpSp>
        <p:nvGrpSpPr>
          <p:cNvPr id="5" name="组合 4"/>
          <p:cNvGrpSpPr/>
          <p:nvPr/>
        </p:nvGrpSpPr>
        <p:grpSpPr>
          <a:xfrm>
            <a:off x="4403234" y="1983776"/>
            <a:ext cx="1144931" cy="3171703"/>
            <a:chOff x="3304959" y="1667547"/>
            <a:chExt cx="858698" cy="2378777"/>
          </a:xfrm>
          <a:solidFill>
            <a:schemeClr val="accent1"/>
          </a:solidFill>
        </p:grpSpPr>
        <p:sp>
          <p:nvSpPr>
            <p:cNvPr id="6" name="Freeform 6"/>
            <p:cNvSpPr>
              <a:spLocks noEditPoints="1"/>
            </p:cNvSpPr>
            <p:nvPr/>
          </p:nvSpPr>
          <p:spPr bwMode="auto">
            <a:xfrm flipH="1">
              <a:off x="3542202" y="1667547"/>
              <a:ext cx="384213" cy="106241"/>
            </a:xfrm>
            <a:custGeom>
              <a:avLst/>
              <a:gdLst>
                <a:gd name="T0" fmla="*/ 948 w 2112"/>
                <a:gd name="T1" fmla="*/ 2 h 584"/>
                <a:gd name="T2" fmla="*/ 644 w 2112"/>
                <a:gd name="T3" fmla="*/ 24 h 584"/>
                <a:gd name="T4" fmla="*/ 384 w 2112"/>
                <a:gd name="T5" fmla="*/ 66 h 584"/>
                <a:gd name="T6" fmla="*/ 180 w 2112"/>
                <a:gd name="T7" fmla="*/ 128 h 584"/>
                <a:gd name="T8" fmla="*/ 82 w 2112"/>
                <a:gd name="T9" fmla="*/ 178 h 584"/>
                <a:gd name="T10" fmla="*/ 32 w 2112"/>
                <a:gd name="T11" fmla="*/ 220 h 584"/>
                <a:gd name="T12" fmla="*/ 4 w 2112"/>
                <a:gd name="T13" fmla="*/ 262 h 584"/>
                <a:gd name="T14" fmla="*/ 0 w 2112"/>
                <a:gd name="T15" fmla="*/ 292 h 584"/>
                <a:gd name="T16" fmla="*/ 12 w 2112"/>
                <a:gd name="T17" fmla="*/ 336 h 584"/>
                <a:gd name="T18" fmla="*/ 46 w 2112"/>
                <a:gd name="T19" fmla="*/ 380 h 584"/>
                <a:gd name="T20" fmla="*/ 104 w 2112"/>
                <a:gd name="T21" fmla="*/ 420 h 584"/>
                <a:gd name="T22" fmla="*/ 240 w 2112"/>
                <a:gd name="T23" fmla="*/ 478 h 584"/>
                <a:gd name="T24" fmla="*/ 464 w 2112"/>
                <a:gd name="T25" fmla="*/ 534 h 584"/>
                <a:gd name="T26" fmla="*/ 742 w 2112"/>
                <a:gd name="T27" fmla="*/ 572 h 584"/>
                <a:gd name="T28" fmla="*/ 1056 w 2112"/>
                <a:gd name="T29" fmla="*/ 584 h 584"/>
                <a:gd name="T30" fmla="*/ 1268 w 2112"/>
                <a:gd name="T31" fmla="*/ 578 h 584"/>
                <a:gd name="T32" fmla="*/ 1560 w 2112"/>
                <a:gd name="T33" fmla="*/ 550 h 584"/>
                <a:gd name="T34" fmla="*/ 1802 w 2112"/>
                <a:gd name="T35" fmla="*/ 500 h 584"/>
                <a:gd name="T36" fmla="*/ 1984 w 2112"/>
                <a:gd name="T37" fmla="*/ 432 h 584"/>
                <a:gd name="T38" fmla="*/ 2048 w 2112"/>
                <a:gd name="T39" fmla="*/ 392 h 584"/>
                <a:gd name="T40" fmla="*/ 2090 w 2112"/>
                <a:gd name="T41" fmla="*/ 352 h 584"/>
                <a:gd name="T42" fmla="*/ 2110 w 2112"/>
                <a:gd name="T43" fmla="*/ 308 h 584"/>
                <a:gd name="T44" fmla="*/ 2110 w 2112"/>
                <a:gd name="T45" fmla="*/ 278 h 584"/>
                <a:gd name="T46" fmla="*/ 2090 w 2112"/>
                <a:gd name="T47" fmla="*/ 234 h 584"/>
                <a:gd name="T48" fmla="*/ 2048 w 2112"/>
                <a:gd name="T49" fmla="*/ 192 h 584"/>
                <a:gd name="T50" fmla="*/ 1984 w 2112"/>
                <a:gd name="T51" fmla="*/ 154 h 584"/>
                <a:gd name="T52" fmla="*/ 1802 w 2112"/>
                <a:gd name="T53" fmla="*/ 86 h 584"/>
                <a:gd name="T54" fmla="*/ 1560 w 2112"/>
                <a:gd name="T55" fmla="*/ 36 h 584"/>
                <a:gd name="T56" fmla="*/ 1268 w 2112"/>
                <a:gd name="T57" fmla="*/ 6 h 584"/>
                <a:gd name="T58" fmla="*/ 1056 w 2112"/>
                <a:gd name="T59" fmla="*/ 0 h 584"/>
                <a:gd name="T60" fmla="*/ 988 w 2112"/>
                <a:gd name="T61" fmla="*/ 486 h 584"/>
                <a:gd name="T62" fmla="*/ 796 w 2112"/>
                <a:gd name="T63" fmla="*/ 470 h 584"/>
                <a:gd name="T64" fmla="*/ 630 w 2112"/>
                <a:gd name="T65" fmla="*/ 442 h 584"/>
                <a:gd name="T66" fmla="*/ 500 w 2112"/>
                <a:gd name="T67" fmla="*/ 400 h 584"/>
                <a:gd name="T68" fmla="*/ 416 w 2112"/>
                <a:gd name="T69" fmla="*/ 350 h 584"/>
                <a:gd name="T70" fmla="*/ 394 w 2112"/>
                <a:gd name="T71" fmla="*/ 322 h 584"/>
                <a:gd name="T72" fmla="*/ 386 w 2112"/>
                <a:gd name="T73" fmla="*/ 292 h 584"/>
                <a:gd name="T74" fmla="*/ 390 w 2112"/>
                <a:gd name="T75" fmla="*/ 272 h 584"/>
                <a:gd name="T76" fmla="*/ 408 w 2112"/>
                <a:gd name="T77" fmla="*/ 244 h 584"/>
                <a:gd name="T78" fmla="*/ 468 w 2112"/>
                <a:gd name="T79" fmla="*/ 200 h 584"/>
                <a:gd name="T80" fmla="*/ 582 w 2112"/>
                <a:gd name="T81" fmla="*/ 156 h 584"/>
                <a:gd name="T82" fmla="*/ 736 w 2112"/>
                <a:gd name="T83" fmla="*/ 122 h 584"/>
                <a:gd name="T84" fmla="*/ 920 w 2112"/>
                <a:gd name="T85" fmla="*/ 102 h 584"/>
                <a:gd name="T86" fmla="*/ 1056 w 2112"/>
                <a:gd name="T87" fmla="*/ 98 h 584"/>
                <a:gd name="T88" fmla="*/ 1254 w 2112"/>
                <a:gd name="T89" fmla="*/ 108 h 584"/>
                <a:gd name="T90" fmla="*/ 1430 w 2112"/>
                <a:gd name="T91" fmla="*/ 132 h 584"/>
                <a:gd name="T92" fmla="*/ 1572 w 2112"/>
                <a:gd name="T93" fmla="*/ 170 h 584"/>
                <a:gd name="T94" fmla="*/ 1672 w 2112"/>
                <a:gd name="T95" fmla="*/ 216 h 584"/>
                <a:gd name="T96" fmla="*/ 1712 w 2112"/>
                <a:gd name="T97" fmla="*/ 254 h 584"/>
                <a:gd name="T98" fmla="*/ 1724 w 2112"/>
                <a:gd name="T99" fmla="*/ 282 h 584"/>
                <a:gd name="T100" fmla="*/ 1724 w 2112"/>
                <a:gd name="T101" fmla="*/ 302 h 584"/>
                <a:gd name="T102" fmla="*/ 1712 w 2112"/>
                <a:gd name="T103" fmla="*/ 332 h 584"/>
                <a:gd name="T104" fmla="*/ 1672 w 2112"/>
                <a:gd name="T105" fmla="*/ 368 h 584"/>
                <a:gd name="T106" fmla="*/ 1572 w 2112"/>
                <a:gd name="T107" fmla="*/ 416 h 584"/>
                <a:gd name="T108" fmla="*/ 1430 w 2112"/>
                <a:gd name="T109" fmla="*/ 452 h 584"/>
                <a:gd name="T110" fmla="*/ 1254 w 2112"/>
                <a:gd name="T111" fmla="*/ 478 h 584"/>
                <a:gd name="T112" fmla="*/ 1056 w 2112"/>
                <a:gd name="T113" fmla="*/ 486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2" h="584">
                  <a:moveTo>
                    <a:pt x="1056" y="0"/>
                  </a:moveTo>
                  <a:lnTo>
                    <a:pt x="1056" y="0"/>
                  </a:lnTo>
                  <a:lnTo>
                    <a:pt x="948" y="2"/>
                  </a:lnTo>
                  <a:lnTo>
                    <a:pt x="842" y="6"/>
                  </a:lnTo>
                  <a:lnTo>
                    <a:pt x="742" y="14"/>
                  </a:lnTo>
                  <a:lnTo>
                    <a:pt x="644" y="24"/>
                  </a:lnTo>
                  <a:lnTo>
                    <a:pt x="552" y="36"/>
                  </a:lnTo>
                  <a:lnTo>
                    <a:pt x="464" y="50"/>
                  </a:lnTo>
                  <a:lnTo>
                    <a:pt x="384" y="66"/>
                  </a:lnTo>
                  <a:lnTo>
                    <a:pt x="308" y="86"/>
                  </a:lnTo>
                  <a:lnTo>
                    <a:pt x="240" y="106"/>
                  </a:lnTo>
                  <a:lnTo>
                    <a:pt x="180" y="128"/>
                  </a:lnTo>
                  <a:lnTo>
                    <a:pt x="126" y="154"/>
                  </a:lnTo>
                  <a:lnTo>
                    <a:pt x="104" y="166"/>
                  </a:lnTo>
                  <a:lnTo>
                    <a:pt x="82" y="178"/>
                  </a:lnTo>
                  <a:lnTo>
                    <a:pt x="64" y="192"/>
                  </a:lnTo>
                  <a:lnTo>
                    <a:pt x="46" y="206"/>
                  </a:lnTo>
                  <a:lnTo>
                    <a:pt x="32" y="220"/>
                  </a:lnTo>
                  <a:lnTo>
                    <a:pt x="20" y="234"/>
                  </a:lnTo>
                  <a:lnTo>
                    <a:pt x="12" y="248"/>
                  </a:lnTo>
                  <a:lnTo>
                    <a:pt x="4" y="262"/>
                  </a:lnTo>
                  <a:lnTo>
                    <a:pt x="0" y="278"/>
                  </a:lnTo>
                  <a:lnTo>
                    <a:pt x="0" y="292"/>
                  </a:lnTo>
                  <a:lnTo>
                    <a:pt x="0" y="292"/>
                  </a:lnTo>
                  <a:lnTo>
                    <a:pt x="0" y="308"/>
                  </a:lnTo>
                  <a:lnTo>
                    <a:pt x="4" y="322"/>
                  </a:lnTo>
                  <a:lnTo>
                    <a:pt x="12" y="336"/>
                  </a:lnTo>
                  <a:lnTo>
                    <a:pt x="20" y="352"/>
                  </a:lnTo>
                  <a:lnTo>
                    <a:pt x="32" y="366"/>
                  </a:lnTo>
                  <a:lnTo>
                    <a:pt x="46" y="380"/>
                  </a:lnTo>
                  <a:lnTo>
                    <a:pt x="64" y="392"/>
                  </a:lnTo>
                  <a:lnTo>
                    <a:pt x="82" y="406"/>
                  </a:lnTo>
                  <a:lnTo>
                    <a:pt x="104" y="420"/>
                  </a:lnTo>
                  <a:lnTo>
                    <a:pt x="126" y="432"/>
                  </a:lnTo>
                  <a:lnTo>
                    <a:pt x="180" y="456"/>
                  </a:lnTo>
                  <a:lnTo>
                    <a:pt x="240" y="478"/>
                  </a:lnTo>
                  <a:lnTo>
                    <a:pt x="308" y="500"/>
                  </a:lnTo>
                  <a:lnTo>
                    <a:pt x="384" y="518"/>
                  </a:lnTo>
                  <a:lnTo>
                    <a:pt x="464" y="534"/>
                  </a:lnTo>
                  <a:lnTo>
                    <a:pt x="552" y="550"/>
                  </a:lnTo>
                  <a:lnTo>
                    <a:pt x="644" y="562"/>
                  </a:lnTo>
                  <a:lnTo>
                    <a:pt x="742" y="572"/>
                  </a:lnTo>
                  <a:lnTo>
                    <a:pt x="842" y="578"/>
                  </a:lnTo>
                  <a:lnTo>
                    <a:pt x="948" y="584"/>
                  </a:lnTo>
                  <a:lnTo>
                    <a:pt x="1056" y="584"/>
                  </a:lnTo>
                  <a:lnTo>
                    <a:pt x="1056" y="584"/>
                  </a:lnTo>
                  <a:lnTo>
                    <a:pt x="1164" y="584"/>
                  </a:lnTo>
                  <a:lnTo>
                    <a:pt x="1268" y="578"/>
                  </a:lnTo>
                  <a:lnTo>
                    <a:pt x="1370" y="572"/>
                  </a:lnTo>
                  <a:lnTo>
                    <a:pt x="1466" y="562"/>
                  </a:lnTo>
                  <a:lnTo>
                    <a:pt x="1560" y="550"/>
                  </a:lnTo>
                  <a:lnTo>
                    <a:pt x="1646" y="534"/>
                  </a:lnTo>
                  <a:lnTo>
                    <a:pt x="1728" y="518"/>
                  </a:lnTo>
                  <a:lnTo>
                    <a:pt x="1802" y="500"/>
                  </a:lnTo>
                  <a:lnTo>
                    <a:pt x="1870" y="478"/>
                  </a:lnTo>
                  <a:lnTo>
                    <a:pt x="1932" y="456"/>
                  </a:lnTo>
                  <a:lnTo>
                    <a:pt x="1984" y="432"/>
                  </a:lnTo>
                  <a:lnTo>
                    <a:pt x="2008" y="420"/>
                  </a:lnTo>
                  <a:lnTo>
                    <a:pt x="2030" y="406"/>
                  </a:lnTo>
                  <a:lnTo>
                    <a:pt x="2048" y="392"/>
                  </a:lnTo>
                  <a:lnTo>
                    <a:pt x="2064" y="380"/>
                  </a:lnTo>
                  <a:lnTo>
                    <a:pt x="2078" y="366"/>
                  </a:lnTo>
                  <a:lnTo>
                    <a:pt x="2090" y="352"/>
                  </a:lnTo>
                  <a:lnTo>
                    <a:pt x="2100" y="336"/>
                  </a:lnTo>
                  <a:lnTo>
                    <a:pt x="2106" y="322"/>
                  </a:lnTo>
                  <a:lnTo>
                    <a:pt x="2110" y="308"/>
                  </a:lnTo>
                  <a:lnTo>
                    <a:pt x="2112" y="292"/>
                  </a:lnTo>
                  <a:lnTo>
                    <a:pt x="2112" y="292"/>
                  </a:lnTo>
                  <a:lnTo>
                    <a:pt x="2110" y="278"/>
                  </a:lnTo>
                  <a:lnTo>
                    <a:pt x="2106" y="262"/>
                  </a:lnTo>
                  <a:lnTo>
                    <a:pt x="2100" y="248"/>
                  </a:lnTo>
                  <a:lnTo>
                    <a:pt x="2090" y="234"/>
                  </a:lnTo>
                  <a:lnTo>
                    <a:pt x="2078" y="220"/>
                  </a:lnTo>
                  <a:lnTo>
                    <a:pt x="2064" y="206"/>
                  </a:lnTo>
                  <a:lnTo>
                    <a:pt x="2048" y="192"/>
                  </a:lnTo>
                  <a:lnTo>
                    <a:pt x="2030" y="178"/>
                  </a:lnTo>
                  <a:lnTo>
                    <a:pt x="2008" y="166"/>
                  </a:lnTo>
                  <a:lnTo>
                    <a:pt x="1984" y="154"/>
                  </a:lnTo>
                  <a:lnTo>
                    <a:pt x="1932" y="128"/>
                  </a:lnTo>
                  <a:lnTo>
                    <a:pt x="1870" y="106"/>
                  </a:lnTo>
                  <a:lnTo>
                    <a:pt x="1802" y="86"/>
                  </a:lnTo>
                  <a:lnTo>
                    <a:pt x="1728" y="66"/>
                  </a:lnTo>
                  <a:lnTo>
                    <a:pt x="1646" y="50"/>
                  </a:lnTo>
                  <a:lnTo>
                    <a:pt x="1560" y="36"/>
                  </a:lnTo>
                  <a:lnTo>
                    <a:pt x="1466" y="24"/>
                  </a:lnTo>
                  <a:lnTo>
                    <a:pt x="1370" y="14"/>
                  </a:lnTo>
                  <a:lnTo>
                    <a:pt x="1268" y="6"/>
                  </a:lnTo>
                  <a:lnTo>
                    <a:pt x="1164" y="2"/>
                  </a:lnTo>
                  <a:lnTo>
                    <a:pt x="1056" y="0"/>
                  </a:lnTo>
                  <a:lnTo>
                    <a:pt x="1056" y="0"/>
                  </a:lnTo>
                  <a:close/>
                  <a:moveTo>
                    <a:pt x="1056" y="486"/>
                  </a:moveTo>
                  <a:lnTo>
                    <a:pt x="1056" y="486"/>
                  </a:lnTo>
                  <a:lnTo>
                    <a:pt x="988" y="486"/>
                  </a:lnTo>
                  <a:lnTo>
                    <a:pt x="920" y="482"/>
                  </a:lnTo>
                  <a:lnTo>
                    <a:pt x="856" y="478"/>
                  </a:lnTo>
                  <a:lnTo>
                    <a:pt x="796" y="470"/>
                  </a:lnTo>
                  <a:lnTo>
                    <a:pt x="736" y="462"/>
                  </a:lnTo>
                  <a:lnTo>
                    <a:pt x="682" y="452"/>
                  </a:lnTo>
                  <a:lnTo>
                    <a:pt x="630" y="442"/>
                  </a:lnTo>
                  <a:lnTo>
                    <a:pt x="582" y="430"/>
                  </a:lnTo>
                  <a:lnTo>
                    <a:pt x="540" y="416"/>
                  </a:lnTo>
                  <a:lnTo>
                    <a:pt x="500" y="400"/>
                  </a:lnTo>
                  <a:lnTo>
                    <a:pt x="468" y="384"/>
                  </a:lnTo>
                  <a:lnTo>
                    <a:pt x="440" y="368"/>
                  </a:lnTo>
                  <a:lnTo>
                    <a:pt x="416" y="350"/>
                  </a:lnTo>
                  <a:lnTo>
                    <a:pt x="408" y="340"/>
                  </a:lnTo>
                  <a:lnTo>
                    <a:pt x="400" y="332"/>
                  </a:lnTo>
                  <a:lnTo>
                    <a:pt x="394" y="322"/>
                  </a:lnTo>
                  <a:lnTo>
                    <a:pt x="390" y="312"/>
                  </a:lnTo>
                  <a:lnTo>
                    <a:pt x="388" y="302"/>
                  </a:lnTo>
                  <a:lnTo>
                    <a:pt x="386" y="292"/>
                  </a:lnTo>
                  <a:lnTo>
                    <a:pt x="386" y="292"/>
                  </a:lnTo>
                  <a:lnTo>
                    <a:pt x="388" y="282"/>
                  </a:lnTo>
                  <a:lnTo>
                    <a:pt x="390" y="272"/>
                  </a:lnTo>
                  <a:lnTo>
                    <a:pt x="394" y="262"/>
                  </a:lnTo>
                  <a:lnTo>
                    <a:pt x="400" y="254"/>
                  </a:lnTo>
                  <a:lnTo>
                    <a:pt x="408" y="244"/>
                  </a:lnTo>
                  <a:lnTo>
                    <a:pt x="416" y="234"/>
                  </a:lnTo>
                  <a:lnTo>
                    <a:pt x="440" y="216"/>
                  </a:lnTo>
                  <a:lnTo>
                    <a:pt x="468" y="200"/>
                  </a:lnTo>
                  <a:lnTo>
                    <a:pt x="500" y="184"/>
                  </a:lnTo>
                  <a:lnTo>
                    <a:pt x="540" y="170"/>
                  </a:lnTo>
                  <a:lnTo>
                    <a:pt x="582" y="156"/>
                  </a:lnTo>
                  <a:lnTo>
                    <a:pt x="630" y="142"/>
                  </a:lnTo>
                  <a:lnTo>
                    <a:pt x="682" y="132"/>
                  </a:lnTo>
                  <a:lnTo>
                    <a:pt x="736" y="122"/>
                  </a:lnTo>
                  <a:lnTo>
                    <a:pt x="796" y="114"/>
                  </a:lnTo>
                  <a:lnTo>
                    <a:pt x="856" y="108"/>
                  </a:lnTo>
                  <a:lnTo>
                    <a:pt x="920" y="102"/>
                  </a:lnTo>
                  <a:lnTo>
                    <a:pt x="988" y="100"/>
                  </a:lnTo>
                  <a:lnTo>
                    <a:pt x="1056" y="98"/>
                  </a:lnTo>
                  <a:lnTo>
                    <a:pt x="1056" y="98"/>
                  </a:lnTo>
                  <a:lnTo>
                    <a:pt x="1124" y="100"/>
                  </a:lnTo>
                  <a:lnTo>
                    <a:pt x="1190" y="102"/>
                  </a:lnTo>
                  <a:lnTo>
                    <a:pt x="1254" y="108"/>
                  </a:lnTo>
                  <a:lnTo>
                    <a:pt x="1316" y="114"/>
                  </a:lnTo>
                  <a:lnTo>
                    <a:pt x="1374" y="122"/>
                  </a:lnTo>
                  <a:lnTo>
                    <a:pt x="1430" y="132"/>
                  </a:lnTo>
                  <a:lnTo>
                    <a:pt x="1482" y="142"/>
                  </a:lnTo>
                  <a:lnTo>
                    <a:pt x="1528" y="156"/>
                  </a:lnTo>
                  <a:lnTo>
                    <a:pt x="1572" y="170"/>
                  </a:lnTo>
                  <a:lnTo>
                    <a:pt x="1610" y="184"/>
                  </a:lnTo>
                  <a:lnTo>
                    <a:pt x="1644" y="200"/>
                  </a:lnTo>
                  <a:lnTo>
                    <a:pt x="1672" y="216"/>
                  </a:lnTo>
                  <a:lnTo>
                    <a:pt x="1694" y="234"/>
                  </a:lnTo>
                  <a:lnTo>
                    <a:pt x="1704" y="244"/>
                  </a:lnTo>
                  <a:lnTo>
                    <a:pt x="1712" y="254"/>
                  </a:lnTo>
                  <a:lnTo>
                    <a:pt x="1716" y="262"/>
                  </a:lnTo>
                  <a:lnTo>
                    <a:pt x="1722" y="272"/>
                  </a:lnTo>
                  <a:lnTo>
                    <a:pt x="1724" y="282"/>
                  </a:lnTo>
                  <a:lnTo>
                    <a:pt x="1724" y="292"/>
                  </a:lnTo>
                  <a:lnTo>
                    <a:pt x="1724" y="292"/>
                  </a:lnTo>
                  <a:lnTo>
                    <a:pt x="1724" y="302"/>
                  </a:lnTo>
                  <a:lnTo>
                    <a:pt x="1722" y="312"/>
                  </a:lnTo>
                  <a:lnTo>
                    <a:pt x="1716" y="322"/>
                  </a:lnTo>
                  <a:lnTo>
                    <a:pt x="1712" y="332"/>
                  </a:lnTo>
                  <a:lnTo>
                    <a:pt x="1704" y="340"/>
                  </a:lnTo>
                  <a:lnTo>
                    <a:pt x="1694" y="350"/>
                  </a:lnTo>
                  <a:lnTo>
                    <a:pt x="1672" y="368"/>
                  </a:lnTo>
                  <a:lnTo>
                    <a:pt x="1644" y="384"/>
                  </a:lnTo>
                  <a:lnTo>
                    <a:pt x="1610" y="400"/>
                  </a:lnTo>
                  <a:lnTo>
                    <a:pt x="1572" y="416"/>
                  </a:lnTo>
                  <a:lnTo>
                    <a:pt x="1528" y="430"/>
                  </a:lnTo>
                  <a:lnTo>
                    <a:pt x="1482" y="442"/>
                  </a:lnTo>
                  <a:lnTo>
                    <a:pt x="1430" y="452"/>
                  </a:lnTo>
                  <a:lnTo>
                    <a:pt x="1374" y="462"/>
                  </a:lnTo>
                  <a:lnTo>
                    <a:pt x="1316" y="470"/>
                  </a:lnTo>
                  <a:lnTo>
                    <a:pt x="1254" y="478"/>
                  </a:lnTo>
                  <a:lnTo>
                    <a:pt x="1190" y="482"/>
                  </a:lnTo>
                  <a:lnTo>
                    <a:pt x="1124" y="486"/>
                  </a:lnTo>
                  <a:lnTo>
                    <a:pt x="1056" y="486"/>
                  </a:lnTo>
                  <a:lnTo>
                    <a:pt x="1056" y="486"/>
                  </a:lnTo>
                  <a:close/>
                </a:path>
              </a:pathLst>
            </a:custGeom>
            <a:grpFill/>
            <a:ln>
              <a:noFill/>
            </a:ln>
          </p:spPr>
          <p:txBody>
            <a:bodyPr vert="horz" wrap="square" lIns="121920" tIns="60960" rIns="121920" bIns="60960" numCol="1" anchor="t" anchorCtr="0" compatLnSpc="1">
              <a:prstTxWarp prst="textNoShape">
                <a:avLst/>
              </a:prstTxWarp>
            </a:bodyPr>
            <a:lstStyle/>
            <a:p>
              <a:pPr>
                <a:lnSpc>
                  <a:spcPct val="120000"/>
                </a:lnSpc>
              </a:pPr>
              <a:endParaRPr lang="zh-CN" altLang="en-US" sz="2400">
                <a:cs typeface="+mn-ea"/>
                <a:sym typeface="+mn-lt"/>
              </a:endParaRPr>
            </a:p>
          </p:txBody>
        </p:sp>
        <p:grpSp>
          <p:nvGrpSpPr>
            <p:cNvPr id="7" name="组合 6"/>
            <p:cNvGrpSpPr/>
            <p:nvPr/>
          </p:nvGrpSpPr>
          <p:grpSpPr>
            <a:xfrm flipH="1">
              <a:off x="3304959" y="1840848"/>
              <a:ext cx="858698" cy="2205476"/>
              <a:chOff x="3712369" y="1840848"/>
              <a:chExt cx="858698" cy="2205476"/>
            </a:xfrm>
            <a:grpFill/>
          </p:grpSpPr>
          <p:sp>
            <p:nvSpPr>
              <p:cNvPr id="8" name="Freeform 5"/>
              <p:cNvSpPr>
                <a:spLocks/>
              </p:cNvSpPr>
              <p:nvPr/>
            </p:nvSpPr>
            <p:spPr bwMode="auto">
              <a:xfrm>
                <a:off x="3971795" y="1840848"/>
                <a:ext cx="339845" cy="339839"/>
              </a:xfrm>
              <a:custGeom>
                <a:avLst/>
                <a:gdLst>
                  <a:gd name="T0" fmla="*/ 486 w 486"/>
                  <a:gd name="T1" fmla="*/ 244 h 486"/>
                  <a:gd name="T2" fmla="*/ 482 w 486"/>
                  <a:gd name="T3" fmla="*/ 292 h 486"/>
                  <a:gd name="T4" fmla="*/ 468 w 486"/>
                  <a:gd name="T5" fmla="*/ 338 h 486"/>
                  <a:gd name="T6" fmla="*/ 444 w 486"/>
                  <a:gd name="T7" fmla="*/ 380 h 486"/>
                  <a:gd name="T8" fmla="*/ 416 w 486"/>
                  <a:gd name="T9" fmla="*/ 416 h 486"/>
                  <a:gd name="T10" fmla="*/ 380 w 486"/>
                  <a:gd name="T11" fmla="*/ 444 h 486"/>
                  <a:gd name="T12" fmla="*/ 338 w 486"/>
                  <a:gd name="T13" fmla="*/ 468 h 486"/>
                  <a:gd name="T14" fmla="*/ 292 w 486"/>
                  <a:gd name="T15" fmla="*/ 482 h 486"/>
                  <a:gd name="T16" fmla="*/ 244 w 486"/>
                  <a:gd name="T17" fmla="*/ 486 h 486"/>
                  <a:gd name="T18" fmla="*/ 218 w 486"/>
                  <a:gd name="T19" fmla="*/ 486 h 486"/>
                  <a:gd name="T20" fmla="*/ 170 w 486"/>
                  <a:gd name="T21" fmla="*/ 476 h 486"/>
                  <a:gd name="T22" fmla="*/ 128 w 486"/>
                  <a:gd name="T23" fmla="*/ 458 h 486"/>
                  <a:gd name="T24" fmla="*/ 88 w 486"/>
                  <a:gd name="T25" fmla="*/ 430 h 486"/>
                  <a:gd name="T26" fmla="*/ 56 w 486"/>
                  <a:gd name="T27" fmla="*/ 398 h 486"/>
                  <a:gd name="T28" fmla="*/ 30 w 486"/>
                  <a:gd name="T29" fmla="*/ 360 h 486"/>
                  <a:gd name="T30" fmla="*/ 12 w 486"/>
                  <a:gd name="T31" fmla="*/ 316 h 486"/>
                  <a:gd name="T32" fmla="*/ 2 w 486"/>
                  <a:gd name="T33" fmla="*/ 268 h 486"/>
                  <a:gd name="T34" fmla="*/ 0 w 486"/>
                  <a:gd name="T35" fmla="*/ 244 h 486"/>
                  <a:gd name="T36" fmla="*/ 6 w 486"/>
                  <a:gd name="T37" fmla="*/ 194 h 486"/>
                  <a:gd name="T38" fmla="*/ 20 w 486"/>
                  <a:gd name="T39" fmla="*/ 148 h 486"/>
                  <a:gd name="T40" fmla="*/ 42 w 486"/>
                  <a:gd name="T41" fmla="*/ 108 h 486"/>
                  <a:gd name="T42" fmla="*/ 72 w 486"/>
                  <a:gd name="T43" fmla="*/ 72 h 486"/>
                  <a:gd name="T44" fmla="*/ 108 w 486"/>
                  <a:gd name="T45" fmla="*/ 42 h 486"/>
                  <a:gd name="T46" fmla="*/ 148 w 486"/>
                  <a:gd name="T47" fmla="*/ 20 h 486"/>
                  <a:gd name="T48" fmla="*/ 194 w 486"/>
                  <a:gd name="T49" fmla="*/ 6 h 486"/>
                  <a:gd name="T50" fmla="*/ 244 w 486"/>
                  <a:gd name="T51" fmla="*/ 0 h 486"/>
                  <a:gd name="T52" fmla="*/ 268 w 486"/>
                  <a:gd name="T53" fmla="*/ 2 h 486"/>
                  <a:gd name="T54" fmla="*/ 316 w 486"/>
                  <a:gd name="T55" fmla="*/ 12 h 486"/>
                  <a:gd name="T56" fmla="*/ 360 w 486"/>
                  <a:gd name="T57" fmla="*/ 30 h 486"/>
                  <a:gd name="T58" fmla="*/ 398 w 486"/>
                  <a:gd name="T59" fmla="*/ 56 h 486"/>
                  <a:gd name="T60" fmla="*/ 430 w 486"/>
                  <a:gd name="T61" fmla="*/ 88 h 486"/>
                  <a:gd name="T62" fmla="*/ 458 w 486"/>
                  <a:gd name="T63" fmla="*/ 128 h 486"/>
                  <a:gd name="T64" fmla="*/ 476 w 486"/>
                  <a:gd name="T65" fmla="*/ 170 h 486"/>
                  <a:gd name="T66" fmla="*/ 486 w 486"/>
                  <a:gd name="T67" fmla="*/ 218 h 486"/>
                  <a:gd name="T68" fmla="*/ 486 w 486"/>
                  <a:gd name="T69" fmla="*/ 24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 h="486">
                    <a:moveTo>
                      <a:pt x="486" y="244"/>
                    </a:moveTo>
                    <a:lnTo>
                      <a:pt x="486" y="244"/>
                    </a:lnTo>
                    <a:lnTo>
                      <a:pt x="486" y="268"/>
                    </a:lnTo>
                    <a:lnTo>
                      <a:pt x="482" y="292"/>
                    </a:lnTo>
                    <a:lnTo>
                      <a:pt x="476" y="316"/>
                    </a:lnTo>
                    <a:lnTo>
                      <a:pt x="468" y="338"/>
                    </a:lnTo>
                    <a:lnTo>
                      <a:pt x="458" y="360"/>
                    </a:lnTo>
                    <a:lnTo>
                      <a:pt x="444" y="380"/>
                    </a:lnTo>
                    <a:lnTo>
                      <a:pt x="430" y="398"/>
                    </a:lnTo>
                    <a:lnTo>
                      <a:pt x="416" y="416"/>
                    </a:lnTo>
                    <a:lnTo>
                      <a:pt x="398" y="430"/>
                    </a:lnTo>
                    <a:lnTo>
                      <a:pt x="380" y="444"/>
                    </a:lnTo>
                    <a:lnTo>
                      <a:pt x="360" y="458"/>
                    </a:lnTo>
                    <a:lnTo>
                      <a:pt x="338" y="468"/>
                    </a:lnTo>
                    <a:lnTo>
                      <a:pt x="316" y="476"/>
                    </a:lnTo>
                    <a:lnTo>
                      <a:pt x="292" y="482"/>
                    </a:lnTo>
                    <a:lnTo>
                      <a:pt x="268" y="486"/>
                    </a:lnTo>
                    <a:lnTo>
                      <a:pt x="244" y="486"/>
                    </a:lnTo>
                    <a:lnTo>
                      <a:pt x="244" y="486"/>
                    </a:lnTo>
                    <a:lnTo>
                      <a:pt x="218" y="486"/>
                    </a:lnTo>
                    <a:lnTo>
                      <a:pt x="194" y="482"/>
                    </a:lnTo>
                    <a:lnTo>
                      <a:pt x="170" y="476"/>
                    </a:lnTo>
                    <a:lnTo>
                      <a:pt x="148" y="468"/>
                    </a:lnTo>
                    <a:lnTo>
                      <a:pt x="128" y="458"/>
                    </a:lnTo>
                    <a:lnTo>
                      <a:pt x="108" y="444"/>
                    </a:lnTo>
                    <a:lnTo>
                      <a:pt x="88" y="430"/>
                    </a:lnTo>
                    <a:lnTo>
                      <a:pt x="72" y="416"/>
                    </a:lnTo>
                    <a:lnTo>
                      <a:pt x="56" y="398"/>
                    </a:lnTo>
                    <a:lnTo>
                      <a:pt x="42" y="380"/>
                    </a:lnTo>
                    <a:lnTo>
                      <a:pt x="30" y="360"/>
                    </a:lnTo>
                    <a:lnTo>
                      <a:pt x="20" y="338"/>
                    </a:lnTo>
                    <a:lnTo>
                      <a:pt x="12" y="316"/>
                    </a:lnTo>
                    <a:lnTo>
                      <a:pt x="6" y="292"/>
                    </a:lnTo>
                    <a:lnTo>
                      <a:pt x="2" y="268"/>
                    </a:lnTo>
                    <a:lnTo>
                      <a:pt x="0" y="244"/>
                    </a:lnTo>
                    <a:lnTo>
                      <a:pt x="0" y="244"/>
                    </a:lnTo>
                    <a:lnTo>
                      <a:pt x="2" y="218"/>
                    </a:lnTo>
                    <a:lnTo>
                      <a:pt x="6" y="194"/>
                    </a:lnTo>
                    <a:lnTo>
                      <a:pt x="12" y="170"/>
                    </a:lnTo>
                    <a:lnTo>
                      <a:pt x="20" y="148"/>
                    </a:lnTo>
                    <a:lnTo>
                      <a:pt x="30" y="128"/>
                    </a:lnTo>
                    <a:lnTo>
                      <a:pt x="42" y="108"/>
                    </a:lnTo>
                    <a:lnTo>
                      <a:pt x="56" y="88"/>
                    </a:lnTo>
                    <a:lnTo>
                      <a:pt x="72" y="72"/>
                    </a:lnTo>
                    <a:lnTo>
                      <a:pt x="88" y="56"/>
                    </a:lnTo>
                    <a:lnTo>
                      <a:pt x="108" y="42"/>
                    </a:lnTo>
                    <a:lnTo>
                      <a:pt x="128" y="30"/>
                    </a:lnTo>
                    <a:lnTo>
                      <a:pt x="148" y="20"/>
                    </a:lnTo>
                    <a:lnTo>
                      <a:pt x="170" y="12"/>
                    </a:lnTo>
                    <a:lnTo>
                      <a:pt x="194" y="6"/>
                    </a:lnTo>
                    <a:lnTo>
                      <a:pt x="218" y="2"/>
                    </a:lnTo>
                    <a:lnTo>
                      <a:pt x="244" y="0"/>
                    </a:lnTo>
                    <a:lnTo>
                      <a:pt x="244" y="0"/>
                    </a:lnTo>
                    <a:lnTo>
                      <a:pt x="268" y="2"/>
                    </a:lnTo>
                    <a:lnTo>
                      <a:pt x="292" y="6"/>
                    </a:lnTo>
                    <a:lnTo>
                      <a:pt x="316" y="12"/>
                    </a:lnTo>
                    <a:lnTo>
                      <a:pt x="338" y="20"/>
                    </a:lnTo>
                    <a:lnTo>
                      <a:pt x="360" y="30"/>
                    </a:lnTo>
                    <a:lnTo>
                      <a:pt x="380" y="42"/>
                    </a:lnTo>
                    <a:lnTo>
                      <a:pt x="398" y="56"/>
                    </a:lnTo>
                    <a:lnTo>
                      <a:pt x="416" y="72"/>
                    </a:lnTo>
                    <a:lnTo>
                      <a:pt x="430" y="88"/>
                    </a:lnTo>
                    <a:lnTo>
                      <a:pt x="444" y="108"/>
                    </a:lnTo>
                    <a:lnTo>
                      <a:pt x="458" y="128"/>
                    </a:lnTo>
                    <a:lnTo>
                      <a:pt x="468" y="148"/>
                    </a:lnTo>
                    <a:lnTo>
                      <a:pt x="476" y="170"/>
                    </a:lnTo>
                    <a:lnTo>
                      <a:pt x="482" y="194"/>
                    </a:lnTo>
                    <a:lnTo>
                      <a:pt x="486" y="218"/>
                    </a:lnTo>
                    <a:lnTo>
                      <a:pt x="486" y="244"/>
                    </a:lnTo>
                    <a:lnTo>
                      <a:pt x="48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nSpc>
                    <a:spcPct val="120000"/>
                  </a:lnSpc>
                </a:pPr>
                <a:endParaRPr lang="zh-CN" altLang="en-US" sz="2400">
                  <a:cs typeface="+mn-ea"/>
                  <a:sym typeface="+mn-lt"/>
                </a:endParaRPr>
              </a:p>
            </p:txBody>
          </p:sp>
          <p:sp>
            <p:nvSpPr>
              <p:cNvPr id="9" name="Freeform 6"/>
              <p:cNvSpPr>
                <a:spLocks/>
              </p:cNvSpPr>
              <p:nvPr/>
            </p:nvSpPr>
            <p:spPr bwMode="auto">
              <a:xfrm>
                <a:off x="3712369"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nSpc>
                    <a:spcPct val="120000"/>
                  </a:lnSpc>
                </a:pPr>
                <a:endParaRPr lang="zh-CN" altLang="en-US" sz="2400">
                  <a:cs typeface="+mn-ea"/>
                  <a:sym typeface="+mn-lt"/>
                </a:endParaRPr>
              </a:p>
            </p:txBody>
          </p:sp>
        </p:grpSp>
      </p:grpSp>
      <p:grpSp>
        <p:nvGrpSpPr>
          <p:cNvPr id="11" name="组合 10"/>
          <p:cNvGrpSpPr/>
          <p:nvPr/>
        </p:nvGrpSpPr>
        <p:grpSpPr>
          <a:xfrm>
            <a:off x="3952589" y="2114239"/>
            <a:ext cx="633955" cy="2678554"/>
            <a:chOff x="2961056" y="2004125"/>
            <a:chExt cx="475466" cy="1590541"/>
          </a:xfrm>
        </p:grpSpPr>
        <p:cxnSp>
          <p:nvCxnSpPr>
            <p:cNvPr id="16" name="直接连接符 15"/>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H="1">
            <a:off x="7651756" y="2114239"/>
            <a:ext cx="633955" cy="2678554"/>
            <a:chOff x="2961056" y="2004125"/>
            <a:chExt cx="475466" cy="1590541"/>
          </a:xfrm>
        </p:grpSpPr>
        <p:cxnSp>
          <p:nvCxnSpPr>
            <p:cNvPr id="13" name="直接连接符 12"/>
            <p:cNvCxnSpPr/>
            <p:nvPr/>
          </p:nvCxnSpPr>
          <p:spPr>
            <a:xfrm>
              <a:off x="2961056" y="2004125"/>
              <a:ext cx="475466" cy="0"/>
            </a:xfrm>
            <a:prstGeom prst="line">
              <a:avLst/>
            </a:prstGeom>
            <a:ln w="127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61056" y="2799396"/>
              <a:ext cx="230651" cy="0"/>
            </a:xfrm>
            <a:prstGeom prst="line">
              <a:avLst/>
            </a:prstGeom>
            <a:ln w="127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961056" y="3594666"/>
              <a:ext cx="475466" cy="0"/>
            </a:xfrm>
            <a:prstGeom prst="line">
              <a:avLst/>
            </a:prstGeom>
            <a:ln w="127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5849327" y="2547316"/>
            <a:ext cx="555625" cy="1440000"/>
            <a:chOff x="4365938" y="1924197"/>
            <a:chExt cx="416719" cy="1080000"/>
          </a:xfrm>
          <a:solidFill>
            <a:schemeClr val="accent6"/>
          </a:solidFill>
        </p:grpSpPr>
        <p:cxnSp>
          <p:nvCxnSpPr>
            <p:cNvPr id="28" name="直接连接符 27"/>
            <p:cNvCxnSpPr/>
            <p:nvPr/>
          </p:nvCxnSpPr>
          <p:spPr>
            <a:xfrm>
              <a:off x="4574297" y="1924197"/>
              <a:ext cx="0" cy="1080000"/>
            </a:xfrm>
            <a:prstGeom prst="line">
              <a:avLst/>
            </a:prstGeom>
            <a:grpFill/>
            <a:ln w="28575">
              <a:solidFill>
                <a:schemeClr val="bg2">
                  <a:lumMod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4365938" y="2255838"/>
              <a:ext cx="416719" cy="416719"/>
            </a:xfrm>
            <a:prstGeom prst="ellipse">
              <a:avLst/>
            </a:prstGeom>
            <a:solidFill>
              <a:schemeClr val="tx1">
                <a:lumMod val="75000"/>
                <a:lumOff val="25000"/>
              </a:schemeClr>
            </a:solid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cs typeface="+mn-ea"/>
                <a:sym typeface="+mn-lt"/>
              </a:endParaRPr>
            </a:p>
          </p:txBody>
        </p:sp>
        <p:sp>
          <p:nvSpPr>
            <p:cNvPr id="30" name="矩形 29"/>
            <p:cNvSpPr/>
            <p:nvPr/>
          </p:nvSpPr>
          <p:spPr>
            <a:xfrm>
              <a:off x="4385389" y="2312160"/>
              <a:ext cx="378950" cy="304074"/>
            </a:xfrm>
            <a:prstGeom prst="rect">
              <a:avLst/>
            </a:prstGeom>
            <a:noFill/>
            <a:ln>
              <a:noFill/>
            </a:ln>
          </p:spPr>
          <p:txBody>
            <a:bodyPr wrap="none" anchor="ctr">
              <a:spAutoFit/>
            </a:bodyPr>
            <a:lstStyle/>
            <a:p>
              <a:pPr algn="ctr">
                <a:lnSpc>
                  <a:spcPct val="120000"/>
                </a:lnSpc>
              </a:pPr>
              <a:r>
                <a:rPr lang="en-US" altLang="zh-CN" sz="1867" dirty="0">
                  <a:solidFill>
                    <a:schemeClr val="bg1"/>
                  </a:solidFill>
                  <a:cs typeface="+mn-ea"/>
                  <a:sym typeface="+mn-lt"/>
                </a:rPr>
                <a:t>VS</a:t>
              </a:r>
              <a:endParaRPr lang="zh-CN" altLang="en-US" sz="1867" dirty="0">
                <a:solidFill>
                  <a:schemeClr val="bg1"/>
                </a:solidFill>
                <a:cs typeface="+mn-ea"/>
                <a:sym typeface="+mn-lt"/>
              </a:endParaRPr>
            </a:p>
          </p:txBody>
        </p:sp>
      </p:grpSp>
      <p:grpSp>
        <p:nvGrpSpPr>
          <p:cNvPr id="25" name="组合 24">
            <a:extLst>
              <a:ext uri="{FF2B5EF4-FFF2-40B4-BE49-F238E27FC236}">
                <a16:creationId xmlns:a16="http://schemas.microsoft.com/office/drawing/2014/main" id="{8A46EDEC-5F2F-4870-88DC-0E3E43C63780}"/>
              </a:ext>
            </a:extLst>
          </p:cNvPr>
          <p:cNvGrpSpPr/>
          <p:nvPr/>
        </p:nvGrpSpPr>
        <p:grpSpPr>
          <a:xfrm>
            <a:off x="8380004" y="1545510"/>
            <a:ext cx="3139821" cy="1139508"/>
            <a:chOff x="8380004" y="1545510"/>
            <a:chExt cx="3139821" cy="1139508"/>
          </a:xfrm>
        </p:grpSpPr>
        <p:sp>
          <p:nvSpPr>
            <p:cNvPr id="32" name="文本框 27"/>
            <p:cNvSpPr txBox="1"/>
            <p:nvPr/>
          </p:nvSpPr>
          <p:spPr>
            <a:xfrm>
              <a:off x="8380004" y="1545510"/>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dirty="0">
                  <a:solidFill>
                    <a:schemeClr val="tx1">
                      <a:lumMod val="65000"/>
                      <a:lumOff val="35000"/>
                    </a:schemeClr>
                  </a:solidFill>
                  <a:cs typeface="+mn-ea"/>
                  <a:sym typeface="+mn-lt"/>
                </a:rPr>
                <a:t>标题添加此处</a:t>
              </a:r>
            </a:p>
          </p:txBody>
        </p:sp>
        <p:sp>
          <p:nvSpPr>
            <p:cNvPr id="33" name="文本框 28"/>
            <p:cNvSpPr txBox="1"/>
            <p:nvPr/>
          </p:nvSpPr>
          <p:spPr>
            <a:xfrm>
              <a:off x="8380004" y="1984120"/>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ct val="0"/>
                </a:spcBef>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grpSp>
        <p:nvGrpSpPr>
          <p:cNvPr id="21" name="组合 20">
            <a:extLst>
              <a:ext uri="{FF2B5EF4-FFF2-40B4-BE49-F238E27FC236}">
                <a16:creationId xmlns:a16="http://schemas.microsoft.com/office/drawing/2014/main" id="{FC8F6E64-3ABD-4C37-9DAF-072FB2477B79}"/>
              </a:ext>
            </a:extLst>
          </p:cNvPr>
          <p:cNvGrpSpPr/>
          <p:nvPr/>
        </p:nvGrpSpPr>
        <p:grpSpPr>
          <a:xfrm>
            <a:off x="8380004" y="3025102"/>
            <a:ext cx="3139821" cy="1139508"/>
            <a:chOff x="8380004" y="3017167"/>
            <a:chExt cx="3139821" cy="1139508"/>
          </a:xfrm>
        </p:grpSpPr>
        <p:sp>
          <p:nvSpPr>
            <p:cNvPr id="38" name="文本框 27"/>
            <p:cNvSpPr txBox="1"/>
            <p:nvPr/>
          </p:nvSpPr>
          <p:spPr>
            <a:xfrm>
              <a:off x="8380004" y="3017167"/>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dirty="0">
                  <a:solidFill>
                    <a:schemeClr val="tx1">
                      <a:lumMod val="65000"/>
                      <a:lumOff val="35000"/>
                    </a:schemeClr>
                  </a:solidFill>
                  <a:cs typeface="+mn-ea"/>
                  <a:sym typeface="+mn-lt"/>
                </a:rPr>
                <a:t>标题添加此处</a:t>
              </a:r>
            </a:p>
          </p:txBody>
        </p:sp>
        <p:sp>
          <p:nvSpPr>
            <p:cNvPr id="39" name="文本框 28"/>
            <p:cNvSpPr txBox="1"/>
            <p:nvPr/>
          </p:nvSpPr>
          <p:spPr>
            <a:xfrm>
              <a:off x="8380004" y="3455777"/>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ct val="0"/>
                </a:spcBef>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grpSp>
        <p:nvGrpSpPr>
          <p:cNvPr id="19" name="组合 18">
            <a:extLst>
              <a:ext uri="{FF2B5EF4-FFF2-40B4-BE49-F238E27FC236}">
                <a16:creationId xmlns:a16="http://schemas.microsoft.com/office/drawing/2014/main" id="{DB25CE9E-46F7-4143-953C-5DC42FF0382E}"/>
              </a:ext>
            </a:extLst>
          </p:cNvPr>
          <p:cNvGrpSpPr/>
          <p:nvPr/>
        </p:nvGrpSpPr>
        <p:grpSpPr>
          <a:xfrm>
            <a:off x="8380004" y="4504693"/>
            <a:ext cx="3139821" cy="1139508"/>
            <a:chOff x="8380004" y="4504693"/>
            <a:chExt cx="3139821" cy="1139508"/>
          </a:xfrm>
        </p:grpSpPr>
        <p:sp>
          <p:nvSpPr>
            <p:cNvPr id="41" name="文本框 27"/>
            <p:cNvSpPr txBox="1"/>
            <p:nvPr/>
          </p:nvSpPr>
          <p:spPr>
            <a:xfrm>
              <a:off x="8380004" y="4504693"/>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dirty="0">
                  <a:solidFill>
                    <a:schemeClr val="tx1">
                      <a:lumMod val="65000"/>
                      <a:lumOff val="35000"/>
                    </a:schemeClr>
                  </a:solidFill>
                  <a:cs typeface="+mn-ea"/>
                  <a:sym typeface="+mn-lt"/>
                </a:rPr>
                <a:t>标题添加此处</a:t>
              </a:r>
            </a:p>
          </p:txBody>
        </p:sp>
        <p:sp>
          <p:nvSpPr>
            <p:cNvPr id="42" name="文本框 28"/>
            <p:cNvSpPr txBox="1"/>
            <p:nvPr/>
          </p:nvSpPr>
          <p:spPr>
            <a:xfrm>
              <a:off x="8380004" y="4943303"/>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grpSp>
        <p:nvGrpSpPr>
          <p:cNvPr id="26" name="组合 25">
            <a:extLst>
              <a:ext uri="{FF2B5EF4-FFF2-40B4-BE49-F238E27FC236}">
                <a16:creationId xmlns:a16="http://schemas.microsoft.com/office/drawing/2014/main" id="{FB42C636-3962-4836-B2EE-21EA816F3FAC}"/>
              </a:ext>
            </a:extLst>
          </p:cNvPr>
          <p:cNvGrpSpPr/>
          <p:nvPr/>
        </p:nvGrpSpPr>
        <p:grpSpPr>
          <a:xfrm>
            <a:off x="669865" y="1545510"/>
            <a:ext cx="3139821" cy="1139508"/>
            <a:chOff x="669865" y="1545510"/>
            <a:chExt cx="3139821" cy="1139508"/>
          </a:xfrm>
        </p:grpSpPr>
        <p:sp>
          <p:nvSpPr>
            <p:cNvPr id="44" name="文本框 27"/>
            <p:cNvSpPr txBox="1"/>
            <p:nvPr/>
          </p:nvSpPr>
          <p:spPr>
            <a:xfrm>
              <a:off x="1778361" y="1545510"/>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2400" b="1" dirty="0">
                  <a:solidFill>
                    <a:schemeClr val="tx1">
                      <a:lumMod val="65000"/>
                      <a:lumOff val="35000"/>
                    </a:schemeClr>
                  </a:solidFill>
                  <a:cs typeface="+mn-ea"/>
                  <a:sym typeface="+mn-lt"/>
                </a:rPr>
                <a:t>标题添加此处</a:t>
              </a:r>
            </a:p>
          </p:txBody>
        </p:sp>
        <p:sp>
          <p:nvSpPr>
            <p:cNvPr id="45" name="文本框 28"/>
            <p:cNvSpPr txBox="1"/>
            <p:nvPr/>
          </p:nvSpPr>
          <p:spPr>
            <a:xfrm>
              <a:off x="669865" y="1984120"/>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grpSp>
        <p:nvGrpSpPr>
          <p:cNvPr id="34" name="组合 33">
            <a:extLst>
              <a:ext uri="{FF2B5EF4-FFF2-40B4-BE49-F238E27FC236}">
                <a16:creationId xmlns:a16="http://schemas.microsoft.com/office/drawing/2014/main" id="{F7B041A4-E9A2-4BFA-901E-8D0E9EDCD23B}"/>
              </a:ext>
            </a:extLst>
          </p:cNvPr>
          <p:cNvGrpSpPr/>
          <p:nvPr/>
        </p:nvGrpSpPr>
        <p:grpSpPr>
          <a:xfrm>
            <a:off x="669865" y="3025102"/>
            <a:ext cx="3139821" cy="1139508"/>
            <a:chOff x="669865" y="3017167"/>
            <a:chExt cx="3139821" cy="1139508"/>
          </a:xfrm>
        </p:grpSpPr>
        <p:sp>
          <p:nvSpPr>
            <p:cNvPr id="47" name="文本框 27"/>
            <p:cNvSpPr txBox="1"/>
            <p:nvPr/>
          </p:nvSpPr>
          <p:spPr>
            <a:xfrm>
              <a:off x="1778361" y="3017167"/>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2400" b="1" dirty="0">
                  <a:solidFill>
                    <a:schemeClr val="tx1">
                      <a:lumMod val="65000"/>
                      <a:lumOff val="35000"/>
                    </a:schemeClr>
                  </a:solidFill>
                  <a:cs typeface="+mn-ea"/>
                  <a:sym typeface="+mn-lt"/>
                </a:rPr>
                <a:t>标题添加此处</a:t>
              </a:r>
            </a:p>
          </p:txBody>
        </p:sp>
        <p:sp>
          <p:nvSpPr>
            <p:cNvPr id="48" name="文本框 28"/>
            <p:cNvSpPr txBox="1"/>
            <p:nvPr/>
          </p:nvSpPr>
          <p:spPr>
            <a:xfrm>
              <a:off x="669865" y="3455777"/>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spcBef>
                  <a:spcPct val="0"/>
                </a:spcBef>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grpSp>
        <p:nvGrpSpPr>
          <p:cNvPr id="35" name="组合 34">
            <a:extLst>
              <a:ext uri="{FF2B5EF4-FFF2-40B4-BE49-F238E27FC236}">
                <a16:creationId xmlns:a16="http://schemas.microsoft.com/office/drawing/2014/main" id="{8C971E3F-18B0-409A-A7E9-F380A4F6A257}"/>
              </a:ext>
            </a:extLst>
          </p:cNvPr>
          <p:cNvGrpSpPr/>
          <p:nvPr/>
        </p:nvGrpSpPr>
        <p:grpSpPr>
          <a:xfrm>
            <a:off x="669865" y="4504693"/>
            <a:ext cx="3139821" cy="1139508"/>
            <a:chOff x="669865" y="4504693"/>
            <a:chExt cx="3139821" cy="1139508"/>
          </a:xfrm>
        </p:grpSpPr>
        <p:sp>
          <p:nvSpPr>
            <p:cNvPr id="50" name="文本框 27"/>
            <p:cNvSpPr txBox="1"/>
            <p:nvPr/>
          </p:nvSpPr>
          <p:spPr>
            <a:xfrm>
              <a:off x="1778361" y="4504693"/>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2400" b="1" dirty="0">
                  <a:solidFill>
                    <a:schemeClr val="tx1">
                      <a:lumMod val="65000"/>
                      <a:lumOff val="35000"/>
                    </a:schemeClr>
                  </a:solidFill>
                  <a:cs typeface="+mn-ea"/>
                  <a:sym typeface="+mn-lt"/>
                </a:rPr>
                <a:t>标题添加此处</a:t>
              </a:r>
            </a:p>
          </p:txBody>
        </p:sp>
        <p:sp>
          <p:nvSpPr>
            <p:cNvPr id="51" name="文本框 28"/>
            <p:cNvSpPr txBox="1"/>
            <p:nvPr/>
          </p:nvSpPr>
          <p:spPr>
            <a:xfrm>
              <a:off x="669865" y="4943303"/>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spcBef>
                  <a:spcPct val="0"/>
                </a:spcBef>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sp>
        <p:nvSpPr>
          <p:cNvPr id="23" name="页脚占位符 22">
            <a:extLst>
              <a:ext uri="{FF2B5EF4-FFF2-40B4-BE49-F238E27FC236}">
                <a16:creationId xmlns:a16="http://schemas.microsoft.com/office/drawing/2014/main" id="{0ED33330-8EAB-4341-A748-862C2EA79CBF}"/>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10" name="灯片编号占位符 9">
            <a:extLst>
              <a:ext uri="{FF2B5EF4-FFF2-40B4-BE49-F238E27FC236}">
                <a16:creationId xmlns:a16="http://schemas.microsoft.com/office/drawing/2014/main" id="{65F313A8-32C3-4C70-B914-FBE50DF70135}"/>
              </a:ext>
            </a:extLst>
          </p:cNvPr>
          <p:cNvSpPr>
            <a:spLocks noGrp="1"/>
          </p:cNvSpPr>
          <p:nvPr>
            <p:ph type="sldNum" sz="quarter" idx="4"/>
          </p:nvPr>
        </p:nvSpPr>
        <p:spPr/>
        <p:txBody>
          <a:bodyPr/>
          <a:lstStyle/>
          <a:p>
            <a:r>
              <a:rPr lang="en-US" altLang="zh-CN"/>
              <a:t>- </a:t>
            </a:r>
            <a:fld id="{A548B57D-AE10-4CF7-A9DF-59FEFA91B28E}" type="slidenum">
              <a:rPr lang="zh-CN" altLang="en-US" smtClean="0"/>
              <a:pPr/>
              <a:t>18</a:t>
            </a:fld>
            <a:r>
              <a:rPr lang="zh-CN" altLang="en-US"/>
              <a:t> </a:t>
            </a:r>
            <a:r>
              <a:rPr lang="en-US" altLang="zh-CN"/>
              <a:t>-</a:t>
            </a:r>
            <a:endParaRPr lang="zh-CN" altLang="en-US" dirty="0"/>
          </a:p>
        </p:txBody>
      </p:sp>
      <p:sp>
        <p:nvSpPr>
          <p:cNvPr id="22" name="文本占位符 21">
            <a:extLst>
              <a:ext uri="{FF2B5EF4-FFF2-40B4-BE49-F238E27FC236}">
                <a16:creationId xmlns:a16="http://schemas.microsoft.com/office/drawing/2014/main" id="{6FB942A6-998F-449F-9B66-A4793A8E8F59}"/>
              </a:ext>
            </a:extLst>
          </p:cNvPr>
          <p:cNvSpPr>
            <a:spLocks noGrp="1"/>
          </p:cNvSpPr>
          <p:nvPr>
            <p:ph type="body" sz="quarter" idx="10"/>
          </p:nvPr>
        </p:nvSpPr>
        <p:spPr/>
        <p:txBody>
          <a:bodyPr/>
          <a:lstStyle/>
          <a:p>
            <a:r>
              <a:rPr lang="zh-CN" altLang="en-US" dirty="0">
                <a:sym typeface="+mn-lt"/>
              </a:rPr>
              <a:t>图示举例</a:t>
            </a:r>
          </a:p>
        </p:txBody>
      </p:sp>
    </p:spTree>
    <p:extLst>
      <p:ext uri="{BB962C8B-B14F-4D97-AF65-F5344CB8AC3E}">
        <p14:creationId xmlns:p14="http://schemas.microsoft.com/office/powerpoint/2010/main" val="40917236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B0C24C30-A3EA-45F2-A9D8-3C8A4E3F4580}"/>
              </a:ext>
            </a:extLst>
          </p:cNvPr>
          <p:cNvSpPr>
            <a:spLocks noGrp="1"/>
          </p:cNvSpPr>
          <p:nvPr>
            <p:ph type="ftr" sz="quarter" idx="3"/>
          </p:nvPr>
        </p:nvSpPr>
        <p:spPr/>
        <p:txBody>
          <a:bodyPr/>
          <a:lstStyle/>
          <a:p>
            <a:r>
              <a:rPr lang="zh-CN" altLang="en-US"/>
              <a:t>河北农业大学</a:t>
            </a:r>
          </a:p>
        </p:txBody>
      </p:sp>
      <p:sp>
        <p:nvSpPr>
          <p:cNvPr id="2" name="灯片编号占位符 1">
            <a:extLst>
              <a:ext uri="{FF2B5EF4-FFF2-40B4-BE49-F238E27FC236}">
                <a16:creationId xmlns:a16="http://schemas.microsoft.com/office/drawing/2014/main" id="{33989641-F0C8-40A6-8691-FE6196B6DA16}"/>
              </a:ext>
            </a:extLst>
          </p:cNvPr>
          <p:cNvSpPr>
            <a:spLocks noGrp="1"/>
          </p:cNvSpPr>
          <p:nvPr>
            <p:ph type="sldNum" sz="quarter" idx="4"/>
          </p:nvPr>
        </p:nvSpPr>
        <p:spPr/>
        <p:txBody>
          <a:bodyPr/>
          <a:lstStyle/>
          <a:p>
            <a:r>
              <a:rPr lang="en-US" altLang="zh-CN"/>
              <a:t>- </a:t>
            </a:r>
            <a:fld id="{A548B57D-AE10-4CF7-A9DF-59FEFA91B28E}" type="slidenum">
              <a:rPr lang="zh-CN" altLang="en-US" smtClean="0"/>
              <a:pPr/>
              <a:t>19</a:t>
            </a:fld>
            <a:r>
              <a:rPr lang="zh-CN" altLang="en-US"/>
              <a:t> </a:t>
            </a:r>
            <a:r>
              <a:rPr lang="en-US" altLang="zh-CN"/>
              <a:t>-</a:t>
            </a:r>
            <a:endParaRPr lang="zh-CN" altLang="en-US" dirty="0"/>
          </a:p>
        </p:txBody>
      </p:sp>
      <p:sp>
        <p:nvSpPr>
          <p:cNvPr id="27" name="文本占位符 26">
            <a:extLst>
              <a:ext uri="{FF2B5EF4-FFF2-40B4-BE49-F238E27FC236}">
                <a16:creationId xmlns:a16="http://schemas.microsoft.com/office/drawing/2014/main" id="{1E1EB851-A354-4BCD-9077-AE5A18470959}"/>
              </a:ext>
            </a:extLst>
          </p:cNvPr>
          <p:cNvSpPr>
            <a:spLocks noGrp="1"/>
          </p:cNvSpPr>
          <p:nvPr>
            <p:ph type="body" sz="quarter" idx="10"/>
          </p:nvPr>
        </p:nvSpPr>
        <p:spPr/>
        <p:txBody>
          <a:bodyPr/>
          <a:lstStyle/>
          <a:p>
            <a:r>
              <a:rPr lang="zh-CN" altLang="en-US" dirty="0">
                <a:sym typeface="+mn-lt"/>
              </a:rPr>
              <a:t>图示举例</a:t>
            </a:r>
          </a:p>
        </p:txBody>
      </p:sp>
      <p:grpSp>
        <p:nvGrpSpPr>
          <p:cNvPr id="31" name="组合 30">
            <a:extLst>
              <a:ext uri="{FF2B5EF4-FFF2-40B4-BE49-F238E27FC236}">
                <a16:creationId xmlns:a16="http://schemas.microsoft.com/office/drawing/2014/main" id="{0825A8D4-2A37-43AF-B8F2-28E32BD42854}"/>
              </a:ext>
            </a:extLst>
          </p:cNvPr>
          <p:cNvGrpSpPr/>
          <p:nvPr/>
        </p:nvGrpSpPr>
        <p:grpSpPr>
          <a:xfrm>
            <a:off x="4458430" y="2142053"/>
            <a:ext cx="3275140" cy="3249328"/>
            <a:chOff x="4810253" y="2836769"/>
            <a:chExt cx="2571494" cy="2551227"/>
          </a:xfrm>
        </p:grpSpPr>
        <p:sp>
          <p:nvSpPr>
            <p:cNvPr id="6" name="ïŝ1ïḑê">
              <a:extLst>
                <a:ext uri="{FF2B5EF4-FFF2-40B4-BE49-F238E27FC236}">
                  <a16:creationId xmlns:a16="http://schemas.microsoft.com/office/drawing/2014/main" id="{4EDB37B1-FBDE-4162-B825-FC64FB3ABF64}"/>
                </a:ext>
              </a:extLst>
            </p:cNvPr>
            <p:cNvSpPr/>
            <p:nvPr/>
          </p:nvSpPr>
          <p:spPr>
            <a:xfrm>
              <a:off x="5460069" y="4560386"/>
              <a:ext cx="1685304" cy="827610"/>
            </a:xfrm>
            <a:custGeom>
              <a:avLst/>
              <a:gdLst/>
              <a:ahLst/>
              <a:cxnLst>
                <a:cxn ang="0">
                  <a:pos x="wd2" y="hd2"/>
                </a:cxn>
                <a:cxn ang="5400000">
                  <a:pos x="wd2" y="hd2"/>
                </a:cxn>
                <a:cxn ang="10800000">
                  <a:pos x="wd2" y="hd2"/>
                </a:cxn>
                <a:cxn ang="16200000">
                  <a:pos x="wd2" y="hd2"/>
                </a:cxn>
              </a:cxnLst>
              <a:rect l="0" t="0" r="r" b="b"/>
              <a:pathLst>
                <a:path w="21600" h="21600" extrusionOk="0">
                  <a:moveTo>
                    <a:pt x="17950" y="0"/>
                  </a:moveTo>
                  <a:cubicBezTo>
                    <a:pt x="16358" y="8270"/>
                    <a:pt x="12511" y="13614"/>
                    <a:pt x="8151" y="13614"/>
                  </a:cubicBezTo>
                  <a:cubicBezTo>
                    <a:pt x="6842" y="13614"/>
                    <a:pt x="5553" y="13116"/>
                    <a:pt x="4321" y="12134"/>
                  </a:cubicBezTo>
                  <a:lnTo>
                    <a:pt x="4685" y="10242"/>
                  </a:lnTo>
                  <a:lnTo>
                    <a:pt x="0" y="12967"/>
                  </a:lnTo>
                  <a:lnTo>
                    <a:pt x="2527" y="21453"/>
                  </a:lnTo>
                  <a:lnTo>
                    <a:pt x="2889" y="19569"/>
                  </a:lnTo>
                  <a:cubicBezTo>
                    <a:pt x="4579" y="20916"/>
                    <a:pt x="6349" y="21600"/>
                    <a:pt x="8151" y="21600"/>
                  </a:cubicBezTo>
                  <a:cubicBezTo>
                    <a:pt x="11022" y="21600"/>
                    <a:pt x="13805" y="19874"/>
                    <a:pt x="16199" y="16609"/>
                  </a:cubicBezTo>
                  <a:cubicBezTo>
                    <a:pt x="18651" y="13265"/>
                    <a:pt x="20519" y="8530"/>
                    <a:pt x="21600" y="2916"/>
                  </a:cubicBezTo>
                  <a:cubicBezTo>
                    <a:pt x="21600" y="2916"/>
                    <a:pt x="17950" y="0"/>
                    <a:pt x="17950" y="0"/>
                  </a:cubicBezTo>
                  <a:close/>
                </a:path>
              </a:pathLst>
            </a:custGeom>
            <a:solidFill>
              <a:schemeClr val="bg1">
                <a:lumMod val="95000"/>
              </a:schemeClr>
            </a:solidFill>
            <a:ln w="12700" cap="flat">
              <a:no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228554">
                <a:defRPr sz="3000">
                  <a:solidFill>
                    <a:srgbClr val="FFFFFF"/>
                  </a:solidFill>
                  <a:effectLst>
                    <a:outerShdw blurRad="38100" dist="12700" dir="5400000" rotWithShape="0">
                      <a:srgbClr val="000000">
                        <a:alpha val="50000"/>
                      </a:srgbClr>
                    </a:outerShdw>
                  </a:effectLst>
                </a:defRPr>
              </a:pPr>
              <a:endParaRPr/>
            </a:p>
          </p:txBody>
        </p:sp>
        <p:sp>
          <p:nvSpPr>
            <p:cNvPr id="7" name="iśḻiḑê">
              <a:extLst>
                <a:ext uri="{FF2B5EF4-FFF2-40B4-BE49-F238E27FC236}">
                  <a16:creationId xmlns:a16="http://schemas.microsoft.com/office/drawing/2014/main" id="{94FACF31-AEBB-4AEE-8F22-E849851BAE3D}"/>
                </a:ext>
              </a:extLst>
            </p:cNvPr>
            <p:cNvSpPr/>
            <p:nvPr/>
          </p:nvSpPr>
          <p:spPr>
            <a:xfrm>
              <a:off x="4973318" y="3309779"/>
              <a:ext cx="755320" cy="1652460"/>
            </a:xfrm>
            <a:custGeom>
              <a:avLst/>
              <a:gdLst/>
              <a:ahLst/>
              <a:cxnLst>
                <a:cxn ang="0">
                  <a:pos x="wd2" y="hd2"/>
                </a:cxn>
                <a:cxn ang="5400000">
                  <a:pos x="wd2" y="hd2"/>
                </a:cxn>
                <a:cxn ang="10800000">
                  <a:pos x="wd2" y="hd2"/>
                </a:cxn>
                <a:cxn ang="16200000">
                  <a:pos x="wd2" y="hd2"/>
                </a:cxn>
              </a:cxnLst>
              <a:rect l="0" t="0" r="r" b="b"/>
              <a:pathLst>
                <a:path w="21251" h="21600" extrusionOk="0">
                  <a:moveTo>
                    <a:pt x="13651" y="19106"/>
                  </a:moveTo>
                  <a:cubicBezTo>
                    <a:pt x="7680" y="15628"/>
                    <a:pt x="6914" y="10891"/>
                    <a:pt x="11700" y="7039"/>
                  </a:cubicBezTo>
                  <a:cubicBezTo>
                    <a:pt x="13137" y="5882"/>
                    <a:pt x="15017" y="4869"/>
                    <a:pt x="17285" y="4026"/>
                  </a:cubicBezTo>
                  <a:lnTo>
                    <a:pt x="18651" y="4821"/>
                  </a:lnTo>
                  <a:lnTo>
                    <a:pt x="21251" y="0"/>
                  </a:lnTo>
                  <a:lnTo>
                    <a:pt x="10557" y="107"/>
                  </a:lnTo>
                  <a:lnTo>
                    <a:pt x="11917" y="899"/>
                  </a:lnTo>
                  <a:cubicBezTo>
                    <a:pt x="8805" y="2055"/>
                    <a:pt x="6224" y="3448"/>
                    <a:pt x="4247" y="5039"/>
                  </a:cubicBezTo>
                  <a:cubicBezTo>
                    <a:pt x="1095" y="7576"/>
                    <a:pt x="-349" y="10466"/>
                    <a:pt x="71" y="13399"/>
                  </a:cubicBezTo>
                  <a:cubicBezTo>
                    <a:pt x="500" y="16403"/>
                    <a:pt x="2870" y="19239"/>
                    <a:pt x="6923" y="21600"/>
                  </a:cubicBezTo>
                  <a:cubicBezTo>
                    <a:pt x="6923" y="21600"/>
                    <a:pt x="13651" y="19106"/>
                    <a:pt x="13651" y="19106"/>
                  </a:cubicBezTo>
                  <a:close/>
                </a:path>
              </a:pathLst>
            </a:custGeom>
            <a:solidFill>
              <a:schemeClr val="bg1">
                <a:lumMod val="95000"/>
              </a:schemeClr>
            </a:solidFill>
            <a:ln w="12700" cap="flat">
              <a:no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228554">
                <a:defRPr sz="3000">
                  <a:solidFill>
                    <a:srgbClr val="FFFFFF"/>
                  </a:solidFill>
                  <a:effectLst>
                    <a:outerShdw blurRad="38100" dist="12700" dir="5400000" rotWithShape="0">
                      <a:srgbClr val="000000">
                        <a:alpha val="50000"/>
                      </a:srgbClr>
                    </a:outerShdw>
                  </a:effectLst>
                </a:defRPr>
              </a:pPr>
              <a:endParaRPr/>
            </a:p>
          </p:txBody>
        </p:sp>
        <p:sp>
          <p:nvSpPr>
            <p:cNvPr id="8" name="ïŝlîḋê">
              <a:extLst>
                <a:ext uri="{FF2B5EF4-FFF2-40B4-BE49-F238E27FC236}">
                  <a16:creationId xmlns:a16="http://schemas.microsoft.com/office/drawing/2014/main" id="{9CBFC0BD-6B1A-4779-89E2-2905BA9B0050}"/>
                </a:ext>
              </a:extLst>
            </p:cNvPr>
            <p:cNvSpPr/>
            <p:nvPr/>
          </p:nvSpPr>
          <p:spPr>
            <a:xfrm>
              <a:off x="5927731" y="3137940"/>
              <a:ext cx="1359033" cy="1280159"/>
            </a:xfrm>
            <a:custGeom>
              <a:avLst/>
              <a:gdLst/>
              <a:ahLst/>
              <a:cxnLst>
                <a:cxn ang="0">
                  <a:pos x="wd2" y="hd2"/>
                </a:cxn>
                <a:cxn ang="5400000">
                  <a:pos x="wd2" y="hd2"/>
                </a:cxn>
                <a:cxn ang="10800000">
                  <a:pos x="wd2" y="hd2"/>
                </a:cxn>
                <a:cxn ang="16200000">
                  <a:pos x="wd2" y="hd2"/>
                </a:cxn>
              </a:cxnLst>
              <a:rect l="0" t="0" r="r" b="b"/>
              <a:pathLst>
                <a:path w="21600" h="21240" extrusionOk="0">
                  <a:moveTo>
                    <a:pt x="726" y="5232"/>
                  </a:moveTo>
                  <a:cubicBezTo>
                    <a:pt x="6074" y="4389"/>
                    <a:pt x="11276" y="7004"/>
                    <a:pt x="13980" y="11894"/>
                  </a:cubicBezTo>
                  <a:cubicBezTo>
                    <a:pt x="14791" y="13362"/>
                    <a:pt x="15328" y="14965"/>
                    <a:pt x="15574" y="16659"/>
                  </a:cubicBezTo>
                  <a:lnTo>
                    <a:pt x="14351" y="16852"/>
                  </a:lnTo>
                  <a:lnTo>
                    <a:pt x="18692" y="21240"/>
                  </a:lnTo>
                  <a:lnTo>
                    <a:pt x="21600" y="15709"/>
                  </a:lnTo>
                  <a:lnTo>
                    <a:pt x="20382" y="15901"/>
                  </a:lnTo>
                  <a:cubicBezTo>
                    <a:pt x="20044" y="13578"/>
                    <a:pt x="19307" y="11376"/>
                    <a:pt x="18190" y="9356"/>
                  </a:cubicBezTo>
                  <a:cubicBezTo>
                    <a:pt x="16410" y="6136"/>
                    <a:pt x="13775" y="3564"/>
                    <a:pt x="10569" y="1917"/>
                  </a:cubicBezTo>
                  <a:cubicBezTo>
                    <a:pt x="7285" y="229"/>
                    <a:pt x="3630" y="-360"/>
                    <a:pt x="0" y="212"/>
                  </a:cubicBezTo>
                  <a:cubicBezTo>
                    <a:pt x="0" y="212"/>
                    <a:pt x="726" y="5232"/>
                    <a:pt x="726" y="5232"/>
                  </a:cubicBezTo>
                  <a:close/>
                </a:path>
              </a:pathLst>
            </a:custGeom>
            <a:solidFill>
              <a:schemeClr val="bg1">
                <a:lumMod val="95000"/>
              </a:schemeClr>
            </a:solidFill>
            <a:ln w="12700" cap="flat">
              <a:no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228554">
                <a:defRPr sz="3000">
                  <a:solidFill>
                    <a:srgbClr val="FFFFFF"/>
                  </a:solidFill>
                  <a:effectLst>
                    <a:outerShdw blurRad="38100" dist="12700" dir="5400000" rotWithShape="0">
                      <a:srgbClr val="000000">
                        <a:alpha val="50000"/>
                      </a:srgbClr>
                    </a:outerShdw>
                  </a:effectLst>
                </a:defRPr>
              </a:pPr>
              <a:endParaRPr/>
            </a:p>
          </p:txBody>
        </p:sp>
        <p:sp>
          <p:nvSpPr>
            <p:cNvPr id="25" name="iṡḻiḑê">
              <a:extLst>
                <a:ext uri="{FF2B5EF4-FFF2-40B4-BE49-F238E27FC236}">
                  <a16:creationId xmlns:a16="http://schemas.microsoft.com/office/drawing/2014/main" id="{AA3E083B-5A3E-43D5-82BE-D61BA5CA1B76}"/>
                </a:ext>
              </a:extLst>
            </p:cNvPr>
            <p:cNvSpPr/>
            <p:nvPr/>
          </p:nvSpPr>
          <p:spPr>
            <a:xfrm>
              <a:off x="5681840" y="2836769"/>
              <a:ext cx="828320" cy="82850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6" y="0"/>
                    <a:pt x="10800" y="0"/>
                  </a:cubicBezTo>
                  <a:cubicBezTo>
                    <a:pt x="16765" y="0"/>
                    <a:pt x="21600" y="4835"/>
                    <a:pt x="21600" y="10800"/>
                  </a:cubicBezTo>
                  <a:cubicBezTo>
                    <a:pt x="21600" y="16764"/>
                    <a:pt x="16765" y="21600"/>
                    <a:pt x="10800" y="21600"/>
                  </a:cubicBezTo>
                  <a:cubicBezTo>
                    <a:pt x="4836" y="21600"/>
                    <a:pt x="0" y="16764"/>
                    <a:pt x="0" y="10800"/>
                  </a:cubicBezTo>
                  <a:close/>
                </a:path>
              </a:pathLst>
            </a:custGeom>
            <a:solidFill>
              <a:schemeClr val="accent1"/>
            </a:solidFill>
            <a:ln w="38100" cap="flat">
              <a:solidFill>
                <a:schemeClr val="bg1"/>
              </a:solid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sp>
          <p:nvSpPr>
            <p:cNvPr id="26" name="iṩḻiďè">
              <a:extLst>
                <a:ext uri="{FF2B5EF4-FFF2-40B4-BE49-F238E27FC236}">
                  <a16:creationId xmlns:a16="http://schemas.microsoft.com/office/drawing/2014/main" id="{D6169F78-7FCE-44F2-9908-8FDD6D7225AA}"/>
                </a:ext>
              </a:extLst>
            </p:cNvPr>
            <p:cNvSpPr/>
            <p:nvPr/>
          </p:nvSpPr>
          <p:spPr>
            <a:xfrm>
              <a:off x="5903703" y="2997171"/>
              <a:ext cx="384594" cy="507704"/>
            </a:xfrm>
            <a:custGeom>
              <a:avLst/>
              <a:gdLst>
                <a:gd name="connsiteX0" fmla="*/ 55845 w 426738"/>
                <a:gd name="connsiteY0" fmla="*/ 536580 h 563337"/>
                <a:gd name="connsiteX1" fmla="*/ 371677 w 426738"/>
                <a:gd name="connsiteY1" fmla="*/ 536580 h 563337"/>
                <a:gd name="connsiteX2" fmla="*/ 371677 w 426738"/>
                <a:gd name="connsiteY2" fmla="*/ 563337 h 563337"/>
                <a:gd name="connsiteX3" fmla="*/ 55845 w 426738"/>
                <a:gd name="connsiteY3" fmla="*/ 563337 h 563337"/>
                <a:gd name="connsiteX4" fmla="*/ 113334 w 426738"/>
                <a:gd name="connsiteY4" fmla="*/ 402793 h 563337"/>
                <a:gd name="connsiteX5" fmla="*/ 321984 w 426738"/>
                <a:gd name="connsiteY5" fmla="*/ 402793 h 563337"/>
                <a:gd name="connsiteX6" fmla="*/ 321984 w 426738"/>
                <a:gd name="connsiteY6" fmla="*/ 523679 h 563337"/>
                <a:gd name="connsiteX7" fmla="*/ 318010 w 426738"/>
                <a:gd name="connsiteY7" fmla="*/ 523679 h 563337"/>
                <a:gd name="connsiteX8" fmla="*/ 113334 w 426738"/>
                <a:gd name="connsiteY8" fmla="*/ 523679 h 563337"/>
                <a:gd name="connsiteX9" fmla="*/ 290306 w 426738"/>
                <a:gd name="connsiteY9" fmla="*/ 252920 h 563337"/>
                <a:gd name="connsiteX10" fmla="*/ 339972 w 426738"/>
                <a:gd name="connsiteY10" fmla="*/ 261846 h 563337"/>
                <a:gd name="connsiteX11" fmla="*/ 366791 w 426738"/>
                <a:gd name="connsiteY11" fmla="*/ 287633 h 563337"/>
                <a:gd name="connsiteX12" fmla="*/ 425397 w 426738"/>
                <a:gd name="connsiteY12" fmla="*/ 480040 h 563337"/>
                <a:gd name="connsiteX13" fmla="*/ 419437 w 426738"/>
                <a:gd name="connsiteY13" fmla="*/ 510786 h 563337"/>
                <a:gd name="connsiteX14" fmla="*/ 391624 w 426738"/>
                <a:gd name="connsiteY14" fmla="*/ 523679 h 563337"/>
                <a:gd name="connsiteX15" fmla="*/ 350898 w 426738"/>
                <a:gd name="connsiteY15" fmla="*/ 523679 h 563337"/>
                <a:gd name="connsiteX16" fmla="*/ 350898 w 426738"/>
                <a:gd name="connsiteY16" fmla="*/ 387804 h 563337"/>
                <a:gd name="connsiteX17" fmla="*/ 335999 w 426738"/>
                <a:gd name="connsiteY17" fmla="*/ 373919 h 563337"/>
                <a:gd name="connsiteX18" fmla="*/ 222760 w 426738"/>
                <a:gd name="connsiteY18" fmla="*/ 373919 h 563337"/>
                <a:gd name="connsiteX19" fmla="*/ 137229 w 426738"/>
                <a:gd name="connsiteY19" fmla="*/ 251965 h 563337"/>
                <a:gd name="connsiteX20" fmla="*/ 204762 w 426738"/>
                <a:gd name="connsiteY20" fmla="*/ 373939 h 563337"/>
                <a:gd name="connsiteX21" fmla="*/ 98496 w 426738"/>
                <a:gd name="connsiteY21" fmla="*/ 373939 h 563337"/>
                <a:gd name="connsiteX22" fmla="*/ 84592 w 426738"/>
                <a:gd name="connsiteY22" fmla="*/ 387822 h 563337"/>
                <a:gd name="connsiteX23" fmla="*/ 84592 w 426738"/>
                <a:gd name="connsiteY23" fmla="*/ 523679 h 563337"/>
                <a:gd name="connsiteX24" fmla="*/ 34935 w 426738"/>
                <a:gd name="connsiteY24" fmla="*/ 523679 h 563337"/>
                <a:gd name="connsiteX25" fmla="*/ 7127 w 426738"/>
                <a:gd name="connsiteY25" fmla="*/ 510787 h 563337"/>
                <a:gd name="connsiteX26" fmla="*/ 1168 w 426738"/>
                <a:gd name="connsiteY26" fmla="*/ 480046 h 563337"/>
                <a:gd name="connsiteX27" fmla="*/ 60757 w 426738"/>
                <a:gd name="connsiteY27" fmla="*/ 287665 h 563337"/>
                <a:gd name="connsiteX28" fmla="*/ 87571 w 426738"/>
                <a:gd name="connsiteY28" fmla="*/ 262873 h 563337"/>
                <a:gd name="connsiteX29" fmla="*/ 151134 w 426738"/>
                <a:gd name="connsiteY29" fmla="*/ 119058 h 563337"/>
                <a:gd name="connsiteX30" fmla="*/ 140207 w 426738"/>
                <a:gd name="connsiteY30" fmla="*/ 143862 h 563337"/>
                <a:gd name="connsiteX31" fmla="*/ 136233 w 426738"/>
                <a:gd name="connsiteY31" fmla="*/ 145847 h 563337"/>
                <a:gd name="connsiteX32" fmla="*/ 119345 w 426738"/>
                <a:gd name="connsiteY32" fmla="*/ 142870 h 563337"/>
                <a:gd name="connsiteX33" fmla="*/ 115371 w 426738"/>
                <a:gd name="connsiteY33" fmla="*/ 146839 h 563337"/>
                <a:gd name="connsiteX34" fmla="*/ 114378 w 426738"/>
                <a:gd name="connsiteY34" fmla="*/ 160729 h 563337"/>
                <a:gd name="connsiteX35" fmla="*/ 116365 w 426738"/>
                <a:gd name="connsiteY35" fmla="*/ 166682 h 563337"/>
                <a:gd name="connsiteX36" fmla="*/ 122325 w 426738"/>
                <a:gd name="connsiteY36" fmla="*/ 177596 h 563337"/>
                <a:gd name="connsiteX37" fmla="*/ 125306 w 426738"/>
                <a:gd name="connsiteY37" fmla="*/ 181564 h 563337"/>
                <a:gd name="connsiteX38" fmla="*/ 213719 w 426738"/>
                <a:gd name="connsiteY38" fmla="*/ 261929 h 563337"/>
                <a:gd name="connsiteX39" fmla="*/ 300146 w 426738"/>
                <a:gd name="connsiteY39" fmla="*/ 181564 h 563337"/>
                <a:gd name="connsiteX40" fmla="*/ 303126 w 426738"/>
                <a:gd name="connsiteY40" fmla="*/ 176603 h 563337"/>
                <a:gd name="connsiteX41" fmla="*/ 309087 w 426738"/>
                <a:gd name="connsiteY41" fmla="*/ 165690 h 563337"/>
                <a:gd name="connsiteX42" fmla="*/ 311073 w 426738"/>
                <a:gd name="connsiteY42" fmla="*/ 160729 h 563337"/>
                <a:gd name="connsiteX43" fmla="*/ 310080 w 426738"/>
                <a:gd name="connsiteY43" fmla="*/ 145847 h 563337"/>
                <a:gd name="connsiteX44" fmla="*/ 306106 w 426738"/>
                <a:gd name="connsiteY44" fmla="*/ 141878 h 563337"/>
                <a:gd name="connsiteX45" fmla="*/ 286238 w 426738"/>
                <a:gd name="connsiteY45" fmla="*/ 147831 h 563337"/>
                <a:gd name="connsiteX46" fmla="*/ 285245 w 426738"/>
                <a:gd name="connsiteY46" fmla="*/ 147831 h 563337"/>
                <a:gd name="connsiteX47" fmla="*/ 281271 w 426738"/>
                <a:gd name="connsiteY47" fmla="*/ 145847 h 563337"/>
                <a:gd name="connsiteX48" fmla="*/ 274317 w 426738"/>
                <a:gd name="connsiteY48" fmla="*/ 128980 h 563337"/>
                <a:gd name="connsiteX49" fmla="*/ 246502 w 426738"/>
                <a:gd name="connsiteY49" fmla="*/ 131957 h 563337"/>
                <a:gd name="connsiteX50" fmla="*/ 151134 w 426738"/>
                <a:gd name="connsiteY50" fmla="*/ 119058 h 563337"/>
                <a:gd name="connsiteX51" fmla="*/ 212726 w 426738"/>
                <a:gd name="connsiteY51" fmla="*/ 0 h 563337"/>
                <a:gd name="connsiteX52" fmla="*/ 320014 w 426738"/>
                <a:gd name="connsiteY52" fmla="*/ 133941 h 563337"/>
                <a:gd name="connsiteX53" fmla="*/ 320014 w 426738"/>
                <a:gd name="connsiteY53" fmla="*/ 134933 h 563337"/>
                <a:gd name="connsiteX54" fmla="*/ 323988 w 426738"/>
                <a:gd name="connsiteY54" fmla="*/ 166682 h 563337"/>
                <a:gd name="connsiteX55" fmla="*/ 322001 w 426738"/>
                <a:gd name="connsiteY55" fmla="*/ 171643 h 563337"/>
                <a:gd name="connsiteX56" fmla="*/ 313060 w 426738"/>
                <a:gd name="connsiteY56" fmla="*/ 187517 h 563337"/>
                <a:gd name="connsiteX57" fmla="*/ 213719 w 426738"/>
                <a:gd name="connsiteY57" fmla="*/ 276811 h 563337"/>
                <a:gd name="connsiteX58" fmla="*/ 112391 w 426738"/>
                <a:gd name="connsiteY58" fmla="*/ 188509 h 563337"/>
                <a:gd name="connsiteX59" fmla="*/ 103451 w 426738"/>
                <a:gd name="connsiteY59" fmla="*/ 171643 h 563337"/>
                <a:gd name="connsiteX60" fmla="*/ 101464 w 426738"/>
                <a:gd name="connsiteY60" fmla="*/ 167674 h 563337"/>
                <a:gd name="connsiteX61" fmla="*/ 105437 w 426738"/>
                <a:gd name="connsiteY61" fmla="*/ 135925 h 563337"/>
                <a:gd name="connsiteX62" fmla="*/ 105437 w 426738"/>
                <a:gd name="connsiteY62" fmla="*/ 133941 h 563337"/>
                <a:gd name="connsiteX63" fmla="*/ 212726 w 426738"/>
                <a:gd name="connsiteY63" fmla="*/ 0 h 56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26738" h="563337">
                  <a:moveTo>
                    <a:pt x="55845" y="536580"/>
                  </a:moveTo>
                  <a:lnTo>
                    <a:pt x="371677" y="536580"/>
                  </a:lnTo>
                  <a:lnTo>
                    <a:pt x="371677" y="563337"/>
                  </a:lnTo>
                  <a:lnTo>
                    <a:pt x="55845" y="563337"/>
                  </a:lnTo>
                  <a:close/>
                  <a:moveTo>
                    <a:pt x="113334" y="402793"/>
                  </a:moveTo>
                  <a:lnTo>
                    <a:pt x="321984" y="402793"/>
                  </a:lnTo>
                  <a:lnTo>
                    <a:pt x="321984" y="523679"/>
                  </a:lnTo>
                  <a:lnTo>
                    <a:pt x="318010" y="523679"/>
                  </a:lnTo>
                  <a:lnTo>
                    <a:pt x="113334" y="523679"/>
                  </a:lnTo>
                  <a:close/>
                  <a:moveTo>
                    <a:pt x="290306" y="252920"/>
                  </a:moveTo>
                  <a:lnTo>
                    <a:pt x="339972" y="261846"/>
                  </a:lnTo>
                  <a:cubicBezTo>
                    <a:pt x="352885" y="264821"/>
                    <a:pt x="363812" y="274739"/>
                    <a:pt x="366791" y="287633"/>
                  </a:cubicBezTo>
                  <a:lnTo>
                    <a:pt x="425397" y="480040"/>
                  </a:lnTo>
                  <a:cubicBezTo>
                    <a:pt x="428377" y="490950"/>
                    <a:pt x="426391" y="501860"/>
                    <a:pt x="419437" y="510786"/>
                  </a:cubicBezTo>
                  <a:cubicBezTo>
                    <a:pt x="413477" y="518720"/>
                    <a:pt x="402551" y="523679"/>
                    <a:pt x="391624" y="523679"/>
                  </a:cubicBezTo>
                  <a:lnTo>
                    <a:pt x="350898" y="523679"/>
                  </a:lnTo>
                  <a:lnTo>
                    <a:pt x="350898" y="387804"/>
                  </a:lnTo>
                  <a:lnTo>
                    <a:pt x="335999" y="373919"/>
                  </a:lnTo>
                  <a:lnTo>
                    <a:pt x="222760" y="373919"/>
                  </a:lnTo>
                  <a:close/>
                  <a:moveTo>
                    <a:pt x="137229" y="251965"/>
                  </a:moveTo>
                  <a:lnTo>
                    <a:pt x="204762" y="373939"/>
                  </a:lnTo>
                  <a:lnTo>
                    <a:pt x="98496" y="373939"/>
                  </a:lnTo>
                  <a:lnTo>
                    <a:pt x="84592" y="387822"/>
                  </a:lnTo>
                  <a:lnTo>
                    <a:pt x="84592" y="523679"/>
                  </a:lnTo>
                  <a:lnTo>
                    <a:pt x="34935" y="523679"/>
                  </a:lnTo>
                  <a:cubicBezTo>
                    <a:pt x="24010" y="523679"/>
                    <a:pt x="14079" y="518721"/>
                    <a:pt x="7127" y="510787"/>
                  </a:cubicBezTo>
                  <a:cubicBezTo>
                    <a:pt x="1168" y="501863"/>
                    <a:pt x="-1811" y="490954"/>
                    <a:pt x="1168" y="480046"/>
                  </a:cubicBezTo>
                  <a:lnTo>
                    <a:pt x="60757" y="287665"/>
                  </a:lnTo>
                  <a:cubicBezTo>
                    <a:pt x="63736" y="274773"/>
                    <a:pt x="74660" y="264857"/>
                    <a:pt x="87571" y="262873"/>
                  </a:cubicBezTo>
                  <a:close/>
                  <a:moveTo>
                    <a:pt x="151134" y="119058"/>
                  </a:moveTo>
                  <a:lnTo>
                    <a:pt x="140207" y="143862"/>
                  </a:lnTo>
                  <a:cubicBezTo>
                    <a:pt x="139213" y="144855"/>
                    <a:pt x="138220" y="145847"/>
                    <a:pt x="136233" y="145847"/>
                  </a:cubicBezTo>
                  <a:lnTo>
                    <a:pt x="119345" y="142870"/>
                  </a:lnTo>
                  <a:cubicBezTo>
                    <a:pt x="118352" y="144855"/>
                    <a:pt x="117358" y="145847"/>
                    <a:pt x="115371" y="146839"/>
                  </a:cubicBezTo>
                  <a:cubicBezTo>
                    <a:pt x="112391" y="147831"/>
                    <a:pt x="111398" y="154776"/>
                    <a:pt x="114378" y="160729"/>
                  </a:cubicBezTo>
                  <a:cubicBezTo>
                    <a:pt x="115371" y="162713"/>
                    <a:pt x="115371" y="164698"/>
                    <a:pt x="116365" y="166682"/>
                  </a:cubicBezTo>
                  <a:cubicBezTo>
                    <a:pt x="118352" y="169658"/>
                    <a:pt x="120339" y="175611"/>
                    <a:pt x="122325" y="177596"/>
                  </a:cubicBezTo>
                  <a:cubicBezTo>
                    <a:pt x="123319" y="178588"/>
                    <a:pt x="125306" y="179580"/>
                    <a:pt x="125306" y="181564"/>
                  </a:cubicBezTo>
                  <a:cubicBezTo>
                    <a:pt x="139213" y="229188"/>
                    <a:pt x="174976" y="261929"/>
                    <a:pt x="213719" y="261929"/>
                  </a:cubicBezTo>
                  <a:cubicBezTo>
                    <a:pt x="251469" y="261929"/>
                    <a:pt x="287232" y="228195"/>
                    <a:pt x="300146" y="181564"/>
                  </a:cubicBezTo>
                  <a:cubicBezTo>
                    <a:pt x="300146" y="179580"/>
                    <a:pt x="302133" y="177596"/>
                    <a:pt x="303126" y="176603"/>
                  </a:cubicBezTo>
                  <a:cubicBezTo>
                    <a:pt x="305113" y="174619"/>
                    <a:pt x="307100" y="168666"/>
                    <a:pt x="309087" y="165690"/>
                  </a:cubicBezTo>
                  <a:cubicBezTo>
                    <a:pt x="309087" y="163705"/>
                    <a:pt x="310080" y="161721"/>
                    <a:pt x="311073" y="160729"/>
                  </a:cubicBezTo>
                  <a:cubicBezTo>
                    <a:pt x="314054" y="153784"/>
                    <a:pt x="313060" y="147831"/>
                    <a:pt x="310080" y="145847"/>
                  </a:cubicBezTo>
                  <a:cubicBezTo>
                    <a:pt x="308093" y="144855"/>
                    <a:pt x="306106" y="143862"/>
                    <a:pt x="306106" y="141878"/>
                  </a:cubicBezTo>
                  <a:lnTo>
                    <a:pt x="286238" y="147831"/>
                  </a:lnTo>
                  <a:cubicBezTo>
                    <a:pt x="285245" y="147831"/>
                    <a:pt x="285245" y="147831"/>
                    <a:pt x="285245" y="147831"/>
                  </a:cubicBezTo>
                  <a:cubicBezTo>
                    <a:pt x="283258" y="147831"/>
                    <a:pt x="282265" y="146839"/>
                    <a:pt x="281271" y="145847"/>
                  </a:cubicBezTo>
                  <a:lnTo>
                    <a:pt x="274317" y="128980"/>
                  </a:lnTo>
                  <a:cubicBezTo>
                    <a:pt x="267363" y="130964"/>
                    <a:pt x="257429" y="131957"/>
                    <a:pt x="246502" y="131957"/>
                  </a:cubicBezTo>
                  <a:cubicBezTo>
                    <a:pt x="209746" y="131957"/>
                    <a:pt x="163055" y="122035"/>
                    <a:pt x="151134" y="119058"/>
                  </a:cubicBezTo>
                  <a:close/>
                  <a:moveTo>
                    <a:pt x="212726" y="0"/>
                  </a:moveTo>
                  <a:cubicBezTo>
                    <a:pt x="311073" y="0"/>
                    <a:pt x="320014" y="68459"/>
                    <a:pt x="320014" y="133941"/>
                  </a:cubicBezTo>
                  <a:lnTo>
                    <a:pt x="320014" y="134933"/>
                  </a:lnTo>
                  <a:cubicBezTo>
                    <a:pt x="327961" y="140886"/>
                    <a:pt x="329948" y="154776"/>
                    <a:pt x="323988" y="166682"/>
                  </a:cubicBezTo>
                  <a:cubicBezTo>
                    <a:pt x="323988" y="167674"/>
                    <a:pt x="322994" y="169658"/>
                    <a:pt x="322001" y="171643"/>
                  </a:cubicBezTo>
                  <a:cubicBezTo>
                    <a:pt x="319021" y="178588"/>
                    <a:pt x="317034" y="184541"/>
                    <a:pt x="313060" y="187517"/>
                  </a:cubicBezTo>
                  <a:cubicBezTo>
                    <a:pt x="298159" y="240101"/>
                    <a:pt x="257429" y="275819"/>
                    <a:pt x="213719" y="276811"/>
                  </a:cubicBezTo>
                  <a:cubicBezTo>
                    <a:pt x="170009" y="276811"/>
                    <a:pt x="128286" y="240101"/>
                    <a:pt x="112391" y="188509"/>
                  </a:cubicBezTo>
                  <a:cubicBezTo>
                    <a:pt x="108418" y="184541"/>
                    <a:pt x="106431" y="179580"/>
                    <a:pt x="103451" y="171643"/>
                  </a:cubicBezTo>
                  <a:cubicBezTo>
                    <a:pt x="102457" y="170651"/>
                    <a:pt x="101464" y="168666"/>
                    <a:pt x="101464" y="167674"/>
                  </a:cubicBezTo>
                  <a:cubicBezTo>
                    <a:pt x="95503" y="154776"/>
                    <a:pt x="97490" y="141878"/>
                    <a:pt x="105437" y="135925"/>
                  </a:cubicBezTo>
                  <a:cubicBezTo>
                    <a:pt x="105437" y="134933"/>
                    <a:pt x="105437" y="134933"/>
                    <a:pt x="105437" y="133941"/>
                  </a:cubicBezTo>
                  <a:cubicBezTo>
                    <a:pt x="105437" y="66474"/>
                    <a:pt x="113385" y="0"/>
                    <a:pt x="212726" y="0"/>
                  </a:cubicBezTo>
                  <a:close/>
                </a:path>
              </a:pathLst>
            </a:custGeom>
            <a:solidFill>
              <a:schemeClr val="bg1"/>
            </a:solidFill>
            <a:ln w="381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sp>
          <p:nvSpPr>
            <p:cNvPr id="23" name="íş1íḍè">
              <a:extLst>
                <a:ext uri="{FF2B5EF4-FFF2-40B4-BE49-F238E27FC236}">
                  <a16:creationId xmlns:a16="http://schemas.microsoft.com/office/drawing/2014/main" id="{294D1479-0843-421C-A893-C53E71765A33}"/>
                </a:ext>
              </a:extLst>
            </p:cNvPr>
            <p:cNvSpPr/>
            <p:nvPr/>
          </p:nvSpPr>
          <p:spPr>
            <a:xfrm>
              <a:off x="6553309" y="4351109"/>
              <a:ext cx="828438" cy="828658"/>
            </a:xfrm>
            <a:custGeom>
              <a:avLst/>
              <a:gdLst/>
              <a:ahLst/>
              <a:cxnLst>
                <a:cxn ang="0">
                  <a:pos x="wd2" y="hd2"/>
                </a:cxn>
                <a:cxn ang="5400000">
                  <a:pos x="wd2" y="hd2"/>
                </a:cxn>
                <a:cxn ang="10800000">
                  <a:pos x="wd2" y="hd2"/>
                </a:cxn>
                <a:cxn ang="16200000">
                  <a:pos x="wd2" y="hd2"/>
                </a:cxn>
              </a:cxnLst>
              <a:rect l="0" t="0" r="r" b="b"/>
              <a:pathLst>
                <a:path w="18915" h="18915" extrusionOk="0">
                  <a:moveTo>
                    <a:pt x="14184" y="1268"/>
                  </a:moveTo>
                  <a:cubicBezTo>
                    <a:pt x="18708" y="3879"/>
                    <a:pt x="20257" y="9663"/>
                    <a:pt x="17646" y="14185"/>
                  </a:cubicBezTo>
                  <a:cubicBezTo>
                    <a:pt x="15035" y="18708"/>
                    <a:pt x="9252" y="20257"/>
                    <a:pt x="4729" y="17646"/>
                  </a:cubicBezTo>
                  <a:cubicBezTo>
                    <a:pt x="206" y="15035"/>
                    <a:pt x="-1343" y="9252"/>
                    <a:pt x="1268" y="4729"/>
                  </a:cubicBezTo>
                  <a:cubicBezTo>
                    <a:pt x="3879" y="207"/>
                    <a:pt x="9662" y="-1343"/>
                    <a:pt x="14184" y="1268"/>
                  </a:cubicBezTo>
                  <a:close/>
                </a:path>
              </a:pathLst>
            </a:custGeom>
            <a:solidFill>
              <a:schemeClr val="accent1"/>
            </a:solidFill>
            <a:ln w="38100" cap="flat">
              <a:solidFill>
                <a:schemeClr val="bg1"/>
              </a:solid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sp>
          <p:nvSpPr>
            <p:cNvPr id="24" name="iṧļîḑè">
              <a:extLst>
                <a:ext uri="{FF2B5EF4-FFF2-40B4-BE49-F238E27FC236}">
                  <a16:creationId xmlns:a16="http://schemas.microsoft.com/office/drawing/2014/main" id="{1B457162-385A-42E6-84AD-1B4A0C021A1F}"/>
                </a:ext>
              </a:extLst>
            </p:cNvPr>
            <p:cNvSpPr/>
            <p:nvPr/>
          </p:nvSpPr>
          <p:spPr>
            <a:xfrm>
              <a:off x="6755658" y="4567963"/>
              <a:ext cx="423740" cy="394950"/>
            </a:xfrm>
            <a:custGeom>
              <a:avLst/>
              <a:gdLst>
                <a:gd name="connsiteX0" fmla="*/ 103209 w 600657"/>
                <a:gd name="connsiteY0" fmla="*/ 435200 h 559848"/>
                <a:gd name="connsiteX1" fmla="*/ 103209 w 600657"/>
                <a:gd name="connsiteY1" fmla="*/ 502743 h 559848"/>
                <a:gd name="connsiteX2" fmla="*/ 121655 w 600657"/>
                <a:gd name="connsiteY2" fmla="*/ 521164 h 559848"/>
                <a:gd name="connsiteX3" fmla="*/ 544078 w 600657"/>
                <a:gd name="connsiteY3" fmla="*/ 521164 h 559848"/>
                <a:gd name="connsiteX4" fmla="*/ 562525 w 600657"/>
                <a:gd name="connsiteY4" fmla="*/ 502743 h 559848"/>
                <a:gd name="connsiteX5" fmla="*/ 564369 w 600657"/>
                <a:gd name="connsiteY5" fmla="*/ 502743 h 559848"/>
                <a:gd name="connsiteX6" fmla="*/ 564369 w 600657"/>
                <a:gd name="connsiteY6" fmla="*/ 435200 h 559848"/>
                <a:gd name="connsiteX7" fmla="*/ 121655 w 600657"/>
                <a:gd name="connsiteY7" fmla="*/ 216604 h 559848"/>
                <a:gd name="connsiteX8" fmla="*/ 103209 w 600657"/>
                <a:gd name="connsiteY8" fmla="*/ 235025 h 559848"/>
                <a:gd name="connsiteX9" fmla="*/ 103209 w 600657"/>
                <a:gd name="connsiteY9" fmla="*/ 303183 h 559848"/>
                <a:gd name="connsiteX10" fmla="*/ 562525 w 600657"/>
                <a:gd name="connsiteY10" fmla="*/ 303183 h 559848"/>
                <a:gd name="connsiteX11" fmla="*/ 562525 w 600657"/>
                <a:gd name="connsiteY11" fmla="*/ 235025 h 559848"/>
                <a:gd name="connsiteX12" fmla="*/ 544078 w 600657"/>
                <a:gd name="connsiteY12" fmla="*/ 216604 h 559848"/>
                <a:gd name="connsiteX13" fmla="*/ 121655 w 600657"/>
                <a:gd name="connsiteY13" fmla="*/ 177920 h 559848"/>
                <a:gd name="connsiteX14" fmla="*/ 544078 w 600657"/>
                <a:gd name="connsiteY14" fmla="*/ 177920 h 559848"/>
                <a:gd name="connsiteX15" fmla="*/ 600647 w 600657"/>
                <a:gd name="connsiteY15" fmla="*/ 235025 h 559848"/>
                <a:gd name="connsiteX16" fmla="*/ 600647 w 600657"/>
                <a:gd name="connsiteY16" fmla="*/ 502743 h 559848"/>
                <a:gd name="connsiteX17" fmla="*/ 544078 w 600657"/>
                <a:gd name="connsiteY17" fmla="*/ 559848 h 559848"/>
                <a:gd name="connsiteX18" fmla="*/ 121655 w 600657"/>
                <a:gd name="connsiteY18" fmla="*/ 559848 h 559848"/>
                <a:gd name="connsiteX19" fmla="*/ 64471 w 600657"/>
                <a:gd name="connsiteY19" fmla="*/ 502743 h 559848"/>
                <a:gd name="connsiteX20" fmla="*/ 64471 w 600657"/>
                <a:gd name="connsiteY20" fmla="*/ 235025 h 559848"/>
                <a:gd name="connsiteX21" fmla="*/ 121655 w 600657"/>
                <a:gd name="connsiteY21" fmla="*/ 177920 h 559848"/>
                <a:gd name="connsiteX22" fmla="*/ 472657 w 600657"/>
                <a:gd name="connsiteY22" fmla="*/ 412 h 559848"/>
                <a:gd name="connsiteX23" fmla="*/ 520129 w 600657"/>
                <a:gd name="connsiteY23" fmla="*/ 42280 h 559848"/>
                <a:gd name="connsiteX24" fmla="*/ 547800 w 600657"/>
                <a:gd name="connsiteY24" fmla="*/ 149095 h 559848"/>
                <a:gd name="connsiteX25" fmla="*/ 544111 w 600657"/>
                <a:gd name="connsiteY25" fmla="*/ 149095 h 559848"/>
                <a:gd name="connsiteX26" fmla="*/ 544111 w 600657"/>
                <a:gd name="connsiteY26" fmla="*/ 147253 h 559848"/>
                <a:gd name="connsiteX27" fmla="*/ 123515 w 600657"/>
                <a:gd name="connsiteY27" fmla="*/ 147253 h 559848"/>
                <a:gd name="connsiteX28" fmla="*/ 37428 w 600657"/>
                <a:gd name="connsiteY28" fmla="*/ 233196 h 559848"/>
                <a:gd name="connsiteX29" fmla="*/ 37428 w 600657"/>
                <a:gd name="connsiteY29" fmla="*/ 311772 h 559848"/>
                <a:gd name="connsiteX30" fmla="*/ 2379 w 600657"/>
                <a:gd name="connsiteY30" fmla="*/ 179789 h 559848"/>
                <a:gd name="connsiteX31" fmla="*/ 42962 w 600657"/>
                <a:gd name="connsiteY31" fmla="*/ 110420 h 559848"/>
                <a:gd name="connsiteX32" fmla="*/ 450645 w 600657"/>
                <a:gd name="connsiteY32" fmla="*/ 2378 h 559848"/>
                <a:gd name="connsiteX33" fmla="*/ 472657 w 600657"/>
                <a:gd name="connsiteY33" fmla="*/ 412 h 55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0657" h="559848">
                  <a:moveTo>
                    <a:pt x="103209" y="435200"/>
                  </a:moveTo>
                  <a:lnTo>
                    <a:pt x="103209" y="502743"/>
                  </a:lnTo>
                  <a:cubicBezTo>
                    <a:pt x="103209" y="511954"/>
                    <a:pt x="110587" y="521164"/>
                    <a:pt x="121655" y="521164"/>
                  </a:cubicBezTo>
                  <a:lnTo>
                    <a:pt x="544078" y="521164"/>
                  </a:lnTo>
                  <a:cubicBezTo>
                    <a:pt x="553301" y="521164"/>
                    <a:pt x="562525" y="513796"/>
                    <a:pt x="562525" y="502743"/>
                  </a:cubicBezTo>
                  <a:lnTo>
                    <a:pt x="564369" y="502743"/>
                  </a:lnTo>
                  <a:lnTo>
                    <a:pt x="564369" y="435200"/>
                  </a:lnTo>
                  <a:close/>
                  <a:moveTo>
                    <a:pt x="121655" y="216604"/>
                  </a:moveTo>
                  <a:cubicBezTo>
                    <a:pt x="112432" y="216604"/>
                    <a:pt x="103209" y="223972"/>
                    <a:pt x="103209" y="235025"/>
                  </a:cubicBezTo>
                  <a:lnTo>
                    <a:pt x="103209" y="303183"/>
                  </a:lnTo>
                  <a:lnTo>
                    <a:pt x="562525" y="303183"/>
                  </a:lnTo>
                  <a:lnTo>
                    <a:pt x="562525" y="235025"/>
                  </a:lnTo>
                  <a:cubicBezTo>
                    <a:pt x="562525" y="225815"/>
                    <a:pt x="555146" y="216604"/>
                    <a:pt x="544078" y="216604"/>
                  </a:cubicBezTo>
                  <a:close/>
                  <a:moveTo>
                    <a:pt x="121655" y="177920"/>
                  </a:moveTo>
                  <a:lnTo>
                    <a:pt x="544078" y="177920"/>
                  </a:lnTo>
                  <a:cubicBezTo>
                    <a:pt x="575437" y="177920"/>
                    <a:pt x="601262" y="203709"/>
                    <a:pt x="600647" y="235025"/>
                  </a:cubicBezTo>
                  <a:lnTo>
                    <a:pt x="600647" y="502743"/>
                  </a:lnTo>
                  <a:cubicBezTo>
                    <a:pt x="600647" y="534059"/>
                    <a:pt x="575437" y="559848"/>
                    <a:pt x="544078" y="559848"/>
                  </a:cubicBezTo>
                  <a:lnTo>
                    <a:pt x="121655" y="559848"/>
                  </a:lnTo>
                  <a:cubicBezTo>
                    <a:pt x="90296" y="559848"/>
                    <a:pt x="64471" y="534059"/>
                    <a:pt x="64471" y="502743"/>
                  </a:cubicBezTo>
                  <a:lnTo>
                    <a:pt x="64471" y="235025"/>
                  </a:lnTo>
                  <a:cubicBezTo>
                    <a:pt x="64471" y="203709"/>
                    <a:pt x="90296" y="177920"/>
                    <a:pt x="121655" y="177920"/>
                  </a:cubicBezTo>
                  <a:close/>
                  <a:moveTo>
                    <a:pt x="472657" y="412"/>
                  </a:moveTo>
                  <a:cubicBezTo>
                    <a:pt x="494534" y="3145"/>
                    <a:pt x="514595" y="19260"/>
                    <a:pt x="520129" y="42280"/>
                  </a:cubicBezTo>
                  <a:lnTo>
                    <a:pt x="547800" y="149095"/>
                  </a:lnTo>
                  <a:lnTo>
                    <a:pt x="544111" y="149095"/>
                  </a:lnTo>
                  <a:lnTo>
                    <a:pt x="544111" y="147253"/>
                  </a:lnTo>
                  <a:lnTo>
                    <a:pt x="123515" y="147253"/>
                  </a:lnTo>
                  <a:cubicBezTo>
                    <a:pt x="75552" y="147253"/>
                    <a:pt x="37428" y="185313"/>
                    <a:pt x="37428" y="233196"/>
                  </a:cubicBezTo>
                  <a:lnTo>
                    <a:pt x="37428" y="311772"/>
                  </a:lnTo>
                  <a:lnTo>
                    <a:pt x="2379" y="179789"/>
                  </a:lnTo>
                  <a:cubicBezTo>
                    <a:pt x="-6845" y="150936"/>
                    <a:pt x="11602" y="117787"/>
                    <a:pt x="42962" y="110420"/>
                  </a:cubicBezTo>
                  <a:lnTo>
                    <a:pt x="450645" y="2378"/>
                  </a:lnTo>
                  <a:cubicBezTo>
                    <a:pt x="457870" y="76"/>
                    <a:pt x="465364" y="-499"/>
                    <a:pt x="472657" y="412"/>
                  </a:cubicBezTo>
                  <a:close/>
                </a:path>
              </a:pathLst>
            </a:custGeom>
            <a:solidFill>
              <a:schemeClr val="bg1"/>
            </a:solidFill>
            <a:ln w="381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sp>
          <p:nvSpPr>
            <p:cNvPr id="21" name="ïṥľïḋê">
              <a:extLst>
                <a:ext uri="{FF2B5EF4-FFF2-40B4-BE49-F238E27FC236}">
                  <a16:creationId xmlns:a16="http://schemas.microsoft.com/office/drawing/2014/main" id="{3C9CB675-79CF-4774-866F-BF1EDA231DA0}"/>
                </a:ext>
              </a:extLst>
            </p:cNvPr>
            <p:cNvSpPr/>
            <p:nvPr/>
          </p:nvSpPr>
          <p:spPr>
            <a:xfrm>
              <a:off x="4810253" y="4351107"/>
              <a:ext cx="828440" cy="828662"/>
            </a:xfrm>
            <a:custGeom>
              <a:avLst/>
              <a:gdLst/>
              <a:ahLst/>
              <a:cxnLst>
                <a:cxn ang="0">
                  <a:pos x="wd2" y="hd2"/>
                </a:cxn>
                <a:cxn ang="5400000">
                  <a:pos x="wd2" y="hd2"/>
                </a:cxn>
                <a:cxn ang="10800000">
                  <a:pos x="wd2" y="hd2"/>
                </a:cxn>
                <a:cxn ang="16200000">
                  <a:pos x="wd2" y="hd2"/>
                </a:cxn>
              </a:cxnLst>
              <a:rect l="0" t="0" r="r" b="b"/>
              <a:pathLst>
                <a:path w="18915" h="18914" extrusionOk="0">
                  <a:moveTo>
                    <a:pt x="14186" y="17646"/>
                  </a:moveTo>
                  <a:cubicBezTo>
                    <a:pt x="9662" y="20257"/>
                    <a:pt x="3880" y="18707"/>
                    <a:pt x="1269" y="14185"/>
                  </a:cubicBezTo>
                  <a:cubicBezTo>
                    <a:pt x="-1343" y="9662"/>
                    <a:pt x="207" y="3879"/>
                    <a:pt x="4730" y="1268"/>
                  </a:cubicBezTo>
                  <a:cubicBezTo>
                    <a:pt x="9252" y="-1343"/>
                    <a:pt x="15035" y="207"/>
                    <a:pt x="17647" y="4729"/>
                  </a:cubicBezTo>
                  <a:cubicBezTo>
                    <a:pt x="20257" y="9252"/>
                    <a:pt x="18708" y="15035"/>
                    <a:pt x="14186" y="17646"/>
                  </a:cubicBezTo>
                  <a:close/>
                </a:path>
              </a:pathLst>
            </a:custGeom>
            <a:solidFill>
              <a:schemeClr val="accent1"/>
            </a:solidFill>
            <a:ln w="38100" cap="flat">
              <a:solidFill>
                <a:schemeClr val="bg1"/>
              </a:solid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sp>
          <p:nvSpPr>
            <p:cNvPr id="22" name="ïṣ1iḍè">
              <a:extLst>
                <a:ext uri="{FF2B5EF4-FFF2-40B4-BE49-F238E27FC236}">
                  <a16:creationId xmlns:a16="http://schemas.microsoft.com/office/drawing/2014/main" id="{0934C4C3-9FEC-416D-BA89-83616DCAD3C3}"/>
                </a:ext>
              </a:extLst>
            </p:cNvPr>
            <p:cNvSpPr/>
            <p:nvPr/>
          </p:nvSpPr>
          <p:spPr>
            <a:xfrm>
              <a:off x="4995020" y="4577446"/>
              <a:ext cx="458906" cy="375984"/>
            </a:xfrm>
            <a:custGeom>
              <a:avLst/>
              <a:gdLst>
                <a:gd name="connsiteX0" fmla="*/ 489893 w 608595"/>
                <a:gd name="connsiteY0" fmla="*/ 258138 h 498625"/>
                <a:gd name="connsiteX1" fmla="*/ 520885 w 608595"/>
                <a:gd name="connsiteY1" fmla="*/ 261994 h 498625"/>
                <a:gd name="connsiteX2" fmla="*/ 520885 w 608595"/>
                <a:gd name="connsiteY2" fmla="*/ 451976 h 498625"/>
                <a:gd name="connsiteX3" fmla="*/ 474161 w 608595"/>
                <a:gd name="connsiteY3" fmla="*/ 498625 h 498625"/>
                <a:gd name="connsiteX4" fmla="*/ 261454 w 608595"/>
                <a:gd name="connsiteY4" fmla="*/ 498625 h 498625"/>
                <a:gd name="connsiteX5" fmla="*/ 249773 w 608595"/>
                <a:gd name="connsiteY5" fmla="*/ 497120 h 498625"/>
                <a:gd name="connsiteX6" fmla="*/ 258251 w 608595"/>
                <a:gd name="connsiteY6" fmla="*/ 489690 h 498625"/>
                <a:gd name="connsiteX7" fmla="*/ 484617 w 608595"/>
                <a:gd name="connsiteY7" fmla="*/ 263781 h 498625"/>
                <a:gd name="connsiteX8" fmla="*/ 489893 w 608595"/>
                <a:gd name="connsiteY8" fmla="*/ 258138 h 498625"/>
                <a:gd name="connsiteX9" fmla="*/ 278908 w 608595"/>
                <a:gd name="connsiteY9" fmla="*/ 178167 h 498625"/>
                <a:gd name="connsiteX10" fmla="*/ 272785 w 608595"/>
                <a:gd name="connsiteY10" fmla="*/ 184187 h 498625"/>
                <a:gd name="connsiteX11" fmla="*/ 258937 w 608595"/>
                <a:gd name="connsiteY11" fmla="*/ 186445 h 498625"/>
                <a:gd name="connsiteX12" fmla="*/ 205902 w 608595"/>
                <a:gd name="connsiteY12" fmla="*/ 192747 h 498625"/>
                <a:gd name="connsiteX13" fmla="*/ 194126 w 608595"/>
                <a:gd name="connsiteY13" fmla="*/ 238932 h 498625"/>
                <a:gd name="connsiteX14" fmla="*/ 205902 w 608595"/>
                <a:gd name="connsiteY14" fmla="*/ 269974 h 498625"/>
                <a:gd name="connsiteX15" fmla="*/ 209199 w 608595"/>
                <a:gd name="connsiteY15" fmla="*/ 282390 h 498625"/>
                <a:gd name="connsiteX16" fmla="*/ 187815 w 608595"/>
                <a:gd name="connsiteY16" fmla="*/ 298569 h 498625"/>
                <a:gd name="connsiteX17" fmla="*/ 172272 w 608595"/>
                <a:gd name="connsiteY17" fmla="*/ 286717 h 498625"/>
                <a:gd name="connsiteX18" fmla="*/ 157576 w 608595"/>
                <a:gd name="connsiteY18" fmla="*/ 259438 h 498625"/>
                <a:gd name="connsiteX19" fmla="*/ 148533 w 608595"/>
                <a:gd name="connsiteY19" fmla="*/ 255864 h 498625"/>
                <a:gd name="connsiteX20" fmla="*/ 134497 w 608595"/>
                <a:gd name="connsiteY20" fmla="*/ 263577 h 498625"/>
                <a:gd name="connsiteX21" fmla="*/ 129975 w 608595"/>
                <a:gd name="connsiteY21" fmla="*/ 275806 h 498625"/>
                <a:gd name="connsiteX22" fmla="*/ 143352 w 608595"/>
                <a:gd name="connsiteY22" fmla="*/ 300074 h 498625"/>
                <a:gd name="connsiteX23" fmla="*/ 142410 w 608595"/>
                <a:gd name="connsiteY23" fmla="*/ 311738 h 498625"/>
                <a:gd name="connsiteX24" fmla="*/ 135250 w 608595"/>
                <a:gd name="connsiteY24" fmla="*/ 319075 h 498625"/>
                <a:gd name="connsiteX25" fmla="*/ 134968 w 608595"/>
                <a:gd name="connsiteY25" fmla="*/ 328482 h 498625"/>
                <a:gd name="connsiteX26" fmla="*/ 145613 w 608595"/>
                <a:gd name="connsiteY26" fmla="*/ 339017 h 498625"/>
                <a:gd name="connsiteX27" fmla="*/ 154562 w 608595"/>
                <a:gd name="connsiteY27" fmla="*/ 338829 h 498625"/>
                <a:gd name="connsiteX28" fmla="*/ 164453 w 608595"/>
                <a:gd name="connsiteY28" fmla="*/ 329046 h 498625"/>
                <a:gd name="connsiteX29" fmla="*/ 174909 w 608595"/>
                <a:gd name="connsiteY29" fmla="*/ 327729 h 498625"/>
                <a:gd name="connsiteX30" fmla="*/ 205431 w 608595"/>
                <a:gd name="connsiteY30" fmla="*/ 334314 h 498625"/>
                <a:gd name="connsiteX31" fmla="*/ 245466 w 608595"/>
                <a:gd name="connsiteY31" fmla="*/ 272796 h 498625"/>
                <a:gd name="connsiteX32" fmla="*/ 235293 w 608595"/>
                <a:gd name="connsiteY32" fmla="*/ 245705 h 498625"/>
                <a:gd name="connsiteX33" fmla="*/ 230771 w 608595"/>
                <a:gd name="connsiteY33" fmla="*/ 229714 h 498625"/>
                <a:gd name="connsiteX34" fmla="*/ 248858 w 608595"/>
                <a:gd name="connsiteY34" fmla="*/ 216075 h 498625"/>
                <a:gd name="connsiteX35" fmla="*/ 256394 w 608595"/>
                <a:gd name="connsiteY35" fmla="*/ 221060 h 498625"/>
                <a:gd name="connsiteX36" fmla="*/ 275234 w 608595"/>
                <a:gd name="connsiteY36" fmla="*/ 249279 h 498625"/>
                <a:gd name="connsiteX37" fmla="*/ 284089 w 608595"/>
                <a:gd name="connsiteY37" fmla="*/ 252854 h 498625"/>
                <a:gd name="connsiteX38" fmla="*/ 300103 w 608595"/>
                <a:gd name="connsiteY38" fmla="*/ 244012 h 498625"/>
                <a:gd name="connsiteX39" fmla="*/ 303118 w 608595"/>
                <a:gd name="connsiteY39" fmla="*/ 235358 h 498625"/>
                <a:gd name="connsiteX40" fmla="*/ 292756 w 608595"/>
                <a:gd name="connsiteY40" fmla="*/ 216075 h 498625"/>
                <a:gd name="connsiteX41" fmla="*/ 293886 w 608595"/>
                <a:gd name="connsiteY41" fmla="*/ 201495 h 498625"/>
                <a:gd name="connsiteX42" fmla="*/ 293886 w 608595"/>
                <a:gd name="connsiteY42" fmla="*/ 182306 h 498625"/>
                <a:gd name="connsiteX43" fmla="*/ 289741 w 608595"/>
                <a:gd name="connsiteY43" fmla="*/ 178167 h 498625"/>
                <a:gd name="connsiteX44" fmla="*/ 278908 w 608595"/>
                <a:gd name="connsiteY44" fmla="*/ 178167 h 498625"/>
                <a:gd name="connsiteX45" fmla="*/ 366092 w 608595"/>
                <a:gd name="connsiteY45" fmla="*/ 69711 h 498625"/>
                <a:gd name="connsiteX46" fmla="*/ 338726 w 608595"/>
                <a:gd name="connsiteY46" fmla="*/ 80999 h 498625"/>
                <a:gd name="connsiteX47" fmla="*/ 338726 w 608595"/>
                <a:gd name="connsiteY47" fmla="*/ 135650 h 498625"/>
                <a:gd name="connsiteX48" fmla="*/ 393457 w 608595"/>
                <a:gd name="connsiteY48" fmla="*/ 135650 h 498625"/>
                <a:gd name="connsiteX49" fmla="*/ 395059 w 608595"/>
                <a:gd name="connsiteY49" fmla="*/ 133769 h 498625"/>
                <a:gd name="connsiteX50" fmla="*/ 449696 w 608595"/>
                <a:gd name="connsiteY50" fmla="*/ 164057 h 498625"/>
                <a:gd name="connsiteX51" fmla="*/ 568767 w 608595"/>
                <a:gd name="connsiteY51" fmla="*/ 173840 h 498625"/>
                <a:gd name="connsiteX52" fmla="*/ 552187 w 608595"/>
                <a:gd name="connsiteY52" fmla="*/ 143457 h 498625"/>
                <a:gd name="connsiteX53" fmla="*/ 551434 w 608595"/>
                <a:gd name="connsiteY53" fmla="*/ 142705 h 498625"/>
                <a:gd name="connsiteX54" fmla="*/ 477956 w 608595"/>
                <a:gd name="connsiteY54" fmla="*/ 96425 h 498625"/>
                <a:gd name="connsiteX55" fmla="*/ 474753 w 608595"/>
                <a:gd name="connsiteY55" fmla="*/ 95014 h 498625"/>
                <a:gd name="connsiteX56" fmla="*/ 475507 w 608595"/>
                <a:gd name="connsiteY56" fmla="*/ 149477 h 498625"/>
                <a:gd name="connsiteX57" fmla="*/ 456007 w 608595"/>
                <a:gd name="connsiteY57" fmla="*/ 142046 h 498625"/>
                <a:gd name="connsiteX58" fmla="*/ 404385 w 608595"/>
                <a:gd name="connsiteY58" fmla="*/ 114015 h 498625"/>
                <a:gd name="connsiteX59" fmla="*/ 393457 w 608595"/>
                <a:gd name="connsiteY59" fmla="*/ 80999 h 498625"/>
                <a:gd name="connsiteX60" fmla="*/ 366092 w 608595"/>
                <a:gd name="connsiteY60" fmla="*/ 69711 h 498625"/>
                <a:gd name="connsiteX61" fmla="*/ 287857 w 608595"/>
                <a:gd name="connsiteY61" fmla="*/ 9 h 498625"/>
                <a:gd name="connsiteX62" fmla="*/ 423508 w 608595"/>
                <a:gd name="connsiteY62" fmla="*/ 1985 h 498625"/>
                <a:gd name="connsiteX63" fmla="*/ 474000 w 608595"/>
                <a:gd name="connsiteY63" fmla="*/ 52403 h 498625"/>
                <a:gd name="connsiteX64" fmla="*/ 474000 w 608595"/>
                <a:gd name="connsiteY64" fmla="*/ 52779 h 498625"/>
                <a:gd name="connsiteX65" fmla="*/ 493029 w 608595"/>
                <a:gd name="connsiteY65" fmla="*/ 59928 h 498625"/>
                <a:gd name="connsiteX66" fmla="*/ 579223 w 608595"/>
                <a:gd name="connsiteY66" fmla="*/ 114579 h 498625"/>
                <a:gd name="connsiteX67" fmla="*/ 580354 w 608595"/>
                <a:gd name="connsiteY67" fmla="*/ 115708 h 498625"/>
                <a:gd name="connsiteX68" fmla="*/ 605223 w 608595"/>
                <a:gd name="connsiteY68" fmla="*/ 188890 h 498625"/>
                <a:gd name="connsiteX69" fmla="*/ 535796 w 608595"/>
                <a:gd name="connsiteY69" fmla="*/ 222753 h 498625"/>
                <a:gd name="connsiteX70" fmla="*/ 471456 w 608595"/>
                <a:gd name="connsiteY70" fmla="*/ 213065 h 498625"/>
                <a:gd name="connsiteX71" fmla="*/ 456667 w 608595"/>
                <a:gd name="connsiteY71" fmla="*/ 235640 h 498625"/>
                <a:gd name="connsiteX72" fmla="*/ 230206 w 608595"/>
                <a:gd name="connsiteY72" fmla="*/ 461771 h 498625"/>
                <a:gd name="connsiteX73" fmla="*/ 164076 w 608595"/>
                <a:gd name="connsiteY73" fmla="*/ 461771 h 498625"/>
                <a:gd name="connsiteX74" fmla="*/ 13636 w 608595"/>
                <a:gd name="connsiteY74" fmla="*/ 311550 h 498625"/>
                <a:gd name="connsiteX75" fmla="*/ 13636 w 608595"/>
                <a:gd name="connsiteY75" fmla="*/ 245517 h 498625"/>
                <a:gd name="connsiteX76" fmla="*/ 239814 w 608595"/>
                <a:gd name="connsiteY76" fmla="*/ 19386 h 498625"/>
                <a:gd name="connsiteX77" fmla="*/ 287857 w 608595"/>
                <a:gd name="connsiteY77" fmla="*/ 9 h 49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8595" h="498625">
                  <a:moveTo>
                    <a:pt x="489893" y="258138"/>
                  </a:moveTo>
                  <a:cubicBezTo>
                    <a:pt x="500537" y="260113"/>
                    <a:pt x="510900" y="261336"/>
                    <a:pt x="520885" y="261994"/>
                  </a:cubicBezTo>
                  <a:lnTo>
                    <a:pt x="520885" y="451976"/>
                  </a:lnTo>
                  <a:cubicBezTo>
                    <a:pt x="520885" y="477652"/>
                    <a:pt x="499972" y="498625"/>
                    <a:pt x="474161" y="498625"/>
                  </a:cubicBezTo>
                  <a:lnTo>
                    <a:pt x="261454" y="498625"/>
                  </a:lnTo>
                  <a:cubicBezTo>
                    <a:pt x="257403" y="498625"/>
                    <a:pt x="253541" y="498155"/>
                    <a:pt x="249773" y="497120"/>
                  </a:cubicBezTo>
                  <a:cubicBezTo>
                    <a:pt x="252787" y="494863"/>
                    <a:pt x="255613" y="492324"/>
                    <a:pt x="258251" y="489690"/>
                  </a:cubicBezTo>
                  <a:lnTo>
                    <a:pt x="484617" y="263781"/>
                  </a:lnTo>
                  <a:cubicBezTo>
                    <a:pt x="486501" y="261900"/>
                    <a:pt x="488291" y="260019"/>
                    <a:pt x="489893" y="258138"/>
                  </a:cubicBezTo>
                  <a:close/>
                  <a:moveTo>
                    <a:pt x="278908" y="178167"/>
                  </a:moveTo>
                  <a:cubicBezTo>
                    <a:pt x="276741" y="180236"/>
                    <a:pt x="274763" y="182212"/>
                    <a:pt x="272785" y="184187"/>
                  </a:cubicBezTo>
                  <a:cubicBezTo>
                    <a:pt x="266756" y="190207"/>
                    <a:pt x="266756" y="190113"/>
                    <a:pt x="258937" y="186445"/>
                  </a:cubicBezTo>
                  <a:cubicBezTo>
                    <a:pt x="240003" y="177697"/>
                    <a:pt x="222010" y="178543"/>
                    <a:pt x="205902" y="192747"/>
                  </a:cubicBezTo>
                  <a:cubicBezTo>
                    <a:pt x="191771" y="205257"/>
                    <a:pt x="189699" y="221342"/>
                    <a:pt x="194126" y="238932"/>
                  </a:cubicBezTo>
                  <a:cubicBezTo>
                    <a:pt x="196764" y="249844"/>
                    <a:pt x="201945" y="259721"/>
                    <a:pt x="205902" y="269974"/>
                  </a:cubicBezTo>
                  <a:cubicBezTo>
                    <a:pt x="207597" y="274018"/>
                    <a:pt x="208822" y="278157"/>
                    <a:pt x="209199" y="282390"/>
                  </a:cubicBezTo>
                  <a:cubicBezTo>
                    <a:pt x="210423" y="294995"/>
                    <a:pt x="199684" y="303272"/>
                    <a:pt x="187815" y="298569"/>
                  </a:cubicBezTo>
                  <a:cubicBezTo>
                    <a:pt x="181598" y="296123"/>
                    <a:pt x="176417" y="292079"/>
                    <a:pt x="172272" y="286717"/>
                  </a:cubicBezTo>
                  <a:cubicBezTo>
                    <a:pt x="165866" y="278439"/>
                    <a:pt x="160685" y="269503"/>
                    <a:pt x="157576" y="259438"/>
                  </a:cubicBezTo>
                  <a:cubicBezTo>
                    <a:pt x="155692" y="253606"/>
                    <a:pt x="154091" y="252948"/>
                    <a:pt x="148533" y="255864"/>
                  </a:cubicBezTo>
                  <a:cubicBezTo>
                    <a:pt x="143729" y="258310"/>
                    <a:pt x="139113" y="260943"/>
                    <a:pt x="134497" y="263577"/>
                  </a:cubicBezTo>
                  <a:cubicBezTo>
                    <a:pt x="128185" y="267152"/>
                    <a:pt x="127526" y="268845"/>
                    <a:pt x="129975" y="275806"/>
                  </a:cubicBezTo>
                  <a:cubicBezTo>
                    <a:pt x="132990" y="284648"/>
                    <a:pt x="137888" y="292549"/>
                    <a:pt x="143352" y="300074"/>
                  </a:cubicBezTo>
                  <a:cubicBezTo>
                    <a:pt x="147685" y="306000"/>
                    <a:pt x="147685" y="306376"/>
                    <a:pt x="142410" y="311738"/>
                  </a:cubicBezTo>
                  <a:cubicBezTo>
                    <a:pt x="139960" y="314184"/>
                    <a:pt x="137605" y="316629"/>
                    <a:pt x="135250" y="319075"/>
                  </a:cubicBezTo>
                  <a:cubicBezTo>
                    <a:pt x="132236" y="322085"/>
                    <a:pt x="131953" y="325283"/>
                    <a:pt x="134968" y="328482"/>
                  </a:cubicBezTo>
                  <a:cubicBezTo>
                    <a:pt x="138453" y="331962"/>
                    <a:pt x="142033" y="335630"/>
                    <a:pt x="145613" y="339017"/>
                  </a:cubicBezTo>
                  <a:cubicBezTo>
                    <a:pt x="148533" y="341839"/>
                    <a:pt x="151641" y="341745"/>
                    <a:pt x="154562" y="338829"/>
                  </a:cubicBezTo>
                  <a:cubicBezTo>
                    <a:pt x="157859" y="335630"/>
                    <a:pt x="161344" y="332432"/>
                    <a:pt x="164453" y="329046"/>
                  </a:cubicBezTo>
                  <a:cubicBezTo>
                    <a:pt x="167656" y="325566"/>
                    <a:pt x="170764" y="325283"/>
                    <a:pt x="174909" y="327729"/>
                  </a:cubicBezTo>
                  <a:cubicBezTo>
                    <a:pt x="184329" y="333091"/>
                    <a:pt x="194597" y="335348"/>
                    <a:pt x="205431" y="334314"/>
                  </a:cubicBezTo>
                  <a:cubicBezTo>
                    <a:pt x="235198" y="331492"/>
                    <a:pt x="254039" y="302332"/>
                    <a:pt x="245466" y="272796"/>
                  </a:cubicBezTo>
                  <a:cubicBezTo>
                    <a:pt x="242829" y="263483"/>
                    <a:pt x="238966" y="254547"/>
                    <a:pt x="235293" y="245705"/>
                  </a:cubicBezTo>
                  <a:cubicBezTo>
                    <a:pt x="233220" y="240532"/>
                    <a:pt x="231430" y="235264"/>
                    <a:pt x="230771" y="229714"/>
                  </a:cubicBezTo>
                  <a:cubicBezTo>
                    <a:pt x="229546" y="218709"/>
                    <a:pt x="238590" y="212030"/>
                    <a:pt x="248858" y="216075"/>
                  </a:cubicBezTo>
                  <a:cubicBezTo>
                    <a:pt x="251778" y="217204"/>
                    <a:pt x="254133" y="219085"/>
                    <a:pt x="256394" y="221060"/>
                  </a:cubicBezTo>
                  <a:cubicBezTo>
                    <a:pt x="265060" y="228868"/>
                    <a:pt x="271372" y="238274"/>
                    <a:pt x="275234" y="249279"/>
                  </a:cubicBezTo>
                  <a:cubicBezTo>
                    <a:pt x="277118" y="254829"/>
                    <a:pt x="278908" y="255488"/>
                    <a:pt x="284089" y="252854"/>
                  </a:cubicBezTo>
                  <a:cubicBezTo>
                    <a:pt x="289459" y="250032"/>
                    <a:pt x="294828" y="246928"/>
                    <a:pt x="300103" y="244012"/>
                  </a:cubicBezTo>
                  <a:cubicBezTo>
                    <a:pt x="303777" y="242037"/>
                    <a:pt x="304531" y="239121"/>
                    <a:pt x="303118" y="235358"/>
                  </a:cubicBezTo>
                  <a:cubicBezTo>
                    <a:pt x="300480" y="228491"/>
                    <a:pt x="297089" y="222095"/>
                    <a:pt x="292756" y="216075"/>
                  </a:cubicBezTo>
                  <a:cubicBezTo>
                    <a:pt x="287104" y="208267"/>
                    <a:pt x="287104" y="208267"/>
                    <a:pt x="293886" y="201495"/>
                  </a:cubicBezTo>
                  <a:cubicBezTo>
                    <a:pt x="303400" y="191900"/>
                    <a:pt x="303400" y="191900"/>
                    <a:pt x="293886" y="182306"/>
                  </a:cubicBezTo>
                  <a:lnTo>
                    <a:pt x="289741" y="178167"/>
                  </a:lnTo>
                  <a:cubicBezTo>
                    <a:pt x="285031" y="173840"/>
                    <a:pt x="283524" y="173840"/>
                    <a:pt x="278908" y="178167"/>
                  </a:cubicBezTo>
                  <a:close/>
                  <a:moveTo>
                    <a:pt x="366092" y="69711"/>
                  </a:moveTo>
                  <a:cubicBezTo>
                    <a:pt x="356177" y="69711"/>
                    <a:pt x="346262" y="73473"/>
                    <a:pt x="338726" y="80999"/>
                  </a:cubicBezTo>
                  <a:cubicBezTo>
                    <a:pt x="323654" y="96049"/>
                    <a:pt x="323654" y="120600"/>
                    <a:pt x="338726" y="135650"/>
                  </a:cubicBezTo>
                  <a:cubicBezTo>
                    <a:pt x="353798" y="150700"/>
                    <a:pt x="378385" y="150700"/>
                    <a:pt x="393457" y="135650"/>
                  </a:cubicBezTo>
                  <a:cubicBezTo>
                    <a:pt x="393928" y="135085"/>
                    <a:pt x="394588" y="134427"/>
                    <a:pt x="395059" y="133769"/>
                  </a:cubicBezTo>
                  <a:cubicBezTo>
                    <a:pt x="410508" y="145056"/>
                    <a:pt x="429348" y="155591"/>
                    <a:pt x="449696" y="164057"/>
                  </a:cubicBezTo>
                  <a:cubicBezTo>
                    <a:pt x="518934" y="192841"/>
                    <a:pt x="564528" y="183999"/>
                    <a:pt x="568767" y="173840"/>
                  </a:cubicBezTo>
                  <a:cubicBezTo>
                    <a:pt x="570180" y="170454"/>
                    <a:pt x="568578" y="159918"/>
                    <a:pt x="552187" y="143457"/>
                  </a:cubicBezTo>
                  <a:lnTo>
                    <a:pt x="551434" y="142705"/>
                  </a:lnTo>
                  <a:cubicBezTo>
                    <a:pt x="534289" y="125491"/>
                    <a:pt x="507630" y="108747"/>
                    <a:pt x="477956" y="96425"/>
                  </a:cubicBezTo>
                  <a:cubicBezTo>
                    <a:pt x="476826" y="95955"/>
                    <a:pt x="475884" y="95578"/>
                    <a:pt x="474753" y="95014"/>
                  </a:cubicBezTo>
                  <a:lnTo>
                    <a:pt x="475507" y="149477"/>
                  </a:lnTo>
                  <a:cubicBezTo>
                    <a:pt x="469196" y="147314"/>
                    <a:pt x="462790" y="144868"/>
                    <a:pt x="456007" y="142046"/>
                  </a:cubicBezTo>
                  <a:cubicBezTo>
                    <a:pt x="437073" y="134145"/>
                    <a:pt x="419174" y="124550"/>
                    <a:pt x="404385" y="114015"/>
                  </a:cubicBezTo>
                  <a:cubicBezTo>
                    <a:pt x="405986" y="102351"/>
                    <a:pt x="402501" y="90029"/>
                    <a:pt x="393457" y="80999"/>
                  </a:cubicBezTo>
                  <a:cubicBezTo>
                    <a:pt x="385921" y="73473"/>
                    <a:pt x="376006" y="69711"/>
                    <a:pt x="366092" y="69711"/>
                  </a:cubicBezTo>
                  <a:close/>
                  <a:moveTo>
                    <a:pt x="287857" y="9"/>
                  </a:moveTo>
                  <a:lnTo>
                    <a:pt x="423508" y="1985"/>
                  </a:lnTo>
                  <a:cubicBezTo>
                    <a:pt x="451203" y="2361"/>
                    <a:pt x="473623" y="24654"/>
                    <a:pt x="474000" y="52403"/>
                  </a:cubicBezTo>
                  <a:lnTo>
                    <a:pt x="474000" y="52779"/>
                  </a:lnTo>
                  <a:cubicBezTo>
                    <a:pt x="480406" y="54943"/>
                    <a:pt x="486811" y="57294"/>
                    <a:pt x="493029" y="59928"/>
                  </a:cubicBezTo>
                  <a:cubicBezTo>
                    <a:pt x="527695" y="74320"/>
                    <a:pt x="558216" y="93697"/>
                    <a:pt x="579223" y="114579"/>
                  </a:cubicBezTo>
                  <a:lnTo>
                    <a:pt x="580354" y="115708"/>
                  </a:lnTo>
                  <a:cubicBezTo>
                    <a:pt x="614172" y="150136"/>
                    <a:pt x="610404" y="176286"/>
                    <a:pt x="605223" y="188890"/>
                  </a:cubicBezTo>
                  <a:cubicBezTo>
                    <a:pt x="599948" y="201401"/>
                    <a:pt x="584027" y="222471"/>
                    <a:pt x="535796" y="222753"/>
                  </a:cubicBezTo>
                  <a:cubicBezTo>
                    <a:pt x="516296" y="222847"/>
                    <a:pt x="494159" y="219461"/>
                    <a:pt x="471456" y="213065"/>
                  </a:cubicBezTo>
                  <a:cubicBezTo>
                    <a:pt x="468065" y="221436"/>
                    <a:pt x="463167" y="229150"/>
                    <a:pt x="456667" y="235640"/>
                  </a:cubicBezTo>
                  <a:lnTo>
                    <a:pt x="230206" y="461771"/>
                  </a:lnTo>
                  <a:cubicBezTo>
                    <a:pt x="211931" y="479925"/>
                    <a:pt x="182351" y="479925"/>
                    <a:pt x="164076" y="461771"/>
                  </a:cubicBezTo>
                  <a:lnTo>
                    <a:pt x="13636" y="311550"/>
                  </a:lnTo>
                  <a:cubicBezTo>
                    <a:pt x="-4545" y="293302"/>
                    <a:pt x="-4545" y="263765"/>
                    <a:pt x="13636" y="245517"/>
                  </a:cubicBezTo>
                  <a:lnTo>
                    <a:pt x="239814" y="19386"/>
                  </a:lnTo>
                  <a:cubicBezTo>
                    <a:pt x="252532" y="6782"/>
                    <a:pt x="269865" y="-273"/>
                    <a:pt x="287857" y="9"/>
                  </a:cubicBezTo>
                  <a:close/>
                </a:path>
              </a:pathLst>
            </a:custGeom>
            <a:solidFill>
              <a:schemeClr val="bg1"/>
            </a:solidFill>
            <a:ln w="381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grpSp>
      <p:sp>
        <p:nvSpPr>
          <p:cNvPr id="19" name="îṧliďe">
            <a:extLst>
              <a:ext uri="{FF2B5EF4-FFF2-40B4-BE49-F238E27FC236}">
                <a16:creationId xmlns:a16="http://schemas.microsoft.com/office/drawing/2014/main" id="{CE8FB92D-27B0-49A1-BCA6-DB92F5D49307}"/>
              </a:ext>
            </a:extLst>
          </p:cNvPr>
          <p:cNvSpPr/>
          <p:nvPr/>
        </p:nvSpPr>
        <p:spPr bwMode="auto">
          <a:xfrm>
            <a:off x="3581401" y="1638729"/>
            <a:ext cx="5029200" cy="66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20" name="ïSľíḓé">
            <a:extLst>
              <a:ext uri="{FF2B5EF4-FFF2-40B4-BE49-F238E27FC236}">
                <a16:creationId xmlns:a16="http://schemas.microsoft.com/office/drawing/2014/main" id="{295FEF84-B090-45B0-B505-6C095F5B9C79}"/>
              </a:ext>
            </a:extLst>
          </p:cNvPr>
          <p:cNvSpPr txBox="1"/>
          <p:nvPr/>
        </p:nvSpPr>
        <p:spPr bwMode="auto">
          <a:xfrm>
            <a:off x="4351338" y="1156166"/>
            <a:ext cx="3489325" cy="541692"/>
          </a:xfrm>
          <a:prstGeom prst="rect">
            <a:avLst/>
          </a:prstGeom>
          <a:noFill/>
          <a:ln>
            <a:noFill/>
          </a:ln>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2400" b="1" dirty="0">
                <a:solidFill>
                  <a:schemeClr val="accent1"/>
                </a:solidFill>
                <a:cs typeface="+mn-ea"/>
                <a:sym typeface="+mn-lt"/>
              </a:rPr>
              <a:t>标题文字添加</a:t>
            </a:r>
          </a:p>
        </p:txBody>
      </p:sp>
      <p:sp>
        <p:nvSpPr>
          <p:cNvPr id="17" name="ïṡlïḑè">
            <a:extLst>
              <a:ext uri="{FF2B5EF4-FFF2-40B4-BE49-F238E27FC236}">
                <a16:creationId xmlns:a16="http://schemas.microsoft.com/office/drawing/2014/main" id="{CE8FB92D-27B0-49A1-BCA6-DB92F5D49307}"/>
              </a:ext>
            </a:extLst>
          </p:cNvPr>
          <p:cNvSpPr/>
          <p:nvPr/>
        </p:nvSpPr>
        <p:spPr bwMode="auto">
          <a:xfrm>
            <a:off x="8029575" y="4639468"/>
            <a:ext cx="3489325" cy="66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18" name="íṩḷîde">
            <a:extLst>
              <a:ext uri="{FF2B5EF4-FFF2-40B4-BE49-F238E27FC236}">
                <a16:creationId xmlns:a16="http://schemas.microsoft.com/office/drawing/2014/main" id="{295FEF84-B090-45B0-B505-6C095F5B9C79}"/>
              </a:ext>
            </a:extLst>
          </p:cNvPr>
          <p:cNvSpPr txBox="1"/>
          <p:nvPr/>
        </p:nvSpPr>
        <p:spPr bwMode="auto">
          <a:xfrm>
            <a:off x="8029575" y="4097775"/>
            <a:ext cx="3489325" cy="541692"/>
          </a:xfrm>
          <a:prstGeom prst="rect">
            <a:avLst/>
          </a:prstGeom>
          <a:noFill/>
          <a:ln>
            <a:noFill/>
          </a:ln>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b="1" dirty="0">
                <a:solidFill>
                  <a:schemeClr val="accent1"/>
                </a:solidFill>
                <a:cs typeface="+mn-ea"/>
                <a:sym typeface="+mn-lt"/>
              </a:rPr>
              <a:t>标题文字添加</a:t>
            </a:r>
          </a:p>
        </p:txBody>
      </p:sp>
      <p:sp>
        <p:nvSpPr>
          <p:cNvPr id="15" name="î$liḍè">
            <a:extLst>
              <a:ext uri="{FF2B5EF4-FFF2-40B4-BE49-F238E27FC236}">
                <a16:creationId xmlns:a16="http://schemas.microsoft.com/office/drawing/2014/main" id="{CE8FB92D-27B0-49A1-BCA6-DB92F5D49307}"/>
              </a:ext>
            </a:extLst>
          </p:cNvPr>
          <p:cNvSpPr/>
          <p:nvPr/>
        </p:nvSpPr>
        <p:spPr bwMode="auto">
          <a:xfrm>
            <a:off x="673100" y="4639468"/>
            <a:ext cx="3489325" cy="66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16" name="í$ļîḓé">
            <a:extLst>
              <a:ext uri="{FF2B5EF4-FFF2-40B4-BE49-F238E27FC236}">
                <a16:creationId xmlns:a16="http://schemas.microsoft.com/office/drawing/2014/main" id="{295FEF84-B090-45B0-B505-6C095F5B9C79}"/>
              </a:ext>
            </a:extLst>
          </p:cNvPr>
          <p:cNvSpPr txBox="1"/>
          <p:nvPr/>
        </p:nvSpPr>
        <p:spPr bwMode="auto">
          <a:xfrm>
            <a:off x="673100" y="4097775"/>
            <a:ext cx="3489325" cy="541692"/>
          </a:xfrm>
          <a:prstGeom prst="rect">
            <a:avLst/>
          </a:prstGeom>
          <a:noFill/>
          <a:ln>
            <a:noFill/>
          </a:ln>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20000"/>
              </a:lnSpc>
            </a:pPr>
            <a:r>
              <a:rPr lang="zh-CN" altLang="en-US" sz="2400" b="1" dirty="0">
                <a:solidFill>
                  <a:schemeClr val="accent1"/>
                </a:solidFill>
                <a:cs typeface="+mn-ea"/>
                <a:sym typeface="+mn-lt"/>
              </a:rPr>
              <a:t>标题文字添加</a:t>
            </a:r>
          </a:p>
        </p:txBody>
      </p:sp>
    </p:spTree>
    <p:extLst>
      <p:ext uri="{BB962C8B-B14F-4D97-AF65-F5344CB8AC3E}">
        <p14:creationId xmlns:p14="http://schemas.microsoft.com/office/powerpoint/2010/main" val="3101789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天空, 树, 道路, 户外&#10;&#10;已生成极高可信度的说明">
            <a:extLst>
              <a:ext uri="{FF2B5EF4-FFF2-40B4-BE49-F238E27FC236}">
                <a16:creationId xmlns:a16="http://schemas.microsoft.com/office/drawing/2014/main" id="{0E5FD8F9-1A1F-46C1-B24A-81D009D43ED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32764" b="32764"/>
          <a:stretch/>
        </p:blipFill>
        <p:spPr/>
      </p:pic>
      <p:sp>
        <p:nvSpPr>
          <p:cNvPr id="12" name="箭头: 五边形 11">
            <a:extLst>
              <a:ext uri="{FF2B5EF4-FFF2-40B4-BE49-F238E27FC236}">
                <a16:creationId xmlns:a16="http://schemas.microsoft.com/office/drawing/2014/main" id="{BEB0A93D-3296-4733-B301-92839F49A20D}"/>
              </a:ext>
            </a:extLst>
          </p:cNvPr>
          <p:cNvSpPr/>
          <p:nvPr/>
        </p:nvSpPr>
        <p:spPr>
          <a:xfrm rot="5400000">
            <a:off x="4695650" y="-3694800"/>
            <a:ext cx="2800703" cy="12192002"/>
          </a:xfrm>
          <a:prstGeom prst="homePlate">
            <a:avLst>
              <a:gd name="adj" fmla="val 12899"/>
            </a:avLst>
          </a:prstGeom>
          <a:gradFill>
            <a:gsLst>
              <a:gs pos="19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55" name="组合 54">
            <a:extLst>
              <a:ext uri="{FF2B5EF4-FFF2-40B4-BE49-F238E27FC236}">
                <a16:creationId xmlns:a16="http://schemas.microsoft.com/office/drawing/2014/main" id="{22E040F4-6429-470F-9846-F7BD97BCF718}"/>
              </a:ext>
            </a:extLst>
          </p:cNvPr>
          <p:cNvGrpSpPr/>
          <p:nvPr/>
        </p:nvGrpSpPr>
        <p:grpSpPr>
          <a:xfrm>
            <a:off x="1165639" y="4212262"/>
            <a:ext cx="4749493" cy="793548"/>
            <a:chOff x="1165639" y="4151998"/>
            <a:chExt cx="4749493" cy="793548"/>
          </a:xfrm>
        </p:grpSpPr>
        <p:sp>
          <p:nvSpPr>
            <p:cNvPr id="16" name="iṩ1îḍe">
              <a:extLst>
                <a:ext uri="{FF2B5EF4-FFF2-40B4-BE49-F238E27FC236}">
                  <a16:creationId xmlns:a16="http://schemas.microsoft.com/office/drawing/2014/main" id="{48A7BCF5-F41F-4D5A-B97F-C9B464FCFF83}"/>
                </a:ext>
              </a:extLst>
            </p:cNvPr>
            <p:cNvSpPr txBox="1"/>
            <p:nvPr/>
          </p:nvSpPr>
          <p:spPr>
            <a:xfrm>
              <a:off x="1165639" y="4182964"/>
              <a:ext cx="1157948" cy="646331"/>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01.</a:t>
              </a:r>
            </a:p>
          </p:txBody>
        </p:sp>
        <p:grpSp>
          <p:nvGrpSpPr>
            <p:cNvPr id="17" name="iṣḷïdê">
              <a:extLst>
                <a:ext uri="{FF2B5EF4-FFF2-40B4-BE49-F238E27FC236}">
                  <a16:creationId xmlns:a16="http://schemas.microsoft.com/office/drawing/2014/main" id="{31D56882-2806-481D-8027-CCFA10A119D2}"/>
                </a:ext>
              </a:extLst>
            </p:cNvPr>
            <p:cNvGrpSpPr/>
            <p:nvPr/>
          </p:nvGrpSpPr>
          <p:grpSpPr>
            <a:xfrm>
              <a:off x="2323587" y="4151998"/>
              <a:ext cx="3591545" cy="793548"/>
              <a:chOff x="2612485" y="3985743"/>
              <a:chExt cx="3591545" cy="793548"/>
            </a:xfrm>
          </p:grpSpPr>
          <p:sp>
            <p:nvSpPr>
              <p:cNvPr id="18" name="îŝ1íḍe">
                <a:extLst>
                  <a:ext uri="{FF2B5EF4-FFF2-40B4-BE49-F238E27FC236}">
                    <a16:creationId xmlns:a16="http://schemas.microsoft.com/office/drawing/2014/main" id="{D20B83A1-021B-49A4-A96F-FDAB9385C628}"/>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19" name="îṥľïḓe">
                <a:extLst>
                  <a:ext uri="{FF2B5EF4-FFF2-40B4-BE49-F238E27FC236}">
                    <a16:creationId xmlns:a16="http://schemas.microsoft.com/office/drawing/2014/main" id="{B0F3614F-4AEC-427C-931B-B845340CFF67}"/>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sp>
        <p:nvSpPr>
          <p:cNvPr id="29" name="矩形 28">
            <a:extLst>
              <a:ext uri="{FF2B5EF4-FFF2-40B4-BE49-F238E27FC236}">
                <a16:creationId xmlns:a16="http://schemas.microsoft.com/office/drawing/2014/main" id="{5DBBF86F-C30E-449B-B2B6-94EFB94D141F}"/>
              </a:ext>
            </a:extLst>
          </p:cNvPr>
          <p:cNvSpPr/>
          <p:nvPr/>
        </p:nvSpPr>
        <p:spPr>
          <a:xfrm>
            <a:off x="4875154" y="2924388"/>
            <a:ext cx="2441694" cy="628955"/>
          </a:xfrm>
          <a:prstGeom prst="rect">
            <a:avLst/>
          </a:prstGeom>
        </p:spPr>
        <p:txBody>
          <a:bodyPr wrap="none">
            <a:spAutoFit/>
          </a:bodyPr>
          <a:lstStyle/>
          <a:p>
            <a:pPr algn="ctr">
              <a:lnSpc>
                <a:spcPct val="120000"/>
              </a:lnSpc>
            </a:pPr>
            <a:r>
              <a:rPr lang="en-US" altLang="zh-CN" sz="3200" b="1" dirty="0">
                <a:solidFill>
                  <a:schemeClr val="bg1"/>
                </a:solidFill>
                <a:cs typeface="+mn-ea"/>
                <a:sym typeface="+mn-lt"/>
              </a:rPr>
              <a:t>CONTENTS</a:t>
            </a:r>
            <a:endParaRPr lang="zh-CN" altLang="en-US" sz="3200" b="1" dirty="0">
              <a:solidFill>
                <a:schemeClr val="bg1"/>
              </a:solidFill>
              <a:cs typeface="+mn-ea"/>
              <a:sym typeface="+mn-lt"/>
            </a:endParaRPr>
          </a:p>
        </p:txBody>
      </p:sp>
      <p:grpSp>
        <p:nvGrpSpPr>
          <p:cNvPr id="58" name="组合 57">
            <a:extLst>
              <a:ext uri="{FF2B5EF4-FFF2-40B4-BE49-F238E27FC236}">
                <a16:creationId xmlns:a16="http://schemas.microsoft.com/office/drawing/2014/main" id="{45549DB2-B6F3-4686-B2D1-2AFC4EC3D34F}"/>
              </a:ext>
            </a:extLst>
          </p:cNvPr>
          <p:cNvGrpSpPr/>
          <p:nvPr/>
        </p:nvGrpSpPr>
        <p:grpSpPr>
          <a:xfrm>
            <a:off x="6046169" y="4212262"/>
            <a:ext cx="4749493" cy="793548"/>
            <a:chOff x="6046169" y="4151998"/>
            <a:chExt cx="4749493" cy="793548"/>
          </a:xfrm>
        </p:grpSpPr>
        <p:sp>
          <p:nvSpPr>
            <p:cNvPr id="24" name="ï$ľïde">
              <a:extLst>
                <a:ext uri="{FF2B5EF4-FFF2-40B4-BE49-F238E27FC236}">
                  <a16:creationId xmlns:a16="http://schemas.microsoft.com/office/drawing/2014/main" id="{EED394D1-2A87-487D-8310-AB562D0833E8}"/>
                </a:ext>
              </a:extLst>
            </p:cNvPr>
            <p:cNvSpPr txBox="1"/>
            <p:nvPr/>
          </p:nvSpPr>
          <p:spPr>
            <a:xfrm>
              <a:off x="6046169" y="4182964"/>
              <a:ext cx="1157948" cy="646331"/>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2</a:t>
              </a:r>
              <a:r>
                <a:rPr lang="en-US" sz="3600" b="1" i="1" dirty="0">
                  <a:solidFill>
                    <a:schemeClr val="accent1"/>
                  </a:solidFill>
                  <a:cs typeface="+mn-ea"/>
                  <a:sym typeface="+mn-lt"/>
                </a:rPr>
                <a:t>.</a:t>
              </a:r>
            </a:p>
          </p:txBody>
        </p:sp>
        <p:grpSp>
          <p:nvGrpSpPr>
            <p:cNvPr id="49" name="iṣḷïdê">
              <a:extLst>
                <a:ext uri="{FF2B5EF4-FFF2-40B4-BE49-F238E27FC236}">
                  <a16:creationId xmlns:a16="http://schemas.microsoft.com/office/drawing/2014/main" id="{D38D5D29-C80E-4934-869D-91A7E15D525D}"/>
                </a:ext>
              </a:extLst>
            </p:cNvPr>
            <p:cNvGrpSpPr/>
            <p:nvPr/>
          </p:nvGrpSpPr>
          <p:grpSpPr>
            <a:xfrm>
              <a:off x="7204117" y="4151998"/>
              <a:ext cx="3591545" cy="793548"/>
              <a:chOff x="2612485" y="3985743"/>
              <a:chExt cx="3591545" cy="793548"/>
            </a:xfrm>
          </p:grpSpPr>
          <p:sp>
            <p:nvSpPr>
              <p:cNvPr id="50" name="îŝ1íḍe">
                <a:extLst>
                  <a:ext uri="{FF2B5EF4-FFF2-40B4-BE49-F238E27FC236}">
                    <a16:creationId xmlns:a16="http://schemas.microsoft.com/office/drawing/2014/main" id="{4884D73D-AC6D-4DA9-9C97-14CE8E882E23}"/>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51" name="îṥľïḓe">
                <a:extLst>
                  <a:ext uri="{FF2B5EF4-FFF2-40B4-BE49-F238E27FC236}">
                    <a16:creationId xmlns:a16="http://schemas.microsoft.com/office/drawing/2014/main" id="{DE0696B9-DC1B-4CFB-99E3-7B41CF3E7D44}"/>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25" name="组合 24">
            <a:extLst>
              <a:ext uri="{FF2B5EF4-FFF2-40B4-BE49-F238E27FC236}">
                <a16:creationId xmlns:a16="http://schemas.microsoft.com/office/drawing/2014/main" id="{AD0924C1-D9DA-481F-91CC-997E18246280}"/>
              </a:ext>
            </a:extLst>
          </p:cNvPr>
          <p:cNvGrpSpPr/>
          <p:nvPr/>
        </p:nvGrpSpPr>
        <p:grpSpPr>
          <a:xfrm>
            <a:off x="1165639" y="5182645"/>
            <a:ext cx="4749493" cy="793548"/>
            <a:chOff x="1165639" y="4151998"/>
            <a:chExt cx="4749493" cy="793548"/>
          </a:xfrm>
        </p:grpSpPr>
        <p:sp>
          <p:nvSpPr>
            <p:cNvPr id="26" name="iṩ1îḍe">
              <a:extLst>
                <a:ext uri="{FF2B5EF4-FFF2-40B4-BE49-F238E27FC236}">
                  <a16:creationId xmlns:a16="http://schemas.microsoft.com/office/drawing/2014/main" id="{6DDD6C57-5C58-45AF-BDD4-DB33D9C24E33}"/>
                </a:ext>
              </a:extLst>
            </p:cNvPr>
            <p:cNvSpPr txBox="1"/>
            <p:nvPr/>
          </p:nvSpPr>
          <p:spPr>
            <a:xfrm>
              <a:off x="1165639" y="4182964"/>
              <a:ext cx="1157948" cy="646331"/>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03.</a:t>
              </a:r>
            </a:p>
          </p:txBody>
        </p:sp>
        <p:grpSp>
          <p:nvGrpSpPr>
            <p:cNvPr id="27" name="iṣḷïdê">
              <a:extLst>
                <a:ext uri="{FF2B5EF4-FFF2-40B4-BE49-F238E27FC236}">
                  <a16:creationId xmlns:a16="http://schemas.microsoft.com/office/drawing/2014/main" id="{C35BBFC8-7CED-4B69-B731-890848F4253A}"/>
                </a:ext>
              </a:extLst>
            </p:cNvPr>
            <p:cNvGrpSpPr/>
            <p:nvPr/>
          </p:nvGrpSpPr>
          <p:grpSpPr>
            <a:xfrm>
              <a:off x="2323587" y="4151998"/>
              <a:ext cx="3591545" cy="793548"/>
              <a:chOff x="2612485" y="3985743"/>
              <a:chExt cx="3591545" cy="793548"/>
            </a:xfrm>
          </p:grpSpPr>
          <p:sp>
            <p:nvSpPr>
              <p:cNvPr id="30" name="îŝ1íḍe">
                <a:extLst>
                  <a:ext uri="{FF2B5EF4-FFF2-40B4-BE49-F238E27FC236}">
                    <a16:creationId xmlns:a16="http://schemas.microsoft.com/office/drawing/2014/main" id="{CC8760C1-8FF6-437B-A0E2-5E70BD16A08C}"/>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31" name="îṥľïḓe">
                <a:extLst>
                  <a:ext uri="{FF2B5EF4-FFF2-40B4-BE49-F238E27FC236}">
                    <a16:creationId xmlns:a16="http://schemas.microsoft.com/office/drawing/2014/main" id="{0F2D53D6-9058-40BA-8DC5-EB96BCCE4D78}"/>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32" name="组合 31">
            <a:extLst>
              <a:ext uri="{FF2B5EF4-FFF2-40B4-BE49-F238E27FC236}">
                <a16:creationId xmlns:a16="http://schemas.microsoft.com/office/drawing/2014/main" id="{D0197BB0-7EEB-4895-A291-995213A82D9C}"/>
              </a:ext>
            </a:extLst>
          </p:cNvPr>
          <p:cNvGrpSpPr/>
          <p:nvPr/>
        </p:nvGrpSpPr>
        <p:grpSpPr>
          <a:xfrm>
            <a:off x="6046169" y="5182645"/>
            <a:ext cx="4749493" cy="793548"/>
            <a:chOff x="6046169" y="4151998"/>
            <a:chExt cx="4749493" cy="793548"/>
          </a:xfrm>
        </p:grpSpPr>
        <p:sp>
          <p:nvSpPr>
            <p:cNvPr id="33" name="ï$ľïde">
              <a:extLst>
                <a:ext uri="{FF2B5EF4-FFF2-40B4-BE49-F238E27FC236}">
                  <a16:creationId xmlns:a16="http://schemas.microsoft.com/office/drawing/2014/main" id="{7C3C08AC-2E32-4A6B-AF0D-E504FFB8D734}"/>
                </a:ext>
              </a:extLst>
            </p:cNvPr>
            <p:cNvSpPr txBox="1"/>
            <p:nvPr/>
          </p:nvSpPr>
          <p:spPr>
            <a:xfrm>
              <a:off x="6046169" y="4182964"/>
              <a:ext cx="1157948" cy="646331"/>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4</a:t>
              </a:r>
              <a:r>
                <a:rPr lang="en-US" sz="3600" b="1" i="1" dirty="0">
                  <a:solidFill>
                    <a:schemeClr val="accent1"/>
                  </a:solidFill>
                  <a:cs typeface="+mn-ea"/>
                  <a:sym typeface="+mn-lt"/>
                </a:rPr>
                <a:t>.</a:t>
              </a:r>
            </a:p>
          </p:txBody>
        </p:sp>
        <p:grpSp>
          <p:nvGrpSpPr>
            <p:cNvPr id="34" name="iṣḷïdê">
              <a:extLst>
                <a:ext uri="{FF2B5EF4-FFF2-40B4-BE49-F238E27FC236}">
                  <a16:creationId xmlns:a16="http://schemas.microsoft.com/office/drawing/2014/main" id="{A23B47DC-B1B1-4D96-99EA-9AA41B3923E7}"/>
                </a:ext>
              </a:extLst>
            </p:cNvPr>
            <p:cNvGrpSpPr/>
            <p:nvPr/>
          </p:nvGrpSpPr>
          <p:grpSpPr>
            <a:xfrm>
              <a:off x="7204117" y="4151998"/>
              <a:ext cx="3591545" cy="793548"/>
              <a:chOff x="2612485" y="3985743"/>
              <a:chExt cx="3591545" cy="793548"/>
            </a:xfrm>
          </p:grpSpPr>
          <p:sp>
            <p:nvSpPr>
              <p:cNvPr id="35" name="îŝ1íḍe">
                <a:extLst>
                  <a:ext uri="{FF2B5EF4-FFF2-40B4-BE49-F238E27FC236}">
                    <a16:creationId xmlns:a16="http://schemas.microsoft.com/office/drawing/2014/main" id="{384C0452-B1B7-44E1-93EE-101BD55DCCD4}"/>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36" name="îṥľïḓe">
                <a:extLst>
                  <a:ext uri="{FF2B5EF4-FFF2-40B4-BE49-F238E27FC236}">
                    <a16:creationId xmlns:a16="http://schemas.microsoft.com/office/drawing/2014/main" id="{ABC68DDD-B424-4C17-98FB-62C8FB9EB106}"/>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spTree>
    <p:extLst>
      <p:ext uri="{BB962C8B-B14F-4D97-AF65-F5344CB8AC3E}">
        <p14:creationId xmlns:p14="http://schemas.microsoft.com/office/powerpoint/2010/main" val="23755314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F9F212E3-ABE8-4D2C-B509-A2A4F5257764}"/>
              </a:ext>
            </a:extLst>
          </p:cNvPr>
          <p:cNvSpPr>
            <a:spLocks noGrp="1"/>
          </p:cNvSpPr>
          <p:nvPr>
            <p:ph type="ftr" sz="quarter" idx="3"/>
          </p:nvPr>
        </p:nvSpPr>
        <p:spPr/>
        <p:txBody>
          <a:bodyPr/>
          <a:lstStyle/>
          <a:p>
            <a:r>
              <a:rPr lang="zh-CN" altLang="en-US"/>
              <a:t>河北农业大学</a:t>
            </a:r>
          </a:p>
        </p:txBody>
      </p:sp>
      <p:sp>
        <p:nvSpPr>
          <p:cNvPr id="2" name="灯片编号占位符 1">
            <a:extLst>
              <a:ext uri="{FF2B5EF4-FFF2-40B4-BE49-F238E27FC236}">
                <a16:creationId xmlns:a16="http://schemas.microsoft.com/office/drawing/2014/main" id="{C16B894E-03B1-420C-9C2A-510AE7311CA6}"/>
              </a:ext>
            </a:extLst>
          </p:cNvPr>
          <p:cNvSpPr>
            <a:spLocks noGrp="1"/>
          </p:cNvSpPr>
          <p:nvPr>
            <p:ph type="sldNum" sz="quarter" idx="4"/>
          </p:nvPr>
        </p:nvSpPr>
        <p:spPr/>
        <p:txBody>
          <a:bodyPr/>
          <a:lstStyle/>
          <a:p>
            <a:r>
              <a:rPr lang="en-US" altLang="zh-CN"/>
              <a:t>- </a:t>
            </a:r>
            <a:fld id="{A548B57D-AE10-4CF7-A9DF-59FEFA91B28E}" type="slidenum">
              <a:rPr lang="zh-CN" altLang="en-US" smtClean="0"/>
              <a:pPr/>
              <a:t>20</a:t>
            </a:fld>
            <a:r>
              <a:rPr lang="zh-CN" altLang="en-US"/>
              <a:t> </a:t>
            </a:r>
            <a:r>
              <a:rPr lang="en-US" altLang="zh-CN"/>
              <a:t>-</a:t>
            </a:r>
            <a:endParaRPr lang="zh-CN" altLang="en-US" dirty="0"/>
          </a:p>
        </p:txBody>
      </p:sp>
      <p:sp>
        <p:nvSpPr>
          <p:cNvPr id="15" name="文本占位符 14">
            <a:extLst>
              <a:ext uri="{FF2B5EF4-FFF2-40B4-BE49-F238E27FC236}">
                <a16:creationId xmlns:a16="http://schemas.microsoft.com/office/drawing/2014/main" id="{FBA38FC6-F389-452E-B41C-208376D5D631}"/>
              </a:ext>
            </a:extLst>
          </p:cNvPr>
          <p:cNvSpPr>
            <a:spLocks noGrp="1"/>
          </p:cNvSpPr>
          <p:nvPr>
            <p:ph type="body" sz="quarter" idx="10"/>
          </p:nvPr>
        </p:nvSpPr>
        <p:spPr/>
        <p:txBody>
          <a:bodyPr/>
          <a:lstStyle/>
          <a:p>
            <a:r>
              <a:rPr lang="zh-CN" altLang="en-US" dirty="0">
                <a:sym typeface="+mn-lt"/>
              </a:rPr>
              <a:t>图示举例</a:t>
            </a:r>
          </a:p>
        </p:txBody>
      </p:sp>
      <p:sp>
        <p:nvSpPr>
          <p:cNvPr id="6" name="ïšľiḑe">
            <a:extLst>
              <a:ext uri="{FF2B5EF4-FFF2-40B4-BE49-F238E27FC236}">
                <a16:creationId xmlns:a16="http://schemas.microsoft.com/office/drawing/2014/main" id="{C6EFA359-BD5B-4B74-BD67-EF4566B6D5C7}"/>
              </a:ext>
            </a:extLst>
          </p:cNvPr>
          <p:cNvSpPr/>
          <p:nvPr/>
        </p:nvSpPr>
        <p:spPr>
          <a:xfrm>
            <a:off x="874713" y="1426432"/>
            <a:ext cx="2536534" cy="550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zh-CN" sz="2800" b="1" i="1" dirty="0"/>
              <a:t>S</a:t>
            </a:r>
            <a:endParaRPr lang="zh-CN" altLang="en-US" sz="2800" b="1" i="1" dirty="0"/>
          </a:p>
        </p:txBody>
      </p:sp>
      <p:sp>
        <p:nvSpPr>
          <p:cNvPr id="7" name="iṣlïdé">
            <a:extLst>
              <a:ext uri="{FF2B5EF4-FFF2-40B4-BE49-F238E27FC236}">
                <a16:creationId xmlns:a16="http://schemas.microsoft.com/office/drawing/2014/main" id="{606FFF25-0158-4BDD-8593-90E56BA77544}"/>
              </a:ext>
            </a:extLst>
          </p:cNvPr>
          <p:cNvSpPr/>
          <p:nvPr/>
        </p:nvSpPr>
        <p:spPr>
          <a:xfrm>
            <a:off x="1797428" y="2167665"/>
            <a:ext cx="691105" cy="721231"/>
          </a:xfrm>
          <a:custGeom>
            <a:avLst/>
            <a:gdLst>
              <a:gd name="connsiteX0" fmla="*/ 519512 w 581137"/>
              <a:gd name="connsiteY0" fmla="*/ 332111 h 606469"/>
              <a:gd name="connsiteX1" fmla="*/ 540163 w 581137"/>
              <a:gd name="connsiteY1" fmla="*/ 340671 h 606469"/>
              <a:gd name="connsiteX2" fmla="*/ 572553 w 581137"/>
              <a:gd name="connsiteY2" fmla="*/ 373014 h 606469"/>
              <a:gd name="connsiteX3" fmla="*/ 572553 w 581137"/>
              <a:gd name="connsiteY3" fmla="*/ 414307 h 606469"/>
              <a:gd name="connsiteX4" fmla="*/ 388637 w 581137"/>
              <a:gd name="connsiteY4" fmla="*/ 597958 h 606469"/>
              <a:gd name="connsiteX5" fmla="*/ 367986 w 581137"/>
              <a:gd name="connsiteY5" fmla="*/ 606469 h 606469"/>
              <a:gd name="connsiteX6" fmla="*/ 347334 w 581137"/>
              <a:gd name="connsiteY6" fmla="*/ 597958 h 606469"/>
              <a:gd name="connsiteX7" fmla="*/ 311096 w 581137"/>
              <a:gd name="connsiteY7" fmla="*/ 561772 h 606469"/>
              <a:gd name="connsiteX8" fmla="*/ 294244 w 581137"/>
              <a:gd name="connsiteY8" fmla="*/ 544944 h 606469"/>
              <a:gd name="connsiteX9" fmla="*/ 257860 w 581137"/>
              <a:gd name="connsiteY9" fmla="*/ 508613 h 606469"/>
              <a:gd name="connsiteX10" fmla="*/ 257860 w 581137"/>
              <a:gd name="connsiteY10" fmla="*/ 467320 h 606469"/>
              <a:gd name="connsiteX11" fmla="*/ 290250 w 581137"/>
              <a:gd name="connsiteY11" fmla="*/ 434977 h 606469"/>
              <a:gd name="connsiteX12" fmla="*/ 310901 w 581137"/>
              <a:gd name="connsiteY12" fmla="*/ 426417 h 606469"/>
              <a:gd name="connsiteX13" fmla="*/ 331553 w 581137"/>
              <a:gd name="connsiteY13" fmla="*/ 434977 h 606469"/>
              <a:gd name="connsiteX14" fmla="*/ 367986 w 581137"/>
              <a:gd name="connsiteY14" fmla="*/ 471308 h 606469"/>
              <a:gd name="connsiteX15" fmla="*/ 377970 w 581137"/>
              <a:gd name="connsiteY15" fmla="*/ 461387 h 606469"/>
              <a:gd name="connsiteX16" fmla="*/ 498860 w 581137"/>
              <a:gd name="connsiteY16" fmla="*/ 340671 h 606469"/>
              <a:gd name="connsiteX17" fmla="*/ 519512 w 581137"/>
              <a:gd name="connsiteY17" fmla="*/ 332111 h 606469"/>
              <a:gd name="connsiteX18" fmla="*/ 51961 w 581137"/>
              <a:gd name="connsiteY18" fmla="*/ 289771 h 606469"/>
              <a:gd name="connsiteX19" fmla="*/ 97543 w 581137"/>
              <a:gd name="connsiteY19" fmla="*/ 289771 h 606469"/>
              <a:gd name="connsiteX20" fmla="*/ 116486 w 581137"/>
              <a:gd name="connsiteY20" fmla="*/ 304796 h 606469"/>
              <a:gd name="connsiteX21" fmla="*/ 143368 w 581137"/>
              <a:gd name="connsiteY21" fmla="*/ 419113 h 606469"/>
              <a:gd name="connsiteX22" fmla="*/ 159828 w 581137"/>
              <a:gd name="connsiteY22" fmla="*/ 445030 h 606469"/>
              <a:gd name="connsiteX23" fmla="*/ 160120 w 581137"/>
              <a:gd name="connsiteY23" fmla="*/ 406228 h 606469"/>
              <a:gd name="connsiteX24" fmla="*/ 180233 w 581137"/>
              <a:gd name="connsiteY24" fmla="*/ 331394 h 606469"/>
              <a:gd name="connsiteX25" fmla="*/ 166792 w 581137"/>
              <a:gd name="connsiteY25" fmla="*/ 301781 h 606469"/>
              <a:gd name="connsiteX26" fmla="*/ 174535 w 581137"/>
              <a:gd name="connsiteY26" fmla="*/ 289771 h 606469"/>
              <a:gd name="connsiteX27" fmla="*/ 188998 w 581137"/>
              <a:gd name="connsiteY27" fmla="*/ 289771 h 606469"/>
              <a:gd name="connsiteX28" fmla="*/ 203413 w 581137"/>
              <a:gd name="connsiteY28" fmla="*/ 289771 h 606469"/>
              <a:gd name="connsiteX29" fmla="*/ 211156 w 581137"/>
              <a:gd name="connsiteY29" fmla="*/ 301781 h 606469"/>
              <a:gd name="connsiteX30" fmla="*/ 197715 w 581137"/>
              <a:gd name="connsiteY30" fmla="*/ 331394 h 606469"/>
              <a:gd name="connsiteX31" fmla="*/ 217876 w 581137"/>
              <a:gd name="connsiteY31" fmla="*/ 406228 h 606469"/>
              <a:gd name="connsiteX32" fmla="*/ 218120 w 581137"/>
              <a:gd name="connsiteY32" fmla="*/ 445030 h 606469"/>
              <a:gd name="connsiteX33" fmla="*/ 234580 w 581137"/>
              <a:gd name="connsiteY33" fmla="*/ 419113 h 606469"/>
              <a:gd name="connsiteX34" fmla="*/ 261462 w 581137"/>
              <a:gd name="connsiteY34" fmla="*/ 304796 h 606469"/>
              <a:gd name="connsiteX35" fmla="*/ 280405 w 581137"/>
              <a:gd name="connsiteY35" fmla="*/ 289771 h 606469"/>
              <a:gd name="connsiteX36" fmla="*/ 325987 w 581137"/>
              <a:gd name="connsiteY36" fmla="*/ 289771 h 606469"/>
              <a:gd name="connsiteX37" fmla="*/ 377948 w 581137"/>
              <a:gd name="connsiteY37" fmla="*/ 341654 h 606469"/>
              <a:gd name="connsiteX38" fmla="*/ 377948 w 581137"/>
              <a:gd name="connsiteY38" fmla="*/ 433847 h 606469"/>
              <a:gd name="connsiteX39" fmla="*/ 367965 w 581137"/>
              <a:gd name="connsiteY39" fmla="*/ 443815 h 606469"/>
              <a:gd name="connsiteX40" fmla="*/ 345320 w 581137"/>
              <a:gd name="connsiteY40" fmla="*/ 421204 h 606469"/>
              <a:gd name="connsiteX41" fmla="*/ 310890 w 581137"/>
              <a:gd name="connsiteY41" fmla="*/ 406957 h 606469"/>
              <a:gd name="connsiteX42" fmla="*/ 276461 w 581137"/>
              <a:gd name="connsiteY42" fmla="*/ 421204 h 606469"/>
              <a:gd name="connsiteX43" fmla="*/ 244076 w 581137"/>
              <a:gd name="connsiteY43" fmla="*/ 453540 h 606469"/>
              <a:gd name="connsiteX44" fmla="*/ 244076 w 581137"/>
              <a:gd name="connsiteY44" fmla="*/ 522344 h 606469"/>
              <a:gd name="connsiteX45" fmla="*/ 280454 w 581137"/>
              <a:gd name="connsiteY45" fmla="*/ 558667 h 606469"/>
              <a:gd name="connsiteX46" fmla="*/ 283522 w 581137"/>
              <a:gd name="connsiteY46" fmla="*/ 561730 h 606469"/>
              <a:gd name="connsiteX47" fmla="*/ 188998 w 581137"/>
              <a:gd name="connsiteY47" fmla="*/ 561730 h 606469"/>
              <a:gd name="connsiteX48" fmla="*/ 19479 w 581137"/>
              <a:gd name="connsiteY48" fmla="*/ 561730 h 606469"/>
              <a:gd name="connsiteX49" fmla="*/ 0 w 581137"/>
              <a:gd name="connsiteY49" fmla="*/ 542280 h 606469"/>
              <a:gd name="connsiteX50" fmla="*/ 0 w 581137"/>
              <a:gd name="connsiteY50" fmla="*/ 341654 h 606469"/>
              <a:gd name="connsiteX51" fmla="*/ 51961 w 581137"/>
              <a:gd name="connsiteY51" fmla="*/ 289771 h 606469"/>
              <a:gd name="connsiteX52" fmla="*/ 273435 w 581137"/>
              <a:gd name="connsiteY52" fmla="*/ 375 h 606469"/>
              <a:gd name="connsiteX53" fmla="*/ 303290 w 581137"/>
              <a:gd name="connsiteY53" fmla="*/ 25467 h 606469"/>
              <a:gd name="connsiteX54" fmla="*/ 303290 w 581137"/>
              <a:gd name="connsiteY54" fmla="*/ 135216 h 606469"/>
              <a:gd name="connsiteX55" fmla="*/ 303290 w 581137"/>
              <a:gd name="connsiteY55" fmla="*/ 147422 h 606469"/>
              <a:gd name="connsiteX56" fmla="*/ 189032 w 581137"/>
              <a:gd name="connsiteY56" fmla="*/ 262180 h 606469"/>
              <a:gd name="connsiteX57" fmla="*/ 73459 w 581137"/>
              <a:gd name="connsiteY57" fmla="*/ 147422 h 606469"/>
              <a:gd name="connsiteX58" fmla="*/ 73459 w 581137"/>
              <a:gd name="connsiteY58" fmla="*/ 81922 h 606469"/>
              <a:gd name="connsiteX59" fmla="*/ 115100 w 581137"/>
              <a:gd name="connsiteY59" fmla="*/ 31059 h 606469"/>
              <a:gd name="connsiteX60" fmla="*/ 273435 w 581137"/>
              <a:gd name="connsiteY60" fmla="*/ 375 h 60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81137" h="606469">
                <a:moveTo>
                  <a:pt x="519512" y="332111"/>
                </a:moveTo>
                <a:cubicBezTo>
                  <a:pt x="526964" y="332111"/>
                  <a:pt x="534464" y="334981"/>
                  <a:pt x="540163" y="340671"/>
                </a:cubicBezTo>
                <a:lnTo>
                  <a:pt x="572553" y="373014"/>
                </a:lnTo>
                <a:cubicBezTo>
                  <a:pt x="583999" y="384395"/>
                  <a:pt x="583999" y="402877"/>
                  <a:pt x="572553" y="414307"/>
                </a:cubicBezTo>
                <a:lnTo>
                  <a:pt x="388637" y="597958"/>
                </a:lnTo>
                <a:cubicBezTo>
                  <a:pt x="382938" y="603648"/>
                  <a:pt x="375486" y="606469"/>
                  <a:pt x="367986" y="606469"/>
                </a:cubicBezTo>
                <a:cubicBezTo>
                  <a:pt x="360485" y="606469"/>
                  <a:pt x="353033" y="603648"/>
                  <a:pt x="347334" y="597958"/>
                </a:cubicBezTo>
                <a:lnTo>
                  <a:pt x="311096" y="561772"/>
                </a:lnTo>
                <a:lnTo>
                  <a:pt x="294244" y="544944"/>
                </a:lnTo>
                <a:lnTo>
                  <a:pt x="257860" y="508613"/>
                </a:lnTo>
                <a:cubicBezTo>
                  <a:pt x="246414" y="497183"/>
                  <a:pt x="246414" y="478701"/>
                  <a:pt x="257860" y="467320"/>
                </a:cubicBezTo>
                <a:lnTo>
                  <a:pt x="290250" y="434977"/>
                </a:lnTo>
                <a:cubicBezTo>
                  <a:pt x="295949" y="429287"/>
                  <a:pt x="303449" y="426417"/>
                  <a:pt x="310901" y="426417"/>
                </a:cubicBezTo>
                <a:cubicBezTo>
                  <a:pt x="318402" y="426417"/>
                  <a:pt x="325854" y="429287"/>
                  <a:pt x="331553" y="434977"/>
                </a:cubicBezTo>
                <a:lnTo>
                  <a:pt x="367986" y="471308"/>
                </a:lnTo>
                <a:lnTo>
                  <a:pt x="377970" y="461387"/>
                </a:lnTo>
                <a:lnTo>
                  <a:pt x="498860" y="340671"/>
                </a:lnTo>
                <a:cubicBezTo>
                  <a:pt x="504559" y="334981"/>
                  <a:pt x="512011" y="332111"/>
                  <a:pt x="519512" y="332111"/>
                </a:cubicBezTo>
                <a:close/>
                <a:moveTo>
                  <a:pt x="51961" y="289771"/>
                </a:moveTo>
                <a:lnTo>
                  <a:pt x="97543" y="289771"/>
                </a:lnTo>
                <a:cubicBezTo>
                  <a:pt x="106601" y="289771"/>
                  <a:pt x="114441" y="295995"/>
                  <a:pt x="116486" y="304796"/>
                </a:cubicBezTo>
                <a:lnTo>
                  <a:pt x="143368" y="419113"/>
                </a:lnTo>
                <a:cubicBezTo>
                  <a:pt x="145852" y="429665"/>
                  <a:pt x="151793" y="438660"/>
                  <a:pt x="159828" y="445030"/>
                </a:cubicBezTo>
                <a:cubicBezTo>
                  <a:pt x="157442" y="432193"/>
                  <a:pt x="157539" y="419016"/>
                  <a:pt x="160120" y="406228"/>
                </a:cubicBezTo>
                <a:lnTo>
                  <a:pt x="180233" y="331394"/>
                </a:lnTo>
                <a:lnTo>
                  <a:pt x="166792" y="301781"/>
                </a:lnTo>
                <a:cubicBezTo>
                  <a:pt x="164260" y="296141"/>
                  <a:pt x="168350" y="289771"/>
                  <a:pt x="174535" y="289771"/>
                </a:cubicBezTo>
                <a:lnTo>
                  <a:pt x="188998" y="289771"/>
                </a:lnTo>
                <a:lnTo>
                  <a:pt x="203413" y="289771"/>
                </a:lnTo>
                <a:cubicBezTo>
                  <a:pt x="209598" y="289771"/>
                  <a:pt x="213688" y="296141"/>
                  <a:pt x="211156" y="301781"/>
                </a:cubicBezTo>
                <a:lnTo>
                  <a:pt x="197715" y="331394"/>
                </a:lnTo>
                <a:lnTo>
                  <a:pt x="217876" y="406228"/>
                </a:lnTo>
                <a:cubicBezTo>
                  <a:pt x="220409" y="419016"/>
                  <a:pt x="220506" y="432193"/>
                  <a:pt x="218120" y="445030"/>
                </a:cubicBezTo>
                <a:cubicBezTo>
                  <a:pt x="226155" y="438660"/>
                  <a:pt x="232096" y="429665"/>
                  <a:pt x="234580" y="419113"/>
                </a:cubicBezTo>
                <a:lnTo>
                  <a:pt x="261462" y="304796"/>
                </a:lnTo>
                <a:cubicBezTo>
                  <a:pt x="263507" y="295995"/>
                  <a:pt x="271347" y="289771"/>
                  <a:pt x="280405" y="289771"/>
                </a:cubicBezTo>
                <a:lnTo>
                  <a:pt x="325987" y="289771"/>
                </a:lnTo>
                <a:cubicBezTo>
                  <a:pt x="354670" y="289771"/>
                  <a:pt x="377948" y="313014"/>
                  <a:pt x="377948" y="341654"/>
                </a:cubicBezTo>
                <a:lnTo>
                  <a:pt x="377948" y="433847"/>
                </a:lnTo>
                <a:lnTo>
                  <a:pt x="367965" y="443815"/>
                </a:lnTo>
                <a:lnTo>
                  <a:pt x="345320" y="421204"/>
                </a:lnTo>
                <a:cubicBezTo>
                  <a:pt x="336116" y="412014"/>
                  <a:pt x="323893" y="406957"/>
                  <a:pt x="310890" y="406957"/>
                </a:cubicBezTo>
                <a:cubicBezTo>
                  <a:pt x="297888" y="406957"/>
                  <a:pt x="285665" y="412014"/>
                  <a:pt x="276461" y="421204"/>
                </a:cubicBezTo>
                <a:lnTo>
                  <a:pt x="244076" y="453540"/>
                </a:lnTo>
                <a:cubicBezTo>
                  <a:pt x="225084" y="472503"/>
                  <a:pt x="225084" y="503380"/>
                  <a:pt x="244076" y="522344"/>
                </a:cubicBezTo>
                <a:lnTo>
                  <a:pt x="280454" y="558667"/>
                </a:lnTo>
                <a:lnTo>
                  <a:pt x="283522" y="561730"/>
                </a:lnTo>
                <a:lnTo>
                  <a:pt x="188998" y="561730"/>
                </a:lnTo>
                <a:lnTo>
                  <a:pt x="19479" y="561730"/>
                </a:lnTo>
                <a:cubicBezTo>
                  <a:pt x="8766" y="561730"/>
                  <a:pt x="0" y="553026"/>
                  <a:pt x="0" y="542280"/>
                </a:cubicBezTo>
                <a:lnTo>
                  <a:pt x="0" y="341654"/>
                </a:lnTo>
                <a:cubicBezTo>
                  <a:pt x="0" y="313014"/>
                  <a:pt x="23278" y="289771"/>
                  <a:pt x="51961" y="289771"/>
                </a:cubicBezTo>
                <a:close/>
                <a:moveTo>
                  <a:pt x="273435" y="375"/>
                </a:moveTo>
                <a:cubicBezTo>
                  <a:pt x="289020" y="-2299"/>
                  <a:pt x="303290" y="9663"/>
                  <a:pt x="303290" y="25467"/>
                </a:cubicBezTo>
                <a:lnTo>
                  <a:pt x="303290" y="135216"/>
                </a:lnTo>
                <a:lnTo>
                  <a:pt x="303290" y="147422"/>
                </a:lnTo>
                <a:cubicBezTo>
                  <a:pt x="303290" y="210831"/>
                  <a:pt x="252492" y="262180"/>
                  <a:pt x="189032" y="262180"/>
                </a:cubicBezTo>
                <a:cubicBezTo>
                  <a:pt x="125523" y="262180"/>
                  <a:pt x="73459" y="210831"/>
                  <a:pt x="73459" y="147422"/>
                </a:cubicBezTo>
                <a:lnTo>
                  <a:pt x="73459" y="81922"/>
                </a:lnTo>
                <a:cubicBezTo>
                  <a:pt x="73459" y="57220"/>
                  <a:pt x="90895" y="35970"/>
                  <a:pt x="115100" y="31059"/>
                </a:cubicBezTo>
                <a:cubicBezTo>
                  <a:pt x="136238" y="26828"/>
                  <a:pt x="254538" y="3585"/>
                  <a:pt x="273435" y="37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sp>
        <p:nvSpPr>
          <p:cNvPr id="8" name="íṡ1îḓè">
            <a:extLst>
              <a:ext uri="{FF2B5EF4-FFF2-40B4-BE49-F238E27FC236}">
                <a16:creationId xmlns:a16="http://schemas.microsoft.com/office/drawing/2014/main" id="{A84B514D-10C5-4287-8BF7-FE03B51799F3}"/>
              </a:ext>
            </a:extLst>
          </p:cNvPr>
          <p:cNvSpPr/>
          <p:nvPr/>
        </p:nvSpPr>
        <p:spPr>
          <a:xfrm>
            <a:off x="3510060" y="1426432"/>
            <a:ext cx="2536534" cy="55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zh-CN" sz="2800" b="1" i="1" dirty="0"/>
              <a:t>W</a:t>
            </a:r>
            <a:endParaRPr lang="zh-CN" altLang="en-US" sz="2800" b="1" i="1" dirty="0"/>
          </a:p>
        </p:txBody>
      </p:sp>
      <p:sp>
        <p:nvSpPr>
          <p:cNvPr id="9" name="ïŝ1iďè">
            <a:extLst>
              <a:ext uri="{FF2B5EF4-FFF2-40B4-BE49-F238E27FC236}">
                <a16:creationId xmlns:a16="http://schemas.microsoft.com/office/drawing/2014/main" id="{14341F34-76C5-4434-87E8-33A3DF52E38A}"/>
              </a:ext>
            </a:extLst>
          </p:cNvPr>
          <p:cNvSpPr/>
          <p:nvPr/>
        </p:nvSpPr>
        <p:spPr>
          <a:xfrm>
            <a:off x="4417712" y="2235212"/>
            <a:ext cx="721231" cy="586137"/>
          </a:xfrm>
          <a:custGeom>
            <a:avLst/>
            <a:gdLst>
              <a:gd name="connsiteX0" fmla="*/ 0 w 601409"/>
              <a:gd name="connsiteY0" fmla="*/ 418641 h 488759"/>
              <a:gd name="connsiteX1" fmla="*/ 229655 w 601409"/>
              <a:gd name="connsiteY1" fmla="*/ 418641 h 488759"/>
              <a:gd name="connsiteX2" fmla="*/ 229655 w 601409"/>
              <a:gd name="connsiteY2" fmla="*/ 454415 h 488759"/>
              <a:gd name="connsiteX3" fmla="*/ 371754 w 601409"/>
              <a:gd name="connsiteY3" fmla="*/ 454415 h 488759"/>
              <a:gd name="connsiteX4" fmla="*/ 371754 w 601409"/>
              <a:gd name="connsiteY4" fmla="*/ 418641 h 488759"/>
              <a:gd name="connsiteX5" fmla="*/ 601409 w 601409"/>
              <a:gd name="connsiteY5" fmla="*/ 418641 h 488759"/>
              <a:gd name="connsiteX6" fmla="*/ 601409 w 601409"/>
              <a:gd name="connsiteY6" fmla="*/ 488759 h 488759"/>
              <a:gd name="connsiteX7" fmla="*/ 0 w 601409"/>
              <a:gd name="connsiteY7" fmla="*/ 488759 h 488759"/>
              <a:gd name="connsiteX8" fmla="*/ 439198 w 601409"/>
              <a:gd name="connsiteY8" fmla="*/ 97476 h 488759"/>
              <a:gd name="connsiteX9" fmla="*/ 472207 w 601409"/>
              <a:gd name="connsiteY9" fmla="*/ 130443 h 488759"/>
              <a:gd name="connsiteX10" fmla="*/ 439198 w 601409"/>
              <a:gd name="connsiteY10" fmla="*/ 163411 h 488759"/>
              <a:gd name="connsiteX11" fmla="*/ 436328 w 601409"/>
              <a:gd name="connsiteY11" fmla="*/ 163411 h 488759"/>
              <a:gd name="connsiteX12" fmla="*/ 366005 w 601409"/>
              <a:gd name="connsiteY12" fmla="*/ 246546 h 488759"/>
              <a:gd name="connsiteX13" fmla="*/ 366005 w 601409"/>
              <a:gd name="connsiteY13" fmla="*/ 253713 h 488759"/>
              <a:gd name="connsiteX14" fmla="*/ 332996 w 601409"/>
              <a:gd name="connsiteY14" fmla="*/ 286680 h 488759"/>
              <a:gd name="connsiteX15" fmla="*/ 299987 w 601409"/>
              <a:gd name="connsiteY15" fmla="*/ 253713 h 488759"/>
              <a:gd name="connsiteX16" fmla="*/ 299987 w 601409"/>
              <a:gd name="connsiteY16" fmla="*/ 250846 h 488759"/>
              <a:gd name="connsiteX17" fmla="*/ 248321 w 601409"/>
              <a:gd name="connsiteY17" fmla="*/ 210712 h 488759"/>
              <a:gd name="connsiteX18" fmla="*/ 235404 w 601409"/>
              <a:gd name="connsiteY18" fmla="*/ 213578 h 488759"/>
              <a:gd name="connsiteX19" fmla="*/ 226793 w 601409"/>
              <a:gd name="connsiteY19" fmla="*/ 212145 h 488759"/>
              <a:gd name="connsiteX20" fmla="*/ 195220 w 601409"/>
              <a:gd name="connsiteY20" fmla="*/ 240812 h 488759"/>
              <a:gd name="connsiteX21" fmla="*/ 195220 w 601409"/>
              <a:gd name="connsiteY21" fmla="*/ 246546 h 488759"/>
              <a:gd name="connsiteX22" fmla="*/ 162211 w 601409"/>
              <a:gd name="connsiteY22" fmla="*/ 279513 h 488759"/>
              <a:gd name="connsiteX23" fmla="*/ 129202 w 601409"/>
              <a:gd name="connsiteY23" fmla="*/ 246546 h 488759"/>
              <a:gd name="connsiteX24" fmla="*/ 162211 w 601409"/>
              <a:gd name="connsiteY24" fmla="*/ 213578 h 488759"/>
              <a:gd name="connsiteX25" fmla="*/ 167952 w 601409"/>
              <a:gd name="connsiteY25" fmla="*/ 213578 h 488759"/>
              <a:gd name="connsiteX26" fmla="*/ 202396 w 601409"/>
              <a:gd name="connsiteY26" fmla="*/ 180611 h 488759"/>
              <a:gd name="connsiteX27" fmla="*/ 202396 w 601409"/>
              <a:gd name="connsiteY27" fmla="*/ 179178 h 488759"/>
              <a:gd name="connsiteX28" fmla="*/ 235404 w 601409"/>
              <a:gd name="connsiteY28" fmla="*/ 146210 h 488759"/>
              <a:gd name="connsiteX29" fmla="*/ 268413 w 601409"/>
              <a:gd name="connsiteY29" fmla="*/ 176311 h 488759"/>
              <a:gd name="connsiteX30" fmla="*/ 324385 w 601409"/>
              <a:gd name="connsiteY30" fmla="*/ 222179 h 488759"/>
              <a:gd name="connsiteX31" fmla="*/ 332996 w 601409"/>
              <a:gd name="connsiteY31" fmla="*/ 220745 h 488759"/>
              <a:gd name="connsiteX32" fmla="*/ 335866 w 601409"/>
              <a:gd name="connsiteY32" fmla="*/ 220745 h 488759"/>
              <a:gd name="connsiteX33" fmla="*/ 407624 w 601409"/>
              <a:gd name="connsiteY33" fmla="*/ 137610 h 488759"/>
              <a:gd name="connsiteX34" fmla="*/ 406189 w 601409"/>
              <a:gd name="connsiteY34" fmla="*/ 130443 h 488759"/>
              <a:gd name="connsiteX35" fmla="*/ 439198 w 601409"/>
              <a:gd name="connsiteY35" fmla="*/ 97476 h 488759"/>
              <a:gd name="connsiteX36" fmla="*/ 100420 w 601409"/>
              <a:gd name="connsiteY36" fmla="*/ 57337 h 488759"/>
              <a:gd name="connsiteX37" fmla="*/ 100420 w 601409"/>
              <a:gd name="connsiteY37" fmla="*/ 326819 h 488759"/>
              <a:gd name="connsiteX38" fmla="*/ 500990 w 601409"/>
              <a:gd name="connsiteY38" fmla="*/ 326819 h 488759"/>
              <a:gd name="connsiteX39" fmla="*/ 500990 w 601409"/>
              <a:gd name="connsiteY39" fmla="*/ 57337 h 488759"/>
              <a:gd name="connsiteX40" fmla="*/ 42991 w 601409"/>
              <a:gd name="connsiteY40" fmla="*/ 0 h 488759"/>
              <a:gd name="connsiteX41" fmla="*/ 558419 w 601409"/>
              <a:gd name="connsiteY41" fmla="*/ 0 h 488759"/>
              <a:gd name="connsiteX42" fmla="*/ 558419 w 601409"/>
              <a:gd name="connsiteY42" fmla="*/ 384156 h 488759"/>
              <a:gd name="connsiteX43" fmla="*/ 42991 w 601409"/>
              <a:gd name="connsiteY43" fmla="*/ 384156 h 4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1409" h="488759">
                <a:moveTo>
                  <a:pt x="0" y="418641"/>
                </a:moveTo>
                <a:lnTo>
                  <a:pt x="229655" y="418641"/>
                </a:lnTo>
                <a:lnTo>
                  <a:pt x="229655" y="454415"/>
                </a:lnTo>
                <a:lnTo>
                  <a:pt x="371754" y="454415"/>
                </a:lnTo>
                <a:lnTo>
                  <a:pt x="371754" y="418641"/>
                </a:lnTo>
                <a:lnTo>
                  <a:pt x="601409" y="418641"/>
                </a:lnTo>
                <a:lnTo>
                  <a:pt x="601409" y="488759"/>
                </a:lnTo>
                <a:lnTo>
                  <a:pt x="0" y="488759"/>
                </a:lnTo>
                <a:close/>
                <a:moveTo>
                  <a:pt x="439198" y="97476"/>
                </a:moveTo>
                <a:cubicBezTo>
                  <a:pt x="457855" y="97476"/>
                  <a:pt x="472207" y="111810"/>
                  <a:pt x="472207" y="130443"/>
                </a:cubicBezTo>
                <a:cubicBezTo>
                  <a:pt x="472207" y="149077"/>
                  <a:pt x="457855" y="163411"/>
                  <a:pt x="439198" y="163411"/>
                </a:cubicBezTo>
                <a:cubicBezTo>
                  <a:pt x="437763" y="163411"/>
                  <a:pt x="436328" y="163411"/>
                  <a:pt x="436328" y="163411"/>
                </a:cubicBezTo>
                <a:lnTo>
                  <a:pt x="366005" y="246546"/>
                </a:lnTo>
                <a:cubicBezTo>
                  <a:pt x="366005" y="249413"/>
                  <a:pt x="366005" y="250846"/>
                  <a:pt x="366005" y="253713"/>
                </a:cubicBezTo>
                <a:cubicBezTo>
                  <a:pt x="366005" y="272346"/>
                  <a:pt x="351653" y="286680"/>
                  <a:pt x="332996" y="286680"/>
                </a:cubicBezTo>
                <a:cubicBezTo>
                  <a:pt x="314339" y="286680"/>
                  <a:pt x="299987" y="272346"/>
                  <a:pt x="299987" y="253713"/>
                </a:cubicBezTo>
                <a:cubicBezTo>
                  <a:pt x="299987" y="253713"/>
                  <a:pt x="299987" y="252279"/>
                  <a:pt x="299987" y="250846"/>
                </a:cubicBezTo>
                <a:lnTo>
                  <a:pt x="248321" y="210712"/>
                </a:lnTo>
                <a:cubicBezTo>
                  <a:pt x="244015" y="212145"/>
                  <a:pt x="239710" y="213578"/>
                  <a:pt x="235404" y="213578"/>
                </a:cubicBezTo>
                <a:cubicBezTo>
                  <a:pt x="232534" y="213578"/>
                  <a:pt x="229664" y="212145"/>
                  <a:pt x="226793" y="212145"/>
                </a:cubicBezTo>
                <a:lnTo>
                  <a:pt x="195220" y="240812"/>
                </a:lnTo>
                <a:cubicBezTo>
                  <a:pt x="195220" y="243679"/>
                  <a:pt x="195220" y="245112"/>
                  <a:pt x="195220" y="246546"/>
                </a:cubicBezTo>
                <a:cubicBezTo>
                  <a:pt x="195220" y="265180"/>
                  <a:pt x="180868" y="279513"/>
                  <a:pt x="162211" y="279513"/>
                </a:cubicBezTo>
                <a:cubicBezTo>
                  <a:pt x="143554" y="279513"/>
                  <a:pt x="129202" y="265180"/>
                  <a:pt x="129202" y="246546"/>
                </a:cubicBezTo>
                <a:cubicBezTo>
                  <a:pt x="129202" y="227912"/>
                  <a:pt x="143554" y="213578"/>
                  <a:pt x="162211" y="213578"/>
                </a:cubicBezTo>
                <a:cubicBezTo>
                  <a:pt x="163646" y="213578"/>
                  <a:pt x="166516" y="213578"/>
                  <a:pt x="167952" y="213578"/>
                </a:cubicBezTo>
                <a:lnTo>
                  <a:pt x="202396" y="180611"/>
                </a:lnTo>
                <a:cubicBezTo>
                  <a:pt x="202396" y="180611"/>
                  <a:pt x="202396" y="180611"/>
                  <a:pt x="202396" y="179178"/>
                </a:cubicBezTo>
                <a:cubicBezTo>
                  <a:pt x="202396" y="161977"/>
                  <a:pt x="216747" y="146210"/>
                  <a:pt x="235404" y="146210"/>
                </a:cubicBezTo>
                <a:cubicBezTo>
                  <a:pt x="252626" y="146210"/>
                  <a:pt x="266978" y="159111"/>
                  <a:pt x="268413" y="176311"/>
                </a:cubicBezTo>
                <a:lnTo>
                  <a:pt x="324385" y="222179"/>
                </a:lnTo>
                <a:cubicBezTo>
                  <a:pt x="327255" y="220745"/>
                  <a:pt x="330125" y="220745"/>
                  <a:pt x="332996" y="220745"/>
                </a:cubicBezTo>
                <a:cubicBezTo>
                  <a:pt x="334431" y="220745"/>
                  <a:pt x="335866" y="220745"/>
                  <a:pt x="335866" y="220745"/>
                </a:cubicBezTo>
                <a:lnTo>
                  <a:pt x="407624" y="137610"/>
                </a:lnTo>
                <a:cubicBezTo>
                  <a:pt x="406189" y="134743"/>
                  <a:pt x="406189" y="131877"/>
                  <a:pt x="406189" y="130443"/>
                </a:cubicBezTo>
                <a:cubicBezTo>
                  <a:pt x="406189" y="111810"/>
                  <a:pt x="421976" y="97476"/>
                  <a:pt x="439198" y="97476"/>
                </a:cubicBezTo>
                <a:close/>
                <a:moveTo>
                  <a:pt x="100420" y="57337"/>
                </a:moveTo>
                <a:lnTo>
                  <a:pt x="100420" y="326819"/>
                </a:lnTo>
                <a:lnTo>
                  <a:pt x="500990" y="326819"/>
                </a:lnTo>
                <a:lnTo>
                  <a:pt x="500990" y="57337"/>
                </a:lnTo>
                <a:close/>
                <a:moveTo>
                  <a:pt x="42991" y="0"/>
                </a:moveTo>
                <a:lnTo>
                  <a:pt x="558419" y="0"/>
                </a:lnTo>
                <a:lnTo>
                  <a:pt x="558419" y="384156"/>
                </a:lnTo>
                <a:lnTo>
                  <a:pt x="42991" y="3841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sp>
        <p:nvSpPr>
          <p:cNvPr id="10" name="iŝḷïḑé">
            <a:extLst>
              <a:ext uri="{FF2B5EF4-FFF2-40B4-BE49-F238E27FC236}">
                <a16:creationId xmlns:a16="http://schemas.microsoft.com/office/drawing/2014/main" id="{BDA448ED-4D51-4037-BF74-0196A987BAD3}"/>
              </a:ext>
            </a:extLst>
          </p:cNvPr>
          <p:cNvSpPr/>
          <p:nvPr/>
        </p:nvSpPr>
        <p:spPr>
          <a:xfrm>
            <a:off x="6145406" y="1426432"/>
            <a:ext cx="2536534" cy="55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b="1" i="1" dirty="0"/>
              <a:t>Ｏ</a:t>
            </a:r>
          </a:p>
        </p:txBody>
      </p:sp>
      <p:sp>
        <p:nvSpPr>
          <p:cNvPr id="11" name="íśľiḑè">
            <a:extLst>
              <a:ext uri="{FF2B5EF4-FFF2-40B4-BE49-F238E27FC236}">
                <a16:creationId xmlns:a16="http://schemas.microsoft.com/office/drawing/2014/main" id="{8EF7629C-06A4-47C2-A233-3036DD4C2F9F}"/>
              </a:ext>
            </a:extLst>
          </p:cNvPr>
          <p:cNvSpPr/>
          <p:nvPr/>
        </p:nvSpPr>
        <p:spPr>
          <a:xfrm>
            <a:off x="7053058" y="2188064"/>
            <a:ext cx="721231" cy="680432"/>
          </a:xfrm>
          <a:custGeom>
            <a:avLst/>
            <a:gdLst>
              <a:gd name="connsiteX0" fmla="*/ 72358 w 604411"/>
              <a:gd name="connsiteY0" fmla="*/ 492915 h 570221"/>
              <a:gd name="connsiteX1" fmla="*/ 51100 w 604411"/>
              <a:gd name="connsiteY1" fmla="*/ 514134 h 570221"/>
              <a:gd name="connsiteX2" fmla="*/ 72358 w 604411"/>
              <a:gd name="connsiteY2" fmla="*/ 535354 h 570221"/>
              <a:gd name="connsiteX3" fmla="*/ 93616 w 604411"/>
              <a:gd name="connsiteY3" fmla="*/ 514134 h 570221"/>
              <a:gd name="connsiteX4" fmla="*/ 72358 w 604411"/>
              <a:gd name="connsiteY4" fmla="*/ 492915 h 570221"/>
              <a:gd name="connsiteX5" fmla="*/ 35790 w 604411"/>
              <a:gd name="connsiteY5" fmla="*/ 383657 h 570221"/>
              <a:gd name="connsiteX6" fmla="*/ 125123 w 604411"/>
              <a:gd name="connsiteY6" fmla="*/ 388078 h 570221"/>
              <a:gd name="connsiteX7" fmla="*/ 136005 w 604411"/>
              <a:gd name="connsiteY7" fmla="*/ 393257 h 570221"/>
              <a:gd name="connsiteX8" fmla="*/ 139928 w 604411"/>
              <a:gd name="connsiteY8" fmla="*/ 404877 h 570221"/>
              <a:gd name="connsiteX9" fmla="*/ 129046 w 604411"/>
              <a:gd name="connsiteY9" fmla="*/ 546596 h 570221"/>
              <a:gd name="connsiteX10" fmla="*/ 112596 w 604411"/>
              <a:gd name="connsiteY10" fmla="*/ 561753 h 570221"/>
              <a:gd name="connsiteX11" fmla="*/ 111964 w 604411"/>
              <a:gd name="connsiteY11" fmla="*/ 561753 h 570221"/>
              <a:gd name="connsiteX12" fmla="*/ 13140 w 604411"/>
              <a:gd name="connsiteY12" fmla="*/ 561753 h 570221"/>
              <a:gd name="connsiteX13" fmla="*/ 13013 w 604411"/>
              <a:gd name="connsiteY13" fmla="*/ 561753 h 570221"/>
              <a:gd name="connsiteX14" fmla="*/ 2511 w 604411"/>
              <a:gd name="connsiteY14" fmla="*/ 556448 h 570221"/>
              <a:gd name="connsiteX15" fmla="*/ 360 w 604411"/>
              <a:gd name="connsiteY15" fmla="*/ 545080 h 570221"/>
              <a:gd name="connsiteX16" fmla="*/ 16683 w 604411"/>
              <a:gd name="connsiteY16" fmla="*/ 397930 h 570221"/>
              <a:gd name="connsiteX17" fmla="*/ 16683 w 604411"/>
              <a:gd name="connsiteY17" fmla="*/ 397678 h 570221"/>
              <a:gd name="connsiteX18" fmla="*/ 35790 w 604411"/>
              <a:gd name="connsiteY18" fmla="*/ 383657 h 570221"/>
              <a:gd name="connsiteX19" fmla="*/ 275940 w 604411"/>
              <a:gd name="connsiteY19" fmla="*/ 378859 h 570221"/>
              <a:gd name="connsiteX20" fmla="*/ 403471 w 604411"/>
              <a:gd name="connsiteY20" fmla="*/ 410942 h 570221"/>
              <a:gd name="connsiteX21" fmla="*/ 430546 w 604411"/>
              <a:gd name="connsiteY21" fmla="*/ 419153 h 570221"/>
              <a:gd name="connsiteX22" fmla="*/ 446107 w 604411"/>
              <a:gd name="connsiteY22" fmla="*/ 439110 h 570221"/>
              <a:gd name="connsiteX23" fmla="*/ 421183 w 604411"/>
              <a:gd name="connsiteY23" fmla="*/ 466140 h 570221"/>
              <a:gd name="connsiteX24" fmla="*/ 395373 w 604411"/>
              <a:gd name="connsiteY24" fmla="*/ 469046 h 570221"/>
              <a:gd name="connsiteX25" fmla="*/ 337681 w 604411"/>
              <a:gd name="connsiteY25" fmla="*/ 461972 h 570221"/>
              <a:gd name="connsiteX26" fmla="*/ 319209 w 604411"/>
              <a:gd name="connsiteY26" fmla="*/ 459067 h 570221"/>
              <a:gd name="connsiteX27" fmla="*/ 347549 w 604411"/>
              <a:gd name="connsiteY27" fmla="*/ 473088 h 570221"/>
              <a:gd name="connsiteX28" fmla="*/ 408531 w 604411"/>
              <a:gd name="connsiteY28" fmla="*/ 481298 h 570221"/>
              <a:gd name="connsiteX29" fmla="*/ 429027 w 604411"/>
              <a:gd name="connsiteY29" fmla="*/ 479908 h 570221"/>
              <a:gd name="connsiteX30" fmla="*/ 549979 w 604411"/>
              <a:gd name="connsiteY30" fmla="*/ 438731 h 570221"/>
              <a:gd name="connsiteX31" fmla="*/ 563390 w 604411"/>
              <a:gd name="connsiteY31" fmla="*/ 435068 h 570221"/>
              <a:gd name="connsiteX32" fmla="*/ 584013 w 604411"/>
              <a:gd name="connsiteY32" fmla="*/ 448962 h 570221"/>
              <a:gd name="connsiteX33" fmla="*/ 571361 w 604411"/>
              <a:gd name="connsiteY33" fmla="*/ 486982 h 570221"/>
              <a:gd name="connsiteX34" fmla="*/ 422701 w 604411"/>
              <a:gd name="connsiteY34" fmla="*/ 569463 h 570221"/>
              <a:gd name="connsiteX35" fmla="*/ 413592 w 604411"/>
              <a:gd name="connsiteY35" fmla="*/ 570221 h 570221"/>
              <a:gd name="connsiteX36" fmla="*/ 207620 w 604411"/>
              <a:gd name="connsiteY36" fmla="*/ 539275 h 570221"/>
              <a:gd name="connsiteX37" fmla="*/ 174725 w 604411"/>
              <a:gd name="connsiteY37" fmla="*/ 553043 h 570221"/>
              <a:gd name="connsiteX38" fmla="*/ 167134 w 604411"/>
              <a:gd name="connsiteY38" fmla="*/ 556579 h 570221"/>
              <a:gd name="connsiteX39" fmla="*/ 162073 w 604411"/>
              <a:gd name="connsiteY39" fmla="*/ 554306 h 570221"/>
              <a:gd name="connsiteX40" fmla="*/ 159163 w 604411"/>
              <a:gd name="connsiteY40" fmla="*/ 546348 h 570221"/>
              <a:gd name="connsiteX41" fmla="*/ 164350 w 604411"/>
              <a:gd name="connsiteY41" fmla="*/ 465761 h 570221"/>
              <a:gd name="connsiteX42" fmla="*/ 168525 w 604411"/>
              <a:gd name="connsiteY42" fmla="*/ 401343 h 570221"/>
              <a:gd name="connsiteX43" fmla="*/ 182442 w 604411"/>
              <a:gd name="connsiteY43" fmla="*/ 389848 h 570221"/>
              <a:gd name="connsiteX44" fmla="*/ 184846 w 604411"/>
              <a:gd name="connsiteY44" fmla="*/ 389469 h 570221"/>
              <a:gd name="connsiteX45" fmla="*/ 275940 w 604411"/>
              <a:gd name="connsiteY45" fmla="*/ 378859 h 570221"/>
              <a:gd name="connsiteX46" fmla="*/ 584806 w 604411"/>
              <a:gd name="connsiteY46" fmla="*/ 1561 h 570221"/>
              <a:gd name="connsiteX47" fmla="*/ 601256 w 604411"/>
              <a:gd name="connsiteY47" fmla="*/ 3961 h 570221"/>
              <a:gd name="connsiteX48" fmla="*/ 604166 w 604411"/>
              <a:gd name="connsiteY48" fmla="*/ 16593 h 570221"/>
              <a:gd name="connsiteX49" fmla="*/ 587337 w 604411"/>
              <a:gd name="connsiteY49" fmla="*/ 132305 h 570221"/>
              <a:gd name="connsiteX50" fmla="*/ 574684 w 604411"/>
              <a:gd name="connsiteY50" fmla="*/ 145568 h 570221"/>
              <a:gd name="connsiteX51" fmla="*/ 564308 w 604411"/>
              <a:gd name="connsiteY51" fmla="*/ 141526 h 570221"/>
              <a:gd name="connsiteX52" fmla="*/ 537357 w 604411"/>
              <a:gd name="connsiteY52" fmla="*/ 120557 h 570221"/>
              <a:gd name="connsiteX53" fmla="*/ 432589 w 604411"/>
              <a:gd name="connsiteY53" fmla="*/ 277828 h 570221"/>
              <a:gd name="connsiteX54" fmla="*/ 408927 w 604411"/>
              <a:gd name="connsiteY54" fmla="*/ 291976 h 570221"/>
              <a:gd name="connsiteX55" fmla="*/ 383241 w 604411"/>
              <a:gd name="connsiteY55" fmla="*/ 281617 h 570221"/>
              <a:gd name="connsiteX56" fmla="*/ 335792 w 604411"/>
              <a:gd name="connsiteY56" fmla="*/ 230204 h 570221"/>
              <a:gd name="connsiteX57" fmla="*/ 266200 w 604411"/>
              <a:gd name="connsiteY57" fmla="*/ 338589 h 570221"/>
              <a:gd name="connsiteX58" fmla="*/ 243803 w 604411"/>
              <a:gd name="connsiteY58" fmla="*/ 353242 h 570221"/>
              <a:gd name="connsiteX59" fmla="*/ 218118 w 604411"/>
              <a:gd name="connsiteY59" fmla="*/ 345789 h 570221"/>
              <a:gd name="connsiteX60" fmla="*/ 182942 w 604411"/>
              <a:gd name="connsiteY60" fmla="*/ 316103 h 570221"/>
              <a:gd name="connsiteX61" fmla="*/ 136505 w 604411"/>
              <a:gd name="connsiteY61" fmla="*/ 352358 h 570221"/>
              <a:gd name="connsiteX62" fmla="*/ 121574 w 604411"/>
              <a:gd name="connsiteY62" fmla="*/ 357537 h 570221"/>
              <a:gd name="connsiteX63" fmla="*/ 102468 w 604411"/>
              <a:gd name="connsiteY63" fmla="*/ 348189 h 570221"/>
              <a:gd name="connsiteX64" fmla="*/ 106643 w 604411"/>
              <a:gd name="connsiteY64" fmla="*/ 314335 h 570221"/>
              <a:gd name="connsiteX65" fmla="*/ 161431 w 604411"/>
              <a:gd name="connsiteY65" fmla="*/ 271638 h 570221"/>
              <a:gd name="connsiteX66" fmla="*/ 206224 w 604411"/>
              <a:gd name="connsiteY66" fmla="*/ 272522 h 570221"/>
              <a:gd name="connsiteX67" fmla="*/ 235326 w 604411"/>
              <a:gd name="connsiteY67" fmla="*/ 297029 h 570221"/>
              <a:gd name="connsiteX68" fmla="*/ 306943 w 604411"/>
              <a:gd name="connsiteY68" fmla="*/ 185613 h 570221"/>
              <a:gd name="connsiteX69" fmla="*/ 330604 w 604411"/>
              <a:gd name="connsiteY69" fmla="*/ 171085 h 570221"/>
              <a:gd name="connsiteX70" fmla="*/ 356417 w 604411"/>
              <a:gd name="connsiteY70" fmla="*/ 181191 h 570221"/>
              <a:gd name="connsiteX71" fmla="*/ 404246 w 604411"/>
              <a:gd name="connsiteY71" fmla="*/ 233110 h 570221"/>
              <a:gd name="connsiteX72" fmla="*/ 499018 w 604411"/>
              <a:gd name="connsiteY72" fmla="*/ 90745 h 570221"/>
              <a:gd name="connsiteX73" fmla="*/ 473206 w 604411"/>
              <a:gd name="connsiteY73" fmla="*/ 70659 h 570221"/>
              <a:gd name="connsiteX74" fmla="*/ 466626 w 604411"/>
              <a:gd name="connsiteY74" fmla="*/ 57269 h 570221"/>
              <a:gd name="connsiteX75" fmla="*/ 476622 w 604411"/>
              <a:gd name="connsiteY75" fmla="*/ 46153 h 57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4411" h="570221">
                <a:moveTo>
                  <a:pt x="72358" y="492915"/>
                </a:moveTo>
                <a:cubicBezTo>
                  <a:pt x="60590" y="492915"/>
                  <a:pt x="51100" y="502514"/>
                  <a:pt x="51100" y="514134"/>
                </a:cubicBezTo>
                <a:cubicBezTo>
                  <a:pt x="51100" y="525881"/>
                  <a:pt x="60590" y="535354"/>
                  <a:pt x="72358" y="535354"/>
                </a:cubicBezTo>
                <a:cubicBezTo>
                  <a:pt x="84126" y="535354"/>
                  <a:pt x="93616" y="525881"/>
                  <a:pt x="93616" y="514134"/>
                </a:cubicBezTo>
                <a:cubicBezTo>
                  <a:pt x="93616" y="502514"/>
                  <a:pt x="84126" y="492915"/>
                  <a:pt x="72358" y="492915"/>
                </a:cubicBezTo>
                <a:close/>
                <a:moveTo>
                  <a:pt x="35790" y="383657"/>
                </a:moveTo>
                <a:lnTo>
                  <a:pt x="125123" y="388078"/>
                </a:lnTo>
                <a:cubicBezTo>
                  <a:pt x="129299" y="388204"/>
                  <a:pt x="133222" y="390099"/>
                  <a:pt x="136005" y="393257"/>
                </a:cubicBezTo>
                <a:cubicBezTo>
                  <a:pt x="138916" y="396541"/>
                  <a:pt x="140181" y="400583"/>
                  <a:pt x="139928" y="404877"/>
                </a:cubicBezTo>
                <a:lnTo>
                  <a:pt x="129046" y="546596"/>
                </a:lnTo>
                <a:cubicBezTo>
                  <a:pt x="128413" y="555059"/>
                  <a:pt x="121201" y="561753"/>
                  <a:pt x="112596" y="561753"/>
                </a:cubicBezTo>
                <a:cubicBezTo>
                  <a:pt x="112470" y="561753"/>
                  <a:pt x="112217" y="561753"/>
                  <a:pt x="111964" y="561753"/>
                </a:cubicBezTo>
                <a:lnTo>
                  <a:pt x="13140" y="561753"/>
                </a:lnTo>
                <a:lnTo>
                  <a:pt x="13013" y="561753"/>
                </a:lnTo>
                <a:cubicBezTo>
                  <a:pt x="8711" y="561500"/>
                  <a:pt x="4915" y="559606"/>
                  <a:pt x="2511" y="556448"/>
                </a:cubicBezTo>
                <a:cubicBezTo>
                  <a:pt x="233" y="553290"/>
                  <a:pt x="-526" y="549248"/>
                  <a:pt x="360" y="545080"/>
                </a:cubicBezTo>
                <a:lnTo>
                  <a:pt x="16683" y="397930"/>
                </a:lnTo>
                <a:lnTo>
                  <a:pt x="16683" y="397678"/>
                </a:lnTo>
                <a:cubicBezTo>
                  <a:pt x="18834" y="389594"/>
                  <a:pt x="27185" y="383152"/>
                  <a:pt x="35790" y="383657"/>
                </a:cubicBezTo>
                <a:close/>
                <a:moveTo>
                  <a:pt x="275940" y="378859"/>
                </a:moveTo>
                <a:cubicBezTo>
                  <a:pt x="306684" y="379870"/>
                  <a:pt x="367286" y="399322"/>
                  <a:pt x="403471" y="410942"/>
                </a:cubicBezTo>
                <a:cubicBezTo>
                  <a:pt x="416249" y="414984"/>
                  <a:pt x="426370" y="418268"/>
                  <a:pt x="430546" y="419153"/>
                </a:cubicBezTo>
                <a:cubicBezTo>
                  <a:pt x="439528" y="421174"/>
                  <a:pt x="445981" y="429384"/>
                  <a:pt x="446107" y="439110"/>
                </a:cubicBezTo>
                <a:cubicBezTo>
                  <a:pt x="446360" y="448962"/>
                  <a:pt x="439782" y="461088"/>
                  <a:pt x="421183" y="466140"/>
                </a:cubicBezTo>
                <a:cubicBezTo>
                  <a:pt x="413845" y="468035"/>
                  <a:pt x="405242" y="469046"/>
                  <a:pt x="395373" y="469046"/>
                </a:cubicBezTo>
                <a:cubicBezTo>
                  <a:pt x="375257" y="469046"/>
                  <a:pt x="353496" y="465004"/>
                  <a:pt x="337681" y="461972"/>
                </a:cubicBezTo>
                <a:cubicBezTo>
                  <a:pt x="329837" y="460456"/>
                  <a:pt x="323005" y="459193"/>
                  <a:pt x="319209" y="459067"/>
                </a:cubicBezTo>
                <a:cubicBezTo>
                  <a:pt x="321740" y="462983"/>
                  <a:pt x="330722" y="468414"/>
                  <a:pt x="347549" y="473088"/>
                </a:cubicBezTo>
                <a:cubicBezTo>
                  <a:pt x="366021" y="478266"/>
                  <a:pt x="388794" y="481298"/>
                  <a:pt x="408531" y="481298"/>
                </a:cubicBezTo>
                <a:cubicBezTo>
                  <a:pt x="416249" y="481298"/>
                  <a:pt x="423081" y="480919"/>
                  <a:pt x="429027" y="479908"/>
                </a:cubicBezTo>
                <a:cubicBezTo>
                  <a:pt x="469513" y="473593"/>
                  <a:pt x="514681" y="458183"/>
                  <a:pt x="549979" y="438731"/>
                </a:cubicBezTo>
                <a:cubicBezTo>
                  <a:pt x="554407" y="436331"/>
                  <a:pt x="558836" y="435068"/>
                  <a:pt x="563390" y="435068"/>
                </a:cubicBezTo>
                <a:cubicBezTo>
                  <a:pt x="572626" y="435068"/>
                  <a:pt x="580470" y="440373"/>
                  <a:pt x="584013" y="448962"/>
                </a:cubicBezTo>
                <a:cubicBezTo>
                  <a:pt x="588694" y="460583"/>
                  <a:pt x="584013" y="474856"/>
                  <a:pt x="571361" y="486982"/>
                </a:cubicBezTo>
                <a:cubicBezTo>
                  <a:pt x="551751" y="505802"/>
                  <a:pt x="456482" y="561632"/>
                  <a:pt x="422701" y="569463"/>
                </a:cubicBezTo>
                <a:cubicBezTo>
                  <a:pt x="420551" y="569968"/>
                  <a:pt x="417641" y="570221"/>
                  <a:pt x="413592" y="570221"/>
                </a:cubicBezTo>
                <a:cubicBezTo>
                  <a:pt x="371208" y="570221"/>
                  <a:pt x="225206" y="543317"/>
                  <a:pt x="207620" y="539275"/>
                </a:cubicBezTo>
                <a:cubicBezTo>
                  <a:pt x="198890" y="537254"/>
                  <a:pt x="187756" y="541927"/>
                  <a:pt x="174725" y="553043"/>
                </a:cubicBezTo>
                <a:cubicBezTo>
                  <a:pt x="171941" y="555443"/>
                  <a:pt x="169538" y="556579"/>
                  <a:pt x="167134" y="556579"/>
                </a:cubicBezTo>
                <a:cubicBezTo>
                  <a:pt x="165236" y="556579"/>
                  <a:pt x="163465" y="555822"/>
                  <a:pt x="162073" y="554306"/>
                </a:cubicBezTo>
                <a:cubicBezTo>
                  <a:pt x="159416" y="551527"/>
                  <a:pt x="159163" y="547106"/>
                  <a:pt x="159163" y="546348"/>
                </a:cubicBezTo>
                <a:cubicBezTo>
                  <a:pt x="160555" y="525759"/>
                  <a:pt x="162579" y="495192"/>
                  <a:pt x="164350" y="465761"/>
                </a:cubicBezTo>
                <a:cubicBezTo>
                  <a:pt x="165995" y="441131"/>
                  <a:pt x="167513" y="417384"/>
                  <a:pt x="168525" y="401343"/>
                </a:cubicBezTo>
                <a:cubicBezTo>
                  <a:pt x="169158" y="391869"/>
                  <a:pt x="175863" y="390859"/>
                  <a:pt x="182442" y="389848"/>
                </a:cubicBezTo>
                <a:cubicBezTo>
                  <a:pt x="183202" y="389722"/>
                  <a:pt x="183961" y="389596"/>
                  <a:pt x="184846" y="389469"/>
                </a:cubicBezTo>
                <a:cubicBezTo>
                  <a:pt x="210150" y="385301"/>
                  <a:pt x="256582" y="378354"/>
                  <a:pt x="275940" y="378859"/>
                </a:cubicBezTo>
                <a:close/>
                <a:moveTo>
                  <a:pt x="584806" y="1561"/>
                </a:moveTo>
                <a:cubicBezTo>
                  <a:pt x="591386" y="-1218"/>
                  <a:pt x="597713" y="-207"/>
                  <a:pt x="601256" y="3961"/>
                </a:cubicBezTo>
                <a:cubicBezTo>
                  <a:pt x="603913" y="6993"/>
                  <a:pt x="604925" y="11414"/>
                  <a:pt x="604166" y="16593"/>
                </a:cubicBezTo>
                <a:lnTo>
                  <a:pt x="587337" y="132305"/>
                </a:lnTo>
                <a:cubicBezTo>
                  <a:pt x="586198" y="140515"/>
                  <a:pt x="581264" y="145568"/>
                  <a:pt x="574684" y="145568"/>
                </a:cubicBezTo>
                <a:cubicBezTo>
                  <a:pt x="571268" y="145568"/>
                  <a:pt x="567725" y="144179"/>
                  <a:pt x="564308" y="141526"/>
                </a:cubicBezTo>
                <a:lnTo>
                  <a:pt x="537357" y="120557"/>
                </a:lnTo>
                <a:lnTo>
                  <a:pt x="432589" y="277828"/>
                </a:lnTo>
                <a:cubicBezTo>
                  <a:pt x="427148" y="286039"/>
                  <a:pt x="418544" y="291218"/>
                  <a:pt x="408927" y="291976"/>
                </a:cubicBezTo>
                <a:cubicBezTo>
                  <a:pt x="399311" y="292734"/>
                  <a:pt x="389948" y="288944"/>
                  <a:pt x="383241" y="281617"/>
                </a:cubicBezTo>
                <a:lnTo>
                  <a:pt x="335792" y="230204"/>
                </a:lnTo>
                <a:lnTo>
                  <a:pt x="266200" y="338589"/>
                </a:lnTo>
                <a:cubicBezTo>
                  <a:pt x="261138" y="346547"/>
                  <a:pt x="252914" y="351852"/>
                  <a:pt x="243803" y="353242"/>
                </a:cubicBezTo>
                <a:cubicBezTo>
                  <a:pt x="234693" y="354632"/>
                  <a:pt x="225330" y="351852"/>
                  <a:pt x="218118" y="345789"/>
                </a:cubicBezTo>
                <a:lnTo>
                  <a:pt x="182942" y="316103"/>
                </a:lnTo>
                <a:lnTo>
                  <a:pt x="136505" y="352358"/>
                </a:lnTo>
                <a:cubicBezTo>
                  <a:pt x="132076" y="355768"/>
                  <a:pt x="126762" y="357537"/>
                  <a:pt x="121574" y="357537"/>
                </a:cubicBezTo>
                <a:cubicBezTo>
                  <a:pt x="114362" y="357537"/>
                  <a:pt x="107276" y="354253"/>
                  <a:pt x="102468" y="348189"/>
                </a:cubicBezTo>
                <a:cubicBezTo>
                  <a:pt x="94243" y="337704"/>
                  <a:pt x="96141" y="322546"/>
                  <a:pt x="106643" y="314335"/>
                </a:cubicBezTo>
                <a:lnTo>
                  <a:pt x="161431" y="271638"/>
                </a:lnTo>
                <a:cubicBezTo>
                  <a:pt x="174338" y="261406"/>
                  <a:pt x="193697" y="261785"/>
                  <a:pt x="206224" y="272522"/>
                </a:cubicBezTo>
                <a:lnTo>
                  <a:pt x="235326" y="297029"/>
                </a:lnTo>
                <a:lnTo>
                  <a:pt x="306943" y="185613"/>
                </a:lnTo>
                <a:cubicBezTo>
                  <a:pt x="312384" y="177149"/>
                  <a:pt x="320988" y="171843"/>
                  <a:pt x="330604" y="171085"/>
                </a:cubicBezTo>
                <a:cubicBezTo>
                  <a:pt x="340221" y="170201"/>
                  <a:pt x="349584" y="173991"/>
                  <a:pt x="356417" y="181191"/>
                </a:cubicBezTo>
                <a:lnTo>
                  <a:pt x="404246" y="233110"/>
                </a:lnTo>
                <a:lnTo>
                  <a:pt x="499018" y="90745"/>
                </a:lnTo>
                <a:lnTo>
                  <a:pt x="473206" y="70659"/>
                </a:lnTo>
                <a:cubicBezTo>
                  <a:pt x="468271" y="66870"/>
                  <a:pt x="465867" y="62069"/>
                  <a:pt x="466626" y="57269"/>
                </a:cubicBezTo>
                <a:cubicBezTo>
                  <a:pt x="467258" y="52469"/>
                  <a:pt x="470801" y="48553"/>
                  <a:pt x="476622" y="461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sp>
        <p:nvSpPr>
          <p:cNvPr id="12" name="îṡlíḑe">
            <a:extLst>
              <a:ext uri="{FF2B5EF4-FFF2-40B4-BE49-F238E27FC236}">
                <a16:creationId xmlns:a16="http://schemas.microsoft.com/office/drawing/2014/main" id="{405064D0-C6D0-4F38-AD9A-6DC16416E0C9}"/>
              </a:ext>
            </a:extLst>
          </p:cNvPr>
          <p:cNvSpPr/>
          <p:nvPr/>
        </p:nvSpPr>
        <p:spPr>
          <a:xfrm>
            <a:off x="8780754" y="1426432"/>
            <a:ext cx="2536534" cy="55009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zh-CN" sz="2800" b="1" i="1" dirty="0"/>
              <a:t>T</a:t>
            </a:r>
            <a:endParaRPr lang="zh-CN" altLang="en-US" sz="2800" b="1" i="1" dirty="0"/>
          </a:p>
        </p:txBody>
      </p:sp>
      <p:sp>
        <p:nvSpPr>
          <p:cNvPr id="13" name="îsḻíḑe">
            <a:extLst>
              <a:ext uri="{FF2B5EF4-FFF2-40B4-BE49-F238E27FC236}">
                <a16:creationId xmlns:a16="http://schemas.microsoft.com/office/drawing/2014/main" id="{C1CDE4C2-0E3D-42CA-9A0B-874767D5B40B}"/>
              </a:ext>
            </a:extLst>
          </p:cNvPr>
          <p:cNvSpPr/>
          <p:nvPr/>
        </p:nvSpPr>
        <p:spPr>
          <a:xfrm>
            <a:off x="9688406" y="2168296"/>
            <a:ext cx="721231" cy="719968"/>
          </a:xfrm>
          <a:custGeom>
            <a:avLst/>
            <a:gdLst>
              <a:gd name="T0" fmla="*/ 4200 w 4400"/>
              <a:gd name="T1" fmla="*/ 3067 h 4400"/>
              <a:gd name="T2" fmla="*/ 3733 w 4400"/>
              <a:gd name="T3" fmla="*/ 3067 h 4400"/>
              <a:gd name="T4" fmla="*/ 3733 w 4400"/>
              <a:gd name="T5" fmla="*/ 2200 h 4400"/>
              <a:gd name="T6" fmla="*/ 3533 w 4400"/>
              <a:gd name="T7" fmla="*/ 2000 h 4400"/>
              <a:gd name="T8" fmla="*/ 2400 w 4400"/>
              <a:gd name="T9" fmla="*/ 2000 h 4400"/>
              <a:gd name="T10" fmla="*/ 2400 w 4400"/>
              <a:gd name="T11" fmla="*/ 1333 h 4400"/>
              <a:gd name="T12" fmla="*/ 2867 w 4400"/>
              <a:gd name="T13" fmla="*/ 1333 h 4400"/>
              <a:gd name="T14" fmla="*/ 3067 w 4400"/>
              <a:gd name="T15" fmla="*/ 1133 h 4400"/>
              <a:gd name="T16" fmla="*/ 3067 w 4400"/>
              <a:gd name="T17" fmla="*/ 200 h 4400"/>
              <a:gd name="T18" fmla="*/ 2867 w 4400"/>
              <a:gd name="T19" fmla="*/ 0 h 4400"/>
              <a:gd name="T20" fmla="*/ 1533 w 4400"/>
              <a:gd name="T21" fmla="*/ 0 h 4400"/>
              <a:gd name="T22" fmla="*/ 1333 w 4400"/>
              <a:gd name="T23" fmla="*/ 200 h 4400"/>
              <a:gd name="T24" fmla="*/ 1333 w 4400"/>
              <a:gd name="T25" fmla="*/ 1133 h 4400"/>
              <a:gd name="T26" fmla="*/ 1533 w 4400"/>
              <a:gd name="T27" fmla="*/ 1333 h 4400"/>
              <a:gd name="T28" fmla="*/ 2000 w 4400"/>
              <a:gd name="T29" fmla="*/ 1333 h 4400"/>
              <a:gd name="T30" fmla="*/ 2000 w 4400"/>
              <a:gd name="T31" fmla="*/ 2000 h 4400"/>
              <a:gd name="T32" fmla="*/ 867 w 4400"/>
              <a:gd name="T33" fmla="*/ 2000 h 4400"/>
              <a:gd name="T34" fmla="*/ 667 w 4400"/>
              <a:gd name="T35" fmla="*/ 2200 h 4400"/>
              <a:gd name="T36" fmla="*/ 667 w 4400"/>
              <a:gd name="T37" fmla="*/ 3067 h 4400"/>
              <a:gd name="T38" fmla="*/ 200 w 4400"/>
              <a:gd name="T39" fmla="*/ 3067 h 4400"/>
              <a:gd name="T40" fmla="*/ 0 w 4400"/>
              <a:gd name="T41" fmla="*/ 3267 h 4400"/>
              <a:gd name="T42" fmla="*/ 0 w 4400"/>
              <a:gd name="T43" fmla="*/ 4200 h 4400"/>
              <a:gd name="T44" fmla="*/ 200 w 4400"/>
              <a:gd name="T45" fmla="*/ 4400 h 4400"/>
              <a:gd name="T46" fmla="*/ 1200 w 4400"/>
              <a:gd name="T47" fmla="*/ 4400 h 4400"/>
              <a:gd name="T48" fmla="*/ 1200 w 4400"/>
              <a:gd name="T49" fmla="*/ 3067 h 4400"/>
              <a:gd name="T50" fmla="*/ 1067 w 4400"/>
              <a:gd name="T51" fmla="*/ 3067 h 4400"/>
              <a:gd name="T52" fmla="*/ 1067 w 4400"/>
              <a:gd name="T53" fmla="*/ 2400 h 4400"/>
              <a:gd name="T54" fmla="*/ 2000 w 4400"/>
              <a:gd name="T55" fmla="*/ 2400 h 4400"/>
              <a:gd name="T56" fmla="*/ 2000 w 4400"/>
              <a:gd name="T57" fmla="*/ 3067 h 4400"/>
              <a:gd name="T58" fmla="*/ 1600 w 4400"/>
              <a:gd name="T59" fmla="*/ 3067 h 4400"/>
              <a:gd name="T60" fmla="*/ 1600 w 4400"/>
              <a:gd name="T61" fmla="*/ 4400 h 4400"/>
              <a:gd name="T62" fmla="*/ 2800 w 4400"/>
              <a:gd name="T63" fmla="*/ 4400 h 4400"/>
              <a:gd name="T64" fmla="*/ 2800 w 4400"/>
              <a:gd name="T65" fmla="*/ 3067 h 4400"/>
              <a:gd name="T66" fmla="*/ 2400 w 4400"/>
              <a:gd name="T67" fmla="*/ 3067 h 4400"/>
              <a:gd name="T68" fmla="*/ 2400 w 4400"/>
              <a:gd name="T69" fmla="*/ 2400 h 4400"/>
              <a:gd name="T70" fmla="*/ 3333 w 4400"/>
              <a:gd name="T71" fmla="*/ 2400 h 4400"/>
              <a:gd name="T72" fmla="*/ 3333 w 4400"/>
              <a:gd name="T73" fmla="*/ 3067 h 4400"/>
              <a:gd name="T74" fmla="*/ 3200 w 4400"/>
              <a:gd name="T75" fmla="*/ 3067 h 4400"/>
              <a:gd name="T76" fmla="*/ 3200 w 4400"/>
              <a:gd name="T77" fmla="*/ 4400 h 4400"/>
              <a:gd name="T78" fmla="*/ 4200 w 4400"/>
              <a:gd name="T79" fmla="*/ 4400 h 4400"/>
              <a:gd name="T80" fmla="*/ 4400 w 4400"/>
              <a:gd name="T81" fmla="*/ 4200 h 4400"/>
              <a:gd name="T82" fmla="*/ 4400 w 4400"/>
              <a:gd name="T83" fmla="*/ 3267 h 4400"/>
              <a:gd name="T84" fmla="*/ 4200 w 4400"/>
              <a:gd name="T85" fmla="*/ 3067 h 4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00" h="4400">
                <a:moveTo>
                  <a:pt x="4200" y="3067"/>
                </a:moveTo>
                <a:lnTo>
                  <a:pt x="3733" y="3067"/>
                </a:lnTo>
                <a:lnTo>
                  <a:pt x="3733" y="2200"/>
                </a:lnTo>
                <a:cubicBezTo>
                  <a:pt x="3733" y="2090"/>
                  <a:pt x="3644" y="2000"/>
                  <a:pt x="3533" y="2000"/>
                </a:cubicBezTo>
                <a:lnTo>
                  <a:pt x="2400" y="2000"/>
                </a:lnTo>
                <a:lnTo>
                  <a:pt x="2400" y="1333"/>
                </a:lnTo>
                <a:lnTo>
                  <a:pt x="2867" y="1333"/>
                </a:lnTo>
                <a:cubicBezTo>
                  <a:pt x="2977" y="1333"/>
                  <a:pt x="3067" y="1244"/>
                  <a:pt x="3067" y="1133"/>
                </a:cubicBezTo>
                <a:lnTo>
                  <a:pt x="3067" y="200"/>
                </a:lnTo>
                <a:cubicBezTo>
                  <a:pt x="3067" y="90"/>
                  <a:pt x="2977" y="0"/>
                  <a:pt x="2867" y="0"/>
                </a:cubicBezTo>
                <a:lnTo>
                  <a:pt x="1533" y="0"/>
                </a:lnTo>
                <a:cubicBezTo>
                  <a:pt x="1423" y="0"/>
                  <a:pt x="1333" y="90"/>
                  <a:pt x="1333" y="200"/>
                </a:cubicBezTo>
                <a:lnTo>
                  <a:pt x="1333" y="1133"/>
                </a:lnTo>
                <a:cubicBezTo>
                  <a:pt x="1333" y="1244"/>
                  <a:pt x="1423" y="1333"/>
                  <a:pt x="1533" y="1333"/>
                </a:cubicBezTo>
                <a:lnTo>
                  <a:pt x="2000" y="1333"/>
                </a:lnTo>
                <a:lnTo>
                  <a:pt x="2000" y="2000"/>
                </a:lnTo>
                <a:lnTo>
                  <a:pt x="867" y="2000"/>
                </a:lnTo>
                <a:cubicBezTo>
                  <a:pt x="756" y="2000"/>
                  <a:pt x="667" y="2090"/>
                  <a:pt x="667" y="2200"/>
                </a:cubicBezTo>
                <a:lnTo>
                  <a:pt x="667" y="3067"/>
                </a:lnTo>
                <a:lnTo>
                  <a:pt x="200" y="3067"/>
                </a:lnTo>
                <a:cubicBezTo>
                  <a:pt x="90" y="3067"/>
                  <a:pt x="0" y="3156"/>
                  <a:pt x="0" y="3267"/>
                </a:cubicBezTo>
                <a:lnTo>
                  <a:pt x="0" y="4200"/>
                </a:lnTo>
                <a:cubicBezTo>
                  <a:pt x="0" y="4310"/>
                  <a:pt x="90" y="4400"/>
                  <a:pt x="200" y="4400"/>
                </a:cubicBezTo>
                <a:lnTo>
                  <a:pt x="1200" y="4400"/>
                </a:lnTo>
                <a:lnTo>
                  <a:pt x="1200" y="3067"/>
                </a:lnTo>
                <a:lnTo>
                  <a:pt x="1067" y="3067"/>
                </a:lnTo>
                <a:lnTo>
                  <a:pt x="1067" y="2400"/>
                </a:lnTo>
                <a:lnTo>
                  <a:pt x="2000" y="2400"/>
                </a:lnTo>
                <a:lnTo>
                  <a:pt x="2000" y="3067"/>
                </a:lnTo>
                <a:lnTo>
                  <a:pt x="1600" y="3067"/>
                </a:lnTo>
                <a:lnTo>
                  <a:pt x="1600" y="4400"/>
                </a:lnTo>
                <a:lnTo>
                  <a:pt x="2800" y="4400"/>
                </a:lnTo>
                <a:lnTo>
                  <a:pt x="2800" y="3067"/>
                </a:lnTo>
                <a:lnTo>
                  <a:pt x="2400" y="3067"/>
                </a:lnTo>
                <a:lnTo>
                  <a:pt x="2400" y="2400"/>
                </a:lnTo>
                <a:lnTo>
                  <a:pt x="3333" y="2400"/>
                </a:lnTo>
                <a:lnTo>
                  <a:pt x="3333" y="3067"/>
                </a:lnTo>
                <a:lnTo>
                  <a:pt x="3200" y="3067"/>
                </a:lnTo>
                <a:lnTo>
                  <a:pt x="3200" y="4400"/>
                </a:lnTo>
                <a:lnTo>
                  <a:pt x="4200" y="4400"/>
                </a:lnTo>
                <a:cubicBezTo>
                  <a:pt x="4310" y="4400"/>
                  <a:pt x="4400" y="4310"/>
                  <a:pt x="4400" y="4200"/>
                </a:cubicBezTo>
                <a:lnTo>
                  <a:pt x="4400" y="3267"/>
                </a:lnTo>
                <a:cubicBezTo>
                  <a:pt x="4400" y="3156"/>
                  <a:pt x="4310" y="3067"/>
                  <a:pt x="4200" y="306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sp>
        <p:nvSpPr>
          <p:cNvPr id="18" name="íşlïďè">
            <a:extLst>
              <a:ext uri="{FF2B5EF4-FFF2-40B4-BE49-F238E27FC236}">
                <a16:creationId xmlns:a16="http://schemas.microsoft.com/office/drawing/2014/main" id="{157F767B-D896-4E9D-9828-869BFB045221}"/>
              </a:ext>
            </a:extLst>
          </p:cNvPr>
          <p:cNvSpPr txBox="1"/>
          <p:nvPr/>
        </p:nvSpPr>
        <p:spPr>
          <a:xfrm>
            <a:off x="1303845" y="2968185"/>
            <a:ext cx="1678271" cy="42161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b="1" dirty="0">
                <a:solidFill>
                  <a:schemeClr val="accent1"/>
                </a:solidFill>
                <a:cs typeface="+mn-ea"/>
                <a:sym typeface="+mn-lt"/>
              </a:rPr>
              <a:t>标题文字添加</a:t>
            </a:r>
          </a:p>
        </p:txBody>
      </p:sp>
      <p:cxnSp>
        <p:nvCxnSpPr>
          <p:cNvPr id="21" name="直接连接符 20">
            <a:extLst>
              <a:ext uri="{FF2B5EF4-FFF2-40B4-BE49-F238E27FC236}">
                <a16:creationId xmlns:a16="http://schemas.microsoft.com/office/drawing/2014/main" id="{0EB52E8B-685C-4F95-8E9E-6D3DC3470B3A}"/>
              </a:ext>
            </a:extLst>
          </p:cNvPr>
          <p:cNvCxnSpPr/>
          <p:nvPr/>
        </p:nvCxnSpPr>
        <p:spPr>
          <a:xfrm>
            <a:off x="1116142" y="3447782"/>
            <a:ext cx="20536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059BE27B-39A9-4B94-A3B1-968C3356B338}"/>
              </a:ext>
            </a:extLst>
          </p:cNvPr>
          <p:cNvCxnSpPr/>
          <p:nvPr/>
        </p:nvCxnSpPr>
        <p:spPr>
          <a:xfrm>
            <a:off x="3751489" y="3447782"/>
            <a:ext cx="20536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58E7E560-04C0-4F46-B86D-254F6D148B5E}"/>
              </a:ext>
            </a:extLst>
          </p:cNvPr>
          <p:cNvCxnSpPr/>
          <p:nvPr/>
        </p:nvCxnSpPr>
        <p:spPr>
          <a:xfrm>
            <a:off x="6386835" y="3447782"/>
            <a:ext cx="20536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7AF0DE9-274B-4642-A14A-474667160DB7}"/>
              </a:ext>
            </a:extLst>
          </p:cNvPr>
          <p:cNvCxnSpPr/>
          <p:nvPr/>
        </p:nvCxnSpPr>
        <p:spPr>
          <a:xfrm>
            <a:off x="9022183" y="3447782"/>
            <a:ext cx="20536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78" name="组合 77">
            <a:extLst>
              <a:ext uri="{FF2B5EF4-FFF2-40B4-BE49-F238E27FC236}">
                <a16:creationId xmlns:a16="http://schemas.microsoft.com/office/drawing/2014/main" id="{9411B6FE-77C6-497F-B9AC-DBA8047775E3}"/>
              </a:ext>
            </a:extLst>
          </p:cNvPr>
          <p:cNvGrpSpPr/>
          <p:nvPr/>
        </p:nvGrpSpPr>
        <p:grpSpPr>
          <a:xfrm>
            <a:off x="3460653" y="1401315"/>
            <a:ext cx="5270694" cy="4303693"/>
            <a:chOff x="3460653" y="1137342"/>
            <a:chExt cx="5270694" cy="4831639"/>
          </a:xfrm>
        </p:grpSpPr>
        <p:cxnSp>
          <p:nvCxnSpPr>
            <p:cNvPr id="26" name="直接连接符 25">
              <a:extLst>
                <a:ext uri="{FF2B5EF4-FFF2-40B4-BE49-F238E27FC236}">
                  <a16:creationId xmlns:a16="http://schemas.microsoft.com/office/drawing/2014/main" id="{6A03BED1-69D0-4668-B1DA-7DB0DF4A953D}"/>
                </a:ext>
              </a:extLst>
            </p:cNvPr>
            <p:cNvCxnSpPr/>
            <p:nvPr/>
          </p:nvCxnSpPr>
          <p:spPr>
            <a:xfrm>
              <a:off x="3460653" y="1137342"/>
              <a:ext cx="0" cy="483163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60EB694C-C3B3-4DA6-AE06-9ACAED30A1FB}"/>
                </a:ext>
              </a:extLst>
            </p:cNvPr>
            <p:cNvCxnSpPr/>
            <p:nvPr/>
          </p:nvCxnSpPr>
          <p:spPr>
            <a:xfrm>
              <a:off x="6096000" y="1137342"/>
              <a:ext cx="0" cy="483163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EF2EEA00-C1FE-4204-828A-B2032AD25D78}"/>
                </a:ext>
              </a:extLst>
            </p:cNvPr>
            <p:cNvCxnSpPr/>
            <p:nvPr/>
          </p:nvCxnSpPr>
          <p:spPr>
            <a:xfrm>
              <a:off x="8731347" y="1137342"/>
              <a:ext cx="0" cy="483163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79" name="íşlïďè">
            <a:extLst>
              <a:ext uri="{FF2B5EF4-FFF2-40B4-BE49-F238E27FC236}">
                <a16:creationId xmlns:a16="http://schemas.microsoft.com/office/drawing/2014/main" id="{D191DE72-7B2C-4685-B246-C13F4172EA82}"/>
              </a:ext>
            </a:extLst>
          </p:cNvPr>
          <p:cNvSpPr txBox="1"/>
          <p:nvPr/>
        </p:nvSpPr>
        <p:spPr>
          <a:xfrm>
            <a:off x="3939192" y="2968185"/>
            <a:ext cx="1678271" cy="42161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b="1" dirty="0">
                <a:solidFill>
                  <a:schemeClr val="accent1"/>
                </a:solidFill>
                <a:cs typeface="+mn-ea"/>
                <a:sym typeface="+mn-lt"/>
              </a:rPr>
              <a:t>标题文字添加</a:t>
            </a:r>
          </a:p>
        </p:txBody>
      </p:sp>
      <p:sp>
        <p:nvSpPr>
          <p:cNvPr id="80" name="íşlïďè">
            <a:extLst>
              <a:ext uri="{FF2B5EF4-FFF2-40B4-BE49-F238E27FC236}">
                <a16:creationId xmlns:a16="http://schemas.microsoft.com/office/drawing/2014/main" id="{BBCD6529-95B4-4C27-850D-2475BF187717}"/>
              </a:ext>
            </a:extLst>
          </p:cNvPr>
          <p:cNvSpPr txBox="1"/>
          <p:nvPr/>
        </p:nvSpPr>
        <p:spPr>
          <a:xfrm>
            <a:off x="6574538" y="2968185"/>
            <a:ext cx="1678271" cy="42161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b="1" dirty="0">
                <a:solidFill>
                  <a:schemeClr val="accent1"/>
                </a:solidFill>
                <a:cs typeface="+mn-ea"/>
                <a:sym typeface="+mn-lt"/>
              </a:rPr>
              <a:t>标题文字添加</a:t>
            </a:r>
          </a:p>
        </p:txBody>
      </p:sp>
      <p:sp>
        <p:nvSpPr>
          <p:cNvPr id="81" name="íşlïďè">
            <a:extLst>
              <a:ext uri="{FF2B5EF4-FFF2-40B4-BE49-F238E27FC236}">
                <a16:creationId xmlns:a16="http://schemas.microsoft.com/office/drawing/2014/main" id="{C03FAC63-4250-4B79-B7AE-5DE75DF096C4}"/>
              </a:ext>
            </a:extLst>
          </p:cNvPr>
          <p:cNvSpPr txBox="1"/>
          <p:nvPr/>
        </p:nvSpPr>
        <p:spPr>
          <a:xfrm>
            <a:off x="9209886" y="2968185"/>
            <a:ext cx="1678271" cy="42161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b="1" dirty="0">
                <a:solidFill>
                  <a:schemeClr val="accent1"/>
                </a:solidFill>
                <a:cs typeface="+mn-ea"/>
                <a:sym typeface="+mn-lt"/>
              </a:rPr>
              <a:t>标题文字添加</a:t>
            </a:r>
          </a:p>
        </p:txBody>
      </p:sp>
      <p:sp>
        <p:nvSpPr>
          <p:cNvPr id="82" name="矩形 81">
            <a:extLst>
              <a:ext uri="{FF2B5EF4-FFF2-40B4-BE49-F238E27FC236}">
                <a16:creationId xmlns:a16="http://schemas.microsoft.com/office/drawing/2014/main" id="{6A179515-6057-4524-926E-A80D148BAFD1}"/>
              </a:ext>
            </a:extLst>
          </p:cNvPr>
          <p:cNvSpPr/>
          <p:nvPr/>
        </p:nvSpPr>
        <p:spPr>
          <a:xfrm>
            <a:off x="985028" y="3553161"/>
            <a:ext cx="2315905" cy="2146742"/>
          </a:xfrm>
          <a:prstGeom prst="rect">
            <a:avLst/>
          </a:prstGeom>
        </p:spPr>
        <p:txBody>
          <a:bodyPr wrap="square">
            <a:spAutoFit/>
          </a:bodyPr>
          <a:lstStyle/>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p>
        </p:txBody>
      </p:sp>
      <p:sp>
        <p:nvSpPr>
          <p:cNvPr id="85" name="矩形 84">
            <a:extLst>
              <a:ext uri="{FF2B5EF4-FFF2-40B4-BE49-F238E27FC236}">
                <a16:creationId xmlns:a16="http://schemas.microsoft.com/office/drawing/2014/main" id="{E92F1FEA-659C-4AB6-95FF-D81243434167}"/>
              </a:ext>
            </a:extLst>
          </p:cNvPr>
          <p:cNvSpPr/>
          <p:nvPr/>
        </p:nvSpPr>
        <p:spPr>
          <a:xfrm>
            <a:off x="3620374" y="3553161"/>
            <a:ext cx="2315905" cy="2146742"/>
          </a:xfrm>
          <a:prstGeom prst="rect">
            <a:avLst/>
          </a:prstGeom>
        </p:spPr>
        <p:txBody>
          <a:bodyPr wrap="square">
            <a:spAutoFit/>
          </a:bodyPr>
          <a:lstStyle/>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p>
        </p:txBody>
      </p:sp>
      <p:sp>
        <p:nvSpPr>
          <p:cNvPr id="86" name="矩形 85">
            <a:extLst>
              <a:ext uri="{FF2B5EF4-FFF2-40B4-BE49-F238E27FC236}">
                <a16:creationId xmlns:a16="http://schemas.microsoft.com/office/drawing/2014/main" id="{9466527C-8947-45B1-A56D-9A2D8EC2E742}"/>
              </a:ext>
            </a:extLst>
          </p:cNvPr>
          <p:cNvSpPr/>
          <p:nvPr/>
        </p:nvSpPr>
        <p:spPr>
          <a:xfrm>
            <a:off x="6255720" y="3553161"/>
            <a:ext cx="2315905" cy="2146742"/>
          </a:xfrm>
          <a:prstGeom prst="rect">
            <a:avLst/>
          </a:prstGeom>
        </p:spPr>
        <p:txBody>
          <a:bodyPr wrap="square">
            <a:spAutoFit/>
          </a:bodyPr>
          <a:lstStyle/>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p>
        </p:txBody>
      </p:sp>
      <p:sp>
        <p:nvSpPr>
          <p:cNvPr id="87" name="矩形 86">
            <a:extLst>
              <a:ext uri="{FF2B5EF4-FFF2-40B4-BE49-F238E27FC236}">
                <a16:creationId xmlns:a16="http://schemas.microsoft.com/office/drawing/2014/main" id="{8C88E5A7-0DF3-49B3-B40B-FCAEDEFFC8D0}"/>
              </a:ext>
            </a:extLst>
          </p:cNvPr>
          <p:cNvSpPr/>
          <p:nvPr/>
        </p:nvSpPr>
        <p:spPr>
          <a:xfrm>
            <a:off x="8891070" y="3553161"/>
            <a:ext cx="2315905" cy="2146742"/>
          </a:xfrm>
          <a:prstGeom prst="rect">
            <a:avLst/>
          </a:prstGeom>
        </p:spPr>
        <p:txBody>
          <a:bodyPr wrap="square">
            <a:spAutoFit/>
          </a:bodyPr>
          <a:lstStyle/>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p>
        </p:txBody>
      </p:sp>
    </p:spTree>
    <p:extLst>
      <p:ext uri="{BB962C8B-B14F-4D97-AF65-F5344CB8AC3E}">
        <p14:creationId xmlns:p14="http://schemas.microsoft.com/office/powerpoint/2010/main" val="3211307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07ECB6BB-FE0D-48D0-A766-1237579FA5A7}"/>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7" name="灯片编号占位符 6">
            <a:extLst>
              <a:ext uri="{FF2B5EF4-FFF2-40B4-BE49-F238E27FC236}">
                <a16:creationId xmlns:a16="http://schemas.microsoft.com/office/drawing/2014/main" id="{CF2E102B-3F11-467F-BE87-5BFE314746FE}"/>
              </a:ext>
            </a:extLst>
          </p:cNvPr>
          <p:cNvSpPr>
            <a:spLocks noGrp="1"/>
          </p:cNvSpPr>
          <p:nvPr>
            <p:ph type="sldNum" sz="quarter" idx="4"/>
          </p:nvPr>
        </p:nvSpPr>
        <p:spPr/>
        <p:txBody>
          <a:bodyPr/>
          <a:lstStyle/>
          <a:p>
            <a:r>
              <a:rPr lang="en-US" altLang="zh-CN"/>
              <a:t>- </a:t>
            </a:r>
            <a:fld id="{A548B57D-AE10-4CF7-A9DF-59FEFA91B28E}" type="slidenum">
              <a:rPr lang="zh-CN" altLang="en-US" smtClean="0"/>
              <a:pPr/>
              <a:t>21</a:t>
            </a:fld>
            <a:r>
              <a:rPr lang="zh-CN" altLang="en-US"/>
              <a:t> </a:t>
            </a:r>
            <a:r>
              <a:rPr lang="en-US" altLang="zh-CN"/>
              <a:t>-</a:t>
            </a:r>
            <a:endParaRPr lang="zh-CN" altLang="en-US" dirty="0"/>
          </a:p>
        </p:txBody>
      </p:sp>
      <p:sp>
        <p:nvSpPr>
          <p:cNvPr id="4" name="文本占位符 3">
            <a:extLst>
              <a:ext uri="{FF2B5EF4-FFF2-40B4-BE49-F238E27FC236}">
                <a16:creationId xmlns:a16="http://schemas.microsoft.com/office/drawing/2014/main" id="{45445BB8-3C41-4CDA-9678-384CA4DB9F09}"/>
              </a:ext>
            </a:extLst>
          </p:cNvPr>
          <p:cNvSpPr>
            <a:spLocks noGrp="1"/>
          </p:cNvSpPr>
          <p:nvPr>
            <p:ph type="body" sz="quarter" idx="10"/>
          </p:nvPr>
        </p:nvSpPr>
        <p:spPr/>
        <p:txBody>
          <a:bodyPr/>
          <a:lstStyle/>
          <a:p>
            <a:r>
              <a:rPr lang="zh-CN" altLang="en-US" dirty="0">
                <a:sym typeface="+mn-lt"/>
              </a:rPr>
              <a:t>图表举例</a:t>
            </a:r>
          </a:p>
        </p:txBody>
      </p:sp>
      <p:graphicFrame>
        <p:nvGraphicFramePr>
          <p:cNvPr id="5" name="表格 4">
            <a:extLst>
              <a:ext uri="{FF2B5EF4-FFF2-40B4-BE49-F238E27FC236}">
                <a16:creationId xmlns:a16="http://schemas.microsoft.com/office/drawing/2014/main" id="{63D27A16-8151-42C5-AF10-6750D218A773}"/>
              </a:ext>
            </a:extLst>
          </p:cNvPr>
          <p:cNvGraphicFramePr>
            <a:graphicFrameLocks noGrp="1"/>
          </p:cNvGraphicFramePr>
          <p:nvPr>
            <p:extLst>
              <p:ext uri="{D42A27DB-BD31-4B8C-83A1-F6EECF244321}">
                <p14:modId xmlns:p14="http://schemas.microsoft.com/office/powerpoint/2010/main" val="3583584172"/>
              </p:ext>
            </p:extLst>
          </p:nvPr>
        </p:nvGraphicFramePr>
        <p:xfrm>
          <a:off x="874711" y="2926727"/>
          <a:ext cx="10442574" cy="3008946"/>
        </p:xfrm>
        <a:graphic>
          <a:graphicData uri="http://schemas.openxmlformats.org/drawingml/2006/table">
            <a:tbl>
              <a:tblPr firstRow="1" bandRow="1">
                <a:tableStyleId>{69012ECD-51FC-41F1-AA8D-1B2483CD663E}</a:tableStyleId>
              </a:tblPr>
              <a:tblGrid>
                <a:gridCol w="1740429">
                  <a:extLst>
                    <a:ext uri="{9D8B030D-6E8A-4147-A177-3AD203B41FA5}">
                      <a16:colId xmlns:a16="http://schemas.microsoft.com/office/drawing/2014/main" val="547299304"/>
                    </a:ext>
                  </a:extLst>
                </a:gridCol>
                <a:gridCol w="1740429">
                  <a:extLst>
                    <a:ext uri="{9D8B030D-6E8A-4147-A177-3AD203B41FA5}">
                      <a16:colId xmlns:a16="http://schemas.microsoft.com/office/drawing/2014/main" val="4126958439"/>
                    </a:ext>
                  </a:extLst>
                </a:gridCol>
                <a:gridCol w="1740429">
                  <a:extLst>
                    <a:ext uri="{9D8B030D-6E8A-4147-A177-3AD203B41FA5}">
                      <a16:colId xmlns:a16="http://schemas.microsoft.com/office/drawing/2014/main" val="257946915"/>
                    </a:ext>
                  </a:extLst>
                </a:gridCol>
                <a:gridCol w="1740429">
                  <a:extLst>
                    <a:ext uri="{9D8B030D-6E8A-4147-A177-3AD203B41FA5}">
                      <a16:colId xmlns:a16="http://schemas.microsoft.com/office/drawing/2014/main" val="3271154778"/>
                    </a:ext>
                  </a:extLst>
                </a:gridCol>
                <a:gridCol w="1740429">
                  <a:extLst>
                    <a:ext uri="{9D8B030D-6E8A-4147-A177-3AD203B41FA5}">
                      <a16:colId xmlns:a16="http://schemas.microsoft.com/office/drawing/2014/main" val="3221957641"/>
                    </a:ext>
                  </a:extLst>
                </a:gridCol>
                <a:gridCol w="1740429">
                  <a:extLst>
                    <a:ext uri="{9D8B030D-6E8A-4147-A177-3AD203B41FA5}">
                      <a16:colId xmlns:a16="http://schemas.microsoft.com/office/drawing/2014/main" val="1026786103"/>
                    </a:ext>
                  </a:extLst>
                </a:gridCol>
              </a:tblGrid>
              <a:tr h="501491">
                <a:tc>
                  <a:txBody>
                    <a:bodyPr/>
                    <a:lstStyle/>
                    <a:p>
                      <a:pPr algn="ctr"/>
                      <a:endParaRPr lang="zh-CN" altLang="en-US" sz="1800" b="1" dirty="0">
                        <a:solidFill>
                          <a:schemeClr val="bg1"/>
                        </a:solidFill>
                        <a:latin typeface="+mn-lt"/>
                        <a:ea typeface="+mn-ea"/>
                        <a:cs typeface="+mn-ea"/>
                        <a:sym typeface="+mn-lt"/>
                      </a:endParaRPr>
                    </a:p>
                  </a:txBody>
                  <a:tcPr marL="138631" marR="138631" marT="69316" marB="69316" anchor="ctr"/>
                </a:tc>
                <a:tc>
                  <a:txBody>
                    <a:bodyPr/>
                    <a:lstStyle/>
                    <a:p>
                      <a:pPr algn="ctr"/>
                      <a:r>
                        <a:rPr lang="zh-CN" altLang="en-US" sz="1800" b="1" dirty="0">
                          <a:latin typeface="+mn-lt"/>
                          <a:ea typeface="+mn-ea"/>
                          <a:cs typeface="+mn-ea"/>
                          <a:sym typeface="+mn-lt"/>
                        </a:rPr>
                        <a:t>项目一</a:t>
                      </a:r>
                      <a:endParaRPr lang="zh-CN" altLang="en-US" sz="1800" b="1" dirty="0">
                        <a:solidFill>
                          <a:schemeClr val="bg1"/>
                        </a:solidFill>
                        <a:latin typeface="+mn-lt"/>
                        <a:ea typeface="+mn-ea"/>
                        <a:cs typeface="+mn-ea"/>
                        <a:sym typeface="+mn-lt"/>
                      </a:endParaRPr>
                    </a:p>
                  </a:txBody>
                  <a:tcPr marL="138631" marR="138631" marT="69316" marB="69316" anchor="ctr"/>
                </a:tc>
                <a:tc>
                  <a:txBody>
                    <a:bodyPr/>
                    <a:lstStyle/>
                    <a:p>
                      <a:pPr algn="ctr"/>
                      <a:r>
                        <a:rPr lang="zh-CN" altLang="en-US" sz="1800" b="1" dirty="0">
                          <a:latin typeface="+mn-lt"/>
                          <a:ea typeface="+mn-ea"/>
                          <a:cs typeface="+mn-ea"/>
                          <a:sym typeface="+mn-lt"/>
                        </a:rPr>
                        <a:t>项目二</a:t>
                      </a:r>
                      <a:endParaRPr lang="zh-CN" altLang="en-US" sz="1800" b="1" dirty="0">
                        <a:solidFill>
                          <a:schemeClr val="bg1"/>
                        </a:solidFill>
                        <a:latin typeface="+mn-lt"/>
                        <a:ea typeface="+mn-ea"/>
                        <a:cs typeface="+mn-ea"/>
                        <a:sym typeface="+mn-lt"/>
                      </a:endParaRPr>
                    </a:p>
                  </a:txBody>
                  <a:tcPr marL="138631" marR="138631" marT="69316" marB="69316" anchor="ctr"/>
                </a:tc>
                <a:tc>
                  <a:txBody>
                    <a:bodyPr/>
                    <a:lstStyle/>
                    <a:p>
                      <a:pPr algn="ctr"/>
                      <a:r>
                        <a:rPr lang="zh-CN" altLang="en-US" sz="1800" b="1" dirty="0">
                          <a:latin typeface="+mn-lt"/>
                          <a:ea typeface="+mn-ea"/>
                          <a:cs typeface="+mn-ea"/>
                          <a:sym typeface="+mn-lt"/>
                        </a:rPr>
                        <a:t>项目三</a:t>
                      </a:r>
                      <a:endParaRPr lang="zh-CN" altLang="en-US" sz="1800" b="1" dirty="0">
                        <a:solidFill>
                          <a:schemeClr val="bg1"/>
                        </a:solidFill>
                        <a:latin typeface="+mn-lt"/>
                        <a:ea typeface="+mn-ea"/>
                        <a:cs typeface="+mn-ea"/>
                        <a:sym typeface="+mn-lt"/>
                      </a:endParaRPr>
                    </a:p>
                  </a:txBody>
                  <a:tcPr marL="138631" marR="138631" marT="69316" marB="69316" anchor="ctr"/>
                </a:tc>
                <a:tc>
                  <a:txBody>
                    <a:bodyPr/>
                    <a:lstStyle/>
                    <a:p>
                      <a:pPr algn="ctr"/>
                      <a:r>
                        <a:rPr lang="zh-CN" altLang="en-US" sz="1800" b="1" dirty="0">
                          <a:latin typeface="+mn-lt"/>
                          <a:ea typeface="+mn-ea"/>
                          <a:cs typeface="+mn-ea"/>
                          <a:sym typeface="+mn-lt"/>
                        </a:rPr>
                        <a:t>项目四</a:t>
                      </a:r>
                      <a:endParaRPr lang="zh-CN" altLang="en-US" sz="1800" b="1" dirty="0">
                        <a:solidFill>
                          <a:schemeClr val="bg1"/>
                        </a:solidFill>
                        <a:latin typeface="+mn-lt"/>
                        <a:ea typeface="+mn-ea"/>
                        <a:cs typeface="+mn-ea"/>
                        <a:sym typeface="+mn-lt"/>
                      </a:endParaRPr>
                    </a:p>
                  </a:txBody>
                  <a:tcPr marL="138631" marR="138631" marT="69316" marB="69316" anchor="ctr"/>
                </a:tc>
                <a:tc>
                  <a:txBody>
                    <a:bodyPr/>
                    <a:lstStyle/>
                    <a:p>
                      <a:pPr algn="ctr"/>
                      <a:r>
                        <a:rPr lang="zh-CN" altLang="en-US" sz="1800" b="1" dirty="0">
                          <a:latin typeface="+mn-lt"/>
                          <a:ea typeface="+mn-ea"/>
                          <a:cs typeface="+mn-ea"/>
                          <a:sym typeface="+mn-lt"/>
                        </a:rPr>
                        <a:t>项目五</a:t>
                      </a:r>
                      <a:endParaRPr lang="zh-CN" altLang="en-US" sz="1800" b="1" dirty="0">
                        <a:solidFill>
                          <a:schemeClr val="bg1"/>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val="3745653848"/>
                  </a:ext>
                </a:extLst>
              </a:tr>
              <a:tr h="501491">
                <a:tc>
                  <a:txBody>
                    <a:bodyPr/>
                    <a:lstStyle/>
                    <a:p>
                      <a:pPr algn="ctr"/>
                      <a:r>
                        <a:rPr lang="zh-CN" altLang="en-US" sz="1800" dirty="0">
                          <a:solidFill>
                            <a:schemeClr val="tx1">
                              <a:lumMod val="95000"/>
                              <a:lumOff val="5000"/>
                            </a:schemeClr>
                          </a:solidFill>
                          <a:latin typeface="+mn-lt"/>
                          <a:ea typeface="+mn-ea"/>
                          <a:cs typeface="+mn-ea"/>
                          <a:sym typeface="+mn-lt"/>
                        </a:rPr>
                        <a:t>实验</a:t>
                      </a:r>
                      <a:r>
                        <a:rPr lang="en-US" altLang="zh-CN" sz="1800" dirty="0">
                          <a:solidFill>
                            <a:schemeClr val="tx1">
                              <a:lumMod val="95000"/>
                              <a:lumOff val="5000"/>
                            </a:schemeClr>
                          </a:solidFill>
                          <a:latin typeface="+mn-lt"/>
                          <a:ea typeface="+mn-ea"/>
                          <a:cs typeface="+mn-ea"/>
                          <a:sym typeface="+mn-lt"/>
                        </a:rPr>
                        <a:t>1</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20%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20%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20%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20%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20%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val="31778791"/>
                  </a:ext>
                </a:extLst>
              </a:tr>
              <a:tr h="501491">
                <a:tc>
                  <a:txBody>
                    <a:bodyPr/>
                    <a:lstStyle/>
                    <a:p>
                      <a:pPr algn="ctr"/>
                      <a:r>
                        <a:rPr lang="zh-CN" altLang="en-US" sz="1800" dirty="0">
                          <a:solidFill>
                            <a:schemeClr val="tx1">
                              <a:lumMod val="95000"/>
                              <a:lumOff val="5000"/>
                            </a:schemeClr>
                          </a:solidFill>
                          <a:latin typeface="+mn-lt"/>
                          <a:ea typeface="+mn-ea"/>
                          <a:cs typeface="+mn-ea"/>
                          <a:sym typeface="+mn-lt"/>
                        </a:rPr>
                        <a:t>实验</a:t>
                      </a:r>
                      <a:r>
                        <a:rPr lang="en-US" altLang="zh-CN" sz="1800" dirty="0">
                          <a:solidFill>
                            <a:schemeClr val="tx1">
                              <a:lumMod val="95000"/>
                              <a:lumOff val="5000"/>
                            </a:schemeClr>
                          </a:solidFill>
                          <a:latin typeface="+mn-lt"/>
                          <a:ea typeface="+mn-ea"/>
                          <a:cs typeface="+mn-ea"/>
                          <a:sym typeface="+mn-lt"/>
                        </a:rPr>
                        <a:t>2</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40%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40%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40%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40%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40%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val="3639912108"/>
                  </a:ext>
                </a:extLst>
              </a:tr>
              <a:tr h="501491">
                <a:tc>
                  <a:txBody>
                    <a:bodyPr/>
                    <a:lstStyle/>
                    <a:p>
                      <a:pPr algn="ctr"/>
                      <a:r>
                        <a:rPr lang="zh-CN" altLang="en-US" sz="1800" dirty="0">
                          <a:solidFill>
                            <a:schemeClr val="tx1">
                              <a:lumMod val="95000"/>
                              <a:lumOff val="5000"/>
                            </a:schemeClr>
                          </a:solidFill>
                          <a:latin typeface="+mn-lt"/>
                          <a:ea typeface="+mn-ea"/>
                          <a:cs typeface="+mn-ea"/>
                          <a:sym typeface="+mn-lt"/>
                        </a:rPr>
                        <a:t>实验</a:t>
                      </a:r>
                      <a:r>
                        <a:rPr lang="en-US" altLang="zh-CN" sz="1800" dirty="0">
                          <a:solidFill>
                            <a:schemeClr val="tx1">
                              <a:lumMod val="95000"/>
                              <a:lumOff val="5000"/>
                            </a:schemeClr>
                          </a:solidFill>
                          <a:latin typeface="+mn-lt"/>
                          <a:ea typeface="+mn-ea"/>
                          <a:cs typeface="+mn-ea"/>
                          <a:sym typeface="+mn-lt"/>
                        </a:rPr>
                        <a:t>3</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60%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60%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60%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60%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60%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val="2264230654"/>
                  </a:ext>
                </a:extLst>
              </a:tr>
              <a:tr h="501491">
                <a:tc>
                  <a:txBody>
                    <a:bodyPr/>
                    <a:lstStyle/>
                    <a:p>
                      <a:pPr algn="ctr"/>
                      <a:r>
                        <a:rPr lang="zh-CN" altLang="en-US" sz="1800" dirty="0">
                          <a:solidFill>
                            <a:schemeClr val="tx1">
                              <a:lumMod val="95000"/>
                              <a:lumOff val="5000"/>
                            </a:schemeClr>
                          </a:solidFill>
                          <a:latin typeface="+mn-lt"/>
                          <a:ea typeface="+mn-ea"/>
                          <a:cs typeface="+mn-ea"/>
                          <a:sym typeface="+mn-lt"/>
                        </a:rPr>
                        <a:t>实验</a:t>
                      </a:r>
                      <a:r>
                        <a:rPr lang="en-US" altLang="zh-CN" sz="1800" dirty="0">
                          <a:solidFill>
                            <a:schemeClr val="tx1">
                              <a:lumMod val="95000"/>
                              <a:lumOff val="5000"/>
                            </a:schemeClr>
                          </a:solidFill>
                          <a:latin typeface="+mn-lt"/>
                          <a:ea typeface="+mn-ea"/>
                          <a:cs typeface="+mn-ea"/>
                          <a:sym typeface="+mn-lt"/>
                        </a:rPr>
                        <a:t>4</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70%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70%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70%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70%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70%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val="391158064"/>
                  </a:ext>
                </a:extLst>
              </a:tr>
              <a:tr h="501491">
                <a:tc>
                  <a:txBody>
                    <a:bodyPr/>
                    <a:lstStyle/>
                    <a:p>
                      <a:pPr algn="ctr"/>
                      <a:r>
                        <a:rPr lang="zh-CN" altLang="en-US" sz="1800" dirty="0">
                          <a:solidFill>
                            <a:schemeClr val="tx1">
                              <a:lumMod val="95000"/>
                              <a:lumOff val="5000"/>
                            </a:schemeClr>
                          </a:solidFill>
                          <a:latin typeface="+mn-lt"/>
                          <a:ea typeface="+mn-ea"/>
                          <a:cs typeface="+mn-ea"/>
                          <a:sym typeface="+mn-lt"/>
                        </a:rPr>
                        <a:t>实验</a:t>
                      </a:r>
                      <a:r>
                        <a:rPr lang="en-US" altLang="zh-CN" sz="1800" dirty="0">
                          <a:solidFill>
                            <a:schemeClr val="tx1">
                              <a:lumMod val="95000"/>
                              <a:lumOff val="5000"/>
                            </a:schemeClr>
                          </a:solidFill>
                          <a:latin typeface="+mn-lt"/>
                          <a:ea typeface="+mn-ea"/>
                          <a:cs typeface="+mn-ea"/>
                          <a:sym typeface="+mn-lt"/>
                        </a:rPr>
                        <a:t>5</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80%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80%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80%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80%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80%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val="1765843332"/>
                  </a:ext>
                </a:extLst>
              </a:tr>
            </a:tbl>
          </a:graphicData>
        </a:graphic>
      </p:graphicFrame>
      <p:sp>
        <p:nvSpPr>
          <p:cNvPr id="6" name="文本框 5">
            <a:extLst>
              <a:ext uri="{FF2B5EF4-FFF2-40B4-BE49-F238E27FC236}">
                <a16:creationId xmlns:a16="http://schemas.microsoft.com/office/drawing/2014/main" id="{510FA31C-2B62-4911-A3BB-E96279C04A8B}"/>
              </a:ext>
            </a:extLst>
          </p:cNvPr>
          <p:cNvSpPr txBox="1"/>
          <p:nvPr/>
        </p:nvSpPr>
        <p:spPr>
          <a:xfrm>
            <a:off x="874712" y="1280831"/>
            <a:ext cx="10442575" cy="1289456"/>
          </a:xfrm>
          <a:prstGeom prst="rect">
            <a:avLst/>
          </a:prstGeom>
          <a:noFill/>
        </p:spPr>
        <p:txBody>
          <a:bodyPr wrap="square" lIns="0" rIns="0" rtlCol="0">
            <a:spAutoFit/>
          </a:bodyPr>
          <a:lstStyle/>
          <a:p>
            <a:pPr indent="452438" algn="just">
              <a:lnSpc>
                <a:spcPct val="150000"/>
              </a:lnSpc>
            </a:pPr>
            <a:r>
              <a:rPr lang="zh-CN" altLang="en-US" dirty="0">
                <a:solidFill>
                  <a:schemeClr val="tx1">
                    <a:lumMod val="75000"/>
                    <a:lumOff val="25000"/>
                  </a:schemeClr>
                </a:solidFill>
                <a:cs typeface="+mn-ea"/>
                <a:sym typeface="+mn-lt"/>
              </a:rPr>
              <a:t>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a:t>
            </a:r>
          </a:p>
        </p:txBody>
      </p:sp>
    </p:spTree>
    <p:extLst>
      <p:ext uri="{BB962C8B-B14F-4D97-AF65-F5344CB8AC3E}">
        <p14:creationId xmlns:p14="http://schemas.microsoft.com/office/powerpoint/2010/main" val="32460741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2987782624"/>
              </p:ext>
            </p:extLst>
          </p:nvPr>
        </p:nvGraphicFramePr>
        <p:xfrm>
          <a:off x="820609" y="1480476"/>
          <a:ext cx="5221287" cy="4347633"/>
        </p:xfrm>
        <a:graphic>
          <a:graphicData uri="http://schemas.openxmlformats.org/drawingml/2006/chart">
            <c:chart xmlns:c="http://schemas.openxmlformats.org/drawingml/2006/chart" xmlns:r="http://schemas.openxmlformats.org/officeDocument/2006/relationships" r:id="rId3"/>
          </a:graphicData>
        </a:graphic>
      </p:graphicFrame>
      <p:grpSp>
        <p:nvGrpSpPr>
          <p:cNvPr id="45" name="组合 44"/>
          <p:cNvGrpSpPr/>
          <p:nvPr/>
        </p:nvGrpSpPr>
        <p:grpSpPr>
          <a:xfrm>
            <a:off x="6433964" y="2241749"/>
            <a:ext cx="484300" cy="484300"/>
            <a:chOff x="1028700" y="1853169"/>
            <a:chExt cx="787400" cy="787400"/>
          </a:xfrm>
        </p:grpSpPr>
        <p:sp>
          <p:nvSpPr>
            <p:cNvPr id="46" name="椭圆 45"/>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grpSp>
        <p:nvGrpSpPr>
          <p:cNvPr id="54" name="组合 53"/>
          <p:cNvGrpSpPr/>
          <p:nvPr/>
        </p:nvGrpSpPr>
        <p:grpSpPr>
          <a:xfrm>
            <a:off x="6433964" y="3489524"/>
            <a:ext cx="484300" cy="484300"/>
            <a:chOff x="1028700" y="1853169"/>
            <a:chExt cx="787400" cy="787400"/>
          </a:xfrm>
        </p:grpSpPr>
        <p:sp>
          <p:nvSpPr>
            <p:cNvPr id="55" name="椭圆 54"/>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grpSp>
        <p:nvGrpSpPr>
          <p:cNvPr id="82" name="Group 59">
            <a:extLst>
              <a:ext uri="{FF2B5EF4-FFF2-40B4-BE49-F238E27FC236}">
                <a16:creationId xmlns:a16="http://schemas.microsoft.com/office/drawing/2014/main" id="{1D0BDCBF-13A8-4C00-804E-CE2CB41521AD}"/>
              </a:ext>
            </a:extLst>
          </p:cNvPr>
          <p:cNvGrpSpPr/>
          <p:nvPr/>
        </p:nvGrpSpPr>
        <p:grpSpPr>
          <a:xfrm>
            <a:off x="6433964" y="4737299"/>
            <a:ext cx="484300" cy="484300"/>
            <a:chOff x="1028700" y="1853169"/>
            <a:chExt cx="787400" cy="787400"/>
          </a:xfrm>
        </p:grpSpPr>
        <p:sp>
          <p:nvSpPr>
            <p:cNvPr id="83" name="椭圆 82">
              <a:extLst>
                <a:ext uri="{FF2B5EF4-FFF2-40B4-BE49-F238E27FC236}">
                  <a16:creationId xmlns:a16="http://schemas.microsoft.com/office/drawing/2014/main" id="{FFEB3DEB-93D2-4D85-9AAF-979931380392}"/>
                </a:ext>
              </a:extLst>
            </p:cNvPr>
            <p:cNvSpPr/>
            <p:nvPr/>
          </p:nvSpPr>
          <p:spPr>
            <a:xfrm>
              <a:off x="1028700" y="1853169"/>
              <a:ext cx="787400" cy="7874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84" name="椭圆 26">
              <a:extLst>
                <a:ext uri="{FF2B5EF4-FFF2-40B4-BE49-F238E27FC236}">
                  <a16:creationId xmlns:a16="http://schemas.microsoft.com/office/drawing/2014/main" id="{4828410B-287B-40D9-BFB4-23CE455E3FF8}"/>
                </a:ext>
              </a:extLst>
            </p:cNvPr>
            <p:cNvSpPr/>
            <p:nvPr/>
          </p:nvSpPr>
          <p:spPr>
            <a:xfrm>
              <a:off x="1237694" y="2105876"/>
              <a:ext cx="369412" cy="281984"/>
            </a:xfrm>
            <a:custGeom>
              <a:avLst/>
              <a:gdLst>
                <a:gd name="connsiteX0" fmla="*/ 443080 w 574169"/>
                <a:gd name="connsiteY0" fmla="*/ 224369 h 438282"/>
                <a:gd name="connsiteX1" fmla="*/ 454158 w 574169"/>
                <a:gd name="connsiteY1" fmla="*/ 226213 h 438282"/>
                <a:gd name="connsiteX2" fmla="*/ 570477 w 574169"/>
                <a:gd name="connsiteY2" fmla="*/ 323949 h 438282"/>
                <a:gd name="connsiteX3" fmla="*/ 574169 w 574169"/>
                <a:gd name="connsiteY3" fmla="*/ 331326 h 438282"/>
                <a:gd name="connsiteX4" fmla="*/ 570477 w 574169"/>
                <a:gd name="connsiteY4" fmla="*/ 338702 h 438282"/>
                <a:gd name="connsiteX5" fmla="*/ 454158 w 574169"/>
                <a:gd name="connsiteY5" fmla="*/ 436438 h 438282"/>
                <a:gd name="connsiteX6" fmla="*/ 446772 w 574169"/>
                <a:gd name="connsiteY6" fmla="*/ 438282 h 438282"/>
                <a:gd name="connsiteX7" fmla="*/ 443080 w 574169"/>
                <a:gd name="connsiteY7" fmla="*/ 438282 h 438282"/>
                <a:gd name="connsiteX8" fmla="*/ 437541 w 574169"/>
                <a:gd name="connsiteY8" fmla="*/ 429062 h 438282"/>
                <a:gd name="connsiteX9" fmla="*/ 437541 w 574169"/>
                <a:gd name="connsiteY9" fmla="*/ 379272 h 438282"/>
                <a:gd name="connsiteX10" fmla="*/ 389536 w 574169"/>
                <a:gd name="connsiteY10" fmla="*/ 379272 h 438282"/>
                <a:gd name="connsiteX11" fmla="*/ 304605 w 574169"/>
                <a:gd name="connsiteY11" fmla="*/ 351610 h 438282"/>
                <a:gd name="connsiteX12" fmla="*/ 258447 w 574169"/>
                <a:gd name="connsiteY12" fmla="*/ 314729 h 438282"/>
                <a:gd name="connsiteX13" fmla="*/ 256600 w 574169"/>
                <a:gd name="connsiteY13" fmla="*/ 309197 h 438282"/>
                <a:gd name="connsiteX14" fmla="*/ 258447 w 574169"/>
                <a:gd name="connsiteY14" fmla="*/ 301820 h 438282"/>
                <a:gd name="connsiteX15" fmla="*/ 287988 w 574169"/>
                <a:gd name="connsiteY15" fmla="*/ 270471 h 438282"/>
                <a:gd name="connsiteX16" fmla="*/ 310144 w 574169"/>
                <a:gd name="connsiteY16" fmla="*/ 246498 h 438282"/>
                <a:gd name="connsiteX17" fmla="*/ 323068 w 574169"/>
                <a:gd name="connsiteY17" fmla="*/ 246498 h 438282"/>
                <a:gd name="connsiteX18" fmla="*/ 339685 w 574169"/>
                <a:gd name="connsiteY18" fmla="*/ 261251 h 438282"/>
                <a:gd name="connsiteX19" fmla="*/ 389536 w 574169"/>
                <a:gd name="connsiteY19" fmla="*/ 285224 h 438282"/>
                <a:gd name="connsiteX20" fmla="*/ 437541 w 574169"/>
                <a:gd name="connsiteY20" fmla="*/ 285224 h 438282"/>
                <a:gd name="connsiteX21" fmla="*/ 437541 w 574169"/>
                <a:gd name="connsiteY21" fmla="*/ 233589 h 438282"/>
                <a:gd name="connsiteX22" fmla="*/ 443080 w 574169"/>
                <a:gd name="connsiteY22" fmla="*/ 224369 h 438282"/>
                <a:gd name="connsiteX23" fmla="*/ 9233 w 574169"/>
                <a:gd name="connsiteY23" fmla="*/ 62112 h 438282"/>
                <a:gd name="connsiteX24" fmla="*/ 77553 w 574169"/>
                <a:gd name="connsiteY24" fmla="*/ 62112 h 438282"/>
                <a:gd name="connsiteX25" fmla="*/ 160645 w 574169"/>
                <a:gd name="connsiteY25" fmla="*/ 89769 h 438282"/>
                <a:gd name="connsiteX26" fmla="*/ 206808 w 574169"/>
                <a:gd name="connsiteY26" fmla="*/ 126644 h 438282"/>
                <a:gd name="connsiteX27" fmla="*/ 208654 w 574169"/>
                <a:gd name="connsiteY27" fmla="*/ 134019 h 438282"/>
                <a:gd name="connsiteX28" fmla="*/ 206808 w 574169"/>
                <a:gd name="connsiteY28" fmla="*/ 141394 h 438282"/>
                <a:gd name="connsiteX29" fmla="*/ 179110 w 574169"/>
                <a:gd name="connsiteY29" fmla="*/ 170894 h 438282"/>
                <a:gd name="connsiteX30" fmla="*/ 155106 w 574169"/>
                <a:gd name="connsiteY30" fmla="*/ 194863 h 438282"/>
                <a:gd name="connsiteX31" fmla="*/ 149566 w 574169"/>
                <a:gd name="connsiteY31" fmla="*/ 198551 h 438282"/>
                <a:gd name="connsiteX32" fmla="*/ 142180 w 574169"/>
                <a:gd name="connsiteY32" fmla="*/ 194863 h 438282"/>
                <a:gd name="connsiteX33" fmla="*/ 125562 w 574169"/>
                <a:gd name="connsiteY33" fmla="*/ 180113 h 438282"/>
                <a:gd name="connsiteX34" fmla="*/ 77553 w 574169"/>
                <a:gd name="connsiteY34" fmla="*/ 156144 h 438282"/>
                <a:gd name="connsiteX35" fmla="*/ 9233 w 574169"/>
                <a:gd name="connsiteY35" fmla="*/ 156144 h 438282"/>
                <a:gd name="connsiteX36" fmla="*/ 0 w 574169"/>
                <a:gd name="connsiteY36" fmla="*/ 145082 h 438282"/>
                <a:gd name="connsiteX37" fmla="*/ 0 w 574169"/>
                <a:gd name="connsiteY37" fmla="*/ 71331 h 438282"/>
                <a:gd name="connsiteX38" fmla="*/ 9233 w 574169"/>
                <a:gd name="connsiteY38" fmla="*/ 62112 h 438282"/>
                <a:gd name="connsiteX39" fmla="*/ 443089 w 574169"/>
                <a:gd name="connsiteY39" fmla="*/ 1211 h 438282"/>
                <a:gd name="connsiteX40" fmla="*/ 454166 w 574169"/>
                <a:gd name="connsiteY40" fmla="*/ 3055 h 438282"/>
                <a:gd name="connsiteX41" fmla="*/ 570477 w 574169"/>
                <a:gd name="connsiteY41" fmla="*/ 100750 h 438282"/>
                <a:gd name="connsiteX42" fmla="*/ 574169 w 574169"/>
                <a:gd name="connsiteY42" fmla="*/ 108123 h 438282"/>
                <a:gd name="connsiteX43" fmla="*/ 570477 w 574169"/>
                <a:gd name="connsiteY43" fmla="*/ 115496 h 438282"/>
                <a:gd name="connsiteX44" fmla="*/ 454166 w 574169"/>
                <a:gd name="connsiteY44" fmla="*/ 213191 h 438282"/>
                <a:gd name="connsiteX45" fmla="*/ 443089 w 574169"/>
                <a:gd name="connsiteY45" fmla="*/ 215035 h 438282"/>
                <a:gd name="connsiteX46" fmla="*/ 437550 w 574169"/>
                <a:gd name="connsiteY46" fmla="*/ 205818 h 438282"/>
                <a:gd name="connsiteX47" fmla="*/ 437550 w 574169"/>
                <a:gd name="connsiteY47" fmla="*/ 156049 h 438282"/>
                <a:gd name="connsiteX48" fmla="*/ 387703 w 574169"/>
                <a:gd name="connsiteY48" fmla="*/ 156049 h 438282"/>
                <a:gd name="connsiteX49" fmla="*/ 356317 w 574169"/>
                <a:gd name="connsiteY49" fmla="*/ 168952 h 438282"/>
                <a:gd name="connsiteX50" fmla="*/ 304624 w 574169"/>
                <a:gd name="connsiteY50" fmla="*/ 213191 h 438282"/>
                <a:gd name="connsiteX51" fmla="*/ 267700 w 574169"/>
                <a:gd name="connsiteY51" fmla="*/ 251901 h 438282"/>
                <a:gd name="connsiteX52" fmla="*/ 184620 w 574169"/>
                <a:gd name="connsiteY52" fmla="*/ 334850 h 438282"/>
                <a:gd name="connsiteX53" fmla="*/ 75695 w 574169"/>
                <a:gd name="connsiteY53" fmla="*/ 379089 h 438282"/>
                <a:gd name="connsiteX54" fmla="*/ 9231 w 574169"/>
                <a:gd name="connsiteY54" fmla="*/ 379089 h 438282"/>
                <a:gd name="connsiteX55" fmla="*/ 0 w 574169"/>
                <a:gd name="connsiteY55" fmla="*/ 369872 h 438282"/>
                <a:gd name="connsiteX56" fmla="*/ 0 w 574169"/>
                <a:gd name="connsiteY56" fmla="*/ 296140 h 438282"/>
                <a:gd name="connsiteX57" fmla="*/ 9231 w 574169"/>
                <a:gd name="connsiteY57" fmla="*/ 285080 h 438282"/>
                <a:gd name="connsiteX58" fmla="*/ 75695 w 574169"/>
                <a:gd name="connsiteY58" fmla="*/ 285080 h 438282"/>
                <a:gd name="connsiteX59" fmla="*/ 108926 w 574169"/>
                <a:gd name="connsiteY59" fmla="*/ 272177 h 438282"/>
                <a:gd name="connsiteX60" fmla="*/ 160620 w 574169"/>
                <a:gd name="connsiteY60" fmla="*/ 227938 h 438282"/>
                <a:gd name="connsiteX61" fmla="*/ 199390 w 574169"/>
                <a:gd name="connsiteY61" fmla="*/ 189228 h 438282"/>
                <a:gd name="connsiteX62" fmla="*/ 280623 w 574169"/>
                <a:gd name="connsiteY62" fmla="*/ 108123 h 438282"/>
                <a:gd name="connsiteX63" fmla="*/ 387703 w 574169"/>
                <a:gd name="connsiteY63" fmla="*/ 62040 h 438282"/>
                <a:gd name="connsiteX64" fmla="*/ 437550 w 574169"/>
                <a:gd name="connsiteY64" fmla="*/ 62040 h 438282"/>
                <a:gd name="connsiteX65" fmla="*/ 437550 w 574169"/>
                <a:gd name="connsiteY65" fmla="*/ 10428 h 438282"/>
                <a:gd name="connsiteX66" fmla="*/ 443089 w 574169"/>
                <a:gd name="connsiteY66" fmla="*/ 1211 h 43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4169" h="438282">
                  <a:moveTo>
                    <a:pt x="443080" y="224369"/>
                  </a:moveTo>
                  <a:cubicBezTo>
                    <a:pt x="446772" y="222525"/>
                    <a:pt x="450465" y="222525"/>
                    <a:pt x="454158" y="226213"/>
                  </a:cubicBezTo>
                  <a:lnTo>
                    <a:pt x="570477" y="323949"/>
                  </a:lnTo>
                  <a:cubicBezTo>
                    <a:pt x="572323" y="325793"/>
                    <a:pt x="574169" y="327637"/>
                    <a:pt x="574169" y="331326"/>
                  </a:cubicBezTo>
                  <a:cubicBezTo>
                    <a:pt x="574169" y="333170"/>
                    <a:pt x="572323" y="336858"/>
                    <a:pt x="570477" y="338702"/>
                  </a:cubicBezTo>
                  <a:lnTo>
                    <a:pt x="454158" y="436438"/>
                  </a:lnTo>
                  <a:cubicBezTo>
                    <a:pt x="452311" y="438282"/>
                    <a:pt x="450465" y="438282"/>
                    <a:pt x="446772" y="438282"/>
                  </a:cubicBezTo>
                  <a:cubicBezTo>
                    <a:pt x="446772" y="438282"/>
                    <a:pt x="444926" y="438282"/>
                    <a:pt x="443080" y="438282"/>
                  </a:cubicBezTo>
                  <a:cubicBezTo>
                    <a:pt x="439387" y="436438"/>
                    <a:pt x="437541" y="432750"/>
                    <a:pt x="437541" y="429062"/>
                  </a:cubicBezTo>
                  <a:lnTo>
                    <a:pt x="437541" y="379272"/>
                  </a:lnTo>
                  <a:lnTo>
                    <a:pt x="389536" y="379272"/>
                  </a:lnTo>
                  <a:cubicBezTo>
                    <a:pt x="361841" y="379272"/>
                    <a:pt x="334146" y="370051"/>
                    <a:pt x="304605" y="351610"/>
                  </a:cubicBezTo>
                  <a:cubicBezTo>
                    <a:pt x="289834" y="342390"/>
                    <a:pt x="275064" y="331326"/>
                    <a:pt x="258447" y="314729"/>
                  </a:cubicBezTo>
                  <a:cubicBezTo>
                    <a:pt x="256600" y="312885"/>
                    <a:pt x="256600" y="311041"/>
                    <a:pt x="256600" y="309197"/>
                  </a:cubicBezTo>
                  <a:cubicBezTo>
                    <a:pt x="256600" y="305508"/>
                    <a:pt x="256600" y="303664"/>
                    <a:pt x="258447" y="301820"/>
                  </a:cubicBezTo>
                  <a:cubicBezTo>
                    <a:pt x="269525" y="290756"/>
                    <a:pt x="278756" y="279691"/>
                    <a:pt x="287988" y="270471"/>
                  </a:cubicBezTo>
                  <a:cubicBezTo>
                    <a:pt x="295373" y="261251"/>
                    <a:pt x="302759" y="253874"/>
                    <a:pt x="310144" y="246498"/>
                  </a:cubicBezTo>
                  <a:cubicBezTo>
                    <a:pt x="313837" y="242810"/>
                    <a:pt x="319376" y="242810"/>
                    <a:pt x="323068" y="246498"/>
                  </a:cubicBezTo>
                  <a:cubicBezTo>
                    <a:pt x="330454" y="252030"/>
                    <a:pt x="334146" y="257562"/>
                    <a:pt x="339685" y="261251"/>
                  </a:cubicBezTo>
                  <a:cubicBezTo>
                    <a:pt x="358148" y="276003"/>
                    <a:pt x="376612" y="285224"/>
                    <a:pt x="389536" y="285224"/>
                  </a:cubicBezTo>
                  <a:lnTo>
                    <a:pt x="437541" y="285224"/>
                  </a:lnTo>
                  <a:lnTo>
                    <a:pt x="437541" y="233589"/>
                  </a:lnTo>
                  <a:cubicBezTo>
                    <a:pt x="437541" y="229901"/>
                    <a:pt x="439387" y="226213"/>
                    <a:pt x="443080" y="224369"/>
                  </a:cubicBezTo>
                  <a:close/>
                  <a:moveTo>
                    <a:pt x="9233" y="62112"/>
                  </a:moveTo>
                  <a:lnTo>
                    <a:pt x="77553" y="62112"/>
                  </a:lnTo>
                  <a:cubicBezTo>
                    <a:pt x="105250" y="62112"/>
                    <a:pt x="132948" y="71331"/>
                    <a:pt x="160645" y="89769"/>
                  </a:cubicBezTo>
                  <a:cubicBezTo>
                    <a:pt x="175417" y="98987"/>
                    <a:pt x="190189" y="111894"/>
                    <a:pt x="206808" y="126644"/>
                  </a:cubicBezTo>
                  <a:cubicBezTo>
                    <a:pt x="208654" y="128488"/>
                    <a:pt x="208654" y="130332"/>
                    <a:pt x="208654" y="134019"/>
                  </a:cubicBezTo>
                  <a:cubicBezTo>
                    <a:pt x="208654" y="135863"/>
                    <a:pt x="208654" y="139550"/>
                    <a:pt x="206808" y="141394"/>
                  </a:cubicBezTo>
                  <a:cubicBezTo>
                    <a:pt x="197575" y="150613"/>
                    <a:pt x="188343" y="159832"/>
                    <a:pt x="179110" y="170894"/>
                  </a:cubicBezTo>
                  <a:cubicBezTo>
                    <a:pt x="171724" y="178270"/>
                    <a:pt x="162492" y="187488"/>
                    <a:pt x="155106" y="194863"/>
                  </a:cubicBezTo>
                  <a:cubicBezTo>
                    <a:pt x="153259" y="196707"/>
                    <a:pt x="151413" y="198551"/>
                    <a:pt x="149566" y="198551"/>
                  </a:cubicBezTo>
                  <a:cubicBezTo>
                    <a:pt x="145873" y="198551"/>
                    <a:pt x="144027" y="196707"/>
                    <a:pt x="142180" y="194863"/>
                  </a:cubicBezTo>
                  <a:cubicBezTo>
                    <a:pt x="134794" y="189332"/>
                    <a:pt x="129255" y="183801"/>
                    <a:pt x="125562" y="180113"/>
                  </a:cubicBezTo>
                  <a:cubicBezTo>
                    <a:pt x="103404" y="161676"/>
                    <a:pt x="86786" y="156144"/>
                    <a:pt x="77553" y="156144"/>
                  </a:cubicBezTo>
                  <a:lnTo>
                    <a:pt x="9233" y="156144"/>
                  </a:lnTo>
                  <a:cubicBezTo>
                    <a:pt x="3693" y="156144"/>
                    <a:pt x="0" y="150613"/>
                    <a:pt x="0" y="145082"/>
                  </a:cubicBezTo>
                  <a:lnTo>
                    <a:pt x="0" y="71331"/>
                  </a:lnTo>
                  <a:cubicBezTo>
                    <a:pt x="0" y="65800"/>
                    <a:pt x="3693" y="62112"/>
                    <a:pt x="9233" y="62112"/>
                  </a:cubicBezTo>
                  <a:close/>
                  <a:moveTo>
                    <a:pt x="443089" y="1211"/>
                  </a:moveTo>
                  <a:cubicBezTo>
                    <a:pt x="446781" y="-632"/>
                    <a:pt x="450474" y="-632"/>
                    <a:pt x="454166" y="3055"/>
                  </a:cubicBezTo>
                  <a:lnTo>
                    <a:pt x="570477" y="100750"/>
                  </a:lnTo>
                  <a:cubicBezTo>
                    <a:pt x="572323" y="102593"/>
                    <a:pt x="574169" y="104436"/>
                    <a:pt x="574169" y="108123"/>
                  </a:cubicBezTo>
                  <a:cubicBezTo>
                    <a:pt x="574169" y="109966"/>
                    <a:pt x="572323" y="113653"/>
                    <a:pt x="570477" y="115496"/>
                  </a:cubicBezTo>
                  <a:lnTo>
                    <a:pt x="454166" y="213191"/>
                  </a:lnTo>
                  <a:cubicBezTo>
                    <a:pt x="450474" y="215035"/>
                    <a:pt x="446781" y="216878"/>
                    <a:pt x="443089" y="215035"/>
                  </a:cubicBezTo>
                  <a:cubicBezTo>
                    <a:pt x="439396" y="213191"/>
                    <a:pt x="437550" y="209505"/>
                    <a:pt x="437550" y="205818"/>
                  </a:cubicBezTo>
                  <a:lnTo>
                    <a:pt x="437550" y="156049"/>
                  </a:lnTo>
                  <a:lnTo>
                    <a:pt x="387703" y="156049"/>
                  </a:lnTo>
                  <a:cubicBezTo>
                    <a:pt x="384010" y="156049"/>
                    <a:pt x="372933" y="157892"/>
                    <a:pt x="356317" y="168952"/>
                  </a:cubicBezTo>
                  <a:cubicBezTo>
                    <a:pt x="341548" y="178169"/>
                    <a:pt x="324932" y="192915"/>
                    <a:pt x="304624" y="213191"/>
                  </a:cubicBezTo>
                  <a:cubicBezTo>
                    <a:pt x="293546" y="224251"/>
                    <a:pt x="280623" y="237154"/>
                    <a:pt x="267700" y="251901"/>
                  </a:cubicBezTo>
                  <a:cubicBezTo>
                    <a:pt x="241853" y="279550"/>
                    <a:pt x="214160" y="309043"/>
                    <a:pt x="184620" y="334850"/>
                  </a:cubicBezTo>
                  <a:cubicBezTo>
                    <a:pt x="156927" y="355126"/>
                    <a:pt x="121850" y="379089"/>
                    <a:pt x="75695" y="379089"/>
                  </a:cubicBezTo>
                  <a:lnTo>
                    <a:pt x="9231" y="379089"/>
                  </a:lnTo>
                  <a:cubicBezTo>
                    <a:pt x="3693" y="379089"/>
                    <a:pt x="0" y="375402"/>
                    <a:pt x="0" y="369872"/>
                  </a:cubicBezTo>
                  <a:lnTo>
                    <a:pt x="0" y="296140"/>
                  </a:lnTo>
                  <a:cubicBezTo>
                    <a:pt x="0" y="290610"/>
                    <a:pt x="3693" y="285080"/>
                    <a:pt x="9231" y="285080"/>
                  </a:cubicBezTo>
                  <a:lnTo>
                    <a:pt x="75695" y="285080"/>
                  </a:lnTo>
                  <a:cubicBezTo>
                    <a:pt x="84926" y="285080"/>
                    <a:pt x="96003" y="281394"/>
                    <a:pt x="108926" y="272177"/>
                  </a:cubicBezTo>
                  <a:cubicBezTo>
                    <a:pt x="123696" y="262961"/>
                    <a:pt x="140312" y="248214"/>
                    <a:pt x="160620" y="227938"/>
                  </a:cubicBezTo>
                  <a:cubicBezTo>
                    <a:pt x="173543" y="216878"/>
                    <a:pt x="186467" y="202132"/>
                    <a:pt x="199390" y="189228"/>
                  </a:cubicBezTo>
                  <a:cubicBezTo>
                    <a:pt x="225237" y="159736"/>
                    <a:pt x="251084" y="130243"/>
                    <a:pt x="280623" y="108123"/>
                  </a:cubicBezTo>
                  <a:cubicBezTo>
                    <a:pt x="306470" y="86003"/>
                    <a:pt x="343394" y="62040"/>
                    <a:pt x="387703" y="62040"/>
                  </a:cubicBezTo>
                  <a:lnTo>
                    <a:pt x="437550" y="62040"/>
                  </a:lnTo>
                  <a:lnTo>
                    <a:pt x="437550" y="10428"/>
                  </a:lnTo>
                  <a:cubicBezTo>
                    <a:pt x="437550" y="6741"/>
                    <a:pt x="439396" y="3055"/>
                    <a:pt x="443089" y="12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grpSp>
        <p:nvGrpSpPr>
          <p:cNvPr id="2" name="组合 1">
            <a:extLst>
              <a:ext uri="{FF2B5EF4-FFF2-40B4-BE49-F238E27FC236}">
                <a16:creationId xmlns:a16="http://schemas.microsoft.com/office/drawing/2014/main" id="{95DAB46A-BDB5-4654-A56F-DD9470A501E0}"/>
              </a:ext>
            </a:extLst>
          </p:cNvPr>
          <p:cNvGrpSpPr/>
          <p:nvPr/>
        </p:nvGrpSpPr>
        <p:grpSpPr>
          <a:xfrm>
            <a:off x="7060396" y="1996380"/>
            <a:ext cx="4428166" cy="976679"/>
            <a:chOff x="7060396" y="2131450"/>
            <a:chExt cx="4428166" cy="976679"/>
          </a:xfrm>
        </p:grpSpPr>
        <p:sp>
          <p:nvSpPr>
            <p:cNvPr id="14" name="矩形 13"/>
            <p:cNvSpPr/>
            <p:nvPr/>
          </p:nvSpPr>
          <p:spPr>
            <a:xfrm>
              <a:off x="7060397"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15" name="矩形 14"/>
            <p:cNvSpPr/>
            <p:nvPr/>
          </p:nvSpPr>
          <p:spPr>
            <a:xfrm>
              <a:off x="7060396"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sp>
          <p:nvSpPr>
            <p:cNvPr id="30" name="矩形 29"/>
            <p:cNvSpPr/>
            <p:nvPr/>
          </p:nvSpPr>
          <p:spPr>
            <a:xfrm>
              <a:off x="9587696"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31" name="矩形 30"/>
            <p:cNvSpPr/>
            <p:nvPr/>
          </p:nvSpPr>
          <p:spPr>
            <a:xfrm>
              <a:off x="9587695"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grpSp>
      <p:grpSp>
        <p:nvGrpSpPr>
          <p:cNvPr id="51" name="Group 47">
            <a:extLst>
              <a:ext uri="{FF2B5EF4-FFF2-40B4-BE49-F238E27FC236}">
                <a16:creationId xmlns:a16="http://schemas.microsoft.com/office/drawing/2014/main" id="{EF66D2D6-B4D9-4EC6-B916-1AB6038E031E}"/>
              </a:ext>
            </a:extLst>
          </p:cNvPr>
          <p:cNvGrpSpPr/>
          <p:nvPr/>
        </p:nvGrpSpPr>
        <p:grpSpPr>
          <a:xfrm>
            <a:off x="8961263" y="2241749"/>
            <a:ext cx="484300" cy="484300"/>
            <a:chOff x="1028700" y="1853169"/>
            <a:chExt cx="787400" cy="787400"/>
          </a:xfrm>
        </p:grpSpPr>
        <p:sp>
          <p:nvSpPr>
            <p:cNvPr id="52" name="椭圆 51">
              <a:extLst>
                <a:ext uri="{FF2B5EF4-FFF2-40B4-BE49-F238E27FC236}">
                  <a16:creationId xmlns:a16="http://schemas.microsoft.com/office/drawing/2014/main" id="{9873B93D-6A45-48DB-9F8A-8694FF5A96A1}"/>
                </a:ext>
              </a:extLst>
            </p:cNvPr>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53" name="椭圆 33">
              <a:extLst>
                <a:ext uri="{FF2B5EF4-FFF2-40B4-BE49-F238E27FC236}">
                  <a16:creationId xmlns:a16="http://schemas.microsoft.com/office/drawing/2014/main" id="{D83BB0FB-AFE7-4680-8893-E7EC601C99E7}"/>
                </a:ext>
              </a:extLst>
            </p:cNvPr>
            <p:cNvSpPr/>
            <p:nvPr/>
          </p:nvSpPr>
          <p:spPr>
            <a:xfrm>
              <a:off x="1237693" y="2101825"/>
              <a:ext cx="369412" cy="290086"/>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grpSp>
        <p:nvGrpSpPr>
          <p:cNvPr id="88" name="Group 56">
            <a:extLst>
              <a:ext uri="{FF2B5EF4-FFF2-40B4-BE49-F238E27FC236}">
                <a16:creationId xmlns:a16="http://schemas.microsoft.com/office/drawing/2014/main" id="{D5D92E88-F956-4A7B-8E89-476D3DF09C41}"/>
              </a:ext>
            </a:extLst>
          </p:cNvPr>
          <p:cNvGrpSpPr/>
          <p:nvPr/>
        </p:nvGrpSpPr>
        <p:grpSpPr>
          <a:xfrm>
            <a:off x="8961263" y="3489524"/>
            <a:ext cx="484300" cy="484300"/>
            <a:chOff x="1028700" y="1853169"/>
            <a:chExt cx="787400" cy="787400"/>
          </a:xfrm>
        </p:grpSpPr>
        <p:sp>
          <p:nvSpPr>
            <p:cNvPr id="89" name="椭圆 88">
              <a:extLst>
                <a:ext uri="{FF2B5EF4-FFF2-40B4-BE49-F238E27FC236}">
                  <a16:creationId xmlns:a16="http://schemas.microsoft.com/office/drawing/2014/main" id="{1E28A928-3FB1-4F60-8C23-F3E2EFD076AA}"/>
                </a:ext>
              </a:extLst>
            </p:cNvPr>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90" name="椭圆 38">
              <a:extLst>
                <a:ext uri="{FF2B5EF4-FFF2-40B4-BE49-F238E27FC236}">
                  <a16:creationId xmlns:a16="http://schemas.microsoft.com/office/drawing/2014/main" id="{98297AA7-FEAD-4736-A8E8-93FF761F81AD}"/>
                </a:ext>
              </a:extLst>
            </p:cNvPr>
            <p:cNvSpPr/>
            <p:nvPr/>
          </p:nvSpPr>
          <p:spPr>
            <a:xfrm>
              <a:off x="1237694" y="2063387"/>
              <a:ext cx="369412" cy="366961"/>
            </a:xfrm>
            <a:custGeom>
              <a:avLst/>
              <a:gdLst>
                <a:gd name="connsiteX0" fmla="*/ 186168 w 606581"/>
                <a:gd name="connsiteY0" fmla="*/ 138308 h 602558"/>
                <a:gd name="connsiteX1" fmla="*/ 231574 w 606581"/>
                <a:gd name="connsiteY1" fmla="*/ 138308 h 602558"/>
                <a:gd name="connsiteX2" fmla="*/ 232967 w 606581"/>
                <a:gd name="connsiteY2" fmla="*/ 139699 h 602558"/>
                <a:gd name="connsiteX3" fmla="*/ 232967 w 606581"/>
                <a:gd name="connsiteY3" fmla="*/ 164912 h 602558"/>
                <a:gd name="connsiteX4" fmla="*/ 236496 w 606581"/>
                <a:gd name="connsiteY4" fmla="*/ 168435 h 602558"/>
                <a:gd name="connsiteX5" fmla="*/ 258874 w 606581"/>
                <a:gd name="connsiteY5" fmla="*/ 168435 h 602558"/>
                <a:gd name="connsiteX6" fmla="*/ 262402 w 606581"/>
                <a:gd name="connsiteY6" fmla="*/ 164912 h 602558"/>
                <a:gd name="connsiteX7" fmla="*/ 262402 w 606581"/>
                <a:gd name="connsiteY7" fmla="*/ 139699 h 602558"/>
                <a:gd name="connsiteX8" fmla="*/ 263795 w 606581"/>
                <a:gd name="connsiteY8" fmla="*/ 138308 h 602558"/>
                <a:gd name="connsiteX9" fmla="*/ 309202 w 606581"/>
                <a:gd name="connsiteY9" fmla="*/ 138308 h 602558"/>
                <a:gd name="connsiteX10" fmla="*/ 327494 w 606581"/>
                <a:gd name="connsiteY10" fmla="*/ 156570 h 602558"/>
                <a:gd name="connsiteX11" fmla="*/ 327494 w 606581"/>
                <a:gd name="connsiteY11" fmla="*/ 289404 h 602558"/>
                <a:gd name="connsiteX12" fmla="*/ 309202 w 606581"/>
                <a:gd name="connsiteY12" fmla="*/ 307665 h 602558"/>
                <a:gd name="connsiteX13" fmla="*/ 186168 w 606581"/>
                <a:gd name="connsiteY13" fmla="*/ 307665 h 602558"/>
                <a:gd name="connsiteX14" fmla="*/ 167875 w 606581"/>
                <a:gd name="connsiteY14" fmla="*/ 289404 h 602558"/>
                <a:gd name="connsiteX15" fmla="*/ 167875 w 606581"/>
                <a:gd name="connsiteY15" fmla="*/ 276426 h 602558"/>
                <a:gd name="connsiteX16" fmla="*/ 168247 w 606581"/>
                <a:gd name="connsiteY16" fmla="*/ 275407 h 602558"/>
                <a:gd name="connsiteX17" fmla="*/ 169268 w 606581"/>
                <a:gd name="connsiteY17" fmla="*/ 275036 h 602558"/>
                <a:gd name="connsiteX18" fmla="*/ 172332 w 606581"/>
                <a:gd name="connsiteY18" fmla="*/ 275129 h 602558"/>
                <a:gd name="connsiteX19" fmla="*/ 213467 w 606581"/>
                <a:gd name="connsiteY19" fmla="*/ 269660 h 602558"/>
                <a:gd name="connsiteX20" fmla="*/ 241974 w 606581"/>
                <a:gd name="connsiteY20" fmla="*/ 216266 h 602558"/>
                <a:gd name="connsiteX21" fmla="*/ 205668 w 606581"/>
                <a:gd name="connsiteY21" fmla="*/ 186881 h 602558"/>
                <a:gd name="connsiteX22" fmla="*/ 197218 w 606581"/>
                <a:gd name="connsiteY22" fmla="*/ 187623 h 602558"/>
                <a:gd name="connsiteX23" fmla="*/ 177718 w 606581"/>
                <a:gd name="connsiteY23" fmla="*/ 189199 h 602558"/>
                <a:gd name="connsiteX24" fmla="*/ 168897 w 606581"/>
                <a:gd name="connsiteY24" fmla="*/ 188365 h 602558"/>
                <a:gd name="connsiteX25" fmla="*/ 167875 w 606581"/>
                <a:gd name="connsiteY25" fmla="*/ 187067 h 602558"/>
                <a:gd name="connsiteX26" fmla="*/ 167875 w 606581"/>
                <a:gd name="connsiteY26" fmla="*/ 156570 h 602558"/>
                <a:gd name="connsiteX27" fmla="*/ 186168 w 606581"/>
                <a:gd name="connsiteY27" fmla="*/ 138308 h 602558"/>
                <a:gd name="connsiteX28" fmla="*/ 550498 w 606581"/>
                <a:gd name="connsiteY28" fmla="*/ 131252 h 602558"/>
                <a:gd name="connsiteX29" fmla="*/ 597759 w 606581"/>
                <a:gd name="connsiteY29" fmla="*/ 178438 h 602558"/>
                <a:gd name="connsiteX30" fmla="*/ 597759 w 606581"/>
                <a:gd name="connsiteY30" fmla="*/ 326579 h 602558"/>
                <a:gd name="connsiteX31" fmla="*/ 576218 w 606581"/>
                <a:gd name="connsiteY31" fmla="*/ 366164 h 602558"/>
                <a:gd name="connsiteX32" fmla="*/ 576218 w 606581"/>
                <a:gd name="connsiteY32" fmla="*/ 576879 h 602558"/>
                <a:gd name="connsiteX33" fmla="*/ 550498 w 606581"/>
                <a:gd name="connsiteY33" fmla="*/ 602558 h 602558"/>
                <a:gd name="connsiteX34" fmla="*/ 524779 w 606581"/>
                <a:gd name="connsiteY34" fmla="*/ 576879 h 602558"/>
                <a:gd name="connsiteX35" fmla="*/ 524779 w 606581"/>
                <a:gd name="connsiteY35" fmla="*/ 366164 h 602558"/>
                <a:gd name="connsiteX36" fmla="*/ 503330 w 606581"/>
                <a:gd name="connsiteY36" fmla="*/ 326579 h 602558"/>
                <a:gd name="connsiteX37" fmla="*/ 503330 w 606581"/>
                <a:gd name="connsiteY37" fmla="*/ 234710 h 602558"/>
                <a:gd name="connsiteX38" fmla="*/ 489959 w 606581"/>
                <a:gd name="connsiteY38" fmla="*/ 243053 h 602558"/>
                <a:gd name="connsiteX39" fmla="*/ 434249 w 606581"/>
                <a:gd name="connsiteY39" fmla="*/ 256402 h 602558"/>
                <a:gd name="connsiteX40" fmla="*/ 398594 w 606581"/>
                <a:gd name="connsiteY40" fmla="*/ 251767 h 602558"/>
                <a:gd name="connsiteX41" fmla="*/ 382624 w 606581"/>
                <a:gd name="connsiteY41" fmla="*/ 221731 h 602558"/>
                <a:gd name="connsiteX42" fmla="*/ 412615 w 606581"/>
                <a:gd name="connsiteY42" fmla="*/ 205786 h 602558"/>
                <a:gd name="connsiteX43" fmla="*/ 467118 w 606581"/>
                <a:gd name="connsiteY43" fmla="*/ 200873 h 602558"/>
                <a:gd name="connsiteX44" fmla="*/ 507415 w 606581"/>
                <a:gd name="connsiteY44" fmla="*/ 159156 h 602558"/>
                <a:gd name="connsiteX45" fmla="*/ 550498 w 606581"/>
                <a:gd name="connsiteY45" fmla="*/ 131252 h 602558"/>
                <a:gd name="connsiteX46" fmla="*/ 56082 w 606581"/>
                <a:gd name="connsiteY46" fmla="*/ 131252 h 602558"/>
                <a:gd name="connsiteX47" fmla="*/ 99257 w 606581"/>
                <a:gd name="connsiteY47" fmla="*/ 159156 h 602558"/>
                <a:gd name="connsiteX48" fmla="*/ 139555 w 606581"/>
                <a:gd name="connsiteY48" fmla="*/ 200873 h 602558"/>
                <a:gd name="connsiteX49" fmla="*/ 194059 w 606581"/>
                <a:gd name="connsiteY49" fmla="*/ 205786 h 602558"/>
                <a:gd name="connsiteX50" fmla="*/ 224049 w 606581"/>
                <a:gd name="connsiteY50" fmla="*/ 221731 h 602558"/>
                <a:gd name="connsiteX51" fmla="*/ 207986 w 606581"/>
                <a:gd name="connsiteY51" fmla="*/ 251767 h 602558"/>
                <a:gd name="connsiteX52" fmla="*/ 172331 w 606581"/>
                <a:gd name="connsiteY52" fmla="*/ 256402 h 602558"/>
                <a:gd name="connsiteX53" fmla="*/ 116621 w 606581"/>
                <a:gd name="connsiteY53" fmla="*/ 243053 h 602558"/>
                <a:gd name="connsiteX54" fmla="*/ 103343 w 606581"/>
                <a:gd name="connsiteY54" fmla="*/ 234710 h 602558"/>
                <a:gd name="connsiteX55" fmla="*/ 103343 w 606581"/>
                <a:gd name="connsiteY55" fmla="*/ 326579 h 602558"/>
                <a:gd name="connsiteX56" fmla="*/ 81801 w 606581"/>
                <a:gd name="connsiteY56" fmla="*/ 366164 h 602558"/>
                <a:gd name="connsiteX57" fmla="*/ 81801 w 606581"/>
                <a:gd name="connsiteY57" fmla="*/ 576879 h 602558"/>
                <a:gd name="connsiteX58" fmla="*/ 56082 w 606581"/>
                <a:gd name="connsiteY58" fmla="*/ 602558 h 602558"/>
                <a:gd name="connsiteX59" fmla="*/ 30362 w 606581"/>
                <a:gd name="connsiteY59" fmla="*/ 576879 h 602558"/>
                <a:gd name="connsiteX60" fmla="*/ 30362 w 606581"/>
                <a:gd name="connsiteY60" fmla="*/ 366164 h 602558"/>
                <a:gd name="connsiteX61" fmla="*/ 8821 w 606581"/>
                <a:gd name="connsiteY61" fmla="*/ 326579 h 602558"/>
                <a:gd name="connsiteX62" fmla="*/ 8821 w 606581"/>
                <a:gd name="connsiteY62" fmla="*/ 178438 h 602558"/>
                <a:gd name="connsiteX63" fmla="*/ 56082 w 606581"/>
                <a:gd name="connsiteY63" fmla="*/ 131252 h 602558"/>
                <a:gd name="connsiteX64" fmla="*/ 550481 w 606581"/>
                <a:gd name="connsiteY64" fmla="*/ 0 h 602558"/>
                <a:gd name="connsiteX65" fmla="*/ 606581 w 606581"/>
                <a:gd name="connsiteY65" fmla="*/ 55994 h 602558"/>
                <a:gd name="connsiteX66" fmla="*/ 550481 w 606581"/>
                <a:gd name="connsiteY66" fmla="*/ 111988 h 602558"/>
                <a:gd name="connsiteX67" fmla="*/ 494381 w 606581"/>
                <a:gd name="connsiteY67" fmla="*/ 55994 h 602558"/>
                <a:gd name="connsiteX68" fmla="*/ 550481 w 606581"/>
                <a:gd name="connsiteY68" fmla="*/ 0 h 602558"/>
                <a:gd name="connsiteX69" fmla="*/ 56064 w 606581"/>
                <a:gd name="connsiteY69" fmla="*/ 0 h 602558"/>
                <a:gd name="connsiteX70" fmla="*/ 112128 w 606581"/>
                <a:gd name="connsiteY70" fmla="*/ 55994 h 602558"/>
                <a:gd name="connsiteX71" fmla="*/ 56064 w 606581"/>
                <a:gd name="connsiteY71" fmla="*/ 111988 h 602558"/>
                <a:gd name="connsiteX72" fmla="*/ 0 w 606581"/>
                <a:gd name="connsiteY72" fmla="*/ 55994 h 602558"/>
                <a:gd name="connsiteX73" fmla="*/ 56064 w 606581"/>
                <a:gd name="connsiteY73" fmla="*/ 0 h 602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6581" h="602558">
                  <a:moveTo>
                    <a:pt x="186168" y="138308"/>
                  </a:moveTo>
                  <a:lnTo>
                    <a:pt x="231574" y="138308"/>
                  </a:lnTo>
                  <a:cubicBezTo>
                    <a:pt x="232317" y="138308"/>
                    <a:pt x="232967" y="138864"/>
                    <a:pt x="232967" y="139699"/>
                  </a:cubicBezTo>
                  <a:lnTo>
                    <a:pt x="232967" y="164912"/>
                  </a:lnTo>
                  <a:cubicBezTo>
                    <a:pt x="232967" y="166859"/>
                    <a:pt x="234546" y="168435"/>
                    <a:pt x="236496" y="168435"/>
                  </a:cubicBezTo>
                  <a:lnTo>
                    <a:pt x="258874" y="168435"/>
                  </a:lnTo>
                  <a:cubicBezTo>
                    <a:pt x="260824" y="168435"/>
                    <a:pt x="262402" y="166859"/>
                    <a:pt x="262402" y="164912"/>
                  </a:cubicBezTo>
                  <a:lnTo>
                    <a:pt x="262402" y="139699"/>
                  </a:lnTo>
                  <a:cubicBezTo>
                    <a:pt x="262402" y="138864"/>
                    <a:pt x="263052" y="138308"/>
                    <a:pt x="263795" y="138308"/>
                  </a:cubicBezTo>
                  <a:lnTo>
                    <a:pt x="309202" y="138308"/>
                  </a:lnTo>
                  <a:cubicBezTo>
                    <a:pt x="319323" y="138308"/>
                    <a:pt x="327494" y="146466"/>
                    <a:pt x="327494" y="156570"/>
                  </a:cubicBezTo>
                  <a:lnTo>
                    <a:pt x="327494" y="289404"/>
                  </a:lnTo>
                  <a:cubicBezTo>
                    <a:pt x="327494" y="299415"/>
                    <a:pt x="319323" y="307665"/>
                    <a:pt x="309202" y="307665"/>
                  </a:cubicBezTo>
                  <a:lnTo>
                    <a:pt x="186168" y="307665"/>
                  </a:lnTo>
                  <a:cubicBezTo>
                    <a:pt x="176047" y="307665"/>
                    <a:pt x="167875" y="299415"/>
                    <a:pt x="167875" y="289404"/>
                  </a:cubicBezTo>
                  <a:lnTo>
                    <a:pt x="167875" y="276426"/>
                  </a:lnTo>
                  <a:cubicBezTo>
                    <a:pt x="167875" y="276056"/>
                    <a:pt x="167968" y="275685"/>
                    <a:pt x="168247" y="275407"/>
                  </a:cubicBezTo>
                  <a:cubicBezTo>
                    <a:pt x="168525" y="275221"/>
                    <a:pt x="168897" y="275036"/>
                    <a:pt x="169268" y="275036"/>
                  </a:cubicBezTo>
                  <a:cubicBezTo>
                    <a:pt x="170011" y="275036"/>
                    <a:pt x="171497" y="275129"/>
                    <a:pt x="172332" y="275129"/>
                  </a:cubicBezTo>
                  <a:cubicBezTo>
                    <a:pt x="194896" y="275129"/>
                    <a:pt x="211703" y="270216"/>
                    <a:pt x="213467" y="269660"/>
                  </a:cubicBezTo>
                  <a:cubicBezTo>
                    <a:pt x="236031" y="262800"/>
                    <a:pt x="248845" y="238884"/>
                    <a:pt x="241974" y="216266"/>
                  </a:cubicBezTo>
                  <a:cubicBezTo>
                    <a:pt x="236496" y="198468"/>
                    <a:pt x="222103" y="186511"/>
                    <a:pt x="205668" y="186881"/>
                  </a:cubicBezTo>
                  <a:cubicBezTo>
                    <a:pt x="204182" y="186974"/>
                    <a:pt x="198518" y="187438"/>
                    <a:pt x="197218" y="187623"/>
                  </a:cubicBezTo>
                  <a:cubicBezTo>
                    <a:pt x="191461" y="188272"/>
                    <a:pt x="184218" y="189199"/>
                    <a:pt x="177718" y="189199"/>
                  </a:cubicBezTo>
                  <a:cubicBezTo>
                    <a:pt x="174189" y="189199"/>
                    <a:pt x="171311" y="188921"/>
                    <a:pt x="168897" y="188365"/>
                  </a:cubicBezTo>
                  <a:cubicBezTo>
                    <a:pt x="168340" y="188272"/>
                    <a:pt x="167875" y="187716"/>
                    <a:pt x="167875" y="187067"/>
                  </a:cubicBezTo>
                  <a:lnTo>
                    <a:pt x="167875" y="156570"/>
                  </a:lnTo>
                  <a:cubicBezTo>
                    <a:pt x="167875" y="146466"/>
                    <a:pt x="176047" y="138308"/>
                    <a:pt x="186168" y="138308"/>
                  </a:cubicBezTo>
                  <a:close/>
                  <a:moveTo>
                    <a:pt x="550498" y="131252"/>
                  </a:moveTo>
                  <a:cubicBezTo>
                    <a:pt x="576589" y="131252"/>
                    <a:pt x="597759" y="152389"/>
                    <a:pt x="597759" y="178438"/>
                  </a:cubicBezTo>
                  <a:lnTo>
                    <a:pt x="597759" y="326579"/>
                  </a:lnTo>
                  <a:cubicBezTo>
                    <a:pt x="597759" y="343173"/>
                    <a:pt x="589217" y="357728"/>
                    <a:pt x="576218" y="366164"/>
                  </a:cubicBezTo>
                  <a:lnTo>
                    <a:pt x="576218" y="576879"/>
                  </a:lnTo>
                  <a:cubicBezTo>
                    <a:pt x="576218" y="591063"/>
                    <a:pt x="564704" y="602558"/>
                    <a:pt x="550498" y="602558"/>
                  </a:cubicBezTo>
                  <a:cubicBezTo>
                    <a:pt x="536292" y="602558"/>
                    <a:pt x="524779" y="591063"/>
                    <a:pt x="524779" y="576879"/>
                  </a:cubicBezTo>
                  <a:lnTo>
                    <a:pt x="524779" y="366164"/>
                  </a:lnTo>
                  <a:cubicBezTo>
                    <a:pt x="511872" y="357728"/>
                    <a:pt x="503330" y="343173"/>
                    <a:pt x="503330" y="326579"/>
                  </a:cubicBezTo>
                  <a:lnTo>
                    <a:pt x="503330" y="234710"/>
                  </a:lnTo>
                  <a:cubicBezTo>
                    <a:pt x="499152" y="237676"/>
                    <a:pt x="494695" y="240550"/>
                    <a:pt x="489959" y="243053"/>
                  </a:cubicBezTo>
                  <a:cubicBezTo>
                    <a:pt x="470739" y="253436"/>
                    <a:pt x="450684" y="256402"/>
                    <a:pt x="434249" y="256402"/>
                  </a:cubicBezTo>
                  <a:cubicBezTo>
                    <a:pt x="414286" y="256402"/>
                    <a:pt x="399616" y="252045"/>
                    <a:pt x="398594" y="251767"/>
                  </a:cubicBezTo>
                  <a:cubicBezTo>
                    <a:pt x="385874" y="247874"/>
                    <a:pt x="378724" y="234432"/>
                    <a:pt x="382624" y="221731"/>
                  </a:cubicBezTo>
                  <a:cubicBezTo>
                    <a:pt x="386431" y="209123"/>
                    <a:pt x="399894" y="201985"/>
                    <a:pt x="412615" y="205786"/>
                  </a:cubicBezTo>
                  <a:cubicBezTo>
                    <a:pt x="412708" y="205879"/>
                    <a:pt x="442327" y="214222"/>
                    <a:pt x="467118" y="200873"/>
                  </a:cubicBezTo>
                  <a:cubicBezTo>
                    <a:pt x="488567" y="189192"/>
                    <a:pt x="502494" y="166850"/>
                    <a:pt x="507415" y="159156"/>
                  </a:cubicBezTo>
                  <a:cubicBezTo>
                    <a:pt x="517350" y="143675"/>
                    <a:pt x="531278" y="131252"/>
                    <a:pt x="550498" y="131252"/>
                  </a:cubicBezTo>
                  <a:close/>
                  <a:moveTo>
                    <a:pt x="56082" y="131252"/>
                  </a:moveTo>
                  <a:cubicBezTo>
                    <a:pt x="75302" y="131252"/>
                    <a:pt x="89230" y="143675"/>
                    <a:pt x="99257" y="159156"/>
                  </a:cubicBezTo>
                  <a:cubicBezTo>
                    <a:pt x="104179" y="166850"/>
                    <a:pt x="118013" y="189192"/>
                    <a:pt x="139555" y="200873"/>
                  </a:cubicBezTo>
                  <a:cubicBezTo>
                    <a:pt x="164253" y="214222"/>
                    <a:pt x="191180" y="206528"/>
                    <a:pt x="194059" y="205786"/>
                  </a:cubicBezTo>
                  <a:cubicBezTo>
                    <a:pt x="207336" y="202541"/>
                    <a:pt x="220150" y="209123"/>
                    <a:pt x="224049" y="221731"/>
                  </a:cubicBezTo>
                  <a:cubicBezTo>
                    <a:pt x="227856" y="234432"/>
                    <a:pt x="220707" y="247874"/>
                    <a:pt x="207986" y="251767"/>
                  </a:cubicBezTo>
                  <a:cubicBezTo>
                    <a:pt x="206965" y="252045"/>
                    <a:pt x="192387" y="256402"/>
                    <a:pt x="172331" y="256402"/>
                  </a:cubicBezTo>
                  <a:cubicBezTo>
                    <a:pt x="155989" y="256402"/>
                    <a:pt x="135841" y="253436"/>
                    <a:pt x="116621" y="243053"/>
                  </a:cubicBezTo>
                  <a:cubicBezTo>
                    <a:pt x="111978" y="240550"/>
                    <a:pt x="107521" y="237676"/>
                    <a:pt x="103343" y="234710"/>
                  </a:cubicBezTo>
                  <a:lnTo>
                    <a:pt x="103343" y="326579"/>
                  </a:lnTo>
                  <a:cubicBezTo>
                    <a:pt x="103343" y="343173"/>
                    <a:pt x="94708" y="357728"/>
                    <a:pt x="81801" y="366164"/>
                  </a:cubicBezTo>
                  <a:lnTo>
                    <a:pt x="81801" y="576879"/>
                  </a:lnTo>
                  <a:cubicBezTo>
                    <a:pt x="81801" y="591063"/>
                    <a:pt x="70288" y="602558"/>
                    <a:pt x="56082" y="602558"/>
                  </a:cubicBezTo>
                  <a:cubicBezTo>
                    <a:pt x="41876" y="602558"/>
                    <a:pt x="30362" y="591063"/>
                    <a:pt x="30362" y="576879"/>
                  </a:cubicBezTo>
                  <a:lnTo>
                    <a:pt x="30362" y="366164"/>
                  </a:lnTo>
                  <a:cubicBezTo>
                    <a:pt x="17456" y="357728"/>
                    <a:pt x="8821" y="343173"/>
                    <a:pt x="8821" y="326579"/>
                  </a:cubicBezTo>
                  <a:lnTo>
                    <a:pt x="8821" y="178438"/>
                  </a:lnTo>
                  <a:cubicBezTo>
                    <a:pt x="8821" y="152389"/>
                    <a:pt x="29991" y="131252"/>
                    <a:pt x="56082" y="131252"/>
                  </a:cubicBezTo>
                  <a:close/>
                  <a:moveTo>
                    <a:pt x="550481" y="0"/>
                  </a:moveTo>
                  <a:cubicBezTo>
                    <a:pt x="581464" y="0"/>
                    <a:pt x="606581" y="25069"/>
                    <a:pt x="606581" y="55994"/>
                  </a:cubicBezTo>
                  <a:cubicBezTo>
                    <a:pt x="606581" y="86919"/>
                    <a:pt x="581464" y="111988"/>
                    <a:pt x="550481" y="111988"/>
                  </a:cubicBezTo>
                  <a:cubicBezTo>
                    <a:pt x="519498" y="111988"/>
                    <a:pt x="494381" y="86919"/>
                    <a:pt x="494381" y="55994"/>
                  </a:cubicBezTo>
                  <a:cubicBezTo>
                    <a:pt x="494381" y="25069"/>
                    <a:pt x="519498" y="0"/>
                    <a:pt x="550481" y="0"/>
                  </a:cubicBezTo>
                  <a:close/>
                  <a:moveTo>
                    <a:pt x="56064" y="0"/>
                  </a:moveTo>
                  <a:cubicBezTo>
                    <a:pt x="87027" y="0"/>
                    <a:pt x="112128" y="25069"/>
                    <a:pt x="112128" y="55994"/>
                  </a:cubicBezTo>
                  <a:cubicBezTo>
                    <a:pt x="112128" y="86919"/>
                    <a:pt x="87027" y="111988"/>
                    <a:pt x="56064" y="111988"/>
                  </a:cubicBezTo>
                  <a:cubicBezTo>
                    <a:pt x="25101" y="111988"/>
                    <a:pt x="0" y="86919"/>
                    <a:pt x="0" y="55994"/>
                  </a:cubicBezTo>
                  <a:cubicBezTo>
                    <a:pt x="0" y="25069"/>
                    <a:pt x="25101" y="0"/>
                    <a:pt x="560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grpSp>
        <p:nvGrpSpPr>
          <p:cNvPr id="85" name="Group 62">
            <a:extLst>
              <a:ext uri="{FF2B5EF4-FFF2-40B4-BE49-F238E27FC236}">
                <a16:creationId xmlns:a16="http://schemas.microsoft.com/office/drawing/2014/main" id="{04BA6315-EFC9-4221-A5C1-C8744A2F0183}"/>
              </a:ext>
            </a:extLst>
          </p:cNvPr>
          <p:cNvGrpSpPr/>
          <p:nvPr/>
        </p:nvGrpSpPr>
        <p:grpSpPr>
          <a:xfrm>
            <a:off x="8961263" y="4737299"/>
            <a:ext cx="484300" cy="484300"/>
            <a:chOff x="1028700" y="1853169"/>
            <a:chExt cx="787400" cy="787400"/>
          </a:xfrm>
        </p:grpSpPr>
        <p:sp>
          <p:nvSpPr>
            <p:cNvPr id="86" name="椭圆 85">
              <a:extLst>
                <a:ext uri="{FF2B5EF4-FFF2-40B4-BE49-F238E27FC236}">
                  <a16:creationId xmlns:a16="http://schemas.microsoft.com/office/drawing/2014/main" id="{A2A2A381-32E8-4DD8-8D6F-285BE588306B}"/>
                </a:ext>
              </a:extLst>
            </p:cNvPr>
            <p:cNvSpPr/>
            <p:nvPr/>
          </p:nvSpPr>
          <p:spPr>
            <a:xfrm>
              <a:off x="1028700" y="1853169"/>
              <a:ext cx="787400" cy="7874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87" name="椭圆 43">
              <a:extLst>
                <a:ext uri="{FF2B5EF4-FFF2-40B4-BE49-F238E27FC236}">
                  <a16:creationId xmlns:a16="http://schemas.microsoft.com/office/drawing/2014/main" id="{D60E48A1-B9B4-4A0E-869C-67AEECD8EA4A}"/>
                </a:ext>
              </a:extLst>
            </p:cNvPr>
            <p:cNvSpPr/>
            <p:nvPr/>
          </p:nvSpPr>
          <p:spPr>
            <a:xfrm>
              <a:off x="1321470" y="2062163"/>
              <a:ext cx="201858" cy="369412"/>
            </a:xfrm>
            <a:custGeom>
              <a:avLst/>
              <a:gdLst>
                <a:gd name="T0" fmla="*/ 228 w 228"/>
                <a:gd name="T1" fmla="*/ 271 h 418"/>
                <a:gd name="T2" fmla="*/ 137 w 228"/>
                <a:gd name="T3" fmla="*/ 366 h 418"/>
                <a:gd name="T4" fmla="*/ 137 w 228"/>
                <a:gd name="T5" fmla="*/ 418 h 418"/>
                <a:gd name="T6" fmla="*/ 87 w 228"/>
                <a:gd name="T7" fmla="*/ 418 h 418"/>
                <a:gd name="T8" fmla="*/ 87 w 228"/>
                <a:gd name="T9" fmla="*/ 370 h 418"/>
                <a:gd name="T10" fmla="*/ 0 w 228"/>
                <a:gd name="T11" fmla="*/ 348 h 418"/>
                <a:gd name="T12" fmla="*/ 15 w 228"/>
                <a:gd name="T13" fmla="*/ 288 h 418"/>
                <a:gd name="T14" fmla="*/ 100 w 228"/>
                <a:gd name="T15" fmla="*/ 310 h 418"/>
                <a:gd name="T16" fmla="*/ 150 w 228"/>
                <a:gd name="T17" fmla="*/ 278 h 418"/>
                <a:gd name="T18" fmla="*/ 95 w 228"/>
                <a:gd name="T19" fmla="*/ 234 h 418"/>
                <a:gd name="T20" fmla="*/ 3 w 228"/>
                <a:gd name="T21" fmla="*/ 140 h 418"/>
                <a:gd name="T22" fmla="*/ 90 w 228"/>
                <a:gd name="T23" fmla="*/ 49 h 418"/>
                <a:gd name="T24" fmla="*/ 90 w 228"/>
                <a:gd name="T25" fmla="*/ 0 h 418"/>
                <a:gd name="T26" fmla="*/ 140 w 228"/>
                <a:gd name="T27" fmla="*/ 0 h 418"/>
                <a:gd name="T28" fmla="*/ 140 w 228"/>
                <a:gd name="T29" fmla="*/ 45 h 418"/>
                <a:gd name="T30" fmla="*/ 214 w 228"/>
                <a:gd name="T31" fmla="*/ 62 h 418"/>
                <a:gd name="T32" fmla="*/ 199 w 228"/>
                <a:gd name="T33" fmla="*/ 120 h 418"/>
                <a:gd name="T34" fmla="*/ 125 w 228"/>
                <a:gd name="T35" fmla="*/ 103 h 418"/>
                <a:gd name="T36" fmla="*/ 81 w 228"/>
                <a:gd name="T37" fmla="*/ 131 h 418"/>
                <a:gd name="T38" fmla="*/ 143 w 228"/>
                <a:gd name="T39" fmla="*/ 175 h 418"/>
                <a:gd name="T40" fmla="*/ 228 w 228"/>
                <a:gd name="T41" fmla="*/ 27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418">
                  <a:moveTo>
                    <a:pt x="228" y="271"/>
                  </a:moveTo>
                  <a:cubicBezTo>
                    <a:pt x="228" y="317"/>
                    <a:pt x="196" y="356"/>
                    <a:pt x="137" y="366"/>
                  </a:cubicBezTo>
                  <a:lnTo>
                    <a:pt x="137" y="418"/>
                  </a:lnTo>
                  <a:lnTo>
                    <a:pt x="87" y="418"/>
                  </a:lnTo>
                  <a:lnTo>
                    <a:pt x="87" y="370"/>
                  </a:lnTo>
                  <a:cubicBezTo>
                    <a:pt x="53" y="368"/>
                    <a:pt x="19" y="359"/>
                    <a:pt x="0" y="348"/>
                  </a:cubicBezTo>
                  <a:lnTo>
                    <a:pt x="15" y="288"/>
                  </a:lnTo>
                  <a:cubicBezTo>
                    <a:pt x="37" y="299"/>
                    <a:pt x="67" y="310"/>
                    <a:pt x="100" y="310"/>
                  </a:cubicBezTo>
                  <a:cubicBezTo>
                    <a:pt x="130" y="310"/>
                    <a:pt x="150" y="299"/>
                    <a:pt x="150" y="278"/>
                  </a:cubicBezTo>
                  <a:cubicBezTo>
                    <a:pt x="150" y="259"/>
                    <a:pt x="133" y="247"/>
                    <a:pt x="95" y="234"/>
                  </a:cubicBezTo>
                  <a:cubicBezTo>
                    <a:pt x="40" y="215"/>
                    <a:pt x="3" y="190"/>
                    <a:pt x="3" y="140"/>
                  </a:cubicBezTo>
                  <a:cubicBezTo>
                    <a:pt x="3" y="95"/>
                    <a:pt x="35" y="59"/>
                    <a:pt x="90" y="49"/>
                  </a:cubicBezTo>
                  <a:lnTo>
                    <a:pt x="90" y="0"/>
                  </a:lnTo>
                  <a:lnTo>
                    <a:pt x="140" y="0"/>
                  </a:lnTo>
                  <a:lnTo>
                    <a:pt x="140" y="45"/>
                  </a:lnTo>
                  <a:cubicBezTo>
                    <a:pt x="174" y="47"/>
                    <a:pt x="197" y="54"/>
                    <a:pt x="214" y="62"/>
                  </a:cubicBezTo>
                  <a:lnTo>
                    <a:pt x="199" y="120"/>
                  </a:lnTo>
                  <a:cubicBezTo>
                    <a:pt x="186" y="114"/>
                    <a:pt x="162" y="103"/>
                    <a:pt x="125" y="103"/>
                  </a:cubicBezTo>
                  <a:cubicBezTo>
                    <a:pt x="92" y="103"/>
                    <a:pt x="81" y="117"/>
                    <a:pt x="81" y="131"/>
                  </a:cubicBezTo>
                  <a:cubicBezTo>
                    <a:pt x="81" y="148"/>
                    <a:pt x="99" y="159"/>
                    <a:pt x="143" y="175"/>
                  </a:cubicBezTo>
                  <a:cubicBezTo>
                    <a:pt x="204" y="197"/>
                    <a:pt x="228" y="225"/>
                    <a:pt x="228" y="2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sp>
        <p:nvSpPr>
          <p:cNvPr id="7" name="页脚占位符 6">
            <a:extLst>
              <a:ext uri="{FF2B5EF4-FFF2-40B4-BE49-F238E27FC236}">
                <a16:creationId xmlns:a16="http://schemas.microsoft.com/office/drawing/2014/main" id="{1B8B4244-0B1A-4878-BE79-12DF05E5316D}"/>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3" name="灯片编号占位符 2">
            <a:extLst>
              <a:ext uri="{FF2B5EF4-FFF2-40B4-BE49-F238E27FC236}">
                <a16:creationId xmlns:a16="http://schemas.microsoft.com/office/drawing/2014/main" id="{4443C517-D1FC-4565-9FD1-34F80C9E7F87}"/>
              </a:ext>
            </a:extLst>
          </p:cNvPr>
          <p:cNvSpPr>
            <a:spLocks noGrp="1"/>
          </p:cNvSpPr>
          <p:nvPr>
            <p:ph type="sldNum" sz="quarter" idx="4"/>
          </p:nvPr>
        </p:nvSpPr>
        <p:spPr/>
        <p:txBody>
          <a:bodyPr/>
          <a:lstStyle/>
          <a:p>
            <a:r>
              <a:rPr lang="en-US" altLang="zh-CN"/>
              <a:t>- </a:t>
            </a:r>
            <a:fld id="{A548B57D-AE10-4CF7-A9DF-59FEFA91B28E}" type="slidenum">
              <a:rPr lang="zh-CN" altLang="en-US" smtClean="0"/>
              <a:pPr/>
              <a:t>22</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id="{30DD14D3-BA4F-4E9D-975C-E4B0FD640817}"/>
              </a:ext>
            </a:extLst>
          </p:cNvPr>
          <p:cNvSpPr>
            <a:spLocks noGrp="1"/>
          </p:cNvSpPr>
          <p:nvPr>
            <p:ph type="body" sz="quarter" idx="10"/>
          </p:nvPr>
        </p:nvSpPr>
        <p:spPr/>
        <p:txBody>
          <a:bodyPr/>
          <a:lstStyle/>
          <a:p>
            <a:r>
              <a:rPr lang="zh-CN" altLang="en-US" dirty="0">
                <a:sym typeface="+mn-lt"/>
              </a:rPr>
              <a:t>图表举例</a:t>
            </a:r>
          </a:p>
        </p:txBody>
      </p:sp>
      <p:grpSp>
        <p:nvGrpSpPr>
          <p:cNvPr id="72" name="组合 71">
            <a:extLst>
              <a:ext uri="{FF2B5EF4-FFF2-40B4-BE49-F238E27FC236}">
                <a16:creationId xmlns:a16="http://schemas.microsoft.com/office/drawing/2014/main" id="{67D282B9-332F-4DBC-9DA5-9B12A613EA62}"/>
              </a:ext>
            </a:extLst>
          </p:cNvPr>
          <p:cNvGrpSpPr/>
          <p:nvPr/>
        </p:nvGrpSpPr>
        <p:grpSpPr>
          <a:xfrm>
            <a:off x="7060396" y="3278643"/>
            <a:ext cx="4428166" cy="976679"/>
            <a:chOff x="7060396" y="2131450"/>
            <a:chExt cx="4428166" cy="976679"/>
          </a:xfrm>
        </p:grpSpPr>
        <p:sp>
          <p:nvSpPr>
            <p:cNvPr id="73" name="矩形 72">
              <a:extLst>
                <a:ext uri="{FF2B5EF4-FFF2-40B4-BE49-F238E27FC236}">
                  <a16:creationId xmlns:a16="http://schemas.microsoft.com/office/drawing/2014/main" id="{64827EB7-3D84-4F21-8F75-929D2A84D937}"/>
                </a:ext>
              </a:extLst>
            </p:cNvPr>
            <p:cNvSpPr/>
            <p:nvPr/>
          </p:nvSpPr>
          <p:spPr>
            <a:xfrm>
              <a:off x="7060397"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74" name="矩形 73">
              <a:extLst>
                <a:ext uri="{FF2B5EF4-FFF2-40B4-BE49-F238E27FC236}">
                  <a16:creationId xmlns:a16="http://schemas.microsoft.com/office/drawing/2014/main" id="{EB959EA0-1650-4AE6-ACBE-5FF8D52F5CAF}"/>
                </a:ext>
              </a:extLst>
            </p:cNvPr>
            <p:cNvSpPr/>
            <p:nvPr/>
          </p:nvSpPr>
          <p:spPr>
            <a:xfrm>
              <a:off x="7060396"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sp>
          <p:nvSpPr>
            <p:cNvPr id="75" name="矩形 74">
              <a:extLst>
                <a:ext uri="{FF2B5EF4-FFF2-40B4-BE49-F238E27FC236}">
                  <a16:creationId xmlns:a16="http://schemas.microsoft.com/office/drawing/2014/main" id="{2254F7F2-6B51-4A7D-9FBB-5737D4C27454}"/>
                </a:ext>
              </a:extLst>
            </p:cNvPr>
            <p:cNvSpPr/>
            <p:nvPr/>
          </p:nvSpPr>
          <p:spPr>
            <a:xfrm>
              <a:off x="9587696"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76" name="矩形 75">
              <a:extLst>
                <a:ext uri="{FF2B5EF4-FFF2-40B4-BE49-F238E27FC236}">
                  <a16:creationId xmlns:a16="http://schemas.microsoft.com/office/drawing/2014/main" id="{E4E98717-1D0A-41B6-A404-D1452B01735D}"/>
                </a:ext>
              </a:extLst>
            </p:cNvPr>
            <p:cNvSpPr/>
            <p:nvPr/>
          </p:nvSpPr>
          <p:spPr>
            <a:xfrm>
              <a:off x="9587695"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grpSp>
      <p:grpSp>
        <p:nvGrpSpPr>
          <p:cNvPr id="77" name="组合 76">
            <a:extLst>
              <a:ext uri="{FF2B5EF4-FFF2-40B4-BE49-F238E27FC236}">
                <a16:creationId xmlns:a16="http://schemas.microsoft.com/office/drawing/2014/main" id="{AE47CEC2-5FA1-4D1E-81E4-217D613E81C1}"/>
              </a:ext>
            </a:extLst>
          </p:cNvPr>
          <p:cNvGrpSpPr/>
          <p:nvPr/>
        </p:nvGrpSpPr>
        <p:grpSpPr>
          <a:xfrm>
            <a:off x="7060396" y="4539884"/>
            <a:ext cx="4428166" cy="976679"/>
            <a:chOff x="7060396" y="2131450"/>
            <a:chExt cx="4428166" cy="976679"/>
          </a:xfrm>
        </p:grpSpPr>
        <p:sp>
          <p:nvSpPr>
            <p:cNvPr id="78" name="矩形 77">
              <a:extLst>
                <a:ext uri="{FF2B5EF4-FFF2-40B4-BE49-F238E27FC236}">
                  <a16:creationId xmlns:a16="http://schemas.microsoft.com/office/drawing/2014/main" id="{AEB9EF16-6995-45C2-BA1F-ABDE14A2B4DF}"/>
                </a:ext>
              </a:extLst>
            </p:cNvPr>
            <p:cNvSpPr/>
            <p:nvPr/>
          </p:nvSpPr>
          <p:spPr>
            <a:xfrm>
              <a:off x="7060397"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79" name="矩形 78">
              <a:extLst>
                <a:ext uri="{FF2B5EF4-FFF2-40B4-BE49-F238E27FC236}">
                  <a16:creationId xmlns:a16="http://schemas.microsoft.com/office/drawing/2014/main" id="{38F518DA-5C32-43AE-96D4-89365E5F7C9B}"/>
                </a:ext>
              </a:extLst>
            </p:cNvPr>
            <p:cNvSpPr/>
            <p:nvPr/>
          </p:nvSpPr>
          <p:spPr>
            <a:xfrm>
              <a:off x="7060396"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sp>
          <p:nvSpPr>
            <p:cNvPr id="80" name="矩形 79">
              <a:extLst>
                <a:ext uri="{FF2B5EF4-FFF2-40B4-BE49-F238E27FC236}">
                  <a16:creationId xmlns:a16="http://schemas.microsoft.com/office/drawing/2014/main" id="{F9981DFD-9DC8-42C5-BFC3-5111F879DC08}"/>
                </a:ext>
              </a:extLst>
            </p:cNvPr>
            <p:cNvSpPr/>
            <p:nvPr/>
          </p:nvSpPr>
          <p:spPr>
            <a:xfrm>
              <a:off x="9587696"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81" name="矩形 80">
              <a:extLst>
                <a:ext uri="{FF2B5EF4-FFF2-40B4-BE49-F238E27FC236}">
                  <a16:creationId xmlns:a16="http://schemas.microsoft.com/office/drawing/2014/main" id="{F97DCB27-F119-4808-9BED-6E5AFCA0A015}"/>
                </a:ext>
              </a:extLst>
            </p:cNvPr>
            <p:cNvSpPr/>
            <p:nvPr/>
          </p:nvSpPr>
          <p:spPr>
            <a:xfrm>
              <a:off x="9587695"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grpSp>
    </p:spTree>
    <p:extLst>
      <p:ext uri="{BB962C8B-B14F-4D97-AF65-F5344CB8AC3E}">
        <p14:creationId xmlns:p14="http://schemas.microsoft.com/office/powerpoint/2010/main" val="20521630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3028"/>
          <p:cNvGraphicFramePr/>
          <p:nvPr>
            <p:extLst>
              <p:ext uri="{D42A27DB-BD31-4B8C-83A1-F6EECF244321}">
                <p14:modId xmlns:p14="http://schemas.microsoft.com/office/powerpoint/2010/main" val="2423268973"/>
              </p:ext>
            </p:extLst>
          </p:nvPr>
        </p:nvGraphicFramePr>
        <p:xfrm>
          <a:off x="1126419" y="2283039"/>
          <a:ext cx="4969581" cy="2825462"/>
        </p:xfrm>
        <a:graphic>
          <a:graphicData uri="http://schemas.openxmlformats.org/drawingml/2006/chart">
            <c:chart xmlns:c="http://schemas.openxmlformats.org/drawingml/2006/chart" xmlns:r="http://schemas.openxmlformats.org/officeDocument/2006/relationships" r:id="rId3"/>
          </a:graphicData>
        </a:graphic>
      </p:graphicFrame>
      <p:sp>
        <p:nvSpPr>
          <p:cNvPr id="18" name="页脚占位符 17">
            <a:extLst>
              <a:ext uri="{FF2B5EF4-FFF2-40B4-BE49-F238E27FC236}">
                <a16:creationId xmlns:a16="http://schemas.microsoft.com/office/drawing/2014/main" id="{BCBE47D0-D7EF-4132-9EF6-DAC8B3572BA2}"/>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3" name="灯片编号占位符 2">
            <a:extLst>
              <a:ext uri="{FF2B5EF4-FFF2-40B4-BE49-F238E27FC236}">
                <a16:creationId xmlns:a16="http://schemas.microsoft.com/office/drawing/2014/main" id="{5C880BE7-0D55-4DC4-804E-1508E70ECFF9}"/>
              </a:ext>
            </a:extLst>
          </p:cNvPr>
          <p:cNvSpPr>
            <a:spLocks noGrp="1"/>
          </p:cNvSpPr>
          <p:nvPr>
            <p:ph type="sldNum" sz="quarter" idx="4"/>
          </p:nvPr>
        </p:nvSpPr>
        <p:spPr/>
        <p:txBody>
          <a:bodyPr/>
          <a:lstStyle/>
          <a:p>
            <a:r>
              <a:rPr lang="en-US" altLang="zh-CN"/>
              <a:t>- </a:t>
            </a:r>
            <a:fld id="{A548B57D-AE10-4CF7-A9DF-59FEFA91B28E}" type="slidenum">
              <a:rPr lang="zh-CN" altLang="en-US" smtClean="0"/>
              <a:pPr/>
              <a:t>23</a:t>
            </a:fld>
            <a:r>
              <a:rPr lang="zh-CN" altLang="en-US"/>
              <a:t> </a:t>
            </a:r>
            <a:r>
              <a:rPr lang="en-US" altLang="zh-CN"/>
              <a:t>-</a:t>
            </a:r>
            <a:endParaRPr lang="zh-CN" altLang="en-US" dirty="0"/>
          </a:p>
        </p:txBody>
      </p:sp>
      <p:sp>
        <p:nvSpPr>
          <p:cNvPr id="17" name="文本占位符 16">
            <a:extLst>
              <a:ext uri="{FF2B5EF4-FFF2-40B4-BE49-F238E27FC236}">
                <a16:creationId xmlns:a16="http://schemas.microsoft.com/office/drawing/2014/main" id="{D7DC0D99-535E-4F72-9DEA-96D18E8EAE3D}"/>
              </a:ext>
            </a:extLst>
          </p:cNvPr>
          <p:cNvSpPr>
            <a:spLocks noGrp="1"/>
          </p:cNvSpPr>
          <p:nvPr>
            <p:ph type="body" sz="quarter" idx="10"/>
          </p:nvPr>
        </p:nvSpPr>
        <p:spPr/>
        <p:txBody>
          <a:bodyPr/>
          <a:lstStyle/>
          <a:p>
            <a:r>
              <a:rPr lang="zh-CN" altLang="en-US" dirty="0">
                <a:sym typeface="+mn-lt"/>
              </a:rPr>
              <a:t>图表举例</a:t>
            </a:r>
          </a:p>
        </p:txBody>
      </p:sp>
      <p:grpSp>
        <p:nvGrpSpPr>
          <p:cNvPr id="2" name="组合 1">
            <a:extLst>
              <a:ext uri="{FF2B5EF4-FFF2-40B4-BE49-F238E27FC236}">
                <a16:creationId xmlns:a16="http://schemas.microsoft.com/office/drawing/2014/main" id="{207E4F24-9566-4FBA-8F63-0E79168D4D9A}"/>
              </a:ext>
            </a:extLst>
          </p:cNvPr>
          <p:cNvGrpSpPr/>
          <p:nvPr/>
        </p:nvGrpSpPr>
        <p:grpSpPr>
          <a:xfrm>
            <a:off x="3611209" y="2760885"/>
            <a:ext cx="501646" cy="501650"/>
            <a:chOff x="3548251" y="3095989"/>
            <a:chExt cx="501646" cy="501650"/>
          </a:xfrm>
        </p:grpSpPr>
        <p:grpSp>
          <p:nvGrpSpPr>
            <p:cNvPr id="25" name="Group 24"/>
            <p:cNvGrpSpPr/>
            <p:nvPr/>
          </p:nvGrpSpPr>
          <p:grpSpPr>
            <a:xfrm>
              <a:off x="3548251" y="3095989"/>
              <a:ext cx="501646" cy="501650"/>
              <a:chOff x="7786245" y="3095989"/>
              <a:chExt cx="501646" cy="501650"/>
            </a:xfrm>
          </p:grpSpPr>
          <p:sp>
            <p:nvSpPr>
              <p:cNvPr id="13" name="Shape 3033"/>
              <p:cNvSpPr/>
              <p:nvPr/>
            </p:nvSpPr>
            <p:spPr>
              <a:xfrm rot="5535434">
                <a:off x="7786243" y="3095991"/>
                <a:ext cx="501650" cy="50164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757C86"/>
              </a:solidFill>
              <a:ln w="12700" cap="flat">
                <a:noFill/>
                <a:miter lim="400000"/>
              </a:ln>
              <a:effectLst/>
            </p:spPr>
            <p:txBody>
              <a:bodyPr wrap="square" lIns="0" tIns="0" rIns="0" bIns="0" numCol="1" anchor="t">
                <a:noAutofit/>
              </a:bodyPr>
              <a:lstStyle/>
              <a:p>
                <a:pPr algn="ctr">
                  <a:lnSpc>
                    <a:spcPct val="120000"/>
                  </a:lnSpc>
                  <a:defRPr sz="3200">
                    <a:solidFill>
                      <a:srgbClr val="FFFFFF"/>
                    </a:solidFill>
                    <a:latin typeface="Helvetica Light"/>
                    <a:ea typeface="Helvetica Light"/>
                    <a:cs typeface="Helvetica Light"/>
                    <a:sym typeface="Helvetica Light"/>
                  </a:defRPr>
                </a:pPr>
                <a:endParaRPr sz="1600" dirty="0">
                  <a:solidFill>
                    <a:schemeClr val="bg1">
                      <a:lumMod val="95000"/>
                    </a:schemeClr>
                  </a:solidFill>
                  <a:cs typeface="+mn-ea"/>
                  <a:sym typeface="+mn-lt"/>
                </a:endParaRPr>
              </a:p>
            </p:txBody>
          </p:sp>
          <p:sp>
            <p:nvSpPr>
              <p:cNvPr id="14" name="Shape 3034"/>
              <p:cNvSpPr/>
              <p:nvPr/>
            </p:nvSpPr>
            <p:spPr>
              <a:xfrm rot="19035434">
                <a:off x="7808346" y="3118159"/>
                <a:ext cx="459018" cy="459013"/>
              </a:xfrm>
              <a:prstGeom prst="ellipse">
                <a:avLst/>
              </a:prstGeom>
              <a:solidFill>
                <a:srgbClr val="474747"/>
              </a:solidFill>
              <a:ln w="25400" cap="flat">
                <a:noFill/>
                <a:round/>
              </a:ln>
              <a:effectLst/>
            </p:spPr>
            <p:txBody>
              <a:bodyPr wrap="square" lIns="19050" tIns="19050" rIns="19050" bIns="19050" numCol="1" anchor="t">
                <a:noAutofit/>
              </a:bodyPr>
              <a:lstStyle/>
              <a:p>
                <a:pPr defTabSz="515813">
                  <a:lnSpc>
                    <a:spcPct val="120000"/>
                  </a:lnSpc>
                  <a:buClr>
                    <a:srgbClr val="333333"/>
                  </a:buClr>
                  <a:buFont typeface="Helvetica"/>
                  <a:defRPr sz="2000">
                    <a:solidFill>
                      <a:srgbClr val="323333"/>
                    </a:solidFill>
                    <a:uFill>
                      <a:solidFill>
                        <a:srgbClr val="323333"/>
                      </a:solidFill>
                    </a:uFill>
                    <a:latin typeface="Helvetica"/>
                    <a:ea typeface="Helvetica"/>
                    <a:cs typeface="Helvetica"/>
                    <a:sym typeface="Helvetica"/>
                  </a:defRPr>
                </a:pPr>
                <a:endParaRPr sz="1000" dirty="0">
                  <a:solidFill>
                    <a:schemeClr val="bg1">
                      <a:lumMod val="95000"/>
                    </a:schemeClr>
                  </a:solidFill>
                  <a:cs typeface="+mn-ea"/>
                  <a:sym typeface="+mn-lt"/>
                </a:endParaRPr>
              </a:p>
            </p:txBody>
          </p:sp>
        </p:grpSp>
        <p:sp>
          <p:nvSpPr>
            <p:cNvPr id="15" name="Shape 3035"/>
            <p:cNvSpPr/>
            <p:nvPr/>
          </p:nvSpPr>
          <p:spPr>
            <a:xfrm>
              <a:off x="3611536" y="3249683"/>
              <a:ext cx="375076" cy="194262"/>
            </a:xfrm>
            <a:prstGeom prst="rect">
              <a:avLst/>
            </a:prstGeom>
            <a:noFill/>
            <a:ln w="12700" cap="flat">
              <a:noFill/>
              <a:miter lim="400000"/>
            </a:ln>
            <a:effectLst/>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25400" tIns="25400" rIns="25400" bIns="25400" numCol="1" anchor="t">
              <a:noAutofit/>
            </a:bodyPr>
            <a:lstStyle>
              <a:lvl1pPr algn="ctr">
                <a:lnSpc>
                  <a:spcPct val="150000"/>
                </a:lnSpc>
                <a:defRPr sz="1600">
                  <a:solidFill>
                    <a:srgbClr val="424242"/>
                  </a:solidFill>
                  <a:latin typeface="HK Grotesk"/>
                  <a:ea typeface="HK Grotesk"/>
                  <a:cs typeface="HK Grotesk"/>
                  <a:sym typeface="HK Grotesk"/>
                </a:defRPr>
              </a:lvl1pPr>
            </a:lstStyle>
            <a:p>
              <a:pPr>
                <a:lnSpc>
                  <a:spcPct val="120000"/>
                </a:lnSpc>
              </a:pPr>
              <a:r>
                <a:rPr sz="800" dirty="0">
                  <a:solidFill>
                    <a:schemeClr val="bg1">
                      <a:lumMod val="95000"/>
                    </a:schemeClr>
                  </a:solidFill>
                  <a:latin typeface="+mn-lt"/>
                  <a:ea typeface="+mn-ea"/>
                  <a:cs typeface="+mn-ea"/>
                  <a:sym typeface="+mn-lt"/>
                </a:rPr>
                <a:t>110</a:t>
              </a:r>
            </a:p>
          </p:txBody>
        </p:sp>
      </p:grpSp>
      <p:grpSp>
        <p:nvGrpSpPr>
          <p:cNvPr id="20" name="组合 19">
            <a:extLst>
              <a:ext uri="{FF2B5EF4-FFF2-40B4-BE49-F238E27FC236}">
                <a16:creationId xmlns:a16="http://schemas.microsoft.com/office/drawing/2014/main" id="{88E17C17-625F-4750-AC99-4F2A20580C8D}"/>
              </a:ext>
            </a:extLst>
          </p:cNvPr>
          <p:cNvGrpSpPr/>
          <p:nvPr/>
        </p:nvGrpSpPr>
        <p:grpSpPr>
          <a:xfrm>
            <a:off x="6522786" y="2007770"/>
            <a:ext cx="4345659" cy="2987284"/>
            <a:chOff x="727322" y="2572477"/>
            <a:chExt cx="4345659" cy="2987284"/>
          </a:xfrm>
        </p:grpSpPr>
        <p:sp>
          <p:nvSpPr>
            <p:cNvPr id="21" name="Shape 2316">
              <a:extLst>
                <a:ext uri="{FF2B5EF4-FFF2-40B4-BE49-F238E27FC236}">
                  <a16:creationId xmlns:a16="http://schemas.microsoft.com/office/drawing/2014/main" id="{B9CEA815-171F-4549-8AC0-AF739B278F8B}"/>
                </a:ext>
              </a:extLst>
            </p:cNvPr>
            <p:cNvSpPr/>
            <p:nvPr/>
          </p:nvSpPr>
          <p:spPr>
            <a:xfrm>
              <a:off x="727322" y="2572477"/>
              <a:ext cx="2886828" cy="540020"/>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spAutoFit/>
            </a:bodyPr>
            <a:lstStyle>
              <a:lvl1pPr algn="r">
                <a:defRPr sz="3000"/>
              </a:lvl1pPr>
            </a:lstStyle>
            <a:p>
              <a:pPr algn="l">
                <a:lnSpc>
                  <a:spcPct val="120000"/>
                </a:lnSpc>
              </a:pPr>
              <a:r>
                <a:rPr lang="zh-CN" altLang="en-US" sz="3200" b="1" dirty="0">
                  <a:solidFill>
                    <a:schemeClr val="accent1"/>
                  </a:solidFill>
                  <a:cs typeface="+mn-ea"/>
                  <a:sym typeface="+mn-lt"/>
                </a:rPr>
                <a:t>标题添加此处</a:t>
              </a:r>
            </a:p>
          </p:txBody>
        </p:sp>
        <p:sp>
          <p:nvSpPr>
            <p:cNvPr id="22" name="Shape 2233">
              <a:extLst>
                <a:ext uri="{FF2B5EF4-FFF2-40B4-BE49-F238E27FC236}">
                  <a16:creationId xmlns:a16="http://schemas.microsoft.com/office/drawing/2014/main" id="{5C6A6E3A-2314-4E21-9E15-BF8900FB5502}"/>
                </a:ext>
              </a:extLst>
            </p:cNvPr>
            <p:cNvSpPr/>
            <p:nvPr/>
          </p:nvSpPr>
          <p:spPr>
            <a:xfrm>
              <a:off x="727322" y="3353813"/>
              <a:ext cx="4345659" cy="2205948"/>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lstStyle>
              <a:lvl1pPr>
                <a:lnSpc>
                  <a:spcPct val="150000"/>
                </a:lnSpc>
                <a:defRPr sz="1800">
                  <a:solidFill>
                    <a:srgbClr val="424242"/>
                  </a:solidFill>
                  <a:latin typeface="HK Grotesk"/>
                  <a:ea typeface="HK Grotesk"/>
                  <a:cs typeface="HK Grotesk"/>
                  <a:sym typeface="HK Grotesk"/>
                </a:defRPr>
              </a:lvl1pPr>
            </a:lstStyle>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a:t>
              </a:r>
            </a:p>
          </p:txBody>
        </p:sp>
      </p:grpSp>
      <p:grpSp>
        <p:nvGrpSpPr>
          <p:cNvPr id="26" name="组合 25">
            <a:extLst>
              <a:ext uri="{FF2B5EF4-FFF2-40B4-BE49-F238E27FC236}">
                <a16:creationId xmlns:a16="http://schemas.microsoft.com/office/drawing/2014/main" id="{56F48965-3119-4FA9-8180-9B90AE1072D7}"/>
              </a:ext>
            </a:extLst>
          </p:cNvPr>
          <p:cNvGrpSpPr/>
          <p:nvPr/>
        </p:nvGrpSpPr>
        <p:grpSpPr>
          <a:xfrm>
            <a:off x="3798747" y="2080415"/>
            <a:ext cx="501646" cy="501650"/>
            <a:chOff x="3548251" y="3095989"/>
            <a:chExt cx="501646" cy="501650"/>
          </a:xfrm>
        </p:grpSpPr>
        <p:grpSp>
          <p:nvGrpSpPr>
            <p:cNvPr id="27" name="Group 24">
              <a:extLst>
                <a:ext uri="{FF2B5EF4-FFF2-40B4-BE49-F238E27FC236}">
                  <a16:creationId xmlns:a16="http://schemas.microsoft.com/office/drawing/2014/main" id="{F302E721-D0F3-4FC2-8F8B-C1C9AE397BA9}"/>
                </a:ext>
              </a:extLst>
            </p:cNvPr>
            <p:cNvGrpSpPr/>
            <p:nvPr/>
          </p:nvGrpSpPr>
          <p:grpSpPr>
            <a:xfrm>
              <a:off x="3548251" y="3095989"/>
              <a:ext cx="501646" cy="501650"/>
              <a:chOff x="7786245" y="3095989"/>
              <a:chExt cx="501646" cy="501650"/>
            </a:xfrm>
          </p:grpSpPr>
          <p:sp>
            <p:nvSpPr>
              <p:cNvPr id="29" name="Shape 3033">
                <a:extLst>
                  <a:ext uri="{FF2B5EF4-FFF2-40B4-BE49-F238E27FC236}">
                    <a16:creationId xmlns:a16="http://schemas.microsoft.com/office/drawing/2014/main" id="{CA45BA25-C1DB-470B-AA48-0FEC29E17346}"/>
                  </a:ext>
                </a:extLst>
              </p:cNvPr>
              <p:cNvSpPr/>
              <p:nvPr/>
            </p:nvSpPr>
            <p:spPr>
              <a:xfrm rot="5535434">
                <a:off x="7786243" y="3095991"/>
                <a:ext cx="501650" cy="50164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757C86"/>
              </a:solidFill>
              <a:ln w="12700" cap="flat">
                <a:noFill/>
                <a:miter lim="400000"/>
              </a:ln>
              <a:effectLst/>
            </p:spPr>
            <p:txBody>
              <a:bodyPr wrap="square" lIns="0" tIns="0" rIns="0" bIns="0" numCol="1" anchor="t">
                <a:noAutofit/>
              </a:bodyPr>
              <a:lstStyle/>
              <a:p>
                <a:pPr algn="ctr">
                  <a:lnSpc>
                    <a:spcPct val="120000"/>
                  </a:lnSpc>
                  <a:defRPr sz="3200">
                    <a:solidFill>
                      <a:srgbClr val="FFFFFF"/>
                    </a:solidFill>
                    <a:latin typeface="Helvetica Light"/>
                    <a:ea typeface="Helvetica Light"/>
                    <a:cs typeface="Helvetica Light"/>
                    <a:sym typeface="Helvetica Light"/>
                  </a:defRPr>
                </a:pPr>
                <a:endParaRPr sz="1600" dirty="0">
                  <a:solidFill>
                    <a:schemeClr val="bg1">
                      <a:lumMod val="95000"/>
                    </a:schemeClr>
                  </a:solidFill>
                  <a:cs typeface="+mn-ea"/>
                  <a:sym typeface="+mn-lt"/>
                </a:endParaRPr>
              </a:p>
            </p:txBody>
          </p:sp>
          <p:sp>
            <p:nvSpPr>
              <p:cNvPr id="30" name="Shape 3034">
                <a:extLst>
                  <a:ext uri="{FF2B5EF4-FFF2-40B4-BE49-F238E27FC236}">
                    <a16:creationId xmlns:a16="http://schemas.microsoft.com/office/drawing/2014/main" id="{38C3D4F0-CA7A-45B7-A822-6A7E7C93D5D2}"/>
                  </a:ext>
                </a:extLst>
              </p:cNvPr>
              <p:cNvSpPr/>
              <p:nvPr/>
            </p:nvSpPr>
            <p:spPr>
              <a:xfrm rot="19035434">
                <a:off x="7808346" y="3118159"/>
                <a:ext cx="459018" cy="459013"/>
              </a:xfrm>
              <a:prstGeom prst="ellipse">
                <a:avLst/>
              </a:prstGeom>
              <a:solidFill>
                <a:srgbClr val="474747"/>
              </a:solidFill>
              <a:ln w="25400" cap="flat">
                <a:noFill/>
                <a:round/>
              </a:ln>
              <a:effectLst/>
            </p:spPr>
            <p:txBody>
              <a:bodyPr wrap="square" lIns="19050" tIns="19050" rIns="19050" bIns="19050" numCol="1" anchor="t">
                <a:noAutofit/>
              </a:bodyPr>
              <a:lstStyle/>
              <a:p>
                <a:pPr defTabSz="515813">
                  <a:lnSpc>
                    <a:spcPct val="120000"/>
                  </a:lnSpc>
                  <a:buClr>
                    <a:srgbClr val="333333"/>
                  </a:buClr>
                  <a:buFont typeface="Helvetica"/>
                  <a:defRPr sz="2000">
                    <a:solidFill>
                      <a:srgbClr val="323333"/>
                    </a:solidFill>
                    <a:uFill>
                      <a:solidFill>
                        <a:srgbClr val="323333"/>
                      </a:solidFill>
                    </a:uFill>
                    <a:latin typeface="Helvetica"/>
                    <a:ea typeface="Helvetica"/>
                    <a:cs typeface="Helvetica"/>
                    <a:sym typeface="Helvetica"/>
                  </a:defRPr>
                </a:pPr>
                <a:endParaRPr sz="1000" dirty="0">
                  <a:solidFill>
                    <a:schemeClr val="bg1">
                      <a:lumMod val="95000"/>
                    </a:schemeClr>
                  </a:solidFill>
                  <a:cs typeface="+mn-ea"/>
                  <a:sym typeface="+mn-lt"/>
                </a:endParaRPr>
              </a:p>
            </p:txBody>
          </p:sp>
        </p:grpSp>
        <p:sp>
          <p:nvSpPr>
            <p:cNvPr id="28" name="Shape 3035">
              <a:extLst>
                <a:ext uri="{FF2B5EF4-FFF2-40B4-BE49-F238E27FC236}">
                  <a16:creationId xmlns:a16="http://schemas.microsoft.com/office/drawing/2014/main" id="{4E3A094F-A428-4EDA-956B-82938BC48453}"/>
                </a:ext>
              </a:extLst>
            </p:cNvPr>
            <p:cNvSpPr/>
            <p:nvPr/>
          </p:nvSpPr>
          <p:spPr>
            <a:xfrm>
              <a:off x="3611536" y="3249683"/>
              <a:ext cx="375076" cy="194262"/>
            </a:xfrm>
            <a:prstGeom prst="rect">
              <a:avLst/>
            </a:prstGeom>
            <a:noFill/>
            <a:ln w="12700" cap="flat">
              <a:noFill/>
              <a:miter lim="400000"/>
            </a:ln>
            <a:effectLst/>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25400" tIns="25400" rIns="25400" bIns="25400" numCol="1" anchor="t">
              <a:noAutofit/>
            </a:bodyPr>
            <a:lstStyle>
              <a:lvl1pPr algn="ctr">
                <a:lnSpc>
                  <a:spcPct val="150000"/>
                </a:lnSpc>
                <a:defRPr sz="1600">
                  <a:solidFill>
                    <a:srgbClr val="424242"/>
                  </a:solidFill>
                  <a:latin typeface="HK Grotesk"/>
                  <a:ea typeface="HK Grotesk"/>
                  <a:cs typeface="HK Grotesk"/>
                  <a:sym typeface="HK Grotesk"/>
                </a:defRPr>
              </a:lvl1pPr>
            </a:lstStyle>
            <a:p>
              <a:pPr>
                <a:lnSpc>
                  <a:spcPct val="120000"/>
                </a:lnSpc>
              </a:pPr>
              <a:r>
                <a:rPr sz="800" dirty="0">
                  <a:solidFill>
                    <a:schemeClr val="bg1">
                      <a:lumMod val="95000"/>
                    </a:schemeClr>
                  </a:solidFill>
                  <a:latin typeface="+mn-lt"/>
                  <a:ea typeface="+mn-ea"/>
                  <a:cs typeface="+mn-ea"/>
                  <a:sym typeface="+mn-lt"/>
                </a:rPr>
                <a:t>1</a:t>
              </a:r>
              <a:r>
                <a:rPr lang="en-US" altLang="zh-CN" sz="800" dirty="0">
                  <a:solidFill>
                    <a:schemeClr val="bg1">
                      <a:lumMod val="95000"/>
                    </a:schemeClr>
                  </a:solidFill>
                  <a:latin typeface="+mn-lt"/>
                  <a:ea typeface="+mn-ea"/>
                  <a:cs typeface="+mn-ea"/>
                  <a:sym typeface="+mn-lt"/>
                </a:rPr>
                <a:t>40</a:t>
              </a:r>
              <a:endParaRPr sz="800" dirty="0">
                <a:solidFill>
                  <a:schemeClr val="bg1">
                    <a:lumMod val="95000"/>
                  </a:schemeClr>
                </a:solidFill>
                <a:latin typeface="+mn-lt"/>
                <a:ea typeface="+mn-ea"/>
                <a:cs typeface="+mn-ea"/>
                <a:sym typeface="+mn-lt"/>
              </a:endParaRPr>
            </a:p>
          </p:txBody>
        </p:sp>
      </p:grpSp>
    </p:spTree>
    <p:extLst>
      <p:ext uri="{BB962C8B-B14F-4D97-AF65-F5344CB8AC3E}">
        <p14:creationId xmlns:p14="http://schemas.microsoft.com/office/powerpoint/2010/main" val="40990830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6">
            <a:extLst>
              <a:ext uri="{FF2B5EF4-FFF2-40B4-BE49-F238E27FC236}">
                <a16:creationId xmlns:a16="http://schemas.microsoft.com/office/drawing/2014/main" id="{D71D3B99-17DD-4A0F-8B2F-4879A6D7F847}"/>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15EA975A-2352-4D56-8C5F-62AEDC8321DE}"/>
              </a:ext>
            </a:extLst>
          </p:cNvPr>
          <p:cNvSpPr>
            <a:spLocks noGrp="1"/>
          </p:cNvSpPr>
          <p:nvPr>
            <p:ph type="sldNum" sz="quarter" idx="4"/>
          </p:nvPr>
        </p:nvSpPr>
        <p:spPr/>
        <p:txBody>
          <a:bodyPr/>
          <a:lstStyle/>
          <a:p>
            <a:r>
              <a:rPr lang="en-US" altLang="zh-CN"/>
              <a:t>- </a:t>
            </a:r>
            <a:fld id="{A548B57D-AE10-4CF7-A9DF-59FEFA91B28E}" type="slidenum">
              <a:rPr lang="zh-CN" altLang="en-US" smtClean="0"/>
              <a:pPr/>
              <a:t>24</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id="{FB160EC0-BB67-4829-B3BD-D46AB7A4B382}"/>
              </a:ext>
            </a:extLst>
          </p:cNvPr>
          <p:cNvSpPr>
            <a:spLocks noGrp="1"/>
          </p:cNvSpPr>
          <p:nvPr>
            <p:ph type="body" sz="quarter" idx="10"/>
          </p:nvPr>
        </p:nvSpPr>
        <p:spPr/>
        <p:txBody>
          <a:bodyPr/>
          <a:lstStyle/>
          <a:p>
            <a:r>
              <a:rPr lang="zh-CN" altLang="en-US" dirty="0">
                <a:sym typeface="+mn-lt"/>
              </a:rPr>
              <a:t>图表举例</a:t>
            </a:r>
          </a:p>
        </p:txBody>
      </p:sp>
      <p:graphicFrame>
        <p:nvGraphicFramePr>
          <p:cNvPr id="19" name="图表 18">
            <a:extLst>
              <a:ext uri="{FF2B5EF4-FFF2-40B4-BE49-F238E27FC236}">
                <a16:creationId xmlns:a16="http://schemas.microsoft.com/office/drawing/2014/main" id="{A2F8735F-AABA-4A02-8046-72CB95010246}"/>
              </a:ext>
            </a:extLst>
          </p:cNvPr>
          <p:cNvGraphicFramePr>
            <a:graphicFrameLocks/>
          </p:cNvGraphicFramePr>
          <p:nvPr>
            <p:extLst>
              <p:ext uri="{D42A27DB-BD31-4B8C-83A1-F6EECF244321}">
                <p14:modId xmlns:p14="http://schemas.microsoft.com/office/powerpoint/2010/main" val="3858055424"/>
              </p:ext>
            </p:extLst>
          </p:nvPr>
        </p:nvGraphicFramePr>
        <p:xfrm>
          <a:off x="364202" y="1592263"/>
          <a:ext cx="6304896" cy="3782938"/>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a:extLst>
              <a:ext uri="{FF2B5EF4-FFF2-40B4-BE49-F238E27FC236}">
                <a16:creationId xmlns:a16="http://schemas.microsoft.com/office/drawing/2014/main" id="{03B33A00-8B3B-469D-BB6A-0C60E6539844}"/>
              </a:ext>
            </a:extLst>
          </p:cNvPr>
          <p:cNvGrpSpPr/>
          <p:nvPr/>
        </p:nvGrpSpPr>
        <p:grpSpPr>
          <a:xfrm>
            <a:off x="6522786" y="2007770"/>
            <a:ext cx="4345659" cy="2987284"/>
            <a:chOff x="727322" y="2572477"/>
            <a:chExt cx="4345659" cy="2987284"/>
          </a:xfrm>
        </p:grpSpPr>
        <p:sp>
          <p:nvSpPr>
            <p:cNvPr id="10" name="Shape 2316">
              <a:extLst>
                <a:ext uri="{FF2B5EF4-FFF2-40B4-BE49-F238E27FC236}">
                  <a16:creationId xmlns:a16="http://schemas.microsoft.com/office/drawing/2014/main" id="{FACA0C79-BB65-4497-A38B-6FAF597A3586}"/>
                </a:ext>
              </a:extLst>
            </p:cNvPr>
            <p:cNvSpPr/>
            <p:nvPr/>
          </p:nvSpPr>
          <p:spPr>
            <a:xfrm>
              <a:off x="727322" y="2572477"/>
              <a:ext cx="2886828" cy="540020"/>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spAutoFit/>
            </a:bodyPr>
            <a:lstStyle>
              <a:lvl1pPr algn="r">
                <a:defRPr sz="3000"/>
              </a:lvl1pPr>
            </a:lstStyle>
            <a:p>
              <a:pPr algn="l">
                <a:lnSpc>
                  <a:spcPct val="120000"/>
                </a:lnSpc>
              </a:pPr>
              <a:r>
                <a:rPr lang="zh-CN" altLang="en-US" sz="3200" b="1" dirty="0">
                  <a:solidFill>
                    <a:schemeClr val="accent1"/>
                  </a:solidFill>
                  <a:cs typeface="+mn-ea"/>
                  <a:sym typeface="+mn-lt"/>
                </a:rPr>
                <a:t>标题添加此处</a:t>
              </a:r>
            </a:p>
          </p:txBody>
        </p:sp>
        <p:sp>
          <p:nvSpPr>
            <p:cNvPr id="11" name="Shape 2233">
              <a:extLst>
                <a:ext uri="{FF2B5EF4-FFF2-40B4-BE49-F238E27FC236}">
                  <a16:creationId xmlns:a16="http://schemas.microsoft.com/office/drawing/2014/main" id="{0FD5619A-3E7D-4154-993E-3927DE4FC7A5}"/>
                </a:ext>
              </a:extLst>
            </p:cNvPr>
            <p:cNvSpPr/>
            <p:nvPr/>
          </p:nvSpPr>
          <p:spPr>
            <a:xfrm>
              <a:off x="727322" y="3353813"/>
              <a:ext cx="4345659" cy="2205948"/>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lstStyle>
              <a:lvl1pPr>
                <a:lnSpc>
                  <a:spcPct val="150000"/>
                </a:lnSpc>
                <a:defRPr sz="1800">
                  <a:solidFill>
                    <a:srgbClr val="424242"/>
                  </a:solidFill>
                  <a:latin typeface="HK Grotesk"/>
                  <a:ea typeface="HK Grotesk"/>
                  <a:cs typeface="HK Grotesk"/>
                  <a:sym typeface="HK Grotesk"/>
                </a:defRPr>
              </a:lvl1pPr>
            </a:lstStyle>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a:t>
              </a:r>
            </a:p>
          </p:txBody>
        </p:sp>
      </p:grpSp>
    </p:spTree>
    <p:extLst>
      <p:ext uri="{BB962C8B-B14F-4D97-AF65-F5344CB8AC3E}">
        <p14:creationId xmlns:p14="http://schemas.microsoft.com/office/powerpoint/2010/main" val="40750882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5">
            <a:extLst>
              <a:ext uri="{FF2B5EF4-FFF2-40B4-BE49-F238E27FC236}">
                <a16:creationId xmlns:a16="http://schemas.microsoft.com/office/drawing/2014/main" id="{7EF5A7CE-62B4-40D7-BB8A-FF84B7DDC521}"/>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EAB45C67-1D73-47C5-8B19-7D70E3A1F770}"/>
              </a:ext>
            </a:extLst>
          </p:cNvPr>
          <p:cNvSpPr>
            <a:spLocks noGrp="1"/>
          </p:cNvSpPr>
          <p:nvPr>
            <p:ph type="sldNum" sz="quarter" idx="4"/>
          </p:nvPr>
        </p:nvSpPr>
        <p:spPr/>
        <p:txBody>
          <a:bodyPr/>
          <a:lstStyle/>
          <a:p>
            <a:r>
              <a:rPr lang="en-US" altLang="zh-CN"/>
              <a:t>- </a:t>
            </a:r>
            <a:fld id="{A548B57D-AE10-4CF7-A9DF-59FEFA91B28E}" type="slidenum">
              <a:rPr lang="zh-CN" altLang="en-US" smtClean="0"/>
              <a:pPr/>
              <a:t>25</a:t>
            </a:fld>
            <a:r>
              <a:rPr lang="zh-CN" altLang="en-US"/>
              <a:t> </a:t>
            </a:r>
            <a:r>
              <a:rPr lang="en-US" altLang="zh-CN"/>
              <a:t>-</a:t>
            </a:r>
            <a:endParaRPr lang="zh-CN" altLang="en-US" dirty="0"/>
          </a:p>
        </p:txBody>
      </p:sp>
      <p:sp>
        <p:nvSpPr>
          <p:cNvPr id="5" name="文本占位符 4">
            <a:extLst>
              <a:ext uri="{FF2B5EF4-FFF2-40B4-BE49-F238E27FC236}">
                <a16:creationId xmlns:a16="http://schemas.microsoft.com/office/drawing/2014/main" id="{CD151DF5-9BE0-4BA6-A276-61161A1D9DB3}"/>
              </a:ext>
            </a:extLst>
          </p:cNvPr>
          <p:cNvSpPr>
            <a:spLocks noGrp="1"/>
          </p:cNvSpPr>
          <p:nvPr>
            <p:ph type="body" sz="quarter" idx="10"/>
          </p:nvPr>
        </p:nvSpPr>
        <p:spPr/>
        <p:txBody>
          <a:bodyPr/>
          <a:lstStyle/>
          <a:p>
            <a:r>
              <a:rPr lang="zh-CN" altLang="en-US" dirty="0">
                <a:sym typeface="+mn-lt"/>
              </a:rPr>
              <a:t>图表举例</a:t>
            </a:r>
          </a:p>
        </p:txBody>
      </p:sp>
      <p:graphicFrame>
        <p:nvGraphicFramePr>
          <p:cNvPr id="16" name="Chart 3095"/>
          <p:cNvGraphicFramePr/>
          <p:nvPr>
            <p:extLst>
              <p:ext uri="{D42A27DB-BD31-4B8C-83A1-F6EECF244321}">
                <p14:modId xmlns:p14="http://schemas.microsoft.com/office/powerpoint/2010/main" val="724736350"/>
              </p:ext>
            </p:extLst>
          </p:nvPr>
        </p:nvGraphicFramePr>
        <p:xfrm>
          <a:off x="926870" y="2025564"/>
          <a:ext cx="5297285" cy="3055196"/>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a:extLst>
              <a:ext uri="{FF2B5EF4-FFF2-40B4-BE49-F238E27FC236}">
                <a16:creationId xmlns:a16="http://schemas.microsoft.com/office/drawing/2014/main" id="{C534C661-9FAB-482F-9037-CE1E74B337B4}"/>
              </a:ext>
            </a:extLst>
          </p:cNvPr>
          <p:cNvGrpSpPr/>
          <p:nvPr/>
        </p:nvGrpSpPr>
        <p:grpSpPr>
          <a:xfrm>
            <a:off x="6522786" y="2007770"/>
            <a:ext cx="4345659" cy="2987284"/>
            <a:chOff x="727322" y="2572477"/>
            <a:chExt cx="4345659" cy="2987284"/>
          </a:xfrm>
        </p:grpSpPr>
        <p:sp>
          <p:nvSpPr>
            <p:cNvPr id="10" name="Shape 2316">
              <a:extLst>
                <a:ext uri="{FF2B5EF4-FFF2-40B4-BE49-F238E27FC236}">
                  <a16:creationId xmlns:a16="http://schemas.microsoft.com/office/drawing/2014/main" id="{F0BB9EDF-06A3-4A2D-812F-5298FE36395A}"/>
                </a:ext>
              </a:extLst>
            </p:cNvPr>
            <p:cNvSpPr/>
            <p:nvPr/>
          </p:nvSpPr>
          <p:spPr>
            <a:xfrm>
              <a:off x="727322" y="2572477"/>
              <a:ext cx="2886828" cy="540020"/>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spAutoFit/>
            </a:bodyPr>
            <a:lstStyle>
              <a:lvl1pPr algn="r">
                <a:defRPr sz="3000"/>
              </a:lvl1pPr>
            </a:lstStyle>
            <a:p>
              <a:pPr algn="l">
                <a:lnSpc>
                  <a:spcPct val="120000"/>
                </a:lnSpc>
              </a:pPr>
              <a:r>
                <a:rPr lang="zh-CN" altLang="en-US" sz="3200" b="1" dirty="0">
                  <a:solidFill>
                    <a:schemeClr val="accent1"/>
                  </a:solidFill>
                  <a:cs typeface="+mn-ea"/>
                  <a:sym typeface="+mn-lt"/>
                </a:rPr>
                <a:t>标题添加此处</a:t>
              </a:r>
            </a:p>
          </p:txBody>
        </p:sp>
        <p:sp>
          <p:nvSpPr>
            <p:cNvPr id="11" name="Shape 2233">
              <a:extLst>
                <a:ext uri="{FF2B5EF4-FFF2-40B4-BE49-F238E27FC236}">
                  <a16:creationId xmlns:a16="http://schemas.microsoft.com/office/drawing/2014/main" id="{9CCEF46B-E3C8-4FD5-AEA5-169CCBE17A79}"/>
                </a:ext>
              </a:extLst>
            </p:cNvPr>
            <p:cNvSpPr/>
            <p:nvPr/>
          </p:nvSpPr>
          <p:spPr>
            <a:xfrm>
              <a:off x="727322" y="3353813"/>
              <a:ext cx="4345659" cy="2205948"/>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lstStyle>
              <a:lvl1pPr>
                <a:lnSpc>
                  <a:spcPct val="150000"/>
                </a:lnSpc>
                <a:defRPr sz="1800">
                  <a:solidFill>
                    <a:srgbClr val="424242"/>
                  </a:solidFill>
                  <a:latin typeface="HK Grotesk"/>
                  <a:ea typeface="HK Grotesk"/>
                  <a:cs typeface="HK Grotesk"/>
                  <a:sym typeface="HK Grotesk"/>
                </a:defRPr>
              </a:lvl1pPr>
            </a:lstStyle>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a:t>
              </a:r>
            </a:p>
          </p:txBody>
        </p:sp>
      </p:grpSp>
    </p:spTree>
    <p:extLst>
      <p:ext uri="{BB962C8B-B14F-4D97-AF65-F5344CB8AC3E}">
        <p14:creationId xmlns:p14="http://schemas.microsoft.com/office/powerpoint/2010/main" val="4856375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6">
            <a:extLst>
              <a:ext uri="{FF2B5EF4-FFF2-40B4-BE49-F238E27FC236}">
                <a16:creationId xmlns:a16="http://schemas.microsoft.com/office/drawing/2014/main" id="{5EA8EEF7-E74D-44F8-8949-CD7CB6E4E6C5}"/>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42A617AB-E5B6-4FD7-89A7-48B9B14D213C}"/>
              </a:ext>
            </a:extLst>
          </p:cNvPr>
          <p:cNvSpPr>
            <a:spLocks noGrp="1"/>
          </p:cNvSpPr>
          <p:nvPr>
            <p:ph type="sldNum" sz="quarter" idx="4"/>
          </p:nvPr>
        </p:nvSpPr>
        <p:spPr/>
        <p:txBody>
          <a:bodyPr/>
          <a:lstStyle/>
          <a:p>
            <a:r>
              <a:rPr lang="en-US" altLang="zh-CN"/>
              <a:t>- </a:t>
            </a:r>
            <a:fld id="{A548B57D-AE10-4CF7-A9DF-59FEFA91B28E}" type="slidenum">
              <a:rPr lang="zh-CN" altLang="en-US" smtClean="0"/>
              <a:pPr/>
              <a:t>26</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id="{41CE5CB2-F5AF-4303-A764-35C1B74F4163}"/>
              </a:ext>
            </a:extLst>
          </p:cNvPr>
          <p:cNvSpPr>
            <a:spLocks noGrp="1"/>
          </p:cNvSpPr>
          <p:nvPr>
            <p:ph type="body" sz="quarter" idx="10"/>
          </p:nvPr>
        </p:nvSpPr>
        <p:spPr/>
        <p:txBody>
          <a:bodyPr/>
          <a:lstStyle/>
          <a:p>
            <a:r>
              <a:rPr lang="zh-CN" altLang="en-US" dirty="0">
                <a:sym typeface="+mn-lt"/>
              </a:rPr>
              <a:t>图表举例</a:t>
            </a:r>
          </a:p>
        </p:txBody>
      </p:sp>
      <p:graphicFrame>
        <p:nvGraphicFramePr>
          <p:cNvPr id="8" name="Chart 1278"/>
          <p:cNvGraphicFramePr/>
          <p:nvPr>
            <p:extLst>
              <p:ext uri="{D42A27DB-BD31-4B8C-83A1-F6EECF244321}">
                <p14:modId xmlns:p14="http://schemas.microsoft.com/office/powerpoint/2010/main" val="862866924"/>
              </p:ext>
            </p:extLst>
          </p:nvPr>
        </p:nvGraphicFramePr>
        <p:xfrm>
          <a:off x="1266918" y="1740083"/>
          <a:ext cx="4926064" cy="3377833"/>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a:extLst>
              <a:ext uri="{FF2B5EF4-FFF2-40B4-BE49-F238E27FC236}">
                <a16:creationId xmlns:a16="http://schemas.microsoft.com/office/drawing/2014/main" id="{61D47B2D-CAAD-44E1-A8C3-DAB62E1629DF}"/>
              </a:ext>
            </a:extLst>
          </p:cNvPr>
          <p:cNvGrpSpPr/>
          <p:nvPr/>
        </p:nvGrpSpPr>
        <p:grpSpPr>
          <a:xfrm>
            <a:off x="6522786" y="2007770"/>
            <a:ext cx="4345659" cy="2987284"/>
            <a:chOff x="727322" y="2572477"/>
            <a:chExt cx="4345659" cy="2987284"/>
          </a:xfrm>
        </p:grpSpPr>
        <p:sp>
          <p:nvSpPr>
            <p:cNvPr id="11" name="Shape 2316">
              <a:extLst>
                <a:ext uri="{FF2B5EF4-FFF2-40B4-BE49-F238E27FC236}">
                  <a16:creationId xmlns:a16="http://schemas.microsoft.com/office/drawing/2014/main" id="{FC9FEFED-ED0D-4000-B24F-73FD341606F7}"/>
                </a:ext>
              </a:extLst>
            </p:cNvPr>
            <p:cNvSpPr/>
            <p:nvPr/>
          </p:nvSpPr>
          <p:spPr>
            <a:xfrm>
              <a:off x="727322" y="2572477"/>
              <a:ext cx="2886828" cy="540020"/>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spAutoFit/>
            </a:bodyPr>
            <a:lstStyle>
              <a:lvl1pPr algn="r">
                <a:defRPr sz="3000"/>
              </a:lvl1pPr>
            </a:lstStyle>
            <a:p>
              <a:pPr algn="l">
                <a:lnSpc>
                  <a:spcPct val="120000"/>
                </a:lnSpc>
              </a:pPr>
              <a:r>
                <a:rPr lang="zh-CN" altLang="en-US" sz="3200" b="1" dirty="0">
                  <a:solidFill>
                    <a:schemeClr val="accent1"/>
                  </a:solidFill>
                  <a:cs typeface="+mn-ea"/>
                  <a:sym typeface="+mn-lt"/>
                </a:rPr>
                <a:t>标题添加此处</a:t>
              </a:r>
            </a:p>
          </p:txBody>
        </p:sp>
        <p:sp>
          <p:nvSpPr>
            <p:cNvPr id="12" name="Shape 2233">
              <a:extLst>
                <a:ext uri="{FF2B5EF4-FFF2-40B4-BE49-F238E27FC236}">
                  <a16:creationId xmlns:a16="http://schemas.microsoft.com/office/drawing/2014/main" id="{B6DA350F-3935-4D38-8EE7-82B4946EDB17}"/>
                </a:ext>
              </a:extLst>
            </p:cNvPr>
            <p:cNvSpPr/>
            <p:nvPr/>
          </p:nvSpPr>
          <p:spPr>
            <a:xfrm>
              <a:off x="727322" y="3353813"/>
              <a:ext cx="4345659" cy="2205948"/>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lstStyle>
              <a:lvl1pPr>
                <a:lnSpc>
                  <a:spcPct val="150000"/>
                </a:lnSpc>
                <a:defRPr sz="1800">
                  <a:solidFill>
                    <a:srgbClr val="424242"/>
                  </a:solidFill>
                  <a:latin typeface="HK Grotesk"/>
                  <a:ea typeface="HK Grotesk"/>
                  <a:cs typeface="HK Grotesk"/>
                  <a:sym typeface="HK Grotesk"/>
                </a:defRPr>
              </a:lvl1pPr>
            </a:lstStyle>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a:t>
              </a:r>
            </a:p>
          </p:txBody>
        </p:sp>
      </p:grpSp>
    </p:spTree>
    <p:extLst>
      <p:ext uri="{BB962C8B-B14F-4D97-AF65-F5344CB8AC3E}">
        <p14:creationId xmlns:p14="http://schemas.microsoft.com/office/powerpoint/2010/main" val="6449754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3133"/>
          <p:cNvSpPr/>
          <p:nvPr/>
        </p:nvSpPr>
        <p:spPr>
          <a:xfrm flipV="1">
            <a:off x="4507789" y="2270263"/>
            <a:ext cx="0" cy="1469624"/>
          </a:xfrm>
          <a:prstGeom prst="line">
            <a:avLst/>
          </a:prstGeom>
          <a:ln w="12700">
            <a:solidFill>
              <a:srgbClr val="CFCFCF"/>
            </a:solidFill>
            <a:miter lim="400000"/>
          </a:ln>
        </p:spPr>
        <p:txBody>
          <a:bodyPr lIns="25400" tIns="25400" rIns="25400" bIns="25400" anchor="ctr"/>
          <a:lstStyle/>
          <a:p>
            <a:pPr defTabSz="228600">
              <a:lnSpc>
                <a:spcPct val="120000"/>
              </a:lnSpc>
              <a:defRPr sz="1200">
                <a:solidFill>
                  <a:srgbClr val="000000"/>
                </a:solidFill>
                <a:latin typeface="Helvetica"/>
                <a:ea typeface="Helvetica"/>
                <a:cs typeface="Helvetica"/>
                <a:sym typeface="Helvetica"/>
              </a:defRPr>
            </a:pPr>
            <a:endParaRPr sz="600" dirty="0">
              <a:solidFill>
                <a:schemeClr val="bg1">
                  <a:lumMod val="95000"/>
                </a:schemeClr>
              </a:solidFill>
              <a:cs typeface="+mn-ea"/>
              <a:sym typeface="+mn-lt"/>
            </a:endParaRPr>
          </a:p>
        </p:txBody>
      </p:sp>
      <p:sp>
        <p:nvSpPr>
          <p:cNvPr id="16" name="Shape 3132"/>
          <p:cNvSpPr/>
          <p:nvPr/>
        </p:nvSpPr>
        <p:spPr>
          <a:xfrm flipV="1">
            <a:off x="3379947" y="2270262"/>
            <a:ext cx="0" cy="2024455"/>
          </a:xfrm>
          <a:prstGeom prst="line">
            <a:avLst/>
          </a:prstGeom>
          <a:ln w="12700">
            <a:solidFill>
              <a:srgbClr val="CFCFCF"/>
            </a:solidFill>
            <a:miter lim="400000"/>
          </a:ln>
        </p:spPr>
        <p:txBody>
          <a:bodyPr lIns="25400" tIns="25400" rIns="25400" bIns="25400" anchor="ctr"/>
          <a:lstStyle/>
          <a:p>
            <a:pPr defTabSz="228600">
              <a:lnSpc>
                <a:spcPct val="120000"/>
              </a:lnSpc>
              <a:defRPr sz="1200">
                <a:solidFill>
                  <a:srgbClr val="000000"/>
                </a:solidFill>
                <a:latin typeface="Helvetica"/>
                <a:ea typeface="Helvetica"/>
                <a:cs typeface="Helvetica"/>
                <a:sym typeface="Helvetica"/>
              </a:defRPr>
            </a:pPr>
            <a:endParaRPr sz="600" dirty="0">
              <a:solidFill>
                <a:schemeClr val="bg1">
                  <a:lumMod val="95000"/>
                </a:schemeClr>
              </a:solidFill>
              <a:cs typeface="+mn-ea"/>
              <a:sym typeface="+mn-lt"/>
            </a:endParaRPr>
          </a:p>
        </p:txBody>
      </p:sp>
      <p:sp>
        <p:nvSpPr>
          <p:cNvPr id="15" name="Shape 3131"/>
          <p:cNvSpPr/>
          <p:nvPr/>
        </p:nvSpPr>
        <p:spPr>
          <a:xfrm flipV="1">
            <a:off x="2215874" y="1967485"/>
            <a:ext cx="0" cy="1998263"/>
          </a:xfrm>
          <a:prstGeom prst="line">
            <a:avLst/>
          </a:prstGeom>
          <a:ln w="12700">
            <a:solidFill>
              <a:srgbClr val="CFCFCF"/>
            </a:solidFill>
            <a:miter lim="400000"/>
          </a:ln>
        </p:spPr>
        <p:txBody>
          <a:bodyPr lIns="25400" tIns="25400" rIns="25400" bIns="25400" anchor="ctr"/>
          <a:lstStyle/>
          <a:p>
            <a:pPr defTabSz="228600">
              <a:lnSpc>
                <a:spcPct val="120000"/>
              </a:lnSpc>
              <a:defRPr sz="1200">
                <a:solidFill>
                  <a:srgbClr val="000000"/>
                </a:solidFill>
                <a:latin typeface="Helvetica"/>
                <a:ea typeface="Helvetica"/>
                <a:cs typeface="Helvetica"/>
                <a:sym typeface="Helvetica"/>
              </a:defRPr>
            </a:pPr>
            <a:endParaRPr sz="600" dirty="0">
              <a:solidFill>
                <a:schemeClr val="bg1">
                  <a:lumMod val="95000"/>
                </a:schemeClr>
              </a:solidFill>
              <a:cs typeface="+mn-ea"/>
              <a:sym typeface="+mn-lt"/>
            </a:endParaRPr>
          </a:p>
        </p:txBody>
      </p:sp>
      <p:graphicFrame>
        <p:nvGraphicFramePr>
          <p:cNvPr id="14" name="Chart 3135"/>
          <p:cNvGraphicFramePr/>
          <p:nvPr>
            <p:extLst>
              <p:ext uri="{D42A27DB-BD31-4B8C-83A1-F6EECF244321}">
                <p14:modId xmlns:p14="http://schemas.microsoft.com/office/powerpoint/2010/main" val="256749693"/>
              </p:ext>
            </p:extLst>
          </p:nvPr>
        </p:nvGraphicFramePr>
        <p:xfrm>
          <a:off x="1246553" y="2678446"/>
          <a:ext cx="4986338" cy="2365142"/>
        </p:xfrm>
        <a:graphic>
          <a:graphicData uri="http://schemas.openxmlformats.org/drawingml/2006/chart">
            <c:chart xmlns:c="http://schemas.openxmlformats.org/drawingml/2006/chart" xmlns:r="http://schemas.openxmlformats.org/officeDocument/2006/relationships" r:id="rId3"/>
          </a:graphicData>
        </a:graphic>
      </p:graphicFrame>
      <p:sp>
        <p:nvSpPr>
          <p:cNvPr id="18" name="Shape 3134"/>
          <p:cNvSpPr/>
          <p:nvPr/>
        </p:nvSpPr>
        <p:spPr>
          <a:xfrm flipV="1">
            <a:off x="5633156" y="2234067"/>
            <a:ext cx="0" cy="758342"/>
          </a:xfrm>
          <a:prstGeom prst="line">
            <a:avLst/>
          </a:prstGeom>
          <a:ln w="12700">
            <a:solidFill>
              <a:srgbClr val="CFCFCF"/>
            </a:solidFill>
            <a:miter lim="400000"/>
          </a:ln>
        </p:spPr>
        <p:txBody>
          <a:bodyPr lIns="25400" tIns="25400" rIns="25400" bIns="25400" anchor="ctr"/>
          <a:lstStyle/>
          <a:p>
            <a:pPr defTabSz="228600">
              <a:lnSpc>
                <a:spcPct val="120000"/>
              </a:lnSpc>
              <a:defRPr sz="1200">
                <a:solidFill>
                  <a:srgbClr val="000000"/>
                </a:solidFill>
                <a:latin typeface="Helvetica"/>
                <a:ea typeface="Helvetica"/>
                <a:cs typeface="Helvetica"/>
                <a:sym typeface="Helvetica"/>
              </a:defRPr>
            </a:pPr>
            <a:endParaRPr sz="600" dirty="0">
              <a:solidFill>
                <a:schemeClr val="bg1">
                  <a:lumMod val="95000"/>
                </a:schemeClr>
              </a:solidFill>
              <a:cs typeface="+mn-ea"/>
              <a:sym typeface="+mn-lt"/>
            </a:endParaRPr>
          </a:p>
        </p:txBody>
      </p:sp>
      <p:sp>
        <p:nvSpPr>
          <p:cNvPr id="7" name="页脚占位符 6">
            <a:extLst>
              <a:ext uri="{FF2B5EF4-FFF2-40B4-BE49-F238E27FC236}">
                <a16:creationId xmlns:a16="http://schemas.microsoft.com/office/drawing/2014/main" id="{B4351F30-C90B-4806-856F-F8BC8048CC30}"/>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9" name="灯片编号占位符 8">
            <a:extLst>
              <a:ext uri="{FF2B5EF4-FFF2-40B4-BE49-F238E27FC236}">
                <a16:creationId xmlns:a16="http://schemas.microsoft.com/office/drawing/2014/main" id="{167AB763-921B-4338-B562-7C9A3322F329}"/>
              </a:ext>
            </a:extLst>
          </p:cNvPr>
          <p:cNvSpPr>
            <a:spLocks noGrp="1"/>
          </p:cNvSpPr>
          <p:nvPr>
            <p:ph type="sldNum" sz="quarter" idx="4"/>
          </p:nvPr>
        </p:nvSpPr>
        <p:spPr/>
        <p:txBody>
          <a:bodyPr/>
          <a:lstStyle/>
          <a:p>
            <a:r>
              <a:rPr lang="en-US" altLang="zh-CN"/>
              <a:t>- </a:t>
            </a:r>
            <a:fld id="{A548B57D-AE10-4CF7-A9DF-59FEFA91B28E}" type="slidenum">
              <a:rPr lang="zh-CN" altLang="en-US" smtClean="0"/>
              <a:pPr/>
              <a:t>27</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id="{15E872E1-1031-4710-AEB5-50A65624DF16}"/>
              </a:ext>
            </a:extLst>
          </p:cNvPr>
          <p:cNvSpPr>
            <a:spLocks noGrp="1"/>
          </p:cNvSpPr>
          <p:nvPr>
            <p:ph type="body" sz="quarter" idx="10"/>
          </p:nvPr>
        </p:nvSpPr>
        <p:spPr/>
        <p:txBody>
          <a:bodyPr/>
          <a:lstStyle/>
          <a:p>
            <a:r>
              <a:rPr lang="zh-CN" altLang="en-US" dirty="0">
                <a:sym typeface="+mn-lt"/>
              </a:rPr>
              <a:t>图表举例</a:t>
            </a:r>
          </a:p>
        </p:txBody>
      </p:sp>
      <p:grpSp>
        <p:nvGrpSpPr>
          <p:cNvPr id="2" name="组合 1">
            <a:extLst>
              <a:ext uri="{FF2B5EF4-FFF2-40B4-BE49-F238E27FC236}">
                <a16:creationId xmlns:a16="http://schemas.microsoft.com/office/drawing/2014/main" id="{4A748E42-10C6-4675-8572-5614AAB62B02}"/>
              </a:ext>
            </a:extLst>
          </p:cNvPr>
          <p:cNvGrpSpPr/>
          <p:nvPr/>
        </p:nvGrpSpPr>
        <p:grpSpPr>
          <a:xfrm>
            <a:off x="1913099" y="1967485"/>
            <a:ext cx="605551" cy="605551"/>
            <a:chOff x="2158880" y="2179459"/>
            <a:chExt cx="605551" cy="605551"/>
          </a:xfrm>
        </p:grpSpPr>
        <p:sp>
          <p:nvSpPr>
            <p:cNvPr id="19" name="Shape 3136"/>
            <p:cNvSpPr/>
            <p:nvPr/>
          </p:nvSpPr>
          <p:spPr>
            <a:xfrm>
              <a:off x="2158880" y="2179459"/>
              <a:ext cx="605551" cy="605551"/>
            </a:xfrm>
            <a:prstGeom prst="ellipse">
              <a:avLst/>
            </a:prstGeom>
            <a:solidFill>
              <a:schemeClr val="accent1"/>
            </a:solidFill>
            <a:ln w="12700">
              <a:miter lim="400000"/>
            </a:ln>
          </p:spPr>
          <p:txBody>
            <a:bodyPr lIns="19050" tIns="19050" rIns="19050" bIns="19050" anchor="ctr"/>
            <a:lstStyle/>
            <a:p>
              <a:pPr algn="ctr">
                <a:lnSpc>
                  <a:spcPct val="120000"/>
                </a:lnSpc>
                <a:defRPr sz="1800" cap="all" spc="90" baseline="-22222">
                  <a:solidFill>
                    <a:srgbClr val="FFFFFF"/>
                  </a:solidFill>
                  <a:latin typeface="HK Grotesk Medium"/>
                  <a:ea typeface="HK Grotesk Medium"/>
                  <a:cs typeface="HK Grotesk Medium"/>
                  <a:sym typeface="HK Grotesk Medium"/>
                </a:defRPr>
              </a:pPr>
              <a:endParaRPr sz="1400" dirty="0">
                <a:solidFill>
                  <a:schemeClr val="bg1">
                    <a:lumMod val="95000"/>
                  </a:schemeClr>
                </a:solidFill>
                <a:cs typeface="+mn-ea"/>
                <a:sym typeface="+mn-lt"/>
              </a:endParaRPr>
            </a:p>
          </p:txBody>
        </p:sp>
        <p:sp>
          <p:nvSpPr>
            <p:cNvPr id="23" name="Shape 3140"/>
            <p:cNvSpPr/>
            <p:nvPr/>
          </p:nvSpPr>
          <p:spPr>
            <a:xfrm>
              <a:off x="2252609" y="2339215"/>
              <a:ext cx="418092" cy="286040"/>
            </a:xfrm>
            <a:prstGeom prst="rect">
              <a:avLst/>
            </a:prstGeom>
            <a:ln w="12700">
              <a:miter lim="400000"/>
            </a:ln>
            <a:extLst>
              <a:ext uri="{C572A759-6A51-4108-AA02-DFA0A04FC94B}">
                <ma14:wrappingTextBoxFlag xmlns="" xmlns:c="http://schemas.openxmlformats.org/drawingml/2006/chart" xmlns:a16="http://schemas.microsoft.com/office/drawing/2014/main" xmlns:p14="http://schemas.microsoft.com/office/powerpoint/2010/main" xmlns:mc="http://schemas.openxmlformats.org/markup-compatibility/2006" xmlns:p159="http://schemas.microsoft.com/office/powerpoint/2015/09/main" xmlns:ma14="http://schemas.microsoft.com/office/mac/drawingml/2011/main" val="1"/>
              </a:ext>
            </a:extLst>
          </p:spPr>
          <p:txBody>
            <a:bodyPr lIns="25400" tIns="25400" rIns="25400" bIns="25400" anchor="ctr">
              <a:spAutoFit/>
            </a:bodyPr>
            <a:lstStyle>
              <a:lvl1pPr algn="ctr" defTabSz="762000">
                <a:lnSpc>
                  <a:spcPct val="100000"/>
                </a:lnSpc>
                <a:defRPr sz="2000" spc="59">
                  <a:solidFill>
                    <a:srgbClr val="24262C"/>
                  </a:solidFill>
                  <a:latin typeface="HK Grotesk Medium"/>
                  <a:ea typeface="HK Grotesk Medium"/>
                  <a:cs typeface="HK Grotesk Medium"/>
                  <a:sym typeface="HK Grotesk Medium"/>
                </a:defRPr>
              </a:lvl1pPr>
            </a:lstStyle>
            <a:p>
              <a:pPr>
                <a:lnSpc>
                  <a:spcPct val="120000"/>
                </a:lnSpc>
              </a:pPr>
              <a:r>
                <a:rPr sz="1400" dirty="0">
                  <a:solidFill>
                    <a:schemeClr val="bg1">
                      <a:lumMod val="95000"/>
                    </a:schemeClr>
                  </a:solidFill>
                  <a:latin typeface="+mn-lt"/>
                  <a:ea typeface="+mn-ea"/>
                  <a:cs typeface="+mn-ea"/>
                  <a:sym typeface="+mn-lt"/>
                </a:rPr>
                <a:t>55k</a:t>
              </a:r>
            </a:p>
          </p:txBody>
        </p:sp>
      </p:grpSp>
      <p:grpSp>
        <p:nvGrpSpPr>
          <p:cNvPr id="3" name="组合 2">
            <a:extLst>
              <a:ext uri="{FF2B5EF4-FFF2-40B4-BE49-F238E27FC236}">
                <a16:creationId xmlns:a16="http://schemas.microsoft.com/office/drawing/2014/main" id="{223DAEFF-730F-4D18-BD88-673DA1978B38}"/>
              </a:ext>
            </a:extLst>
          </p:cNvPr>
          <p:cNvGrpSpPr/>
          <p:nvPr/>
        </p:nvGrpSpPr>
        <p:grpSpPr>
          <a:xfrm>
            <a:off x="3055368" y="1967485"/>
            <a:ext cx="605551" cy="605551"/>
            <a:chOff x="3286722" y="2179459"/>
            <a:chExt cx="605551" cy="605551"/>
          </a:xfrm>
        </p:grpSpPr>
        <p:sp>
          <p:nvSpPr>
            <p:cNvPr id="20" name="Shape 3137"/>
            <p:cNvSpPr/>
            <p:nvPr/>
          </p:nvSpPr>
          <p:spPr>
            <a:xfrm>
              <a:off x="3286722" y="2179459"/>
              <a:ext cx="605551" cy="605551"/>
            </a:xfrm>
            <a:prstGeom prst="ellipse">
              <a:avLst/>
            </a:prstGeom>
            <a:solidFill>
              <a:schemeClr val="accent1"/>
            </a:solidFill>
            <a:ln w="12700">
              <a:miter lim="400000"/>
            </a:ln>
          </p:spPr>
          <p:txBody>
            <a:bodyPr lIns="19050" tIns="19050" rIns="19050" bIns="19050" anchor="ctr"/>
            <a:lstStyle/>
            <a:p>
              <a:pPr algn="ctr">
                <a:lnSpc>
                  <a:spcPct val="120000"/>
                </a:lnSpc>
                <a:defRPr sz="1800" cap="all" spc="90" baseline="-22222">
                  <a:solidFill>
                    <a:srgbClr val="FFFFFF"/>
                  </a:solidFill>
                  <a:latin typeface="HK Grotesk Medium"/>
                  <a:ea typeface="HK Grotesk Medium"/>
                  <a:cs typeface="HK Grotesk Medium"/>
                  <a:sym typeface="HK Grotesk Medium"/>
                </a:defRPr>
              </a:pPr>
              <a:endParaRPr sz="1400" dirty="0">
                <a:solidFill>
                  <a:schemeClr val="bg1">
                    <a:lumMod val="95000"/>
                  </a:schemeClr>
                </a:solidFill>
                <a:cs typeface="+mn-ea"/>
                <a:sym typeface="+mn-lt"/>
              </a:endParaRPr>
            </a:p>
          </p:txBody>
        </p:sp>
        <p:sp>
          <p:nvSpPr>
            <p:cNvPr id="24" name="Shape 3141"/>
            <p:cNvSpPr/>
            <p:nvPr/>
          </p:nvSpPr>
          <p:spPr>
            <a:xfrm>
              <a:off x="3380451" y="2339215"/>
              <a:ext cx="418092" cy="286040"/>
            </a:xfrm>
            <a:prstGeom prst="rect">
              <a:avLst/>
            </a:prstGeom>
            <a:ln w="12700">
              <a:miter lim="400000"/>
            </a:ln>
            <a:extLst>
              <a:ext uri="{C572A759-6A51-4108-AA02-DFA0A04FC94B}">
                <ma14:wrappingTextBoxFlag xmlns="" xmlns:c="http://schemas.openxmlformats.org/drawingml/2006/chart" xmlns:a16="http://schemas.microsoft.com/office/drawing/2014/main" xmlns:p14="http://schemas.microsoft.com/office/powerpoint/2010/main" xmlns:mc="http://schemas.openxmlformats.org/markup-compatibility/2006" xmlns:p159="http://schemas.microsoft.com/office/powerpoint/2015/09/main" xmlns:ma14="http://schemas.microsoft.com/office/mac/drawingml/2011/main" val="1"/>
              </a:ext>
            </a:extLst>
          </p:spPr>
          <p:txBody>
            <a:bodyPr lIns="25400" tIns="25400" rIns="25400" bIns="25400" anchor="ctr">
              <a:spAutoFit/>
            </a:bodyPr>
            <a:lstStyle>
              <a:lvl1pPr algn="ctr" defTabSz="762000">
                <a:lnSpc>
                  <a:spcPct val="100000"/>
                </a:lnSpc>
                <a:defRPr sz="2000" spc="59">
                  <a:solidFill>
                    <a:srgbClr val="24262C"/>
                  </a:solidFill>
                  <a:latin typeface="HK Grotesk Medium"/>
                  <a:ea typeface="HK Grotesk Medium"/>
                  <a:cs typeface="HK Grotesk Medium"/>
                  <a:sym typeface="HK Grotesk Medium"/>
                </a:defRPr>
              </a:lvl1pPr>
            </a:lstStyle>
            <a:p>
              <a:pPr>
                <a:lnSpc>
                  <a:spcPct val="120000"/>
                </a:lnSpc>
              </a:pPr>
              <a:r>
                <a:rPr sz="1400" dirty="0">
                  <a:solidFill>
                    <a:schemeClr val="bg1">
                      <a:lumMod val="95000"/>
                    </a:schemeClr>
                  </a:solidFill>
                  <a:latin typeface="+mn-lt"/>
                  <a:ea typeface="+mn-ea"/>
                  <a:cs typeface="+mn-ea"/>
                  <a:sym typeface="+mn-lt"/>
                </a:rPr>
                <a:t>43k</a:t>
              </a:r>
            </a:p>
          </p:txBody>
        </p:sp>
      </p:grpSp>
      <p:grpSp>
        <p:nvGrpSpPr>
          <p:cNvPr id="4" name="组合 3">
            <a:extLst>
              <a:ext uri="{FF2B5EF4-FFF2-40B4-BE49-F238E27FC236}">
                <a16:creationId xmlns:a16="http://schemas.microsoft.com/office/drawing/2014/main" id="{81D65541-6793-406D-ABED-B33AAD4B2FF5}"/>
              </a:ext>
            </a:extLst>
          </p:cNvPr>
          <p:cNvGrpSpPr/>
          <p:nvPr/>
        </p:nvGrpSpPr>
        <p:grpSpPr>
          <a:xfrm>
            <a:off x="4197637" y="1967485"/>
            <a:ext cx="605550" cy="605551"/>
            <a:chOff x="4414564" y="2179459"/>
            <a:chExt cx="605550" cy="605551"/>
          </a:xfrm>
        </p:grpSpPr>
        <p:sp>
          <p:nvSpPr>
            <p:cNvPr id="21" name="Shape 3138"/>
            <p:cNvSpPr/>
            <p:nvPr/>
          </p:nvSpPr>
          <p:spPr>
            <a:xfrm>
              <a:off x="4414564" y="2179459"/>
              <a:ext cx="605550" cy="605551"/>
            </a:xfrm>
            <a:prstGeom prst="ellipse">
              <a:avLst/>
            </a:prstGeom>
            <a:solidFill>
              <a:schemeClr val="accent1"/>
            </a:solidFill>
            <a:ln w="12700">
              <a:miter lim="400000"/>
            </a:ln>
          </p:spPr>
          <p:txBody>
            <a:bodyPr lIns="19050" tIns="19050" rIns="19050" bIns="19050" anchor="ctr"/>
            <a:lstStyle/>
            <a:p>
              <a:pPr algn="ctr">
                <a:lnSpc>
                  <a:spcPct val="120000"/>
                </a:lnSpc>
                <a:defRPr sz="1800" cap="all" spc="90" baseline="-22222">
                  <a:solidFill>
                    <a:srgbClr val="FFFFFF"/>
                  </a:solidFill>
                  <a:latin typeface="HK Grotesk Medium"/>
                  <a:ea typeface="HK Grotesk Medium"/>
                  <a:cs typeface="HK Grotesk Medium"/>
                  <a:sym typeface="HK Grotesk Medium"/>
                </a:defRPr>
              </a:pPr>
              <a:endParaRPr sz="1400" dirty="0">
                <a:solidFill>
                  <a:schemeClr val="bg1">
                    <a:lumMod val="95000"/>
                  </a:schemeClr>
                </a:solidFill>
                <a:cs typeface="+mn-ea"/>
                <a:sym typeface="+mn-lt"/>
              </a:endParaRPr>
            </a:p>
          </p:txBody>
        </p:sp>
        <p:sp>
          <p:nvSpPr>
            <p:cNvPr id="25" name="Shape 3142"/>
            <p:cNvSpPr/>
            <p:nvPr/>
          </p:nvSpPr>
          <p:spPr>
            <a:xfrm>
              <a:off x="4514643" y="2339215"/>
              <a:ext cx="418091" cy="286040"/>
            </a:xfrm>
            <a:prstGeom prst="rect">
              <a:avLst/>
            </a:prstGeom>
            <a:ln w="12700">
              <a:miter lim="400000"/>
            </a:ln>
            <a:extLst>
              <a:ext uri="{C572A759-6A51-4108-AA02-DFA0A04FC94B}">
                <ma14:wrappingTextBoxFlag xmlns="" xmlns:c="http://schemas.openxmlformats.org/drawingml/2006/chart" xmlns:a16="http://schemas.microsoft.com/office/drawing/2014/main" xmlns:p14="http://schemas.microsoft.com/office/powerpoint/2010/main" xmlns:mc="http://schemas.openxmlformats.org/markup-compatibility/2006" xmlns:p159="http://schemas.microsoft.com/office/powerpoint/2015/09/main" xmlns:ma14="http://schemas.microsoft.com/office/mac/drawingml/2011/main" val="1"/>
              </a:ext>
            </a:extLst>
          </p:spPr>
          <p:txBody>
            <a:bodyPr lIns="25400" tIns="25400" rIns="25400" bIns="25400" anchor="ctr">
              <a:spAutoFit/>
            </a:bodyPr>
            <a:lstStyle>
              <a:lvl1pPr algn="ctr" defTabSz="762000">
                <a:lnSpc>
                  <a:spcPct val="100000"/>
                </a:lnSpc>
                <a:defRPr sz="2000" spc="59">
                  <a:solidFill>
                    <a:srgbClr val="24262C"/>
                  </a:solidFill>
                  <a:latin typeface="HK Grotesk Medium"/>
                  <a:ea typeface="HK Grotesk Medium"/>
                  <a:cs typeface="HK Grotesk Medium"/>
                  <a:sym typeface="HK Grotesk Medium"/>
                </a:defRPr>
              </a:lvl1pPr>
            </a:lstStyle>
            <a:p>
              <a:pPr>
                <a:lnSpc>
                  <a:spcPct val="120000"/>
                </a:lnSpc>
              </a:pPr>
              <a:r>
                <a:rPr sz="1400" dirty="0">
                  <a:solidFill>
                    <a:schemeClr val="bg1">
                      <a:lumMod val="95000"/>
                    </a:schemeClr>
                  </a:solidFill>
                  <a:latin typeface="+mn-lt"/>
                  <a:ea typeface="+mn-ea"/>
                  <a:cs typeface="+mn-ea"/>
                  <a:sym typeface="+mn-lt"/>
                </a:rPr>
                <a:t>80k</a:t>
              </a:r>
            </a:p>
          </p:txBody>
        </p:sp>
      </p:grpSp>
      <p:grpSp>
        <p:nvGrpSpPr>
          <p:cNvPr id="5" name="组合 4">
            <a:extLst>
              <a:ext uri="{FF2B5EF4-FFF2-40B4-BE49-F238E27FC236}">
                <a16:creationId xmlns:a16="http://schemas.microsoft.com/office/drawing/2014/main" id="{3BC71F77-5B08-441E-AFB8-5EF0E46F5DA5}"/>
              </a:ext>
            </a:extLst>
          </p:cNvPr>
          <p:cNvGrpSpPr/>
          <p:nvPr/>
        </p:nvGrpSpPr>
        <p:grpSpPr>
          <a:xfrm>
            <a:off x="5339905" y="1967485"/>
            <a:ext cx="605551" cy="605551"/>
            <a:chOff x="5549455" y="2179459"/>
            <a:chExt cx="605551" cy="605551"/>
          </a:xfrm>
        </p:grpSpPr>
        <p:sp>
          <p:nvSpPr>
            <p:cNvPr id="22" name="Shape 3139"/>
            <p:cNvSpPr/>
            <p:nvPr/>
          </p:nvSpPr>
          <p:spPr>
            <a:xfrm>
              <a:off x="5549455" y="2179459"/>
              <a:ext cx="605551" cy="605551"/>
            </a:xfrm>
            <a:prstGeom prst="ellipse">
              <a:avLst/>
            </a:prstGeom>
            <a:solidFill>
              <a:schemeClr val="accent1"/>
            </a:solidFill>
            <a:ln w="12700">
              <a:miter lim="400000"/>
            </a:ln>
          </p:spPr>
          <p:txBody>
            <a:bodyPr lIns="19050" tIns="19050" rIns="19050" bIns="19050" anchor="ctr"/>
            <a:lstStyle/>
            <a:p>
              <a:pPr algn="ctr">
                <a:lnSpc>
                  <a:spcPct val="120000"/>
                </a:lnSpc>
                <a:defRPr sz="1800" cap="all" spc="90" baseline="-22222">
                  <a:solidFill>
                    <a:srgbClr val="FFFFFF"/>
                  </a:solidFill>
                  <a:latin typeface="HK Grotesk Medium"/>
                  <a:ea typeface="HK Grotesk Medium"/>
                  <a:cs typeface="HK Grotesk Medium"/>
                  <a:sym typeface="HK Grotesk Medium"/>
                </a:defRPr>
              </a:pPr>
              <a:endParaRPr sz="1400" dirty="0">
                <a:solidFill>
                  <a:schemeClr val="bg1">
                    <a:lumMod val="95000"/>
                  </a:schemeClr>
                </a:solidFill>
                <a:cs typeface="+mn-ea"/>
                <a:sym typeface="+mn-lt"/>
              </a:endParaRPr>
            </a:p>
          </p:txBody>
        </p:sp>
        <p:sp>
          <p:nvSpPr>
            <p:cNvPr id="26" name="Shape 3143"/>
            <p:cNvSpPr/>
            <p:nvPr/>
          </p:nvSpPr>
          <p:spPr>
            <a:xfrm>
              <a:off x="5643501" y="2339215"/>
              <a:ext cx="418092" cy="286040"/>
            </a:xfrm>
            <a:prstGeom prst="rect">
              <a:avLst/>
            </a:prstGeom>
            <a:ln w="12700">
              <a:miter lim="400000"/>
            </a:ln>
            <a:extLst>
              <a:ext uri="{C572A759-6A51-4108-AA02-DFA0A04FC94B}">
                <ma14:wrappingTextBoxFlag xmlns="" xmlns:c="http://schemas.openxmlformats.org/drawingml/2006/chart" xmlns:a16="http://schemas.microsoft.com/office/drawing/2014/main" xmlns:p14="http://schemas.microsoft.com/office/powerpoint/2010/main" xmlns:mc="http://schemas.openxmlformats.org/markup-compatibility/2006" xmlns:p159="http://schemas.microsoft.com/office/powerpoint/2015/09/main" xmlns:ma14="http://schemas.microsoft.com/office/mac/drawingml/2011/main" val="1"/>
              </a:ext>
            </a:extLst>
          </p:spPr>
          <p:txBody>
            <a:bodyPr lIns="25400" tIns="25400" rIns="25400" bIns="25400" anchor="ctr">
              <a:spAutoFit/>
            </a:bodyPr>
            <a:lstStyle>
              <a:lvl1pPr algn="ctr" defTabSz="762000">
                <a:lnSpc>
                  <a:spcPct val="100000"/>
                </a:lnSpc>
                <a:defRPr sz="2000" spc="59">
                  <a:solidFill>
                    <a:srgbClr val="24262C"/>
                  </a:solidFill>
                  <a:latin typeface="HK Grotesk Medium"/>
                  <a:ea typeface="HK Grotesk Medium"/>
                  <a:cs typeface="HK Grotesk Medium"/>
                  <a:sym typeface="HK Grotesk Medium"/>
                </a:defRPr>
              </a:lvl1pPr>
            </a:lstStyle>
            <a:p>
              <a:pPr>
                <a:lnSpc>
                  <a:spcPct val="120000"/>
                </a:lnSpc>
              </a:pPr>
              <a:r>
                <a:rPr sz="1400" dirty="0">
                  <a:solidFill>
                    <a:schemeClr val="bg1">
                      <a:lumMod val="95000"/>
                    </a:schemeClr>
                  </a:solidFill>
                  <a:latin typeface="+mn-lt"/>
                  <a:ea typeface="+mn-ea"/>
                  <a:cs typeface="+mn-ea"/>
                  <a:sym typeface="+mn-lt"/>
                </a:rPr>
                <a:t>48k</a:t>
              </a:r>
            </a:p>
          </p:txBody>
        </p:sp>
      </p:grpSp>
      <p:grpSp>
        <p:nvGrpSpPr>
          <p:cNvPr id="27" name="组合 26">
            <a:extLst>
              <a:ext uri="{FF2B5EF4-FFF2-40B4-BE49-F238E27FC236}">
                <a16:creationId xmlns:a16="http://schemas.microsoft.com/office/drawing/2014/main" id="{F98294A4-FA04-4046-A0CB-753E20653695}"/>
              </a:ext>
            </a:extLst>
          </p:cNvPr>
          <p:cNvGrpSpPr/>
          <p:nvPr/>
        </p:nvGrpSpPr>
        <p:grpSpPr>
          <a:xfrm>
            <a:off x="6522786" y="2007770"/>
            <a:ext cx="4345659" cy="2987284"/>
            <a:chOff x="727322" y="2572477"/>
            <a:chExt cx="4345659" cy="2987284"/>
          </a:xfrm>
        </p:grpSpPr>
        <p:sp>
          <p:nvSpPr>
            <p:cNvPr id="28" name="Shape 2316">
              <a:extLst>
                <a:ext uri="{FF2B5EF4-FFF2-40B4-BE49-F238E27FC236}">
                  <a16:creationId xmlns:a16="http://schemas.microsoft.com/office/drawing/2014/main" id="{3CCB6CD9-430E-4043-B7B0-587501A0FEF8}"/>
                </a:ext>
              </a:extLst>
            </p:cNvPr>
            <p:cNvSpPr/>
            <p:nvPr/>
          </p:nvSpPr>
          <p:spPr>
            <a:xfrm>
              <a:off x="727322" y="2572477"/>
              <a:ext cx="2886828" cy="540020"/>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spAutoFit/>
            </a:bodyPr>
            <a:lstStyle>
              <a:lvl1pPr algn="r">
                <a:defRPr sz="3000"/>
              </a:lvl1pPr>
            </a:lstStyle>
            <a:p>
              <a:pPr algn="l">
                <a:lnSpc>
                  <a:spcPct val="120000"/>
                </a:lnSpc>
              </a:pPr>
              <a:r>
                <a:rPr lang="zh-CN" altLang="en-US" sz="3200" b="1" dirty="0">
                  <a:solidFill>
                    <a:schemeClr val="accent1"/>
                  </a:solidFill>
                  <a:cs typeface="+mn-ea"/>
                  <a:sym typeface="+mn-lt"/>
                </a:rPr>
                <a:t>标题添加此处</a:t>
              </a:r>
            </a:p>
          </p:txBody>
        </p:sp>
        <p:sp>
          <p:nvSpPr>
            <p:cNvPr id="29" name="Shape 2233">
              <a:extLst>
                <a:ext uri="{FF2B5EF4-FFF2-40B4-BE49-F238E27FC236}">
                  <a16:creationId xmlns:a16="http://schemas.microsoft.com/office/drawing/2014/main" id="{65347CE5-27A6-4707-B2A7-2252BB62045A}"/>
                </a:ext>
              </a:extLst>
            </p:cNvPr>
            <p:cNvSpPr/>
            <p:nvPr/>
          </p:nvSpPr>
          <p:spPr>
            <a:xfrm>
              <a:off x="727322" y="3353813"/>
              <a:ext cx="4345659" cy="2205948"/>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lstStyle>
              <a:lvl1pPr>
                <a:lnSpc>
                  <a:spcPct val="150000"/>
                </a:lnSpc>
                <a:defRPr sz="1800">
                  <a:solidFill>
                    <a:srgbClr val="424242"/>
                  </a:solidFill>
                  <a:latin typeface="HK Grotesk"/>
                  <a:ea typeface="HK Grotesk"/>
                  <a:cs typeface="HK Grotesk"/>
                  <a:sym typeface="HK Grotesk"/>
                </a:defRPr>
              </a:lvl1pPr>
            </a:lstStyle>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a:p>
              <a:r>
                <a:rPr lang="zh-CN" altLang="en-US" dirty="0">
                  <a:solidFill>
                    <a:schemeClr val="tx1">
                      <a:lumMod val="75000"/>
                      <a:lumOff val="25000"/>
                    </a:schemeClr>
                  </a:solidFill>
                  <a:latin typeface="+mn-lt"/>
                  <a:ea typeface="+mn-ea"/>
                  <a:cs typeface="+mn-ea"/>
                  <a:sym typeface="+mn-lt"/>
                </a:rPr>
                <a:t>您的内容打在这里，</a:t>
              </a:r>
            </a:p>
          </p:txBody>
        </p:sp>
      </p:grpSp>
    </p:spTree>
    <p:extLst>
      <p:ext uri="{BB962C8B-B14F-4D97-AF65-F5344CB8AC3E}">
        <p14:creationId xmlns:p14="http://schemas.microsoft.com/office/powerpoint/2010/main" val="2488037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3" name="Chart 3106"/>
          <p:cNvGraphicFramePr/>
          <p:nvPr>
            <p:extLst>
              <p:ext uri="{D42A27DB-BD31-4B8C-83A1-F6EECF244321}">
                <p14:modId xmlns:p14="http://schemas.microsoft.com/office/powerpoint/2010/main" val="3441396182"/>
              </p:ext>
            </p:extLst>
          </p:nvPr>
        </p:nvGraphicFramePr>
        <p:xfrm>
          <a:off x="874713" y="1665288"/>
          <a:ext cx="10442575" cy="2859392"/>
        </p:xfrm>
        <a:graphic>
          <a:graphicData uri="http://schemas.openxmlformats.org/drawingml/2006/chart">
            <c:chart xmlns:c="http://schemas.openxmlformats.org/drawingml/2006/chart" xmlns:r="http://schemas.openxmlformats.org/officeDocument/2006/relationships" r:id="rId3"/>
          </a:graphicData>
        </a:graphic>
      </p:graphicFrame>
      <p:sp>
        <p:nvSpPr>
          <p:cNvPr id="7" name="页脚占位符 6">
            <a:extLst>
              <a:ext uri="{FF2B5EF4-FFF2-40B4-BE49-F238E27FC236}">
                <a16:creationId xmlns:a16="http://schemas.microsoft.com/office/drawing/2014/main" id="{39786002-E525-4769-A4E5-719AA3C29C78}"/>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9234BE46-4762-420F-8914-E40B441E58C7}"/>
              </a:ext>
            </a:extLst>
          </p:cNvPr>
          <p:cNvSpPr>
            <a:spLocks noGrp="1"/>
          </p:cNvSpPr>
          <p:nvPr>
            <p:ph type="sldNum" sz="quarter" idx="4"/>
          </p:nvPr>
        </p:nvSpPr>
        <p:spPr/>
        <p:txBody>
          <a:bodyPr/>
          <a:lstStyle/>
          <a:p>
            <a:r>
              <a:rPr lang="en-US" altLang="zh-CN"/>
              <a:t>- </a:t>
            </a:r>
            <a:fld id="{A548B57D-AE10-4CF7-A9DF-59FEFA91B28E}" type="slidenum">
              <a:rPr lang="zh-CN" altLang="en-US" smtClean="0"/>
              <a:pPr/>
              <a:t>28</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id="{408F8DA2-630C-4499-9890-AA676A2FD35B}"/>
              </a:ext>
            </a:extLst>
          </p:cNvPr>
          <p:cNvSpPr>
            <a:spLocks noGrp="1"/>
          </p:cNvSpPr>
          <p:nvPr>
            <p:ph type="body" sz="quarter" idx="10"/>
          </p:nvPr>
        </p:nvSpPr>
        <p:spPr/>
        <p:txBody>
          <a:bodyPr/>
          <a:lstStyle/>
          <a:p>
            <a:r>
              <a:rPr lang="zh-CN" altLang="en-US" dirty="0">
                <a:sym typeface="+mn-lt"/>
              </a:rPr>
              <a:t>图表举例</a:t>
            </a:r>
          </a:p>
        </p:txBody>
      </p:sp>
      <p:sp>
        <p:nvSpPr>
          <p:cNvPr id="9" name="文本框 8">
            <a:extLst>
              <a:ext uri="{FF2B5EF4-FFF2-40B4-BE49-F238E27FC236}">
                <a16:creationId xmlns:a16="http://schemas.microsoft.com/office/drawing/2014/main" id="{5BB09C27-7837-49D6-948F-6855A4C7688B}"/>
              </a:ext>
            </a:extLst>
          </p:cNvPr>
          <p:cNvSpPr txBox="1"/>
          <p:nvPr/>
        </p:nvSpPr>
        <p:spPr>
          <a:xfrm>
            <a:off x="1076325" y="4625788"/>
            <a:ext cx="10020300" cy="1289456"/>
          </a:xfrm>
          <a:prstGeom prst="rect">
            <a:avLst/>
          </a:prstGeom>
          <a:noFill/>
        </p:spPr>
        <p:txBody>
          <a:bodyPr wrap="square" lIns="0" rIns="0" rtlCol="0">
            <a:spAutoFit/>
          </a:bodyPr>
          <a:lstStyle/>
          <a:p>
            <a:pPr algn="just">
              <a:lnSpc>
                <a:spcPct val="150000"/>
              </a:lnSpc>
            </a:pPr>
            <a:r>
              <a:rPr lang="zh-CN" altLang="en-US" dirty="0">
                <a:solidFill>
                  <a:schemeClr val="tx1">
                    <a:lumMod val="75000"/>
                    <a:lumOff val="25000"/>
                  </a:schemeClr>
                </a:solidFill>
                <a:cs typeface="+mn-ea"/>
                <a:sym typeface="+mn-lt"/>
              </a:rPr>
              <a:t>请输入对图表的描述请输入对图表的描述请输入对图表的描述请输入对图表的描述请输入对图表的描述请输入对图表的描述请输入对图表的描述请输入对图表的描述请输入对图表的描述请输入对图表的描述请输入。</a:t>
            </a:r>
          </a:p>
        </p:txBody>
      </p:sp>
    </p:spTree>
    <p:extLst>
      <p:ext uri="{BB962C8B-B14F-4D97-AF65-F5344CB8AC3E}">
        <p14:creationId xmlns:p14="http://schemas.microsoft.com/office/powerpoint/2010/main" val="30227738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ángulo 22"/>
          <p:cNvSpPr/>
          <p:nvPr/>
        </p:nvSpPr>
        <p:spPr>
          <a:xfrm>
            <a:off x="7459258" y="2854534"/>
            <a:ext cx="1955849" cy="1403141"/>
          </a:xfrm>
          <a:prstGeom prst="rect">
            <a:avLst/>
          </a:prstGeom>
        </p:spPr>
        <p:txBody>
          <a:bodyPr wrap="square">
            <a:spAutoFit/>
          </a:bodyPr>
          <a:lstStyle/>
          <a:p>
            <a:pPr>
              <a:lnSpc>
                <a:spcPct val="120000"/>
              </a:lnSpc>
            </a:pPr>
            <a:r>
              <a:rPr lang="zh-CN" altLang="en-US" sz="1200" dirty="0">
                <a:solidFill>
                  <a:schemeClr val="bg1"/>
                </a:solidFill>
                <a:cs typeface="+mn-ea"/>
                <a:sym typeface="+mn-lt"/>
              </a:rPr>
              <a:t>您的内容打在这里，或者通过复制您文本后，在此框中选择粘贴</a:t>
            </a:r>
            <a:endParaRPr lang="en-US" altLang="zh-CN" sz="1200" dirty="0">
              <a:solidFill>
                <a:schemeClr val="bg1"/>
              </a:solidFill>
              <a:cs typeface="+mn-ea"/>
              <a:sym typeface="+mn-lt"/>
            </a:endParaRPr>
          </a:p>
          <a:p>
            <a:pPr>
              <a:lnSpc>
                <a:spcPct val="120000"/>
              </a:lnSpc>
            </a:pPr>
            <a:r>
              <a:rPr lang="zh-CN" altLang="en-US" sz="1200" dirty="0">
                <a:solidFill>
                  <a:schemeClr val="bg1"/>
                </a:solidFill>
                <a:cs typeface="+mn-ea"/>
                <a:sym typeface="+mn-lt"/>
              </a:rPr>
              <a:t>您的内容打在这里，或者通过复制您的文本后，在此框中选择粘贴</a:t>
            </a:r>
          </a:p>
        </p:txBody>
      </p:sp>
      <p:pic>
        <p:nvPicPr>
          <p:cNvPr id="30" name="图片占位符 29">
            <a:extLst>
              <a:ext uri="{FF2B5EF4-FFF2-40B4-BE49-F238E27FC236}">
                <a16:creationId xmlns:a16="http://schemas.microsoft.com/office/drawing/2014/main" id="{81471B78-BA38-481C-887A-F70F3F42BB8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4991" r="24991"/>
          <a:stretch>
            <a:fillRect/>
          </a:stretch>
        </p:blipFill>
        <p:spPr/>
      </p:pic>
      <p:pic>
        <p:nvPicPr>
          <p:cNvPr id="32" name="图片占位符 31">
            <a:extLst>
              <a:ext uri="{FF2B5EF4-FFF2-40B4-BE49-F238E27FC236}">
                <a16:creationId xmlns:a16="http://schemas.microsoft.com/office/drawing/2014/main" id="{7B95B044-10D6-41E8-952A-7372EE023ADC}"/>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5009" r="25009"/>
          <a:stretch>
            <a:fillRect/>
          </a:stretch>
        </p:blipFill>
        <p:spPr/>
      </p:pic>
      <p:pic>
        <p:nvPicPr>
          <p:cNvPr id="34" name="图片占位符 33">
            <a:extLst>
              <a:ext uri="{FF2B5EF4-FFF2-40B4-BE49-F238E27FC236}">
                <a16:creationId xmlns:a16="http://schemas.microsoft.com/office/drawing/2014/main" id="{32ECA47E-D619-4F45-A703-ED6FBC1E5E3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24991" r="24991"/>
          <a:stretch>
            <a:fillRect/>
          </a:stretch>
        </p:blipFill>
        <p:spPr/>
      </p:pic>
      <p:pic>
        <p:nvPicPr>
          <p:cNvPr id="36" name="图片占位符 35">
            <a:extLst>
              <a:ext uri="{FF2B5EF4-FFF2-40B4-BE49-F238E27FC236}">
                <a16:creationId xmlns:a16="http://schemas.microsoft.com/office/drawing/2014/main" id="{E94496E3-C5C3-47EF-B10A-5DAD3B5822E8}"/>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24991" r="24991"/>
          <a:stretch>
            <a:fillRect/>
          </a:stretch>
        </p:blipFill>
        <p:spPr/>
      </p:pic>
      <p:sp>
        <p:nvSpPr>
          <p:cNvPr id="8" name="页脚占位符 7">
            <a:extLst>
              <a:ext uri="{FF2B5EF4-FFF2-40B4-BE49-F238E27FC236}">
                <a16:creationId xmlns:a16="http://schemas.microsoft.com/office/drawing/2014/main" id="{BB84A60D-2401-4EAD-8445-10CEB789C8F0}"/>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BB4FE2FB-D4F2-4846-ADA4-F4BD714BDBC1}"/>
              </a:ext>
            </a:extLst>
          </p:cNvPr>
          <p:cNvSpPr>
            <a:spLocks noGrp="1"/>
          </p:cNvSpPr>
          <p:nvPr>
            <p:ph type="sldNum" sz="quarter" idx="4"/>
          </p:nvPr>
        </p:nvSpPr>
        <p:spPr/>
        <p:txBody>
          <a:bodyPr/>
          <a:lstStyle/>
          <a:p>
            <a:r>
              <a:rPr lang="en-US" altLang="zh-CN"/>
              <a:t>- </a:t>
            </a:r>
            <a:fld id="{A548B57D-AE10-4CF7-A9DF-59FEFA91B28E}" type="slidenum">
              <a:rPr lang="zh-CN" altLang="en-US" smtClean="0"/>
              <a:pPr/>
              <a:t>29</a:t>
            </a:fld>
            <a:r>
              <a:rPr lang="zh-CN" altLang="en-US"/>
              <a:t> </a:t>
            </a:r>
            <a:r>
              <a:rPr lang="en-US" altLang="zh-CN"/>
              <a:t>-</a:t>
            </a:r>
            <a:endParaRPr lang="zh-CN" altLang="en-US" dirty="0"/>
          </a:p>
        </p:txBody>
      </p:sp>
      <p:sp>
        <p:nvSpPr>
          <p:cNvPr id="15" name="文本占位符 14">
            <a:extLst>
              <a:ext uri="{FF2B5EF4-FFF2-40B4-BE49-F238E27FC236}">
                <a16:creationId xmlns:a16="http://schemas.microsoft.com/office/drawing/2014/main" id="{F4214BB0-CAFF-4460-8B6E-18525B8597D7}"/>
              </a:ext>
            </a:extLst>
          </p:cNvPr>
          <p:cNvSpPr>
            <a:spLocks noGrp="1"/>
          </p:cNvSpPr>
          <p:nvPr>
            <p:ph type="body" sz="quarter" idx="14"/>
          </p:nvPr>
        </p:nvSpPr>
        <p:spPr/>
        <p:txBody>
          <a:bodyPr/>
          <a:lstStyle/>
          <a:p>
            <a:r>
              <a:rPr lang="zh-CN" altLang="en-US" dirty="0">
                <a:sym typeface="+mn-lt"/>
              </a:rPr>
              <a:t>图片举例</a:t>
            </a:r>
          </a:p>
        </p:txBody>
      </p:sp>
      <p:sp>
        <p:nvSpPr>
          <p:cNvPr id="16" name="Rectángulo 12">
            <a:extLst>
              <a:ext uri="{FF2B5EF4-FFF2-40B4-BE49-F238E27FC236}">
                <a16:creationId xmlns:a16="http://schemas.microsoft.com/office/drawing/2014/main" id="{C7F02CD6-3C40-4213-AA6B-BE0476B32716}"/>
              </a:ext>
            </a:extLst>
          </p:cNvPr>
          <p:cNvSpPr/>
          <p:nvPr/>
        </p:nvSpPr>
        <p:spPr>
          <a:xfrm>
            <a:off x="391002" y="4990227"/>
            <a:ext cx="2074044" cy="58708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cs typeface="+mn-ea"/>
                <a:sym typeface="+mn-lt"/>
              </a:rPr>
              <a:t>您的内容打在这里，或者通过复制您的文本后</a:t>
            </a:r>
          </a:p>
        </p:txBody>
      </p:sp>
      <p:sp>
        <p:nvSpPr>
          <p:cNvPr id="17" name="Rectángulo 13">
            <a:extLst>
              <a:ext uri="{FF2B5EF4-FFF2-40B4-BE49-F238E27FC236}">
                <a16:creationId xmlns:a16="http://schemas.microsoft.com/office/drawing/2014/main" id="{AC06C418-F775-4D3B-AACE-8900C3D71F6B}"/>
              </a:ext>
            </a:extLst>
          </p:cNvPr>
          <p:cNvSpPr/>
          <p:nvPr/>
        </p:nvSpPr>
        <p:spPr>
          <a:xfrm>
            <a:off x="822730" y="4559853"/>
            <a:ext cx="1210589" cy="430374"/>
          </a:xfrm>
          <a:prstGeom prst="rect">
            <a:avLst/>
          </a:prstGeom>
        </p:spPr>
        <p:txBody>
          <a:bodyPr wrap="none">
            <a:spAutoFit/>
          </a:bodyPr>
          <a:lstStyle/>
          <a:p>
            <a:pPr algn="ctr">
              <a:lnSpc>
                <a:spcPct val="120000"/>
              </a:lnSpc>
            </a:pPr>
            <a:r>
              <a:rPr lang="zh-CN" altLang="en-US" sz="2000" b="1" dirty="0">
                <a:solidFill>
                  <a:schemeClr val="accent1"/>
                </a:solidFill>
                <a:cs typeface="+mn-ea"/>
                <a:sym typeface="+mn-lt"/>
              </a:rPr>
              <a:t>文字添加</a:t>
            </a:r>
          </a:p>
        </p:txBody>
      </p:sp>
      <p:sp>
        <p:nvSpPr>
          <p:cNvPr id="18" name="Rectángulo 12">
            <a:extLst>
              <a:ext uri="{FF2B5EF4-FFF2-40B4-BE49-F238E27FC236}">
                <a16:creationId xmlns:a16="http://schemas.microsoft.com/office/drawing/2014/main" id="{8E19AF02-C7F9-4CD9-8126-8675D781EDF6}"/>
              </a:ext>
            </a:extLst>
          </p:cNvPr>
          <p:cNvSpPr/>
          <p:nvPr/>
        </p:nvSpPr>
        <p:spPr>
          <a:xfrm>
            <a:off x="2696758" y="4990227"/>
            <a:ext cx="2074044" cy="58708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cs typeface="+mn-ea"/>
                <a:sym typeface="+mn-lt"/>
              </a:rPr>
              <a:t>您的内容打在这里，或者通过复制您的文本后</a:t>
            </a:r>
          </a:p>
        </p:txBody>
      </p:sp>
      <p:sp>
        <p:nvSpPr>
          <p:cNvPr id="19" name="Rectángulo 13">
            <a:extLst>
              <a:ext uri="{FF2B5EF4-FFF2-40B4-BE49-F238E27FC236}">
                <a16:creationId xmlns:a16="http://schemas.microsoft.com/office/drawing/2014/main" id="{A764126D-1329-45A7-B911-DC7C75E2A0EB}"/>
              </a:ext>
            </a:extLst>
          </p:cNvPr>
          <p:cNvSpPr/>
          <p:nvPr/>
        </p:nvSpPr>
        <p:spPr>
          <a:xfrm>
            <a:off x="3197463" y="4559853"/>
            <a:ext cx="1210589" cy="430374"/>
          </a:xfrm>
          <a:prstGeom prst="rect">
            <a:avLst/>
          </a:prstGeom>
        </p:spPr>
        <p:txBody>
          <a:bodyPr wrap="none">
            <a:spAutoFit/>
          </a:bodyPr>
          <a:lstStyle/>
          <a:p>
            <a:pPr algn="ctr">
              <a:lnSpc>
                <a:spcPct val="120000"/>
              </a:lnSpc>
            </a:pPr>
            <a:r>
              <a:rPr lang="zh-CN" altLang="en-US" sz="2000" b="1" dirty="0">
                <a:solidFill>
                  <a:schemeClr val="accent1"/>
                </a:solidFill>
                <a:cs typeface="+mn-ea"/>
                <a:sym typeface="+mn-lt"/>
              </a:rPr>
              <a:t>文字添加</a:t>
            </a:r>
          </a:p>
        </p:txBody>
      </p:sp>
      <p:sp>
        <p:nvSpPr>
          <p:cNvPr id="20" name="Rectángulo 12">
            <a:extLst>
              <a:ext uri="{FF2B5EF4-FFF2-40B4-BE49-F238E27FC236}">
                <a16:creationId xmlns:a16="http://schemas.microsoft.com/office/drawing/2014/main" id="{62D12464-470E-46F6-967B-222C7E176A38}"/>
              </a:ext>
            </a:extLst>
          </p:cNvPr>
          <p:cNvSpPr/>
          <p:nvPr/>
        </p:nvSpPr>
        <p:spPr>
          <a:xfrm>
            <a:off x="5058978" y="4990227"/>
            <a:ext cx="2074044" cy="58708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cs typeface="+mn-ea"/>
                <a:sym typeface="+mn-lt"/>
              </a:rPr>
              <a:t>您的内容打在这里，或者通过复制您的文本后</a:t>
            </a:r>
          </a:p>
        </p:txBody>
      </p:sp>
      <p:sp>
        <p:nvSpPr>
          <p:cNvPr id="21" name="Rectángulo 13">
            <a:extLst>
              <a:ext uri="{FF2B5EF4-FFF2-40B4-BE49-F238E27FC236}">
                <a16:creationId xmlns:a16="http://schemas.microsoft.com/office/drawing/2014/main" id="{2A027847-45C3-4774-86BD-777AD9CFA4BC}"/>
              </a:ext>
            </a:extLst>
          </p:cNvPr>
          <p:cNvSpPr/>
          <p:nvPr/>
        </p:nvSpPr>
        <p:spPr>
          <a:xfrm>
            <a:off x="5490706" y="4559853"/>
            <a:ext cx="1210589" cy="430374"/>
          </a:xfrm>
          <a:prstGeom prst="rect">
            <a:avLst/>
          </a:prstGeom>
        </p:spPr>
        <p:txBody>
          <a:bodyPr wrap="none">
            <a:spAutoFit/>
          </a:bodyPr>
          <a:lstStyle/>
          <a:p>
            <a:pPr algn="ctr">
              <a:lnSpc>
                <a:spcPct val="120000"/>
              </a:lnSpc>
            </a:pPr>
            <a:r>
              <a:rPr lang="zh-CN" altLang="en-US" sz="2000" b="1" dirty="0">
                <a:solidFill>
                  <a:schemeClr val="accent1"/>
                </a:solidFill>
                <a:cs typeface="+mn-ea"/>
                <a:sym typeface="+mn-lt"/>
              </a:rPr>
              <a:t>文字添加</a:t>
            </a:r>
          </a:p>
        </p:txBody>
      </p:sp>
      <p:sp>
        <p:nvSpPr>
          <p:cNvPr id="22" name="Rectángulo 12">
            <a:extLst>
              <a:ext uri="{FF2B5EF4-FFF2-40B4-BE49-F238E27FC236}">
                <a16:creationId xmlns:a16="http://schemas.microsoft.com/office/drawing/2014/main" id="{FED4FAA0-B115-494E-813C-23E7CB5F936E}"/>
              </a:ext>
            </a:extLst>
          </p:cNvPr>
          <p:cNvSpPr/>
          <p:nvPr/>
        </p:nvSpPr>
        <p:spPr>
          <a:xfrm>
            <a:off x="9674947" y="4990227"/>
            <a:ext cx="2074044" cy="58708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cs typeface="+mn-ea"/>
                <a:sym typeface="+mn-lt"/>
              </a:rPr>
              <a:t>您的内容打在这里，或者通过复制您的文本后</a:t>
            </a:r>
          </a:p>
        </p:txBody>
      </p:sp>
      <p:sp>
        <p:nvSpPr>
          <p:cNvPr id="23" name="Rectángulo 13">
            <a:extLst>
              <a:ext uri="{FF2B5EF4-FFF2-40B4-BE49-F238E27FC236}">
                <a16:creationId xmlns:a16="http://schemas.microsoft.com/office/drawing/2014/main" id="{1D0AD74A-C2B6-49CA-918D-1EEC68598105}"/>
              </a:ext>
            </a:extLst>
          </p:cNvPr>
          <p:cNvSpPr/>
          <p:nvPr/>
        </p:nvSpPr>
        <p:spPr>
          <a:xfrm>
            <a:off x="10106675" y="4559853"/>
            <a:ext cx="1210589" cy="430374"/>
          </a:xfrm>
          <a:prstGeom prst="rect">
            <a:avLst/>
          </a:prstGeom>
        </p:spPr>
        <p:txBody>
          <a:bodyPr wrap="none">
            <a:spAutoFit/>
          </a:bodyPr>
          <a:lstStyle/>
          <a:p>
            <a:pPr algn="ctr">
              <a:lnSpc>
                <a:spcPct val="120000"/>
              </a:lnSpc>
            </a:pPr>
            <a:r>
              <a:rPr lang="zh-CN" altLang="en-US" sz="2000" b="1" dirty="0">
                <a:solidFill>
                  <a:schemeClr val="accent1"/>
                </a:solidFill>
                <a:cs typeface="+mn-ea"/>
                <a:sym typeface="+mn-lt"/>
              </a:rPr>
              <a:t>文字添加</a:t>
            </a:r>
          </a:p>
        </p:txBody>
      </p:sp>
    </p:spTree>
    <p:extLst>
      <p:ext uri="{BB962C8B-B14F-4D97-AF65-F5344CB8AC3E}">
        <p14:creationId xmlns:p14="http://schemas.microsoft.com/office/powerpoint/2010/main" val="2363720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天空, 树, 道路, 户外&#10;&#10;已生成极高可信度的说明">
            <a:extLst>
              <a:ext uri="{FF2B5EF4-FFF2-40B4-BE49-F238E27FC236}">
                <a16:creationId xmlns:a16="http://schemas.microsoft.com/office/drawing/2014/main" id="{0E5FD8F9-1A1F-46C1-B24A-81D009D43ED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32764" b="32764"/>
          <a:stretch/>
        </p:blipFill>
        <p:spPr/>
      </p:pic>
      <p:sp>
        <p:nvSpPr>
          <p:cNvPr id="78" name="箭头: 五边形 77">
            <a:extLst>
              <a:ext uri="{FF2B5EF4-FFF2-40B4-BE49-F238E27FC236}">
                <a16:creationId xmlns:a16="http://schemas.microsoft.com/office/drawing/2014/main" id="{FDE88706-7749-4354-BB3F-94F90ADFB566}"/>
              </a:ext>
            </a:extLst>
          </p:cNvPr>
          <p:cNvSpPr/>
          <p:nvPr/>
        </p:nvSpPr>
        <p:spPr>
          <a:xfrm rot="5400000">
            <a:off x="4695650" y="-3694800"/>
            <a:ext cx="2800703" cy="12192002"/>
          </a:xfrm>
          <a:prstGeom prst="homePlate">
            <a:avLst>
              <a:gd name="adj" fmla="val 12899"/>
            </a:avLst>
          </a:prstGeom>
          <a:gradFill>
            <a:gsLst>
              <a:gs pos="19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55" name="组合 54">
            <a:extLst>
              <a:ext uri="{FF2B5EF4-FFF2-40B4-BE49-F238E27FC236}">
                <a16:creationId xmlns:a16="http://schemas.microsoft.com/office/drawing/2014/main" id="{22E040F4-6429-470F-9846-F7BD97BCF718}"/>
              </a:ext>
            </a:extLst>
          </p:cNvPr>
          <p:cNvGrpSpPr/>
          <p:nvPr/>
        </p:nvGrpSpPr>
        <p:grpSpPr>
          <a:xfrm>
            <a:off x="1165639" y="3938170"/>
            <a:ext cx="4749493" cy="793548"/>
            <a:chOff x="1165639" y="4151998"/>
            <a:chExt cx="4749493" cy="793548"/>
          </a:xfrm>
        </p:grpSpPr>
        <p:sp>
          <p:nvSpPr>
            <p:cNvPr id="16" name="iṩ1îḍe">
              <a:extLst>
                <a:ext uri="{FF2B5EF4-FFF2-40B4-BE49-F238E27FC236}">
                  <a16:creationId xmlns:a16="http://schemas.microsoft.com/office/drawing/2014/main" id="{48A7BCF5-F41F-4D5A-B97F-C9B464FCFF83}"/>
                </a:ext>
              </a:extLst>
            </p:cNvPr>
            <p:cNvSpPr txBox="1"/>
            <p:nvPr/>
          </p:nvSpPr>
          <p:spPr>
            <a:xfrm>
              <a:off x="1165639" y="4182964"/>
              <a:ext cx="1157948" cy="646331"/>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01.</a:t>
              </a:r>
            </a:p>
          </p:txBody>
        </p:sp>
        <p:grpSp>
          <p:nvGrpSpPr>
            <p:cNvPr id="17" name="iṣḷïdê">
              <a:extLst>
                <a:ext uri="{FF2B5EF4-FFF2-40B4-BE49-F238E27FC236}">
                  <a16:creationId xmlns:a16="http://schemas.microsoft.com/office/drawing/2014/main" id="{31D56882-2806-481D-8027-CCFA10A119D2}"/>
                </a:ext>
              </a:extLst>
            </p:cNvPr>
            <p:cNvGrpSpPr/>
            <p:nvPr/>
          </p:nvGrpSpPr>
          <p:grpSpPr>
            <a:xfrm>
              <a:off x="2323587" y="4151998"/>
              <a:ext cx="3591545" cy="793548"/>
              <a:chOff x="2612485" y="3985743"/>
              <a:chExt cx="3591545" cy="793548"/>
            </a:xfrm>
          </p:grpSpPr>
          <p:sp>
            <p:nvSpPr>
              <p:cNvPr id="18" name="îŝ1íḍe">
                <a:extLst>
                  <a:ext uri="{FF2B5EF4-FFF2-40B4-BE49-F238E27FC236}">
                    <a16:creationId xmlns:a16="http://schemas.microsoft.com/office/drawing/2014/main" id="{D20B83A1-021B-49A4-A96F-FDAB9385C628}"/>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19" name="îṥľïḓe">
                <a:extLst>
                  <a:ext uri="{FF2B5EF4-FFF2-40B4-BE49-F238E27FC236}">
                    <a16:creationId xmlns:a16="http://schemas.microsoft.com/office/drawing/2014/main" id="{B0F3614F-4AEC-427C-931B-B845340CFF67}"/>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sp>
        <p:nvSpPr>
          <p:cNvPr id="29" name="矩形 28">
            <a:extLst>
              <a:ext uri="{FF2B5EF4-FFF2-40B4-BE49-F238E27FC236}">
                <a16:creationId xmlns:a16="http://schemas.microsoft.com/office/drawing/2014/main" id="{5DBBF86F-C30E-449B-B2B6-94EFB94D141F}"/>
              </a:ext>
            </a:extLst>
          </p:cNvPr>
          <p:cNvSpPr/>
          <p:nvPr/>
        </p:nvSpPr>
        <p:spPr>
          <a:xfrm>
            <a:off x="4875154" y="2924388"/>
            <a:ext cx="2441694" cy="628955"/>
          </a:xfrm>
          <a:prstGeom prst="rect">
            <a:avLst/>
          </a:prstGeom>
        </p:spPr>
        <p:txBody>
          <a:bodyPr wrap="none">
            <a:spAutoFit/>
          </a:bodyPr>
          <a:lstStyle/>
          <a:p>
            <a:pPr algn="ctr">
              <a:lnSpc>
                <a:spcPct val="120000"/>
              </a:lnSpc>
            </a:pPr>
            <a:r>
              <a:rPr lang="en-US" altLang="zh-CN" sz="3200" b="1" dirty="0">
                <a:solidFill>
                  <a:schemeClr val="bg1"/>
                </a:solidFill>
                <a:cs typeface="+mn-ea"/>
                <a:sym typeface="+mn-lt"/>
              </a:rPr>
              <a:t>CONTENTS</a:t>
            </a:r>
            <a:endParaRPr lang="zh-CN" altLang="en-US" sz="3200" b="1" dirty="0">
              <a:solidFill>
                <a:schemeClr val="bg1"/>
              </a:solidFill>
              <a:cs typeface="+mn-ea"/>
              <a:sym typeface="+mn-lt"/>
            </a:endParaRPr>
          </a:p>
        </p:txBody>
      </p:sp>
      <p:grpSp>
        <p:nvGrpSpPr>
          <p:cNvPr id="58" name="组合 57">
            <a:extLst>
              <a:ext uri="{FF2B5EF4-FFF2-40B4-BE49-F238E27FC236}">
                <a16:creationId xmlns:a16="http://schemas.microsoft.com/office/drawing/2014/main" id="{45549DB2-B6F3-4686-B2D1-2AFC4EC3D34F}"/>
              </a:ext>
            </a:extLst>
          </p:cNvPr>
          <p:cNvGrpSpPr/>
          <p:nvPr/>
        </p:nvGrpSpPr>
        <p:grpSpPr>
          <a:xfrm>
            <a:off x="6046169" y="3938170"/>
            <a:ext cx="4749493" cy="793548"/>
            <a:chOff x="6046169" y="4151998"/>
            <a:chExt cx="4749493" cy="793548"/>
          </a:xfrm>
        </p:grpSpPr>
        <p:sp>
          <p:nvSpPr>
            <p:cNvPr id="24" name="ï$ľïde">
              <a:extLst>
                <a:ext uri="{FF2B5EF4-FFF2-40B4-BE49-F238E27FC236}">
                  <a16:creationId xmlns:a16="http://schemas.microsoft.com/office/drawing/2014/main" id="{EED394D1-2A87-487D-8310-AB562D0833E8}"/>
                </a:ext>
              </a:extLst>
            </p:cNvPr>
            <p:cNvSpPr txBox="1"/>
            <p:nvPr/>
          </p:nvSpPr>
          <p:spPr>
            <a:xfrm>
              <a:off x="6046169" y="4182964"/>
              <a:ext cx="1157948" cy="646331"/>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2</a:t>
              </a:r>
              <a:r>
                <a:rPr lang="en-US" sz="3600" b="1" i="1" dirty="0">
                  <a:solidFill>
                    <a:schemeClr val="accent1"/>
                  </a:solidFill>
                  <a:cs typeface="+mn-ea"/>
                  <a:sym typeface="+mn-lt"/>
                </a:rPr>
                <a:t>.</a:t>
              </a:r>
            </a:p>
          </p:txBody>
        </p:sp>
        <p:grpSp>
          <p:nvGrpSpPr>
            <p:cNvPr id="49" name="iṣḷïdê">
              <a:extLst>
                <a:ext uri="{FF2B5EF4-FFF2-40B4-BE49-F238E27FC236}">
                  <a16:creationId xmlns:a16="http://schemas.microsoft.com/office/drawing/2014/main" id="{D38D5D29-C80E-4934-869D-91A7E15D525D}"/>
                </a:ext>
              </a:extLst>
            </p:cNvPr>
            <p:cNvGrpSpPr/>
            <p:nvPr/>
          </p:nvGrpSpPr>
          <p:grpSpPr>
            <a:xfrm>
              <a:off x="7204117" y="4151998"/>
              <a:ext cx="3591545" cy="793548"/>
              <a:chOff x="2612485" y="3985743"/>
              <a:chExt cx="3591545" cy="793548"/>
            </a:xfrm>
          </p:grpSpPr>
          <p:sp>
            <p:nvSpPr>
              <p:cNvPr id="50" name="îŝ1íḍe">
                <a:extLst>
                  <a:ext uri="{FF2B5EF4-FFF2-40B4-BE49-F238E27FC236}">
                    <a16:creationId xmlns:a16="http://schemas.microsoft.com/office/drawing/2014/main" id="{4884D73D-AC6D-4DA9-9C97-14CE8E882E23}"/>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51" name="îṥľïḓe">
                <a:extLst>
                  <a:ext uri="{FF2B5EF4-FFF2-40B4-BE49-F238E27FC236}">
                    <a16:creationId xmlns:a16="http://schemas.microsoft.com/office/drawing/2014/main" id="{DE0696B9-DC1B-4CFB-99E3-7B41CF3E7D44}"/>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35" name="组合 34">
            <a:extLst>
              <a:ext uri="{FF2B5EF4-FFF2-40B4-BE49-F238E27FC236}">
                <a16:creationId xmlns:a16="http://schemas.microsoft.com/office/drawing/2014/main" id="{19A4911D-E723-47EC-902C-2F84BEDB3845}"/>
              </a:ext>
            </a:extLst>
          </p:cNvPr>
          <p:cNvGrpSpPr/>
          <p:nvPr/>
        </p:nvGrpSpPr>
        <p:grpSpPr>
          <a:xfrm>
            <a:off x="1165639" y="4781033"/>
            <a:ext cx="4749493" cy="793548"/>
            <a:chOff x="1165639" y="4151998"/>
            <a:chExt cx="4749493" cy="793548"/>
          </a:xfrm>
        </p:grpSpPr>
        <p:sp>
          <p:nvSpPr>
            <p:cNvPr id="36" name="iṩ1îḍe">
              <a:extLst>
                <a:ext uri="{FF2B5EF4-FFF2-40B4-BE49-F238E27FC236}">
                  <a16:creationId xmlns:a16="http://schemas.microsoft.com/office/drawing/2014/main" id="{387243A8-3F44-4006-ABF4-F9B77EC0E38E}"/>
                </a:ext>
              </a:extLst>
            </p:cNvPr>
            <p:cNvSpPr txBox="1"/>
            <p:nvPr/>
          </p:nvSpPr>
          <p:spPr>
            <a:xfrm>
              <a:off x="1165639" y="4182964"/>
              <a:ext cx="1157948" cy="646331"/>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3</a:t>
              </a:r>
              <a:r>
                <a:rPr lang="en-US" sz="3600" b="1" i="1" dirty="0">
                  <a:solidFill>
                    <a:schemeClr val="accent1"/>
                  </a:solidFill>
                  <a:cs typeface="+mn-ea"/>
                  <a:sym typeface="+mn-lt"/>
                </a:rPr>
                <a:t>.</a:t>
              </a:r>
            </a:p>
          </p:txBody>
        </p:sp>
        <p:grpSp>
          <p:nvGrpSpPr>
            <p:cNvPr id="37" name="iṣḷïdê">
              <a:extLst>
                <a:ext uri="{FF2B5EF4-FFF2-40B4-BE49-F238E27FC236}">
                  <a16:creationId xmlns:a16="http://schemas.microsoft.com/office/drawing/2014/main" id="{267AD64A-ABDB-4973-B572-C8CD86E3F55C}"/>
                </a:ext>
              </a:extLst>
            </p:cNvPr>
            <p:cNvGrpSpPr/>
            <p:nvPr/>
          </p:nvGrpSpPr>
          <p:grpSpPr>
            <a:xfrm>
              <a:off x="2323587" y="4151998"/>
              <a:ext cx="3591545" cy="793548"/>
              <a:chOff x="2612485" y="3985743"/>
              <a:chExt cx="3591545" cy="793548"/>
            </a:xfrm>
          </p:grpSpPr>
          <p:sp>
            <p:nvSpPr>
              <p:cNvPr id="38" name="îŝ1íḍe">
                <a:extLst>
                  <a:ext uri="{FF2B5EF4-FFF2-40B4-BE49-F238E27FC236}">
                    <a16:creationId xmlns:a16="http://schemas.microsoft.com/office/drawing/2014/main" id="{DA37A339-522C-421F-AFC2-B2F9D9F17C85}"/>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39" name="îṥľïḓe">
                <a:extLst>
                  <a:ext uri="{FF2B5EF4-FFF2-40B4-BE49-F238E27FC236}">
                    <a16:creationId xmlns:a16="http://schemas.microsoft.com/office/drawing/2014/main" id="{46BECA69-05CE-4531-AE02-DCCD3C4675E8}"/>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40" name="组合 39">
            <a:extLst>
              <a:ext uri="{FF2B5EF4-FFF2-40B4-BE49-F238E27FC236}">
                <a16:creationId xmlns:a16="http://schemas.microsoft.com/office/drawing/2014/main" id="{CF769038-5E86-43D9-BE6D-05D38B9BA699}"/>
              </a:ext>
            </a:extLst>
          </p:cNvPr>
          <p:cNvGrpSpPr/>
          <p:nvPr/>
        </p:nvGrpSpPr>
        <p:grpSpPr>
          <a:xfrm>
            <a:off x="6046169" y="4781033"/>
            <a:ext cx="4749493" cy="793548"/>
            <a:chOff x="6046169" y="4151998"/>
            <a:chExt cx="4749493" cy="793548"/>
          </a:xfrm>
        </p:grpSpPr>
        <p:sp>
          <p:nvSpPr>
            <p:cNvPr id="41" name="ï$ľïde">
              <a:extLst>
                <a:ext uri="{FF2B5EF4-FFF2-40B4-BE49-F238E27FC236}">
                  <a16:creationId xmlns:a16="http://schemas.microsoft.com/office/drawing/2014/main" id="{8ED171AE-A96D-4CA6-873A-DFBBE1DA4A12}"/>
                </a:ext>
              </a:extLst>
            </p:cNvPr>
            <p:cNvSpPr txBox="1"/>
            <p:nvPr/>
          </p:nvSpPr>
          <p:spPr>
            <a:xfrm>
              <a:off x="6046169" y="4182964"/>
              <a:ext cx="1157948" cy="646331"/>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4</a:t>
              </a:r>
              <a:r>
                <a:rPr lang="en-US" sz="3600" b="1" i="1" dirty="0">
                  <a:solidFill>
                    <a:schemeClr val="accent1"/>
                  </a:solidFill>
                  <a:cs typeface="+mn-ea"/>
                  <a:sym typeface="+mn-lt"/>
                </a:rPr>
                <a:t>.</a:t>
              </a:r>
            </a:p>
          </p:txBody>
        </p:sp>
        <p:grpSp>
          <p:nvGrpSpPr>
            <p:cNvPr id="42" name="iṣḷïdê">
              <a:extLst>
                <a:ext uri="{FF2B5EF4-FFF2-40B4-BE49-F238E27FC236}">
                  <a16:creationId xmlns:a16="http://schemas.microsoft.com/office/drawing/2014/main" id="{F7EB4CB8-E6AC-4A15-8DC6-6ACA5C1F4ACD}"/>
                </a:ext>
              </a:extLst>
            </p:cNvPr>
            <p:cNvGrpSpPr/>
            <p:nvPr/>
          </p:nvGrpSpPr>
          <p:grpSpPr>
            <a:xfrm>
              <a:off x="7204117" y="4151998"/>
              <a:ext cx="3591545" cy="793548"/>
              <a:chOff x="2612485" y="3985743"/>
              <a:chExt cx="3591545" cy="793548"/>
            </a:xfrm>
          </p:grpSpPr>
          <p:sp>
            <p:nvSpPr>
              <p:cNvPr id="43" name="îŝ1íḍe">
                <a:extLst>
                  <a:ext uri="{FF2B5EF4-FFF2-40B4-BE49-F238E27FC236}">
                    <a16:creationId xmlns:a16="http://schemas.microsoft.com/office/drawing/2014/main" id="{9197D7E4-B045-4B06-B67F-CDC76023ABA5}"/>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44" name="îṥľïḓe">
                <a:extLst>
                  <a:ext uri="{FF2B5EF4-FFF2-40B4-BE49-F238E27FC236}">
                    <a16:creationId xmlns:a16="http://schemas.microsoft.com/office/drawing/2014/main" id="{1F01A738-2056-4F17-B450-D6DADFC01637}"/>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45" name="组合 44">
            <a:extLst>
              <a:ext uri="{FF2B5EF4-FFF2-40B4-BE49-F238E27FC236}">
                <a16:creationId xmlns:a16="http://schemas.microsoft.com/office/drawing/2014/main" id="{A818FA64-75D9-4939-A58D-35C0BA5D9EA6}"/>
              </a:ext>
            </a:extLst>
          </p:cNvPr>
          <p:cNvGrpSpPr/>
          <p:nvPr/>
        </p:nvGrpSpPr>
        <p:grpSpPr>
          <a:xfrm>
            <a:off x="1165639" y="5623896"/>
            <a:ext cx="4749493" cy="793548"/>
            <a:chOff x="1165639" y="4151998"/>
            <a:chExt cx="4749493" cy="793548"/>
          </a:xfrm>
        </p:grpSpPr>
        <p:sp>
          <p:nvSpPr>
            <p:cNvPr id="69" name="iṩ1îḍe">
              <a:extLst>
                <a:ext uri="{FF2B5EF4-FFF2-40B4-BE49-F238E27FC236}">
                  <a16:creationId xmlns:a16="http://schemas.microsoft.com/office/drawing/2014/main" id="{9E05BA24-B139-47E9-B438-7F8A314ECA0E}"/>
                </a:ext>
              </a:extLst>
            </p:cNvPr>
            <p:cNvSpPr txBox="1"/>
            <p:nvPr/>
          </p:nvSpPr>
          <p:spPr>
            <a:xfrm>
              <a:off x="1165639" y="4182964"/>
              <a:ext cx="1157948" cy="646331"/>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5</a:t>
              </a:r>
              <a:r>
                <a:rPr lang="en-US" sz="3600" b="1" i="1" dirty="0">
                  <a:solidFill>
                    <a:schemeClr val="accent1"/>
                  </a:solidFill>
                  <a:cs typeface="+mn-ea"/>
                  <a:sym typeface="+mn-lt"/>
                </a:rPr>
                <a:t>.</a:t>
              </a:r>
            </a:p>
          </p:txBody>
        </p:sp>
        <p:grpSp>
          <p:nvGrpSpPr>
            <p:cNvPr id="70" name="iṣḷïdê">
              <a:extLst>
                <a:ext uri="{FF2B5EF4-FFF2-40B4-BE49-F238E27FC236}">
                  <a16:creationId xmlns:a16="http://schemas.microsoft.com/office/drawing/2014/main" id="{C9200F3F-4448-4A05-927B-17C5CE42C429}"/>
                </a:ext>
              </a:extLst>
            </p:cNvPr>
            <p:cNvGrpSpPr/>
            <p:nvPr/>
          </p:nvGrpSpPr>
          <p:grpSpPr>
            <a:xfrm>
              <a:off x="2323587" y="4151998"/>
              <a:ext cx="3591545" cy="793548"/>
              <a:chOff x="2612485" y="3985743"/>
              <a:chExt cx="3591545" cy="793548"/>
            </a:xfrm>
          </p:grpSpPr>
          <p:sp>
            <p:nvSpPr>
              <p:cNvPr id="71" name="îŝ1íḍe">
                <a:extLst>
                  <a:ext uri="{FF2B5EF4-FFF2-40B4-BE49-F238E27FC236}">
                    <a16:creationId xmlns:a16="http://schemas.microsoft.com/office/drawing/2014/main" id="{874DA7D5-D9E6-45FA-BC07-F701C17547BF}"/>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72" name="îṥľïḓe">
                <a:extLst>
                  <a:ext uri="{FF2B5EF4-FFF2-40B4-BE49-F238E27FC236}">
                    <a16:creationId xmlns:a16="http://schemas.microsoft.com/office/drawing/2014/main" id="{25FFC399-B348-4BF3-B3E7-6DC5E7044459}"/>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73" name="组合 72">
            <a:extLst>
              <a:ext uri="{FF2B5EF4-FFF2-40B4-BE49-F238E27FC236}">
                <a16:creationId xmlns:a16="http://schemas.microsoft.com/office/drawing/2014/main" id="{7C730FAD-0540-4D7D-B6A1-BB892FE185D7}"/>
              </a:ext>
            </a:extLst>
          </p:cNvPr>
          <p:cNvGrpSpPr/>
          <p:nvPr/>
        </p:nvGrpSpPr>
        <p:grpSpPr>
          <a:xfrm>
            <a:off x="6046169" y="5623896"/>
            <a:ext cx="4749493" cy="793548"/>
            <a:chOff x="6046169" y="4151998"/>
            <a:chExt cx="4749493" cy="793548"/>
          </a:xfrm>
        </p:grpSpPr>
        <p:sp>
          <p:nvSpPr>
            <p:cNvPr id="74" name="ï$ľïde">
              <a:extLst>
                <a:ext uri="{FF2B5EF4-FFF2-40B4-BE49-F238E27FC236}">
                  <a16:creationId xmlns:a16="http://schemas.microsoft.com/office/drawing/2014/main" id="{8A11B2F8-6785-4E89-90FA-BB0D08915A2B}"/>
                </a:ext>
              </a:extLst>
            </p:cNvPr>
            <p:cNvSpPr txBox="1"/>
            <p:nvPr/>
          </p:nvSpPr>
          <p:spPr>
            <a:xfrm>
              <a:off x="6046169" y="4182964"/>
              <a:ext cx="1157948" cy="646331"/>
            </a:xfrm>
            <a:prstGeom prst="rect">
              <a:avLst/>
            </a:prstGeom>
            <a:noFill/>
          </p:spPr>
          <p:txBody>
            <a:bodyPr wrap="square" lIns="91440" tIns="45720" rIns="91440" bIns="4572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6</a:t>
              </a:r>
              <a:r>
                <a:rPr lang="en-US" sz="3600" b="1" i="1" dirty="0">
                  <a:solidFill>
                    <a:schemeClr val="accent1"/>
                  </a:solidFill>
                  <a:cs typeface="+mn-ea"/>
                  <a:sym typeface="+mn-lt"/>
                </a:rPr>
                <a:t>.</a:t>
              </a:r>
            </a:p>
          </p:txBody>
        </p:sp>
        <p:grpSp>
          <p:nvGrpSpPr>
            <p:cNvPr id="75" name="iṣḷïdê">
              <a:extLst>
                <a:ext uri="{FF2B5EF4-FFF2-40B4-BE49-F238E27FC236}">
                  <a16:creationId xmlns:a16="http://schemas.microsoft.com/office/drawing/2014/main" id="{43437D6C-85D0-472E-B745-BEE19258B34F}"/>
                </a:ext>
              </a:extLst>
            </p:cNvPr>
            <p:cNvGrpSpPr/>
            <p:nvPr/>
          </p:nvGrpSpPr>
          <p:grpSpPr>
            <a:xfrm>
              <a:off x="7204117" y="4151998"/>
              <a:ext cx="3591545" cy="793548"/>
              <a:chOff x="2612485" y="3985743"/>
              <a:chExt cx="3591545" cy="793548"/>
            </a:xfrm>
          </p:grpSpPr>
          <p:sp>
            <p:nvSpPr>
              <p:cNvPr id="76" name="îŝ1íḍe">
                <a:extLst>
                  <a:ext uri="{FF2B5EF4-FFF2-40B4-BE49-F238E27FC236}">
                    <a16:creationId xmlns:a16="http://schemas.microsoft.com/office/drawing/2014/main" id="{E3CC21E1-2E8B-4613-B918-E695D0B951FD}"/>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77" name="îṥľïḓe">
                <a:extLst>
                  <a:ext uri="{FF2B5EF4-FFF2-40B4-BE49-F238E27FC236}">
                    <a16:creationId xmlns:a16="http://schemas.microsoft.com/office/drawing/2014/main" id="{8F6FCDBE-566F-48E7-AAB8-05E43B1B4B91}"/>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spTree>
    <p:extLst>
      <p:ext uri="{BB962C8B-B14F-4D97-AF65-F5344CB8AC3E}">
        <p14:creationId xmlns:p14="http://schemas.microsoft.com/office/powerpoint/2010/main" val="30296537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ontent Placeholder 2"/>
          <p:cNvSpPr txBox="1">
            <a:spLocks/>
          </p:cNvSpPr>
          <p:nvPr/>
        </p:nvSpPr>
        <p:spPr>
          <a:xfrm>
            <a:off x="2569898" y="912449"/>
            <a:ext cx="1995179" cy="1069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dirty="0">
                <a:solidFill>
                  <a:schemeClr val="bg1"/>
                </a:solidFill>
                <a:cs typeface="+mn-ea"/>
                <a:sym typeface="+mn-lt"/>
              </a:rPr>
              <a:t>您的内容打在这里，或者通过复制您的文本后</a:t>
            </a:r>
            <a:endParaRPr lang="en-US" altLang="zh-CN" dirty="0">
              <a:solidFill>
                <a:schemeClr val="bg1"/>
              </a:solidFill>
              <a:cs typeface="+mn-ea"/>
              <a:sym typeface="+mn-lt"/>
            </a:endParaRPr>
          </a:p>
          <a:p>
            <a:pPr marL="0" indent="0">
              <a:lnSpc>
                <a:spcPct val="120000"/>
              </a:lnSpc>
              <a:spcBef>
                <a:spcPts val="0"/>
              </a:spcBef>
              <a:buNone/>
            </a:pPr>
            <a:r>
              <a:rPr lang="zh-CN" altLang="en-US" dirty="0">
                <a:solidFill>
                  <a:schemeClr val="bg1"/>
                </a:solidFill>
                <a:cs typeface="+mn-ea"/>
                <a:sym typeface="+mn-lt"/>
              </a:rPr>
              <a:t>您的内容打在这里，或者通过复制您的文本后</a:t>
            </a:r>
          </a:p>
        </p:txBody>
      </p:sp>
      <p:sp>
        <p:nvSpPr>
          <p:cNvPr id="42" name="Title 13"/>
          <p:cNvSpPr txBox="1">
            <a:spLocks/>
          </p:cNvSpPr>
          <p:nvPr/>
        </p:nvSpPr>
        <p:spPr>
          <a:xfrm>
            <a:off x="2567985" y="512634"/>
            <a:ext cx="2209499" cy="45189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20000"/>
              </a:lnSpc>
            </a:pPr>
            <a:r>
              <a:rPr lang="zh-CN" altLang="en-US" sz="2000" b="1" dirty="0">
                <a:solidFill>
                  <a:schemeClr val="bg1"/>
                </a:solidFill>
                <a:latin typeface="+mn-lt"/>
                <a:ea typeface="+mn-ea"/>
                <a:cs typeface="+mn-ea"/>
                <a:sym typeface="+mn-lt"/>
              </a:rPr>
              <a:t>文字添加</a:t>
            </a:r>
          </a:p>
        </p:txBody>
      </p:sp>
      <p:sp>
        <p:nvSpPr>
          <p:cNvPr id="43" name="Content Placeholder 2"/>
          <p:cNvSpPr txBox="1">
            <a:spLocks noChangeAspect="1"/>
          </p:cNvSpPr>
          <p:nvPr/>
        </p:nvSpPr>
        <p:spPr>
          <a:xfrm>
            <a:off x="600530" y="5103312"/>
            <a:ext cx="10990941" cy="9888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ct val="0"/>
              </a:spcBef>
              <a:buNone/>
            </a:pPr>
            <a:r>
              <a:rPr lang="zh-CN" altLang="en-US" sz="180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a:t>
            </a:r>
          </a:p>
        </p:txBody>
      </p:sp>
      <p:sp>
        <p:nvSpPr>
          <p:cNvPr id="21" name="Content Placeholder 2">
            <a:extLst>
              <a:ext uri="{FF2B5EF4-FFF2-40B4-BE49-F238E27FC236}">
                <a16:creationId xmlns:a16="http://schemas.microsoft.com/office/drawing/2014/main" id="{72BBD71F-08C0-4238-B16C-9DFA70BB1836}"/>
              </a:ext>
            </a:extLst>
          </p:cNvPr>
          <p:cNvSpPr txBox="1">
            <a:spLocks/>
          </p:cNvSpPr>
          <p:nvPr/>
        </p:nvSpPr>
        <p:spPr>
          <a:xfrm>
            <a:off x="7429286" y="912449"/>
            <a:ext cx="1995179" cy="1069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dirty="0">
                <a:solidFill>
                  <a:schemeClr val="bg1"/>
                </a:solidFill>
                <a:cs typeface="+mn-ea"/>
                <a:sym typeface="+mn-lt"/>
              </a:rPr>
              <a:t>您的内容打在这里，或者通过复制您的文本后</a:t>
            </a:r>
            <a:endParaRPr lang="en-US" altLang="zh-CN" dirty="0">
              <a:solidFill>
                <a:schemeClr val="bg1"/>
              </a:solidFill>
              <a:cs typeface="+mn-ea"/>
              <a:sym typeface="+mn-lt"/>
            </a:endParaRPr>
          </a:p>
          <a:p>
            <a:pPr marL="0" indent="0">
              <a:lnSpc>
                <a:spcPct val="120000"/>
              </a:lnSpc>
              <a:spcBef>
                <a:spcPts val="0"/>
              </a:spcBef>
              <a:buNone/>
            </a:pPr>
            <a:r>
              <a:rPr lang="zh-CN" altLang="en-US" dirty="0">
                <a:solidFill>
                  <a:schemeClr val="bg1"/>
                </a:solidFill>
                <a:cs typeface="+mn-ea"/>
                <a:sym typeface="+mn-lt"/>
              </a:rPr>
              <a:t>您的内容打在这里，或者通过复制您的文本后</a:t>
            </a:r>
          </a:p>
        </p:txBody>
      </p:sp>
      <p:sp>
        <p:nvSpPr>
          <p:cNvPr id="23" name="Title 13">
            <a:extLst>
              <a:ext uri="{FF2B5EF4-FFF2-40B4-BE49-F238E27FC236}">
                <a16:creationId xmlns:a16="http://schemas.microsoft.com/office/drawing/2014/main" id="{B5E9BA8A-E9F4-4A57-8CD7-E16B58066EE2}"/>
              </a:ext>
            </a:extLst>
          </p:cNvPr>
          <p:cNvSpPr txBox="1">
            <a:spLocks/>
          </p:cNvSpPr>
          <p:nvPr/>
        </p:nvSpPr>
        <p:spPr>
          <a:xfrm>
            <a:off x="7427373" y="512634"/>
            <a:ext cx="2209499" cy="45189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20000"/>
              </a:lnSpc>
            </a:pPr>
            <a:r>
              <a:rPr lang="zh-CN" altLang="en-US" sz="2000" b="1" dirty="0">
                <a:solidFill>
                  <a:schemeClr val="bg1"/>
                </a:solidFill>
                <a:latin typeface="+mn-lt"/>
                <a:ea typeface="+mn-ea"/>
                <a:cs typeface="+mn-ea"/>
                <a:sym typeface="+mn-lt"/>
              </a:rPr>
              <a:t>文字添加</a:t>
            </a:r>
          </a:p>
        </p:txBody>
      </p:sp>
      <p:sp>
        <p:nvSpPr>
          <p:cNvPr id="27" name="Content Placeholder 2">
            <a:extLst>
              <a:ext uri="{FF2B5EF4-FFF2-40B4-BE49-F238E27FC236}">
                <a16:creationId xmlns:a16="http://schemas.microsoft.com/office/drawing/2014/main" id="{EADCF468-A143-4857-B89B-4BFE000838AA}"/>
              </a:ext>
            </a:extLst>
          </p:cNvPr>
          <p:cNvSpPr txBox="1">
            <a:spLocks/>
          </p:cNvSpPr>
          <p:nvPr/>
        </p:nvSpPr>
        <p:spPr>
          <a:xfrm>
            <a:off x="229614" y="3417189"/>
            <a:ext cx="1995179" cy="1069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dirty="0">
                <a:solidFill>
                  <a:schemeClr val="bg1"/>
                </a:solidFill>
                <a:cs typeface="+mn-ea"/>
                <a:sym typeface="+mn-lt"/>
              </a:rPr>
              <a:t>您的内容打在这里，或者通过复制您的文本后</a:t>
            </a:r>
            <a:endParaRPr lang="en-US" altLang="zh-CN" dirty="0">
              <a:solidFill>
                <a:schemeClr val="bg1"/>
              </a:solidFill>
              <a:cs typeface="+mn-ea"/>
              <a:sym typeface="+mn-lt"/>
            </a:endParaRPr>
          </a:p>
          <a:p>
            <a:pPr marL="0" indent="0">
              <a:lnSpc>
                <a:spcPct val="120000"/>
              </a:lnSpc>
              <a:spcBef>
                <a:spcPts val="0"/>
              </a:spcBef>
              <a:buNone/>
            </a:pPr>
            <a:r>
              <a:rPr lang="zh-CN" altLang="en-US" dirty="0">
                <a:solidFill>
                  <a:schemeClr val="bg1"/>
                </a:solidFill>
                <a:cs typeface="+mn-ea"/>
                <a:sym typeface="+mn-lt"/>
              </a:rPr>
              <a:t>您的内容打在这里，或者通过复制您的文本后</a:t>
            </a:r>
          </a:p>
        </p:txBody>
      </p:sp>
      <p:sp>
        <p:nvSpPr>
          <p:cNvPr id="28" name="Title 13">
            <a:extLst>
              <a:ext uri="{FF2B5EF4-FFF2-40B4-BE49-F238E27FC236}">
                <a16:creationId xmlns:a16="http://schemas.microsoft.com/office/drawing/2014/main" id="{2C73B74A-B0E0-42A9-A489-6B5DA2E103D8}"/>
              </a:ext>
            </a:extLst>
          </p:cNvPr>
          <p:cNvSpPr txBox="1">
            <a:spLocks/>
          </p:cNvSpPr>
          <p:nvPr/>
        </p:nvSpPr>
        <p:spPr>
          <a:xfrm>
            <a:off x="227701" y="3017374"/>
            <a:ext cx="2209499" cy="45189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20000"/>
              </a:lnSpc>
            </a:pPr>
            <a:r>
              <a:rPr lang="zh-CN" altLang="en-US" sz="2000" b="1" dirty="0">
                <a:solidFill>
                  <a:schemeClr val="bg1"/>
                </a:solidFill>
                <a:latin typeface="+mn-lt"/>
                <a:ea typeface="+mn-ea"/>
                <a:cs typeface="+mn-ea"/>
                <a:sym typeface="+mn-lt"/>
              </a:rPr>
              <a:t>文字添加</a:t>
            </a:r>
          </a:p>
        </p:txBody>
      </p:sp>
      <p:sp>
        <p:nvSpPr>
          <p:cNvPr id="29" name="Content Placeholder 2">
            <a:extLst>
              <a:ext uri="{FF2B5EF4-FFF2-40B4-BE49-F238E27FC236}">
                <a16:creationId xmlns:a16="http://schemas.microsoft.com/office/drawing/2014/main" id="{089F1776-53D0-4088-810D-669977DC76E2}"/>
              </a:ext>
            </a:extLst>
          </p:cNvPr>
          <p:cNvSpPr txBox="1">
            <a:spLocks/>
          </p:cNvSpPr>
          <p:nvPr/>
        </p:nvSpPr>
        <p:spPr>
          <a:xfrm>
            <a:off x="5089002" y="3417189"/>
            <a:ext cx="1995179" cy="1069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dirty="0">
                <a:solidFill>
                  <a:schemeClr val="bg1"/>
                </a:solidFill>
                <a:cs typeface="+mn-ea"/>
                <a:sym typeface="+mn-lt"/>
              </a:rPr>
              <a:t>您的内容打在这里，或者通过复制您的文本后</a:t>
            </a:r>
            <a:endParaRPr lang="en-US" altLang="zh-CN" dirty="0">
              <a:solidFill>
                <a:schemeClr val="bg1"/>
              </a:solidFill>
              <a:cs typeface="+mn-ea"/>
              <a:sym typeface="+mn-lt"/>
            </a:endParaRPr>
          </a:p>
          <a:p>
            <a:pPr marL="0" indent="0">
              <a:lnSpc>
                <a:spcPct val="120000"/>
              </a:lnSpc>
              <a:spcBef>
                <a:spcPts val="0"/>
              </a:spcBef>
              <a:buNone/>
            </a:pPr>
            <a:r>
              <a:rPr lang="zh-CN" altLang="en-US" dirty="0">
                <a:solidFill>
                  <a:schemeClr val="bg1"/>
                </a:solidFill>
                <a:cs typeface="+mn-ea"/>
                <a:sym typeface="+mn-lt"/>
              </a:rPr>
              <a:t>您的内容打在这里，或者通过复制您的文本后</a:t>
            </a:r>
          </a:p>
        </p:txBody>
      </p:sp>
      <p:sp>
        <p:nvSpPr>
          <p:cNvPr id="32" name="Title 13">
            <a:extLst>
              <a:ext uri="{FF2B5EF4-FFF2-40B4-BE49-F238E27FC236}">
                <a16:creationId xmlns:a16="http://schemas.microsoft.com/office/drawing/2014/main" id="{7FE57C9D-0E56-48AE-BA99-6D637B725D82}"/>
              </a:ext>
            </a:extLst>
          </p:cNvPr>
          <p:cNvSpPr txBox="1">
            <a:spLocks/>
          </p:cNvSpPr>
          <p:nvPr/>
        </p:nvSpPr>
        <p:spPr>
          <a:xfrm>
            <a:off x="5087089" y="3017374"/>
            <a:ext cx="2209499" cy="45189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20000"/>
              </a:lnSpc>
            </a:pPr>
            <a:r>
              <a:rPr lang="zh-CN" altLang="en-US" sz="2000" b="1" dirty="0">
                <a:solidFill>
                  <a:schemeClr val="bg1"/>
                </a:solidFill>
                <a:latin typeface="+mn-lt"/>
                <a:ea typeface="+mn-ea"/>
                <a:cs typeface="+mn-ea"/>
                <a:sym typeface="+mn-lt"/>
              </a:rPr>
              <a:t>文字添加</a:t>
            </a:r>
          </a:p>
        </p:txBody>
      </p:sp>
      <p:sp>
        <p:nvSpPr>
          <p:cNvPr id="33" name="Content Placeholder 2">
            <a:extLst>
              <a:ext uri="{FF2B5EF4-FFF2-40B4-BE49-F238E27FC236}">
                <a16:creationId xmlns:a16="http://schemas.microsoft.com/office/drawing/2014/main" id="{53397D16-08BE-474E-81B7-4BDA4350CDC7}"/>
              </a:ext>
            </a:extLst>
          </p:cNvPr>
          <p:cNvSpPr txBox="1">
            <a:spLocks/>
          </p:cNvSpPr>
          <p:nvPr/>
        </p:nvSpPr>
        <p:spPr>
          <a:xfrm>
            <a:off x="9964248" y="3417189"/>
            <a:ext cx="1995179" cy="1069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dirty="0">
                <a:solidFill>
                  <a:schemeClr val="bg1"/>
                </a:solidFill>
                <a:cs typeface="+mn-ea"/>
                <a:sym typeface="+mn-lt"/>
              </a:rPr>
              <a:t>您的内容打在这里，或者通过复制您的文本后</a:t>
            </a:r>
            <a:endParaRPr lang="en-US" altLang="zh-CN" dirty="0">
              <a:solidFill>
                <a:schemeClr val="bg1"/>
              </a:solidFill>
              <a:cs typeface="+mn-ea"/>
              <a:sym typeface="+mn-lt"/>
            </a:endParaRPr>
          </a:p>
          <a:p>
            <a:pPr marL="0" indent="0">
              <a:lnSpc>
                <a:spcPct val="120000"/>
              </a:lnSpc>
              <a:spcBef>
                <a:spcPts val="0"/>
              </a:spcBef>
              <a:buNone/>
            </a:pPr>
            <a:r>
              <a:rPr lang="zh-CN" altLang="en-US" dirty="0">
                <a:solidFill>
                  <a:schemeClr val="bg1"/>
                </a:solidFill>
                <a:cs typeface="+mn-ea"/>
                <a:sym typeface="+mn-lt"/>
              </a:rPr>
              <a:t>您的内容打在这里，或者通过复制您的文本后</a:t>
            </a:r>
          </a:p>
        </p:txBody>
      </p:sp>
      <p:sp>
        <p:nvSpPr>
          <p:cNvPr id="34" name="Title 13">
            <a:extLst>
              <a:ext uri="{FF2B5EF4-FFF2-40B4-BE49-F238E27FC236}">
                <a16:creationId xmlns:a16="http://schemas.microsoft.com/office/drawing/2014/main" id="{E60CC1A0-D07B-4267-B132-38EE538F88B6}"/>
              </a:ext>
            </a:extLst>
          </p:cNvPr>
          <p:cNvSpPr txBox="1">
            <a:spLocks/>
          </p:cNvSpPr>
          <p:nvPr/>
        </p:nvSpPr>
        <p:spPr>
          <a:xfrm>
            <a:off x="9962335" y="3017374"/>
            <a:ext cx="2209499" cy="45189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20000"/>
              </a:lnSpc>
            </a:pPr>
            <a:r>
              <a:rPr lang="zh-CN" altLang="en-US" sz="2000" b="1" dirty="0">
                <a:solidFill>
                  <a:schemeClr val="bg1"/>
                </a:solidFill>
                <a:latin typeface="+mn-lt"/>
                <a:ea typeface="+mn-ea"/>
                <a:cs typeface="+mn-ea"/>
                <a:sym typeface="+mn-lt"/>
              </a:rPr>
              <a:t>文字添加</a:t>
            </a:r>
          </a:p>
        </p:txBody>
      </p:sp>
      <p:sp>
        <p:nvSpPr>
          <p:cNvPr id="11" name="页脚占位符 10">
            <a:extLst>
              <a:ext uri="{FF2B5EF4-FFF2-40B4-BE49-F238E27FC236}">
                <a16:creationId xmlns:a16="http://schemas.microsoft.com/office/drawing/2014/main" id="{FF4C0AEE-D00B-4C58-AF36-39B7A691184E}"/>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C7D2F874-1563-4780-ACC8-5AABADF827FF}"/>
              </a:ext>
            </a:extLst>
          </p:cNvPr>
          <p:cNvSpPr>
            <a:spLocks noGrp="1"/>
          </p:cNvSpPr>
          <p:nvPr>
            <p:ph type="sldNum" sz="quarter" idx="4"/>
          </p:nvPr>
        </p:nvSpPr>
        <p:spPr/>
        <p:txBody>
          <a:bodyPr/>
          <a:lstStyle/>
          <a:p>
            <a:r>
              <a:rPr lang="en-US" altLang="zh-CN"/>
              <a:t>- </a:t>
            </a:r>
            <a:fld id="{A548B57D-AE10-4CF7-A9DF-59FEFA91B28E}" type="slidenum">
              <a:rPr lang="zh-CN" altLang="en-US" smtClean="0"/>
              <a:pPr/>
              <a:t>30</a:t>
            </a:fld>
            <a:r>
              <a:rPr lang="zh-CN" altLang="en-US"/>
              <a:t> </a:t>
            </a:r>
            <a:r>
              <a:rPr lang="en-US" altLang="zh-CN"/>
              <a:t>-</a:t>
            </a:r>
            <a:endParaRPr lang="zh-CN" altLang="en-US" dirty="0"/>
          </a:p>
        </p:txBody>
      </p:sp>
      <p:pic>
        <p:nvPicPr>
          <p:cNvPr id="17" name="图片占位符 16">
            <a:extLst>
              <a:ext uri="{FF2B5EF4-FFF2-40B4-BE49-F238E27FC236}">
                <a16:creationId xmlns:a16="http://schemas.microsoft.com/office/drawing/2014/main" id="{B7E7E88B-0E49-4E24-831D-05F97EE03AAA}"/>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6818" r="16818"/>
          <a:stretch>
            <a:fillRect/>
          </a:stretch>
        </p:blipFill>
        <p:spPr/>
      </p:pic>
      <p:pic>
        <p:nvPicPr>
          <p:cNvPr id="20" name="图片占位符 19">
            <a:extLst>
              <a:ext uri="{FF2B5EF4-FFF2-40B4-BE49-F238E27FC236}">
                <a16:creationId xmlns:a16="http://schemas.microsoft.com/office/drawing/2014/main" id="{F47E39D6-6354-4868-982E-9EA90DC6B5EA}"/>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16796" r="16796"/>
          <a:stretch>
            <a:fillRect/>
          </a:stretch>
        </p:blipFill>
        <p:spPr/>
      </p:pic>
      <p:pic>
        <p:nvPicPr>
          <p:cNvPr id="25" name="图片占位符 24">
            <a:extLst>
              <a:ext uri="{FF2B5EF4-FFF2-40B4-BE49-F238E27FC236}">
                <a16:creationId xmlns:a16="http://schemas.microsoft.com/office/drawing/2014/main" id="{3CF2E331-3DB4-44B1-8E66-E6700B1E7376}"/>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16818" r="16818"/>
          <a:stretch>
            <a:fillRect/>
          </a:stretch>
        </p:blipFill>
        <p:spPr/>
      </p:pic>
      <p:pic>
        <p:nvPicPr>
          <p:cNvPr id="36" name="图片占位符 35">
            <a:extLst>
              <a:ext uri="{FF2B5EF4-FFF2-40B4-BE49-F238E27FC236}">
                <a16:creationId xmlns:a16="http://schemas.microsoft.com/office/drawing/2014/main" id="{3362C3D3-F0C1-40AE-AFE6-A0F87FD120C3}"/>
              </a:ext>
            </a:extLst>
          </p:cNvPr>
          <p:cNvPicPr>
            <a:picLocks noGrp="1" noChangeAspect="1"/>
          </p:cNvPicPr>
          <p:nvPr>
            <p:ph type="pic" sz="quarter" idx="18"/>
          </p:nvPr>
        </p:nvPicPr>
        <p:blipFill>
          <a:blip r:embed="rId6">
            <a:extLst>
              <a:ext uri="{28A0092B-C50C-407E-A947-70E740481C1C}">
                <a14:useLocalDpi xmlns:a14="http://schemas.microsoft.com/office/drawing/2010/main" val="0"/>
              </a:ext>
            </a:extLst>
          </a:blip>
          <a:srcRect l="16796" r="16796"/>
          <a:stretch>
            <a:fillRect/>
          </a:stretch>
        </p:blipFill>
        <p:spPr/>
      </p:pic>
      <p:pic>
        <p:nvPicPr>
          <p:cNvPr id="31" name="图片占位符 30">
            <a:extLst>
              <a:ext uri="{FF2B5EF4-FFF2-40B4-BE49-F238E27FC236}">
                <a16:creationId xmlns:a16="http://schemas.microsoft.com/office/drawing/2014/main" id="{BCB6263D-5FAD-4908-A3A4-66FEC37999BF}"/>
              </a:ext>
            </a:extLst>
          </p:cNvPr>
          <p:cNvPicPr>
            <a:picLocks noGrp="1" noChangeAspect="1"/>
          </p:cNvPicPr>
          <p:nvPr>
            <p:ph type="pic" sz="quarter" idx="19"/>
          </p:nvPr>
        </p:nvPicPr>
        <p:blipFill>
          <a:blip r:embed="rId7">
            <a:extLst>
              <a:ext uri="{28A0092B-C50C-407E-A947-70E740481C1C}">
                <a14:useLocalDpi xmlns:a14="http://schemas.microsoft.com/office/drawing/2010/main" val="0"/>
              </a:ext>
            </a:extLst>
          </a:blip>
          <a:srcRect l="16796" r="16796"/>
          <a:stretch>
            <a:fillRect/>
          </a:stretch>
        </p:blipFill>
        <p:spPr/>
      </p:pic>
    </p:spTree>
    <p:extLst>
      <p:ext uri="{BB962C8B-B14F-4D97-AF65-F5344CB8AC3E}">
        <p14:creationId xmlns:p14="http://schemas.microsoft.com/office/powerpoint/2010/main" val="15676852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a:spLocks noChangeAspect="1"/>
          </p:cNvSpPr>
          <p:nvPr/>
        </p:nvSpPr>
        <p:spPr>
          <a:xfrm>
            <a:off x="865457" y="1041118"/>
            <a:ext cx="10442623" cy="1357573"/>
          </a:xfrm>
          <a:prstGeom prst="rect">
            <a:avLst/>
          </a:prstGeom>
        </p:spPr>
        <p:txBody>
          <a:bodyPr vert="horz" lIns="0" tIns="45720" rIns="0" bIns="45720" rtlCol="0" anchor="ctr">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ct val="0"/>
              </a:spcBef>
              <a:buNone/>
            </a:pPr>
            <a:r>
              <a:rPr lang="zh-CN" altLang="en-US" sz="180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a:t>
            </a:r>
          </a:p>
        </p:txBody>
      </p:sp>
      <p:pic>
        <p:nvPicPr>
          <p:cNvPr id="22" name="图片占位符 21">
            <a:extLst>
              <a:ext uri="{FF2B5EF4-FFF2-40B4-BE49-F238E27FC236}">
                <a16:creationId xmlns:a16="http://schemas.microsoft.com/office/drawing/2014/main" id="{692CE926-C751-42CA-8E2B-DACCC13A3C5C}"/>
              </a:ext>
            </a:extLst>
          </p:cNvPr>
          <p:cNvPicPr>
            <a:picLocks noGrp="1" noChangeAspect="1"/>
          </p:cNvPicPr>
          <p:nvPr>
            <p:ph type="pic" sz="quarter" idx="36"/>
          </p:nvPr>
        </p:nvPicPr>
        <p:blipFill>
          <a:blip r:embed="rId3">
            <a:extLst>
              <a:ext uri="{28A0092B-C50C-407E-A947-70E740481C1C}">
                <a14:useLocalDpi xmlns:a14="http://schemas.microsoft.com/office/drawing/2010/main" val="0"/>
              </a:ext>
            </a:extLst>
          </a:blip>
          <a:srcRect t="12459" b="12459"/>
          <a:stretch>
            <a:fillRect/>
          </a:stretch>
        </p:blipFill>
        <p:spPr/>
      </p:pic>
      <p:pic>
        <p:nvPicPr>
          <p:cNvPr id="44" name="图片占位符 43">
            <a:extLst>
              <a:ext uri="{FF2B5EF4-FFF2-40B4-BE49-F238E27FC236}">
                <a16:creationId xmlns:a16="http://schemas.microsoft.com/office/drawing/2014/main" id="{105CBC84-A36A-4AD7-BA00-1E105ACAF069}"/>
              </a:ext>
            </a:extLst>
          </p:cNvPr>
          <p:cNvPicPr>
            <a:picLocks noGrp="1" noChangeAspect="1"/>
          </p:cNvPicPr>
          <p:nvPr>
            <p:ph type="pic" sz="quarter" idx="37"/>
          </p:nvPr>
        </p:nvPicPr>
        <p:blipFill>
          <a:blip r:embed="rId4">
            <a:extLst>
              <a:ext uri="{28A0092B-C50C-407E-A947-70E740481C1C}">
                <a14:useLocalDpi xmlns:a14="http://schemas.microsoft.com/office/drawing/2010/main" val="0"/>
              </a:ext>
            </a:extLst>
          </a:blip>
          <a:srcRect t="12459" b="12459"/>
          <a:stretch>
            <a:fillRect/>
          </a:stretch>
        </p:blipFill>
        <p:spPr/>
      </p:pic>
      <p:pic>
        <p:nvPicPr>
          <p:cNvPr id="42" name="图片占位符 41">
            <a:extLst>
              <a:ext uri="{FF2B5EF4-FFF2-40B4-BE49-F238E27FC236}">
                <a16:creationId xmlns:a16="http://schemas.microsoft.com/office/drawing/2014/main" id="{830C0D7A-82FB-4FF7-8266-72D82A91BEF8}"/>
              </a:ext>
            </a:extLst>
          </p:cNvPr>
          <p:cNvPicPr>
            <a:picLocks noGrp="1" noChangeAspect="1"/>
          </p:cNvPicPr>
          <p:nvPr>
            <p:ph type="pic" sz="quarter" idx="38"/>
          </p:nvPr>
        </p:nvPicPr>
        <p:blipFill>
          <a:blip r:embed="rId5">
            <a:extLst>
              <a:ext uri="{28A0092B-C50C-407E-A947-70E740481C1C}">
                <a14:useLocalDpi xmlns:a14="http://schemas.microsoft.com/office/drawing/2010/main" val="0"/>
              </a:ext>
            </a:extLst>
          </a:blip>
          <a:srcRect t="12459" b="12459"/>
          <a:stretch>
            <a:fillRect/>
          </a:stretch>
        </p:blipFill>
        <p:spPr/>
      </p:pic>
      <p:pic>
        <p:nvPicPr>
          <p:cNvPr id="46" name="图片占位符 45">
            <a:extLst>
              <a:ext uri="{FF2B5EF4-FFF2-40B4-BE49-F238E27FC236}">
                <a16:creationId xmlns:a16="http://schemas.microsoft.com/office/drawing/2014/main" id="{21923A9D-49B6-49CA-8923-EC6A0F744FA1}"/>
              </a:ext>
            </a:extLst>
          </p:cNvPr>
          <p:cNvPicPr>
            <a:picLocks noGrp="1" noChangeAspect="1"/>
          </p:cNvPicPr>
          <p:nvPr>
            <p:ph type="pic" sz="quarter" idx="39"/>
          </p:nvPr>
        </p:nvPicPr>
        <p:blipFill>
          <a:blip r:embed="rId6">
            <a:extLst>
              <a:ext uri="{28A0092B-C50C-407E-A947-70E740481C1C}">
                <a14:useLocalDpi xmlns:a14="http://schemas.microsoft.com/office/drawing/2010/main" val="0"/>
              </a:ext>
            </a:extLst>
          </a:blip>
          <a:srcRect t="12459" b="12459"/>
          <a:stretch>
            <a:fillRect/>
          </a:stretch>
        </p:blipFill>
        <p:spPr/>
      </p:pic>
      <p:pic>
        <p:nvPicPr>
          <p:cNvPr id="34" name="图片占位符 33">
            <a:extLst>
              <a:ext uri="{FF2B5EF4-FFF2-40B4-BE49-F238E27FC236}">
                <a16:creationId xmlns:a16="http://schemas.microsoft.com/office/drawing/2014/main" id="{ECECA367-D10D-4E81-AEF5-F6D639DEAE04}"/>
              </a:ext>
            </a:extLst>
          </p:cNvPr>
          <p:cNvPicPr>
            <a:picLocks noGrp="1" noChangeAspect="1"/>
          </p:cNvPicPr>
          <p:nvPr>
            <p:ph type="pic" sz="quarter" idx="40"/>
          </p:nvPr>
        </p:nvPicPr>
        <p:blipFill>
          <a:blip r:embed="rId7">
            <a:extLst>
              <a:ext uri="{28A0092B-C50C-407E-A947-70E740481C1C}">
                <a14:useLocalDpi xmlns:a14="http://schemas.microsoft.com/office/drawing/2010/main" val="0"/>
              </a:ext>
            </a:extLst>
          </a:blip>
          <a:srcRect t="27" b="27"/>
          <a:stretch>
            <a:fillRect/>
          </a:stretch>
        </p:blipFill>
        <p:spPr/>
      </p:pic>
      <p:sp>
        <p:nvSpPr>
          <p:cNvPr id="9" name="页脚占位符 8">
            <a:extLst>
              <a:ext uri="{FF2B5EF4-FFF2-40B4-BE49-F238E27FC236}">
                <a16:creationId xmlns:a16="http://schemas.microsoft.com/office/drawing/2014/main" id="{E83420C5-8129-42D3-A07C-4E20E771CEC4}"/>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C578138A-FBC8-4E95-8CD7-7E63569ED212}"/>
              </a:ext>
            </a:extLst>
          </p:cNvPr>
          <p:cNvSpPr>
            <a:spLocks noGrp="1"/>
          </p:cNvSpPr>
          <p:nvPr>
            <p:ph type="sldNum" sz="quarter" idx="4"/>
          </p:nvPr>
        </p:nvSpPr>
        <p:spPr/>
        <p:txBody>
          <a:bodyPr/>
          <a:lstStyle/>
          <a:p>
            <a:r>
              <a:rPr lang="en-US" altLang="zh-CN"/>
              <a:t>- </a:t>
            </a:r>
            <a:fld id="{A548B57D-AE10-4CF7-A9DF-59FEFA91B28E}" type="slidenum">
              <a:rPr lang="zh-CN" altLang="en-US" smtClean="0"/>
              <a:pPr/>
              <a:t>31</a:t>
            </a:fld>
            <a:r>
              <a:rPr lang="zh-CN" altLang="en-US"/>
              <a:t> </a:t>
            </a:r>
            <a:r>
              <a:rPr lang="en-US" altLang="zh-CN"/>
              <a:t>-</a:t>
            </a:r>
            <a:endParaRPr lang="zh-CN" altLang="en-US" dirty="0"/>
          </a:p>
        </p:txBody>
      </p:sp>
      <p:sp>
        <p:nvSpPr>
          <p:cNvPr id="7" name="文本占位符 6">
            <a:extLst>
              <a:ext uri="{FF2B5EF4-FFF2-40B4-BE49-F238E27FC236}">
                <a16:creationId xmlns:a16="http://schemas.microsoft.com/office/drawing/2014/main" id="{BAA05CF6-0807-4733-AA6D-783CBB1B35FA}"/>
              </a:ext>
            </a:extLst>
          </p:cNvPr>
          <p:cNvSpPr>
            <a:spLocks noGrp="1"/>
          </p:cNvSpPr>
          <p:nvPr>
            <p:ph type="body" sz="quarter" idx="10"/>
          </p:nvPr>
        </p:nvSpPr>
        <p:spPr/>
        <p:txBody>
          <a:bodyPr/>
          <a:lstStyle/>
          <a:p>
            <a:r>
              <a:rPr lang="zh-CN" altLang="en-US" dirty="0">
                <a:sym typeface="+mn-lt"/>
              </a:rPr>
              <a:t>图片举例</a:t>
            </a:r>
          </a:p>
        </p:txBody>
      </p:sp>
    </p:spTree>
    <p:extLst>
      <p:ext uri="{BB962C8B-B14F-4D97-AF65-F5344CB8AC3E}">
        <p14:creationId xmlns:p14="http://schemas.microsoft.com/office/powerpoint/2010/main" val="38092642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p:cNvSpPr txBox="1">
            <a:spLocks/>
          </p:cNvSpPr>
          <p:nvPr/>
        </p:nvSpPr>
        <p:spPr>
          <a:xfrm>
            <a:off x="1009559" y="1533458"/>
            <a:ext cx="2072710" cy="154418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en-US" sz="1600" dirty="0">
                <a:solidFill>
                  <a:schemeClr val="bg1"/>
                </a:solidFill>
                <a:cs typeface="+mn-ea"/>
                <a:sym typeface="+mn-lt"/>
              </a:rPr>
              <a:t>您的内容打在这里，或者通过复制您的文本后，在此框中选择粘贴，并选择只保留文字</a:t>
            </a:r>
          </a:p>
        </p:txBody>
      </p:sp>
      <p:sp>
        <p:nvSpPr>
          <p:cNvPr id="21" name="Subtitle 2"/>
          <p:cNvSpPr txBox="1">
            <a:spLocks/>
          </p:cNvSpPr>
          <p:nvPr/>
        </p:nvSpPr>
        <p:spPr>
          <a:xfrm>
            <a:off x="3365069" y="3951073"/>
            <a:ext cx="2073680" cy="154418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en-US" sz="1600" dirty="0">
                <a:solidFill>
                  <a:schemeClr val="bg1"/>
                </a:solidFill>
                <a:cs typeface="+mn-ea"/>
                <a:sym typeface="+mn-lt"/>
              </a:rPr>
              <a:t>您的内容打在这里，或者通过复制您的文本后，在此框中选择粘贴，并选择只保留文字</a:t>
            </a:r>
          </a:p>
        </p:txBody>
      </p:sp>
      <p:pic>
        <p:nvPicPr>
          <p:cNvPr id="15" name="图片占位符 14">
            <a:extLst>
              <a:ext uri="{FF2B5EF4-FFF2-40B4-BE49-F238E27FC236}">
                <a16:creationId xmlns:a16="http://schemas.microsoft.com/office/drawing/2014/main" id="{C4B98ACE-3AC6-4B66-8095-1EE3CA45DA0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667" r="16667"/>
          <a:stretch>
            <a:fillRect/>
          </a:stretch>
        </p:blipFill>
        <p:spPr/>
      </p:pic>
      <p:pic>
        <p:nvPicPr>
          <p:cNvPr id="17" name="图片占位符 16">
            <a:extLst>
              <a:ext uri="{FF2B5EF4-FFF2-40B4-BE49-F238E27FC236}">
                <a16:creationId xmlns:a16="http://schemas.microsoft.com/office/drawing/2014/main" id="{DD79CE1C-D005-48E6-A4D0-817F9F6BD8F4}"/>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16667" r="16667"/>
          <a:stretch>
            <a:fillRect/>
          </a:stretch>
        </p:blipFill>
        <p:spPr/>
      </p:pic>
      <p:pic>
        <p:nvPicPr>
          <p:cNvPr id="19" name="图片占位符 18">
            <a:extLst>
              <a:ext uri="{FF2B5EF4-FFF2-40B4-BE49-F238E27FC236}">
                <a16:creationId xmlns:a16="http://schemas.microsoft.com/office/drawing/2014/main" id="{B09A6A73-E040-451F-947D-BCEE32C17302}"/>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10371" r="10371"/>
          <a:stretch>
            <a:fillRect/>
          </a:stretch>
        </p:blipFill>
        <p:spPr/>
      </p:pic>
      <p:sp>
        <p:nvSpPr>
          <p:cNvPr id="9" name="页脚占位符 8">
            <a:extLst>
              <a:ext uri="{FF2B5EF4-FFF2-40B4-BE49-F238E27FC236}">
                <a16:creationId xmlns:a16="http://schemas.microsoft.com/office/drawing/2014/main" id="{8FF35EB6-A906-4B23-9B6B-3C592E60640A}"/>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16F2906F-188D-41F8-BB73-0AF24A7E9369}"/>
              </a:ext>
            </a:extLst>
          </p:cNvPr>
          <p:cNvSpPr>
            <a:spLocks noGrp="1"/>
          </p:cNvSpPr>
          <p:nvPr>
            <p:ph type="sldNum" sz="quarter" idx="4"/>
          </p:nvPr>
        </p:nvSpPr>
        <p:spPr/>
        <p:txBody>
          <a:bodyPr/>
          <a:lstStyle/>
          <a:p>
            <a:r>
              <a:rPr lang="en-US" altLang="zh-CN"/>
              <a:t>- </a:t>
            </a:r>
            <a:fld id="{A548B57D-AE10-4CF7-A9DF-59FEFA91B28E}" type="slidenum">
              <a:rPr lang="zh-CN" altLang="en-US" smtClean="0"/>
              <a:pPr/>
              <a:t>32</a:t>
            </a:fld>
            <a:r>
              <a:rPr lang="zh-CN" altLang="en-US"/>
              <a:t> </a:t>
            </a:r>
            <a:r>
              <a:rPr lang="en-US" altLang="zh-CN"/>
              <a:t>-</a:t>
            </a:r>
            <a:endParaRPr lang="zh-CN" altLang="en-US" dirty="0"/>
          </a:p>
        </p:txBody>
      </p:sp>
      <p:sp>
        <p:nvSpPr>
          <p:cNvPr id="8" name="文本占位符 7">
            <a:extLst>
              <a:ext uri="{FF2B5EF4-FFF2-40B4-BE49-F238E27FC236}">
                <a16:creationId xmlns:a16="http://schemas.microsoft.com/office/drawing/2014/main" id="{0AFA65C6-8949-4DAE-BA3D-7EFF03340A22}"/>
              </a:ext>
            </a:extLst>
          </p:cNvPr>
          <p:cNvSpPr>
            <a:spLocks noGrp="1"/>
          </p:cNvSpPr>
          <p:nvPr>
            <p:ph type="body" sz="quarter" idx="10"/>
          </p:nvPr>
        </p:nvSpPr>
        <p:spPr/>
        <p:txBody>
          <a:bodyPr/>
          <a:lstStyle/>
          <a:p>
            <a:r>
              <a:rPr lang="zh-CN" altLang="en-US" dirty="0">
                <a:sym typeface="+mn-lt"/>
              </a:rPr>
              <a:t>图片举例</a:t>
            </a:r>
          </a:p>
        </p:txBody>
      </p:sp>
    </p:spTree>
    <p:extLst>
      <p:ext uri="{BB962C8B-B14F-4D97-AF65-F5344CB8AC3E}">
        <p14:creationId xmlns:p14="http://schemas.microsoft.com/office/powerpoint/2010/main" val="143496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a:extLst>
              <a:ext uri="{FF2B5EF4-FFF2-40B4-BE49-F238E27FC236}">
                <a16:creationId xmlns:a16="http://schemas.microsoft.com/office/drawing/2014/main" id="{C6715695-BF42-4AF8-9C8A-C1982A849FE7}"/>
              </a:ext>
            </a:extLst>
          </p:cNvPr>
          <p:cNvPicPr>
            <a:picLocks noGrp="1" noChangeAspect="1"/>
          </p:cNvPicPr>
          <p:nvPr>
            <p:ph type="pic" sz="quarter" idx="33"/>
          </p:nvPr>
        </p:nvPicPr>
        <p:blipFill>
          <a:blip r:embed="rId3">
            <a:extLst>
              <a:ext uri="{28A0092B-C50C-407E-A947-70E740481C1C}">
                <a14:useLocalDpi xmlns:a14="http://schemas.microsoft.com/office/drawing/2010/main" val="0"/>
              </a:ext>
            </a:extLst>
          </a:blip>
          <a:srcRect t="11163" b="11163"/>
          <a:stretch>
            <a:fillRect/>
          </a:stretch>
        </p:blipFill>
        <p:spPr/>
      </p:pic>
      <p:pic>
        <p:nvPicPr>
          <p:cNvPr id="31" name="图片占位符 30">
            <a:extLst>
              <a:ext uri="{FF2B5EF4-FFF2-40B4-BE49-F238E27FC236}">
                <a16:creationId xmlns:a16="http://schemas.microsoft.com/office/drawing/2014/main" id="{F18EBE6E-4B7D-4309-BD8D-AFD41670C2DA}"/>
              </a:ext>
            </a:extLst>
          </p:cNvPr>
          <p:cNvPicPr>
            <a:picLocks noGrp="1" noChangeAspect="1"/>
          </p:cNvPicPr>
          <p:nvPr>
            <p:ph type="pic" sz="quarter" idx="34"/>
          </p:nvPr>
        </p:nvPicPr>
        <p:blipFill>
          <a:blip r:embed="rId4">
            <a:extLst>
              <a:ext uri="{28A0092B-C50C-407E-A947-70E740481C1C}">
                <a14:useLocalDpi xmlns:a14="http://schemas.microsoft.com/office/drawing/2010/main" val="0"/>
              </a:ext>
            </a:extLst>
          </a:blip>
          <a:srcRect t="11163" b="11163"/>
          <a:stretch>
            <a:fillRect/>
          </a:stretch>
        </p:blipFill>
        <p:spPr/>
      </p:pic>
      <p:pic>
        <p:nvPicPr>
          <p:cNvPr id="33" name="图片占位符 32">
            <a:extLst>
              <a:ext uri="{FF2B5EF4-FFF2-40B4-BE49-F238E27FC236}">
                <a16:creationId xmlns:a16="http://schemas.microsoft.com/office/drawing/2014/main" id="{AF1438E1-FFFA-41E8-BFC8-C3A80ACD945D}"/>
              </a:ext>
            </a:extLst>
          </p:cNvPr>
          <p:cNvPicPr>
            <a:picLocks noGrp="1" noChangeAspect="1"/>
          </p:cNvPicPr>
          <p:nvPr>
            <p:ph type="pic" sz="quarter" idx="35"/>
          </p:nvPr>
        </p:nvPicPr>
        <p:blipFill>
          <a:blip r:embed="rId5">
            <a:extLst>
              <a:ext uri="{28A0092B-C50C-407E-A947-70E740481C1C}">
                <a14:useLocalDpi xmlns:a14="http://schemas.microsoft.com/office/drawing/2010/main" val="0"/>
              </a:ext>
            </a:extLst>
          </a:blip>
          <a:srcRect t="11144" b="11144"/>
          <a:stretch>
            <a:fillRect/>
          </a:stretch>
        </p:blipFill>
        <p:spPr/>
      </p:pic>
      <p:pic>
        <p:nvPicPr>
          <p:cNvPr id="59" name="图片占位符 58">
            <a:extLst>
              <a:ext uri="{FF2B5EF4-FFF2-40B4-BE49-F238E27FC236}">
                <a16:creationId xmlns:a16="http://schemas.microsoft.com/office/drawing/2014/main" id="{66279A27-648D-4166-BBF8-6A4BDA23EB35}"/>
              </a:ext>
            </a:extLst>
          </p:cNvPr>
          <p:cNvPicPr>
            <a:picLocks noGrp="1" noChangeAspect="1"/>
          </p:cNvPicPr>
          <p:nvPr>
            <p:ph type="pic" sz="quarter" idx="36"/>
          </p:nvPr>
        </p:nvPicPr>
        <p:blipFill>
          <a:blip r:embed="rId6">
            <a:extLst>
              <a:ext uri="{28A0092B-C50C-407E-A947-70E740481C1C}">
                <a14:useLocalDpi xmlns:a14="http://schemas.microsoft.com/office/drawing/2010/main" val="0"/>
              </a:ext>
            </a:extLst>
          </a:blip>
          <a:srcRect t="11163" b="11163"/>
          <a:stretch>
            <a:fillRect/>
          </a:stretch>
        </p:blipFill>
        <p:spPr/>
      </p:pic>
      <p:pic>
        <p:nvPicPr>
          <p:cNvPr id="61" name="图片占位符 60">
            <a:extLst>
              <a:ext uri="{FF2B5EF4-FFF2-40B4-BE49-F238E27FC236}">
                <a16:creationId xmlns:a16="http://schemas.microsoft.com/office/drawing/2014/main" id="{5D6E169C-C62C-41E9-8146-846BC4CED20B}"/>
              </a:ext>
            </a:extLst>
          </p:cNvPr>
          <p:cNvPicPr>
            <a:picLocks noGrp="1" noChangeAspect="1"/>
          </p:cNvPicPr>
          <p:nvPr>
            <p:ph type="pic" sz="quarter" idx="37"/>
          </p:nvPr>
        </p:nvPicPr>
        <p:blipFill>
          <a:blip r:embed="rId7">
            <a:extLst>
              <a:ext uri="{28A0092B-C50C-407E-A947-70E740481C1C}">
                <a14:useLocalDpi xmlns:a14="http://schemas.microsoft.com/office/drawing/2010/main" val="0"/>
              </a:ext>
            </a:extLst>
          </a:blip>
          <a:srcRect t="11163" b="11163"/>
          <a:stretch>
            <a:fillRect/>
          </a:stretch>
        </p:blipFill>
        <p:spPr/>
      </p:pic>
      <p:pic>
        <p:nvPicPr>
          <p:cNvPr id="63" name="图片占位符 62">
            <a:extLst>
              <a:ext uri="{FF2B5EF4-FFF2-40B4-BE49-F238E27FC236}">
                <a16:creationId xmlns:a16="http://schemas.microsoft.com/office/drawing/2014/main" id="{59A66455-3271-49DC-960D-AE75D386310D}"/>
              </a:ext>
            </a:extLst>
          </p:cNvPr>
          <p:cNvPicPr>
            <a:picLocks noGrp="1" noChangeAspect="1"/>
          </p:cNvPicPr>
          <p:nvPr>
            <p:ph type="pic" sz="quarter" idx="38"/>
          </p:nvPr>
        </p:nvPicPr>
        <p:blipFill>
          <a:blip r:embed="rId8">
            <a:extLst>
              <a:ext uri="{28A0092B-C50C-407E-A947-70E740481C1C}">
                <a14:useLocalDpi xmlns:a14="http://schemas.microsoft.com/office/drawing/2010/main" val="0"/>
              </a:ext>
            </a:extLst>
          </a:blip>
          <a:srcRect t="11144" b="11144"/>
          <a:stretch>
            <a:fillRect/>
          </a:stretch>
        </p:blipFill>
        <p:spPr/>
      </p:pic>
      <p:sp>
        <p:nvSpPr>
          <p:cNvPr id="9" name="页脚占位符 8">
            <a:extLst>
              <a:ext uri="{FF2B5EF4-FFF2-40B4-BE49-F238E27FC236}">
                <a16:creationId xmlns:a16="http://schemas.microsoft.com/office/drawing/2014/main" id="{55528269-7860-4EC2-ABEA-3FAC8FAA1B5B}"/>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3" name="灯片编号占位符 2">
            <a:extLst>
              <a:ext uri="{FF2B5EF4-FFF2-40B4-BE49-F238E27FC236}">
                <a16:creationId xmlns:a16="http://schemas.microsoft.com/office/drawing/2014/main" id="{36307035-61BA-4D1D-BD82-B684AD6AB3E5}"/>
              </a:ext>
            </a:extLst>
          </p:cNvPr>
          <p:cNvSpPr>
            <a:spLocks noGrp="1"/>
          </p:cNvSpPr>
          <p:nvPr>
            <p:ph type="sldNum" sz="quarter" idx="4"/>
          </p:nvPr>
        </p:nvSpPr>
        <p:spPr/>
        <p:txBody>
          <a:bodyPr/>
          <a:lstStyle/>
          <a:p>
            <a:r>
              <a:rPr lang="en-US" altLang="zh-CN"/>
              <a:t>- </a:t>
            </a:r>
            <a:fld id="{A548B57D-AE10-4CF7-A9DF-59FEFA91B28E}" type="slidenum">
              <a:rPr lang="zh-CN" altLang="en-US" smtClean="0"/>
              <a:pPr/>
              <a:t>33</a:t>
            </a:fld>
            <a:r>
              <a:rPr lang="zh-CN" altLang="en-US"/>
              <a:t> </a:t>
            </a:r>
            <a:r>
              <a:rPr lang="en-US" altLang="zh-CN"/>
              <a:t>-</a:t>
            </a:r>
            <a:endParaRPr lang="zh-CN" altLang="en-US" dirty="0"/>
          </a:p>
        </p:txBody>
      </p:sp>
      <p:sp>
        <p:nvSpPr>
          <p:cNvPr id="8" name="文本占位符 7">
            <a:extLst>
              <a:ext uri="{FF2B5EF4-FFF2-40B4-BE49-F238E27FC236}">
                <a16:creationId xmlns:a16="http://schemas.microsoft.com/office/drawing/2014/main" id="{26FCA0A7-DE3F-46BA-977A-4F7F276D2737}"/>
              </a:ext>
            </a:extLst>
          </p:cNvPr>
          <p:cNvSpPr>
            <a:spLocks noGrp="1"/>
          </p:cNvSpPr>
          <p:nvPr>
            <p:ph type="body" sz="quarter" idx="10"/>
          </p:nvPr>
        </p:nvSpPr>
        <p:spPr/>
        <p:txBody>
          <a:bodyPr/>
          <a:lstStyle/>
          <a:p>
            <a:r>
              <a:rPr lang="zh-CN" altLang="en-US" dirty="0">
                <a:sym typeface="+mn-lt"/>
              </a:rPr>
              <a:t>图片举例</a:t>
            </a:r>
          </a:p>
        </p:txBody>
      </p:sp>
      <p:grpSp>
        <p:nvGrpSpPr>
          <p:cNvPr id="2" name="组合 1">
            <a:extLst>
              <a:ext uri="{FF2B5EF4-FFF2-40B4-BE49-F238E27FC236}">
                <a16:creationId xmlns:a16="http://schemas.microsoft.com/office/drawing/2014/main" id="{8959FC14-BE12-4334-BD6C-70BFBA45DC53}"/>
              </a:ext>
            </a:extLst>
          </p:cNvPr>
          <p:cNvGrpSpPr/>
          <p:nvPr/>
        </p:nvGrpSpPr>
        <p:grpSpPr>
          <a:xfrm>
            <a:off x="874713" y="1411285"/>
            <a:ext cx="3240153" cy="328551"/>
            <a:chOff x="1110867" y="1411285"/>
            <a:chExt cx="3240153" cy="328551"/>
          </a:xfrm>
        </p:grpSpPr>
        <p:sp>
          <p:nvSpPr>
            <p:cNvPr id="34" name="Shape 575">
              <a:extLst>
                <a:ext uri="{FF2B5EF4-FFF2-40B4-BE49-F238E27FC236}">
                  <a16:creationId xmlns:a16="http://schemas.microsoft.com/office/drawing/2014/main" id="{C8C0114E-3114-4D85-80DA-8E6C188A25E7}"/>
                </a:ext>
              </a:extLst>
            </p:cNvPr>
            <p:cNvSpPr/>
            <p:nvPr/>
          </p:nvSpPr>
          <p:spPr>
            <a:xfrm>
              <a:off x="1110867" y="1522494"/>
              <a:ext cx="232169" cy="111343"/>
            </a:xfrm>
            <a:prstGeom prst="rect">
              <a:avLst/>
            </a:prstGeom>
            <a:solidFill>
              <a:schemeClr val="accent2"/>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40" name="文本框 39">
              <a:extLst>
                <a:ext uri="{FF2B5EF4-FFF2-40B4-BE49-F238E27FC236}">
                  <a16:creationId xmlns:a16="http://schemas.microsoft.com/office/drawing/2014/main" id="{3727F63E-E6FB-4581-883D-B7D3A08B85BE}"/>
                </a:ext>
              </a:extLst>
            </p:cNvPr>
            <p:cNvSpPr txBox="1"/>
            <p:nvPr/>
          </p:nvSpPr>
          <p:spPr>
            <a:xfrm>
              <a:off x="1415845" y="1411285"/>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grpSp>
        <p:nvGrpSpPr>
          <p:cNvPr id="7" name="组合 6">
            <a:extLst>
              <a:ext uri="{FF2B5EF4-FFF2-40B4-BE49-F238E27FC236}">
                <a16:creationId xmlns:a16="http://schemas.microsoft.com/office/drawing/2014/main" id="{A77E8443-FC31-42B0-9D18-D58E44B5B521}"/>
              </a:ext>
            </a:extLst>
          </p:cNvPr>
          <p:cNvGrpSpPr/>
          <p:nvPr/>
        </p:nvGrpSpPr>
        <p:grpSpPr>
          <a:xfrm>
            <a:off x="4410590" y="1411285"/>
            <a:ext cx="3244356" cy="328551"/>
            <a:chOff x="4490675" y="1411285"/>
            <a:chExt cx="3244356" cy="328551"/>
          </a:xfrm>
        </p:grpSpPr>
        <p:sp>
          <p:nvSpPr>
            <p:cNvPr id="35" name="Shape 576">
              <a:extLst>
                <a:ext uri="{FF2B5EF4-FFF2-40B4-BE49-F238E27FC236}">
                  <a16:creationId xmlns:a16="http://schemas.microsoft.com/office/drawing/2014/main" id="{B06847AB-01D5-4B8A-A9F1-A0D7CA6FF81A}"/>
                </a:ext>
              </a:extLst>
            </p:cNvPr>
            <p:cNvSpPr/>
            <p:nvPr/>
          </p:nvSpPr>
          <p:spPr>
            <a:xfrm>
              <a:off x="4490675" y="1522494"/>
              <a:ext cx="232169" cy="111343"/>
            </a:xfrm>
            <a:prstGeom prst="rect">
              <a:avLst/>
            </a:prstGeom>
            <a:solidFill>
              <a:schemeClr val="accent1"/>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47" name="文本框 46">
              <a:extLst>
                <a:ext uri="{FF2B5EF4-FFF2-40B4-BE49-F238E27FC236}">
                  <a16:creationId xmlns:a16="http://schemas.microsoft.com/office/drawing/2014/main" id="{B8D7592C-B43C-4BE3-8D44-A53DBE0B4262}"/>
                </a:ext>
              </a:extLst>
            </p:cNvPr>
            <p:cNvSpPr txBox="1"/>
            <p:nvPr/>
          </p:nvSpPr>
          <p:spPr>
            <a:xfrm>
              <a:off x="4799856" y="1411285"/>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grpSp>
        <p:nvGrpSpPr>
          <p:cNvPr id="12" name="组合 11">
            <a:extLst>
              <a:ext uri="{FF2B5EF4-FFF2-40B4-BE49-F238E27FC236}">
                <a16:creationId xmlns:a16="http://schemas.microsoft.com/office/drawing/2014/main" id="{C39B6A11-D0B0-4408-8AC9-B438BE1435A9}"/>
              </a:ext>
            </a:extLst>
          </p:cNvPr>
          <p:cNvGrpSpPr/>
          <p:nvPr/>
        </p:nvGrpSpPr>
        <p:grpSpPr>
          <a:xfrm>
            <a:off x="7946467" y="1411285"/>
            <a:ext cx="3248925" cy="328551"/>
            <a:chOff x="7870482" y="1411285"/>
            <a:chExt cx="3248925" cy="328551"/>
          </a:xfrm>
        </p:grpSpPr>
        <p:sp>
          <p:nvSpPr>
            <p:cNvPr id="36" name="Shape 577">
              <a:extLst>
                <a:ext uri="{FF2B5EF4-FFF2-40B4-BE49-F238E27FC236}">
                  <a16:creationId xmlns:a16="http://schemas.microsoft.com/office/drawing/2014/main" id="{876C6275-44A2-47C6-B60E-EFE17950EFF9}"/>
                </a:ext>
              </a:extLst>
            </p:cNvPr>
            <p:cNvSpPr/>
            <p:nvPr/>
          </p:nvSpPr>
          <p:spPr>
            <a:xfrm>
              <a:off x="7870482" y="1522494"/>
              <a:ext cx="232169" cy="111343"/>
            </a:xfrm>
            <a:prstGeom prst="rect">
              <a:avLst/>
            </a:prstGeom>
            <a:solidFill>
              <a:schemeClr val="accent3"/>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48" name="文本框 47">
              <a:extLst>
                <a:ext uri="{FF2B5EF4-FFF2-40B4-BE49-F238E27FC236}">
                  <a16:creationId xmlns:a16="http://schemas.microsoft.com/office/drawing/2014/main" id="{C9823A86-78E9-4192-A5EA-E60BB5EEBB73}"/>
                </a:ext>
              </a:extLst>
            </p:cNvPr>
            <p:cNvSpPr txBox="1"/>
            <p:nvPr/>
          </p:nvSpPr>
          <p:spPr>
            <a:xfrm>
              <a:off x="8184232" y="1411285"/>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grpSp>
        <p:nvGrpSpPr>
          <p:cNvPr id="4" name="组合 3">
            <a:extLst>
              <a:ext uri="{FF2B5EF4-FFF2-40B4-BE49-F238E27FC236}">
                <a16:creationId xmlns:a16="http://schemas.microsoft.com/office/drawing/2014/main" id="{05ECB7A4-D14D-4747-AB36-54DF48521BA9}"/>
              </a:ext>
            </a:extLst>
          </p:cNvPr>
          <p:cNvGrpSpPr/>
          <p:nvPr/>
        </p:nvGrpSpPr>
        <p:grpSpPr>
          <a:xfrm>
            <a:off x="874713" y="5404869"/>
            <a:ext cx="3240153" cy="328551"/>
            <a:chOff x="1110867" y="5404869"/>
            <a:chExt cx="3240153" cy="328551"/>
          </a:xfrm>
        </p:grpSpPr>
        <p:sp>
          <p:nvSpPr>
            <p:cNvPr id="37" name="Shape 578">
              <a:extLst>
                <a:ext uri="{FF2B5EF4-FFF2-40B4-BE49-F238E27FC236}">
                  <a16:creationId xmlns:a16="http://schemas.microsoft.com/office/drawing/2014/main" id="{19C23FB9-6CAC-459F-89C5-56A478077BA5}"/>
                </a:ext>
              </a:extLst>
            </p:cNvPr>
            <p:cNvSpPr/>
            <p:nvPr/>
          </p:nvSpPr>
          <p:spPr>
            <a:xfrm>
              <a:off x="1110867" y="5481798"/>
              <a:ext cx="232169" cy="134714"/>
            </a:xfrm>
            <a:prstGeom prst="rect">
              <a:avLst/>
            </a:prstGeom>
            <a:solidFill>
              <a:schemeClr val="accent4"/>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55" name="文本框 54">
              <a:extLst>
                <a:ext uri="{FF2B5EF4-FFF2-40B4-BE49-F238E27FC236}">
                  <a16:creationId xmlns:a16="http://schemas.microsoft.com/office/drawing/2014/main" id="{9D21DB68-0945-43F8-BDDD-E4FFF490408A}"/>
                </a:ext>
              </a:extLst>
            </p:cNvPr>
            <p:cNvSpPr txBox="1"/>
            <p:nvPr/>
          </p:nvSpPr>
          <p:spPr>
            <a:xfrm>
              <a:off x="1415845" y="5404869"/>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grpSp>
        <p:nvGrpSpPr>
          <p:cNvPr id="6" name="组合 5">
            <a:extLst>
              <a:ext uri="{FF2B5EF4-FFF2-40B4-BE49-F238E27FC236}">
                <a16:creationId xmlns:a16="http://schemas.microsoft.com/office/drawing/2014/main" id="{5B8E77E5-6844-44C4-BC74-41102FFE8DCE}"/>
              </a:ext>
            </a:extLst>
          </p:cNvPr>
          <p:cNvGrpSpPr/>
          <p:nvPr/>
        </p:nvGrpSpPr>
        <p:grpSpPr>
          <a:xfrm>
            <a:off x="4410590" y="5404869"/>
            <a:ext cx="3244356" cy="328551"/>
            <a:chOff x="4490675" y="5404869"/>
            <a:chExt cx="3244356" cy="328551"/>
          </a:xfrm>
        </p:grpSpPr>
        <p:sp>
          <p:nvSpPr>
            <p:cNvPr id="38" name="Shape 579">
              <a:extLst>
                <a:ext uri="{FF2B5EF4-FFF2-40B4-BE49-F238E27FC236}">
                  <a16:creationId xmlns:a16="http://schemas.microsoft.com/office/drawing/2014/main" id="{D6377663-5607-480B-B326-66219A49702D}"/>
                </a:ext>
              </a:extLst>
            </p:cNvPr>
            <p:cNvSpPr/>
            <p:nvPr/>
          </p:nvSpPr>
          <p:spPr>
            <a:xfrm>
              <a:off x="4490675" y="5481798"/>
              <a:ext cx="232169" cy="134714"/>
            </a:xfrm>
            <a:prstGeom prst="rect">
              <a:avLst/>
            </a:prstGeom>
            <a:solidFill>
              <a:schemeClr val="accent5"/>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56" name="文本框 55">
              <a:extLst>
                <a:ext uri="{FF2B5EF4-FFF2-40B4-BE49-F238E27FC236}">
                  <a16:creationId xmlns:a16="http://schemas.microsoft.com/office/drawing/2014/main" id="{63857D68-DD87-4573-B0CF-40BFB8BD23A1}"/>
                </a:ext>
              </a:extLst>
            </p:cNvPr>
            <p:cNvSpPr txBox="1"/>
            <p:nvPr/>
          </p:nvSpPr>
          <p:spPr>
            <a:xfrm>
              <a:off x="4799856" y="5404869"/>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grpSp>
        <p:nvGrpSpPr>
          <p:cNvPr id="13" name="组合 12">
            <a:extLst>
              <a:ext uri="{FF2B5EF4-FFF2-40B4-BE49-F238E27FC236}">
                <a16:creationId xmlns:a16="http://schemas.microsoft.com/office/drawing/2014/main" id="{A7F276F8-9290-48F0-8FB8-4013AAD90D47}"/>
              </a:ext>
            </a:extLst>
          </p:cNvPr>
          <p:cNvGrpSpPr/>
          <p:nvPr/>
        </p:nvGrpSpPr>
        <p:grpSpPr>
          <a:xfrm>
            <a:off x="7946467" y="5404869"/>
            <a:ext cx="3248925" cy="328551"/>
            <a:chOff x="7870482" y="5404869"/>
            <a:chExt cx="3248925" cy="328551"/>
          </a:xfrm>
        </p:grpSpPr>
        <p:sp>
          <p:nvSpPr>
            <p:cNvPr id="39" name="Shape 580">
              <a:extLst>
                <a:ext uri="{FF2B5EF4-FFF2-40B4-BE49-F238E27FC236}">
                  <a16:creationId xmlns:a16="http://schemas.microsoft.com/office/drawing/2014/main" id="{0D7EED8B-0A56-4F6A-88F5-5E076090ACF8}"/>
                </a:ext>
              </a:extLst>
            </p:cNvPr>
            <p:cNvSpPr/>
            <p:nvPr/>
          </p:nvSpPr>
          <p:spPr>
            <a:xfrm>
              <a:off x="7870482" y="5481798"/>
              <a:ext cx="232169" cy="134714"/>
            </a:xfrm>
            <a:prstGeom prst="rect">
              <a:avLst/>
            </a:prstGeom>
            <a:solidFill>
              <a:schemeClr val="accent6"/>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57" name="文本框 56">
              <a:extLst>
                <a:ext uri="{FF2B5EF4-FFF2-40B4-BE49-F238E27FC236}">
                  <a16:creationId xmlns:a16="http://schemas.microsoft.com/office/drawing/2014/main" id="{E300FA62-C055-4261-922C-8AB8E3EE7FD2}"/>
                </a:ext>
              </a:extLst>
            </p:cNvPr>
            <p:cNvSpPr txBox="1"/>
            <p:nvPr/>
          </p:nvSpPr>
          <p:spPr>
            <a:xfrm>
              <a:off x="8184232" y="5404869"/>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spTree>
    <p:extLst>
      <p:ext uri="{BB962C8B-B14F-4D97-AF65-F5344CB8AC3E}">
        <p14:creationId xmlns:p14="http://schemas.microsoft.com/office/powerpoint/2010/main" val="32450499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id="{12C697BD-54E5-4937-A42C-1F8F22C67D6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4688" b="24688"/>
          <a:stretch>
            <a:fillRect/>
          </a:stretch>
        </p:blipFill>
        <p:spPr/>
      </p:pic>
      <p:grpSp>
        <p:nvGrpSpPr>
          <p:cNvPr id="11" name="组合 10">
            <a:extLst>
              <a:ext uri="{FF2B5EF4-FFF2-40B4-BE49-F238E27FC236}">
                <a16:creationId xmlns:a16="http://schemas.microsoft.com/office/drawing/2014/main" id="{466C3EF4-9298-49FE-9B6F-4062A66C2F1F}"/>
              </a:ext>
            </a:extLst>
          </p:cNvPr>
          <p:cNvGrpSpPr/>
          <p:nvPr/>
        </p:nvGrpSpPr>
        <p:grpSpPr>
          <a:xfrm>
            <a:off x="-3" y="2146902"/>
            <a:ext cx="12192000" cy="2923871"/>
            <a:chOff x="-3" y="2146902"/>
            <a:chExt cx="12192000" cy="2923871"/>
          </a:xfrm>
        </p:grpSpPr>
        <p:sp>
          <p:nvSpPr>
            <p:cNvPr id="12" name="任意多边形: 形状 11">
              <a:extLst>
                <a:ext uri="{FF2B5EF4-FFF2-40B4-BE49-F238E27FC236}">
                  <a16:creationId xmlns:a16="http://schemas.microsoft.com/office/drawing/2014/main" id="{A9B1D576-11D0-4AA8-9C5B-39A8E9AE24A4}"/>
                </a:ext>
              </a:extLst>
            </p:cNvPr>
            <p:cNvSpPr/>
            <p:nvPr/>
          </p:nvSpPr>
          <p:spPr>
            <a:xfrm rot="16200000">
              <a:off x="4813900" y="-2667001"/>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3" name="任意多边形: 形状 12">
              <a:extLst>
                <a:ext uri="{FF2B5EF4-FFF2-40B4-BE49-F238E27FC236}">
                  <a16:creationId xmlns:a16="http://schemas.microsoft.com/office/drawing/2014/main" id="{445FCF32-17D8-4CF9-BE63-9B6AB5C2CDF5}"/>
                </a:ext>
              </a:extLst>
            </p:cNvPr>
            <p:cNvSpPr/>
            <p:nvPr/>
          </p:nvSpPr>
          <p:spPr>
            <a:xfrm rot="5400000">
              <a:off x="4813900" y="-2307323"/>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22" name="文本占位符 21">
            <a:extLst>
              <a:ext uri="{FF2B5EF4-FFF2-40B4-BE49-F238E27FC236}">
                <a16:creationId xmlns:a16="http://schemas.microsoft.com/office/drawing/2014/main" id="{475E4FC9-65EF-43FC-A952-1396B9805CDB}"/>
              </a:ext>
            </a:extLst>
          </p:cNvPr>
          <p:cNvSpPr>
            <a:spLocks noGrp="1"/>
          </p:cNvSpPr>
          <p:nvPr>
            <p:ph type="body" sz="quarter" idx="11"/>
          </p:nvPr>
        </p:nvSpPr>
        <p:spPr/>
        <p:txBody>
          <a:bodyPr/>
          <a:lstStyle/>
          <a:p>
            <a:r>
              <a:rPr lang="en-US" altLang="zh-CN" dirty="0">
                <a:sym typeface="+mn-lt"/>
              </a:rPr>
              <a:t>02</a:t>
            </a:r>
            <a:endParaRPr lang="zh-CN" altLang="en-US" dirty="0">
              <a:sym typeface="+mn-lt"/>
            </a:endParaRPr>
          </a:p>
        </p:txBody>
      </p:sp>
      <p:sp>
        <p:nvSpPr>
          <p:cNvPr id="24" name="文本占位符 23">
            <a:extLst>
              <a:ext uri="{FF2B5EF4-FFF2-40B4-BE49-F238E27FC236}">
                <a16:creationId xmlns:a16="http://schemas.microsoft.com/office/drawing/2014/main" id="{0F221296-2242-4064-BBE6-C9977D60E30A}"/>
              </a:ext>
            </a:extLst>
          </p:cNvPr>
          <p:cNvSpPr>
            <a:spLocks noGrp="1"/>
          </p:cNvSpPr>
          <p:nvPr>
            <p:ph type="body" sz="quarter" idx="12"/>
          </p:nvPr>
        </p:nvSpPr>
        <p:spPr/>
        <p:txBody>
          <a:bodyPr/>
          <a:lstStyle/>
          <a:p>
            <a:r>
              <a:rPr lang="zh-CN" altLang="en-US" dirty="0">
                <a:sym typeface="+mn-lt"/>
              </a:rPr>
              <a:t>模板使用说明</a:t>
            </a:r>
            <a:endParaRPr lang="en-US" altLang="zh-CN" dirty="0">
              <a:sym typeface="+mn-lt"/>
            </a:endParaRPr>
          </a:p>
        </p:txBody>
      </p:sp>
      <p:sp>
        <p:nvSpPr>
          <p:cNvPr id="34" name="文本占位符 33">
            <a:extLst>
              <a:ext uri="{FF2B5EF4-FFF2-40B4-BE49-F238E27FC236}">
                <a16:creationId xmlns:a16="http://schemas.microsoft.com/office/drawing/2014/main" id="{2CD2DE28-22B3-479D-90D2-006D29D39742}"/>
              </a:ext>
            </a:extLst>
          </p:cNvPr>
          <p:cNvSpPr>
            <a:spLocks noGrp="1"/>
          </p:cNvSpPr>
          <p:nvPr>
            <p:ph type="body" sz="quarter" idx="13"/>
          </p:nvPr>
        </p:nvSpPr>
        <p:spPr/>
        <p:txBody>
          <a:bodyPr/>
          <a:lstStyle/>
          <a:p>
            <a:r>
              <a:rPr lang="zh-CN" altLang="en-US" dirty="0">
                <a:sym typeface="+mn-lt"/>
              </a:rPr>
              <a:t>模板使用的相关规范</a:t>
            </a:r>
          </a:p>
        </p:txBody>
      </p:sp>
      <p:cxnSp>
        <p:nvCxnSpPr>
          <p:cNvPr id="49" name="直接连接符 48">
            <a:extLst>
              <a:ext uri="{FF2B5EF4-FFF2-40B4-BE49-F238E27FC236}">
                <a16:creationId xmlns:a16="http://schemas.microsoft.com/office/drawing/2014/main" id="{491E0892-F86B-412D-AD10-2E16B21C7105}"/>
              </a:ext>
            </a:extLst>
          </p:cNvPr>
          <p:cNvCxnSpPr/>
          <p:nvPr/>
        </p:nvCxnSpPr>
        <p:spPr>
          <a:xfrm>
            <a:off x="4613564"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E113D3CC-EBD4-4961-BF57-17B4775DB52F}"/>
              </a:ext>
            </a:extLst>
          </p:cNvPr>
          <p:cNvCxnSpPr/>
          <p:nvPr/>
        </p:nvCxnSpPr>
        <p:spPr>
          <a:xfrm>
            <a:off x="6639792"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4922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页脚占位符 12">
            <a:extLst>
              <a:ext uri="{FF2B5EF4-FFF2-40B4-BE49-F238E27FC236}">
                <a16:creationId xmlns:a16="http://schemas.microsoft.com/office/drawing/2014/main" id="{CE9393A6-E59B-4A0B-B072-67FEC57B84ED}"/>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9977C0EB-1FA2-4C36-A0CB-BA61BA59AD0B}"/>
              </a:ext>
            </a:extLst>
          </p:cNvPr>
          <p:cNvSpPr>
            <a:spLocks noGrp="1"/>
          </p:cNvSpPr>
          <p:nvPr>
            <p:ph type="sldNum" sz="quarter" idx="4"/>
          </p:nvPr>
        </p:nvSpPr>
        <p:spPr/>
        <p:txBody>
          <a:bodyPr/>
          <a:lstStyle/>
          <a:p>
            <a:r>
              <a:rPr lang="en-US" altLang="zh-CN"/>
              <a:t>- </a:t>
            </a:r>
            <a:fld id="{A548B57D-AE10-4CF7-A9DF-59FEFA91B28E}" type="slidenum">
              <a:rPr lang="zh-CN" altLang="en-US" smtClean="0"/>
              <a:pPr/>
              <a:t>35</a:t>
            </a:fld>
            <a:r>
              <a:rPr lang="zh-CN" altLang="en-US"/>
              <a:t> </a:t>
            </a:r>
            <a:r>
              <a:rPr lang="en-US" altLang="zh-CN"/>
              <a:t>-</a:t>
            </a:r>
            <a:endParaRPr lang="zh-CN" altLang="en-US" dirty="0"/>
          </a:p>
        </p:txBody>
      </p:sp>
      <p:sp>
        <p:nvSpPr>
          <p:cNvPr id="19" name="文本占位符 18">
            <a:extLst>
              <a:ext uri="{FF2B5EF4-FFF2-40B4-BE49-F238E27FC236}">
                <a16:creationId xmlns:a16="http://schemas.microsoft.com/office/drawing/2014/main" id="{5C75C115-782E-4128-8D42-8100E0E0D8A6}"/>
              </a:ext>
            </a:extLst>
          </p:cNvPr>
          <p:cNvSpPr>
            <a:spLocks noGrp="1"/>
          </p:cNvSpPr>
          <p:nvPr>
            <p:ph type="body" sz="quarter" idx="10"/>
          </p:nvPr>
        </p:nvSpPr>
        <p:spPr/>
        <p:txBody>
          <a:bodyPr/>
          <a:lstStyle/>
          <a:p>
            <a:r>
              <a:rPr lang="zh-CN" altLang="en-US">
                <a:sym typeface="+mn-lt"/>
              </a:rPr>
              <a:t>模板使用说明</a:t>
            </a:r>
            <a:r>
              <a:rPr lang="en-US" altLang="zh-CN">
                <a:sym typeface="+mn-lt"/>
              </a:rPr>
              <a:t>-</a:t>
            </a:r>
            <a:r>
              <a:rPr lang="zh-CN" altLang="en-US">
                <a:sym typeface="+mn-lt"/>
              </a:rPr>
              <a:t>首页</a:t>
            </a:r>
            <a:endParaRPr lang="zh-CN" altLang="en-US" dirty="0">
              <a:sym typeface="+mn-lt"/>
            </a:endParaRPr>
          </a:p>
        </p:txBody>
      </p:sp>
      <p:pic>
        <p:nvPicPr>
          <p:cNvPr id="27" name="图片占位符 26" descr="图片包含 建筑物, 天空, 户外, 城市&#10;&#10;已生成极高可信度的说明">
            <a:extLst>
              <a:ext uri="{FF2B5EF4-FFF2-40B4-BE49-F238E27FC236}">
                <a16:creationId xmlns:a16="http://schemas.microsoft.com/office/drawing/2014/main" id="{D926FF94-C0F0-4C32-9D87-E4A13BDFFB13}"/>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6" r="6"/>
          <a:stretch>
            <a:fillRect/>
          </a:stretch>
        </p:blipFill>
        <p:spPr/>
      </p:pic>
      <p:pic>
        <p:nvPicPr>
          <p:cNvPr id="6" name="图片 5">
            <a:extLst>
              <a:ext uri="{FF2B5EF4-FFF2-40B4-BE49-F238E27FC236}">
                <a16:creationId xmlns:a16="http://schemas.microsoft.com/office/drawing/2014/main" id="{DAFD198E-2CC2-40C0-A208-C8289481F08E}"/>
              </a:ext>
            </a:extLst>
          </p:cNvPr>
          <p:cNvPicPr>
            <a:picLocks noChangeAspect="1"/>
          </p:cNvPicPr>
          <p:nvPr/>
        </p:nvPicPr>
        <p:blipFill>
          <a:blip r:embed="rId4"/>
          <a:stretch>
            <a:fillRect/>
          </a:stretch>
        </p:blipFill>
        <p:spPr>
          <a:xfrm>
            <a:off x="7272799" y="2848348"/>
            <a:ext cx="3467100" cy="1838325"/>
          </a:xfrm>
          <a:prstGeom prst="rect">
            <a:avLst/>
          </a:prstGeom>
          <a:effectLst>
            <a:outerShdw blurRad="50800" dist="38100" dir="2700000" algn="tl" rotWithShape="0">
              <a:prstClr val="black">
                <a:alpha val="40000"/>
              </a:prstClr>
            </a:outerShdw>
          </a:effectLst>
        </p:spPr>
      </p:pic>
      <p:sp>
        <p:nvSpPr>
          <p:cNvPr id="7" name="椭圆 6">
            <a:extLst>
              <a:ext uri="{FF2B5EF4-FFF2-40B4-BE49-F238E27FC236}">
                <a16:creationId xmlns:a16="http://schemas.microsoft.com/office/drawing/2014/main" id="{F2F15E86-4171-4365-A9F2-6DFF70631E3D}"/>
              </a:ext>
            </a:extLst>
          </p:cNvPr>
          <p:cNvSpPr/>
          <p:nvPr/>
        </p:nvSpPr>
        <p:spPr>
          <a:xfrm>
            <a:off x="1318981" y="4563284"/>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sp>
        <p:nvSpPr>
          <p:cNvPr id="8" name="文本框 7">
            <a:extLst>
              <a:ext uri="{FF2B5EF4-FFF2-40B4-BE49-F238E27FC236}">
                <a16:creationId xmlns:a16="http://schemas.microsoft.com/office/drawing/2014/main" id="{A94F002D-A231-427C-95DE-E019BB15A4EE}"/>
              </a:ext>
            </a:extLst>
          </p:cNvPr>
          <p:cNvSpPr txBox="1"/>
          <p:nvPr/>
        </p:nvSpPr>
        <p:spPr>
          <a:xfrm>
            <a:off x="1289173" y="1280888"/>
            <a:ext cx="218440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在此输入标题文字</a:t>
            </a:r>
          </a:p>
        </p:txBody>
      </p:sp>
      <p:sp>
        <p:nvSpPr>
          <p:cNvPr id="9" name="文本框 8">
            <a:extLst>
              <a:ext uri="{FF2B5EF4-FFF2-40B4-BE49-F238E27FC236}">
                <a16:creationId xmlns:a16="http://schemas.microsoft.com/office/drawing/2014/main" id="{2DA13393-E3DD-49EC-9BA2-D2EC9D6F1668}"/>
              </a:ext>
            </a:extLst>
          </p:cNvPr>
          <p:cNvSpPr txBox="1"/>
          <p:nvPr/>
        </p:nvSpPr>
        <p:spPr>
          <a:xfrm>
            <a:off x="1289173" y="5433320"/>
            <a:ext cx="367284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在此输入信息（如没有可以直接删除）</a:t>
            </a:r>
          </a:p>
        </p:txBody>
      </p:sp>
      <p:cxnSp>
        <p:nvCxnSpPr>
          <p:cNvPr id="11" name="连接符: 肘形 10">
            <a:extLst>
              <a:ext uri="{FF2B5EF4-FFF2-40B4-BE49-F238E27FC236}">
                <a16:creationId xmlns:a16="http://schemas.microsoft.com/office/drawing/2014/main" id="{216BEF02-E89C-42FB-88AE-53CF8C7E74AC}"/>
              </a:ext>
            </a:extLst>
          </p:cNvPr>
          <p:cNvCxnSpPr>
            <a:cxnSpLocks/>
            <a:stCxn id="7" idx="2"/>
            <a:endCxn id="8" idx="1"/>
          </p:cNvCxnSpPr>
          <p:nvPr/>
        </p:nvCxnSpPr>
        <p:spPr>
          <a:xfrm rot="10800000">
            <a:off x="1289173" y="1415669"/>
            <a:ext cx="29808" cy="3197924"/>
          </a:xfrm>
          <a:prstGeom prst="bentConnector3">
            <a:avLst>
              <a:gd name="adj1" fmla="val 866908"/>
            </a:avLst>
          </a:prstGeom>
        </p:spPr>
        <p:style>
          <a:lnRef idx="1">
            <a:schemeClr val="dk1"/>
          </a:lnRef>
          <a:fillRef idx="0">
            <a:schemeClr val="dk1"/>
          </a:fillRef>
          <a:effectRef idx="0">
            <a:schemeClr val="dk1"/>
          </a:effectRef>
          <a:fontRef idx="minor">
            <a:schemeClr val="tx1"/>
          </a:fontRef>
        </p:style>
      </p:cxnSp>
      <p:sp>
        <p:nvSpPr>
          <p:cNvPr id="15" name="椭圆 14">
            <a:extLst>
              <a:ext uri="{FF2B5EF4-FFF2-40B4-BE49-F238E27FC236}">
                <a16:creationId xmlns:a16="http://schemas.microsoft.com/office/drawing/2014/main" id="{6E42E36B-AC62-46FF-9940-E092CC6DD58D}"/>
              </a:ext>
            </a:extLst>
          </p:cNvPr>
          <p:cNvSpPr/>
          <p:nvPr/>
        </p:nvSpPr>
        <p:spPr>
          <a:xfrm>
            <a:off x="1318981" y="4786343"/>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17" name="连接符: 肘形 16">
            <a:extLst>
              <a:ext uri="{FF2B5EF4-FFF2-40B4-BE49-F238E27FC236}">
                <a16:creationId xmlns:a16="http://schemas.microsoft.com/office/drawing/2014/main" id="{2863A6B0-64A9-456A-B5A2-16DD8B60EB3E}"/>
              </a:ext>
            </a:extLst>
          </p:cNvPr>
          <p:cNvCxnSpPr>
            <a:cxnSpLocks/>
            <a:stCxn id="15" idx="2"/>
            <a:endCxn id="9" idx="1"/>
          </p:cNvCxnSpPr>
          <p:nvPr/>
        </p:nvCxnSpPr>
        <p:spPr>
          <a:xfrm rot="10800000" flipV="1">
            <a:off x="1289173" y="4836651"/>
            <a:ext cx="29808" cy="731449"/>
          </a:xfrm>
          <a:prstGeom prst="bentConnector3">
            <a:avLst>
              <a:gd name="adj1" fmla="val 866908"/>
            </a:avLst>
          </a:prstGeom>
        </p:spPr>
        <p:style>
          <a:lnRef idx="1">
            <a:schemeClr val="dk1"/>
          </a:lnRef>
          <a:fillRef idx="0">
            <a:schemeClr val="dk1"/>
          </a:fillRef>
          <a:effectRef idx="0">
            <a:schemeClr val="dk1"/>
          </a:effectRef>
          <a:fontRef idx="minor">
            <a:schemeClr val="tx1"/>
          </a:fontRef>
        </p:style>
      </p:cxnSp>
      <p:sp>
        <p:nvSpPr>
          <p:cNvPr id="20" name="文本框 19">
            <a:extLst>
              <a:ext uri="{FF2B5EF4-FFF2-40B4-BE49-F238E27FC236}">
                <a16:creationId xmlns:a16="http://schemas.microsoft.com/office/drawing/2014/main" id="{65B73916-E52F-4141-8E63-45694A54ED18}"/>
              </a:ext>
            </a:extLst>
          </p:cNvPr>
          <p:cNvSpPr txBox="1"/>
          <p:nvPr/>
        </p:nvSpPr>
        <p:spPr>
          <a:xfrm>
            <a:off x="7217266" y="4818331"/>
            <a:ext cx="3529982" cy="463460"/>
          </a:xfrm>
          <a:prstGeom prst="rect">
            <a:avLst/>
          </a:prstGeom>
          <a:noFill/>
        </p:spPr>
        <p:txBody>
          <a:bodyPr wrap="square" rtlCol="0">
            <a:spAutoFit/>
          </a:bodyPr>
          <a:lstStyle/>
          <a:p>
            <a:pPr>
              <a:lnSpc>
                <a:spcPct val="120000"/>
              </a:lnSpc>
            </a:pPr>
            <a:r>
              <a:rPr lang="zh-CN" altLang="en-US" sz="1050" dirty="0">
                <a:cs typeface="+mn-ea"/>
                <a:sym typeface="+mn-lt"/>
              </a:rPr>
              <a:t>如果出现文字位置、大小、粗细等变化，</a:t>
            </a:r>
            <a:endParaRPr lang="en-US" altLang="zh-CN" sz="1050" dirty="0">
              <a:cs typeface="+mn-ea"/>
              <a:sym typeface="+mn-lt"/>
            </a:endParaRPr>
          </a:p>
          <a:p>
            <a:pPr>
              <a:lnSpc>
                <a:spcPct val="120000"/>
              </a:lnSpc>
            </a:pPr>
            <a:r>
              <a:rPr lang="zh-CN" altLang="en-US" sz="1050" dirty="0">
                <a:cs typeface="+mn-ea"/>
                <a:sym typeface="+mn-lt"/>
              </a:rPr>
              <a:t>请单击</a:t>
            </a:r>
            <a:r>
              <a:rPr lang="en-US" altLang="zh-CN" sz="1050" b="1" dirty="0">
                <a:solidFill>
                  <a:schemeClr val="accent1"/>
                </a:solidFill>
                <a:cs typeface="+mn-ea"/>
                <a:sym typeface="+mn-lt"/>
              </a:rPr>
              <a:t>【</a:t>
            </a:r>
            <a:r>
              <a:rPr lang="zh-CN" altLang="en-US" sz="1050" b="1" dirty="0">
                <a:solidFill>
                  <a:schemeClr val="accent1"/>
                </a:solidFill>
                <a:cs typeface="+mn-ea"/>
                <a:sym typeface="+mn-lt"/>
              </a:rPr>
              <a:t>重置</a:t>
            </a:r>
            <a:r>
              <a:rPr lang="en-US" altLang="zh-CN" sz="1050" b="1" dirty="0">
                <a:solidFill>
                  <a:schemeClr val="accent1"/>
                </a:solidFill>
                <a:cs typeface="+mn-ea"/>
                <a:sym typeface="+mn-lt"/>
              </a:rPr>
              <a:t>】</a:t>
            </a:r>
            <a:r>
              <a:rPr lang="zh-CN" altLang="en-US" sz="1050" dirty="0">
                <a:cs typeface="+mn-ea"/>
                <a:sym typeface="+mn-lt"/>
              </a:rPr>
              <a:t>来进行恢复</a:t>
            </a:r>
          </a:p>
        </p:txBody>
      </p:sp>
    </p:spTree>
    <p:extLst>
      <p:ext uri="{BB962C8B-B14F-4D97-AF65-F5344CB8AC3E}">
        <p14:creationId xmlns:p14="http://schemas.microsoft.com/office/powerpoint/2010/main" val="26733806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页脚占位符 17">
            <a:extLst>
              <a:ext uri="{FF2B5EF4-FFF2-40B4-BE49-F238E27FC236}">
                <a16:creationId xmlns:a16="http://schemas.microsoft.com/office/drawing/2014/main" id="{6F0F6BF4-AAD2-4B29-A2B1-6E86B50BFC60}"/>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758D8218-9AAE-4314-A998-C05A99C43A99}"/>
              </a:ext>
            </a:extLst>
          </p:cNvPr>
          <p:cNvSpPr>
            <a:spLocks noGrp="1"/>
          </p:cNvSpPr>
          <p:nvPr>
            <p:ph type="sldNum" sz="quarter" idx="4"/>
          </p:nvPr>
        </p:nvSpPr>
        <p:spPr/>
        <p:txBody>
          <a:bodyPr/>
          <a:lstStyle/>
          <a:p>
            <a:r>
              <a:rPr lang="en-US" altLang="zh-CN"/>
              <a:t>- </a:t>
            </a:r>
            <a:fld id="{A548B57D-AE10-4CF7-A9DF-59FEFA91B28E}" type="slidenum">
              <a:rPr lang="zh-CN" altLang="en-US" smtClean="0"/>
              <a:pPr/>
              <a:t>36</a:t>
            </a:fld>
            <a:r>
              <a:rPr lang="zh-CN" altLang="en-US"/>
              <a:t> </a:t>
            </a:r>
            <a:r>
              <a:rPr lang="en-US" altLang="zh-CN"/>
              <a:t>-</a:t>
            </a:r>
            <a:endParaRPr lang="zh-CN" altLang="en-US" dirty="0"/>
          </a:p>
        </p:txBody>
      </p:sp>
      <p:sp>
        <p:nvSpPr>
          <p:cNvPr id="24" name="文本占位符 23">
            <a:extLst>
              <a:ext uri="{FF2B5EF4-FFF2-40B4-BE49-F238E27FC236}">
                <a16:creationId xmlns:a16="http://schemas.microsoft.com/office/drawing/2014/main" id="{85CB82DB-BBCF-49F3-B5D3-239BA5BD184B}"/>
              </a:ext>
            </a:extLst>
          </p:cNvPr>
          <p:cNvSpPr>
            <a:spLocks noGrp="1"/>
          </p:cNvSpPr>
          <p:nvPr>
            <p:ph type="body" sz="quarter" idx="10"/>
          </p:nvPr>
        </p:nvSpPr>
        <p:spPr/>
        <p:txBody>
          <a:bodyPr/>
          <a:lstStyle/>
          <a:p>
            <a:r>
              <a:rPr lang="zh-CN" altLang="en-US">
                <a:sym typeface="+mn-lt"/>
              </a:rPr>
              <a:t>模板使用说明</a:t>
            </a:r>
            <a:r>
              <a:rPr lang="en-US" altLang="zh-CN">
                <a:sym typeface="+mn-lt"/>
              </a:rPr>
              <a:t>-</a:t>
            </a:r>
            <a:r>
              <a:rPr lang="zh-CN" altLang="en-US">
                <a:sym typeface="+mn-lt"/>
              </a:rPr>
              <a:t>目录</a:t>
            </a:r>
            <a:endParaRPr lang="zh-CN" altLang="en-US" dirty="0">
              <a:sym typeface="+mn-lt"/>
            </a:endParaRPr>
          </a:p>
        </p:txBody>
      </p:sp>
      <p:pic>
        <p:nvPicPr>
          <p:cNvPr id="31" name="图片占位符 30" descr="图片包含 屏幕截图, 天空&#10;&#10;已生成高可信度的说明">
            <a:extLst>
              <a:ext uri="{FF2B5EF4-FFF2-40B4-BE49-F238E27FC236}">
                <a16:creationId xmlns:a16="http://schemas.microsoft.com/office/drawing/2014/main" id="{6A4F1ABF-DEE1-42C7-A44C-F89A780D3496}"/>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6" r="6"/>
          <a:stretch>
            <a:fillRect/>
          </a:stretch>
        </p:blipFill>
        <p:spPr/>
      </p:pic>
      <p:sp>
        <p:nvSpPr>
          <p:cNvPr id="6" name="椭圆 5">
            <a:extLst>
              <a:ext uri="{FF2B5EF4-FFF2-40B4-BE49-F238E27FC236}">
                <a16:creationId xmlns:a16="http://schemas.microsoft.com/office/drawing/2014/main" id="{0B6FD929-3C74-4E6F-9C60-8EE42E6BA46D}"/>
              </a:ext>
            </a:extLst>
          </p:cNvPr>
          <p:cNvSpPr/>
          <p:nvPr/>
        </p:nvSpPr>
        <p:spPr>
          <a:xfrm>
            <a:off x="1818476" y="3875800"/>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sp>
        <p:nvSpPr>
          <p:cNvPr id="7" name="文本框 6">
            <a:extLst>
              <a:ext uri="{FF2B5EF4-FFF2-40B4-BE49-F238E27FC236}">
                <a16:creationId xmlns:a16="http://schemas.microsoft.com/office/drawing/2014/main" id="{71824797-D4E5-484C-AA9E-3758030308CA}"/>
              </a:ext>
            </a:extLst>
          </p:cNvPr>
          <p:cNvSpPr txBox="1"/>
          <p:nvPr/>
        </p:nvSpPr>
        <p:spPr>
          <a:xfrm>
            <a:off x="1481730" y="1366020"/>
            <a:ext cx="218440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在此输入序号文字</a:t>
            </a:r>
          </a:p>
        </p:txBody>
      </p:sp>
      <p:sp>
        <p:nvSpPr>
          <p:cNvPr id="8" name="文本框 7">
            <a:extLst>
              <a:ext uri="{FF2B5EF4-FFF2-40B4-BE49-F238E27FC236}">
                <a16:creationId xmlns:a16="http://schemas.microsoft.com/office/drawing/2014/main" id="{C35F7B8F-AF69-47E4-A6ED-654FDB43B83B}"/>
              </a:ext>
            </a:extLst>
          </p:cNvPr>
          <p:cNvSpPr txBox="1"/>
          <p:nvPr/>
        </p:nvSpPr>
        <p:spPr>
          <a:xfrm>
            <a:off x="1481730" y="5783263"/>
            <a:ext cx="367284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在此输入目录文字</a:t>
            </a:r>
          </a:p>
        </p:txBody>
      </p:sp>
      <p:cxnSp>
        <p:nvCxnSpPr>
          <p:cNvPr id="9" name="连接符: 肘形 8">
            <a:extLst>
              <a:ext uri="{FF2B5EF4-FFF2-40B4-BE49-F238E27FC236}">
                <a16:creationId xmlns:a16="http://schemas.microsoft.com/office/drawing/2014/main" id="{F80A81FB-9390-4445-A6D8-D15F1ECD4EAE}"/>
              </a:ext>
            </a:extLst>
          </p:cNvPr>
          <p:cNvCxnSpPr>
            <a:cxnSpLocks/>
            <a:stCxn id="6" idx="2"/>
            <a:endCxn id="7" idx="1"/>
          </p:cNvCxnSpPr>
          <p:nvPr/>
        </p:nvCxnSpPr>
        <p:spPr>
          <a:xfrm rot="10800000">
            <a:off x="1481730" y="1500801"/>
            <a:ext cx="336746" cy="2425308"/>
          </a:xfrm>
          <a:prstGeom prst="bentConnector3">
            <a:avLst>
              <a:gd name="adj1" fmla="val 167885"/>
            </a:avLst>
          </a:prstGeom>
        </p:spPr>
        <p:style>
          <a:lnRef idx="1">
            <a:schemeClr val="dk1"/>
          </a:lnRef>
          <a:fillRef idx="0">
            <a:schemeClr val="dk1"/>
          </a:fillRef>
          <a:effectRef idx="0">
            <a:schemeClr val="dk1"/>
          </a:effectRef>
          <a:fontRef idx="minor">
            <a:schemeClr val="tx1"/>
          </a:fontRef>
        </p:style>
      </p:cxnSp>
      <p:sp>
        <p:nvSpPr>
          <p:cNvPr id="10" name="椭圆 9">
            <a:extLst>
              <a:ext uri="{FF2B5EF4-FFF2-40B4-BE49-F238E27FC236}">
                <a16:creationId xmlns:a16="http://schemas.microsoft.com/office/drawing/2014/main" id="{80B37940-1B94-4199-B176-E91C7870CAA1}"/>
              </a:ext>
            </a:extLst>
          </p:cNvPr>
          <p:cNvSpPr/>
          <p:nvPr/>
        </p:nvSpPr>
        <p:spPr>
          <a:xfrm>
            <a:off x="1818476" y="4053066"/>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11" name="连接符: 肘形 10">
            <a:extLst>
              <a:ext uri="{FF2B5EF4-FFF2-40B4-BE49-F238E27FC236}">
                <a16:creationId xmlns:a16="http://schemas.microsoft.com/office/drawing/2014/main" id="{E9EED772-23D5-4DED-B5DE-C08242E9BBCE}"/>
              </a:ext>
            </a:extLst>
          </p:cNvPr>
          <p:cNvCxnSpPr>
            <a:stCxn id="10" idx="2"/>
            <a:endCxn id="8" idx="1"/>
          </p:cNvCxnSpPr>
          <p:nvPr/>
        </p:nvCxnSpPr>
        <p:spPr>
          <a:xfrm rot="10800000" flipV="1">
            <a:off x="1481730" y="4103374"/>
            <a:ext cx="336746" cy="1814669"/>
          </a:xfrm>
          <a:prstGeom prst="bentConnector3">
            <a:avLst>
              <a:gd name="adj1" fmla="val 167885"/>
            </a:avLst>
          </a:prstGeom>
        </p:spPr>
        <p:style>
          <a:lnRef idx="1">
            <a:schemeClr val="dk1"/>
          </a:lnRef>
          <a:fillRef idx="0">
            <a:schemeClr val="dk1"/>
          </a:fillRef>
          <a:effectRef idx="0">
            <a:schemeClr val="dk1"/>
          </a:effectRef>
          <a:fontRef idx="minor">
            <a:schemeClr val="tx1"/>
          </a:fontRef>
        </p:style>
      </p:cxnSp>
      <p:sp>
        <p:nvSpPr>
          <p:cNvPr id="3" name="矩形 2">
            <a:extLst>
              <a:ext uri="{FF2B5EF4-FFF2-40B4-BE49-F238E27FC236}">
                <a16:creationId xmlns:a16="http://schemas.microsoft.com/office/drawing/2014/main" id="{0A6208AF-FF13-4956-8463-9876F9178D33}"/>
              </a:ext>
            </a:extLst>
          </p:cNvPr>
          <p:cNvSpPr/>
          <p:nvPr/>
        </p:nvSpPr>
        <p:spPr>
          <a:xfrm>
            <a:off x="3318150" y="3802380"/>
            <a:ext cx="2202180" cy="449580"/>
          </a:xfrm>
          <a:prstGeom prst="rect">
            <a:avLst/>
          </a:prstGeom>
          <a:solidFill>
            <a:schemeClr val="tx1">
              <a:lumMod val="85000"/>
              <a:lumOff val="15000"/>
              <a:alpha val="10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4" name="椭圆 3">
            <a:extLst>
              <a:ext uri="{FF2B5EF4-FFF2-40B4-BE49-F238E27FC236}">
                <a16:creationId xmlns:a16="http://schemas.microsoft.com/office/drawing/2014/main" id="{5418F76C-4222-4670-9230-3659B2DD98C0}"/>
              </a:ext>
            </a:extLst>
          </p:cNvPr>
          <p:cNvSpPr/>
          <p:nvPr/>
        </p:nvSpPr>
        <p:spPr>
          <a:xfrm>
            <a:off x="5352690" y="3957038"/>
            <a:ext cx="91440" cy="9144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7" name="文本框 16">
            <a:extLst>
              <a:ext uri="{FF2B5EF4-FFF2-40B4-BE49-F238E27FC236}">
                <a16:creationId xmlns:a16="http://schemas.microsoft.com/office/drawing/2014/main" id="{7EFD7A98-DFA2-40CE-B090-5F1095BF48A7}"/>
              </a:ext>
            </a:extLst>
          </p:cNvPr>
          <p:cNvSpPr txBox="1"/>
          <p:nvPr/>
        </p:nvSpPr>
        <p:spPr>
          <a:xfrm>
            <a:off x="7020002" y="3875800"/>
            <a:ext cx="3942637"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可以通过复制整组来实现目录个数的添加和减少</a:t>
            </a:r>
          </a:p>
        </p:txBody>
      </p:sp>
      <p:cxnSp>
        <p:nvCxnSpPr>
          <p:cNvPr id="14" name="直接连接符 13">
            <a:extLst>
              <a:ext uri="{FF2B5EF4-FFF2-40B4-BE49-F238E27FC236}">
                <a16:creationId xmlns:a16="http://schemas.microsoft.com/office/drawing/2014/main" id="{BD6A5648-8E96-4B6E-9222-5682E51AA5AD}"/>
              </a:ext>
            </a:extLst>
          </p:cNvPr>
          <p:cNvCxnSpPr>
            <a:cxnSpLocks/>
            <a:stCxn id="4" idx="6"/>
            <a:endCxn id="17" idx="1"/>
          </p:cNvCxnSpPr>
          <p:nvPr/>
        </p:nvCxnSpPr>
        <p:spPr>
          <a:xfrm>
            <a:off x="5444130" y="4002758"/>
            <a:ext cx="1575872" cy="7823"/>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127162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9">
            <a:extLst>
              <a:ext uri="{FF2B5EF4-FFF2-40B4-BE49-F238E27FC236}">
                <a16:creationId xmlns:a16="http://schemas.microsoft.com/office/drawing/2014/main" id="{F6ADD01D-8AFE-4A84-A017-FE0F1E899997}"/>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3963DB7F-AC93-40D9-B1FC-52E2E26F2225}"/>
              </a:ext>
            </a:extLst>
          </p:cNvPr>
          <p:cNvSpPr>
            <a:spLocks noGrp="1"/>
          </p:cNvSpPr>
          <p:nvPr>
            <p:ph type="sldNum" sz="quarter" idx="4"/>
          </p:nvPr>
        </p:nvSpPr>
        <p:spPr/>
        <p:txBody>
          <a:bodyPr/>
          <a:lstStyle/>
          <a:p>
            <a:r>
              <a:rPr lang="en-US" altLang="zh-CN"/>
              <a:t>- </a:t>
            </a:r>
            <a:fld id="{A548B57D-AE10-4CF7-A9DF-59FEFA91B28E}" type="slidenum">
              <a:rPr lang="zh-CN" altLang="en-US" smtClean="0"/>
              <a:pPr/>
              <a:t>37</a:t>
            </a:fld>
            <a:r>
              <a:rPr lang="zh-CN" altLang="en-US"/>
              <a:t> </a:t>
            </a:r>
            <a:r>
              <a:rPr lang="en-US" altLang="zh-CN"/>
              <a:t>-</a:t>
            </a:r>
            <a:endParaRPr lang="zh-CN" altLang="en-US" dirty="0"/>
          </a:p>
        </p:txBody>
      </p:sp>
      <p:sp>
        <p:nvSpPr>
          <p:cNvPr id="17" name="文本占位符 16">
            <a:extLst>
              <a:ext uri="{FF2B5EF4-FFF2-40B4-BE49-F238E27FC236}">
                <a16:creationId xmlns:a16="http://schemas.microsoft.com/office/drawing/2014/main" id="{B996EDC0-DADC-40B7-B567-1F7215CDF711}"/>
              </a:ext>
            </a:extLst>
          </p:cNvPr>
          <p:cNvSpPr>
            <a:spLocks noGrp="1"/>
          </p:cNvSpPr>
          <p:nvPr>
            <p:ph type="body" sz="quarter" idx="10"/>
          </p:nvPr>
        </p:nvSpPr>
        <p:spPr/>
        <p:txBody>
          <a:bodyPr/>
          <a:lstStyle/>
          <a:p>
            <a:r>
              <a:rPr lang="zh-CN" altLang="en-US" dirty="0">
                <a:sym typeface="+mn-lt"/>
              </a:rPr>
              <a:t>模板使用说明</a:t>
            </a:r>
            <a:r>
              <a:rPr lang="en-US" altLang="zh-CN" dirty="0">
                <a:sym typeface="+mn-lt"/>
              </a:rPr>
              <a:t>-</a:t>
            </a:r>
            <a:r>
              <a:rPr lang="zh-CN" altLang="en-US" dirty="0">
                <a:sym typeface="+mn-lt"/>
              </a:rPr>
              <a:t>过渡页</a:t>
            </a:r>
          </a:p>
        </p:txBody>
      </p:sp>
      <p:pic>
        <p:nvPicPr>
          <p:cNvPr id="24" name="图片占位符 23" descr="图片包含 天空&#10;&#10;已生成极高可信度的说明">
            <a:extLst>
              <a:ext uri="{FF2B5EF4-FFF2-40B4-BE49-F238E27FC236}">
                <a16:creationId xmlns:a16="http://schemas.microsoft.com/office/drawing/2014/main" id="{C7ACCDC7-F55E-4894-B210-F0F2F65FFFA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6" r="6"/>
          <a:stretch>
            <a:fillRect/>
          </a:stretch>
        </p:blipFill>
        <p:spPr/>
      </p:pic>
      <p:pic>
        <p:nvPicPr>
          <p:cNvPr id="6" name="图片 5">
            <a:extLst>
              <a:ext uri="{FF2B5EF4-FFF2-40B4-BE49-F238E27FC236}">
                <a16:creationId xmlns:a16="http://schemas.microsoft.com/office/drawing/2014/main" id="{610C50A1-18E5-492F-9189-83C5250F9A44}"/>
              </a:ext>
            </a:extLst>
          </p:cNvPr>
          <p:cNvPicPr>
            <a:picLocks noChangeAspect="1"/>
          </p:cNvPicPr>
          <p:nvPr/>
        </p:nvPicPr>
        <p:blipFill>
          <a:blip r:embed="rId4"/>
          <a:stretch>
            <a:fillRect/>
          </a:stretch>
        </p:blipFill>
        <p:spPr>
          <a:xfrm>
            <a:off x="7272799" y="2848348"/>
            <a:ext cx="3467100" cy="1838325"/>
          </a:xfrm>
          <a:prstGeom prst="rect">
            <a:avLst/>
          </a:prstGeom>
          <a:effectLst>
            <a:outerShdw blurRad="50800" dist="38100" dir="2700000" algn="tl" rotWithShape="0">
              <a:prstClr val="black">
                <a:alpha val="40000"/>
              </a:prstClr>
            </a:outerShdw>
          </a:effectLst>
        </p:spPr>
      </p:pic>
      <p:sp>
        <p:nvSpPr>
          <p:cNvPr id="9" name="文本框 8">
            <a:extLst>
              <a:ext uri="{FF2B5EF4-FFF2-40B4-BE49-F238E27FC236}">
                <a16:creationId xmlns:a16="http://schemas.microsoft.com/office/drawing/2014/main" id="{A3FFD967-10EC-47FA-BD34-998357851067}"/>
              </a:ext>
            </a:extLst>
          </p:cNvPr>
          <p:cNvSpPr txBox="1"/>
          <p:nvPr/>
        </p:nvSpPr>
        <p:spPr>
          <a:xfrm>
            <a:off x="2525310" y="5380913"/>
            <a:ext cx="367284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在此输入标题文字</a:t>
            </a:r>
          </a:p>
        </p:txBody>
      </p:sp>
      <p:cxnSp>
        <p:nvCxnSpPr>
          <p:cNvPr id="12" name="连接符: 肘形 11">
            <a:extLst>
              <a:ext uri="{FF2B5EF4-FFF2-40B4-BE49-F238E27FC236}">
                <a16:creationId xmlns:a16="http://schemas.microsoft.com/office/drawing/2014/main" id="{A63B150D-F778-4899-9A52-66AEE96890B4}"/>
              </a:ext>
            </a:extLst>
          </p:cNvPr>
          <p:cNvCxnSpPr>
            <a:cxnSpLocks/>
            <a:stCxn id="11" idx="2"/>
            <a:endCxn id="9" idx="1"/>
          </p:cNvCxnSpPr>
          <p:nvPr/>
        </p:nvCxnSpPr>
        <p:spPr>
          <a:xfrm rot="10800000" flipV="1">
            <a:off x="2525311" y="3553162"/>
            <a:ext cx="600281" cy="1962532"/>
          </a:xfrm>
          <a:prstGeom prst="bentConnector3">
            <a:avLst>
              <a:gd name="adj1" fmla="val 138082"/>
            </a:avLst>
          </a:prstGeom>
        </p:spPr>
        <p:style>
          <a:lnRef idx="1">
            <a:schemeClr val="dk1"/>
          </a:lnRef>
          <a:fillRef idx="0">
            <a:schemeClr val="dk1"/>
          </a:fillRef>
          <a:effectRef idx="0">
            <a:schemeClr val="dk1"/>
          </a:effectRef>
          <a:fontRef idx="minor">
            <a:schemeClr val="tx1"/>
          </a:fontRef>
        </p:style>
      </p:cxnSp>
      <p:sp>
        <p:nvSpPr>
          <p:cNvPr id="13" name="文本框 12">
            <a:extLst>
              <a:ext uri="{FF2B5EF4-FFF2-40B4-BE49-F238E27FC236}">
                <a16:creationId xmlns:a16="http://schemas.microsoft.com/office/drawing/2014/main" id="{30DEE430-7436-40C3-AD65-EEE4AE238B5A}"/>
              </a:ext>
            </a:extLst>
          </p:cNvPr>
          <p:cNvSpPr txBox="1"/>
          <p:nvPr/>
        </p:nvSpPr>
        <p:spPr>
          <a:xfrm>
            <a:off x="7217266" y="4818331"/>
            <a:ext cx="3529982" cy="463460"/>
          </a:xfrm>
          <a:prstGeom prst="rect">
            <a:avLst/>
          </a:prstGeom>
          <a:noFill/>
        </p:spPr>
        <p:txBody>
          <a:bodyPr wrap="square" rtlCol="0">
            <a:spAutoFit/>
          </a:bodyPr>
          <a:lstStyle/>
          <a:p>
            <a:pPr>
              <a:lnSpc>
                <a:spcPct val="120000"/>
              </a:lnSpc>
            </a:pPr>
            <a:r>
              <a:rPr lang="zh-CN" altLang="en-US" sz="1050" dirty="0">
                <a:cs typeface="+mn-ea"/>
                <a:sym typeface="+mn-lt"/>
              </a:rPr>
              <a:t>如果出现文字位置、大小、粗细等变化，</a:t>
            </a:r>
            <a:endParaRPr lang="en-US" altLang="zh-CN" sz="1050" dirty="0">
              <a:cs typeface="+mn-ea"/>
              <a:sym typeface="+mn-lt"/>
            </a:endParaRPr>
          </a:p>
          <a:p>
            <a:pPr>
              <a:lnSpc>
                <a:spcPct val="120000"/>
              </a:lnSpc>
            </a:pPr>
            <a:r>
              <a:rPr lang="zh-CN" altLang="en-US" sz="1050" dirty="0">
                <a:cs typeface="+mn-ea"/>
                <a:sym typeface="+mn-lt"/>
              </a:rPr>
              <a:t>请单击</a:t>
            </a:r>
            <a:r>
              <a:rPr lang="en-US" altLang="zh-CN" sz="1050" b="1" dirty="0">
                <a:solidFill>
                  <a:schemeClr val="accent1"/>
                </a:solidFill>
                <a:cs typeface="+mn-ea"/>
                <a:sym typeface="+mn-lt"/>
              </a:rPr>
              <a:t>【</a:t>
            </a:r>
            <a:r>
              <a:rPr lang="zh-CN" altLang="en-US" sz="1050" b="1" dirty="0">
                <a:solidFill>
                  <a:schemeClr val="accent1"/>
                </a:solidFill>
                <a:cs typeface="+mn-ea"/>
                <a:sym typeface="+mn-lt"/>
              </a:rPr>
              <a:t>重置</a:t>
            </a:r>
            <a:r>
              <a:rPr lang="en-US" altLang="zh-CN" sz="1050" b="1" dirty="0">
                <a:solidFill>
                  <a:schemeClr val="accent1"/>
                </a:solidFill>
                <a:cs typeface="+mn-ea"/>
                <a:sym typeface="+mn-lt"/>
              </a:rPr>
              <a:t>】</a:t>
            </a:r>
            <a:r>
              <a:rPr lang="zh-CN" altLang="en-US" sz="1050" dirty="0">
                <a:cs typeface="+mn-ea"/>
                <a:sym typeface="+mn-lt"/>
              </a:rPr>
              <a:t>来进行恢复</a:t>
            </a:r>
          </a:p>
        </p:txBody>
      </p:sp>
      <p:sp>
        <p:nvSpPr>
          <p:cNvPr id="25" name="椭圆 24">
            <a:extLst>
              <a:ext uri="{FF2B5EF4-FFF2-40B4-BE49-F238E27FC236}">
                <a16:creationId xmlns:a16="http://schemas.microsoft.com/office/drawing/2014/main" id="{FAFFE4C8-1B36-4B61-8CCB-9F4C8BEF64CB}"/>
              </a:ext>
            </a:extLst>
          </p:cNvPr>
          <p:cNvSpPr/>
          <p:nvPr/>
        </p:nvSpPr>
        <p:spPr>
          <a:xfrm>
            <a:off x="3125593" y="3073787"/>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26" name="连接符: 肘形 25">
            <a:extLst>
              <a:ext uri="{FF2B5EF4-FFF2-40B4-BE49-F238E27FC236}">
                <a16:creationId xmlns:a16="http://schemas.microsoft.com/office/drawing/2014/main" id="{F42D5477-819E-4EBC-9D52-51552D174D30}"/>
              </a:ext>
            </a:extLst>
          </p:cNvPr>
          <p:cNvCxnSpPr>
            <a:cxnSpLocks/>
            <a:stCxn id="25" idx="2"/>
            <a:endCxn id="34" idx="1"/>
          </p:cNvCxnSpPr>
          <p:nvPr/>
        </p:nvCxnSpPr>
        <p:spPr>
          <a:xfrm rot="10800000">
            <a:off x="2525311" y="1530002"/>
            <a:ext cx="600283" cy="1594094"/>
          </a:xfrm>
          <a:prstGeom prst="bentConnector3">
            <a:avLst>
              <a:gd name="adj1" fmla="val 138082"/>
            </a:avLst>
          </a:prstGeom>
        </p:spPr>
        <p:style>
          <a:lnRef idx="1">
            <a:schemeClr val="dk1"/>
          </a:lnRef>
          <a:fillRef idx="0">
            <a:schemeClr val="dk1"/>
          </a:fillRef>
          <a:effectRef idx="0">
            <a:schemeClr val="dk1"/>
          </a:effectRef>
          <a:fontRef idx="minor">
            <a:schemeClr val="tx1"/>
          </a:fontRef>
        </p:style>
      </p:cxnSp>
      <p:sp>
        <p:nvSpPr>
          <p:cNvPr id="11" name="椭圆 10">
            <a:extLst>
              <a:ext uri="{FF2B5EF4-FFF2-40B4-BE49-F238E27FC236}">
                <a16:creationId xmlns:a16="http://schemas.microsoft.com/office/drawing/2014/main" id="{E0E25431-B645-4BAF-844D-717652BA402F}"/>
              </a:ext>
            </a:extLst>
          </p:cNvPr>
          <p:cNvSpPr/>
          <p:nvPr/>
        </p:nvSpPr>
        <p:spPr>
          <a:xfrm>
            <a:off x="3125591" y="3502853"/>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sp>
        <p:nvSpPr>
          <p:cNvPr id="33" name="文本框 32">
            <a:extLst>
              <a:ext uri="{FF2B5EF4-FFF2-40B4-BE49-F238E27FC236}">
                <a16:creationId xmlns:a16="http://schemas.microsoft.com/office/drawing/2014/main" id="{797EE8D7-990C-40C7-ACED-90E8EC64BC09}"/>
              </a:ext>
            </a:extLst>
          </p:cNvPr>
          <p:cNvSpPr txBox="1"/>
          <p:nvPr/>
        </p:nvSpPr>
        <p:spPr>
          <a:xfrm>
            <a:off x="4412038" y="1627082"/>
            <a:ext cx="1786112"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在此输入标题辅助文字</a:t>
            </a:r>
          </a:p>
        </p:txBody>
      </p:sp>
      <p:sp>
        <p:nvSpPr>
          <p:cNvPr id="34" name="文本框 33">
            <a:extLst>
              <a:ext uri="{FF2B5EF4-FFF2-40B4-BE49-F238E27FC236}">
                <a16:creationId xmlns:a16="http://schemas.microsoft.com/office/drawing/2014/main" id="{E8091AF7-6044-4622-865A-5F1BA38726F2}"/>
              </a:ext>
            </a:extLst>
          </p:cNvPr>
          <p:cNvSpPr txBox="1"/>
          <p:nvPr/>
        </p:nvSpPr>
        <p:spPr>
          <a:xfrm>
            <a:off x="2525310" y="1395221"/>
            <a:ext cx="367284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在此输入章节序号</a:t>
            </a:r>
          </a:p>
        </p:txBody>
      </p:sp>
      <p:sp>
        <p:nvSpPr>
          <p:cNvPr id="41" name="椭圆 40">
            <a:extLst>
              <a:ext uri="{FF2B5EF4-FFF2-40B4-BE49-F238E27FC236}">
                <a16:creationId xmlns:a16="http://schemas.microsoft.com/office/drawing/2014/main" id="{5325F61B-318C-41C0-9326-FB5C3492DC85}"/>
              </a:ext>
            </a:extLst>
          </p:cNvPr>
          <p:cNvSpPr/>
          <p:nvPr/>
        </p:nvSpPr>
        <p:spPr>
          <a:xfrm>
            <a:off x="4099624" y="3767510"/>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43" name="连接符: 肘形 42">
            <a:extLst>
              <a:ext uri="{FF2B5EF4-FFF2-40B4-BE49-F238E27FC236}">
                <a16:creationId xmlns:a16="http://schemas.microsoft.com/office/drawing/2014/main" id="{EA08F3BA-29A8-4C96-8CC5-EEA0B558F497}"/>
              </a:ext>
            </a:extLst>
          </p:cNvPr>
          <p:cNvCxnSpPr>
            <a:cxnSpLocks/>
            <a:stCxn id="33" idx="1"/>
          </p:cNvCxnSpPr>
          <p:nvPr/>
        </p:nvCxnSpPr>
        <p:spPr>
          <a:xfrm rot="10800000" flipV="1">
            <a:off x="4139184" y="1761862"/>
            <a:ext cx="272854" cy="2005647"/>
          </a:xfrm>
          <a:prstGeom prst="bentConnector2">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78764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页脚占位符 12">
            <a:extLst>
              <a:ext uri="{FF2B5EF4-FFF2-40B4-BE49-F238E27FC236}">
                <a16:creationId xmlns:a16="http://schemas.microsoft.com/office/drawing/2014/main" id="{380EE182-010D-48B7-A3A8-8DBB4FD6D3C5}"/>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1F237196-83E7-40B6-99F5-432392BDF087}"/>
              </a:ext>
            </a:extLst>
          </p:cNvPr>
          <p:cNvSpPr>
            <a:spLocks noGrp="1"/>
          </p:cNvSpPr>
          <p:nvPr>
            <p:ph type="sldNum" sz="quarter" idx="4"/>
          </p:nvPr>
        </p:nvSpPr>
        <p:spPr/>
        <p:txBody>
          <a:bodyPr/>
          <a:lstStyle/>
          <a:p>
            <a:r>
              <a:rPr lang="en-US" altLang="zh-CN"/>
              <a:t>- </a:t>
            </a:r>
            <a:fld id="{A548B57D-AE10-4CF7-A9DF-59FEFA91B28E}" type="slidenum">
              <a:rPr lang="zh-CN" altLang="en-US" smtClean="0"/>
              <a:pPr/>
              <a:t>38</a:t>
            </a:fld>
            <a:r>
              <a:rPr lang="zh-CN" altLang="en-US"/>
              <a:t> </a:t>
            </a:r>
            <a:r>
              <a:rPr lang="en-US" altLang="zh-CN"/>
              <a:t>-</a:t>
            </a:r>
            <a:endParaRPr lang="zh-CN" altLang="en-US" dirty="0"/>
          </a:p>
        </p:txBody>
      </p:sp>
      <p:sp>
        <p:nvSpPr>
          <p:cNvPr id="42" name="文本占位符 41">
            <a:extLst>
              <a:ext uri="{FF2B5EF4-FFF2-40B4-BE49-F238E27FC236}">
                <a16:creationId xmlns:a16="http://schemas.microsoft.com/office/drawing/2014/main" id="{43BF08B1-8A34-4689-912B-DED8FA7387EF}"/>
              </a:ext>
            </a:extLst>
          </p:cNvPr>
          <p:cNvSpPr>
            <a:spLocks noGrp="1"/>
          </p:cNvSpPr>
          <p:nvPr>
            <p:ph type="body" sz="quarter" idx="10"/>
          </p:nvPr>
        </p:nvSpPr>
        <p:spPr/>
        <p:txBody>
          <a:bodyPr/>
          <a:lstStyle/>
          <a:p>
            <a:r>
              <a:rPr lang="zh-CN" altLang="en-US">
                <a:sym typeface="+mn-lt"/>
              </a:rPr>
              <a:t>模板使用说明</a:t>
            </a:r>
            <a:r>
              <a:rPr lang="en-US" altLang="zh-CN">
                <a:sym typeface="+mn-lt"/>
              </a:rPr>
              <a:t>-</a:t>
            </a:r>
            <a:r>
              <a:rPr lang="zh-CN" altLang="en-US">
                <a:sym typeface="+mn-lt"/>
              </a:rPr>
              <a:t>内页</a:t>
            </a:r>
            <a:endParaRPr lang="zh-CN" altLang="en-US" dirty="0">
              <a:sym typeface="+mn-lt"/>
            </a:endParaRPr>
          </a:p>
        </p:txBody>
      </p:sp>
      <p:pic>
        <p:nvPicPr>
          <p:cNvPr id="53" name="图片占位符 52" descr="图片包含 屏幕截图&#10;&#10;已生成极高可信度的说明">
            <a:extLst>
              <a:ext uri="{FF2B5EF4-FFF2-40B4-BE49-F238E27FC236}">
                <a16:creationId xmlns:a16="http://schemas.microsoft.com/office/drawing/2014/main" id="{6D3CF33A-3F21-4B55-9291-3FBC9EC02321}"/>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4" b="4"/>
          <a:stretch>
            <a:fillRect/>
          </a:stretch>
        </p:blipFill>
        <p:spPr/>
      </p:pic>
      <p:sp>
        <p:nvSpPr>
          <p:cNvPr id="7" name="椭圆 6">
            <a:extLst>
              <a:ext uri="{FF2B5EF4-FFF2-40B4-BE49-F238E27FC236}">
                <a16:creationId xmlns:a16="http://schemas.microsoft.com/office/drawing/2014/main" id="{BEF4A4C0-00ED-4A21-BDF7-9D0BE525A7C6}"/>
              </a:ext>
            </a:extLst>
          </p:cNvPr>
          <p:cNvSpPr/>
          <p:nvPr/>
        </p:nvSpPr>
        <p:spPr>
          <a:xfrm>
            <a:off x="2820410" y="2078389"/>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sp>
        <p:nvSpPr>
          <p:cNvPr id="8" name="文本框 7">
            <a:extLst>
              <a:ext uri="{FF2B5EF4-FFF2-40B4-BE49-F238E27FC236}">
                <a16:creationId xmlns:a16="http://schemas.microsoft.com/office/drawing/2014/main" id="{5FDD771B-5B21-42E2-893A-E4200B7019A7}"/>
              </a:ext>
            </a:extLst>
          </p:cNvPr>
          <p:cNvSpPr txBox="1"/>
          <p:nvPr/>
        </p:nvSpPr>
        <p:spPr>
          <a:xfrm>
            <a:off x="2921027" y="1412605"/>
            <a:ext cx="218440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在此输入标题文字</a:t>
            </a:r>
          </a:p>
        </p:txBody>
      </p:sp>
      <p:sp>
        <p:nvSpPr>
          <p:cNvPr id="9" name="文本框 8">
            <a:extLst>
              <a:ext uri="{FF2B5EF4-FFF2-40B4-BE49-F238E27FC236}">
                <a16:creationId xmlns:a16="http://schemas.microsoft.com/office/drawing/2014/main" id="{52BDFEC6-7151-4B3A-B92F-8937F0058758}"/>
              </a:ext>
            </a:extLst>
          </p:cNvPr>
          <p:cNvSpPr txBox="1"/>
          <p:nvPr/>
        </p:nvSpPr>
        <p:spPr>
          <a:xfrm>
            <a:off x="2921027" y="5484969"/>
            <a:ext cx="367284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a:t>
            </a:r>
            <a:r>
              <a:rPr lang="en-US" altLang="zh-CN" sz="1050" dirty="0">
                <a:solidFill>
                  <a:schemeClr val="accent1"/>
                </a:solidFill>
                <a:cs typeface="+mn-ea"/>
                <a:sym typeface="+mn-lt"/>
              </a:rPr>
              <a:t>PPT</a:t>
            </a:r>
            <a:r>
              <a:rPr lang="zh-CN" altLang="en-US" sz="1050" dirty="0">
                <a:solidFill>
                  <a:schemeClr val="accent1"/>
                </a:solidFill>
                <a:cs typeface="+mn-ea"/>
                <a:sym typeface="+mn-lt"/>
              </a:rPr>
              <a:t>内容，注意内容不要超过辅助线的边框</a:t>
            </a:r>
          </a:p>
        </p:txBody>
      </p:sp>
      <p:cxnSp>
        <p:nvCxnSpPr>
          <p:cNvPr id="10" name="连接符: 肘形 9">
            <a:extLst>
              <a:ext uri="{FF2B5EF4-FFF2-40B4-BE49-F238E27FC236}">
                <a16:creationId xmlns:a16="http://schemas.microsoft.com/office/drawing/2014/main" id="{01995B6F-6799-4831-9DE0-091D623B8392}"/>
              </a:ext>
            </a:extLst>
          </p:cNvPr>
          <p:cNvCxnSpPr>
            <a:cxnSpLocks/>
            <a:stCxn id="7" idx="2"/>
            <a:endCxn id="8" idx="1"/>
          </p:cNvCxnSpPr>
          <p:nvPr/>
        </p:nvCxnSpPr>
        <p:spPr>
          <a:xfrm rot="10800000" flipH="1">
            <a:off x="2820409" y="1547386"/>
            <a:ext cx="100617" cy="581312"/>
          </a:xfrm>
          <a:prstGeom prst="bentConnector3">
            <a:avLst>
              <a:gd name="adj1" fmla="val -227198"/>
            </a:avLst>
          </a:prstGeom>
        </p:spPr>
        <p:style>
          <a:lnRef idx="1">
            <a:schemeClr val="dk1"/>
          </a:lnRef>
          <a:fillRef idx="0">
            <a:schemeClr val="dk1"/>
          </a:fillRef>
          <a:effectRef idx="0">
            <a:schemeClr val="dk1"/>
          </a:effectRef>
          <a:fontRef idx="minor">
            <a:schemeClr val="tx1"/>
          </a:fontRef>
        </p:style>
      </p:cxnSp>
      <p:sp>
        <p:nvSpPr>
          <p:cNvPr id="11" name="椭圆 10">
            <a:extLst>
              <a:ext uri="{FF2B5EF4-FFF2-40B4-BE49-F238E27FC236}">
                <a16:creationId xmlns:a16="http://schemas.microsoft.com/office/drawing/2014/main" id="{91E23624-4619-41DF-A5B9-6D043DB946E7}"/>
              </a:ext>
            </a:extLst>
          </p:cNvPr>
          <p:cNvSpPr/>
          <p:nvPr/>
        </p:nvSpPr>
        <p:spPr>
          <a:xfrm>
            <a:off x="2820411" y="3945772"/>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12" name="连接符: 肘形 11">
            <a:extLst>
              <a:ext uri="{FF2B5EF4-FFF2-40B4-BE49-F238E27FC236}">
                <a16:creationId xmlns:a16="http://schemas.microsoft.com/office/drawing/2014/main" id="{2E5B5F38-A6F3-46EB-8E27-82873957C8A2}"/>
              </a:ext>
            </a:extLst>
          </p:cNvPr>
          <p:cNvCxnSpPr>
            <a:stCxn id="11" idx="2"/>
            <a:endCxn id="9" idx="1"/>
          </p:cNvCxnSpPr>
          <p:nvPr/>
        </p:nvCxnSpPr>
        <p:spPr>
          <a:xfrm rot="10800000" flipH="1" flipV="1">
            <a:off x="2820411" y="3996080"/>
            <a:ext cx="100616" cy="1623669"/>
          </a:xfrm>
          <a:prstGeom prst="bentConnector3">
            <a:avLst>
              <a:gd name="adj1" fmla="val -227200"/>
            </a:avLst>
          </a:prstGeom>
        </p:spPr>
        <p:style>
          <a:lnRef idx="1">
            <a:schemeClr val="dk1"/>
          </a:lnRef>
          <a:fillRef idx="0">
            <a:schemeClr val="dk1"/>
          </a:fillRef>
          <a:effectRef idx="0">
            <a:schemeClr val="dk1"/>
          </a:effectRef>
          <a:fontRef idx="minor">
            <a:schemeClr val="tx1"/>
          </a:fontRef>
        </p:style>
      </p:cxnSp>
      <p:sp>
        <p:nvSpPr>
          <p:cNvPr id="15" name="矩形 14">
            <a:extLst>
              <a:ext uri="{FF2B5EF4-FFF2-40B4-BE49-F238E27FC236}">
                <a16:creationId xmlns:a16="http://schemas.microsoft.com/office/drawing/2014/main" id="{059FBC67-7A83-4AE6-BCD5-757B24B76867}"/>
              </a:ext>
            </a:extLst>
          </p:cNvPr>
          <p:cNvSpPr/>
          <p:nvPr/>
        </p:nvSpPr>
        <p:spPr>
          <a:xfrm>
            <a:off x="636297" y="2253276"/>
            <a:ext cx="5338475" cy="2568106"/>
          </a:xfrm>
          <a:prstGeom prst="rect">
            <a:avLst/>
          </a:prstGeom>
          <a:solidFill>
            <a:schemeClr val="tx1">
              <a:lumMod val="90000"/>
              <a:lumOff val="10000"/>
              <a:alpha val="20000"/>
            </a:schemeClr>
          </a:solidFill>
          <a:ln>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17" name="直接连接符 16">
            <a:extLst>
              <a:ext uri="{FF2B5EF4-FFF2-40B4-BE49-F238E27FC236}">
                <a16:creationId xmlns:a16="http://schemas.microsoft.com/office/drawing/2014/main" id="{7759B29A-0EAB-455A-BD9F-AFB4CA719ADE}"/>
              </a:ext>
            </a:extLst>
          </p:cNvPr>
          <p:cNvCxnSpPr>
            <a:cxnSpLocks/>
          </p:cNvCxnSpPr>
          <p:nvPr/>
        </p:nvCxnSpPr>
        <p:spPr>
          <a:xfrm>
            <a:off x="636297" y="2253276"/>
            <a:ext cx="5338475" cy="2568106"/>
          </a:xfrm>
          <a:prstGeom prst="line">
            <a:avLst/>
          </a:prstGeom>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400ED86A-1CBB-420B-919B-8B477F9429E1}"/>
              </a:ext>
            </a:extLst>
          </p:cNvPr>
          <p:cNvSpPr/>
          <p:nvPr/>
        </p:nvSpPr>
        <p:spPr>
          <a:xfrm>
            <a:off x="636298" y="1999049"/>
            <a:ext cx="4270981" cy="203919"/>
          </a:xfrm>
          <a:prstGeom prst="rect">
            <a:avLst/>
          </a:prstGeom>
          <a:solidFill>
            <a:schemeClr val="tx1">
              <a:lumMod val="90000"/>
              <a:lumOff val="10000"/>
              <a:alpha val="20000"/>
            </a:schemeClr>
          </a:solidFill>
          <a:ln>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pic>
        <p:nvPicPr>
          <p:cNvPr id="66" name="图片 65">
            <a:extLst>
              <a:ext uri="{FF2B5EF4-FFF2-40B4-BE49-F238E27FC236}">
                <a16:creationId xmlns:a16="http://schemas.microsoft.com/office/drawing/2014/main" id="{8325D1CE-3C07-4612-A468-08B978A3A596}"/>
              </a:ext>
            </a:extLst>
          </p:cNvPr>
          <p:cNvPicPr>
            <a:picLocks noChangeAspect="1"/>
          </p:cNvPicPr>
          <p:nvPr/>
        </p:nvPicPr>
        <p:blipFill>
          <a:blip r:embed="rId4"/>
          <a:stretch>
            <a:fillRect/>
          </a:stretch>
        </p:blipFill>
        <p:spPr>
          <a:xfrm>
            <a:off x="7272799" y="2848348"/>
            <a:ext cx="3467100" cy="1838325"/>
          </a:xfrm>
          <a:prstGeom prst="rect">
            <a:avLst/>
          </a:prstGeom>
          <a:effectLst>
            <a:outerShdw blurRad="50800" dist="38100" dir="2700000" algn="tl" rotWithShape="0">
              <a:prstClr val="black">
                <a:alpha val="40000"/>
              </a:prstClr>
            </a:outerShdw>
          </a:effectLst>
        </p:spPr>
      </p:pic>
      <p:sp>
        <p:nvSpPr>
          <p:cNvPr id="67" name="文本框 66">
            <a:extLst>
              <a:ext uri="{FF2B5EF4-FFF2-40B4-BE49-F238E27FC236}">
                <a16:creationId xmlns:a16="http://schemas.microsoft.com/office/drawing/2014/main" id="{C4DBDD1E-B19D-4970-B899-9E6769885DE6}"/>
              </a:ext>
            </a:extLst>
          </p:cNvPr>
          <p:cNvSpPr txBox="1"/>
          <p:nvPr/>
        </p:nvSpPr>
        <p:spPr>
          <a:xfrm>
            <a:off x="7217266" y="4818331"/>
            <a:ext cx="3529982" cy="463460"/>
          </a:xfrm>
          <a:prstGeom prst="rect">
            <a:avLst/>
          </a:prstGeom>
          <a:noFill/>
        </p:spPr>
        <p:txBody>
          <a:bodyPr wrap="square" rtlCol="0">
            <a:spAutoFit/>
          </a:bodyPr>
          <a:lstStyle/>
          <a:p>
            <a:pPr>
              <a:lnSpc>
                <a:spcPct val="120000"/>
              </a:lnSpc>
            </a:pPr>
            <a:r>
              <a:rPr lang="zh-CN" altLang="en-US" sz="1050" dirty="0">
                <a:cs typeface="+mn-ea"/>
                <a:sym typeface="+mn-lt"/>
              </a:rPr>
              <a:t>如果出现文字位置、大小、粗细等变化，</a:t>
            </a:r>
            <a:endParaRPr lang="en-US" altLang="zh-CN" sz="1050" dirty="0">
              <a:cs typeface="+mn-ea"/>
              <a:sym typeface="+mn-lt"/>
            </a:endParaRPr>
          </a:p>
          <a:p>
            <a:pPr>
              <a:lnSpc>
                <a:spcPct val="120000"/>
              </a:lnSpc>
            </a:pPr>
            <a:r>
              <a:rPr lang="zh-CN" altLang="en-US" sz="1050" dirty="0">
                <a:cs typeface="+mn-ea"/>
                <a:sym typeface="+mn-lt"/>
              </a:rPr>
              <a:t>请单击</a:t>
            </a:r>
            <a:r>
              <a:rPr lang="en-US" altLang="zh-CN" sz="1050" b="1" dirty="0">
                <a:solidFill>
                  <a:schemeClr val="accent1"/>
                </a:solidFill>
                <a:cs typeface="+mn-ea"/>
                <a:sym typeface="+mn-lt"/>
              </a:rPr>
              <a:t>【</a:t>
            </a:r>
            <a:r>
              <a:rPr lang="zh-CN" altLang="en-US" sz="1050" b="1" dirty="0">
                <a:solidFill>
                  <a:schemeClr val="accent1"/>
                </a:solidFill>
                <a:cs typeface="+mn-ea"/>
                <a:sym typeface="+mn-lt"/>
              </a:rPr>
              <a:t>重置</a:t>
            </a:r>
            <a:r>
              <a:rPr lang="en-US" altLang="zh-CN" sz="1050" b="1" dirty="0">
                <a:solidFill>
                  <a:schemeClr val="accent1"/>
                </a:solidFill>
                <a:cs typeface="+mn-ea"/>
                <a:sym typeface="+mn-lt"/>
              </a:rPr>
              <a:t>】</a:t>
            </a:r>
            <a:r>
              <a:rPr lang="zh-CN" altLang="en-US" sz="1050" dirty="0">
                <a:cs typeface="+mn-ea"/>
                <a:sym typeface="+mn-lt"/>
              </a:rPr>
              <a:t>来进行恢复</a:t>
            </a:r>
          </a:p>
        </p:txBody>
      </p:sp>
    </p:spTree>
    <p:extLst>
      <p:ext uri="{BB962C8B-B14F-4D97-AF65-F5344CB8AC3E}">
        <p14:creationId xmlns:p14="http://schemas.microsoft.com/office/powerpoint/2010/main" val="40505604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页脚占位符 31">
            <a:extLst>
              <a:ext uri="{FF2B5EF4-FFF2-40B4-BE49-F238E27FC236}">
                <a16:creationId xmlns:a16="http://schemas.microsoft.com/office/drawing/2014/main" id="{145C2993-F3D7-4131-A4F7-75FA20DE5428}"/>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E9B36B6F-39CF-4A07-9978-AF365C9AF34D}"/>
              </a:ext>
            </a:extLst>
          </p:cNvPr>
          <p:cNvSpPr>
            <a:spLocks noGrp="1"/>
          </p:cNvSpPr>
          <p:nvPr>
            <p:ph type="sldNum" sz="quarter" idx="4"/>
          </p:nvPr>
        </p:nvSpPr>
        <p:spPr/>
        <p:txBody>
          <a:bodyPr/>
          <a:lstStyle/>
          <a:p>
            <a:r>
              <a:rPr lang="en-US" altLang="zh-CN"/>
              <a:t>- </a:t>
            </a:r>
            <a:fld id="{A548B57D-AE10-4CF7-A9DF-59FEFA91B28E}" type="slidenum">
              <a:rPr lang="zh-CN" altLang="en-US" smtClean="0"/>
              <a:pPr/>
              <a:t>39</a:t>
            </a:fld>
            <a:r>
              <a:rPr lang="zh-CN" altLang="en-US"/>
              <a:t> </a:t>
            </a:r>
            <a:r>
              <a:rPr lang="en-US" altLang="zh-CN"/>
              <a:t>-</a:t>
            </a:r>
            <a:endParaRPr lang="zh-CN" altLang="en-US" dirty="0"/>
          </a:p>
        </p:txBody>
      </p:sp>
      <p:sp>
        <p:nvSpPr>
          <p:cNvPr id="36" name="文本占位符 35">
            <a:extLst>
              <a:ext uri="{FF2B5EF4-FFF2-40B4-BE49-F238E27FC236}">
                <a16:creationId xmlns:a16="http://schemas.microsoft.com/office/drawing/2014/main" id="{542C24A1-6A4C-4CEF-B311-6F30AF4CECA9}"/>
              </a:ext>
            </a:extLst>
          </p:cNvPr>
          <p:cNvSpPr>
            <a:spLocks noGrp="1"/>
          </p:cNvSpPr>
          <p:nvPr>
            <p:ph type="body" sz="quarter" idx="10"/>
          </p:nvPr>
        </p:nvSpPr>
        <p:spPr/>
        <p:txBody>
          <a:bodyPr/>
          <a:lstStyle/>
          <a:p>
            <a:r>
              <a:rPr lang="zh-CN" altLang="en-US">
                <a:sym typeface="+mn-lt"/>
              </a:rPr>
              <a:t>模板使用说明</a:t>
            </a:r>
            <a:r>
              <a:rPr lang="en-US" altLang="zh-CN">
                <a:sym typeface="+mn-lt"/>
              </a:rPr>
              <a:t>-</a:t>
            </a:r>
            <a:r>
              <a:rPr lang="zh-CN" altLang="en-US">
                <a:sym typeface="+mn-lt"/>
              </a:rPr>
              <a:t>字体</a:t>
            </a:r>
            <a:endParaRPr lang="zh-CN" altLang="en-US" dirty="0">
              <a:sym typeface="+mn-lt"/>
            </a:endParaRPr>
          </a:p>
        </p:txBody>
      </p:sp>
      <p:grpSp>
        <p:nvGrpSpPr>
          <p:cNvPr id="4" name="组合 3">
            <a:extLst>
              <a:ext uri="{FF2B5EF4-FFF2-40B4-BE49-F238E27FC236}">
                <a16:creationId xmlns:a16="http://schemas.microsoft.com/office/drawing/2014/main" id="{64FA2F02-67EB-4DC3-985B-EC30156BEC13}"/>
              </a:ext>
            </a:extLst>
          </p:cNvPr>
          <p:cNvGrpSpPr/>
          <p:nvPr/>
        </p:nvGrpSpPr>
        <p:grpSpPr>
          <a:xfrm>
            <a:off x="767154" y="1143863"/>
            <a:ext cx="9862746" cy="1904618"/>
            <a:chOff x="767154" y="1143863"/>
            <a:chExt cx="9862746" cy="1904618"/>
          </a:xfrm>
        </p:grpSpPr>
        <p:sp>
          <p:nvSpPr>
            <p:cNvPr id="5" name="文本框 4">
              <a:extLst>
                <a:ext uri="{FF2B5EF4-FFF2-40B4-BE49-F238E27FC236}">
                  <a16:creationId xmlns:a16="http://schemas.microsoft.com/office/drawing/2014/main" id="{8CF9D452-718B-413C-8F5E-E1EE4C8A0332}"/>
                </a:ext>
              </a:extLst>
            </p:cNvPr>
            <p:cNvSpPr txBox="1"/>
            <p:nvPr/>
          </p:nvSpPr>
          <p:spPr>
            <a:xfrm>
              <a:off x="767154" y="1143863"/>
              <a:ext cx="2705100" cy="429861"/>
            </a:xfrm>
            <a:prstGeom prst="rect">
              <a:avLst/>
            </a:prstGeom>
            <a:noFill/>
          </p:spPr>
          <p:txBody>
            <a:bodyPr wrap="square" rtlCol="0">
              <a:spAutoFit/>
            </a:bodyPr>
            <a:lstStyle/>
            <a:p>
              <a:pPr>
                <a:lnSpc>
                  <a:spcPct val="120000"/>
                </a:lnSpc>
              </a:pPr>
              <a:r>
                <a:rPr lang="zh-CN" altLang="en-US" sz="2000" b="1" dirty="0">
                  <a:cs typeface="+mn-ea"/>
                  <a:sym typeface="+mn-lt"/>
                </a:rPr>
                <a:t>中文字体</a:t>
              </a:r>
            </a:p>
          </p:txBody>
        </p:sp>
        <p:grpSp>
          <p:nvGrpSpPr>
            <p:cNvPr id="6" name="组合 5">
              <a:extLst>
                <a:ext uri="{FF2B5EF4-FFF2-40B4-BE49-F238E27FC236}">
                  <a16:creationId xmlns:a16="http://schemas.microsoft.com/office/drawing/2014/main" id="{10F42791-87BD-4394-A65B-622F17E1736A}"/>
                </a:ext>
              </a:extLst>
            </p:cNvPr>
            <p:cNvGrpSpPr/>
            <p:nvPr/>
          </p:nvGrpSpPr>
          <p:grpSpPr>
            <a:xfrm>
              <a:off x="767154" y="1766804"/>
              <a:ext cx="9862746" cy="1281677"/>
              <a:chOff x="767154" y="1766804"/>
              <a:chExt cx="9862746" cy="1281677"/>
            </a:xfrm>
          </p:grpSpPr>
          <p:grpSp>
            <p:nvGrpSpPr>
              <p:cNvPr id="7" name="组合 6">
                <a:extLst>
                  <a:ext uri="{FF2B5EF4-FFF2-40B4-BE49-F238E27FC236}">
                    <a16:creationId xmlns:a16="http://schemas.microsoft.com/office/drawing/2014/main" id="{A1729431-153B-4FC2-AD03-F76422C479A3}"/>
                  </a:ext>
                </a:extLst>
              </p:cNvPr>
              <p:cNvGrpSpPr/>
              <p:nvPr/>
            </p:nvGrpSpPr>
            <p:grpSpPr>
              <a:xfrm>
                <a:off x="767154" y="1766804"/>
                <a:ext cx="9862746" cy="611728"/>
                <a:chOff x="767154" y="1766804"/>
                <a:chExt cx="9862746" cy="611728"/>
              </a:xfrm>
            </p:grpSpPr>
            <p:sp>
              <p:nvSpPr>
                <p:cNvPr id="13" name="文本框 12">
                  <a:extLst>
                    <a:ext uri="{FF2B5EF4-FFF2-40B4-BE49-F238E27FC236}">
                      <a16:creationId xmlns:a16="http://schemas.microsoft.com/office/drawing/2014/main" id="{4F094D6F-77AC-46F8-9BAC-74EC4E156EFA}"/>
                    </a:ext>
                  </a:extLst>
                </p:cNvPr>
                <p:cNvSpPr txBox="1"/>
                <p:nvPr/>
              </p:nvSpPr>
              <p:spPr>
                <a:xfrm>
                  <a:off x="767154" y="1982398"/>
                  <a:ext cx="9862746" cy="396134"/>
                </a:xfrm>
                <a:prstGeom prst="rect">
                  <a:avLst/>
                </a:prstGeom>
                <a:noFill/>
              </p:spPr>
              <p:txBody>
                <a:bodyPr wrap="square" rtlCol="0">
                  <a:spAutoFit/>
                </a:bodyPr>
                <a:lstStyle/>
                <a:p>
                  <a:pPr>
                    <a:lnSpc>
                      <a:spcPct val="120000"/>
                    </a:lnSpc>
                  </a:pPr>
                  <a:r>
                    <a:rPr lang="zh-CN" altLang="en-US" b="1" dirty="0">
                      <a:cs typeface="+mn-ea"/>
                      <a:sym typeface="+mn-lt"/>
                    </a:rPr>
                    <a:t>这是一段示范文字，给予辨认字体使用，这是一段示范文字，给予辨认字体使用。</a:t>
                  </a:r>
                </a:p>
              </p:txBody>
            </p:sp>
            <p:grpSp>
              <p:nvGrpSpPr>
                <p:cNvPr id="14" name="组合 13">
                  <a:extLst>
                    <a:ext uri="{FF2B5EF4-FFF2-40B4-BE49-F238E27FC236}">
                      <a16:creationId xmlns:a16="http://schemas.microsoft.com/office/drawing/2014/main" id="{C90872E9-AD77-4200-9B45-0B275DC57606}"/>
                    </a:ext>
                  </a:extLst>
                </p:cNvPr>
                <p:cNvGrpSpPr/>
                <p:nvPr/>
              </p:nvGrpSpPr>
              <p:grpSpPr>
                <a:xfrm>
                  <a:off x="767154" y="1766804"/>
                  <a:ext cx="1557337" cy="294824"/>
                  <a:chOff x="767154" y="1766804"/>
                  <a:chExt cx="1557337" cy="294824"/>
                </a:xfrm>
              </p:grpSpPr>
              <p:sp>
                <p:nvSpPr>
                  <p:cNvPr id="15" name="文本框 14">
                    <a:extLst>
                      <a:ext uri="{FF2B5EF4-FFF2-40B4-BE49-F238E27FC236}">
                        <a16:creationId xmlns:a16="http://schemas.microsoft.com/office/drawing/2014/main" id="{F2263163-7D28-4446-BED8-6DCFFC1BCB64}"/>
                      </a:ext>
                    </a:extLst>
                  </p:cNvPr>
                  <p:cNvSpPr txBox="1"/>
                  <p:nvPr/>
                </p:nvSpPr>
                <p:spPr>
                  <a:xfrm>
                    <a:off x="767154" y="1766804"/>
                    <a:ext cx="1061646" cy="294824"/>
                  </a:xfrm>
                  <a:prstGeom prst="rect">
                    <a:avLst/>
                  </a:prstGeom>
                  <a:noFill/>
                </p:spPr>
                <p:txBody>
                  <a:bodyPr wrap="square" rtlCol="0">
                    <a:spAutoFit/>
                  </a:bodyPr>
                  <a:lstStyle/>
                  <a:p>
                    <a:pPr>
                      <a:lnSpc>
                        <a:spcPct val="120000"/>
                      </a:lnSpc>
                    </a:pPr>
                    <a:r>
                      <a:rPr lang="zh-CN" altLang="en-US" sz="1200" b="1" dirty="0">
                        <a:solidFill>
                          <a:srgbClr val="127D7D"/>
                        </a:solidFill>
                        <a:cs typeface="+mn-ea"/>
                        <a:sym typeface="+mn-lt"/>
                      </a:rPr>
                      <a:t>微软雅黑</a:t>
                    </a:r>
                  </a:p>
                </p:txBody>
              </p:sp>
              <p:sp>
                <p:nvSpPr>
                  <p:cNvPr id="16" name="矩形 15">
                    <a:extLst>
                      <a:ext uri="{FF2B5EF4-FFF2-40B4-BE49-F238E27FC236}">
                        <a16:creationId xmlns:a16="http://schemas.microsoft.com/office/drawing/2014/main" id="{B0AE99D2-C5AF-478C-92CD-F2C773B1FF6D}"/>
                      </a:ext>
                    </a:extLst>
                  </p:cNvPr>
                  <p:cNvSpPr/>
                  <p:nvPr/>
                </p:nvSpPr>
                <p:spPr>
                  <a:xfrm>
                    <a:off x="1524272" y="1766804"/>
                    <a:ext cx="800219" cy="294824"/>
                  </a:xfrm>
                  <a:prstGeom prst="rect">
                    <a:avLst/>
                  </a:prstGeom>
                </p:spPr>
                <p:txBody>
                  <a:bodyPr wrap="none">
                    <a:spAutoFit/>
                  </a:bodyPr>
                  <a:lstStyle/>
                  <a:p>
                    <a:pPr>
                      <a:lnSpc>
                        <a:spcPct val="120000"/>
                      </a:lnSpc>
                    </a:pPr>
                    <a:r>
                      <a:rPr lang="zh-CN" altLang="en-US" sz="1200" b="1" dirty="0">
                        <a:solidFill>
                          <a:srgbClr val="127D7D"/>
                        </a:solidFill>
                        <a:cs typeface="+mn-ea"/>
                        <a:sym typeface="+mn-lt"/>
                      </a:rPr>
                      <a:t>（标题）</a:t>
                    </a:r>
                  </a:p>
                </p:txBody>
              </p:sp>
            </p:grpSp>
          </p:grpSp>
          <p:grpSp>
            <p:nvGrpSpPr>
              <p:cNvPr id="8" name="组合 7">
                <a:extLst>
                  <a:ext uri="{FF2B5EF4-FFF2-40B4-BE49-F238E27FC236}">
                    <a16:creationId xmlns:a16="http://schemas.microsoft.com/office/drawing/2014/main" id="{628CC681-1136-446D-B086-1881233132D8}"/>
                  </a:ext>
                </a:extLst>
              </p:cNvPr>
              <p:cNvGrpSpPr/>
              <p:nvPr/>
            </p:nvGrpSpPr>
            <p:grpSpPr>
              <a:xfrm>
                <a:off x="767154" y="2436753"/>
                <a:ext cx="9862746" cy="611728"/>
                <a:chOff x="767154" y="1766804"/>
                <a:chExt cx="9862746" cy="611728"/>
              </a:xfrm>
            </p:grpSpPr>
            <p:sp>
              <p:nvSpPr>
                <p:cNvPr id="9" name="文本框 8">
                  <a:extLst>
                    <a:ext uri="{FF2B5EF4-FFF2-40B4-BE49-F238E27FC236}">
                      <a16:creationId xmlns:a16="http://schemas.microsoft.com/office/drawing/2014/main" id="{D48540D9-2118-4537-B934-B995A98A666E}"/>
                    </a:ext>
                  </a:extLst>
                </p:cNvPr>
                <p:cNvSpPr txBox="1"/>
                <p:nvPr/>
              </p:nvSpPr>
              <p:spPr>
                <a:xfrm>
                  <a:off x="767154" y="1982398"/>
                  <a:ext cx="9862746" cy="396134"/>
                </a:xfrm>
                <a:prstGeom prst="rect">
                  <a:avLst/>
                </a:prstGeom>
                <a:noFill/>
              </p:spPr>
              <p:txBody>
                <a:bodyPr wrap="square" rtlCol="0">
                  <a:spAutoFit/>
                </a:bodyPr>
                <a:lstStyle/>
                <a:p>
                  <a:pPr>
                    <a:lnSpc>
                      <a:spcPct val="120000"/>
                    </a:lnSpc>
                  </a:pPr>
                  <a:r>
                    <a:rPr lang="zh-CN" altLang="en-US" dirty="0">
                      <a:cs typeface="+mn-ea"/>
                      <a:sym typeface="+mn-lt"/>
                    </a:rPr>
                    <a:t>这是一段示范文字，给予辨认字体使用，这是一段示范文字，给予辨认字体使用。</a:t>
                  </a:r>
                </a:p>
              </p:txBody>
            </p:sp>
            <p:grpSp>
              <p:nvGrpSpPr>
                <p:cNvPr id="10" name="组合 9">
                  <a:extLst>
                    <a:ext uri="{FF2B5EF4-FFF2-40B4-BE49-F238E27FC236}">
                      <a16:creationId xmlns:a16="http://schemas.microsoft.com/office/drawing/2014/main" id="{63E1D656-FE6C-4BE9-A234-433F61AF9AA2}"/>
                    </a:ext>
                  </a:extLst>
                </p:cNvPr>
                <p:cNvGrpSpPr/>
                <p:nvPr/>
              </p:nvGrpSpPr>
              <p:grpSpPr>
                <a:xfrm>
                  <a:off x="767154" y="1766804"/>
                  <a:ext cx="1557337" cy="294824"/>
                  <a:chOff x="767154" y="1766804"/>
                  <a:chExt cx="1557337" cy="294824"/>
                </a:xfrm>
              </p:grpSpPr>
              <p:sp>
                <p:nvSpPr>
                  <p:cNvPr id="11" name="文本框 10">
                    <a:extLst>
                      <a:ext uri="{FF2B5EF4-FFF2-40B4-BE49-F238E27FC236}">
                        <a16:creationId xmlns:a16="http://schemas.microsoft.com/office/drawing/2014/main" id="{E75E676B-C9D2-42AC-A8B6-79AA59295350}"/>
                      </a:ext>
                    </a:extLst>
                  </p:cNvPr>
                  <p:cNvSpPr txBox="1"/>
                  <p:nvPr/>
                </p:nvSpPr>
                <p:spPr>
                  <a:xfrm>
                    <a:off x="767154" y="1766804"/>
                    <a:ext cx="1061646" cy="294824"/>
                  </a:xfrm>
                  <a:prstGeom prst="rect">
                    <a:avLst/>
                  </a:prstGeom>
                  <a:noFill/>
                </p:spPr>
                <p:txBody>
                  <a:bodyPr wrap="square" rtlCol="0">
                    <a:spAutoFit/>
                  </a:bodyPr>
                  <a:lstStyle/>
                  <a:p>
                    <a:pPr>
                      <a:lnSpc>
                        <a:spcPct val="120000"/>
                      </a:lnSpc>
                    </a:pPr>
                    <a:r>
                      <a:rPr lang="zh-CN" altLang="en-US" sz="1200" b="1" dirty="0">
                        <a:solidFill>
                          <a:srgbClr val="127D7D"/>
                        </a:solidFill>
                        <a:cs typeface="+mn-ea"/>
                        <a:sym typeface="+mn-lt"/>
                      </a:rPr>
                      <a:t>微软雅黑</a:t>
                    </a:r>
                  </a:p>
                </p:txBody>
              </p:sp>
              <p:sp>
                <p:nvSpPr>
                  <p:cNvPr id="12" name="矩形 11">
                    <a:extLst>
                      <a:ext uri="{FF2B5EF4-FFF2-40B4-BE49-F238E27FC236}">
                        <a16:creationId xmlns:a16="http://schemas.microsoft.com/office/drawing/2014/main" id="{D7308B49-0D56-4898-9C1A-1B5FB2D73924}"/>
                      </a:ext>
                    </a:extLst>
                  </p:cNvPr>
                  <p:cNvSpPr/>
                  <p:nvPr/>
                </p:nvSpPr>
                <p:spPr>
                  <a:xfrm>
                    <a:off x="1524272" y="1766804"/>
                    <a:ext cx="800219" cy="294824"/>
                  </a:xfrm>
                  <a:prstGeom prst="rect">
                    <a:avLst/>
                  </a:prstGeom>
                </p:spPr>
                <p:txBody>
                  <a:bodyPr wrap="none">
                    <a:spAutoFit/>
                  </a:bodyPr>
                  <a:lstStyle/>
                  <a:p>
                    <a:pPr>
                      <a:lnSpc>
                        <a:spcPct val="120000"/>
                      </a:lnSpc>
                    </a:pPr>
                    <a:r>
                      <a:rPr lang="zh-CN" altLang="en-US" sz="1200" b="1" dirty="0">
                        <a:solidFill>
                          <a:srgbClr val="127D7D"/>
                        </a:solidFill>
                        <a:cs typeface="+mn-ea"/>
                        <a:sym typeface="+mn-lt"/>
                      </a:rPr>
                      <a:t>（正文）</a:t>
                    </a:r>
                  </a:p>
                </p:txBody>
              </p:sp>
            </p:grpSp>
          </p:grpSp>
        </p:grpSp>
      </p:grpSp>
      <p:grpSp>
        <p:nvGrpSpPr>
          <p:cNvPr id="17" name="组合 16">
            <a:extLst>
              <a:ext uri="{FF2B5EF4-FFF2-40B4-BE49-F238E27FC236}">
                <a16:creationId xmlns:a16="http://schemas.microsoft.com/office/drawing/2014/main" id="{8F9554EF-C48E-48BA-9B32-1C17EF2C143D}"/>
              </a:ext>
            </a:extLst>
          </p:cNvPr>
          <p:cNvGrpSpPr/>
          <p:nvPr/>
        </p:nvGrpSpPr>
        <p:grpSpPr>
          <a:xfrm>
            <a:off x="767153" y="3736486"/>
            <a:ext cx="9862747" cy="1902694"/>
            <a:chOff x="767153" y="1143863"/>
            <a:chExt cx="9862747" cy="1902694"/>
          </a:xfrm>
        </p:grpSpPr>
        <p:sp>
          <p:nvSpPr>
            <p:cNvPr id="18" name="文本框 17">
              <a:extLst>
                <a:ext uri="{FF2B5EF4-FFF2-40B4-BE49-F238E27FC236}">
                  <a16:creationId xmlns:a16="http://schemas.microsoft.com/office/drawing/2014/main" id="{A439546A-40F2-4AC1-A928-A526170E7A98}"/>
                </a:ext>
              </a:extLst>
            </p:cNvPr>
            <p:cNvSpPr txBox="1"/>
            <p:nvPr/>
          </p:nvSpPr>
          <p:spPr>
            <a:xfrm>
              <a:off x="767154" y="1143863"/>
              <a:ext cx="2705100" cy="429861"/>
            </a:xfrm>
            <a:prstGeom prst="rect">
              <a:avLst/>
            </a:prstGeom>
            <a:noFill/>
          </p:spPr>
          <p:txBody>
            <a:bodyPr wrap="square" rtlCol="0">
              <a:spAutoFit/>
            </a:bodyPr>
            <a:lstStyle/>
            <a:p>
              <a:pPr>
                <a:lnSpc>
                  <a:spcPct val="120000"/>
                </a:lnSpc>
              </a:pPr>
              <a:r>
                <a:rPr lang="zh-CN" altLang="en-US" sz="2000" b="1" dirty="0">
                  <a:cs typeface="+mn-ea"/>
                  <a:sym typeface="+mn-lt"/>
                </a:rPr>
                <a:t>西文字体</a:t>
              </a:r>
            </a:p>
          </p:txBody>
        </p:sp>
        <p:grpSp>
          <p:nvGrpSpPr>
            <p:cNvPr id="19" name="组合 18">
              <a:extLst>
                <a:ext uri="{FF2B5EF4-FFF2-40B4-BE49-F238E27FC236}">
                  <a16:creationId xmlns:a16="http://schemas.microsoft.com/office/drawing/2014/main" id="{5600392C-28CA-48F8-8B3B-03354EB1975E}"/>
                </a:ext>
              </a:extLst>
            </p:cNvPr>
            <p:cNvGrpSpPr/>
            <p:nvPr/>
          </p:nvGrpSpPr>
          <p:grpSpPr>
            <a:xfrm>
              <a:off x="767153" y="1766804"/>
              <a:ext cx="9862747" cy="1279753"/>
              <a:chOff x="767153" y="1766804"/>
              <a:chExt cx="9862747" cy="1279753"/>
            </a:xfrm>
          </p:grpSpPr>
          <p:grpSp>
            <p:nvGrpSpPr>
              <p:cNvPr id="20" name="组合 19">
                <a:extLst>
                  <a:ext uri="{FF2B5EF4-FFF2-40B4-BE49-F238E27FC236}">
                    <a16:creationId xmlns:a16="http://schemas.microsoft.com/office/drawing/2014/main" id="{D7F39D19-3C3D-4324-9BC4-F759097E6B0E}"/>
                  </a:ext>
                </a:extLst>
              </p:cNvPr>
              <p:cNvGrpSpPr/>
              <p:nvPr/>
            </p:nvGrpSpPr>
            <p:grpSpPr>
              <a:xfrm>
                <a:off x="767153" y="1766804"/>
                <a:ext cx="9862747" cy="618012"/>
                <a:chOff x="767153" y="1766804"/>
                <a:chExt cx="9862747" cy="618012"/>
              </a:xfrm>
            </p:grpSpPr>
            <p:sp>
              <p:nvSpPr>
                <p:cNvPr id="26" name="文本框 25">
                  <a:extLst>
                    <a:ext uri="{FF2B5EF4-FFF2-40B4-BE49-F238E27FC236}">
                      <a16:creationId xmlns:a16="http://schemas.microsoft.com/office/drawing/2014/main" id="{7906F0B0-6895-4A91-A679-1D8419544BAA}"/>
                    </a:ext>
                  </a:extLst>
                </p:cNvPr>
                <p:cNvSpPr txBox="1"/>
                <p:nvPr/>
              </p:nvSpPr>
              <p:spPr>
                <a:xfrm>
                  <a:off x="767154" y="1982398"/>
                  <a:ext cx="9862746" cy="402418"/>
                </a:xfrm>
                <a:prstGeom prst="rect">
                  <a:avLst/>
                </a:prstGeom>
                <a:noFill/>
              </p:spPr>
              <p:txBody>
                <a:bodyPr wrap="square" rtlCol="0">
                  <a:spAutoFit/>
                </a:bodyPr>
                <a:lstStyle/>
                <a:p>
                  <a:pPr>
                    <a:lnSpc>
                      <a:spcPct val="120000"/>
                    </a:lnSpc>
                  </a:pPr>
                  <a:r>
                    <a:rPr lang="en-US" altLang="zh-CN" dirty="0">
                      <a:cs typeface="+mn-ea"/>
                      <a:sym typeface="+mn-lt"/>
                    </a:rPr>
                    <a:t>This is a demonstration text that gives recognition to the use of fonts.</a:t>
                  </a:r>
                  <a:endParaRPr lang="zh-CN" altLang="en-US" dirty="0">
                    <a:cs typeface="+mn-ea"/>
                    <a:sym typeface="+mn-lt"/>
                  </a:endParaRPr>
                </a:p>
              </p:txBody>
            </p:sp>
            <p:grpSp>
              <p:nvGrpSpPr>
                <p:cNvPr id="27" name="组合 26">
                  <a:extLst>
                    <a:ext uri="{FF2B5EF4-FFF2-40B4-BE49-F238E27FC236}">
                      <a16:creationId xmlns:a16="http://schemas.microsoft.com/office/drawing/2014/main" id="{16BC956A-ABE3-4C55-AB7C-1A897113A31E}"/>
                    </a:ext>
                  </a:extLst>
                </p:cNvPr>
                <p:cNvGrpSpPr/>
                <p:nvPr/>
              </p:nvGrpSpPr>
              <p:grpSpPr>
                <a:xfrm>
                  <a:off x="767153" y="1766804"/>
                  <a:ext cx="1557338" cy="294824"/>
                  <a:chOff x="767153" y="1766804"/>
                  <a:chExt cx="1557338" cy="294824"/>
                </a:xfrm>
              </p:grpSpPr>
              <p:sp>
                <p:nvSpPr>
                  <p:cNvPr id="28" name="文本框 27">
                    <a:extLst>
                      <a:ext uri="{FF2B5EF4-FFF2-40B4-BE49-F238E27FC236}">
                        <a16:creationId xmlns:a16="http://schemas.microsoft.com/office/drawing/2014/main" id="{EC7F5E97-EC30-49C4-9684-BCCD204C5299}"/>
                      </a:ext>
                    </a:extLst>
                  </p:cNvPr>
                  <p:cNvSpPr txBox="1"/>
                  <p:nvPr/>
                </p:nvSpPr>
                <p:spPr>
                  <a:xfrm>
                    <a:off x="767153" y="1766804"/>
                    <a:ext cx="1337871" cy="293607"/>
                  </a:xfrm>
                  <a:prstGeom prst="rect">
                    <a:avLst/>
                  </a:prstGeom>
                  <a:noFill/>
                </p:spPr>
                <p:txBody>
                  <a:bodyPr wrap="square" rtlCol="0">
                    <a:spAutoFit/>
                  </a:bodyPr>
                  <a:lstStyle/>
                  <a:p>
                    <a:pPr>
                      <a:lnSpc>
                        <a:spcPct val="120000"/>
                      </a:lnSpc>
                    </a:pPr>
                    <a:r>
                      <a:rPr lang="en-US" altLang="zh-CN" sz="1200" b="1" dirty="0">
                        <a:solidFill>
                          <a:srgbClr val="127D7D"/>
                        </a:solidFill>
                        <a:cs typeface="+mn-ea"/>
                        <a:sym typeface="+mn-lt"/>
                      </a:rPr>
                      <a:t>Arial Black</a:t>
                    </a:r>
                  </a:p>
                </p:txBody>
              </p:sp>
              <p:sp>
                <p:nvSpPr>
                  <p:cNvPr id="29" name="矩形 28">
                    <a:extLst>
                      <a:ext uri="{FF2B5EF4-FFF2-40B4-BE49-F238E27FC236}">
                        <a16:creationId xmlns:a16="http://schemas.microsoft.com/office/drawing/2014/main" id="{CB4EF997-A138-4D8A-A503-CF7C43796B11}"/>
                      </a:ext>
                    </a:extLst>
                  </p:cNvPr>
                  <p:cNvSpPr/>
                  <p:nvPr/>
                </p:nvSpPr>
                <p:spPr>
                  <a:xfrm>
                    <a:off x="1524272" y="1766804"/>
                    <a:ext cx="800219" cy="294824"/>
                  </a:xfrm>
                  <a:prstGeom prst="rect">
                    <a:avLst/>
                  </a:prstGeom>
                </p:spPr>
                <p:txBody>
                  <a:bodyPr wrap="none">
                    <a:spAutoFit/>
                  </a:bodyPr>
                  <a:lstStyle/>
                  <a:p>
                    <a:pPr>
                      <a:lnSpc>
                        <a:spcPct val="120000"/>
                      </a:lnSpc>
                    </a:pPr>
                    <a:r>
                      <a:rPr lang="zh-CN" altLang="en-US" sz="1200" b="1" dirty="0">
                        <a:solidFill>
                          <a:srgbClr val="127D7D"/>
                        </a:solidFill>
                        <a:cs typeface="+mn-ea"/>
                        <a:sym typeface="+mn-lt"/>
                      </a:rPr>
                      <a:t>（标题）</a:t>
                    </a:r>
                  </a:p>
                </p:txBody>
              </p:sp>
            </p:grpSp>
          </p:grpSp>
          <p:grpSp>
            <p:nvGrpSpPr>
              <p:cNvPr id="21" name="组合 20">
                <a:extLst>
                  <a:ext uri="{FF2B5EF4-FFF2-40B4-BE49-F238E27FC236}">
                    <a16:creationId xmlns:a16="http://schemas.microsoft.com/office/drawing/2014/main" id="{8D54F1D8-079A-422F-A2BE-36C47D05CD61}"/>
                  </a:ext>
                </a:extLst>
              </p:cNvPr>
              <p:cNvGrpSpPr/>
              <p:nvPr/>
            </p:nvGrpSpPr>
            <p:grpSpPr>
              <a:xfrm>
                <a:off x="767154" y="2436753"/>
                <a:ext cx="9862746" cy="609804"/>
                <a:chOff x="767154" y="1766804"/>
                <a:chExt cx="9862746" cy="609804"/>
              </a:xfrm>
            </p:grpSpPr>
            <p:sp>
              <p:nvSpPr>
                <p:cNvPr id="22" name="文本框 21">
                  <a:extLst>
                    <a:ext uri="{FF2B5EF4-FFF2-40B4-BE49-F238E27FC236}">
                      <a16:creationId xmlns:a16="http://schemas.microsoft.com/office/drawing/2014/main" id="{A3F2ED08-992B-41F9-92CA-C0031BE9356F}"/>
                    </a:ext>
                  </a:extLst>
                </p:cNvPr>
                <p:cNvSpPr txBox="1"/>
                <p:nvPr/>
              </p:nvSpPr>
              <p:spPr>
                <a:xfrm>
                  <a:off x="767154" y="1982398"/>
                  <a:ext cx="9862746" cy="394210"/>
                </a:xfrm>
                <a:prstGeom prst="rect">
                  <a:avLst/>
                </a:prstGeom>
                <a:noFill/>
              </p:spPr>
              <p:txBody>
                <a:bodyPr wrap="square" rtlCol="0">
                  <a:spAutoFit/>
                </a:bodyPr>
                <a:lstStyle/>
                <a:p>
                  <a:pPr>
                    <a:lnSpc>
                      <a:spcPct val="120000"/>
                    </a:lnSpc>
                  </a:pPr>
                  <a:r>
                    <a:rPr lang="en-US" altLang="zh-CN" dirty="0">
                      <a:cs typeface="+mn-ea"/>
                      <a:sym typeface="+mn-lt"/>
                    </a:rPr>
                    <a:t>This is a demonstration text that gives recognition to the use of fonts.</a:t>
                  </a:r>
                </a:p>
              </p:txBody>
            </p:sp>
            <p:grpSp>
              <p:nvGrpSpPr>
                <p:cNvPr id="23" name="组合 22">
                  <a:extLst>
                    <a:ext uri="{FF2B5EF4-FFF2-40B4-BE49-F238E27FC236}">
                      <a16:creationId xmlns:a16="http://schemas.microsoft.com/office/drawing/2014/main" id="{9FE36E8F-A9E5-4970-96D4-FC947B1BAB16}"/>
                    </a:ext>
                  </a:extLst>
                </p:cNvPr>
                <p:cNvGrpSpPr/>
                <p:nvPr/>
              </p:nvGrpSpPr>
              <p:grpSpPr>
                <a:xfrm>
                  <a:off x="767154" y="1766804"/>
                  <a:ext cx="1557337" cy="294824"/>
                  <a:chOff x="767154" y="1766804"/>
                  <a:chExt cx="1557337" cy="294824"/>
                </a:xfrm>
              </p:grpSpPr>
              <p:sp>
                <p:nvSpPr>
                  <p:cNvPr id="24" name="文本框 23">
                    <a:extLst>
                      <a:ext uri="{FF2B5EF4-FFF2-40B4-BE49-F238E27FC236}">
                        <a16:creationId xmlns:a16="http://schemas.microsoft.com/office/drawing/2014/main" id="{873F19D9-1F44-4AD9-BC0A-12A6083B855D}"/>
                      </a:ext>
                    </a:extLst>
                  </p:cNvPr>
                  <p:cNvSpPr txBox="1"/>
                  <p:nvPr/>
                </p:nvSpPr>
                <p:spPr>
                  <a:xfrm>
                    <a:off x="767154" y="1766804"/>
                    <a:ext cx="1061646" cy="293607"/>
                  </a:xfrm>
                  <a:prstGeom prst="rect">
                    <a:avLst/>
                  </a:prstGeom>
                  <a:noFill/>
                </p:spPr>
                <p:txBody>
                  <a:bodyPr wrap="square" rtlCol="0">
                    <a:spAutoFit/>
                  </a:bodyPr>
                  <a:lstStyle/>
                  <a:p>
                    <a:pPr>
                      <a:lnSpc>
                        <a:spcPct val="120000"/>
                      </a:lnSpc>
                    </a:pPr>
                    <a:r>
                      <a:rPr lang="en-US" altLang="zh-CN" sz="1200" b="1" dirty="0">
                        <a:solidFill>
                          <a:srgbClr val="127D7D"/>
                        </a:solidFill>
                        <a:cs typeface="+mn-ea"/>
                        <a:sym typeface="+mn-lt"/>
                      </a:rPr>
                      <a:t>Arial</a:t>
                    </a:r>
                  </a:p>
                </p:txBody>
              </p:sp>
              <p:sp>
                <p:nvSpPr>
                  <p:cNvPr id="25" name="矩形 24">
                    <a:extLst>
                      <a:ext uri="{FF2B5EF4-FFF2-40B4-BE49-F238E27FC236}">
                        <a16:creationId xmlns:a16="http://schemas.microsoft.com/office/drawing/2014/main" id="{E09B99A4-396B-41A5-8E01-E402044F947C}"/>
                      </a:ext>
                    </a:extLst>
                  </p:cNvPr>
                  <p:cNvSpPr/>
                  <p:nvPr/>
                </p:nvSpPr>
                <p:spPr>
                  <a:xfrm>
                    <a:off x="1524272" y="1766804"/>
                    <a:ext cx="800219" cy="294824"/>
                  </a:xfrm>
                  <a:prstGeom prst="rect">
                    <a:avLst/>
                  </a:prstGeom>
                </p:spPr>
                <p:txBody>
                  <a:bodyPr wrap="none">
                    <a:spAutoFit/>
                  </a:bodyPr>
                  <a:lstStyle/>
                  <a:p>
                    <a:pPr>
                      <a:lnSpc>
                        <a:spcPct val="120000"/>
                      </a:lnSpc>
                    </a:pPr>
                    <a:r>
                      <a:rPr lang="zh-CN" altLang="en-US" sz="1200" b="1" dirty="0">
                        <a:solidFill>
                          <a:srgbClr val="127D7D"/>
                        </a:solidFill>
                        <a:cs typeface="+mn-ea"/>
                        <a:sym typeface="+mn-lt"/>
                      </a:rPr>
                      <a:t>（正文）</a:t>
                    </a:r>
                  </a:p>
                </p:txBody>
              </p:sp>
            </p:grpSp>
          </p:grpSp>
        </p:grpSp>
      </p:grpSp>
    </p:spTree>
    <p:extLst>
      <p:ext uri="{BB962C8B-B14F-4D97-AF65-F5344CB8AC3E}">
        <p14:creationId xmlns:p14="http://schemas.microsoft.com/office/powerpoint/2010/main" val="220513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id="{12C697BD-54E5-4937-A42C-1F8F22C67D6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4688" b="24688"/>
          <a:stretch>
            <a:fillRect/>
          </a:stretch>
        </p:blipFill>
        <p:spPr/>
      </p:pic>
      <p:grpSp>
        <p:nvGrpSpPr>
          <p:cNvPr id="11" name="组合 10">
            <a:extLst>
              <a:ext uri="{FF2B5EF4-FFF2-40B4-BE49-F238E27FC236}">
                <a16:creationId xmlns:a16="http://schemas.microsoft.com/office/drawing/2014/main" id="{13A0F961-3197-462B-8BCA-4288F57D6EED}"/>
              </a:ext>
            </a:extLst>
          </p:cNvPr>
          <p:cNvGrpSpPr/>
          <p:nvPr/>
        </p:nvGrpSpPr>
        <p:grpSpPr>
          <a:xfrm>
            <a:off x="-3" y="2146902"/>
            <a:ext cx="12192000" cy="2923871"/>
            <a:chOff x="-3" y="2146902"/>
            <a:chExt cx="12192000" cy="2923871"/>
          </a:xfrm>
        </p:grpSpPr>
        <p:sp>
          <p:nvSpPr>
            <p:cNvPr id="12" name="任意多边形: 形状 11">
              <a:extLst>
                <a:ext uri="{FF2B5EF4-FFF2-40B4-BE49-F238E27FC236}">
                  <a16:creationId xmlns:a16="http://schemas.microsoft.com/office/drawing/2014/main" id="{1693EA4F-9E85-4CA3-B9BF-39A9B080480B}"/>
                </a:ext>
              </a:extLst>
            </p:cNvPr>
            <p:cNvSpPr/>
            <p:nvPr/>
          </p:nvSpPr>
          <p:spPr>
            <a:xfrm rot="16200000">
              <a:off x="4813900" y="-2667001"/>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3" name="任意多边形: 形状 12">
              <a:extLst>
                <a:ext uri="{FF2B5EF4-FFF2-40B4-BE49-F238E27FC236}">
                  <a16:creationId xmlns:a16="http://schemas.microsoft.com/office/drawing/2014/main" id="{F163C74E-CA39-4267-8DBF-94CD143A5770}"/>
                </a:ext>
              </a:extLst>
            </p:cNvPr>
            <p:cNvSpPr/>
            <p:nvPr/>
          </p:nvSpPr>
          <p:spPr>
            <a:xfrm rot="5400000">
              <a:off x="4813900" y="-2307323"/>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22" name="文本占位符 21">
            <a:extLst>
              <a:ext uri="{FF2B5EF4-FFF2-40B4-BE49-F238E27FC236}">
                <a16:creationId xmlns:a16="http://schemas.microsoft.com/office/drawing/2014/main" id="{475E4FC9-65EF-43FC-A952-1396B9805CDB}"/>
              </a:ext>
            </a:extLst>
          </p:cNvPr>
          <p:cNvSpPr>
            <a:spLocks noGrp="1"/>
          </p:cNvSpPr>
          <p:nvPr>
            <p:ph type="body" sz="quarter" idx="11"/>
          </p:nvPr>
        </p:nvSpPr>
        <p:spPr/>
        <p:txBody>
          <a:bodyPr/>
          <a:lstStyle/>
          <a:p>
            <a:r>
              <a:rPr lang="en-US" altLang="zh-CN" dirty="0">
                <a:sym typeface="+mn-lt"/>
              </a:rPr>
              <a:t>01</a:t>
            </a:r>
            <a:endParaRPr lang="zh-CN" altLang="en-US" dirty="0">
              <a:sym typeface="+mn-lt"/>
            </a:endParaRPr>
          </a:p>
        </p:txBody>
      </p:sp>
      <p:sp>
        <p:nvSpPr>
          <p:cNvPr id="24" name="文本占位符 23">
            <a:extLst>
              <a:ext uri="{FF2B5EF4-FFF2-40B4-BE49-F238E27FC236}">
                <a16:creationId xmlns:a16="http://schemas.microsoft.com/office/drawing/2014/main" id="{0F221296-2242-4064-BBE6-C9977D60E30A}"/>
              </a:ext>
            </a:extLst>
          </p:cNvPr>
          <p:cNvSpPr>
            <a:spLocks noGrp="1"/>
          </p:cNvSpPr>
          <p:nvPr>
            <p:ph type="body" sz="quarter" idx="12"/>
          </p:nvPr>
        </p:nvSpPr>
        <p:spPr/>
        <p:txBody>
          <a:bodyPr/>
          <a:lstStyle/>
          <a:p>
            <a:r>
              <a:rPr lang="zh-CN" altLang="en-US" dirty="0">
                <a:sym typeface="+mn-lt"/>
              </a:rPr>
              <a:t>模板参考图示</a:t>
            </a:r>
            <a:endParaRPr lang="en-US" altLang="zh-CN" dirty="0">
              <a:sym typeface="+mn-lt"/>
            </a:endParaRPr>
          </a:p>
        </p:txBody>
      </p:sp>
      <p:sp>
        <p:nvSpPr>
          <p:cNvPr id="34" name="文本占位符 33">
            <a:extLst>
              <a:ext uri="{FF2B5EF4-FFF2-40B4-BE49-F238E27FC236}">
                <a16:creationId xmlns:a16="http://schemas.microsoft.com/office/drawing/2014/main" id="{2CD2DE28-22B3-479D-90D2-006D29D39742}"/>
              </a:ext>
            </a:extLst>
          </p:cNvPr>
          <p:cNvSpPr>
            <a:spLocks noGrp="1"/>
          </p:cNvSpPr>
          <p:nvPr>
            <p:ph type="body" sz="quarter" idx="13"/>
          </p:nvPr>
        </p:nvSpPr>
        <p:spPr/>
        <p:txBody>
          <a:bodyPr/>
          <a:lstStyle/>
          <a:p>
            <a:r>
              <a:rPr lang="zh-CN" altLang="en-US" dirty="0">
                <a:sym typeface="+mn-lt"/>
              </a:rPr>
              <a:t>图示、图表、图片的一些参考版式</a:t>
            </a:r>
          </a:p>
        </p:txBody>
      </p:sp>
      <p:cxnSp>
        <p:nvCxnSpPr>
          <p:cNvPr id="49" name="直接连接符 48">
            <a:extLst>
              <a:ext uri="{FF2B5EF4-FFF2-40B4-BE49-F238E27FC236}">
                <a16:creationId xmlns:a16="http://schemas.microsoft.com/office/drawing/2014/main" id="{491E0892-F86B-412D-AD10-2E16B21C7105}"/>
              </a:ext>
            </a:extLst>
          </p:cNvPr>
          <p:cNvCxnSpPr/>
          <p:nvPr/>
        </p:nvCxnSpPr>
        <p:spPr>
          <a:xfrm>
            <a:off x="4613564"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E113D3CC-EBD4-4961-BF57-17B4775DB52F}"/>
              </a:ext>
            </a:extLst>
          </p:cNvPr>
          <p:cNvCxnSpPr/>
          <p:nvPr/>
        </p:nvCxnSpPr>
        <p:spPr>
          <a:xfrm>
            <a:off x="6639792"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42166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页脚占位符 41">
            <a:extLst>
              <a:ext uri="{FF2B5EF4-FFF2-40B4-BE49-F238E27FC236}">
                <a16:creationId xmlns:a16="http://schemas.microsoft.com/office/drawing/2014/main" id="{EC198AE4-38E3-47A0-B0CE-BB4A880AE358}"/>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id="{35CC501B-6949-4E31-A7D6-499A6DD2D264}"/>
              </a:ext>
            </a:extLst>
          </p:cNvPr>
          <p:cNvSpPr>
            <a:spLocks noGrp="1"/>
          </p:cNvSpPr>
          <p:nvPr>
            <p:ph type="sldNum" sz="quarter" idx="4"/>
          </p:nvPr>
        </p:nvSpPr>
        <p:spPr/>
        <p:txBody>
          <a:bodyPr/>
          <a:lstStyle/>
          <a:p>
            <a:r>
              <a:rPr lang="en-US" altLang="zh-CN"/>
              <a:t>- </a:t>
            </a:r>
            <a:fld id="{A548B57D-AE10-4CF7-A9DF-59FEFA91B28E}" type="slidenum">
              <a:rPr lang="zh-CN" altLang="en-US" smtClean="0"/>
              <a:pPr/>
              <a:t>40</a:t>
            </a:fld>
            <a:r>
              <a:rPr lang="zh-CN" altLang="en-US"/>
              <a:t> </a:t>
            </a:r>
            <a:r>
              <a:rPr lang="en-US" altLang="zh-CN"/>
              <a:t>-</a:t>
            </a:r>
            <a:endParaRPr lang="zh-CN" altLang="en-US" dirty="0"/>
          </a:p>
        </p:txBody>
      </p:sp>
      <p:sp>
        <p:nvSpPr>
          <p:cNvPr id="47" name="文本占位符 46">
            <a:extLst>
              <a:ext uri="{FF2B5EF4-FFF2-40B4-BE49-F238E27FC236}">
                <a16:creationId xmlns:a16="http://schemas.microsoft.com/office/drawing/2014/main" id="{6B55E4A0-610C-4C76-8780-80D709D3B5F5}"/>
              </a:ext>
            </a:extLst>
          </p:cNvPr>
          <p:cNvSpPr>
            <a:spLocks noGrp="1"/>
          </p:cNvSpPr>
          <p:nvPr>
            <p:ph type="body" sz="quarter" idx="10"/>
          </p:nvPr>
        </p:nvSpPr>
        <p:spPr/>
        <p:txBody>
          <a:bodyPr/>
          <a:lstStyle/>
          <a:p>
            <a:r>
              <a:rPr lang="zh-CN" altLang="en-US">
                <a:sym typeface="+mn-lt"/>
              </a:rPr>
              <a:t>模板使用说明</a:t>
            </a:r>
            <a:r>
              <a:rPr lang="en-US" altLang="zh-CN">
                <a:sym typeface="+mn-lt"/>
              </a:rPr>
              <a:t>-</a:t>
            </a:r>
            <a:r>
              <a:rPr lang="zh-CN" altLang="en-US">
                <a:sym typeface="+mn-lt"/>
              </a:rPr>
              <a:t>色彩</a:t>
            </a:r>
            <a:endParaRPr lang="zh-CN" altLang="en-US" dirty="0">
              <a:sym typeface="+mn-lt"/>
            </a:endParaRPr>
          </a:p>
        </p:txBody>
      </p:sp>
      <p:sp>
        <p:nvSpPr>
          <p:cNvPr id="4" name="矩形 3">
            <a:extLst>
              <a:ext uri="{FF2B5EF4-FFF2-40B4-BE49-F238E27FC236}">
                <a16:creationId xmlns:a16="http://schemas.microsoft.com/office/drawing/2014/main" id="{1A0C20AF-42B6-4618-A6C4-9B99E7A1B98D}"/>
              </a:ext>
            </a:extLst>
          </p:cNvPr>
          <p:cNvSpPr/>
          <p:nvPr/>
        </p:nvSpPr>
        <p:spPr>
          <a:xfrm>
            <a:off x="2882891" y="1488072"/>
            <a:ext cx="299978" cy="2999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 name="矩形 4">
            <a:extLst>
              <a:ext uri="{FF2B5EF4-FFF2-40B4-BE49-F238E27FC236}">
                <a16:creationId xmlns:a16="http://schemas.microsoft.com/office/drawing/2014/main" id="{7251FFE9-8373-418C-921A-788BE50B78A0}"/>
              </a:ext>
            </a:extLst>
          </p:cNvPr>
          <p:cNvSpPr/>
          <p:nvPr/>
        </p:nvSpPr>
        <p:spPr>
          <a:xfrm>
            <a:off x="3312323" y="1488072"/>
            <a:ext cx="299978" cy="2999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6" name="矩形 5">
            <a:extLst>
              <a:ext uri="{FF2B5EF4-FFF2-40B4-BE49-F238E27FC236}">
                <a16:creationId xmlns:a16="http://schemas.microsoft.com/office/drawing/2014/main" id="{2534EF16-3915-498A-BADB-944426AFC0D4}"/>
              </a:ext>
            </a:extLst>
          </p:cNvPr>
          <p:cNvSpPr/>
          <p:nvPr/>
        </p:nvSpPr>
        <p:spPr>
          <a:xfrm>
            <a:off x="3741755" y="1488072"/>
            <a:ext cx="299978" cy="2999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7" name="矩形 6">
            <a:extLst>
              <a:ext uri="{FF2B5EF4-FFF2-40B4-BE49-F238E27FC236}">
                <a16:creationId xmlns:a16="http://schemas.microsoft.com/office/drawing/2014/main" id="{94BC7CE9-01DB-45E6-AD5F-9109A78BF008}"/>
              </a:ext>
            </a:extLst>
          </p:cNvPr>
          <p:cNvSpPr/>
          <p:nvPr/>
        </p:nvSpPr>
        <p:spPr>
          <a:xfrm>
            <a:off x="4171187" y="1488072"/>
            <a:ext cx="299978" cy="2999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8" name="矩形 7">
            <a:extLst>
              <a:ext uri="{FF2B5EF4-FFF2-40B4-BE49-F238E27FC236}">
                <a16:creationId xmlns:a16="http://schemas.microsoft.com/office/drawing/2014/main" id="{178325D3-C10A-4DF6-BF8A-C02F15A88EDC}"/>
              </a:ext>
            </a:extLst>
          </p:cNvPr>
          <p:cNvSpPr/>
          <p:nvPr/>
        </p:nvSpPr>
        <p:spPr>
          <a:xfrm>
            <a:off x="4600619" y="1488072"/>
            <a:ext cx="299978" cy="29997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9" name="矩形 8">
            <a:extLst>
              <a:ext uri="{FF2B5EF4-FFF2-40B4-BE49-F238E27FC236}">
                <a16:creationId xmlns:a16="http://schemas.microsoft.com/office/drawing/2014/main" id="{ADB27530-3243-442B-928B-A817CA599473}"/>
              </a:ext>
            </a:extLst>
          </p:cNvPr>
          <p:cNvSpPr/>
          <p:nvPr/>
        </p:nvSpPr>
        <p:spPr>
          <a:xfrm>
            <a:off x="5030052" y="1488072"/>
            <a:ext cx="299978" cy="29997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0" name="矩形 9">
            <a:extLst>
              <a:ext uri="{FF2B5EF4-FFF2-40B4-BE49-F238E27FC236}">
                <a16:creationId xmlns:a16="http://schemas.microsoft.com/office/drawing/2014/main" id="{6E63821A-FA29-4C5B-BD2B-10294649614A}"/>
              </a:ext>
            </a:extLst>
          </p:cNvPr>
          <p:cNvSpPr/>
          <p:nvPr/>
        </p:nvSpPr>
        <p:spPr>
          <a:xfrm>
            <a:off x="839788" y="1488072"/>
            <a:ext cx="299978" cy="29997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1" name="矩形 10">
            <a:extLst>
              <a:ext uri="{FF2B5EF4-FFF2-40B4-BE49-F238E27FC236}">
                <a16:creationId xmlns:a16="http://schemas.microsoft.com/office/drawing/2014/main" id="{D6080708-8B74-4857-B61F-AD9BC0DA50B1}"/>
              </a:ext>
            </a:extLst>
          </p:cNvPr>
          <p:cNvSpPr/>
          <p:nvPr/>
        </p:nvSpPr>
        <p:spPr>
          <a:xfrm>
            <a:off x="1269220" y="1488072"/>
            <a:ext cx="299978" cy="2999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2" name="矩形 11">
            <a:extLst>
              <a:ext uri="{FF2B5EF4-FFF2-40B4-BE49-F238E27FC236}">
                <a16:creationId xmlns:a16="http://schemas.microsoft.com/office/drawing/2014/main" id="{18993500-BB77-4D05-802F-26CCE7AF056C}"/>
              </a:ext>
            </a:extLst>
          </p:cNvPr>
          <p:cNvSpPr/>
          <p:nvPr/>
        </p:nvSpPr>
        <p:spPr>
          <a:xfrm>
            <a:off x="1698652" y="1488072"/>
            <a:ext cx="299978" cy="29997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3" name="矩形 12">
            <a:extLst>
              <a:ext uri="{FF2B5EF4-FFF2-40B4-BE49-F238E27FC236}">
                <a16:creationId xmlns:a16="http://schemas.microsoft.com/office/drawing/2014/main" id="{DEC34D71-4482-4B55-A5AD-73580D616767}"/>
              </a:ext>
            </a:extLst>
          </p:cNvPr>
          <p:cNvSpPr/>
          <p:nvPr/>
        </p:nvSpPr>
        <p:spPr>
          <a:xfrm>
            <a:off x="2128084" y="1488072"/>
            <a:ext cx="299978" cy="2999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4" name="矩形 13">
            <a:extLst>
              <a:ext uri="{FF2B5EF4-FFF2-40B4-BE49-F238E27FC236}">
                <a16:creationId xmlns:a16="http://schemas.microsoft.com/office/drawing/2014/main" id="{FDFE41F3-C4EE-4A9B-9D7E-2DEF4870EB06}"/>
              </a:ext>
            </a:extLst>
          </p:cNvPr>
          <p:cNvSpPr/>
          <p:nvPr/>
        </p:nvSpPr>
        <p:spPr>
          <a:xfrm>
            <a:off x="839788" y="3019149"/>
            <a:ext cx="975354" cy="9753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sp>
        <p:nvSpPr>
          <p:cNvPr id="15" name="矩形 14">
            <a:extLst>
              <a:ext uri="{FF2B5EF4-FFF2-40B4-BE49-F238E27FC236}">
                <a16:creationId xmlns:a16="http://schemas.microsoft.com/office/drawing/2014/main" id="{F1FEF131-3C3A-43AF-B867-6187E155F154}"/>
              </a:ext>
            </a:extLst>
          </p:cNvPr>
          <p:cNvSpPr/>
          <p:nvPr/>
        </p:nvSpPr>
        <p:spPr>
          <a:xfrm>
            <a:off x="2974635" y="3019149"/>
            <a:ext cx="975354" cy="9753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sp>
        <p:nvSpPr>
          <p:cNvPr id="16" name="矩形 15">
            <a:extLst>
              <a:ext uri="{FF2B5EF4-FFF2-40B4-BE49-F238E27FC236}">
                <a16:creationId xmlns:a16="http://schemas.microsoft.com/office/drawing/2014/main" id="{A9EFAA46-A072-437B-8D1E-E7D485B1D82C}"/>
              </a:ext>
            </a:extLst>
          </p:cNvPr>
          <p:cNvSpPr/>
          <p:nvPr/>
        </p:nvSpPr>
        <p:spPr>
          <a:xfrm>
            <a:off x="4210278" y="3019149"/>
            <a:ext cx="975354" cy="9753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sp>
        <p:nvSpPr>
          <p:cNvPr id="17" name="矩形 16">
            <a:extLst>
              <a:ext uri="{FF2B5EF4-FFF2-40B4-BE49-F238E27FC236}">
                <a16:creationId xmlns:a16="http://schemas.microsoft.com/office/drawing/2014/main" id="{ACED6B6A-E7A0-4EAD-AC74-1B985EE8279D}"/>
              </a:ext>
            </a:extLst>
          </p:cNvPr>
          <p:cNvSpPr/>
          <p:nvPr/>
        </p:nvSpPr>
        <p:spPr>
          <a:xfrm>
            <a:off x="5445287" y="3019149"/>
            <a:ext cx="975354" cy="9753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sp>
        <p:nvSpPr>
          <p:cNvPr id="18" name="矩形 17">
            <a:extLst>
              <a:ext uri="{FF2B5EF4-FFF2-40B4-BE49-F238E27FC236}">
                <a16:creationId xmlns:a16="http://schemas.microsoft.com/office/drawing/2014/main" id="{8EBDE411-AB79-4380-B5B4-01F269CA5AB3}"/>
              </a:ext>
            </a:extLst>
          </p:cNvPr>
          <p:cNvSpPr/>
          <p:nvPr/>
        </p:nvSpPr>
        <p:spPr>
          <a:xfrm>
            <a:off x="6729373" y="3019149"/>
            <a:ext cx="975354" cy="9753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sp>
        <p:nvSpPr>
          <p:cNvPr id="19" name="矩形 18">
            <a:extLst>
              <a:ext uri="{FF2B5EF4-FFF2-40B4-BE49-F238E27FC236}">
                <a16:creationId xmlns:a16="http://schemas.microsoft.com/office/drawing/2014/main" id="{8A73DAB0-3970-4F91-9807-16B1F564B6A7}"/>
              </a:ext>
            </a:extLst>
          </p:cNvPr>
          <p:cNvSpPr/>
          <p:nvPr/>
        </p:nvSpPr>
        <p:spPr>
          <a:xfrm>
            <a:off x="7964382" y="3019149"/>
            <a:ext cx="975354" cy="9753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grpSp>
        <p:nvGrpSpPr>
          <p:cNvPr id="23" name="组合 22">
            <a:extLst>
              <a:ext uri="{FF2B5EF4-FFF2-40B4-BE49-F238E27FC236}">
                <a16:creationId xmlns:a16="http://schemas.microsoft.com/office/drawing/2014/main" id="{8473234C-F066-400D-A674-B3DA0AE0876A}"/>
              </a:ext>
            </a:extLst>
          </p:cNvPr>
          <p:cNvGrpSpPr/>
          <p:nvPr/>
        </p:nvGrpSpPr>
        <p:grpSpPr>
          <a:xfrm>
            <a:off x="837943" y="4184842"/>
            <a:ext cx="975354" cy="232251"/>
            <a:chOff x="839788" y="4184842"/>
            <a:chExt cx="2210363" cy="232251"/>
          </a:xfrm>
        </p:grpSpPr>
        <p:cxnSp>
          <p:nvCxnSpPr>
            <p:cNvPr id="24" name="直接连接符 23">
              <a:extLst>
                <a:ext uri="{FF2B5EF4-FFF2-40B4-BE49-F238E27FC236}">
                  <a16:creationId xmlns:a16="http://schemas.microsoft.com/office/drawing/2014/main" id="{CDE578F2-E36D-4D88-89E4-54692F6ECC50}"/>
                </a:ext>
              </a:extLst>
            </p:cNvPr>
            <p:cNvCxnSpPr>
              <a:cxnSpLocks/>
            </p:cNvCxnSpPr>
            <p:nvPr/>
          </p:nvCxnSpPr>
          <p:spPr>
            <a:xfrm>
              <a:off x="839788" y="4317222"/>
              <a:ext cx="221036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639C172C-07CB-4BAD-901A-88D715E8A087}"/>
                </a:ext>
              </a:extLst>
            </p:cNvPr>
            <p:cNvCxnSpPr/>
            <p:nvPr/>
          </p:nvCxnSpPr>
          <p:spPr>
            <a:xfrm>
              <a:off x="839788"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65375FFA-B9B6-4BB7-86A0-97FB40251B5A}"/>
                </a:ext>
              </a:extLst>
            </p:cNvPr>
            <p:cNvCxnSpPr/>
            <p:nvPr/>
          </p:nvCxnSpPr>
          <p:spPr>
            <a:xfrm>
              <a:off x="3050151"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9D86D34A-C92C-4193-888C-9DFF454CF5D9}"/>
                </a:ext>
              </a:extLst>
            </p:cNvPr>
            <p:cNvSpPr/>
            <p:nvPr/>
          </p:nvSpPr>
          <p:spPr>
            <a:xfrm>
              <a:off x="1275896" y="4217346"/>
              <a:ext cx="1291331" cy="199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000" dirty="0">
                  <a:solidFill>
                    <a:schemeClr val="tx1"/>
                  </a:solidFill>
                  <a:cs typeface="+mn-ea"/>
                  <a:sym typeface="+mn-lt"/>
                </a:rPr>
                <a:t>主 色</a:t>
              </a:r>
            </a:p>
          </p:txBody>
        </p:sp>
      </p:grpSp>
      <p:grpSp>
        <p:nvGrpSpPr>
          <p:cNvPr id="3" name="组合 2">
            <a:extLst>
              <a:ext uri="{FF2B5EF4-FFF2-40B4-BE49-F238E27FC236}">
                <a16:creationId xmlns:a16="http://schemas.microsoft.com/office/drawing/2014/main" id="{962D52F8-512F-45B9-B45C-CFA0AED1CD19}"/>
              </a:ext>
            </a:extLst>
          </p:cNvPr>
          <p:cNvGrpSpPr/>
          <p:nvPr/>
        </p:nvGrpSpPr>
        <p:grpSpPr>
          <a:xfrm>
            <a:off x="2974635" y="4184841"/>
            <a:ext cx="5965101" cy="232252"/>
            <a:chOff x="4210278" y="4184841"/>
            <a:chExt cx="4729458" cy="232252"/>
          </a:xfrm>
        </p:grpSpPr>
        <p:cxnSp>
          <p:nvCxnSpPr>
            <p:cNvPr id="20" name="直接连接符 19">
              <a:extLst>
                <a:ext uri="{FF2B5EF4-FFF2-40B4-BE49-F238E27FC236}">
                  <a16:creationId xmlns:a16="http://schemas.microsoft.com/office/drawing/2014/main" id="{1EF06DB4-5088-4E0A-A369-956BED2E32D8}"/>
                </a:ext>
              </a:extLst>
            </p:cNvPr>
            <p:cNvCxnSpPr>
              <a:cxnSpLocks/>
            </p:cNvCxnSpPr>
            <p:nvPr/>
          </p:nvCxnSpPr>
          <p:spPr>
            <a:xfrm>
              <a:off x="4210278" y="4317220"/>
              <a:ext cx="472945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A93C7630-13EB-4315-BF2A-7B1D1E20313D}"/>
                </a:ext>
              </a:extLst>
            </p:cNvPr>
            <p:cNvCxnSpPr/>
            <p:nvPr/>
          </p:nvCxnSpPr>
          <p:spPr>
            <a:xfrm>
              <a:off x="4210278" y="4184841"/>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8B14220F-A8E2-4CE6-BE0B-25C78073C49F}"/>
                </a:ext>
              </a:extLst>
            </p:cNvPr>
            <p:cNvCxnSpPr/>
            <p:nvPr/>
          </p:nvCxnSpPr>
          <p:spPr>
            <a:xfrm>
              <a:off x="8939736" y="4184841"/>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050EB760-0D16-46B8-AC7C-915A3A02E6F9}"/>
                </a:ext>
              </a:extLst>
            </p:cNvPr>
            <p:cNvSpPr/>
            <p:nvPr/>
          </p:nvSpPr>
          <p:spPr>
            <a:xfrm>
              <a:off x="6128891" y="4217346"/>
              <a:ext cx="822720" cy="199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000" dirty="0">
                  <a:solidFill>
                    <a:schemeClr val="tx1"/>
                  </a:solidFill>
                  <a:cs typeface="+mn-ea"/>
                  <a:sym typeface="+mn-lt"/>
                </a:rPr>
                <a:t>辅 助 色</a:t>
              </a:r>
            </a:p>
          </p:txBody>
        </p:sp>
      </p:grpSp>
      <p:grpSp>
        <p:nvGrpSpPr>
          <p:cNvPr id="29" name="组合 28">
            <a:extLst>
              <a:ext uri="{FF2B5EF4-FFF2-40B4-BE49-F238E27FC236}">
                <a16:creationId xmlns:a16="http://schemas.microsoft.com/office/drawing/2014/main" id="{8182D904-C9EB-4FC6-9FE3-5EA631D48E92}"/>
              </a:ext>
            </a:extLst>
          </p:cNvPr>
          <p:cNvGrpSpPr/>
          <p:nvPr/>
        </p:nvGrpSpPr>
        <p:grpSpPr>
          <a:xfrm>
            <a:off x="839789" y="1911542"/>
            <a:ext cx="1588274" cy="232251"/>
            <a:chOff x="839788" y="4184842"/>
            <a:chExt cx="2210363" cy="232251"/>
          </a:xfrm>
        </p:grpSpPr>
        <p:cxnSp>
          <p:nvCxnSpPr>
            <p:cNvPr id="30" name="直接连接符 29">
              <a:extLst>
                <a:ext uri="{FF2B5EF4-FFF2-40B4-BE49-F238E27FC236}">
                  <a16:creationId xmlns:a16="http://schemas.microsoft.com/office/drawing/2014/main" id="{36BD4236-0EF8-48F0-927F-BE86F8E40119}"/>
                </a:ext>
              </a:extLst>
            </p:cNvPr>
            <p:cNvCxnSpPr>
              <a:cxnSpLocks/>
            </p:cNvCxnSpPr>
            <p:nvPr/>
          </p:nvCxnSpPr>
          <p:spPr>
            <a:xfrm>
              <a:off x="839788" y="4317222"/>
              <a:ext cx="221036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96F96017-062D-49D9-A2A2-B37A11EDECCF}"/>
                </a:ext>
              </a:extLst>
            </p:cNvPr>
            <p:cNvCxnSpPr/>
            <p:nvPr/>
          </p:nvCxnSpPr>
          <p:spPr>
            <a:xfrm>
              <a:off x="839788"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2AD6D60-06C4-41AC-BC65-F8C3E4B68C8A}"/>
                </a:ext>
              </a:extLst>
            </p:cNvPr>
            <p:cNvCxnSpPr/>
            <p:nvPr/>
          </p:nvCxnSpPr>
          <p:spPr>
            <a:xfrm>
              <a:off x="3050151"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4B6663B7-FB8D-4EBC-AB0B-63EAF2B04836}"/>
                </a:ext>
              </a:extLst>
            </p:cNvPr>
            <p:cNvSpPr/>
            <p:nvPr/>
          </p:nvSpPr>
          <p:spPr>
            <a:xfrm>
              <a:off x="1397186" y="4217346"/>
              <a:ext cx="1048750" cy="199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000" dirty="0">
                  <a:solidFill>
                    <a:schemeClr val="tx1"/>
                  </a:solidFill>
                  <a:cs typeface="+mn-ea"/>
                  <a:sym typeface="+mn-lt"/>
                </a:rPr>
                <a:t>文字</a:t>
              </a:r>
              <a:r>
                <a:rPr lang="en-US" altLang="zh-CN" sz="1000" dirty="0">
                  <a:solidFill>
                    <a:schemeClr val="tx1"/>
                  </a:solidFill>
                  <a:cs typeface="+mn-ea"/>
                  <a:sym typeface="+mn-lt"/>
                </a:rPr>
                <a:t>/</a:t>
              </a:r>
              <a:r>
                <a:rPr lang="zh-CN" altLang="en-US" sz="1000" dirty="0">
                  <a:solidFill>
                    <a:schemeClr val="tx1"/>
                  </a:solidFill>
                  <a:cs typeface="+mn-ea"/>
                  <a:sym typeface="+mn-lt"/>
                </a:rPr>
                <a:t>背景</a:t>
              </a:r>
            </a:p>
          </p:txBody>
        </p:sp>
      </p:grpSp>
      <p:grpSp>
        <p:nvGrpSpPr>
          <p:cNvPr id="34" name="组合 33">
            <a:extLst>
              <a:ext uri="{FF2B5EF4-FFF2-40B4-BE49-F238E27FC236}">
                <a16:creationId xmlns:a16="http://schemas.microsoft.com/office/drawing/2014/main" id="{33439525-9202-4DFA-89CA-625A37DF87D3}"/>
              </a:ext>
            </a:extLst>
          </p:cNvPr>
          <p:cNvGrpSpPr/>
          <p:nvPr/>
        </p:nvGrpSpPr>
        <p:grpSpPr>
          <a:xfrm>
            <a:off x="2878138" y="1911542"/>
            <a:ext cx="2451885" cy="232251"/>
            <a:chOff x="839788" y="4184842"/>
            <a:chExt cx="2210363" cy="232251"/>
          </a:xfrm>
        </p:grpSpPr>
        <p:cxnSp>
          <p:nvCxnSpPr>
            <p:cNvPr id="35" name="直接连接符 34">
              <a:extLst>
                <a:ext uri="{FF2B5EF4-FFF2-40B4-BE49-F238E27FC236}">
                  <a16:creationId xmlns:a16="http://schemas.microsoft.com/office/drawing/2014/main" id="{AB305DDA-90E4-4CEB-9F28-FBF01469AAFB}"/>
                </a:ext>
              </a:extLst>
            </p:cNvPr>
            <p:cNvCxnSpPr>
              <a:cxnSpLocks/>
            </p:cNvCxnSpPr>
            <p:nvPr/>
          </p:nvCxnSpPr>
          <p:spPr>
            <a:xfrm>
              <a:off x="839788" y="4317222"/>
              <a:ext cx="221036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8039672-A40D-4127-9F61-91F4E4E0E7CB}"/>
                </a:ext>
              </a:extLst>
            </p:cNvPr>
            <p:cNvCxnSpPr/>
            <p:nvPr/>
          </p:nvCxnSpPr>
          <p:spPr>
            <a:xfrm>
              <a:off x="839788"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079FFBC-4A90-457E-96AD-652E60816E00}"/>
                </a:ext>
              </a:extLst>
            </p:cNvPr>
            <p:cNvCxnSpPr/>
            <p:nvPr/>
          </p:nvCxnSpPr>
          <p:spPr>
            <a:xfrm>
              <a:off x="3050151"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D4F23202-A40A-41D8-AB50-61AA47B2702A}"/>
                </a:ext>
              </a:extLst>
            </p:cNvPr>
            <p:cNvSpPr/>
            <p:nvPr/>
          </p:nvSpPr>
          <p:spPr>
            <a:xfrm>
              <a:off x="1397186" y="4217346"/>
              <a:ext cx="1048750" cy="199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000" dirty="0">
                  <a:solidFill>
                    <a:schemeClr val="tx1"/>
                  </a:solidFill>
                  <a:cs typeface="+mn-ea"/>
                  <a:sym typeface="+mn-lt"/>
                </a:rPr>
                <a:t>填充色</a:t>
              </a:r>
            </a:p>
          </p:txBody>
        </p:sp>
      </p:grpSp>
    </p:spTree>
    <p:extLst>
      <p:ext uri="{BB962C8B-B14F-4D97-AF65-F5344CB8AC3E}">
        <p14:creationId xmlns:p14="http://schemas.microsoft.com/office/powerpoint/2010/main" val="36276762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id="{12C697BD-54E5-4937-A42C-1F8F22C67D6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4688" b="24688"/>
          <a:stretch>
            <a:fillRect/>
          </a:stretch>
        </p:blipFill>
        <p:spPr/>
      </p:pic>
      <p:grpSp>
        <p:nvGrpSpPr>
          <p:cNvPr id="11" name="组合 10">
            <a:extLst>
              <a:ext uri="{FF2B5EF4-FFF2-40B4-BE49-F238E27FC236}">
                <a16:creationId xmlns:a16="http://schemas.microsoft.com/office/drawing/2014/main" id="{22E8A7C8-9176-405A-A3E2-F6BF65D87BF7}"/>
              </a:ext>
            </a:extLst>
          </p:cNvPr>
          <p:cNvGrpSpPr/>
          <p:nvPr/>
        </p:nvGrpSpPr>
        <p:grpSpPr>
          <a:xfrm>
            <a:off x="-3" y="2146902"/>
            <a:ext cx="12192000" cy="2923871"/>
            <a:chOff x="-3" y="2146902"/>
            <a:chExt cx="12192000" cy="2923871"/>
          </a:xfrm>
        </p:grpSpPr>
        <p:sp>
          <p:nvSpPr>
            <p:cNvPr id="12" name="任意多边形: 形状 11">
              <a:extLst>
                <a:ext uri="{FF2B5EF4-FFF2-40B4-BE49-F238E27FC236}">
                  <a16:creationId xmlns:a16="http://schemas.microsoft.com/office/drawing/2014/main" id="{8047ABBA-4983-4D53-9C2F-1B268389CBC0}"/>
                </a:ext>
              </a:extLst>
            </p:cNvPr>
            <p:cNvSpPr/>
            <p:nvPr/>
          </p:nvSpPr>
          <p:spPr>
            <a:xfrm rot="16200000">
              <a:off x="4813900" y="-2667001"/>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3" name="任意多边形: 形状 12">
              <a:extLst>
                <a:ext uri="{FF2B5EF4-FFF2-40B4-BE49-F238E27FC236}">
                  <a16:creationId xmlns:a16="http://schemas.microsoft.com/office/drawing/2014/main" id="{583D8B20-5D92-4D8B-9174-E62CD15BF42C}"/>
                </a:ext>
              </a:extLst>
            </p:cNvPr>
            <p:cNvSpPr/>
            <p:nvPr/>
          </p:nvSpPr>
          <p:spPr>
            <a:xfrm rot="5400000">
              <a:off x="4813900" y="-2307323"/>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22" name="文本占位符 21">
            <a:extLst>
              <a:ext uri="{FF2B5EF4-FFF2-40B4-BE49-F238E27FC236}">
                <a16:creationId xmlns:a16="http://schemas.microsoft.com/office/drawing/2014/main" id="{475E4FC9-65EF-43FC-A952-1396B9805CDB}"/>
              </a:ext>
            </a:extLst>
          </p:cNvPr>
          <p:cNvSpPr>
            <a:spLocks noGrp="1"/>
          </p:cNvSpPr>
          <p:nvPr>
            <p:ph type="body" sz="quarter" idx="11"/>
          </p:nvPr>
        </p:nvSpPr>
        <p:spPr/>
        <p:txBody>
          <a:bodyPr/>
          <a:lstStyle/>
          <a:p>
            <a:r>
              <a:rPr lang="en-US" altLang="zh-CN" dirty="0">
                <a:sym typeface="+mn-lt"/>
              </a:rPr>
              <a:t>03</a:t>
            </a:r>
            <a:endParaRPr lang="zh-CN" altLang="en-US" dirty="0">
              <a:sym typeface="+mn-lt"/>
            </a:endParaRPr>
          </a:p>
        </p:txBody>
      </p:sp>
      <p:sp>
        <p:nvSpPr>
          <p:cNvPr id="24" name="文本占位符 23">
            <a:extLst>
              <a:ext uri="{FF2B5EF4-FFF2-40B4-BE49-F238E27FC236}">
                <a16:creationId xmlns:a16="http://schemas.microsoft.com/office/drawing/2014/main" id="{0F221296-2242-4064-BBE6-C9977D60E30A}"/>
              </a:ext>
            </a:extLst>
          </p:cNvPr>
          <p:cNvSpPr>
            <a:spLocks noGrp="1"/>
          </p:cNvSpPr>
          <p:nvPr>
            <p:ph type="body" sz="quarter" idx="12"/>
          </p:nvPr>
        </p:nvSpPr>
        <p:spPr/>
        <p:txBody>
          <a:bodyPr/>
          <a:lstStyle/>
          <a:p>
            <a:r>
              <a:rPr lang="zh-CN" altLang="en-US" dirty="0">
                <a:sym typeface="+mn-lt"/>
              </a:rPr>
              <a:t>附录</a:t>
            </a:r>
            <a:r>
              <a:rPr lang="en-US" altLang="zh-CN" dirty="0">
                <a:sym typeface="+mn-lt"/>
              </a:rPr>
              <a:t>-ICON</a:t>
            </a:r>
            <a:r>
              <a:rPr lang="zh-CN" altLang="en-US" dirty="0">
                <a:sym typeface="+mn-lt"/>
              </a:rPr>
              <a:t>图标</a:t>
            </a:r>
            <a:endParaRPr lang="en-US" altLang="zh-CN" dirty="0">
              <a:sym typeface="+mn-lt"/>
            </a:endParaRPr>
          </a:p>
        </p:txBody>
      </p:sp>
      <p:sp>
        <p:nvSpPr>
          <p:cNvPr id="34" name="文本占位符 33">
            <a:extLst>
              <a:ext uri="{FF2B5EF4-FFF2-40B4-BE49-F238E27FC236}">
                <a16:creationId xmlns:a16="http://schemas.microsoft.com/office/drawing/2014/main" id="{2CD2DE28-22B3-479D-90D2-006D29D39742}"/>
              </a:ext>
            </a:extLst>
          </p:cNvPr>
          <p:cNvSpPr>
            <a:spLocks noGrp="1"/>
          </p:cNvSpPr>
          <p:nvPr>
            <p:ph type="body" sz="quarter" idx="13"/>
          </p:nvPr>
        </p:nvSpPr>
        <p:spPr/>
        <p:txBody>
          <a:bodyPr/>
          <a:lstStyle/>
          <a:p>
            <a:endParaRPr lang="zh-CN" altLang="en-US" dirty="0">
              <a:sym typeface="+mn-lt"/>
            </a:endParaRPr>
          </a:p>
        </p:txBody>
      </p:sp>
      <p:cxnSp>
        <p:nvCxnSpPr>
          <p:cNvPr id="49" name="直接连接符 48">
            <a:extLst>
              <a:ext uri="{FF2B5EF4-FFF2-40B4-BE49-F238E27FC236}">
                <a16:creationId xmlns:a16="http://schemas.microsoft.com/office/drawing/2014/main" id="{491E0892-F86B-412D-AD10-2E16B21C7105}"/>
              </a:ext>
            </a:extLst>
          </p:cNvPr>
          <p:cNvCxnSpPr/>
          <p:nvPr/>
        </p:nvCxnSpPr>
        <p:spPr>
          <a:xfrm>
            <a:off x="4613564"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E113D3CC-EBD4-4961-BF57-17B4775DB52F}"/>
              </a:ext>
            </a:extLst>
          </p:cNvPr>
          <p:cNvCxnSpPr/>
          <p:nvPr/>
        </p:nvCxnSpPr>
        <p:spPr>
          <a:xfrm>
            <a:off x="6639792"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95223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3015532" y="1771583"/>
            <a:ext cx="436781" cy="436781"/>
            <a:chOff x="3771900" y="2098675"/>
            <a:chExt cx="392113" cy="392113"/>
          </a:xfrm>
          <a:solidFill>
            <a:schemeClr val="tx1"/>
          </a:solidFill>
        </p:grpSpPr>
        <p:sp>
          <p:nvSpPr>
            <p:cNvPr id="9" name="Freeform 6"/>
            <p:cNvSpPr>
              <a:spLocks/>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 name="Freeform 8"/>
            <p:cNvSpPr>
              <a:spLocks/>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 name="Freeform 9"/>
            <p:cNvSpPr>
              <a:spLocks/>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 name="Freeform 11"/>
            <p:cNvSpPr>
              <a:spLocks/>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sp>
        <p:nvSpPr>
          <p:cNvPr id="15" name="Freeform 12"/>
          <p:cNvSpPr>
            <a:spLocks noEditPoints="1"/>
          </p:cNvSpPr>
          <p:nvPr/>
        </p:nvSpPr>
        <p:spPr bwMode="auto">
          <a:xfrm>
            <a:off x="624123" y="2622654"/>
            <a:ext cx="468612" cy="468612"/>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nvGrpSpPr>
          <p:cNvPr id="16" name="Group 15"/>
          <p:cNvGrpSpPr/>
          <p:nvPr/>
        </p:nvGrpSpPr>
        <p:grpSpPr>
          <a:xfrm>
            <a:off x="609976" y="1757436"/>
            <a:ext cx="496905" cy="465075"/>
            <a:chOff x="1200150" y="2085975"/>
            <a:chExt cx="446088" cy="417513"/>
          </a:xfrm>
          <a:solidFill>
            <a:schemeClr val="tx1"/>
          </a:solidFill>
        </p:grpSpPr>
        <p:sp>
          <p:nvSpPr>
            <p:cNvPr id="17" name="Freeform 13"/>
            <p:cNvSpPr>
              <a:spLocks noEditPoints="1"/>
            </p:cNvSpPr>
            <p:nvPr/>
          </p:nvSpPr>
          <p:spPr bwMode="auto">
            <a:xfrm>
              <a:off x="1200150" y="2270125"/>
              <a:ext cx="446088" cy="233363"/>
            </a:xfrm>
            <a:custGeom>
              <a:avLst/>
              <a:gdLst>
                <a:gd name="T0" fmla="*/ 267 w 281"/>
                <a:gd name="T1" fmla="*/ 126 h 147"/>
                <a:gd name="T2" fmla="*/ 267 w 281"/>
                <a:gd name="T3" fmla="*/ 109 h 147"/>
                <a:gd name="T4" fmla="*/ 251 w 281"/>
                <a:gd name="T5" fmla="*/ 109 h 147"/>
                <a:gd name="T6" fmla="*/ 251 w 281"/>
                <a:gd name="T7" fmla="*/ 19 h 147"/>
                <a:gd name="T8" fmla="*/ 267 w 281"/>
                <a:gd name="T9" fmla="*/ 19 h 147"/>
                <a:gd name="T10" fmla="*/ 267 w 281"/>
                <a:gd name="T11" fmla="*/ 0 h 147"/>
                <a:gd name="T12" fmla="*/ 14 w 281"/>
                <a:gd name="T13" fmla="*/ 0 h 147"/>
                <a:gd name="T14" fmla="*/ 14 w 281"/>
                <a:gd name="T15" fmla="*/ 19 h 147"/>
                <a:gd name="T16" fmla="*/ 30 w 281"/>
                <a:gd name="T17" fmla="*/ 19 h 147"/>
                <a:gd name="T18" fmla="*/ 30 w 281"/>
                <a:gd name="T19" fmla="*/ 109 h 147"/>
                <a:gd name="T20" fmla="*/ 14 w 281"/>
                <a:gd name="T21" fmla="*/ 109 h 147"/>
                <a:gd name="T22" fmla="*/ 14 w 281"/>
                <a:gd name="T23" fmla="*/ 126 h 147"/>
                <a:gd name="T24" fmla="*/ 0 w 281"/>
                <a:gd name="T25" fmla="*/ 126 h 147"/>
                <a:gd name="T26" fmla="*/ 0 w 281"/>
                <a:gd name="T27" fmla="*/ 147 h 147"/>
                <a:gd name="T28" fmla="*/ 281 w 281"/>
                <a:gd name="T29" fmla="*/ 147 h 147"/>
                <a:gd name="T30" fmla="*/ 281 w 281"/>
                <a:gd name="T31" fmla="*/ 126 h 147"/>
                <a:gd name="T32" fmla="*/ 267 w 281"/>
                <a:gd name="T33" fmla="*/ 126 h 147"/>
                <a:gd name="T34" fmla="*/ 92 w 281"/>
                <a:gd name="T35" fmla="*/ 109 h 147"/>
                <a:gd name="T36" fmla="*/ 62 w 281"/>
                <a:gd name="T37" fmla="*/ 109 h 147"/>
                <a:gd name="T38" fmla="*/ 62 w 281"/>
                <a:gd name="T39" fmla="*/ 19 h 147"/>
                <a:gd name="T40" fmla="*/ 92 w 281"/>
                <a:gd name="T41" fmla="*/ 19 h 147"/>
                <a:gd name="T42" fmla="*/ 92 w 281"/>
                <a:gd name="T43" fmla="*/ 109 h 147"/>
                <a:gd name="T44" fmla="*/ 155 w 281"/>
                <a:gd name="T45" fmla="*/ 109 h 147"/>
                <a:gd name="T46" fmla="*/ 125 w 281"/>
                <a:gd name="T47" fmla="*/ 109 h 147"/>
                <a:gd name="T48" fmla="*/ 125 w 281"/>
                <a:gd name="T49" fmla="*/ 19 h 147"/>
                <a:gd name="T50" fmla="*/ 155 w 281"/>
                <a:gd name="T51" fmla="*/ 19 h 147"/>
                <a:gd name="T52" fmla="*/ 155 w 281"/>
                <a:gd name="T53" fmla="*/ 109 h 147"/>
                <a:gd name="T54" fmla="*/ 218 w 281"/>
                <a:gd name="T55" fmla="*/ 109 h 147"/>
                <a:gd name="T56" fmla="*/ 188 w 281"/>
                <a:gd name="T57" fmla="*/ 109 h 147"/>
                <a:gd name="T58" fmla="*/ 188 w 281"/>
                <a:gd name="T59" fmla="*/ 19 h 147"/>
                <a:gd name="T60" fmla="*/ 218 w 281"/>
                <a:gd name="T61" fmla="*/ 19 h 147"/>
                <a:gd name="T62" fmla="*/ 218 w 281"/>
                <a:gd name="T63" fmla="*/ 10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1" h="147">
                  <a:moveTo>
                    <a:pt x="267" y="126"/>
                  </a:moveTo>
                  <a:lnTo>
                    <a:pt x="267" y="109"/>
                  </a:lnTo>
                  <a:lnTo>
                    <a:pt x="251" y="109"/>
                  </a:lnTo>
                  <a:lnTo>
                    <a:pt x="251" y="19"/>
                  </a:lnTo>
                  <a:lnTo>
                    <a:pt x="267" y="19"/>
                  </a:lnTo>
                  <a:lnTo>
                    <a:pt x="267" y="0"/>
                  </a:lnTo>
                  <a:lnTo>
                    <a:pt x="14" y="0"/>
                  </a:lnTo>
                  <a:lnTo>
                    <a:pt x="14" y="19"/>
                  </a:lnTo>
                  <a:lnTo>
                    <a:pt x="30" y="19"/>
                  </a:lnTo>
                  <a:lnTo>
                    <a:pt x="30" y="109"/>
                  </a:lnTo>
                  <a:lnTo>
                    <a:pt x="14" y="109"/>
                  </a:lnTo>
                  <a:lnTo>
                    <a:pt x="14" y="126"/>
                  </a:lnTo>
                  <a:lnTo>
                    <a:pt x="0" y="126"/>
                  </a:lnTo>
                  <a:lnTo>
                    <a:pt x="0" y="147"/>
                  </a:lnTo>
                  <a:lnTo>
                    <a:pt x="281" y="147"/>
                  </a:lnTo>
                  <a:lnTo>
                    <a:pt x="281" y="126"/>
                  </a:lnTo>
                  <a:lnTo>
                    <a:pt x="267" y="126"/>
                  </a:lnTo>
                  <a:close/>
                  <a:moveTo>
                    <a:pt x="92" y="109"/>
                  </a:moveTo>
                  <a:lnTo>
                    <a:pt x="62" y="109"/>
                  </a:lnTo>
                  <a:lnTo>
                    <a:pt x="62" y="19"/>
                  </a:lnTo>
                  <a:lnTo>
                    <a:pt x="92" y="19"/>
                  </a:lnTo>
                  <a:lnTo>
                    <a:pt x="92" y="109"/>
                  </a:lnTo>
                  <a:close/>
                  <a:moveTo>
                    <a:pt x="155" y="109"/>
                  </a:moveTo>
                  <a:lnTo>
                    <a:pt x="125" y="109"/>
                  </a:lnTo>
                  <a:lnTo>
                    <a:pt x="125" y="19"/>
                  </a:lnTo>
                  <a:lnTo>
                    <a:pt x="155" y="19"/>
                  </a:lnTo>
                  <a:lnTo>
                    <a:pt x="155" y="109"/>
                  </a:lnTo>
                  <a:close/>
                  <a:moveTo>
                    <a:pt x="218" y="109"/>
                  </a:moveTo>
                  <a:lnTo>
                    <a:pt x="188" y="109"/>
                  </a:lnTo>
                  <a:lnTo>
                    <a:pt x="188" y="19"/>
                  </a:lnTo>
                  <a:lnTo>
                    <a:pt x="218" y="19"/>
                  </a:lnTo>
                  <a:lnTo>
                    <a:pt x="218" y="10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 name="Freeform 14"/>
            <p:cNvSpPr>
              <a:spLocks noEditPoints="1"/>
            </p:cNvSpPr>
            <p:nvPr/>
          </p:nvSpPr>
          <p:spPr bwMode="auto">
            <a:xfrm>
              <a:off x="1200150" y="2085975"/>
              <a:ext cx="446088" cy="163513"/>
            </a:xfrm>
            <a:custGeom>
              <a:avLst/>
              <a:gdLst>
                <a:gd name="T0" fmla="*/ 140 w 281"/>
                <a:gd name="T1" fmla="*/ 0 h 103"/>
                <a:gd name="T2" fmla="*/ 0 w 281"/>
                <a:gd name="T3" fmla="*/ 95 h 103"/>
                <a:gd name="T4" fmla="*/ 0 w 281"/>
                <a:gd name="T5" fmla="*/ 103 h 103"/>
                <a:gd name="T6" fmla="*/ 281 w 281"/>
                <a:gd name="T7" fmla="*/ 103 h 103"/>
                <a:gd name="T8" fmla="*/ 281 w 281"/>
                <a:gd name="T9" fmla="*/ 95 h 103"/>
                <a:gd name="T10" fmla="*/ 140 w 281"/>
                <a:gd name="T11" fmla="*/ 0 h 103"/>
                <a:gd name="T12" fmla="*/ 190 w 281"/>
                <a:gd name="T13" fmla="*/ 74 h 103"/>
                <a:gd name="T14" fmla="*/ 91 w 281"/>
                <a:gd name="T15" fmla="*/ 74 h 103"/>
                <a:gd name="T16" fmla="*/ 91 w 281"/>
                <a:gd name="T17" fmla="*/ 71 h 103"/>
                <a:gd name="T18" fmla="*/ 140 w 281"/>
                <a:gd name="T19" fmla="*/ 38 h 103"/>
                <a:gd name="T20" fmla="*/ 190 w 281"/>
                <a:gd name="T21" fmla="*/ 71 h 103"/>
                <a:gd name="T22" fmla="*/ 190 w 281"/>
                <a:gd name="T23" fmla="*/ 7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03">
                  <a:moveTo>
                    <a:pt x="140" y="0"/>
                  </a:moveTo>
                  <a:lnTo>
                    <a:pt x="0" y="95"/>
                  </a:lnTo>
                  <a:lnTo>
                    <a:pt x="0" y="103"/>
                  </a:lnTo>
                  <a:lnTo>
                    <a:pt x="281" y="103"/>
                  </a:lnTo>
                  <a:lnTo>
                    <a:pt x="281" y="95"/>
                  </a:lnTo>
                  <a:lnTo>
                    <a:pt x="140" y="0"/>
                  </a:lnTo>
                  <a:close/>
                  <a:moveTo>
                    <a:pt x="190" y="74"/>
                  </a:moveTo>
                  <a:lnTo>
                    <a:pt x="91" y="74"/>
                  </a:lnTo>
                  <a:lnTo>
                    <a:pt x="91" y="71"/>
                  </a:lnTo>
                  <a:lnTo>
                    <a:pt x="140" y="38"/>
                  </a:lnTo>
                  <a:lnTo>
                    <a:pt x="190" y="71"/>
                  </a:lnTo>
                  <a:lnTo>
                    <a:pt x="190" y="74"/>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19" name="Group 18"/>
          <p:cNvGrpSpPr/>
          <p:nvPr/>
        </p:nvGrpSpPr>
        <p:grpSpPr>
          <a:xfrm>
            <a:off x="3817642" y="1746826"/>
            <a:ext cx="498673" cy="486295"/>
            <a:chOff x="4592638" y="2076450"/>
            <a:chExt cx="447675" cy="436563"/>
          </a:xfrm>
          <a:solidFill>
            <a:schemeClr val="tx1"/>
          </a:solidFill>
        </p:grpSpPr>
        <p:sp>
          <p:nvSpPr>
            <p:cNvPr id="20" name="Freeform 15"/>
            <p:cNvSpPr>
              <a:spLocks noEditPoints="1"/>
            </p:cNvSpPr>
            <p:nvPr/>
          </p:nvSpPr>
          <p:spPr bwMode="auto">
            <a:xfrm>
              <a:off x="4656138" y="2076450"/>
              <a:ext cx="295275" cy="295275"/>
            </a:xfrm>
            <a:custGeom>
              <a:avLst/>
              <a:gdLst>
                <a:gd name="T0" fmla="*/ 4 w 385"/>
                <a:gd name="T1" fmla="*/ 249 h 385"/>
                <a:gd name="T2" fmla="*/ 4 w 385"/>
                <a:gd name="T3" fmla="*/ 234 h 385"/>
                <a:gd name="T4" fmla="*/ 48 w 385"/>
                <a:gd name="T5" fmla="*/ 189 h 385"/>
                <a:gd name="T6" fmla="*/ 64 w 385"/>
                <a:gd name="T7" fmla="*/ 189 h 385"/>
                <a:gd name="T8" fmla="*/ 195 w 385"/>
                <a:gd name="T9" fmla="*/ 321 h 385"/>
                <a:gd name="T10" fmla="*/ 195 w 385"/>
                <a:gd name="T11" fmla="*/ 336 h 385"/>
                <a:gd name="T12" fmla="*/ 151 w 385"/>
                <a:gd name="T13" fmla="*/ 381 h 385"/>
                <a:gd name="T14" fmla="*/ 135 w 385"/>
                <a:gd name="T15" fmla="*/ 381 h 385"/>
                <a:gd name="T16" fmla="*/ 4 w 385"/>
                <a:gd name="T17" fmla="*/ 249 h 385"/>
                <a:gd name="T18" fmla="*/ 320 w 385"/>
                <a:gd name="T19" fmla="*/ 196 h 385"/>
                <a:gd name="T20" fmla="*/ 336 w 385"/>
                <a:gd name="T21" fmla="*/ 196 h 385"/>
                <a:gd name="T22" fmla="*/ 381 w 385"/>
                <a:gd name="T23" fmla="*/ 151 h 385"/>
                <a:gd name="T24" fmla="*/ 381 w 385"/>
                <a:gd name="T25" fmla="*/ 135 h 385"/>
                <a:gd name="T26" fmla="*/ 249 w 385"/>
                <a:gd name="T27" fmla="*/ 4 h 385"/>
                <a:gd name="T28" fmla="*/ 234 w 385"/>
                <a:gd name="T29" fmla="*/ 4 h 385"/>
                <a:gd name="T30" fmla="*/ 189 w 385"/>
                <a:gd name="T31" fmla="*/ 49 h 385"/>
                <a:gd name="T32" fmla="*/ 189 w 385"/>
                <a:gd name="T33" fmla="*/ 64 h 385"/>
                <a:gd name="T34" fmla="*/ 320 w 385"/>
                <a:gd name="T35" fmla="*/ 1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385">
                  <a:moveTo>
                    <a:pt x="4" y="249"/>
                  </a:moveTo>
                  <a:cubicBezTo>
                    <a:pt x="0" y="245"/>
                    <a:pt x="0" y="238"/>
                    <a:pt x="4" y="234"/>
                  </a:cubicBezTo>
                  <a:cubicBezTo>
                    <a:pt x="48" y="189"/>
                    <a:pt x="48" y="189"/>
                    <a:pt x="48" y="189"/>
                  </a:cubicBezTo>
                  <a:cubicBezTo>
                    <a:pt x="52" y="185"/>
                    <a:pt x="59" y="185"/>
                    <a:pt x="64" y="189"/>
                  </a:cubicBezTo>
                  <a:cubicBezTo>
                    <a:pt x="195" y="321"/>
                    <a:pt x="195" y="321"/>
                    <a:pt x="195" y="321"/>
                  </a:cubicBezTo>
                  <a:cubicBezTo>
                    <a:pt x="199" y="325"/>
                    <a:pt x="199" y="332"/>
                    <a:pt x="195" y="336"/>
                  </a:cubicBezTo>
                  <a:cubicBezTo>
                    <a:pt x="151" y="381"/>
                    <a:pt x="151" y="381"/>
                    <a:pt x="151" y="381"/>
                  </a:cubicBezTo>
                  <a:cubicBezTo>
                    <a:pt x="147" y="385"/>
                    <a:pt x="140" y="385"/>
                    <a:pt x="135" y="381"/>
                  </a:cubicBezTo>
                  <a:lnTo>
                    <a:pt x="4" y="249"/>
                  </a:lnTo>
                  <a:close/>
                  <a:moveTo>
                    <a:pt x="320" y="196"/>
                  </a:moveTo>
                  <a:cubicBezTo>
                    <a:pt x="325" y="200"/>
                    <a:pt x="332" y="200"/>
                    <a:pt x="336" y="196"/>
                  </a:cubicBezTo>
                  <a:cubicBezTo>
                    <a:pt x="381" y="151"/>
                    <a:pt x="381" y="151"/>
                    <a:pt x="381" y="151"/>
                  </a:cubicBezTo>
                  <a:cubicBezTo>
                    <a:pt x="385" y="147"/>
                    <a:pt x="385" y="140"/>
                    <a:pt x="381" y="135"/>
                  </a:cubicBezTo>
                  <a:cubicBezTo>
                    <a:pt x="249" y="4"/>
                    <a:pt x="249" y="4"/>
                    <a:pt x="249" y="4"/>
                  </a:cubicBezTo>
                  <a:cubicBezTo>
                    <a:pt x="245" y="0"/>
                    <a:pt x="238" y="0"/>
                    <a:pt x="234" y="4"/>
                  </a:cubicBezTo>
                  <a:cubicBezTo>
                    <a:pt x="189" y="49"/>
                    <a:pt x="189" y="49"/>
                    <a:pt x="189" y="49"/>
                  </a:cubicBezTo>
                  <a:cubicBezTo>
                    <a:pt x="185" y="53"/>
                    <a:pt x="185" y="60"/>
                    <a:pt x="189" y="64"/>
                  </a:cubicBezTo>
                  <a:lnTo>
                    <a:pt x="320" y="19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 name="Freeform 16"/>
            <p:cNvSpPr>
              <a:spLocks/>
            </p:cNvSpPr>
            <p:nvPr/>
          </p:nvSpPr>
          <p:spPr bwMode="auto">
            <a:xfrm>
              <a:off x="4724400" y="2144713"/>
              <a:ext cx="315913" cy="315913"/>
            </a:xfrm>
            <a:custGeom>
              <a:avLst/>
              <a:gdLst>
                <a:gd name="T0" fmla="*/ 406 w 411"/>
                <a:gd name="T1" fmla="*/ 359 h 411"/>
                <a:gd name="T2" fmla="*/ 223 w 411"/>
                <a:gd name="T3" fmla="*/ 175 h 411"/>
                <a:gd name="T4" fmla="*/ 207 w 411"/>
                <a:gd name="T5" fmla="*/ 175 h 411"/>
                <a:gd name="T6" fmla="*/ 205 w 411"/>
                <a:gd name="T7" fmla="*/ 177 h 411"/>
                <a:gd name="T8" fmla="*/ 172 w 411"/>
                <a:gd name="T9" fmla="*/ 144 h 411"/>
                <a:gd name="T10" fmla="*/ 202 w 411"/>
                <a:gd name="T11" fmla="*/ 114 h 411"/>
                <a:gd name="T12" fmla="*/ 202 w 411"/>
                <a:gd name="T13" fmla="*/ 98 h 411"/>
                <a:gd name="T14" fmla="*/ 108 w 411"/>
                <a:gd name="T15" fmla="*/ 4 h 411"/>
                <a:gd name="T16" fmla="*/ 93 w 411"/>
                <a:gd name="T17" fmla="*/ 4 h 411"/>
                <a:gd name="T18" fmla="*/ 4 w 411"/>
                <a:gd name="T19" fmla="*/ 93 h 411"/>
                <a:gd name="T20" fmla="*/ 4 w 411"/>
                <a:gd name="T21" fmla="*/ 108 h 411"/>
                <a:gd name="T22" fmla="*/ 98 w 411"/>
                <a:gd name="T23" fmla="*/ 203 h 411"/>
                <a:gd name="T24" fmla="*/ 114 w 411"/>
                <a:gd name="T25" fmla="*/ 203 h 411"/>
                <a:gd name="T26" fmla="*/ 144 w 411"/>
                <a:gd name="T27" fmla="*/ 172 h 411"/>
                <a:gd name="T28" fmla="*/ 177 w 411"/>
                <a:gd name="T29" fmla="*/ 205 h 411"/>
                <a:gd name="T30" fmla="*/ 175 w 411"/>
                <a:gd name="T31" fmla="*/ 207 h 411"/>
                <a:gd name="T32" fmla="*/ 175 w 411"/>
                <a:gd name="T33" fmla="*/ 223 h 411"/>
                <a:gd name="T34" fmla="*/ 359 w 411"/>
                <a:gd name="T35" fmla="*/ 406 h 411"/>
                <a:gd name="T36" fmla="*/ 374 w 411"/>
                <a:gd name="T37" fmla="*/ 406 h 411"/>
                <a:gd name="T38" fmla="*/ 406 w 411"/>
                <a:gd name="T39" fmla="*/ 374 h 411"/>
                <a:gd name="T40" fmla="*/ 406 w 411"/>
                <a:gd name="T41" fmla="*/ 359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 h="411">
                  <a:moveTo>
                    <a:pt x="406" y="359"/>
                  </a:moveTo>
                  <a:cubicBezTo>
                    <a:pt x="223" y="175"/>
                    <a:pt x="223" y="175"/>
                    <a:pt x="223" y="175"/>
                  </a:cubicBezTo>
                  <a:cubicBezTo>
                    <a:pt x="219" y="171"/>
                    <a:pt x="212" y="171"/>
                    <a:pt x="207" y="175"/>
                  </a:cubicBezTo>
                  <a:cubicBezTo>
                    <a:pt x="205" y="177"/>
                    <a:pt x="205" y="177"/>
                    <a:pt x="205" y="177"/>
                  </a:cubicBezTo>
                  <a:cubicBezTo>
                    <a:pt x="172" y="144"/>
                    <a:pt x="172" y="144"/>
                    <a:pt x="172" y="144"/>
                  </a:cubicBezTo>
                  <a:cubicBezTo>
                    <a:pt x="202" y="114"/>
                    <a:pt x="202" y="114"/>
                    <a:pt x="202" y="114"/>
                  </a:cubicBezTo>
                  <a:cubicBezTo>
                    <a:pt x="207" y="109"/>
                    <a:pt x="207" y="102"/>
                    <a:pt x="202" y="98"/>
                  </a:cubicBezTo>
                  <a:cubicBezTo>
                    <a:pt x="108" y="4"/>
                    <a:pt x="108" y="4"/>
                    <a:pt x="108" y="4"/>
                  </a:cubicBezTo>
                  <a:cubicBezTo>
                    <a:pt x="104" y="0"/>
                    <a:pt x="97" y="0"/>
                    <a:pt x="93" y="4"/>
                  </a:cubicBezTo>
                  <a:cubicBezTo>
                    <a:pt x="4" y="93"/>
                    <a:pt x="4" y="93"/>
                    <a:pt x="4" y="93"/>
                  </a:cubicBezTo>
                  <a:cubicBezTo>
                    <a:pt x="0" y="97"/>
                    <a:pt x="0" y="104"/>
                    <a:pt x="4" y="108"/>
                  </a:cubicBezTo>
                  <a:cubicBezTo>
                    <a:pt x="98" y="203"/>
                    <a:pt x="98" y="203"/>
                    <a:pt x="98" y="203"/>
                  </a:cubicBezTo>
                  <a:cubicBezTo>
                    <a:pt x="102" y="207"/>
                    <a:pt x="109" y="207"/>
                    <a:pt x="114" y="203"/>
                  </a:cubicBezTo>
                  <a:cubicBezTo>
                    <a:pt x="144" y="172"/>
                    <a:pt x="144" y="172"/>
                    <a:pt x="144" y="172"/>
                  </a:cubicBezTo>
                  <a:cubicBezTo>
                    <a:pt x="177" y="205"/>
                    <a:pt x="177" y="205"/>
                    <a:pt x="177" y="205"/>
                  </a:cubicBezTo>
                  <a:cubicBezTo>
                    <a:pt x="175" y="207"/>
                    <a:pt x="175" y="207"/>
                    <a:pt x="175" y="207"/>
                  </a:cubicBezTo>
                  <a:cubicBezTo>
                    <a:pt x="171" y="212"/>
                    <a:pt x="171" y="219"/>
                    <a:pt x="175" y="223"/>
                  </a:cubicBezTo>
                  <a:cubicBezTo>
                    <a:pt x="359" y="406"/>
                    <a:pt x="359" y="406"/>
                    <a:pt x="359" y="406"/>
                  </a:cubicBezTo>
                  <a:cubicBezTo>
                    <a:pt x="363" y="411"/>
                    <a:pt x="370" y="411"/>
                    <a:pt x="374" y="406"/>
                  </a:cubicBezTo>
                  <a:cubicBezTo>
                    <a:pt x="406" y="374"/>
                    <a:pt x="406" y="374"/>
                    <a:pt x="406" y="374"/>
                  </a:cubicBezTo>
                  <a:cubicBezTo>
                    <a:pt x="411" y="370"/>
                    <a:pt x="411" y="363"/>
                    <a:pt x="406" y="359"/>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 name="Freeform 17"/>
            <p:cNvSpPr>
              <a:spLocks/>
            </p:cNvSpPr>
            <p:nvPr/>
          </p:nvSpPr>
          <p:spPr bwMode="auto">
            <a:xfrm>
              <a:off x="4592638" y="2468563"/>
              <a:ext cx="244475" cy="44450"/>
            </a:xfrm>
            <a:custGeom>
              <a:avLst/>
              <a:gdLst>
                <a:gd name="T0" fmla="*/ 306 w 318"/>
                <a:gd name="T1" fmla="*/ 0 h 57"/>
                <a:gd name="T2" fmla="*/ 12 w 318"/>
                <a:gd name="T3" fmla="*/ 0 h 57"/>
                <a:gd name="T4" fmla="*/ 0 w 318"/>
                <a:gd name="T5" fmla="*/ 12 h 57"/>
                <a:gd name="T6" fmla="*/ 0 w 318"/>
                <a:gd name="T7" fmla="*/ 45 h 57"/>
                <a:gd name="T8" fmla="*/ 12 w 318"/>
                <a:gd name="T9" fmla="*/ 57 h 57"/>
                <a:gd name="T10" fmla="*/ 306 w 318"/>
                <a:gd name="T11" fmla="*/ 57 h 57"/>
                <a:gd name="T12" fmla="*/ 318 w 318"/>
                <a:gd name="T13" fmla="*/ 45 h 57"/>
                <a:gd name="T14" fmla="*/ 318 w 318"/>
                <a:gd name="T15" fmla="*/ 12 h 57"/>
                <a:gd name="T16" fmla="*/ 306 w 318"/>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57">
                  <a:moveTo>
                    <a:pt x="306" y="0"/>
                  </a:moveTo>
                  <a:cubicBezTo>
                    <a:pt x="12" y="0"/>
                    <a:pt x="12" y="0"/>
                    <a:pt x="12" y="0"/>
                  </a:cubicBezTo>
                  <a:cubicBezTo>
                    <a:pt x="5" y="0"/>
                    <a:pt x="0" y="6"/>
                    <a:pt x="0" y="12"/>
                  </a:cubicBezTo>
                  <a:cubicBezTo>
                    <a:pt x="0" y="45"/>
                    <a:pt x="0" y="45"/>
                    <a:pt x="0" y="45"/>
                  </a:cubicBezTo>
                  <a:cubicBezTo>
                    <a:pt x="0" y="52"/>
                    <a:pt x="5" y="57"/>
                    <a:pt x="12" y="57"/>
                  </a:cubicBezTo>
                  <a:cubicBezTo>
                    <a:pt x="306" y="57"/>
                    <a:pt x="306" y="57"/>
                    <a:pt x="306" y="57"/>
                  </a:cubicBezTo>
                  <a:cubicBezTo>
                    <a:pt x="313" y="57"/>
                    <a:pt x="318" y="52"/>
                    <a:pt x="318" y="45"/>
                  </a:cubicBezTo>
                  <a:cubicBezTo>
                    <a:pt x="318" y="12"/>
                    <a:pt x="318" y="12"/>
                    <a:pt x="318" y="12"/>
                  </a:cubicBezTo>
                  <a:cubicBezTo>
                    <a:pt x="318" y="6"/>
                    <a:pt x="313" y="0"/>
                    <a:pt x="306"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3" name="Group 22"/>
          <p:cNvGrpSpPr/>
          <p:nvPr/>
        </p:nvGrpSpPr>
        <p:grpSpPr>
          <a:xfrm>
            <a:off x="3817642" y="2624423"/>
            <a:ext cx="509283" cy="442086"/>
            <a:chOff x="4587875" y="2944813"/>
            <a:chExt cx="457200" cy="396875"/>
          </a:xfrm>
          <a:solidFill>
            <a:schemeClr val="tx1"/>
          </a:solidFill>
        </p:grpSpPr>
        <p:sp>
          <p:nvSpPr>
            <p:cNvPr id="24" name="Freeform 18"/>
            <p:cNvSpPr>
              <a:spLocks/>
            </p:cNvSpPr>
            <p:nvPr/>
          </p:nvSpPr>
          <p:spPr bwMode="auto">
            <a:xfrm>
              <a:off x="4587875" y="3055938"/>
              <a:ext cx="457200" cy="285750"/>
            </a:xfrm>
            <a:custGeom>
              <a:avLst/>
              <a:gdLst>
                <a:gd name="T0" fmla="*/ 0 w 288"/>
                <a:gd name="T1" fmla="*/ 0 h 180"/>
                <a:gd name="T2" fmla="*/ 72 w 288"/>
                <a:gd name="T3" fmla="*/ 0 h 180"/>
                <a:gd name="T4" fmla="*/ 144 w 288"/>
                <a:gd name="T5" fmla="*/ 180 h 180"/>
                <a:gd name="T6" fmla="*/ 216 w 288"/>
                <a:gd name="T7" fmla="*/ 0 h 180"/>
                <a:gd name="T8" fmla="*/ 288 w 288"/>
                <a:gd name="T9" fmla="*/ 0 h 180"/>
                <a:gd name="T10" fmla="*/ 144 w 288"/>
                <a:gd name="T11" fmla="*/ 180 h 180"/>
                <a:gd name="T12" fmla="*/ 195 w 288"/>
                <a:gd name="T13" fmla="*/ 0 h 180"/>
                <a:gd name="T14" fmla="*/ 92 w 288"/>
                <a:gd name="T15" fmla="*/ 0 h 180"/>
                <a:gd name="T16" fmla="*/ 144 w 288"/>
                <a:gd name="T17" fmla="*/ 180 h 180"/>
                <a:gd name="T18" fmla="*/ 0 w 288"/>
                <a:gd name="T19" fmla="*/ 0 h 180"/>
                <a:gd name="T20" fmla="*/ 0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0" y="0"/>
                  </a:moveTo>
                  <a:lnTo>
                    <a:pt x="72" y="0"/>
                  </a:lnTo>
                  <a:lnTo>
                    <a:pt x="144" y="180"/>
                  </a:lnTo>
                  <a:lnTo>
                    <a:pt x="216" y="0"/>
                  </a:lnTo>
                  <a:lnTo>
                    <a:pt x="288" y="0"/>
                  </a:lnTo>
                  <a:lnTo>
                    <a:pt x="144" y="180"/>
                  </a:lnTo>
                  <a:lnTo>
                    <a:pt x="195" y="0"/>
                  </a:lnTo>
                  <a:lnTo>
                    <a:pt x="92" y="0"/>
                  </a:lnTo>
                  <a:lnTo>
                    <a:pt x="144" y="180"/>
                  </a:lnTo>
                  <a:lnTo>
                    <a:pt x="0" y="0"/>
                  </a:lnTo>
                  <a:lnTo>
                    <a:pt x="0"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 name="Freeform 19"/>
            <p:cNvSpPr>
              <a:spLocks noEditPoints="1"/>
            </p:cNvSpPr>
            <p:nvPr/>
          </p:nvSpPr>
          <p:spPr bwMode="auto">
            <a:xfrm>
              <a:off x="4816475" y="2944813"/>
              <a:ext cx="228600" cy="87313"/>
            </a:xfrm>
            <a:custGeom>
              <a:avLst/>
              <a:gdLst>
                <a:gd name="T0" fmla="*/ 83 w 144"/>
                <a:gd name="T1" fmla="*/ 55 h 55"/>
                <a:gd name="T2" fmla="*/ 144 w 144"/>
                <a:gd name="T3" fmla="*/ 55 h 55"/>
                <a:gd name="T4" fmla="*/ 112 w 144"/>
                <a:gd name="T5" fmla="*/ 0 h 55"/>
                <a:gd name="T6" fmla="*/ 112 w 144"/>
                <a:gd name="T7" fmla="*/ 0 h 55"/>
                <a:gd name="T8" fmla="*/ 83 w 144"/>
                <a:gd name="T9" fmla="*/ 55 h 55"/>
                <a:gd name="T10" fmla="*/ 83 w 144"/>
                <a:gd name="T11" fmla="*/ 55 h 55"/>
                <a:gd name="T12" fmla="*/ 0 w 144"/>
                <a:gd name="T13" fmla="*/ 0 h 55"/>
                <a:gd name="T14" fmla="*/ 0 w 144"/>
                <a:gd name="T15" fmla="*/ 0 h 55"/>
                <a:gd name="T16" fmla="*/ 0 w 144"/>
                <a:gd name="T17" fmla="*/ 0 h 55"/>
                <a:gd name="T18" fmla="*/ 0 w 144"/>
                <a:gd name="T19" fmla="*/ 0 h 55"/>
                <a:gd name="T20" fmla="*/ 0 w 144"/>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83" y="55"/>
                  </a:moveTo>
                  <a:lnTo>
                    <a:pt x="144" y="55"/>
                  </a:lnTo>
                  <a:lnTo>
                    <a:pt x="112" y="0"/>
                  </a:lnTo>
                  <a:lnTo>
                    <a:pt x="112" y="0"/>
                  </a:lnTo>
                  <a:lnTo>
                    <a:pt x="83" y="55"/>
                  </a:lnTo>
                  <a:lnTo>
                    <a:pt x="83" y="55"/>
                  </a:lnTo>
                  <a:close/>
                  <a:moveTo>
                    <a:pt x="0" y="0"/>
                  </a:moveTo>
                  <a:lnTo>
                    <a:pt x="0" y="0"/>
                  </a:lnTo>
                  <a:lnTo>
                    <a:pt x="0" y="0"/>
                  </a:lnTo>
                  <a:lnTo>
                    <a:pt x="0" y="0"/>
                  </a:lnTo>
                  <a:lnTo>
                    <a:pt x="0"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 name="Freeform 20"/>
            <p:cNvSpPr>
              <a:spLocks/>
            </p:cNvSpPr>
            <p:nvPr/>
          </p:nvSpPr>
          <p:spPr bwMode="auto">
            <a:xfrm>
              <a:off x="4587875" y="2944813"/>
              <a:ext cx="96838" cy="87313"/>
            </a:xfrm>
            <a:custGeom>
              <a:avLst/>
              <a:gdLst>
                <a:gd name="T0" fmla="*/ 0 w 61"/>
                <a:gd name="T1" fmla="*/ 55 h 55"/>
                <a:gd name="T2" fmla="*/ 61 w 61"/>
                <a:gd name="T3" fmla="*/ 55 h 55"/>
                <a:gd name="T4" fmla="*/ 31 w 61"/>
                <a:gd name="T5" fmla="*/ 0 h 55"/>
                <a:gd name="T6" fmla="*/ 31 w 61"/>
                <a:gd name="T7" fmla="*/ 0 h 55"/>
                <a:gd name="T8" fmla="*/ 0 w 61"/>
                <a:gd name="T9" fmla="*/ 55 h 55"/>
                <a:gd name="T10" fmla="*/ 0 w 61"/>
                <a:gd name="T11" fmla="*/ 55 h 55"/>
              </a:gdLst>
              <a:ahLst/>
              <a:cxnLst>
                <a:cxn ang="0">
                  <a:pos x="T0" y="T1"/>
                </a:cxn>
                <a:cxn ang="0">
                  <a:pos x="T2" y="T3"/>
                </a:cxn>
                <a:cxn ang="0">
                  <a:pos x="T4" y="T5"/>
                </a:cxn>
                <a:cxn ang="0">
                  <a:pos x="T6" y="T7"/>
                </a:cxn>
                <a:cxn ang="0">
                  <a:pos x="T8" y="T9"/>
                </a:cxn>
                <a:cxn ang="0">
                  <a:pos x="T10" y="T11"/>
                </a:cxn>
              </a:cxnLst>
              <a:rect l="0" t="0" r="r" b="b"/>
              <a:pathLst>
                <a:path w="61" h="55">
                  <a:moveTo>
                    <a:pt x="0" y="55"/>
                  </a:moveTo>
                  <a:lnTo>
                    <a:pt x="61" y="55"/>
                  </a:lnTo>
                  <a:lnTo>
                    <a:pt x="31" y="0"/>
                  </a:lnTo>
                  <a:lnTo>
                    <a:pt x="31" y="0"/>
                  </a:lnTo>
                  <a:lnTo>
                    <a:pt x="0" y="55"/>
                  </a:lnTo>
                  <a:lnTo>
                    <a:pt x="0" y="5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 name="Freeform 21"/>
            <p:cNvSpPr>
              <a:spLocks/>
            </p:cNvSpPr>
            <p:nvPr/>
          </p:nvSpPr>
          <p:spPr bwMode="auto">
            <a:xfrm>
              <a:off x="4648200" y="2944813"/>
              <a:ext cx="133350" cy="87313"/>
            </a:xfrm>
            <a:custGeom>
              <a:avLst/>
              <a:gdLst>
                <a:gd name="T0" fmla="*/ 45 w 84"/>
                <a:gd name="T1" fmla="*/ 55 h 55"/>
                <a:gd name="T2" fmla="*/ 46 w 84"/>
                <a:gd name="T3" fmla="*/ 55 h 55"/>
                <a:gd name="T4" fmla="*/ 84 w 84"/>
                <a:gd name="T5" fmla="*/ 0 h 55"/>
                <a:gd name="T6" fmla="*/ 0 w 84"/>
                <a:gd name="T7" fmla="*/ 0 h 55"/>
                <a:gd name="T8" fmla="*/ 45 w 84"/>
                <a:gd name="T9" fmla="*/ 55 h 55"/>
                <a:gd name="T10" fmla="*/ 45 w 84"/>
                <a:gd name="T11" fmla="*/ 55 h 55"/>
              </a:gdLst>
              <a:ahLst/>
              <a:cxnLst>
                <a:cxn ang="0">
                  <a:pos x="T0" y="T1"/>
                </a:cxn>
                <a:cxn ang="0">
                  <a:pos x="T2" y="T3"/>
                </a:cxn>
                <a:cxn ang="0">
                  <a:pos x="T4" y="T5"/>
                </a:cxn>
                <a:cxn ang="0">
                  <a:pos x="T6" y="T7"/>
                </a:cxn>
                <a:cxn ang="0">
                  <a:pos x="T8" y="T9"/>
                </a:cxn>
                <a:cxn ang="0">
                  <a:pos x="T10" y="T11"/>
                </a:cxn>
              </a:cxnLst>
              <a:rect l="0" t="0" r="r" b="b"/>
              <a:pathLst>
                <a:path w="84" h="55">
                  <a:moveTo>
                    <a:pt x="45" y="55"/>
                  </a:moveTo>
                  <a:lnTo>
                    <a:pt x="46" y="55"/>
                  </a:lnTo>
                  <a:lnTo>
                    <a:pt x="84" y="0"/>
                  </a:lnTo>
                  <a:lnTo>
                    <a:pt x="0" y="0"/>
                  </a:lnTo>
                  <a:lnTo>
                    <a:pt x="45" y="55"/>
                  </a:lnTo>
                  <a:lnTo>
                    <a:pt x="45" y="5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8" name="Freeform 22"/>
            <p:cNvSpPr>
              <a:spLocks/>
            </p:cNvSpPr>
            <p:nvPr/>
          </p:nvSpPr>
          <p:spPr bwMode="auto">
            <a:xfrm>
              <a:off x="4735513" y="2944813"/>
              <a:ext cx="161925" cy="87313"/>
            </a:xfrm>
            <a:custGeom>
              <a:avLst/>
              <a:gdLst>
                <a:gd name="T0" fmla="*/ 0 w 102"/>
                <a:gd name="T1" fmla="*/ 55 h 55"/>
                <a:gd name="T2" fmla="*/ 102 w 102"/>
                <a:gd name="T3" fmla="*/ 55 h 55"/>
                <a:gd name="T4" fmla="*/ 51 w 102"/>
                <a:gd name="T5" fmla="*/ 0 h 55"/>
                <a:gd name="T6" fmla="*/ 0 w 102"/>
                <a:gd name="T7" fmla="*/ 55 h 55"/>
                <a:gd name="T8" fmla="*/ 0 w 102"/>
                <a:gd name="T9" fmla="*/ 55 h 55"/>
              </a:gdLst>
              <a:ahLst/>
              <a:cxnLst>
                <a:cxn ang="0">
                  <a:pos x="T0" y="T1"/>
                </a:cxn>
                <a:cxn ang="0">
                  <a:pos x="T2" y="T3"/>
                </a:cxn>
                <a:cxn ang="0">
                  <a:pos x="T4" y="T5"/>
                </a:cxn>
                <a:cxn ang="0">
                  <a:pos x="T6" y="T7"/>
                </a:cxn>
                <a:cxn ang="0">
                  <a:pos x="T8" y="T9"/>
                </a:cxn>
              </a:cxnLst>
              <a:rect l="0" t="0" r="r" b="b"/>
              <a:pathLst>
                <a:path w="102" h="55">
                  <a:moveTo>
                    <a:pt x="0" y="55"/>
                  </a:moveTo>
                  <a:lnTo>
                    <a:pt x="102" y="55"/>
                  </a:lnTo>
                  <a:lnTo>
                    <a:pt x="51" y="0"/>
                  </a:lnTo>
                  <a:lnTo>
                    <a:pt x="0" y="55"/>
                  </a:lnTo>
                  <a:lnTo>
                    <a:pt x="0" y="5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9" name="Freeform 23"/>
            <p:cNvSpPr>
              <a:spLocks/>
            </p:cNvSpPr>
            <p:nvPr/>
          </p:nvSpPr>
          <p:spPr bwMode="auto">
            <a:xfrm>
              <a:off x="4851400" y="2944813"/>
              <a:ext cx="131763" cy="87313"/>
            </a:xfrm>
            <a:custGeom>
              <a:avLst/>
              <a:gdLst>
                <a:gd name="T0" fmla="*/ 38 w 83"/>
                <a:gd name="T1" fmla="*/ 55 h 55"/>
                <a:gd name="T2" fmla="*/ 38 w 83"/>
                <a:gd name="T3" fmla="*/ 55 h 55"/>
                <a:gd name="T4" fmla="*/ 83 w 83"/>
                <a:gd name="T5" fmla="*/ 0 h 55"/>
                <a:gd name="T6" fmla="*/ 0 w 83"/>
                <a:gd name="T7" fmla="*/ 0 h 55"/>
                <a:gd name="T8" fmla="*/ 38 w 83"/>
                <a:gd name="T9" fmla="*/ 55 h 55"/>
                <a:gd name="T10" fmla="*/ 38 w 83"/>
                <a:gd name="T11" fmla="*/ 55 h 55"/>
              </a:gdLst>
              <a:ahLst/>
              <a:cxnLst>
                <a:cxn ang="0">
                  <a:pos x="T0" y="T1"/>
                </a:cxn>
                <a:cxn ang="0">
                  <a:pos x="T2" y="T3"/>
                </a:cxn>
                <a:cxn ang="0">
                  <a:pos x="T4" y="T5"/>
                </a:cxn>
                <a:cxn ang="0">
                  <a:pos x="T6" y="T7"/>
                </a:cxn>
                <a:cxn ang="0">
                  <a:pos x="T8" y="T9"/>
                </a:cxn>
                <a:cxn ang="0">
                  <a:pos x="T10" y="T11"/>
                </a:cxn>
              </a:cxnLst>
              <a:rect l="0" t="0" r="r" b="b"/>
              <a:pathLst>
                <a:path w="83" h="55">
                  <a:moveTo>
                    <a:pt x="38" y="55"/>
                  </a:moveTo>
                  <a:lnTo>
                    <a:pt x="38" y="55"/>
                  </a:lnTo>
                  <a:lnTo>
                    <a:pt x="83" y="0"/>
                  </a:lnTo>
                  <a:lnTo>
                    <a:pt x="0" y="0"/>
                  </a:lnTo>
                  <a:lnTo>
                    <a:pt x="38" y="55"/>
                  </a:lnTo>
                  <a:lnTo>
                    <a:pt x="38" y="5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30" name="Group 29"/>
          <p:cNvGrpSpPr/>
          <p:nvPr/>
        </p:nvGrpSpPr>
        <p:grpSpPr>
          <a:xfrm>
            <a:off x="3095743" y="2597897"/>
            <a:ext cx="341291" cy="495136"/>
            <a:chOff x="3814763" y="2921000"/>
            <a:chExt cx="306388" cy="444500"/>
          </a:xfrm>
          <a:solidFill>
            <a:schemeClr val="tx1"/>
          </a:solidFill>
        </p:grpSpPr>
        <p:sp>
          <p:nvSpPr>
            <p:cNvPr id="31" name="Freeform 24"/>
            <p:cNvSpPr>
              <a:spLocks noEditPoints="1"/>
            </p:cNvSpPr>
            <p:nvPr/>
          </p:nvSpPr>
          <p:spPr bwMode="auto">
            <a:xfrm>
              <a:off x="3814763" y="2921000"/>
              <a:ext cx="306388" cy="444500"/>
            </a:xfrm>
            <a:custGeom>
              <a:avLst/>
              <a:gdLst>
                <a:gd name="T0" fmla="*/ 340 w 398"/>
                <a:gd name="T1" fmla="*/ 0 h 580"/>
                <a:gd name="T2" fmla="*/ 58 w 398"/>
                <a:gd name="T3" fmla="*/ 0 h 580"/>
                <a:gd name="T4" fmla="*/ 0 w 398"/>
                <a:gd name="T5" fmla="*/ 57 h 580"/>
                <a:gd name="T6" fmla="*/ 0 w 398"/>
                <a:gd name="T7" fmla="*/ 523 h 580"/>
                <a:gd name="T8" fmla="*/ 58 w 398"/>
                <a:gd name="T9" fmla="*/ 580 h 580"/>
                <a:gd name="T10" fmla="*/ 340 w 398"/>
                <a:gd name="T11" fmla="*/ 580 h 580"/>
                <a:gd name="T12" fmla="*/ 398 w 398"/>
                <a:gd name="T13" fmla="*/ 523 h 580"/>
                <a:gd name="T14" fmla="*/ 398 w 398"/>
                <a:gd name="T15" fmla="*/ 522 h 580"/>
                <a:gd name="T16" fmla="*/ 398 w 398"/>
                <a:gd name="T17" fmla="*/ 518 h 580"/>
                <a:gd name="T18" fmla="*/ 398 w 398"/>
                <a:gd name="T19" fmla="*/ 57 h 580"/>
                <a:gd name="T20" fmla="*/ 340 w 398"/>
                <a:gd name="T21" fmla="*/ 0 h 580"/>
                <a:gd name="T22" fmla="*/ 172 w 398"/>
                <a:gd name="T23" fmla="*/ 15 h 580"/>
                <a:gd name="T24" fmla="*/ 226 w 398"/>
                <a:gd name="T25" fmla="*/ 15 h 580"/>
                <a:gd name="T26" fmla="*/ 232 w 398"/>
                <a:gd name="T27" fmla="*/ 21 h 580"/>
                <a:gd name="T28" fmla="*/ 226 w 398"/>
                <a:gd name="T29" fmla="*/ 28 h 580"/>
                <a:gd name="T30" fmla="*/ 172 w 398"/>
                <a:gd name="T31" fmla="*/ 28 h 580"/>
                <a:gd name="T32" fmla="*/ 166 w 398"/>
                <a:gd name="T33" fmla="*/ 21 h 580"/>
                <a:gd name="T34" fmla="*/ 172 w 398"/>
                <a:gd name="T35" fmla="*/ 15 h 580"/>
                <a:gd name="T36" fmla="*/ 199 w 398"/>
                <a:gd name="T37" fmla="*/ 561 h 580"/>
                <a:gd name="T38" fmla="*/ 173 w 398"/>
                <a:gd name="T39" fmla="*/ 535 h 580"/>
                <a:gd name="T40" fmla="*/ 199 w 398"/>
                <a:gd name="T41" fmla="*/ 508 h 580"/>
                <a:gd name="T42" fmla="*/ 225 w 398"/>
                <a:gd name="T43" fmla="*/ 535 h 580"/>
                <a:gd name="T44" fmla="*/ 199 w 398"/>
                <a:gd name="T45" fmla="*/ 561 h 580"/>
                <a:gd name="T46" fmla="*/ 356 w 398"/>
                <a:gd name="T47" fmla="*/ 476 h 580"/>
                <a:gd name="T48" fmla="*/ 340 w 398"/>
                <a:gd name="T49" fmla="*/ 491 h 580"/>
                <a:gd name="T50" fmla="*/ 58 w 398"/>
                <a:gd name="T51" fmla="*/ 491 h 580"/>
                <a:gd name="T52" fmla="*/ 42 w 398"/>
                <a:gd name="T53" fmla="*/ 475 h 580"/>
                <a:gd name="T54" fmla="*/ 42 w 398"/>
                <a:gd name="T55" fmla="*/ 63 h 580"/>
                <a:gd name="T56" fmla="*/ 58 w 398"/>
                <a:gd name="T57" fmla="*/ 47 h 580"/>
                <a:gd name="T58" fmla="*/ 340 w 398"/>
                <a:gd name="T59" fmla="*/ 47 h 580"/>
                <a:gd name="T60" fmla="*/ 356 w 398"/>
                <a:gd name="T61" fmla="*/ 63 h 580"/>
                <a:gd name="T62" fmla="*/ 356 w 398"/>
                <a:gd name="T63" fmla="*/ 476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580">
                  <a:moveTo>
                    <a:pt x="340" y="0"/>
                  </a:moveTo>
                  <a:cubicBezTo>
                    <a:pt x="58" y="0"/>
                    <a:pt x="58" y="0"/>
                    <a:pt x="58" y="0"/>
                  </a:cubicBezTo>
                  <a:cubicBezTo>
                    <a:pt x="26" y="0"/>
                    <a:pt x="0" y="25"/>
                    <a:pt x="0" y="57"/>
                  </a:cubicBezTo>
                  <a:cubicBezTo>
                    <a:pt x="0" y="523"/>
                    <a:pt x="0" y="523"/>
                    <a:pt x="0" y="523"/>
                  </a:cubicBezTo>
                  <a:cubicBezTo>
                    <a:pt x="0" y="555"/>
                    <a:pt x="26" y="580"/>
                    <a:pt x="58" y="580"/>
                  </a:cubicBezTo>
                  <a:cubicBezTo>
                    <a:pt x="340" y="580"/>
                    <a:pt x="340" y="580"/>
                    <a:pt x="340" y="580"/>
                  </a:cubicBezTo>
                  <a:cubicBezTo>
                    <a:pt x="372" y="580"/>
                    <a:pt x="398" y="555"/>
                    <a:pt x="398" y="523"/>
                  </a:cubicBezTo>
                  <a:cubicBezTo>
                    <a:pt x="398" y="522"/>
                    <a:pt x="398" y="522"/>
                    <a:pt x="398" y="522"/>
                  </a:cubicBezTo>
                  <a:cubicBezTo>
                    <a:pt x="398" y="518"/>
                    <a:pt x="398" y="518"/>
                    <a:pt x="398" y="518"/>
                  </a:cubicBezTo>
                  <a:cubicBezTo>
                    <a:pt x="398" y="57"/>
                    <a:pt x="398" y="57"/>
                    <a:pt x="398" y="57"/>
                  </a:cubicBezTo>
                  <a:cubicBezTo>
                    <a:pt x="398" y="25"/>
                    <a:pt x="372" y="0"/>
                    <a:pt x="340" y="0"/>
                  </a:cubicBezTo>
                  <a:close/>
                  <a:moveTo>
                    <a:pt x="172" y="15"/>
                  </a:moveTo>
                  <a:cubicBezTo>
                    <a:pt x="226" y="15"/>
                    <a:pt x="226" y="15"/>
                    <a:pt x="226" y="15"/>
                  </a:cubicBezTo>
                  <a:cubicBezTo>
                    <a:pt x="230" y="15"/>
                    <a:pt x="232" y="18"/>
                    <a:pt x="232" y="21"/>
                  </a:cubicBezTo>
                  <a:cubicBezTo>
                    <a:pt x="232" y="25"/>
                    <a:pt x="230" y="28"/>
                    <a:pt x="226" y="28"/>
                  </a:cubicBezTo>
                  <a:cubicBezTo>
                    <a:pt x="172" y="28"/>
                    <a:pt x="172" y="28"/>
                    <a:pt x="172" y="28"/>
                  </a:cubicBezTo>
                  <a:cubicBezTo>
                    <a:pt x="168" y="28"/>
                    <a:pt x="166" y="25"/>
                    <a:pt x="166" y="21"/>
                  </a:cubicBezTo>
                  <a:cubicBezTo>
                    <a:pt x="166" y="18"/>
                    <a:pt x="168" y="15"/>
                    <a:pt x="172" y="15"/>
                  </a:cubicBezTo>
                  <a:close/>
                  <a:moveTo>
                    <a:pt x="199" y="561"/>
                  </a:moveTo>
                  <a:cubicBezTo>
                    <a:pt x="184" y="561"/>
                    <a:pt x="173" y="549"/>
                    <a:pt x="173" y="535"/>
                  </a:cubicBezTo>
                  <a:cubicBezTo>
                    <a:pt x="173" y="520"/>
                    <a:pt x="184" y="508"/>
                    <a:pt x="199" y="508"/>
                  </a:cubicBezTo>
                  <a:cubicBezTo>
                    <a:pt x="214" y="508"/>
                    <a:pt x="225" y="520"/>
                    <a:pt x="225" y="535"/>
                  </a:cubicBezTo>
                  <a:cubicBezTo>
                    <a:pt x="225" y="549"/>
                    <a:pt x="214" y="561"/>
                    <a:pt x="199" y="561"/>
                  </a:cubicBezTo>
                  <a:close/>
                  <a:moveTo>
                    <a:pt x="356" y="476"/>
                  </a:moveTo>
                  <a:cubicBezTo>
                    <a:pt x="355" y="484"/>
                    <a:pt x="349" y="491"/>
                    <a:pt x="340" y="491"/>
                  </a:cubicBezTo>
                  <a:cubicBezTo>
                    <a:pt x="58" y="491"/>
                    <a:pt x="58" y="491"/>
                    <a:pt x="58" y="491"/>
                  </a:cubicBezTo>
                  <a:cubicBezTo>
                    <a:pt x="49" y="491"/>
                    <a:pt x="42" y="484"/>
                    <a:pt x="42" y="475"/>
                  </a:cubicBezTo>
                  <a:cubicBezTo>
                    <a:pt x="42" y="63"/>
                    <a:pt x="42" y="63"/>
                    <a:pt x="42" y="63"/>
                  </a:cubicBezTo>
                  <a:cubicBezTo>
                    <a:pt x="42" y="54"/>
                    <a:pt x="49" y="47"/>
                    <a:pt x="58" y="47"/>
                  </a:cubicBezTo>
                  <a:cubicBezTo>
                    <a:pt x="340" y="47"/>
                    <a:pt x="340" y="47"/>
                    <a:pt x="340" y="47"/>
                  </a:cubicBezTo>
                  <a:cubicBezTo>
                    <a:pt x="349" y="47"/>
                    <a:pt x="356" y="54"/>
                    <a:pt x="356" y="63"/>
                  </a:cubicBezTo>
                  <a:cubicBezTo>
                    <a:pt x="356" y="476"/>
                    <a:pt x="356" y="476"/>
                    <a:pt x="356" y="476"/>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2" name="Freeform 25"/>
            <p:cNvSpPr>
              <a:spLocks/>
            </p:cNvSpPr>
            <p:nvPr/>
          </p:nvSpPr>
          <p:spPr bwMode="auto">
            <a:xfrm>
              <a:off x="3903663" y="2998788"/>
              <a:ext cx="128588" cy="96838"/>
            </a:xfrm>
            <a:custGeom>
              <a:avLst/>
              <a:gdLst>
                <a:gd name="T0" fmla="*/ 166 w 166"/>
                <a:gd name="T1" fmla="*/ 62 h 127"/>
                <a:gd name="T2" fmla="*/ 133 w 166"/>
                <a:gd name="T3" fmla="*/ 47 h 127"/>
                <a:gd name="T4" fmla="*/ 0 w 166"/>
                <a:gd name="T5" fmla="*/ 117 h 127"/>
                <a:gd name="T6" fmla="*/ 111 w 166"/>
                <a:gd name="T7" fmla="*/ 37 h 127"/>
                <a:gd name="T8" fmla="*/ 80 w 166"/>
                <a:gd name="T9" fmla="*/ 23 h 127"/>
                <a:gd name="T10" fmla="*/ 143 w 166"/>
                <a:gd name="T11" fmla="*/ 0 h 127"/>
                <a:gd name="T12" fmla="*/ 166 w 166"/>
                <a:gd name="T13" fmla="*/ 62 h 127"/>
              </a:gdLst>
              <a:ahLst/>
              <a:cxnLst>
                <a:cxn ang="0">
                  <a:pos x="T0" y="T1"/>
                </a:cxn>
                <a:cxn ang="0">
                  <a:pos x="T2" y="T3"/>
                </a:cxn>
                <a:cxn ang="0">
                  <a:pos x="T4" y="T5"/>
                </a:cxn>
                <a:cxn ang="0">
                  <a:pos x="T6" y="T7"/>
                </a:cxn>
                <a:cxn ang="0">
                  <a:pos x="T8" y="T9"/>
                </a:cxn>
                <a:cxn ang="0">
                  <a:pos x="T10" y="T11"/>
                </a:cxn>
                <a:cxn ang="0">
                  <a:pos x="T12" y="T13"/>
                </a:cxn>
              </a:cxnLst>
              <a:rect l="0" t="0" r="r" b="b"/>
              <a:pathLst>
                <a:path w="166" h="127">
                  <a:moveTo>
                    <a:pt x="166" y="62"/>
                  </a:moveTo>
                  <a:cubicBezTo>
                    <a:pt x="133" y="47"/>
                    <a:pt x="133" y="47"/>
                    <a:pt x="133" y="47"/>
                  </a:cubicBezTo>
                  <a:cubicBezTo>
                    <a:pt x="95" y="127"/>
                    <a:pt x="0" y="117"/>
                    <a:pt x="0" y="117"/>
                  </a:cubicBezTo>
                  <a:cubicBezTo>
                    <a:pt x="71" y="106"/>
                    <a:pt x="101" y="58"/>
                    <a:pt x="111" y="37"/>
                  </a:cubicBezTo>
                  <a:cubicBezTo>
                    <a:pt x="80" y="23"/>
                    <a:pt x="80" y="23"/>
                    <a:pt x="80" y="23"/>
                  </a:cubicBezTo>
                  <a:cubicBezTo>
                    <a:pt x="143" y="0"/>
                    <a:pt x="143" y="0"/>
                    <a:pt x="143" y="0"/>
                  </a:cubicBezTo>
                  <a:lnTo>
                    <a:pt x="166" y="6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3" name="Freeform 26"/>
            <p:cNvSpPr>
              <a:spLocks/>
            </p:cNvSpPr>
            <p:nvPr/>
          </p:nvSpPr>
          <p:spPr bwMode="auto">
            <a:xfrm>
              <a:off x="4008438" y="3060700"/>
              <a:ext cx="52388" cy="207963"/>
            </a:xfrm>
            <a:custGeom>
              <a:avLst/>
              <a:gdLst>
                <a:gd name="T0" fmla="*/ 68 w 68"/>
                <a:gd name="T1" fmla="*/ 10 h 271"/>
                <a:gd name="T2" fmla="*/ 68 w 68"/>
                <a:gd name="T3" fmla="*/ 261 h 271"/>
                <a:gd name="T4" fmla="*/ 58 w 68"/>
                <a:gd name="T5" fmla="*/ 271 h 271"/>
                <a:gd name="T6" fmla="*/ 10 w 68"/>
                <a:gd name="T7" fmla="*/ 271 h 271"/>
                <a:gd name="T8" fmla="*/ 0 w 68"/>
                <a:gd name="T9" fmla="*/ 261 h 271"/>
                <a:gd name="T10" fmla="*/ 0 w 68"/>
                <a:gd name="T11" fmla="*/ 10 h 271"/>
                <a:gd name="T12" fmla="*/ 10 w 68"/>
                <a:gd name="T13" fmla="*/ 0 h 271"/>
                <a:gd name="T14" fmla="*/ 58 w 68"/>
                <a:gd name="T15" fmla="*/ 0 h 271"/>
                <a:gd name="T16" fmla="*/ 68 w 68"/>
                <a:gd name="T17" fmla="*/ 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71">
                  <a:moveTo>
                    <a:pt x="68" y="10"/>
                  </a:moveTo>
                  <a:cubicBezTo>
                    <a:pt x="68" y="261"/>
                    <a:pt x="68" y="261"/>
                    <a:pt x="68" y="261"/>
                  </a:cubicBezTo>
                  <a:cubicBezTo>
                    <a:pt x="68" y="266"/>
                    <a:pt x="64" y="271"/>
                    <a:pt x="58" y="271"/>
                  </a:cubicBezTo>
                  <a:cubicBezTo>
                    <a:pt x="10" y="271"/>
                    <a:pt x="10" y="271"/>
                    <a:pt x="10" y="271"/>
                  </a:cubicBezTo>
                  <a:cubicBezTo>
                    <a:pt x="4" y="271"/>
                    <a:pt x="0" y="266"/>
                    <a:pt x="0" y="261"/>
                  </a:cubicBezTo>
                  <a:cubicBezTo>
                    <a:pt x="0" y="10"/>
                    <a:pt x="0" y="10"/>
                    <a:pt x="0" y="10"/>
                  </a:cubicBezTo>
                  <a:cubicBezTo>
                    <a:pt x="0" y="4"/>
                    <a:pt x="4" y="0"/>
                    <a:pt x="10" y="0"/>
                  </a:cubicBezTo>
                  <a:cubicBezTo>
                    <a:pt x="58" y="0"/>
                    <a:pt x="58" y="0"/>
                    <a:pt x="58" y="0"/>
                  </a:cubicBezTo>
                  <a:cubicBezTo>
                    <a:pt x="64" y="0"/>
                    <a:pt x="68" y="4"/>
                    <a:pt x="68" y="1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4" name="Freeform 27"/>
            <p:cNvSpPr>
              <a:spLocks/>
            </p:cNvSpPr>
            <p:nvPr/>
          </p:nvSpPr>
          <p:spPr bwMode="auto">
            <a:xfrm>
              <a:off x="3941763" y="3098800"/>
              <a:ext cx="52388" cy="169863"/>
            </a:xfrm>
            <a:custGeom>
              <a:avLst/>
              <a:gdLst>
                <a:gd name="T0" fmla="*/ 68 w 68"/>
                <a:gd name="T1" fmla="*/ 10 h 220"/>
                <a:gd name="T2" fmla="*/ 68 w 68"/>
                <a:gd name="T3" fmla="*/ 210 h 220"/>
                <a:gd name="T4" fmla="*/ 58 w 68"/>
                <a:gd name="T5" fmla="*/ 220 h 220"/>
                <a:gd name="T6" fmla="*/ 10 w 68"/>
                <a:gd name="T7" fmla="*/ 220 h 220"/>
                <a:gd name="T8" fmla="*/ 0 w 68"/>
                <a:gd name="T9" fmla="*/ 210 h 220"/>
                <a:gd name="T10" fmla="*/ 0 w 68"/>
                <a:gd name="T11" fmla="*/ 10 h 220"/>
                <a:gd name="T12" fmla="*/ 10 w 68"/>
                <a:gd name="T13" fmla="*/ 0 h 220"/>
                <a:gd name="T14" fmla="*/ 58 w 68"/>
                <a:gd name="T15" fmla="*/ 0 h 220"/>
                <a:gd name="T16" fmla="*/ 68 w 68"/>
                <a:gd name="T17"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20">
                  <a:moveTo>
                    <a:pt x="68" y="10"/>
                  </a:moveTo>
                  <a:cubicBezTo>
                    <a:pt x="68" y="210"/>
                    <a:pt x="68" y="210"/>
                    <a:pt x="68" y="210"/>
                  </a:cubicBezTo>
                  <a:cubicBezTo>
                    <a:pt x="68" y="215"/>
                    <a:pt x="64" y="220"/>
                    <a:pt x="58" y="220"/>
                  </a:cubicBezTo>
                  <a:cubicBezTo>
                    <a:pt x="10" y="220"/>
                    <a:pt x="10" y="220"/>
                    <a:pt x="10" y="220"/>
                  </a:cubicBezTo>
                  <a:cubicBezTo>
                    <a:pt x="4" y="220"/>
                    <a:pt x="0" y="215"/>
                    <a:pt x="0" y="210"/>
                  </a:cubicBezTo>
                  <a:cubicBezTo>
                    <a:pt x="0" y="10"/>
                    <a:pt x="0" y="10"/>
                    <a:pt x="0" y="10"/>
                  </a:cubicBezTo>
                  <a:cubicBezTo>
                    <a:pt x="0" y="5"/>
                    <a:pt x="4" y="0"/>
                    <a:pt x="10" y="0"/>
                  </a:cubicBezTo>
                  <a:cubicBezTo>
                    <a:pt x="58" y="0"/>
                    <a:pt x="58" y="0"/>
                    <a:pt x="58" y="0"/>
                  </a:cubicBezTo>
                  <a:cubicBezTo>
                    <a:pt x="64" y="0"/>
                    <a:pt x="68" y="5"/>
                    <a:pt x="68" y="1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5" name="Freeform 28"/>
            <p:cNvSpPr>
              <a:spLocks/>
            </p:cNvSpPr>
            <p:nvPr/>
          </p:nvSpPr>
          <p:spPr bwMode="auto">
            <a:xfrm>
              <a:off x="3875088" y="3138488"/>
              <a:ext cx="53975" cy="130175"/>
            </a:xfrm>
            <a:custGeom>
              <a:avLst/>
              <a:gdLst>
                <a:gd name="T0" fmla="*/ 69 w 69"/>
                <a:gd name="T1" fmla="*/ 10 h 168"/>
                <a:gd name="T2" fmla="*/ 69 w 69"/>
                <a:gd name="T3" fmla="*/ 158 h 168"/>
                <a:gd name="T4" fmla="*/ 58 w 69"/>
                <a:gd name="T5" fmla="*/ 168 h 168"/>
                <a:gd name="T6" fmla="*/ 10 w 69"/>
                <a:gd name="T7" fmla="*/ 168 h 168"/>
                <a:gd name="T8" fmla="*/ 0 w 69"/>
                <a:gd name="T9" fmla="*/ 158 h 168"/>
                <a:gd name="T10" fmla="*/ 0 w 69"/>
                <a:gd name="T11" fmla="*/ 10 h 168"/>
                <a:gd name="T12" fmla="*/ 10 w 69"/>
                <a:gd name="T13" fmla="*/ 0 h 168"/>
                <a:gd name="T14" fmla="*/ 58 w 69"/>
                <a:gd name="T15" fmla="*/ 0 h 168"/>
                <a:gd name="T16" fmla="*/ 69 w 69"/>
                <a:gd name="T17"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68">
                  <a:moveTo>
                    <a:pt x="69" y="10"/>
                  </a:moveTo>
                  <a:cubicBezTo>
                    <a:pt x="69" y="158"/>
                    <a:pt x="69" y="158"/>
                    <a:pt x="69" y="158"/>
                  </a:cubicBezTo>
                  <a:cubicBezTo>
                    <a:pt x="69" y="163"/>
                    <a:pt x="64" y="168"/>
                    <a:pt x="58" y="168"/>
                  </a:cubicBezTo>
                  <a:cubicBezTo>
                    <a:pt x="10" y="168"/>
                    <a:pt x="10" y="168"/>
                    <a:pt x="10" y="168"/>
                  </a:cubicBezTo>
                  <a:cubicBezTo>
                    <a:pt x="4" y="168"/>
                    <a:pt x="0" y="163"/>
                    <a:pt x="0" y="158"/>
                  </a:cubicBezTo>
                  <a:cubicBezTo>
                    <a:pt x="0" y="10"/>
                    <a:pt x="0" y="10"/>
                    <a:pt x="0" y="10"/>
                  </a:cubicBezTo>
                  <a:cubicBezTo>
                    <a:pt x="0" y="4"/>
                    <a:pt x="4" y="0"/>
                    <a:pt x="10" y="0"/>
                  </a:cubicBezTo>
                  <a:cubicBezTo>
                    <a:pt x="58" y="0"/>
                    <a:pt x="58" y="0"/>
                    <a:pt x="58" y="0"/>
                  </a:cubicBezTo>
                  <a:cubicBezTo>
                    <a:pt x="64" y="0"/>
                    <a:pt x="69" y="4"/>
                    <a:pt x="69" y="1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36" name="Group 35"/>
          <p:cNvGrpSpPr/>
          <p:nvPr/>
        </p:nvGrpSpPr>
        <p:grpSpPr>
          <a:xfrm>
            <a:off x="1411312" y="2689850"/>
            <a:ext cx="514589" cy="311229"/>
            <a:chOff x="2039938" y="3003550"/>
            <a:chExt cx="461963" cy="279400"/>
          </a:xfrm>
          <a:solidFill>
            <a:schemeClr val="tx1"/>
          </a:solidFill>
        </p:grpSpPr>
        <p:sp>
          <p:nvSpPr>
            <p:cNvPr id="37" name="Freeform 29"/>
            <p:cNvSpPr>
              <a:spLocks noEditPoints="1"/>
            </p:cNvSpPr>
            <p:nvPr/>
          </p:nvSpPr>
          <p:spPr bwMode="auto">
            <a:xfrm>
              <a:off x="2039938" y="3003550"/>
              <a:ext cx="461963" cy="279400"/>
            </a:xfrm>
            <a:custGeom>
              <a:avLst/>
              <a:gdLst>
                <a:gd name="T0" fmla="*/ 602 w 602"/>
                <a:gd name="T1" fmla="*/ 21 h 364"/>
                <a:gd name="T2" fmla="*/ 602 w 602"/>
                <a:gd name="T3" fmla="*/ 343 h 364"/>
                <a:gd name="T4" fmla="*/ 581 w 602"/>
                <a:gd name="T5" fmla="*/ 364 h 364"/>
                <a:gd name="T6" fmla="*/ 21 w 602"/>
                <a:gd name="T7" fmla="*/ 364 h 364"/>
                <a:gd name="T8" fmla="*/ 0 w 602"/>
                <a:gd name="T9" fmla="*/ 343 h 364"/>
                <a:gd name="T10" fmla="*/ 0 w 602"/>
                <a:gd name="T11" fmla="*/ 21 h 364"/>
                <a:gd name="T12" fmla="*/ 21 w 602"/>
                <a:gd name="T13" fmla="*/ 0 h 364"/>
                <a:gd name="T14" fmla="*/ 581 w 602"/>
                <a:gd name="T15" fmla="*/ 0 h 364"/>
                <a:gd name="T16" fmla="*/ 602 w 602"/>
                <a:gd name="T17" fmla="*/ 21 h 364"/>
                <a:gd name="T18" fmla="*/ 559 w 602"/>
                <a:gd name="T19" fmla="*/ 43 h 364"/>
                <a:gd name="T20" fmla="*/ 43 w 602"/>
                <a:gd name="T21" fmla="*/ 43 h 364"/>
                <a:gd name="T22" fmla="*/ 43 w 602"/>
                <a:gd name="T23" fmla="*/ 321 h 364"/>
                <a:gd name="T24" fmla="*/ 559 w 602"/>
                <a:gd name="T25" fmla="*/ 321 h 364"/>
                <a:gd name="T26" fmla="*/ 559 w 602"/>
                <a:gd name="T27" fmla="*/ 4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364">
                  <a:moveTo>
                    <a:pt x="602" y="21"/>
                  </a:moveTo>
                  <a:cubicBezTo>
                    <a:pt x="602" y="343"/>
                    <a:pt x="602" y="343"/>
                    <a:pt x="602" y="343"/>
                  </a:cubicBezTo>
                  <a:cubicBezTo>
                    <a:pt x="602" y="355"/>
                    <a:pt x="592" y="364"/>
                    <a:pt x="581" y="364"/>
                  </a:cubicBezTo>
                  <a:cubicBezTo>
                    <a:pt x="21" y="364"/>
                    <a:pt x="21" y="364"/>
                    <a:pt x="21" y="364"/>
                  </a:cubicBezTo>
                  <a:cubicBezTo>
                    <a:pt x="10" y="364"/>
                    <a:pt x="0" y="355"/>
                    <a:pt x="0" y="343"/>
                  </a:cubicBezTo>
                  <a:cubicBezTo>
                    <a:pt x="0" y="21"/>
                    <a:pt x="0" y="21"/>
                    <a:pt x="0" y="21"/>
                  </a:cubicBezTo>
                  <a:cubicBezTo>
                    <a:pt x="0" y="9"/>
                    <a:pt x="10" y="0"/>
                    <a:pt x="21" y="0"/>
                  </a:cubicBezTo>
                  <a:cubicBezTo>
                    <a:pt x="581" y="0"/>
                    <a:pt x="581" y="0"/>
                    <a:pt x="581" y="0"/>
                  </a:cubicBezTo>
                  <a:cubicBezTo>
                    <a:pt x="592" y="0"/>
                    <a:pt x="602" y="9"/>
                    <a:pt x="602" y="21"/>
                  </a:cubicBezTo>
                  <a:close/>
                  <a:moveTo>
                    <a:pt x="559" y="43"/>
                  </a:moveTo>
                  <a:cubicBezTo>
                    <a:pt x="43" y="43"/>
                    <a:pt x="43" y="43"/>
                    <a:pt x="43" y="43"/>
                  </a:cubicBezTo>
                  <a:cubicBezTo>
                    <a:pt x="43" y="321"/>
                    <a:pt x="43" y="321"/>
                    <a:pt x="43" y="321"/>
                  </a:cubicBezTo>
                  <a:cubicBezTo>
                    <a:pt x="559" y="321"/>
                    <a:pt x="559" y="321"/>
                    <a:pt x="559" y="321"/>
                  </a:cubicBezTo>
                  <a:lnTo>
                    <a:pt x="559" y="4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8" name="Freeform 30"/>
            <p:cNvSpPr>
              <a:spLocks/>
            </p:cNvSpPr>
            <p:nvPr/>
          </p:nvSpPr>
          <p:spPr bwMode="auto">
            <a:xfrm>
              <a:off x="2241550" y="3087688"/>
              <a:ext cx="60325" cy="111125"/>
            </a:xfrm>
            <a:custGeom>
              <a:avLst/>
              <a:gdLst>
                <a:gd name="T0" fmla="*/ 34 w 78"/>
                <a:gd name="T1" fmla="*/ 107 h 144"/>
                <a:gd name="T2" fmla="*/ 5 w 78"/>
                <a:gd name="T3" fmla="*/ 99 h 144"/>
                <a:gd name="T4" fmla="*/ 0 w 78"/>
                <a:gd name="T5" fmla="*/ 120 h 144"/>
                <a:gd name="T6" fmla="*/ 30 w 78"/>
                <a:gd name="T7" fmla="*/ 127 h 144"/>
                <a:gd name="T8" fmla="*/ 30 w 78"/>
                <a:gd name="T9" fmla="*/ 144 h 144"/>
                <a:gd name="T10" fmla="*/ 47 w 78"/>
                <a:gd name="T11" fmla="*/ 144 h 144"/>
                <a:gd name="T12" fmla="*/ 47 w 78"/>
                <a:gd name="T13" fmla="*/ 126 h 144"/>
                <a:gd name="T14" fmla="*/ 78 w 78"/>
                <a:gd name="T15" fmla="*/ 93 h 144"/>
                <a:gd name="T16" fmla="*/ 49 w 78"/>
                <a:gd name="T17" fmla="*/ 60 h 144"/>
                <a:gd name="T18" fmla="*/ 28 w 78"/>
                <a:gd name="T19" fmla="*/ 45 h 144"/>
                <a:gd name="T20" fmla="*/ 43 w 78"/>
                <a:gd name="T21" fmla="*/ 35 h 144"/>
                <a:gd name="T22" fmla="*/ 68 w 78"/>
                <a:gd name="T23" fmla="*/ 41 h 144"/>
                <a:gd name="T24" fmla="*/ 74 w 78"/>
                <a:gd name="T25" fmla="*/ 21 h 144"/>
                <a:gd name="T26" fmla="*/ 48 w 78"/>
                <a:gd name="T27" fmla="*/ 16 h 144"/>
                <a:gd name="T28" fmla="*/ 48 w 78"/>
                <a:gd name="T29" fmla="*/ 0 h 144"/>
                <a:gd name="T30" fmla="*/ 31 w 78"/>
                <a:gd name="T31" fmla="*/ 0 h 144"/>
                <a:gd name="T32" fmla="*/ 31 w 78"/>
                <a:gd name="T33" fmla="*/ 17 h 144"/>
                <a:gd name="T34" fmla="*/ 1 w 78"/>
                <a:gd name="T35" fmla="*/ 48 h 144"/>
                <a:gd name="T36" fmla="*/ 32 w 78"/>
                <a:gd name="T37" fmla="*/ 80 h 144"/>
                <a:gd name="T38" fmla="*/ 51 w 78"/>
                <a:gd name="T39" fmla="*/ 96 h 144"/>
                <a:gd name="T40" fmla="*/ 34 w 78"/>
                <a:gd name="T41"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44">
                  <a:moveTo>
                    <a:pt x="34" y="107"/>
                  </a:moveTo>
                  <a:cubicBezTo>
                    <a:pt x="23" y="107"/>
                    <a:pt x="12" y="103"/>
                    <a:pt x="5" y="99"/>
                  </a:cubicBezTo>
                  <a:cubicBezTo>
                    <a:pt x="0" y="120"/>
                    <a:pt x="0" y="120"/>
                    <a:pt x="0" y="120"/>
                  </a:cubicBezTo>
                  <a:cubicBezTo>
                    <a:pt x="6" y="123"/>
                    <a:pt x="18" y="127"/>
                    <a:pt x="30" y="127"/>
                  </a:cubicBezTo>
                  <a:cubicBezTo>
                    <a:pt x="30" y="144"/>
                    <a:pt x="30" y="144"/>
                    <a:pt x="30" y="144"/>
                  </a:cubicBezTo>
                  <a:cubicBezTo>
                    <a:pt x="47" y="144"/>
                    <a:pt x="47" y="144"/>
                    <a:pt x="47" y="144"/>
                  </a:cubicBezTo>
                  <a:cubicBezTo>
                    <a:pt x="47" y="126"/>
                    <a:pt x="47" y="126"/>
                    <a:pt x="47" y="126"/>
                  </a:cubicBezTo>
                  <a:cubicBezTo>
                    <a:pt x="67" y="122"/>
                    <a:pt x="78" y="109"/>
                    <a:pt x="78" y="93"/>
                  </a:cubicBezTo>
                  <a:cubicBezTo>
                    <a:pt x="78" y="77"/>
                    <a:pt x="70" y="68"/>
                    <a:pt x="49" y="60"/>
                  </a:cubicBezTo>
                  <a:cubicBezTo>
                    <a:pt x="34" y="55"/>
                    <a:pt x="28" y="51"/>
                    <a:pt x="28" y="45"/>
                  </a:cubicBezTo>
                  <a:cubicBezTo>
                    <a:pt x="28" y="40"/>
                    <a:pt x="31" y="35"/>
                    <a:pt x="43" y="35"/>
                  </a:cubicBezTo>
                  <a:cubicBezTo>
                    <a:pt x="56" y="35"/>
                    <a:pt x="64" y="39"/>
                    <a:pt x="68" y="41"/>
                  </a:cubicBezTo>
                  <a:cubicBezTo>
                    <a:pt x="74" y="21"/>
                    <a:pt x="74" y="21"/>
                    <a:pt x="74" y="21"/>
                  </a:cubicBezTo>
                  <a:cubicBezTo>
                    <a:pt x="67" y="19"/>
                    <a:pt x="59" y="16"/>
                    <a:pt x="48" y="16"/>
                  </a:cubicBezTo>
                  <a:cubicBezTo>
                    <a:pt x="48" y="0"/>
                    <a:pt x="48" y="0"/>
                    <a:pt x="48" y="0"/>
                  </a:cubicBezTo>
                  <a:cubicBezTo>
                    <a:pt x="31" y="0"/>
                    <a:pt x="31" y="0"/>
                    <a:pt x="31" y="0"/>
                  </a:cubicBezTo>
                  <a:cubicBezTo>
                    <a:pt x="31" y="17"/>
                    <a:pt x="31" y="17"/>
                    <a:pt x="31" y="17"/>
                  </a:cubicBezTo>
                  <a:cubicBezTo>
                    <a:pt x="12" y="20"/>
                    <a:pt x="1" y="33"/>
                    <a:pt x="1" y="48"/>
                  </a:cubicBezTo>
                  <a:cubicBezTo>
                    <a:pt x="1" y="65"/>
                    <a:pt x="14" y="74"/>
                    <a:pt x="32" y="80"/>
                  </a:cubicBezTo>
                  <a:cubicBezTo>
                    <a:pt x="46" y="85"/>
                    <a:pt x="51" y="89"/>
                    <a:pt x="51" y="96"/>
                  </a:cubicBezTo>
                  <a:cubicBezTo>
                    <a:pt x="51" y="103"/>
                    <a:pt x="44" y="107"/>
                    <a:pt x="34" y="10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9" name="Freeform 31"/>
            <p:cNvSpPr>
              <a:spLocks noEditPoints="1"/>
            </p:cNvSpPr>
            <p:nvPr/>
          </p:nvSpPr>
          <p:spPr bwMode="auto">
            <a:xfrm>
              <a:off x="2084388" y="3048000"/>
              <a:ext cx="373063" cy="190500"/>
            </a:xfrm>
            <a:custGeom>
              <a:avLst/>
              <a:gdLst>
                <a:gd name="T0" fmla="*/ 484 w 486"/>
                <a:gd name="T1" fmla="*/ 35 h 248"/>
                <a:gd name="T2" fmla="*/ 478 w 486"/>
                <a:gd name="T3" fmla="*/ 34 h 248"/>
                <a:gd name="T4" fmla="*/ 475 w 486"/>
                <a:gd name="T5" fmla="*/ 34 h 248"/>
                <a:gd name="T6" fmla="*/ 449 w 486"/>
                <a:gd name="T7" fmla="*/ 8 h 248"/>
                <a:gd name="T8" fmla="*/ 449 w 486"/>
                <a:gd name="T9" fmla="*/ 7 h 248"/>
                <a:gd name="T10" fmla="*/ 448 w 486"/>
                <a:gd name="T11" fmla="*/ 2 h 248"/>
                <a:gd name="T12" fmla="*/ 443 w 486"/>
                <a:gd name="T13" fmla="*/ 0 h 248"/>
                <a:gd name="T14" fmla="*/ 43 w 486"/>
                <a:gd name="T15" fmla="*/ 0 h 248"/>
                <a:gd name="T16" fmla="*/ 38 w 486"/>
                <a:gd name="T17" fmla="*/ 2 h 248"/>
                <a:gd name="T18" fmla="*/ 37 w 486"/>
                <a:gd name="T19" fmla="*/ 7 h 248"/>
                <a:gd name="T20" fmla="*/ 37 w 486"/>
                <a:gd name="T21" fmla="*/ 8 h 248"/>
                <a:gd name="T22" fmla="*/ 11 w 486"/>
                <a:gd name="T23" fmla="*/ 34 h 248"/>
                <a:gd name="T24" fmla="*/ 7 w 486"/>
                <a:gd name="T25" fmla="*/ 34 h 248"/>
                <a:gd name="T26" fmla="*/ 2 w 486"/>
                <a:gd name="T27" fmla="*/ 35 h 248"/>
                <a:gd name="T28" fmla="*/ 0 w 486"/>
                <a:gd name="T29" fmla="*/ 40 h 248"/>
                <a:gd name="T30" fmla="*/ 0 w 486"/>
                <a:gd name="T31" fmla="*/ 208 h 248"/>
                <a:gd name="T32" fmla="*/ 2 w 486"/>
                <a:gd name="T33" fmla="*/ 213 h 248"/>
                <a:gd name="T34" fmla="*/ 8 w 486"/>
                <a:gd name="T35" fmla="*/ 214 h 248"/>
                <a:gd name="T36" fmla="*/ 11 w 486"/>
                <a:gd name="T37" fmla="*/ 214 h 248"/>
                <a:gd name="T38" fmla="*/ 37 w 486"/>
                <a:gd name="T39" fmla="*/ 240 h 248"/>
                <a:gd name="T40" fmla="*/ 37 w 486"/>
                <a:gd name="T41" fmla="*/ 241 h 248"/>
                <a:gd name="T42" fmla="*/ 38 w 486"/>
                <a:gd name="T43" fmla="*/ 246 h 248"/>
                <a:gd name="T44" fmla="*/ 43 w 486"/>
                <a:gd name="T45" fmla="*/ 248 h 248"/>
                <a:gd name="T46" fmla="*/ 443 w 486"/>
                <a:gd name="T47" fmla="*/ 248 h 248"/>
                <a:gd name="T48" fmla="*/ 448 w 486"/>
                <a:gd name="T49" fmla="*/ 246 h 248"/>
                <a:gd name="T50" fmla="*/ 449 w 486"/>
                <a:gd name="T51" fmla="*/ 241 h 248"/>
                <a:gd name="T52" fmla="*/ 449 w 486"/>
                <a:gd name="T53" fmla="*/ 240 h 248"/>
                <a:gd name="T54" fmla="*/ 475 w 486"/>
                <a:gd name="T55" fmla="*/ 214 h 248"/>
                <a:gd name="T56" fmla="*/ 479 w 486"/>
                <a:gd name="T57" fmla="*/ 214 h 248"/>
                <a:gd name="T58" fmla="*/ 484 w 486"/>
                <a:gd name="T59" fmla="*/ 213 h 248"/>
                <a:gd name="T60" fmla="*/ 486 w 486"/>
                <a:gd name="T61" fmla="*/ 208 h 248"/>
                <a:gd name="T62" fmla="*/ 486 w 486"/>
                <a:gd name="T63" fmla="*/ 40 h 248"/>
                <a:gd name="T64" fmla="*/ 484 w 486"/>
                <a:gd name="T65" fmla="*/ 35 h 248"/>
                <a:gd name="T66" fmla="*/ 91 w 486"/>
                <a:gd name="T67" fmla="*/ 163 h 248"/>
                <a:gd name="T68" fmla="*/ 52 w 486"/>
                <a:gd name="T69" fmla="*/ 124 h 248"/>
                <a:gd name="T70" fmla="*/ 91 w 486"/>
                <a:gd name="T71" fmla="*/ 85 h 248"/>
                <a:gd name="T72" fmla="*/ 130 w 486"/>
                <a:gd name="T73" fmla="*/ 124 h 248"/>
                <a:gd name="T74" fmla="*/ 91 w 486"/>
                <a:gd name="T75" fmla="*/ 163 h 248"/>
                <a:gd name="T76" fmla="*/ 243 w 486"/>
                <a:gd name="T77" fmla="*/ 217 h 248"/>
                <a:gd name="T78" fmla="*/ 150 w 486"/>
                <a:gd name="T79" fmla="*/ 124 h 248"/>
                <a:gd name="T80" fmla="*/ 243 w 486"/>
                <a:gd name="T81" fmla="*/ 31 h 248"/>
                <a:gd name="T82" fmla="*/ 336 w 486"/>
                <a:gd name="T83" fmla="*/ 124 h 248"/>
                <a:gd name="T84" fmla="*/ 243 w 486"/>
                <a:gd name="T85" fmla="*/ 217 h 248"/>
                <a:gd name="T86" fmla="*/ 395 w 486"/>
                <a:gd name="T87" fmla="*/ 163 h 248"/>
                <a:gd name="T88" fmla="*/ 356 w 486"/>
                <a:gd name="T89" fmla="*/ 124 h 248"/>
                <a:gd name="T90" fmla="*/ 395 w 486"/>
                <a:gd name="T91" fmla="*/ 85 h 248"/>
                <a:gd name="T92" fmla="*/ 434 w 486"/>
                <a:gd name="T93" fmla="*/ 124 h 248"/>
                <a:gd name="T94" fmla="*/ 395 w 486"/>
                <a:gd name="T95" fmla="*/ 16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248">
                  <a:moveTo>
                    <a:pt x="484" y="35"/>
                  </a:moveTo>
                  <a:cubicBezTo>
                    <a:pt x="482" y="34"/>
                    <a:pt x="480" y="34"/>
                    <a:pt x="478" y="34"/>
                  </a:cubicBezTo>
                  <a:cubicBezTo>
                    <a:pt x="477" y="34"/>
                    <a:pt x="476" y="34"/>
                    <a:pt x="475" y="34"/>
                  </a:cubicBezTo>
                  <a:cubicBezTo>
                    <a:pt x="461" y="34"/>
                    <a:pt x="449" y="23"/>
                    <a:pt x="449" y="8"/>
                  </a:cubicBezTo>
                  <a:cubicBezTo>
                    <a:pt x="449" y="8"/>
                    <a:pt x="449" y="7"/>
                    <a:pt x="449" y="7"/>
                  </a:cubicBezTo>
                  <a:cubicBezTo>
                    <a:pt x="450" y="5"/>
                    <a:pt x="449" y="3"/>
                    <a:pt x="448" y="2"/>
                  </a:cubicBezTo>
                  <a:cubicBezTo>
                    <a:pt x="446" y="0"/>
                    <a:pt x="445" y="0"/>
                    <a:pt x="443" y="0"/>
                  </a:cubicBezTo>
                  <a:cubicBezTo>
                    <a:pt x="43" y="0"/>
                    <a:pt x="43" y="0"/>
                    <a:pt x="43" y="0"/>
                  </a:cubicBezTo>
                  <a:cubicBezTo>
                    <a:pt x="41" y="0"/>
                    <a:pt x="40" y="0"/>
                    <a:pt x="38" y="2"/>
                  </a:cubicBezTo>
                  <a:cubicBezTo>
                    <a:pt x="37" y="3"/>
                    <a:pt x="36" y="5"/>
                    <a:pt x="37" y="7"/>
                  </a:cubicBezTo>
                  <a:cubicBezTo>
                    <a:pt x="37" y="7"/>
                    <a:pt x="37" y="8"/>
                    <a:pt x="37" y="8"/>
                  </a:cubicBezTo>
                  <a:cubicBezTo>
                    <a:pt x="37" y="23"/>
                    <a:pt x="25" y="34"/>
                    <a:pt x="11" y="34"/>
                  </a:cubicBezTo>
                  <a:cubicBezTo>
                    <a:pt x="10" y="34"/>
                    <a:pt x="9" y="34"/>
                    <a:pt x="7" y="34"/>
                  </a:cubicBezTo>
                  <a:cubicBezTo>
                    <a:pt x="6" y="34"/>
                    <a:pt x="4" y="34"/>
                    <a:pt x="2" y="35"/>
                  </a:cubicBezTo>
                  <a:cubicBezTo>
                    <a:pt x="1" y="37"/>
                    <a:pt x="0" y="38"/>
                    <a:pt x="0" y="40"/>
                  </a:cubicBezTo>
                  <a:cubicBezTo>
                    <a:pt x="0" y="208"/>
                    <a:pt x="0" y="208"/>
                    <a:pt x="0" y="208"/>
                  </a:cubicBezTo>
                  <a:cubicBezTo>
                    <a:pt x="0" y="210"/>
                    <a:pt x="1" y="211"/>
                    <a:pt x="2" y="213"/>
                  </a:cubicBezTo>
                  <a:cubicBezTo>
                    <a:pt x="4" y="214"/>
                    <a:pt x="6" y="214"/>
                    <a:pt x="8" y="214"/>
                  </a:cubicBezTo>
                  <a:cubicBezTo>
                    <a:pt x="9" y="214"/>
                    <a:pt x="10" y="214"/>
                    <a:pt x="11" y="214"/>
                  </a:cubicBezTo>
                  <a:cubicBezTo>
                    <a:pt x="25" y="214"/>
                    <a:pt x="37" y="225"/>
                    <a:pt x="37" y="240"/>
                  </a:cubicBezTo>
                  <a:cubicBezTo>
                    <a:pt x="37" y="240"/>
                    <a:pt x="37" y="241"/>
                    <a:pt x="37" y="241"/>
                  </a:cubicBezTo>
                  <a:cubicBezTo>
                    <a:pt x="36" y="243"/>
                    <a:pt x="37" y="245"/>
                    <a:pt x="38" y="246"/>
                  </a:cubicBezTo>
                  <a:cubicBezTo>
                    <a:pt x="40" y="248"/>
                    <a:pt x="41" y="248"/>
                    <a:pt x="43" y="248"/>
                  </a:cubicBezTo>
                  <a:cubicBezTo>
                    <a:pt x="443" y="248"/>
                    <a:pt x="443" y="248"/>
                    <a:pt x="443" y="248"/>
                  </a:cubicBezTo>
                  <a:cubicBezTo>
                    <a:pt x="445" y="248"/>
                    <a:pt x="446" y="248"/>
                    <a:pt x="448" y="246"/>
                  </a:cubicBezTo>
                  <a:cubicBezTo>
                    <a:pt x="449" y="245"/>
                    <a:pt x="450" y="243"/>
                    <a:pt x="449" y="241"/>
                  </a:cubicBezTo>
                  <a:cubicBezTo>
                    <a:pt x="449" y="241"/>
                    <a:pt x="449" y="240"/>
                    <a:pt x="449" y="240"/>
                  </a:cubicBezTo>
                  <a:cubicBezTo>
                    <a:pt x="449" y="225"/>
                    <a:pt x="461" y="214"/>
                    <a:pt x="475" y="214"/>
                  </a:cubicBezTo>
                  <a:cubicBezTo>
                    <a:pt x="476" y="214"/>
                    <a:pt x="477" y="214"/>
                    <a:pt x="479" y="214"/>
                  </a:cubicBezTo>
                  <a:cubicBezTo>
                    <a:pt x="480" y="215"/>
                    <a:pt x="482" y="214"/>
                    <a:pt x="484" y="213"/>
                  </a:cubicBezTo>
                  <a:cubicBezTo>
                    <a:pt x="485" y="211"/>
                    <a:pt x="486" y="210"/>
                    <a:pt x="486" y="208"/>
                  </a:cubicBezTo>
                  <a:cubicBezTo>
                    <a:pt x="486" y="40"/>
                    <a:pt x="486" y="40"/>
                    <a:pt x="486" y="40"/>
                  </a:cubicBezTo>
                  <a:cubicBezTo>
                    <a:pt x="486" y="38"/>
                    <a:pt x="485" y="37"/>
                    <a:pt x="484" y="35"/>
                  </a:cubicBezTo>
                  <a:close/>
                  <a:moveTo>
                    <a:pt x="91" y="163"/>
                  </a:moveTo>
                  <a:cubicBezTo>
                    <a:pt x="70" y="163"/>
                    <a:pt x="52" y="145"/>
                    <a:pt x="52" y="124"/>
                  </a:cubicBezTo>
                  <a:cubicBezTo>
                    <a:pt x="52" y="103"/>
                    <a:pt x="70" y="85"/>
                    <a:pt x="91" y="85"/>
                  </a:cubicBezTo>
                  <a:cubicBezTo>
                    <a:pt x="112" y="85"/>
                    <a:pt x="130" y="103"/>
                    <a:pt x="130" y="124"/>
                  </a:cubicBezTo>
                  <a:cubicBezTo>
                    <a:pt x="130" y="145"/>
                    <a:pt x="112" y="163"/>
                    <a:pt x="91" y="163"/>
                  </a:cubicBezTo>
                  <a:close/>
                  <a:moveTo>
                    <a:pt x="243" y="217"/>
                  </a:moveTo>
                  <a:cubicBezTo>
                    <a:pt x="192" y="217"/>
                    <a:pt x="150" y="176"/>
                    <a:pt x="150" y="124"/>
                  </a:cubicBezTo>
                  <a:cubicBezTo>
                    <a:pt x="150" y="73"/>
                    <a:pt x="192" y="31"/>
                    <a:pt x="243" y="31"/>
                  </a:cubicBezTo>
                  <a:cubicBezTo>
                    <a:pt x="294" y="31"/>
                    <a:pt x="336" y="73"/>
                    <a:pt x="336" y="124"/>
                  </a:cubicBezTo>
                  <a:cubicBezTo>
                    <a:pt x="336" y="176"/>
                    <a:pt x="294" y="217"/>
                    <a:pt x="243" y="217"/>
                  </a:cubicBezTo>
                  <a:close/>
                  <a:moveTo>
                    <a:pt x="395" y="163"/>
                  </a:moveTo>
                  <a:cubicBezTo>
                    <a:pt x="374" y="163"/>
                    <a:pt x="356" y="145"/>
                    <a:pt x="356" y="124"/>
                  </a:cubicBezTo>
                  <a:cubicBezTo>
                    <a:pt x="356" y="103"/>
                    <a:pt x="374" y="85"/>
                    <a:pt x="395" y="85"/>
                  </a:cubicBezTo>
                  <a:cubicBezTo>
                    <a:pt x="416" y="85"/>
                    <a:pt x="434" y="103"/>
                    <a:pt x="434" y="124"/>
                  </a:cubicBezTo>
                  <a:cubicBezTo>
                    <a:pt x="434" y="145"/>
                    <a:pt x="416" y="163"/>
                    <a:pt x="395" y="16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40" name="Group 39"/>
          <p:cNvGrpSpPr/>
          <p:nvPr/>
        </p:nvGrpSpPr>
        <p:grpSpPr>
          <a:xfrm>
            <a:off x="3897853" y="3465159"/>
            <a:ext cx="468612" cy="394341"/>
            <a:chOff x="4605338" y="3814763"/>
            <a:chExt cx="420688" cy="354013"/>
          </a:xfrm>
          <a:solidFill>
            <a:schemeClr val="tx1"/>
          </a:solidFill>
        </p:grpSpPr>
        <p:sp>
          <p:nvSpPr>
            <p:cNvPr id="41"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2" name="Oval 33"/>
            <p:cNvSpPr>
              <a:spLocks noChangeArrowheads="1"/>
            </p:cNvSpPr>
            <p:nvPr/>
          </p:nvSpPr>
          <p:spPr bwMode="auto">
            <a:xfrm>
              <a:off x="4932363" y="4103688"/>
              <a:ext cx="6350" cy="4763"/>
            </a:xfrm>
            <a:prstGeom prst="ellipse">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3" name="Freeform 34"/>
            <p:cNvSpPr>
              <a:spLocks/>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 name="Freeform 35"/>
            <p:cNvSpPr>
              <a:spLocks/>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 name="Freeform 36"/>
            <p:cNvSpPr>
              <a:spLocks/>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 name="Freeform 37"/>
            <p:cNvSpPr>
              <a:spLocks/>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7" name="Freeform 38"/>
            <p:cNvSpPr>
              <a:spLocks/>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8" name="Freeform 39"/>
            <p:cNvSpPr>
              <a:spLocks/>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49" name="Group 48"/>
          <p:cNvGrpSpPr/>
          <p:nvPr/>
        </p:nvGrpSpPr>
        <p:grpSpPr>
          <a:xfrm>
            <a:off x="3095744" y="3435097"/>
            <a:ext cx="397878" cy="454465"/>
            <a:chOff x="3789363" y="3787775"/>
            <a:chExt cx="357188" cy="407988"/>
          </a:xfrm>
          <a:solidFill>
            <a:schemeClr val="tx1"/>
          </a:solidFill>
        </p:grpSpPr>
        <p:sp>
          <p:nvSpPr>
            <p:cNvPr id="50"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1" name="Freeform 41"/>
            <p:cNvSpPr>
              <a:spLocks/>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2" name="Freeform 42"/>
            <p:cNvSpPr>
              <a:spLocks/>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3" name="Freeform 43"/>
            <p:cNvSpPr>
              <a:spLocks/>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4" name="Freeform 44"/>
            <p:cNvSpPr>
              <a:spLocks/>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5" name="Freeform 45"/>
            <p:cNvSpPr>
              <a:spLocks/>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6" name="Freeform 46"/>
            <p:cNvSpPr>
              <a:spLocks/>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7" name="Freeform 47"/>
            <p:cNvSpPr>
              <a:spLocks/>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8" name="Freeform 48"/>
            <p:cNvSpPr>
              <a:spLocks/>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9" name="Freeform 49"/>
            <p:cNvSpPr>
              <a:spLocks/>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0" name="Freeform 50"/>
            <p:cNvSpPr>
              <a:spLocks/>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1" name="Freeform 51"/>
            <p:cNvSpPr>
              <a:spLocks/>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2" name="Freeform 52"/>
            <p:cNvSpPr>
              <a:spLocks/>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3" name="Freeform 53"/>
            <p:cNvSpPr>
              <a:spLocks/>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4" name="Freeform 54"/>
            <p:cNvSpPr>
              <a:spLocks/>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5" name="Freeform 55"/>
            <p:cNvSpPr>
              <a:spLocks/>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6" name="Freeform 56"/>
            <p:cNvSpPr>
              <a:spLocks/>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7" name="Freeform 57"/>
            <p:cNvSpPr>
              <a:spLocks/>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8" name="Freeform 58"/>
            <p:cNvSpPr>
              <a:spLocks/>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9" name="Freeform 59"/>
            <p:cNvSpPr>
              <a:spLocks/>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0" name="Freeform 60"/>
            <p:cNvSpPr>
              <a:spLocks/>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1"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2" name="Freeform 62"/>
            <p:cNvSpPr>
              <a:spLocks/>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3"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74" name="Group 73"/>
          <p:cNvGrpSpPr/>
          <p:nvPr/>
        </p:nvGrpSpPr>
        <p:grpSpPr>
          <a:xfrm>
            <a:off x="2249065" y="3428024"/>
            <a:ext cx="445623" cy="468612"/>
            <a:chOff x="2919413" y="3781425"/>
            <a:chExt cx="400050" cy="420688"/>
          </a:xfrm>
          <a:solidFill>
            <a:schemeClr val="tx1"/>
          </a:solidFill>
        </p:grpSpPr>
        <p:sp>
          <p:nvSpPr>
            <p:cNvPr id="75" name="Freeform 64"/>
            <p:cNvSpPr>
              <a:spLocks noEditPoints="1"/>
            </p:cNvSpPr>
            <p:nvPr/>
          </p:nvSpPr>
          <p:spPr bwMode="auto">
            <a:xfrm>
              <a:off x="3059113" y="3781425"/>
              <a:ext cx="120650" cy="420688"/>
            </a:xfrm>
            <a:custGeom>
              <a:avLst/>
              <a:gdLst>
                <a:gd name="T0" fmla="*/ 137 w 156"/>
                <a:gd name="T1" fmla="*/ 548 h 548"/>
                <a:gd name="T2" fmla="*/ 0 w 156"/>
                <a:gd name="T3" fmla="*/ 528 h 548"/>
                <a:gd name="T4" fmla="*/ 137 w 156"/>
                <a:gd name="T5" fmla="*/ 509 h 548"/>
                <a:gd name="T6" fmla="*/ 137 w 156"/>
                <a:gd name="T7" fmla="*/ 453 h 548"/>
                <a:gd name="T8" fmla="*/ 0 w 156"/>
                <a:gd name="T9" fmla="*/ 472 h 548"/>
                <a:gd name="T10" fmla="*/ 137 w 156"/>
                <a:gd name="T11" fmla="*/ 492 h 548"/>
                <a:gd name="T12" fmla="*/ 137 w 156"/>
                <a:gd name="T13" fmla="*/ 453 h 548"/>
                <a:gd name="T14" fmla="*/ 19 w 156"/>
                <a:gd name="T15" fmla="*/ 397 h 548"/>
                <a:gd name="T16" fmla="*/ 19 w 156"/>
                <a:gd name="T17" fmla="*/ 436 h 548"/>
                <a:gd name="T18" fmla="*/ 156 w 156"/>
                <a:gd name="T19" fmla="*/ 416 h 548"/>
                <a:gd name="T20" fmla="*/ 137 w 156"/>
                <a:gd name="T21" fmla="*/ 341 h 548"/>
                <a:gd name="T22" fmla="*/ 0 w 156"/>
                <a:gd name="T23" fmla="*/ 361 h 548"/>
                <a:gd name="T24" fmla="*/ 137 w 156"/>
                <a:gd name="T25" fmla="*/ 380 h 548"/>
                <a:gd name="T26" fmla="*/ 137 w 156"/>
                <a:gd name="T27" fmla="*/ 341 h 548"/>
                <a:gd name="T28" fmla="*/ 19 w 156"/>
                <a:gd name="T29" fmla="*/ 285 h 548"/>
                <a:gd name="T30" fmla="*/ 19 w 156"/>
                <a:gd name="T31" fmla="*/ 324 h 548"/>
                <a:gd name="T32" fmla="*/ 156 w 156"/>
                <a:gd name="T33" fmla="*/ 305 h 548"/>
                <a:gd name="T34" fmla="*/ 137 w 156"/>
                <a:gd name="T35" fmla="*/ 229 h 548"/>
                <a:gd name="T36" fmla="*/ 0 w 156"/>
                <a:gd name="T37" fmla="*/ 249 h 548"/>
                <a:gd name="T38" fmla="*/ 137 w 156"/>
                <a:gd name="T39" fmla="*/ 268 h 548"/>
                <a:gd name="T40" fmla="*/ 137 w 156"/>
                <a:gd name="T41" fmla="*/ 229 h 548"/>
                <a:gd name="T42" fmla="*/ 19 w 156"/>
                <a:gd name="T43" fmla="*/ 168 h 548"/>
                <a:gd name="T44" fmla="*/ 19 w 156"/>
                <a:gd name="T45" fmla="*/ 207 h 548"/>
                <a:gd name="T46" fmla="*/ 156 w 156"/>
                <a:gd name="T47" fmla="*/ 188 h 548"/>
                <a:gd name="T48" fmla="*/ 137 w 156"/>
                <a:gd name="T49" fmla="*/ 112 h 548"/>
                <a:gd name="T50" fmla="*/ 0 w 156"/>
                <a:gd name="T51" fmla="*/ 132 h 548"/>
                <a:gd name="T52" fmla="*/ 137 w 156"/>
                <a:gd name="T53" fmla="*/ 151 h 548"/>
                <a:gd name="T54" fmla="*/ 137 w 156"/>
                <a:gd name="T55" fmla="*/ 112 h 548"/>
                <a:gd name="T56" fmla="*/ 19 w 156"/>
                <a:gd name="T57" fmla="*/ 56 h 548"/>
                <a:gd name="T58" fmla="*/ 19 w 156"/>
                <a:gd name="T59" fmla="*/ 95 h 548"/>
                <a:gd name="T60" fmla="*/ 156 w 156"/>
                <a:gd name="T61" fmla="*/ 76 h 548"/>
                <a:gd name="T62" fmla="*/ 137 w 156"/>
                <a:gd name="T63" fmla="*/ 0 h 548"/>
                <a:gd name="T64" fmla="*/ 0 w 156"/>
                <a:gd name="T65" fmla="*/ 20 h 548"/>
                <a:gd name="T66" fmla="*/ 137 w 156"/>
                <a:gd name="T67" fmla="*/ 40 h 548"/>
                <a:gd name="T68" fmla="*/ 137 w 156"/>
                <a:gd name="T6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548">
                  <a:moveTo>
                    <a:pt x="156" y="528"/>
                  </a:moveTo>
                  <a:cubicBezTo>
                    <a:pt x="156" y="539"/>
                    <a:pt x="148" y="548"/>
                    <a:pt x="137" y="548"/>
                  </a:cubicBezTo>
                  <a:cubicBezTo>
                    <a:pt x="19" y="548"/>
                    <a:pt x="19" y="548"/>
                    <a:pt x="19" y="548"/>
                  </a:cubicBezTo>
                  <a:cubicBezTo>
                    <a:pt x="8" y="548"/>
                    <a:pt x="0" y="539"/>
                    <a:pt x="0" y="528"/>
                  </a:cubicBezTo>
                  <a:cubicBezTo>
                    <a:pt x="0" y="517"/>
                    <a:pt x="8" y="509"/>
                    <a:pt x="19" y="509"/>
                  </a:cubicBezTo>
                  <a:cubicBezTo>
                    <a:pt x="137" y="509"/>
                    <a:pt x="137" y="509"/>
                    <a:pt x="137" y="509"/>
                  </a:cubicBezTo>
                  <a:cubicBezTo>
                    <a:pt x="148" y="509"/>
                    <a:pt x="156" y="517"/>
                    <a:pt x="156" y="528"/>
                  </a:cubicBezTo>
                  <a:close/>
                  <a:moveTo>
                    <a:pt x="137" y="453"/>
                  </a:moveTo>
                  <a:cubicBezTo>
                    <a:pt x="19" y="453"/>
                    <a:pt x="19" y="453"/>
                    <a:pt x="19" y="453"/>
                  </a:cubicBezTo>
                  <a:cubicBezTo>
                    <a:pt x="8" y="453"/>
                    <a:pt x="0" y="461"/>
                    <a:pt x="0" y="472"/>
                  </a:cubicBezTo>
                  <a:cubicBezTo>
                    <a:pt x="0" y="483"/>
                    <a:pt x="8" y="492"/>
                    <a:pt x="19" y="492"/>
                  </a:cubicBezTo>
                  <a:cubicBezTo>
                    <a:pt x="137" y="492"/>
                    <a:pt x="137" y="492"/>
                    <a:pt x="137" y="492"/>
                  </a:cubicBezTo>
                  <a:cubicBezTo>
                    <a:pt x="148" y="492"/>
                    <a:pt x="156" y="483"/>
                    <a:pt x="156" y="472"/>
                  </a:cubicBezTo>
                  <a:cubicBezTo>
                    <a:pt x="156" y="461"/>
                    <a:pt x="148" y="453"/>
                    <a:pt x="137" y="453"/>
                  </a:cubicBezTo>
                  <a:close/>
                  <a:moveTo>
                    <a:pt x="137" y="397"/>
                  </a:moveTo>
                  <a:cubicBezTo>
                    <a:pt x="19" y="397"/>
                    <a:pt x="19" y="397"/>
                    <a:pt x="19" y="397"/>
                  </a:cubicBezTo>
                  <a:cubicBezTo>
                    <a:pt x="8" y="397"/>
                    <a:pt x="0" y="406"/>
                    <a:pt x="0" y="416"/>
                  </a:cubicBezTo>
                  <a:cubicBezTo>
                    <a:pt x="0" y="427"/>
                    <a:pt x="8" y="436"/>
                    <a:pt x="19" y="436"/>
                  </a:cubicBezTo>
                  <a:cubicBezTo>
                    <a:pt x="137" y="436"/>
                    <a:pt x="137" y="436"/>
                    <a:pt x="137" y="436"/>
                  </a:cubicBezTo>
                  <a:cubicBezTo>
                    <a:pt x="148" y="436"/>
                    <a:pt x="156" y="427"/>
                    <a:pt x="156" y="416"/>
                  </a:cubicBezTo>
                  <a:cubicBezTo>
                    <a:pt x="156" y="406"/>
                    <a:pt x="148" y="397"/>
                    <a:pt x="137" y="397"/>
                  </a:cubicBezTo>
                  <a:close/>
                  <a:moveTo>
                    <a:pt x="137" y="341"/>
                  </a:moveTo>
                  <a:cubicBezTo>
                    <a:pt x="19" y="341"/>
                    <a:pt x="19" y="341"/>
                    <a:pt x="19" y="341"/>
                  </a:cubicBezTo>
                  <a:cubicBezTo>
                    <a:pt x="8" y="341"/>
                    <a:pt x="0" y="350"/>
                    <a:pt x="0" y="361"/>
                  </a:cubicBezTo>
                  <a:cubicBezTo>
                    <a:pt x="0" y="371"/>
                    <a:pt x="8" y="380"/>
                    <a:pt x="19" y="380"/>
                  </a:cubicBezTo>
                  <a:cubicBezTo>
                    <a:pt x="137" y="380"/>
                    <a:pt x="137" y="380"/>
                    <a:pt x="137" y="380"/>
                  </a:cubicBezTo>
                  <a:cubicBezTo>
                    <a:pt x="148" y="380"/>
                    <a:pt x="156" y="371"/>
                    <a:pt x="156" y="361"/>
                  </a:cubicBezTo>
                  <a:cubicBezTo>
                    <a:pt x="156" y="350"/>
                    <a:pt x="148" y="341"/>
                    <a:pt x="137" y="341"/>
                  </a:cubicBezTo>
                  <a:close/>
                  <a:moveTo>
                    <a:pt x="137" y="285"/>
                  </a:moveTo>
                  <a:cubicBezTo>
                    <a:pt x="19" y="285"/>
                    <a:pt x="19" y="285"/>
                    <a:pt x="19" y="285"/>
                  </a:cubicBezTo>
                  <a:cubicBezTo>
                    <a:pt x="8" y="285"/>
                    <a:pt x="0" y="294"/>
                    <a:pt x="0" y="305"/>
                  </a:cubicBezTo>
                  <a:cubicBezTo>
                    <a:pt x="0" y="315"/>
                    <a:pt x="8" y="324"/>
                    <a:pt x="19" y="324"/>
                  </a:cubicBezTo>
                  <a:cubicBezTo>
                    <a:pt x="137" y="324"/>
                    <a:pt x="137" y="324"/>
                    <a:pt x="137" y="324"/>
                  </a:cubicBezTo>
                  <a:cubicBezTo>
                    <a:pt x="148" y="324"/>
                    <a:pt x="156" y="315"/>
                    <a:pt x="156" y="305"/>
                  </a:cubicBezTo>
                  <a:cubicBezTo>
                    <a:pt x="156" y="294"/>
                    <a:pt x="148" y="285"/>
                    <a:pt x="137" y="285"/>
                  </a:cubicBezTo>
                  <a:close/>
                  <a:moveTo>
                    <a:pt x="137" y="229"/>
                  </a:moveTo>
                  <a:cubicBezTo>
                    <a:pt x="19" y="229"/>
                    <a:pt x="19" y="229"/>
                    <a:pt x="19" y="229"/>
                  </a:cubicBezTo>
                  <a:cubicBezTo>
                    <a:pt x="8" y="229"/>
                    <a:pt x="0" y="238"/>
                    <a:pt x="0" y="249"/>
                  </a:cubicBezTo>
                  <a:cubicBezTo>
                    <a:pt x="0" y="260"/>
                    <a:pt x="8" y="268"/>
                    <a:pt x="19" y="268"/>
                  </a:cubicBezTo>
                  <a:cubicBezTo>
                    <a:pt x="137" y="268"/>
                    <a:pt x="137" y="268"/>
                    <a:pt x="137" y="268"/>
                  </a:cubicBezTo>
                  <a:cubicBezTo>
                    <a:pt x="148" y="268"/>
                    <a:pt x="156" y="260"/>
                    <a:pt x="156" y="249"/>
                  </a:cubicBezTo>
                  <a:cubicBezTo>
                    <a:pt x="156" y="238"/>
                    <a:pt x="148" y="229"/>
                    <a:pt x="137" y="229"/>
                  </a:cubicBezTo>
                  <a:close/>
                  <a:moveTo>
                    <a:pt x="137" y="168"/>
                  </a:moveTo>
                  <a:cubicBezTo>
                    <a:pt x="19" y="168"/>
                    <a:pt x="19" y="168"/>
                    <a:pt x="19" y="168"/>
                  </a:cubicBezTo>
                  <a:cubicBezTo>
                    <a:pt x="8" y="168"/>
                    <a:pt x="0" y="177"/>
                    <a:pt x="0" y="188"/>
                  </a:cubicBezTo>
                  <a:cubicBezTo>
                    <a:pt x="0" y="198"/>
                    <a:pt x="8" y="207"/>
                    <a:pt x="19" y="207"/>
                  </a:cubicBezTo>
                  <a:cubicBezTo>
                    <a:pt x="137" y="207"/>
                    <a:pt x="137" y="207"/>
                    <a:pt x="137" y="207"/>
                  </a:cubicBezTo>
                  <a:cubicBezTo>
                    <a:pt x="148" y="207"/>
                    <a:pt x="156" y="198"/>
                    <a:pt x="156" y="188"/>
                  </a:cubicBezTo>
                  <a:cubicBezTo>
                    <a:pt x="156" y="177"/>
                    <a:pt x="148" y="168"/>
                    <a:pt x="137" y="168"/>
                  </a:cubicBezTo>
                  <a:close/>
                  <a:moveTo>
                    <a:pt x="137" y="112"/>
                  </a:moveTo>
                  <a:cubicBezTo>
                    <a:pt x="19" y="112"/>
                    <a:pt x="19" y="112"/>
                    <a:pt x="19" y="112"/>
                  </a:cubicBezTo>
                  <a:cubicBezTo>
                    <a:pt x="8" y="112"/>
                    <a:pt x="0" y="121"/>
                    <a:pt x="0" y="132"/>
                  </a:cubicBezTo>
                  <a:cubicBezTo>
                    <a:pt x="0" y="142"/>
                    <a:pt x="8" y="151"/>
                    <a:pt x="19" y="151"/>
                  </a:cubicBezTo>
                  <a:cubicBezTo>
                    <a:pt x="137" y="151"/>
                    <a:pt x="137" y="151"/>
                    <a:pt x="137" y="151"/>
                  </a:cubicBezTo>
                  <a:cubicBezTo>
                    <a:pt x="148" y="151"/>
                    <a:pt x="156" y="142"/>
                    <a:pt x="156" y="132"/>
                  </a:cubicBezTo>
                  <a:cubicBezTo>
                    <a:pt x="156" y="121"/>
                    <a:pt x="148" y="112"/>
                    <a:pt x="137" y="112"/>
                  </a:cubicBezTo>
                  <a:close/>
                  <a:moveTo>
                    <a:pt x="137" y="56"/>
                  </a:moveTo>
                  <a:cubicBezTo>
                    <a:pt x="19" y="56"/>
                    <a:pt x="19" y="56"/>
                    <a:pt x="19" y="56"/>
                  </a:cubicBezTo>
                  <a:cubicBezTo>
                    <a:pt x="8" y="56"/>
                    <a:pt x="0" y="65"/>
                    <a:pt x="0" y="76"/>
                  </a:cubicBezTo>
                  <a:cubicBezTo>
                    <a:pt x="0" y="87"/>
                    <a:pt x="8" y="95"/>
                    <a:pt x="19" y="95"/>
                  </a:cubicBezTo>
                  <a:cubicBezTo>
                    <a:pt x="137" y="95"/>
                    <a:pt x="137" y="95"/>
                    <a:pt x="137" y="95"/>
                  </a:cubicBezTo>
                  <a:cubicBezTo>
                    <a:pt x="148" y="95"/>
                    <a:pt x="156" y="87"/>
                    <a:pt x="156" y="76"/>
                  </a:cubicBezTo>
                  <a:cubicBezTo>
                    <a:pt x="156" y="65"/>
                    <a:pt x="148" y="56"/>
                    <a:pt x="137" y="56"/>
                  </a:cubicBezTo>
                  <a:close/>
                  <a:moveTo>
                    <a:pt x="137" y="0"/>
                  </a:moveTo>
                  <a:cubicBezTo>
                    <a:pt x="19" y="0"/>
                    <a:pt x="19" y="0"/>
                    <a:pt x="19" y="0"/>
                  </a:cubicBezTo>
                  <a:cubicBezTo>
                    <a:pt x="8" y="0"/>
                    <a:pt x="0" y="9"/>
                    <a:pt x="0" y="20"/>
                  </a:cubicBezTo>
                  <a:cubicBezTo>
                    <a:pt x="0" y="31"/>
                    <a:pt x="8" y="40"/>
                    <a:pt x="19" y="40"/>
                  </a:cubicBezTo>
                  <a:cubicBezTo>
                    <a:pt x="137" y="40"/>
                    <a:pt x="137" y="40"/>
                    <a:pt x="137" y="40"/>
                  </a:cubicBezTo>
                  <a:cubicBezTo>
                    <a:pt x="148" y="40"/>
                    <a:pt x="156" y="31"/>
                    <a:pt x="156" y="20"/>
                  </a:cubicBezTo>
                  <a:cubicBezTo>
                    <a:pt x="156"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6" name="Freeform 65"/>
            <p:cNvSpPr>
              <a:spLocks/>
            </p:cNvSpPr>
            <p:nvPr/>
          </p:nvSpPr>
          <p:spPr bwMode="auto">
            <a:xfrm>
              <a:off x="29194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7" name="Freeform 66"/>
            <p:cNvSpPr>
              <a:spLocks/>
            </p:cNvSpPr>
            <p:nvPr/>
          </p:nvSpPr>
          <p:spPr bwMode="auto">
            <a:xfrm>
              <a:off x="29194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8" name="Freeform 67"/>
            <p:cNvSpPr>
              <a:spLocks/>
            </p:cNvSpPr>
            <p:nvPr/>
          </p:nvSpPr>
          <p:spPr bwMode="auto">
            <a:xfrm>
              <a:off x="29194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9" name="Freeform 68"/>
            <p:cNvSpPr>
              <a:spLocks/>
            </p:cNvSpPr>
            <p:nvPr/>
          </p:nvSpPr>
          <p:spPr bwMode="auto">
            <a:xfrm>
              <a:off x="2919413" y="4043363"/>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0" name="Freeform 69"/>
            <p:cNvSpPr>
              <a:spLocks/>
            </p:cNvSpPr>
            <p:nvPr/>
          </p:nvSpPr>
          <p:spPr bwMode="auto">
            <a:xfrm>
              <a:off x="2919413" y="4000500"/>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1" name="Freeform 70"/>
            <p:cNvSpPr>
              <a:spLocks/>
            </p:cNvSpPr>
            <p:nvPr/>
          </p:nvSpPr>
          <p:spPr bwMode="auto">
            <a:xfrm>
              <a:off x="2919413" y="3957638"/>
              <a:ext cx="120650" cy="28575"/>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1"/>
                    <a:pt x="9" y="39"/>
                    <a:pt x="20" y="39"/>
                  </a:cubicBezTo>
                  <a:cubicBezTo>
                    <a:pt x="137" y="39"/>
                    <a:pt x="137" y="39"/>
                    <a:pt x="137" y="39"/>
                  </a:cubicBezTo>
                  <a:cubicBezTo>
                    <a:pt x="148" y="39"/>
                    <a:pt x="157" y="31"/>
                    <a:pt x="157" y="20"/>
                  </a:cubicBezTo>
                  <a:cubicBezTo>
                    <a:pt x="157"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2" name="Freeform 71"/>
            <p:cNvSpPr>
              <a:spLocks/>
            </p:cNvSpPr>
            <p:nvPr/>
          </p:nvSpPr>
          <p:spPr bwMode="auto">
            <a:xfrm>
              <a:off x="31988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3" name="Freeform 72"/>
            <p:cNvSpPr>
              <a:spLocks/>
            </p:cNvSpPr>
            <p:nvPr/>
          </p:nvSpPr>
          <p:spPr bwMode="auto">
            <a:xfrm>
              <a:off x="31988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4" name="Freeform 73"/>
            <p:cNvSpPr>
              <a:spLocks/>
            </p:cNvSpPr>
            <p:nvPr/>
          </p:nvSpPr>
          <p:spPr bwMode="auto">
            <a:xfrm>
              <a:off x="31988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5" name="Freeform 74"/>
            <p:cNvSpPr>
              <a:spLocks/>
            </p:cNvSpPr>
            <p:nvPr/>
          </p:nvSpPr>
          <p:spPr bwMode="auto">
            <a:xfrm>
              <a:off x="3198813" y="4043363"/>
              <a:ext cx="120650" cy="30163"/>
            </a:xfrm>
            <a:custGeom>
              <a:avLst/>
              <a:gdLst>
                <a:gd name="T0" fmla="*/ 20 w 157"/>
                <a:gd name="T1" fmla="*/ 39 h 39"/>
                <a:gd name="T2" fmla="*/ 137 w 157"/>
                <a:gd name="T3" fmla="*/ 39 h 39"/>
                <a:gd name="T4" fmla="*/ 157 w 157"/>
                <a:gd name="T5" fmla="*/ 20 h 39"/>
                <a:gd name="T6" fmla="*/ 137 w 157"/>
                <a:gd name="T7" fmla="*/ 0 h 39"/>
                <a:gd name="T8" fmla="*/ 20 w 157"/>
                <a:gd name="T9" fmla="*/ 0 h 39"/>
                <a:gd name="T10" fmla="*/ 0 w 157"/>
                <a:gd name="T11" fmla="*/ 20 h 39"/>
                <a:gd name="T12" fmla="*/ 20 w 15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20" y="39"/>
                  </a:moveTo>
                  <a:cubicBezTo>
                    <a:pt x="137" y="39"/>
                    <a:pt x="137" y="39"/>
                    <a:pt x="137" y="39"/>
                  </a:cubicBezTo>
                  <a:cubicBezTo>
                    <a:pt x="148" y="39"/>
                    <a:pt x="157" y="30"/>
                    <a:pt x="157" y="20"/>
                  </a:cubicBezTo>
                  <a:cubicBezTo>
                    <a:pt x="157" y="9"/>
                    <a:pt x="148" y="0"/>
                    <a:pt x="137" y="0"/>
                  </a:cubicBezTo>
                  <a:cubicBezTo>
                    <a:pt x="20" y="0"/>
                    <a:pt x="20" y="0"/>
                    <a:pt x="20" y="0"/>
                  </a:cubicBezTo>
                  <a:cubicBezTo>
                    <a:pt x="9" y="0"/>
                    <a:pt x="0" y="9"/>
                    <a:pt x="0" y="20"/>
                  </a:cubicBezTo>
                  <a:cubicBezTo>
                    <a:pt x="0" y="30"/>
                    <a:pt x="9" y="39"/>
                    <a:pt x="20" y="39"/>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86" name="Group 85"/>
          <p:cNvGrpSpPr/>
          <p:nvPr/>
        </p:nvGrpSpPr>
        <p:grpSpPr>
          <a:xfrm>
            <a:off x="1518324" y="3433329"/>
            <a:ext cx="454465" cy="458001"/>
            <a:chOff x="2066925" y="3786188"/>
            <a:chExt cx="407988" cy="411162"/>
          </a:xfrm>
          <a:solidFill>
            <a:schemeClr val="tx1"/>
          </a:solidFill>
        </p:grpSpPr>
        <p:sp>
          <p:nvSpPr>
            <p:cNvPr id="87" name="Freeform 75"/>
            <p:cNvSpPr>
              <a:spLocks noEditPoints="1"/>
            </p:cNvSpPr>
            <p:nvPr/>
          </p:nvSpPr>
          <p:spPr bwMode="auto">
            <a:xfrm>
              <a:off x="2179638" y="3892550"/>
              <a:ext cx="182563" cy="184150"/>
            </a:xfrm>
            <a:custGeom>
              <a:avLst/>
              <a:gdLst>
                <a:gd name="T0" fmla="*/ 119 w 239"/>
                <a:gd name="T1" fmla="*/ 0 h 239"/>
                <a:gd name="T2" fmla="*/ 239 w 239"/>
                <a:gd name="T3" fmla="*/ 119 h 239"/>
                <a:gd name="T4" fmla="*/ 120 w 239"/>
                <a:gd name="T5" fmla="*/ 239 h 239"/>
                <a:gd name="T6" fmla="*/ 0 w 239"/>
                <a:gd name="T7" fmla="*/ 120 h 239"/>
                <a:gd name="T8" fmla="*/ 119 w 239"/>
                <a:gd name="T9" fmla="*/ 0 h 239"/>
                <a:gd name="T10" fmla="*/ 137 w 239"/>
                <a:gd name="T11" fmla="*/ 48 h 239"/>
                <a:gd name="T12" fmla="*/ 137 w 239"/>
                <a:gd name="T13" fmla="*/ 36 h 239"/>
                <a:gd name="T14" fmla="*/ 111 w 239"/>
                <a:gd name="T15" fmla="*/ 36 h 239"/>
                <a:gd name="T16" fmla="*/ 111 w 239"/>
                <a:gd name="T17" fmla="*/ 48 h 239"/>
                <a:gd name="T18" fmla="*/ 84 w 239"/>
                <a:gd name="T19" fmla="*/ 63 h 239"/>
                <a:gd name="T20" fmla="*/ 75 w 239"/>
                <a:gd name="T21" fmla="*/ 86 h 239"/>
                <a:gd name="T22" fmla="*/ 81 w 239"/>
                <a:gd name="T23" fmla="*/ 110 h 239"/>
                <a:gd name="T24" fmla="*/ 100 w 239"/>
                <a:gd name="T25" fmla="*/ 124 h 239"/>
                <a:gd name="T26" fmla="*/ 106 w 239"/>
                <a:gd name="T27" fmla="*/ 127 h 239"/>
                <a:gd name="T28" fmla="*/ 111 w 239"/>
                <a:gd name="T29" fmla="*/ 129 h 239"/>
                <a:gd name="T30" fmla="*/ 111 w 239"/>
                <a:gd name="T31" fmla="*/ 167 h 239"/>
                <a:gd name="T32" fmla="*/ 101 w 239"/>
                <a:gd name="T33" fmla="*/ 159 h 239"/>
                <a:gd name="T34" fmla="*/ 98 w 239"/>
                <a:gd name="T35" fmla="*/ 145 h 239"/>
                <a:gd name="T36" fmla="*/ 72 w 239"/>
                <a:gd name="T37" fmla="*/ 145 h 239"/>
                <a:gd name="T38" fmla="*/ 81 w 239"/>
                <a:gd name="T39" fmla="*/ 174 h 239"/>
                <a:gd name="T40" fmla="*/ 111 w 239"/>
                <a:gd name="T41" fmla="*/ 193 h 239"/>
                <a:gd name="T42" fmla="*/ 111 w 239"/>
                <a:gd name="T43" fmla="*/ 206 h 239"/>
                <a:gd name="T44" fmla="*/ 137 w 239"/>
                <a:gd name="T45" fmla="*/ 206 h 239"/>
                <a:gd name="T46" fmla="*/ 137 w 239"/>
                <a:gd name="T47" fmla="*/ 193 h 239"/>
                <a:gd name="T48" fmla="*/ 165 w 239"/>
                <a:gd name="T49" fmla="*/ 180 h 239"/>
                <a:gd name="T50" fmla="*/ 176 w 239"/>
                <a:gd name="T51" fmla="*/ 155 h 239"/>
                <a:gd name="T52" fmla="*/ 171 w 239"/>
                <a:gd name="T53" fmla="*/ 132 h 239"/>
                <a:gd name="T54" fmla="*/ 152 w 239"/>
                <a:gd name="T55" fmla="*/ 117 h 239"/>
                <a:gd name="T56" fmla="*/ 144 w 239"/>
                <a:gd name="T57" fmla="*/ 113 h 239"/>
                <a:gd name="T58" fmla="*/ 137 w 239"/>
                <a:gd name="T59" fmla="*/ 111 h 239"/>
                <a:gd name="T60" fmla="*/ 137 w 239"/>
                <a:gd name="T61" fmla="*/ 72 h 239"/>
                <a:gd name="T62" fmla="*/ 145 w 239"/>
                <a:gd name="T63" fmla="*/ 81 h 239"/>
                <a:gd name="T64" fmla="*/ 147 w 239"/>
                <a:gd name="T65" fmla="*/ 92 h 239"/>
                <a:gd name="T66" fmla="*/ 171 w 239"/>
                <a:gd name="T67" fmla="*/ 92 h 239"/>
                <a:gd name="T68" fmla="*/ 164 w 239"/>
                <a:gd name="T69" fmla="*/ 68 h 239"/>
                <a:gd name="T70" fmla="*/ 137 w 239"/>
                <a:gd name="T71" fmla="*/ 48 h 239"/>
                <a:gd name="T72" fmla="*/ 137 w 239"/>
                <a:gd name="T73" fmla="*/ 168 h 239"/>
                <a:gd name="T74" fmla="*/ 146 w 239"/>
                <a:gd name="T75" fmla="*/ 163 h 239"/>
                <a:gd name="T76" fmla="*/ 150 w 239"/>
                <a:gd name="T77" fmla="*/ 155 h 239"/>
                <a:gd name="T78" fmla="*/ 148 w 239"/>
                <a:gd name="T79" fmla="*/ 144 h 239"/>
                <a:gd name="T80" fmla="*/ 139 w 239"/>
                <a:gd name="T81" fmla="*/ 137 h 239"/>
                <a:gd name="T82" fmla="*/ 138 w 239"/>
                <a:gd name="T83" fmla="*/ 137 h 239"/>
                <a:gd name="T84" fmla="*/ 137 w 239"/>
                <a:gd name="T85" fmla="*/ 136 h 239"/>
                <a:gd name="T86" fmla="*/ 137 w 239"/>
                <a:gd name="T87" fmla="*/ 168 h 239"/>
                <a:gd name="T88" fmla="*/ 102 w 239"/>
                <a:gd name="T89" fmla="*/ 78 h 239"/>
                <a:gd name="T90" fmla="*/ 99 w 239"/>
                <a:gd name="T91" fmla="*/ 88 h 239"/>
                <a:gd name="T92" fmla="*/ 103 w 239"/>
                <a:gd name="T93" fmla="*/ 97 h 239"/>
                <a:gd name="T94" fmla="*/ 111 w 239"/>
                <a:gd name="T95" fmla="*/ 104 h 239"/>
                <a:gd name="T96" fmla="*/ 111 w 239"/>
                <a:gd name="T97" fmla="*/ 71 h 239"/>
                <a:gd name="T98" fmla="*/ 102 w 239"/>
                <a:gd name="T99" fmla="*/ 7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239">
                  <a:moveTo>
                    <a:pt x="119" y="0"/>
                  </a:moveTo>
                  <a:cubicBezTo>
                    <a:pt x="185" y="0"/>
                    <a:pt x="239" y="53"/>
                    <a:pt x="239" y="119"/>
                  </a:cubicBezTo>
                  <a:cubicBezTo>
                    <a:pt x="239" y="185"/>
                    <a:pt x="186" y="239"/>
                    <a:pt x="120" y="239"/>
                  </a:cubicBezTo>
                  <a:cubicBezTo>
                    <a:pt x="54" y="239"/>
                    <a:pt x="0" y="186"/>
                    <a:pt x="0" y="120"/>
                  </a:cubicBezTo>
                  <a:cubicBezTo>
                    <a:pt x="0" y="54"/>
                    <a:pt x="53" y="0"/>
                    <a:pt x="119" y="0"/>
                  </a:cubicBezTo>
                  <a:close/>
                  <a:moveTo>
                    <a:pt x="137" y="48"/>
                  </a:moveTo>
                  <a:cubicBezTo>
                    <a:pt x="137" y="36"/>
                    <a:pt x="137" y="36"/>
                    <a:pt x="137" y="36"/>
                  </a:cubicBezTo>
                  <a:cubicBezTo>
                    <a:pt x="111" y="36"/>
                    <a:pt x="111" y="36"/>
                    <a:pt x="111" y="36"/>
                  </a:cubicBezTo>
                  <a:cubicBezTo>
                    <a:pt x="111" y="48"/>
                    <a:pt x="111" y="48"/>
                    <a:pt x="111" y="48"/>
                  </a:cubicBezTo>
                  <a:cubicBezTo>
                    <a:pt x="99" y="51"/>
                    <a:pt x="90" y="56"/>
                    <a:pt x="84" y="63"/>
                  </a:cubicBezTo>
                  <a:cubicBezTo>
                    <a:pt x="78" y="71"/>
                    <a:pt x="75" y="78"/>
                    <a:pt x="75" y="86"/>
                  </a:cubicBezTo>
                  <a:cubicBezTo>
                    <a:pt x="74" y="95"/>
                    <a:pt x="76" y="103"/>
                    <a:pt x="81" y="110"/>
                  </a:cubicBezTo>
                  <a:cubicBezTo>
                    <a:pt x="85" y="116"/>
                    <a:pt x="92" y="121"/>
                    <a:pt x="100" y="124"/>
                  </a:cubicBezTo>
                  <a:cubicBezTo>
                    <a:pt x="102" y="125"/>
                    <a:pt x="104" y="126"/>
                    <a:pt x="106" y="127"/>
                  </a:cubicBezTo>
                  <a:cubicBezTo>
                    <a:pt x="108" y="127"/>
                    <a:pt x="109" y="128"/>
                    <a:pt x="111" y="129"/>
                  </a:cubicBezTo>
                  <a:cubicBezTo>
                    <a:pt x="111" y="167"/>
                    <a:pt x="111" y="167"/>
                    <a:pt x="111" y="167"/>
                  </a:cubicBezTo>
                  <a:cubicBezTo>
                    <a:pt x="107" y="166"/>
                    <a:pt x="104" y="163"/>
                    <a:pt x="101" y="159"/>
                  </a:cubicBezTo>
                  <a:cubicBezTo>
                    <a:pt x="99" y="156"/>
                    <a:pt x="98" y="151"/>
                    <a:pt x="98" y="145"/>
                  </a:cubicBezTo>
                  <a:cubicBezTo>
                    <a:pt x="72" y="145"/>
                    <a:pt x="72" y="145"/>
                    <a:pt x="72" y="145"/>
                  </a:cubicBezTo>
                  <a:cubicBezTo>
                    <a:pt x="72" y="154"/>
                    <a:pt x="75" y="164"/>
                    <a:pt x="81" y="174"/>
                  </a:cubicBezTo>
                  <a:cubicBezTo>
                    <a:pt x="87" y="184"/>
                    <a:pt x="97" y="190"/>
                    <a:pt x="111" y="193"/>
                  </a:cubicBezTo>
                  <a:cubicBezTo>
                    <a:pt x="111" y="206"/>
                    <a:pt x="111" y="206"/>
                    <a:pt x="111" y="206"/>
                  </a:cubicBezTo>
                  <a:cubicBezTo>
                    <a:pt x="137" y="206"/>
                    <a:pt x="137" y="206"/>
                    <a:pt x="137" y="206"/>
                  </a:cubicBezTo>
                  <a:cubicBezTo>
                    <a:pt x="137" y="193"/>
                    <a:pt x="137" y="193"/>
                    <a:pt x="137" y="193"/>
                  </a:cubicBezTo>
                  <a:cubicBezTo>
                    <a:pt x="149" y="191"/>
                    <a:pt x="158" y="187"/>
                    <a:pt x="165" y="180"/>
                  </a:cubicBezTo>
                  <a:cubicBezTo>
                    <a:pt x="171" y="173"/>
                    <a:pt x="175" y="165"/>
                    <a:pt x="176" y="155"/>
                  </a:cubicBezTo>
                  <a:cubicBezTo>
                    <a:pt x="177" y="146"/>
                    <a:pt x="175" y="139"/>
                    <a:pt x="171" y="132"/>
                  </a:cubicBezTo>
                  <a:cubicBezTo>
                    <a:pt x="166" y="125"/>
                    <a:pt x="160" y="120"/>
                    <a:pt x="152" y="117"/>
                  </a:cubicBezTo>
                  <a:cubicBezTo>
                    <a:pt x="149" y="115"/>
                    <a:pt x="147" y="114"/>
                    <a:pt x="144" y="113"/>
                  </a:cubicBezTo>
                  <a:cubicBezTo>
                    <a:pt x="142" y="112"/>
                    <a:pt x="139" y="112"/>
                    <a:pt x="137" y="111"/>
                  </a:cubicBezTo>
                  <a:cubicBezTo>
                    <a:pt x="137" y="72"/>
                    <a:pt x="137" y="72"/>
                    <a:pt x="137" y="72"/>
                  </a:cubicBezTo>
                  <a:cubicBezTo>
                    <a:pt x="140" y="74"/>
                    <a:pt x="143" y="77"/>
                    <a:pt x="145" y="81"/>
                  </a:cubicBezTo>
                  <a:cubicBezTo>
                    <a:pt x="146" y="84"/>
                    <a:pt x="147" y="88"/>
                    <a:pt x="147" y="92"/>
                  </a:cubicBezTo>
                  <a:cubicBezTo>
                    <a:pt x="171" y="92"/>
                    <a:pt x="171" y="92"/>
                    <a:pt x="171" y="92"/>
                  </a:cubicBezTo>
                  <a:cubicBezTo>
                    <a:pt x="171" y="86"/>
                    <a:pt x="169" y="78"/>
                    <a:pt x="164" y="68"/>
                  </a:cubicBezTo>
                  <a:cubicBezTo>
                    <a:pt x="159" y="58"/>
                    <a:pt x="150" y="51"/>
                    <a:pt x="137" y="48"/>
                  </a:cubicBezTo>
                  <a:close/>
                  <a:moveTo>
                    <a:pt x="137" y="168"/>
                  </a:moveTo>
                  <a:cubicBezTo>
                    <a:pt x="141" y="167"/>
                    <a:pt x="144" y="165"/>
                    <a:pt x="146" y="163"/>
                  </a:cubicBezTo>
                  <a:cubicBezTo>
                    <a:pt x="148" y="161"/>
                    <a:pt x="149" y="158"/>
                    <a:pt x="150" y="155"/>
                  </a:cubicBezTo>
                  <a:cubicBezTo>
                    <a:pt x="150" y="151"/>
                    <a:pt x="150" y="147"/>
                    <a:pt x="148" y="144"/>
                  </a:cubicBezTo>
                  <a:cubicBezTo>
                    <a:pt x="146" y="141"/>
                    <a:pt x="143" y="139"/>
                    <a:pt x="139" y="137"/>
                  </a:cubicBezTo>
                  <a:cubicBezTo>
                    <a:pt x="139" y="137"/>
                    <a:pt x="138" y="137"/>
                    <a:pt x="138" y="137"/>
                  </a:cubicBezTo>
                  <a:cubicBezTo>
                    <a:pt x="138" y="136"/>
                    <a:pt x="137" y="136"/>
                    <a:pt x="137" y="136"/>
                  </a:cubicBezTo>
                  <a:lnTo>
                    <a:pt x="137" y="168"/>
                  </a:lnTo>
                  <a:close/>
                  <a:moveTo>
                    <a:pt x="102" y="78"/>
                  </a:moveTo>
                  <a:cubicBezTo>
                    <a:pt x="100" y="81"/>
                    <a:pt x="99" y="84"/>
                    <a:pt x="99" y="88"/>
                  </a:cubicBezTo>
                  <a:cubicBezTo>
                    <a:pt x="99" y="92"/>
                    <a:pt x="100" y="95"/>
                    <a:pt x="103" y="97"/>
                  </a:cubicBezTo>
                  <a:cubicBezTo>
                    <a:pt x="105" y="100"/>
                    <a:pt x="108" y="102"/>
                    <a:pt x="111" y="104"/>
                  </a:cubicBezTo>
                  <a:cubicBezTo>
                    <a:pt x="111" y="71"/>
                    <a:pt x="111" y="71"/>
                    <a:pt x="111" y="71"/>
                  </a:cubicBezTo>
                  <a:cubicBezTo>
                    <a:pt x="107" y="73"/>
                    <a:pt x="104" y="76"/>
                    <a:pt x="102" y="78"/>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8" name="Freeform 76"/>
            <p:cNvSpPr>
              <a:spLocks/>
            </p:cNvSpPr>
            <p:nvPr/>
          </p:nvSpPr>
          <p:spPr bwMode="auto">
            <a:xfrm>
              <a:off x="2066925" y="3786188"/>
              <a:ext cx="404813" cy="190500"/>
            </a:xfrm>
            <a:custGeom>
              <a:avLst/>
              <a:gdLst>
                <a:gd name="T0" fmla="*/ 54 w 525"/>
                <a:gd name="T1" fmla="*/ 248 h 248"/>
                <a:gd name="T2" fmla="*/ 0 w 525"/>
                <a:gd name="T3" fmla="*/ 241 h 248"/>
                <a:gd name="T4" fmla="*/ 265 w 525"/>
                <a:gd name="T5" fmla="*/ 0 h 248"/>
                <a:gd name="T6" fmla="*/ 483 w 525"/>
                <a:gd name="T7" fmla="*/ 114 h 248"/>
                <a:gd name="T8" fmla="*/ 514 w 525"/>
                <a:gd name="T9" fmla="*/ 93 h 248"/>
                <a:gd name="T10" fmla="*/ 525 w 525"/>
                <a:gd name="T11" fmla="*/ 99 h 248"/>
                <a:gd name="T12" fmla="*/ 525 w 525"/>
                <a:gd name="T13" fmla="*/ 214 h 248"/>
                <a:gd name="T14" fmla="*/ 511 w 525"/>
                <a:gd name="T15" fmla="*/ 224 h 248"/>
                <a:gd name="T16" fmla="*/ 403 w 525"/>
                <a:gd name="T17" fmla="*/ 184 h 248"/>
                <a:gd name="T18" fmla="*/ 401 w 525"/>
                <a:gd name="T19" fmla="*/ 172 h 248"/>
                <a:gd name="T20" fmla="*/ 438 w 525"/>
                <a:gd name="T21" fmla="*/ 145 h 248"/>
                <a:gd name="T22" fmla="*/ 265 w 525"/>
                <a:gd name="T23" fmla="*/ 55 h 248"/>
                <a:gd name="T24" fmla="*/ 54 w 525"/>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54" y="248"/>
                  </a:moveTo>
                  <a:cubicBezTo>
                    <a:pt x="0" y="241"/>
                    <a:pt x="0" y="241"/>
                    <a:pt x="0" y="241"/>
                  </a:cubicBezTo>
                  <a:cubicBezTo>
                    <a:pt x="13" y="106"/>
                    <a:pt x="127" y="0"/>
                    <a:pt x="265" y="0"/>
                  </a:cubicBezTo>
                  <a:cubicBezTo>
                    <a:pt x="355" y="1"/>
                    <a:pt x="435" y="46"/>
                    <a:pt x="483" y="114"/>
                  </a:cubicBezTo>
                  <a:cubicBezTo>
                    <a:pt x="514" y="93"/>
                    <a:pt x="514" y="93"/>
                    <a:pt x="514" y="93"/>
                  </a:cubicBezTo>
                  <a:cubicBezTo>
                    <a:pt x="520" y="89"/>
                    <a:pt x="525" y="92"/>
                    <a:pt x="525" y="99"/>
                  </a:cubicBezTo>
                  <a:cubicBezTo>
                    <a:pt x="525" y="214"/>
                    <a:pt x="525" y="214"/>
                    <a:pt x="525" y="214"/>
                  </a:cubicBezTo>
                  <a:cubicBezTo>
                    <a:pt x="525" y="222"/>
                    <a:pt x="519" y="226"/>
                    <a:pt x="511" y="224"/>
                  </a:cubicBezTo>
                  <a:cubicBezTo>
                    <a:pt x="403" y="184"/>
                    <a:pt x="403" y="184"/>
                    <a:pt x="403" y="184"/>
                  </a:cubicBezTo>
                  <a:cubicBezTo>
                    <a:pt x="396" y="181"/>
                    <a:pt x="395" y="176"/>
                    <a:pt x="401" y="172"/>
                  </a:cubicBezTo>
                  <a:cubicBezTo>
                    <a:pt x="438" y="145"/>
                    <a:pt x="438" y="145"/>
                    <a:pt x="438" y="145"/>
                  </a:cubicBezTo>
                  <a:cubicBezTo>
                    <a:pt x="400" y="91"/>
                    <a:pt x="337" y="55"/>
                    <a:pt x="265" y="55"/>
                  </a:cubicBezTo>
                  <a:cubicBezTo>
                    <a:pt x="155" y="55"/>
                    <a:pt x="64" y="139"/>
                    <a:pt x="54" y="248"/>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9" name="Freeform 77"/>
            <p:cNvSpPr>
              <a:spLocks/>
            </p:cNvSpPr>
            <p:nvPr/>
          </p:nvSpPr>
          <p:spPr bwMode="auto">
            <a:xfrm>
              <a:off x="2071688" y="4006850"/>
              <a:ext cx="403225" cy="190500"/>
            </a:xfrm>
            <a:custGeom>
              <a:avLst/>
              <a:gdLst>
                <a:gd name="T0" fmla="*/ 471 w 525"/>
                <a:gd name="T1" fmla="*/ 0 h 248"/>
                <a:gd name="T2" fmla="*/ 260 w 525"/>
                <a:gd name="T3" fmla="*/ 193 h 248"/>
                <a:gd name="T4" fmla="*/ 87 w 525"/>
                <a:gd name="T5" fmla="*/ 103 h 248"/>
                <a:gd name="T6" fmla="*/ 124 w 525"/>
                <a:gd name="T7" fmla="*/ 76 h 248"/>
                <a:gd name="T8" fmla="*/ 122 w 525"/>
                <a:gd name="T9" fmla="*/ 64 h 248"/>
                <a:gd name="T10" fmla="*/ 14 w 525"/>
                <a:gd name="T11" fmla="*/ 24 h 248"/>
                <a:gd name="T12" fmla="*/ 0 w 525"/>
                <a:gd name="T13" fmla="*/ 34 h 248"/>
                <a:gd name="T14" fmla="*/ 0 w 525"/>
                <a:gd name="T15" fmla="*/ 148 h 248"/>
                <a:gd name="T16" fmla="*/ 11 w 525"/>
                <a:gd name="T17" fmla="*/ 155 h 248"/>
                <a:gd name="T18" fmla="*/ 42 w 525"/>
                <a:gd name="T19" fmla="*/ 134 h 248"/>
                <a:gd name="T20" fmla="*/ 260 w 525"/>
                <a:gd name="T21" fmla="*/ 248 h 248"/>
                <a:gd name="T22" fmla="*/ 525 w 525"/>
                <a:gd name="T23" fmla="*/ 7 h 248"/>
                <a:gd name="T24" fmla="*/ 471 w 525"/>
                <a:gd name="T25"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471" y="0"/>
                  </a:moveTo>
                  <a:cubicBezTo>
                    <a:pt x="462" y="108"/>
                    <a:pt x="371" y="193"/>
                    <a:pt x="260" y="193"/>
                  </a:cubicBezTo>
                  <a:cubicBezTo>
                    <a:pt x="188" y="193"/>
                    <a:pt x="125" y="157"/>
                    <a:pt x="87" y="103"/>
                  </a:cubicBezTo>
                  <a:cubicBezTo>
                    <a:pt x="124" y="76"/>
                    <a:pt x="124" y="76"/>
                    <a:pt x="124" y="76"/>
                  </a:cubicBezTo>
                  <a:cubicBezTo>
                    <a:pt x="130" y="72"/>
                    <a:pt x="129" y="67"/>
                    <a:pt x="122" y="64"/>
                  </a:cubicBezTo>
                  <a:cubicBezTo>
                    <a:pt x="14" y="24"/>
                    <a:pt x="14" y="24"/>
                    <a:pt x="14" y="24"/>
                  </a:cubicBezTo>
                  <a:cubicBezTo>
                    <a:pt x="6" y="22"/>
                    <a:pt x="0" y="26"/>
                    <a:pt x="0" y="34"/>
                  </a:cubicBezTo>
                  <a:cubicBezTo>
                    <a:pt x="0" y="148"/>
                    <a:pt x="0" y="148"/>
                    <a:pt x="0" y="148"/>
                  </a:cubicBezTo>
                  <a:cubicBezTo>
                    <a:pt x="0" y="156"/>
                    <a:pt x="5" y="159"/>
                    <a:pt x="11" y="155"/>
                  </a:cubicBezTo>
                  <a:cubicBezTo>
                    <a:pt x="42" y="134"/>
                    <a:pt x="42" y="134"/>
                    <a:pt x="42" y="134"/>
                  </a:cubicBezTo>
                  <a:cubicBezTo>
                    <a:pt x="90" y="202"/>
                    <a:pt x="170" y="247"/>
                    <a:pt x="260" y="248"/>
                  </a:cubicBezTo>
                  <a:cubicBezTo>
                    <a:pt x="398" y="248"/>
                    <a:pt x="512" y="142"/>
                    <a:pt x="525" y="7"/>
                  </a:cubicBezTo>
                  <a:lnTo>
                    <a:pt x="471"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90" name="Group 89"/>
          <p:cNvGrpSpPr/>
          <p:nvPr/>
        </p:nvGrpSpPr>
        <p:grpSpPr>
          <a:xfrm>
            <a:off x="609976" y="3413877"/>
            <a:ext cx="496905" cy="496905"/>
            <a:chOff x="1200150" y="3768725"/>
            <a:chExt cx="446088" cy="446088"/>
          </a:xfrm>
          <a:solidFill>
            <a:schemeClr val="tx1"/>
          </a:solidFill>
        </p:grpSpPr>
        <p:sp>
          <p:nvSpPr>
            <p:cNvPr id="91" name="Freeform 78"/>
            <p:cNvSpPr>
              <a:spLocks/>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2" name="Freeform 79"/>
            <p:cNvSpPr>
              <a:spLocks/>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3" name="Freeform 80"/>
            <p:cNvSpPr>
              <a:spLocks/>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94" name="Group 93"/>
          <p:cNvGrpSpPr/>
          <p:nvPr/>
        </p:nvGrpSpPr>
        <p:grpSpPr>
          <a:xfrm>
            <a:off x="2133211" y="4277878"/>
            <a:ext cx="640141" cy="339523"/>
            <a:chOff x="2832100" y="4686300"/>
            <a:chExt cx="574676" cy="304801"/>
          </a:xfrm>
          <a:solidFill>
            <a:schemeClr val="tx1"/>
          </a:solidFill>
        </p:grpSpPr>
        <p:sp>
          <p:nvSpPr>
            <p:cNvPr id="95" name="Freeform 81"/>
            <p:cNvSpPr>
              <a:spLocks noEditPoints="1"/>
            </p:cNvSpPr>
            <p:nvPr/>
          </p:nvSpPr>
          <p:spPr bwMode="auto">
            <a:xfrm>
              <a:off x="3051175" y="4686300"/>
              <a:ext cx="325438" cy="263525"/>
            </a:xfrm>
            <a:custGeom>
              <a:avLst/>
              <a:gdLst>
                <a:gd name="T0" fmla="*/ 380 w 424"/>
                <a:gd name="T1" fmla="*/ 73 h 342"/>
                <a:gd name="T2" fmla="*/ 341 w 424"/>
                <a:gd name="T3" fmla="*/ 96 h 342"/>
                <a:gd name="T4" fmla="*/ 324 w 424"/>
                <a:gd name="T5" fmla="*/ 134 h 342"/>
                <a:gd name="T6" fmla="*/ 308 w 424"/>
                <a:gd name="T7" fmla="*/ 214 h 342"/>
                <a:gd name="T8" fmla="*/ 256 w 424"/>
                <a:gd name="T9" fmla="*/ 183 h 342"/>
                <a:gd name="T10" fmla="*/ 172 w 424"/>
                <a:gd name="T11" fmla="*/ 174 h 342"/>
                <a:gd name="T12" fmla="*/ 147 w 424"/>
                <a:gd name="T13" fmla="*/ 202 h 342"/>
                <a:gd name="T14" fmla="*/ 76 w 424"/>
                <a:gd name="T15" fmla="*/ 297 h 342"/>
                <a:gd name="T16" fmla="*/ 13 w 424"/>
                <a:gd name="T17" fmla="*/ 166 h 342"/>
                <a:gd name="T18" fmla="*/ 67 w 424"/>
                <a:gd name="T19" fmla="*/ 83 h 342"/>
                <a:gd name="T20" fmla="*/ 119 w 424"/>
                <a:gd name="T21" fmla="*/ 63 h 342"/>
                <a:gd name="T22" fmla="*/ 180 w 424"/>
                <a:gd name="T23" fmla="*/ 54 h 342"/>
                <a:gd name="T24" fmla="*/ 239 w 424"/>
                <a:gd name="T25" fmla="*/ 21 h 342"/>
                <a:gd name="T26" fmla="*/ 319 w 424"/>
                <a:gd name="T27" fmla="*/ 31 h 342"/>
                <a:gd name="T28" fmla="*/ 97 w 424"/>
                <a:gd name="T29" fmla="*/ 83 h 342"/>
                <a:gd name="T30" fmla="*/ 129 w 424"/>
                <a:gd name="T31" fmla="*/ 242 h 342"/>
                <a:gd name="T32" fmla="*/ 78 w 424"/>
                <a:gd name="T33" fmla="*/ 115 h 342"/>
                <a:gd name="T34" fmla="*/ 70 w 424"/>
                <a:gd name="T35" fmla="*/ 146 h 342"/>
                <a:gd name="T36" fmla="*/ 121 w 424"/>
                <a:gd name="T37" fmla="*/ 113 h 342"/>
                <a:gd name="T38" fmla="*/ 35 w 424"/>
                <a:gd name="T39" fmla="*/ 140 h 342"/>
                <a:gd name="T40" fmla="*/ 78 w 424"/>
                <a:gd name="T41" fmla="*/ 88 h 342"/>
                <a:gd name="T42" fmla="*/ 169 w 424"/>
                <a:gd name="T43" fmla="*/ 284 h 342"/>
                <a:gd name="T44" fmla="*/ 316 w 424"/>
                <a:gd name="T45" fmla="*/ 236 h 342"/>
                <a:gd name="T46" fmla="*/ 411 w 424"/>
                <a:gd name="T47" fmla="*/ 267 h 342"/>
                <a:gd name="T48" fmla="*/ 416 w 424"/>
                <a:gd name="T49" fmla="*/ 271 h 342"/>
                <a:gd name="T50" fmla="*/ 51 w 424"/>
                <a:gd name="T51" fmla="*/ 98 h 342"/>
                <a:gd name="T52" fmla="*/ 349 w 424"/>
                <a:gd name="T53" fmla="*/ 151 h 342"/>
                <a:gd name="T54" fmla="*/ 28 w 424"/>
                <a:gd name="T55" fmla="*/ 91 h 342"/>
                <a:gd name="T56" fmla="*/ 339 w 424"/>
                <a:gd name="T57" fmla="*/ 190 h 342"/>
                <a:gd name="T58" fmla="*/ 243 w 424"/>
                <a:gd name="T59" fmla="*/ 225 h 342"/>
                <a:gd name="T60" fmla="*/ 338 w 424"/>
                <a:gd name="T61" fmla="*/ 180 h 342"/>
                <a:gd name="T62" fmla="*/ 412 w 424"/>
                <a:gd name="T63" fmla="*/ 258 h 342"/>
                <a:gd name="T64" fmla="*/ 366 w 424"/>
                <a:gd name="T65" fmla="*/ 250 h 342"/>
                <a:gd name="T66" fmla="*/ 353 w 424"/>
                <a:gd name="T67" fmla="*/ 264 h 342"/>
                <a:gd name="T68" fmla="*/ 338 w 424"/>
                <a:gd name="T69" fmla="*/ 269 h 342"/>
                <a:gd name="T70" fmla="*/ 287 w 424"/>
                <a:gd name="T71" fmla="*/ 240 h 342"/>
                <a:gd name="T72" fmla="*/ 376 w 424"/>
                <a:gd name="T73" fmla="*/ 261 h 342"/>
                <a:gd name="T74" fmla="*/ 369 w 424"/>
                <a:gd name="T75" fmla="*/ 262 h 342"/>
                <a:gd name="T76" fmla="*/ 356 w 424"/>
                <a:gd name="T77" fmla="*/ 264 h 342"/>
                <a:gd name="T78" fmla="*/ 417 w 424"/>
                <a:gd name="T79" fmla="*/ 248 h 342"/>
                <a:gd name="T80" fmla="*/ 366 w 424"/>
                <a:gd name="T81" fmla="*/ 247 h 342"/>
                <a:gd name="T82" fmla="*/ 344 w 424"/>
                <a:gd name="T83" fmla="*/ 173 h 342"/>
                <a:gd name="T84" fmla="*/ 422 w 424"/>
                <a:gd name="T85" fmla="*/ 273 h 342"/>
                <a:gd name="T86" fmla="*/ 341 w 424"/>
                <a:gd name="T87" fmla="*/ 227 h 342"/>
                <a:gd name="T88" fmla="*/ 347 w 424"/>
                <a:gd name="T89" fmla="*/ 207 h 342"/>
                <a:gd name="T90" fmla="*/ 364 w 424"/>
                <a:gd name="T91" fmla="*/ 241 h 342"/>
                <a:gd name="T92" fmla="*/ 346 w 424"/>
                <a:gd name="T93" fmla="*/ 243 h 342"/>
                <a:gd name="T94" fmla="*/ 417 w 424"/>
                <a:gd name="T95" fmla="*/ 265 h 342"/>
                <a:gd name="T96" fmla="*/ 361 w 424"/>
                <a:gd name="T97" fmla="*/ 264 h 342"/>
                <a:gd name="T98" fmla="*/ 308 w 424"/>
                <a:gd name="T99" fmla="*/ 233 h 342"/>
                <a:gd name="T100" fmla="*/ 380 w 424"/>
                <a:gd name="T101" fmla="*/ 246 h 342"/>
                <a:gd name="T102" fmla="*/ 67 w 424"/>
                <a:gd name="T103" fmla="*/ 231 h 342"/>
                <a:gd name="T104" fmla="*/ 421 w 424"/>
                <a:gd name="T105" fmla="*/ 267 h 342"/>
                <a:gd name="T106" fmla="*/ 80 w 424"/>
                <a:gd name="T107" fmla="*/ 89 h 342"/>
                <a:gd name="T108" fmla="*/ 103 w 424"/>
                <a:gd name="T109" fmla="*/ 143 h 342"/>
                <a:gd name="T110" fmla="*/ 56 w 424"/>
                <a:gd name="T111" fmla="*/ 130 h 342"/>
                <a:gd name="T112" fmla="*/ 103 w 424"/>
                <a:gd name="T113" fmla="*/ 137 h 342"/>
                <a:gd name="T114" fmla="*/ 376 w 424"/>
                <a:gd name="T115" fmla="*/ 107 h 342"/>
                <a:gd name="T116" fmla="*/ 162 w 424"/>
                <a:gd name="T117" fmla="*/ 24 h 342"/>
                <a:gd name="T118" fmla="*/ 150 w 424"/>
                <a:gd name="T119" fmla="*/ 3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4" h="342">
                  <a:moveTo>
                    <a:pt x="319" y="133"/>
                  </a:moveTo>
                  <a:cubicBezTo>
                    <a:pt x="319" y="133"/>
                    <a:pt x="319" y="133"/>
                    <a:pt x="319" y="133"/>
                  </a:cubicBezTo>
                  <a:close/>
                  <a:moveTo>
                    <a:pt x="66" y="105"/>
                  </a:moveTo>
                  <a:cubicBezTo>
                    <a:pt x="66" y="105"/>
                    <a:pt x="66" y="105"/>
                    <a:pt x="66" y="105"/>
                  </a:cubicBezTo>
                  <a:close/>
                  <a:moveTo>
                    <a:pt x="80" y="207"/>
                  </a:moveTo>
                  <a:cubicBezTo>
                    <a:pt x="80" y="208"/>
                    <a:pt x="80" y="207"/>
                    <a:pt x="80" y="207"/>
                  </a:cubicBezTo>
                  <a:close/>
                  <a:moveTo>
                    <a:pt x="412" y="39"/>
                  </a:moveTo>
                  <a:cubicBezTo>
                    <a:pt x="412" y="39"/>
                    <a:pt x="413" y="43"/>
                    <a:pt x="414" y="43"/>
                  </a:cubicBezTo>
                  <a:cubicBezTo>
                    <a:pt x="411" y="46"/>
                    <a:pt x="404" y="47"/>
                    <a:pt x="401" y="44"/>
                  </a:cubicBezTo>
                  <a:cubicBezTo>
                    <a:pt x="399" y="41"/>
                    <a:pt x="396" y="44"/>
                    <a:pt x="393" y="45"/>
                  </a:cubicBezTo>
                  <a:cubicBezTo>
                    <a:pt x="390" y="43"/>
                    <a:pt x="392" y="47"/>
                    <a:pt x="389" y="43"/>
                  </a:cubicBezTo>
                  <a:cubicBezTo>
                    <a:pt x="388" y="43"/>
                    <a:pt x="391" y="47"/>
                    <a:pt x="391" y="48"/>
                  </a:cubicBezTo>
                  <a:cubicBezTo>
                    <a:pt x="390" y="50"/>
                    <a:pt x="389" y="52"/>
                    <a:pt x="387" y="53"/>
                  </a:cubicBezTo>
                  <a:cubicBezTo>
                    <a:pt x="389" y="53"/>
                    <a:pt x="399" y="60"/>
                    <a:pt x="396" y="62"/>
                  </a:cubicBezTo>
                  <a:cubicBezTo>
                    <a:pt x="396" y="62"/>
                    <a:pt x="391" y="63"/>
                    <a:pt x="391" y="63"/>
                  </a:cubicBezTo>
                  <a:cubicBezTo>
                    <a:pt x="387" y="65"/>
                    <a:pt x="384" y="73"/>
                    <a:pt x="382" y="75"/>
                  </a:cubicBezTo>
                  <a:cubicBezTo>
                    <a:pt x="382" y="74"/>
                    <a:pt x="380" y="74"/>
                    <a:pt x="380" y="73"/>
                  </a:cubicBezTo>
                  <a:cubicBezTo>
                    <a:pt x="379" y="73"/>
                    <a:pt x="375" y="74"/>
                    <a:pt x="375" y="74"/>
                  </a:cubicBezTo>
                  <a:cubicBezTo>
                    <a:pt x="369" y="76"/>
                    <a:pt x="371" y="80"/>
                    <a:pt x="374" y="84"/>
                  </a:cubicBezTo>
                  <a:cubicBezTo>
                    <a:pt x="374" y="85"/>
                    <a:pt x="377" y="86"/>
                    <a:pt x="378" y="87"/>
                  </a:cubicBezTo>
                  <a:cubicBezTo>
                    <a:pt x="377" y="87"/>
                    <a:pt x="374" y="90"/>
                    <a:pt x="377" y="90"/>
                  </a:cubicBezTo>
                  <a:cubicBezTo>
                    <a:pt x="378" y="91"/>
                    <a:pt x="378" y="91"/>
                    <a:pt x="379" y="92"/>
                  </a:cubicBezTo>
                  <a:cubicBezTo>
                    <a:pt x="378" y="92"/>
                    <a:pt x="378" y="103"/>
                    <a:pt x="377" y="103"/>
                  </a:cubicBezTo>
                  <a:cubicBezTo>
                    <a:pt x="373" y="101"/>
                    <a:pt x="369" y="96"/>
                    <a:pt x="366" y="92"/>
                  </a:cubicBezTo>
                  <a:cubicBezTo>
                    <a:pt x="363" y="89"/>
                    <a:pt x="364" y="85"/>
                    <a:pt x="362" y="83"/>
                  </a:cubicBezTo>
                  <a:cubicBezTo>
                    <a:pt x="365" y="81"/>
                    <a:pt x="367" y="65"/>
                    <a:pt x="364" y="66"/>
                  </a:cubicBezTo>
                  <a:cubicBezTo>
                    <a:pt x="365" y="66"/>
                    <a:pt x="363" y="72"/>
                    <a:pt x="362" y="73"/>
                  </a:cubicBezTo>
                  <a:cubicBezTo>
                    <a:pt x="358" y="70"/>
                    <a:pt x="360" y="69"/>
                    <a:pt x="354" y="70"/>
                  </a:cubicBezTo>
                  <a:cubicBezTo>
                    <a:pt x="349" y="71"/>
                    <a:pt x="356" y="78"/>
                    <a:pt x="356" y="78"/>
                  </a:cubicBezTo>
                  <a:cubicBezTo>
                    <a:pt x="354" y="83"/>
                    <a:pt x="342" y="75"/>
                    <a:pt x="339" y="79"/>
                  </a:cubicBezTo>
                  <a:cubicBezTo>
                    <a:pt x="337" y="82"/>
                    <a:pt x="332" y="77"/>
                    <a:pt x="331" y="82"/>
                  </a:cubicBezTo>
                  <a:cubicBezTo>
                    <a:pt x="330" y="85"/>
                    <a:pt x="329" y="89"/>
                    <a:pt x="328" y="92"/>
                  </a:cubicBezTo>
                  <a:cubicBezTo>
                    <a:pt x="328" y="92"/>
                    <a:pt x="335" y="96"/>
                    <a:pt x="336" y="96"/>
                  </a:cubicBezTo>
                  <a:cubicBezTo>
                    <a:pt x="337" y="96"/>
                    <a:pt x="337" y="92"/>
                    <a:pt x="341" y="96"/>
                  </a:cubicBezTo>
                  <a:cubicBezTo>
                    <a:pt x="344" y="98"/>
                    <a:pt x="342" y="96"/>
                    <a:pt x="344" y="96"/>
                  </a:cubicBezTo>
                  <a:cubicBezTo>
                    <a:pt x="344" y="95"/>
                    <a:pt x="344" y="95"/>
                    <a:pt x="343" y="94"/>
                  </a:cubicBezTo>
                  <a:cubicBezTo>
                    <a:pt x="345" y="94"/>
                    <a:pt x="354" y="107"/>
                    <a:pt x="356" y="108"/>
                  </a:cubicBezTo>
                  <a:cubicBezTo>
                    <a:pt x="355" y="108"/>
                    <a:pt x="354" y="109"/>
                    <a:pt x="354" y="109"/>
                  </a:cubicBezTo>
                  <a:cubicBezTo>
                    <a:pt x="353" y="110"/>
                    <a:pt x="358" y="116"/>
                    <a:pt x="359" y="116"/>
                  </a:cubicBezTo>
                  <a:cubicBezTo>
                    <a:pt x="357" y="116"/>
                    <a:pt x="358" y="115"/>
                    <a:pt x="356" y="117"/>
                  </a:cubicBezTo>
                  <a:cubicBezTo>
                    <a:pt x="352" y="116"/>
                    <a:pt x="351" y="104"/>
                    <a:pt x="345" y="102"/>
                  </a:cubicBezTo>
                  <a:cubicBezTo>
                    <a:pt x="346" y="103"/>
                    <a:pt x="348" y="110"/>
                    <a:pt x="349" y="111"/>
                  </a:cubicBezTo>
                  <a:cubicBezTo>
                    <a:pt x="347" y="115"/>
                    <a:pt x="349" y="120"/>
                    <a:pt x="347" y="123"/>
                  </a:cubicBezTo>
                  <a:cubicBezTo>
                    <a:pt x="347" y="123"/>
                    <a:pt x="347" y="123"/>
                    <a:pt x="347" y="123"/>
                  </a:cubicBezTo>
                  <a:cubicBezTo>
                    <a:pt x="346" y="124"/>
                    <a:pt x="345" y="124"/>
                    <a:pt x="344" y="125"/>
                  </a:cubicBezTo>
                  <a:cubicBezTo>
                    <a:pt x="343" y="125"/>
                    <a:pt x="336" y="125"/>
                    <a:pt x="339" y="129"/>
                  </a:cubicBezTo>
                  <a:cubicBezTo>
                    <a:pt x="340" y="130"/>
                    <a:pt x="338" y="131"/>
                    <a:pt x="337" y="132"/>
                  </a:cubicBezTo>
                  <a:cubicBezTo>
                    <a:pt x="336" y="133"/>
                    <a:pt x="340" y="136"/>
                    <a:pt x="340" y="136"/>
                  </a:cubicBezTo>
                  <a:cubicBezTo>
                    <a:pt x="343" y="138"/>
                    <a:pt x="348" y="150"/>
                    <a:pt x="341" y="147"/>
                  </a:cubicBezTo>
                  <a:cubicBezTo>
                    <a:pt x="343" y="146"/>
                    <a:pt x="330" y="132"/>
                    <a:pt x="330" y="132"/>
                  </a:cubicBezTo>
                  <a:cubicBezTo>
                    <a:pt x="328" y="131"/>
                    <a:pt x="325" y="135"/>
                    <a:pt x="324" y="134"/>
                  </a:cubicBezTo>
                  <a:cubicBezTo>
                    <a:pt x="324" y="132"/>
                    <a:pt x="324" y="132"/>
                    <a:pt x="324" y="130"/>
                  </a:cubicBezTo>
                  <a:cubicBezTo>
                    <a:pt x="321" y="128"/>
                    <a:pt x="317" y="134"/>
                    <a:pt x="318" y="135"/>
                  </a:cubicBezTo>
                  <a:cubicBezTo>
                    <a:pt x="320" y="137"/>
                    <a:pt x="330" y="139"/>
                    <a:pt x="329" y="140"/>
                  </a:cubicBezTo>
                  <a:cubicBezTo>
                    <a:pt x="326" y="140"/>
                    <a:pt x="325" y="142"/>
                    <a:pt x="325" y="145"/>
                  </a:cubicBezTo>
                  <a:cubicBezTo>
                    <a:pt x="329" y="147"/>
                    <a:pt x="332" y="152"/>
                    <a:pt x="334" y="155"/>
                  </a:cubicBezTo>
                  <a:cubicBezTo>
                    <a:pt x="334" y="156"/>
                    <a:pt x="333" y="156"/>
                    <a:pt x="333" y="157"/>
                  </a:cubicBezTo>
                  <a:cubicBezTo>
                    <a:pt x="333" y="158"/>
                    <a:pt x="336" y="158"/>
                    <a:pt x="336" y="158"/>
                  </a:cubicBezTo>
                  <a:cubicBezTo>
                    <a:pt x="336" y="159"/>
                    <a:pt x="334" y="158"/>
                    <a:pt x="336" y="160"/>
                  </a:cubicBezTo>
                  <a:cubicBezTo>
                    <a:pt x="337" y="161"/>
                    <a:pt x="335" y="165"/>
                    <a:pt x="334" y="166"/>
                  </a:cubicBezTo>
                  <a:cubicBezTo>
                    <a:pt x="334" y="166"/>
                    <a:pt x="332" y="173"/>
                    <a:pt x="332" y="173"/>
                  </a:cubicBezTo>
                  <a:cubicBezTo>
                    <a:pt x="329" y="176"/>
                    <a:pt x="324" y="180"/>
                    <a:pt x="320" y="180"/>
                  </a:cubicBezTo>
                  <a:cubicBezTo>
                    <a:pt x="316" y="181"/>
                    <a:pt x="314" y="181"/>
                    <a:pt x="314" y="185"/>
                  </a:cubicBezTo>
                  <a:cubicBezTo>
                    <a:pt x="313" y="185"/>
                    <a:pt x="312" y="185"/>
                    <a:pt x="313" y="185"/>
                  </a:cubicBezTo>
                  <a:cubicBezTo>
                    <a:pt x="311" y="184"/>
                    <a:pt x="312" y="184"/>
                    <a:pt x="311" y="184"/>
                  </a:cubicBezTo>
                  <a:cubicBezTo>
                    <a:pt x="310" y="182"/>
                    <a:pt x="311" y="182"/>
                    <a:pt x="308" y="182"/>
                  </a:cubicBezTo>
                  <a:cubicBezTo>
                    <a:pt x="297" y="188"/>
                    <a:pt x="307" y="192"/>
                    <a:pt x="311" y="198"/>
                  </a:cubicBezTo>
                  <a:cubicBezTo>
                    <a:pt x="319" y="203"/>
                    <a:pt x="311" y="211"/>
                    <a:pt x="308" y="214"/>
                  </a:cubicBezTo>
                  <a:cubicBezTo>
                    <a:pt x="306" y="215"/>
                    <a:pt x="306" y="217"/>
                    <a:pt x="304" y="218"/>
                  </a:cubicBezTo>
                  <a:cubicBezTo>
                    <a:pt x="304" y="217"/>
                    <a:pt x="302" y="213"/>
                    <a:pt x="302" y="212"/>
                  </a:cubicBezTo>
                  <a:cubicBezTo>
                    <a:pt x="301" y="212"/>
                    <a:pt x="302" y="215"/>
                    <a:pt x="301" y="214"/>
                  </a:cubicBezTo>
                  <a:cubicBezTo>
                    <a:pt x="301" y="210"/>
                    <a:pt x="295" y="206"/>
                    <a:pt x="292" y="204"/>
                  </a:cubicBezTo>
                  <a:cubicBezTo>
                    <a:pt x="291" y="205"/>
                    <a:pt x="289" y="210"/>
                    <a:pt x="290" y="212"/>
                  </a:cubicBezTo>
                  <a:cubicBezTo>
                    <a:pt x="289" y="216"/>
                    <a:pt x="296" y="221"/>
                    <a:pt x="296" y="223"/>
                  </a:cubicBezTo>
                  <a:cubicBezTo>
                    <a:pt x="300" y="227"/>
                    <a:pt x="300" y="231"/>
                    <a:pt x="303" y="236"/>
                  </a:cubicBezTo>
                  <a:cubicBezTo>
                    <a:pt x="303" y="236"/>
                    <a:pt x="304" y="239"/>
                    <a:pt x="304" y="239"/>
                  </a:cubicBezTo>
                  <a:cubicBezTo>
                    <a:pt x="291" y="235"/>
                    <a:pt x="297" y="227"/>
                    <a:pt x="289" y="220"/>
                  </a:cubicBezTo>
                  <a:cubicBezTo>
                    <a:pt x="287" y="219"/>
                    <a:pt x="286" y="218"/>
                    <a:pt x="288" y="214"/>
                  </a:cubicBezTo>
                  <a:cubicBezTo>
                    <a:pt x="288" y="214"/>
                    <a:pt x="286" y="207"/>
                    <a:pt x="286" y="206"/>
                  </a:cubicBezTo>
                  <a:cubicBezTo>
                    <a:pt x="286" y="206"/>
                    <a:pt x="286" y="204"/>
                    <a:pt x="286" y="204"/>
                  </a:cubicBezTo>
                  <a:cubicBezTo>
                    <a:pt x="285" y="201"/>
                    <a:pt x="284" y="198"/>
                    <a:pt x="282" y="195"/>
                  </a:cubicBezTo>
                  <a:cubicBezTo>
                    <a:pt x="282" y="194"/>
                    <a:pt x="280" y="196"/>
                    <a:pt x="280" y="196"/>
                  </a:cubicBezTo>
                  <a:cubicBezTo>
                    <a:pt x="276" y="201"/>
                    <a:pt x="275" y="189"/>
                    <a:pt x="273" y="187"/>
                  </a:cubicBezTo>
                  <a:cubicBezTo>
                    <a:pt x="269" y="185"/>
                    <a:pt x="268" y="182"/>
                    <a:pt x="266" y="179"/>
                  </a:cubicBezTo>
                  <a:cubicBezTo>
                    <a:pt x="265" y="180"/>
                    <a:pt x="256" y="181"/>
                    <a:pt x="256" y="183"/>
                  </a:cubicBezTo>
                  <a:cubicBezTo>
                    <a:pt x="258" y="185"/>
                    <a:pt x="248" y="192"/>
                    <a:pt x="246" y="194"/>
                  </a:cubicBezTo>
                  <a:cubicBezTo>
                    <a:pt x="246" y="194"/>
                    <a:pt x="244" y="198"/>
                    <a:pt x="242" y="197"/>
                  </a:cubicBezTo>
                  <a:cubicBezTo>
                    <a:pt x="240" y="198"/>
                    <a:pt x="244" y="206"/>
                    <a:pt x="242" y="208"/>
                  </a:cubicBezTo>
                  <a:cubicBezTo>
                    <a:pt x="240" y="209"/>
                    <a:pt x="240" y="220"/>
                    <a:pt x="236" y="219"/>
                  </a:cubicBezTo>
                  <a:cubicBezTo>
                    <a:pt x="233" y="219"/>
                    <a:pt x="226" y="202"/>
                    <a:pt x="226" y="200"/>
                  </a:cubicBezTo>
                  <a:cubicBezTo>
                    <a:pt x="222" y="196"/>
                    <a:pt x="223" y="187"/>
                    <a:pt x="221" y="182"/>
                  </a:cubicBezTo>
                  <a:cubicBezTo>
                    <a:pt x="221" y="182"/>
                    <a:pt x="216" y="184"/>
                    <a:pt x="216" y="184"/>
                  </a:cubicBezTo>
                  <a:cubicBezTo>
                    <a:pt x="215" y="183"/>
                    <a:pt x="210" y="178"/>
                    <a:pt x="214" y="178"/>
                  </a:cubicBezTo>
                  <a:cubicBezTo>
                    <a:pt x="210" y="177"/>
                    <a:pt x="208" y="174"/>
                    <a:pt x="206" y="171"/>
                  </a:cubicBezTo>
                  <a:cubicBezTo>
                    <a:pt x="206" y="170"/>
                    <a:pt x="195" y="172"/>
                    <a:pt x="195" y="172"/>
                  </a:cubicBezTo>
                  <a:cubicBezTo>
                    <a:pt x="190" y="172"/>
                    <a:pt x="185" y="170"/>
                    <a:pt x="182" y="167"/>
                  </a:cubicBezTo>
                  <a:cubicBezTo>
                    <a:pt x="179" y="166"/>
                    <a:pt x="175" y="169"/>
                    <a:pt x="172" y="166"/>
                  </a:cubicBezTo>
                  <a:cubicBezTo>
                    <a:pt x="168" y="164"/>
                    <a:pt x="168" y="161"/>
                    <a:pt x="165" y="158"/>
                  </a:cubicBezTo>
                  <a:cubicBezTo>
                    <a:pt x="164" y="158"/>
                    <a:pt x="160" y="159"/>
                    <a:pt x="160" y="159"/>
                  </a:cubicBezTo>
                  <a:cubicBezTo>
                    <a:pt x="160" y="159"/>
                    <a:pt x="160" y="159"/>
                    <a:pt x="160" y="159"/>
                  </a:cubicBezTo>
                  <a:cubicBezTo>
                    <a:pt x="160" y="159"/>
                    <a:pt x="160" y="159"/>
                    <a:pt x="160" y="159"/>
                  </a:cubicBezTo>
                  <a:cubicBezTo>
                    <a:pt x="162" y="162"/>
                    <a:pt x="171" y="174"/>
                    <a:pt x="172" y="174"/>
                  </a:cubicBezTo>
                  <a:cubicBezTo>
                    <a:pt x="176" y="175"/>
                    <a:pt x="179" y="170"/>
                    <a:pt x="181" y="168"/>
                  </a:cubicBezTo>
                  <a:cubicBezTo>
                    <a:pt x="184" y="173"/>
                    <a:pt x="183" y="174"/>
                    <a:pt x="189" y="178"/>
                  </a:cubicBezTo>
                  <a:cubicBezTo>
                    <a:pt x="191" y="182"/>
                    <a:pt x="185" y="185"/>
                    <a:pt x="184" y="189"/>
                  </a:cubicBezTo>
                  <a:cubicBezTo>
                    <a:pt x="179" y="194"/>
                    <a:pt x="172" y="199"/>
                    <a:pt x="165" y="202"/>
                  </a:cubicBezTo>
                  <a:cubicBezTo>
                    <a:pt x="165" y="202"/>
                    <a:pt x="165" y="202"/>
                    <a:pt x="164" y="202"/>
                  </a:cubicBezTo>
                  <a:cubicBezTo>
                    <a:pt x="162" y="205"/>
                    <a:pt x="156" y="204"/>
                    <a:pt x="154" y="206"/>
                  </a:cubicBezTo>
                  <a:cubicBezTo>
                    <a:pt x="152" y="206"/>
                    <a:pt x="151" y="206"/>
                    <a:pt x="151" y="204"/>
                  </a:cubicBezTo>
                  <a:cubicBezTo>
                    <a:pt x="148" y="197"/>
                    <a:pt x="149" y="194"/>
                    <a:pt x="144" y="187"/>
                  </a:cubicBezTo>
                  <a:cubicBezTo>
                    <a:pt x="140" y="182"/>
                    <a:pt x="138" y="177"/>
                    <a:pt x="135" y="172"/>
                  </a:cubicBezTo>
                  <a:cubicBezTo>
                    <a:pt x="134" y="171"/>
                    <a:pt x="134" y="170"/>
                    <a:pt x="133" y="169"/>
                  </a:cubicBezTo>
                  <a:cubicBezTo>
                    <a:pt x="133" y="168"/>
                    <a:pt x="129" y="165"/>
                    <a:pt x="127" y="164"/>
                  </a:cubicBezTo>
                  <a:cubicBezTo>
                    <a:pt x="127" y="164"/>
                    <a:pt x="127" y="164"/>
                    <a:pt x="127" y="164"/>
                  </a:cubicBezTo>
                  <a:cubicBezTo>
                    <a:pt x="126" y="164"/>
                    <a:pt x="126" y="164"/>
                    <a:pt x="126" y="164"/>
                  </a:cubicBezTo>
                  <a:cubicBezTo>
                    <a:pt x="127" y="168"/>
                    <a:pt x="132" y="172"/>
                    <a:pt x="131" y="176"/>
                  </a:cubicBezTo>
                  <a:cubicBezTo>
                    <a:pt x="132" y="179"/>
                    <a:pt x="137" y="190"/>
                    <a:pt x="139" y="191"/>
                  </a:cubicBezTo>
                  <a:cubicBezTo>
                    <a:pt x="141" y="193"/>
                    <a:pt x="141" y="196"/>
                    <a:pt x="142" y="198"/>
                  </a:cubicBezTo>
                  <a:cubicBezTo>
                    <a:pt x="142" y="199"/>
                    <a:pt x="146" y="201"/>
                    <a:pt x="147" y="202"/>
                  </a:cubicBezTo>
                  <a:cubicBezTo>
                    <a:pt x="150" y="205"/>
                    <a:pt x="151" y="205"/>
                    <a:pt x="150" y="209"/>
                  </a:cubicBezTo>
                  <a:cubicBezTo>
                    <a:pt x="153" y="209"/>
                    <a:pt x="156" y="214"/>
                    <a:pt x="160" y="211"/>
                  </a:cubicBezTo>
                  <a:cubicBezTo>
                    <a:pt x="162" y="211"/>
                    <a:pt x="170" y="207"/>
                    <a:pt x="171" y="209"/>
                  </a:cubicBezTo>
                  <a:cubicBezTo>
                    <a:pt x="174" y="211"/>
                    <a:pt x="166" y="226"/>
                    <a:pt x="164" y="228"/>
                  </a:cubicBezTo>
                  <a:cubicBezTo>
                    <a:pt x="157" y="234"/>
                    <a:pt x="152" y="243"/>
                    <a:pt x="145" y="249"/>
                  </a:cubicBezTo>
                  <a:cubicBezTo>
                    <a:pt x="142" y="262"/>
                    <a:pt x="142" y="262"/>
                    <a:pt x="142" y="262"/>
                  </a:cubicBezTo>
                  <a:cubicBezTo>
                    <a:pt x="142" y="263"/>
                    <a:pt x="145" y="282"/>
                    <a:pt x="145" y="281"/>
                  </a:cubicBezTo>
                  <a:cubicBezTo>
                    <a:pt x="146" y="286"/>
                    <a:pt x="142" y="289"/>
                    <a:pt x="138" y="291"/>
                  </a:cubicBezTo>
                  <a:cubicBezTo>
                    <a:pt x="134" y="293"/>
                    <a:pt x="130" y="296"/>
                    <a:pt x="130" y="300"/>
                  </a:cubicBezTo>
                  <a:cubicBezTo>
                    <a:pt x="131" y="302"/>
                    <a:pt x="132" y="307"/>
                    <a:pt x="131" y="310"/>
                  </a:cubicBezTo>
                  <a:cubicBezTo>
                    <a:pt x="129" y="311"/>
                    <a:pt x="126" y="312"/>
                    <a:pt x="124" y="314"/>
                  </a:cubicBezTo>
                  <a:cubicBezTo>
                    <a:pt x="122" y="317"/>
                    <a:pt x="123" y="325"/>
                    <a:pt x="118" y="328"/>
                  </a:cubicBezTo>
                  <a:cubicBezTo>
                    <a:pt x="113" y="334"/>
                    <a:pt x="99" y="342"/>
                    <a:pt x="92" y="338"/>
                  </a:cubicBezTo>
                  <a:cubicBezTo>
                    <a:pt x="90" y="338"/>
                    <a:pt x="89" y="337"/>
                    <a:pt x="89" y="335"/>
                  </a:cubicBezTo>
                  <a:cubicBezTo>
                    <a:pt x="87" y="334"/>
                    <a:pt x="87" y="326"/>
                    <a:pt x="85" y="323"/>
                  </a:cubicBezTo>
                  <a:cubicBezTo>
                    <a:pt x="82" y="319"/>
                    <a:pt x="82" y="316"/>
                    <a:pt x="80" y="311"/>
                  </a:cubicBezTo>
                  <a:cubicBezTo>
                    <a:pt x="79" y="306"/>
                    <a:pt x="79" y="301"/>
                    <a:pt x="76" y="297"/>
                  </a:cubicBezTo>
                  <a:cubicBezTo>
                    <a:pt x="71" y="291"/>
                    <a:pt x="77" y="285"/>
                    <a:pt x="76" y="279"/>
                  </a:cubicBezTo>
                  <a:cubicBezTo>
                    <a:pt x="76" y="276"/>
                    <a:pt x="78" y="276"/>
                    <a:pt x="79" y="272"/>
                  </a:cubicBezTo>
                  <a:cubicBezTo>
                    <a:pt x="78" y="270"/>
                    <a:pt x="77" y="268"/>
                    <a:pt x="77" y="266"/>
                  </a:cubicBezTo>
                  <a:cubicBezTo>
                    <a:pt x="78" y="262"/>
                    <a:pt x="75" y="259"/>
                    <a:pt x="75" y="256"/>
                  </a:cubicBezTo>
                  <a:cubicBezTo>
                    <a:pt x="74" y="256"/>
                    <a:pt x="70" y="250"/>
                    <a:pt x="69" y="249"/>
                  </a:cubicBezTo>
                  <a:cubicBezTo>
                    <a:pt x="67" y="245"/>
                    <a:pt x="68" y="244"/>
                    <a:pt x="68" y="241"/>
                  </a:cubicBezTo>
                  <a:cubicBezTo>
                    <a:pt x="68" y="241"/>
                    <a:pt x="69" y="233"/>
                    <a:pt x="69" y="232"/>
                  </a:cubicBezTo>
                  <a:cubicBezTo>
                    <a:pt x="68" y="232"/>
                    <a:pt x="66" y="229"/>
                    <a:pt x="65" y="229"/>
                  </a:cubicBezTo>
                  <a:cubicBezTo>
                    <a:pt x="60" y="232"/>
                    <a:pt x="60" y="228"/>
                    <a:pt x="58" y="227"/>
                  </a:cubicBezTo>
                  <a:cubicBezTo>
                    <a:pt x="54" y="225"/>
                    <a:pt x="53" y="223"/>
                    <a:pt x="48" y="225"/>
                  </a:cubicBezTo>
                  <a:cubicBezTo>
                    <a:pt x="44" y="229"/>
                    <a:pt x="31" y="229"/>
                    <a:pt x="26" y="230"/>
                  </a:cubicBezTo>
                  <a:cubicBezTo>
                    <a:pt x="23" y="229"/>
                    <a:pt x="14" y="222"/>
                    <a:pt x="13" y="219"/>
                  </a:cubicBezTo>
                  <a:cubicBezTo>
                    <a:pt x="12" y="215"/>
                    <a:pt x="9" y="214"/>
                    <a:pt x="7" y="211"/>
                  </a:cubicBezTo>
                  <a:cubicBezTo>
                    <a:pt x="4" y="207"/>
                    <a:pt x="5" y="204"/>
                    <a:pt x="2" y="200"/>
                  </a:cubicBezTo>
                  <a:cubicBezTo>
                    <a:pt x="6" y="197"/>
                    <a:pt x="7" y="189"/>
                    <a:pt x="6" y="185"/>
                  </a:cubicBezTo>
                  <a:cubicBezTo>
                    <a:pt x="0" y="180"/>
                    <a:pt x="10" y="175"/>
                    <a:pt x="10" y="169"/>
                  </a:cubicBezTo>
                  <a:cubicBezTo>
                    <a:pt x="12" y="168"/>
                    <a:pt x="12" y="167"/>
                    <a:pt x="13" y="166"/>
                  </a:cubicBezTo>
                  <a:cubicBezTo>
                    <a:pt x="14" y="165"/>
                    <a:pt x="15" y="163"/>
                    <a:pt x="17" y="162"/>
                  </a:cubicBezTo>
                  <a:cubicBezTo>
                    <a:pt x="19" y="162"/>
                    <a:pt x="20" y="160"/>
                    <a:pt x="21" y="159"/>
                  </a:cubicBezTo>
                  <a:cubicBezTo>
                    <a:pt x="24" y="156"/>
                    <a:pt x="22" y="152"/>
                    <a:pt x="26" y="149"/>
                  </a:cubicBezTo>
                  <a:cubicBezTo>
                    <a:pt x="28" y="148"/>
                    <a:pt x="32" y="141"/>
                    <a:pt x="33" y="141"/>
                  </a:cubicBezTo>
                  <a:cubicBezTo>
                    <a:pt x="30" y="141"/>
                    <a:pt x="32" y="137"/>
                    <a:pt x="29" y="138"/>
                  </a:cubicBezTo>
                  <a:cubicBezTo>
                    <a:pt x="25" y="139"/>
                    <a:pt x="24" y="134"/>
                    <a:pt x="25" y="132"/>
                  </a:cubicBezTo>
                  <a:cubicBezTo>
                    <a:pt x="27" y="126"/>
                    <a:pt x="25" y="121"/>
                    <a:pt x="31" y="119"/>
                  </a:cubicBezTo>
                  <a:cubicBezTo>
                    <a:pt x="34" y="121"/>
                    <a:pt x="52" y="120"/>
                    <a:pt x="44" y="112"/>
                  </a:cubicBezTo>
                  <a:cubicBezTo>
                    <a:pt x="43" y="110"/>
                    <a:pt x="38" y="109"/>
                    <a:pt x="38" y="108"/>
                  </a:cubicBezTo>
                  <a:cubicBezTo>
                    <a:pt x="38" y="104"/>
                    <a:pt x="39" y="107"/>
                    <a:pt x="41" y="105"/>
                  </a:cubicBezTo>
                  <a:cubicBezTo>
                    <a:pt x="45" y="106"/>
                    <a:pt x="42" y="105"/>
                    <a:pt x="44" y="103"/>
                  </a:cubicBezTo>
                  <a:cubicBezTo>
                    <a:pt x="45" y="102"/>
                    <a:pt x="49" y="103"/>
                    <a:pt x="50" y="102"/>
                  </a:cubicBezTo>
                  <a:cubicBezTo>
                    <a:pt x="52" y="101"/>
                    <a:pt x="52" y="100"/>
                    <a:pt x="53" y="99"/>
                  </a:cubicBezTo>
                  <a:cubicBezTo>
                    <a:pt x="55" y="98"/>
                    <a:pt x="57" y="96"/>
                    <a:pt x="58" y="95"/>
                  </a:cubicBezTo>
                  <a:cubicBezTo>
                    <a:pt x="59" y="95"/>
                    <a:pt x="60" y="95"/>
                    <a:pt x="60" y="95"/>
                  </a:cubicBezTo>
                  <a:cubicBezTo>
                    <a:pt x="58" y="91"/>
                    <a:pt x="69" y="92"/>
                    <a:pt x="67" y="90"/>
                  </a:cubicBezTo>
                  <a:cubicBezTo>
                    <a:pt x="67" y="90"/>
                    <a:pt x="64" y="83"/>
                    <a:pt x="67" y="83"/>
                  </a:cubicBezTo>
                  <a:cubicBezTo>
                    <a:pt x="66" y="80"/>
                    <a:pt x="74" y="86"/>
                    <a:pt x="72" y="86"/>
                  </a:cubicBezTo>
                  <a:cubicBezTo>
                    <a:pt x="78" y="86"/>
                    <a:pt x="72" y="80"/>
                    <a:pt x="71" y="77"/>
                  </a:cubicBezTo>
                  <a:cubicBezTo>
                    <a:pt x="71" y="79"/>
                    <a:pt x="66" y="80"/>
                    <a:pt x="65" y="81"/>
                  </a:cubicBezTo>
                  <a:cubicBezTo>
                    <a:pt x="60" y="81"/>
                    <a:pt x="58" y="74"/>
                    <a:pt x="61" y="70"/>
                  </a:cubicBezTo>
                  <a:cubicBezTo>
                    <a:pt x="66" y="68"/>
                    <a:pt x="77" y="62"/>
                    <a:pt x="79" y="55"/>
                  </a:cubicBezTo>
                  <a:cubicBezTo>
                    <a:pt x="79" y="55"/>
                    <a:pt x="76" y="56"/>
                    <a:pt x="76" y="56"/>
                  </a:cubicBezTo>
                  <a:cubicBezTo>
                    <a:pt x="74" y="54"/>
                    <a:pt x="82" y="54"/>
                    <a:pt x="82" y="54"/>
                  </a:cubicBezTo>
                  <a:cubicBezTo>
                    <a:pt x="83" y="51"/>
                    <a:pt x="85" y="51"/>
                    <a:pt x="87" y="50"/>
                  </a:cubicBezTo>
                  <a:cubicBezTo>
                    <a:pt x="86" y="52"/>
                    <a:pt x="96" y="46"/>
                    <a:pt x="98" y="48"/>
                  </a:cubicBezTo>
                  <a:cubicBezTo>
                    <a:pt x="99" y="48"/>
                    <a:pt x="105" y="50"/>
                    <a:pt x="107" y="50"/>
                  </a:cubicBezTo>
                  <a:cubicBezTo>
                    <a:pt x="107" y="50"/>
                    <a:pt x="106" y="51"/>
                    <a:pt x="106" y="51"/>
                  </a:cubicBezTo>
                  <a:cubicBezTo>
                    <a:pt x="111" y="53"/>
                    <a:pt x="116" y="53"/>
                    <a:pt x="121" y="54"/>
                  </a:cubicBezTo>
                  <a:cubicBezTo>
                    <a:pt x="121" y="55"/>
                    <a:pt x="124" y="55"/>
                    <a:pt x="124" y="56"/>
                  </a:cubicBezTo>
                  <a:cubicBezTo>
                    <a:pt x="125" y="57"/>
                    <a:pt x="126" y="56"/>
                    <a:pt x="127" y="58"/>
                  </a:cubicBezTo>
                  <a:cubicBezTo>
                    <a:pt x="130" y="63"/>
                    <a:pt x="116" y="60"/>
                    <a:pt x="115" y="60"/>
                  </a:cubicBezTo>
                  <a:cubicBezTo>
                    <a:pt x="117" y="61"/>
                    <a:pt x="117" y="66"/>
                    <a:pt x="121" y="65"/>
                  </a:cubicBezTo>
                  <a:cubicBezTo>
                    <a:pt x="120" y="65"/>
                    <a:pt x="119" y="64"/>
                    <a:pt x="119" y="63"/>
                  </a:cubicBezTo>
                  <a:cubicBezTo>
                    <a:pt x="120" y="61"/>
                    <a:pt x="125" y="63"/>
                    <a:pt x="126" y="64"/>
                  </a:cubicBezTo>
                  <a:cubicBezTo>
                    <a:pt x="124" y="60"/>
                    <a:pt x="131" y="59"/>
                    <a:pt x="133" y="60"/>
                  </a:cubicBezTo>
                  <a:cubicBezTo>
                    <a:pt x="132" y="59"/>
                    <a:pt x="133" y="58"/>
                    <a:pt x="133" y="59"/>
                  </a:cubicBezTo>
                  <a:cubicBezTo>
                    <a:pt x="132" y="57"/>
                    <a:pt x="129" y="54"/>
                    <a:pt x="129" y="54"/>
                  </a:cubicBezTo>
                  <a:cubicBezTo>
                    <a:pt x="130" y="52"/>
                    <a:pt x="136" y="54"/>
                    <a:pt x="135" y="57"/>
                  </a:cubicBezTo>
                  <a:cubicBezTo>
                    <a:pt x="137" y="58"/>
                    <a:pt x="140" y="57"/>
                    <a:pt x="141" y="55"/>
                  </a:cubicBezTo>
                  <a:cubicBezTo>
                    <a:pt x="142" y="55"/>
                    <a:pt x="145" y="54"/>
                    <a:pt x="149" y="53"/>
                  </a:cubicBezTo>
                  <a:cubicBezTo>
                    <a:pt x="154" y="52"/>
                    <a:pt x="159" y="51"/>
                    <a:pt x="159" y="51"/>
                  </a:cubicBezTo>
                  <a:cubicBezTo>
                    <a:pt x="159" y="49"/>
                    <a:pt x="153" y="50"/>
                    <a:pt x="154" y="47"/>
                  </a:cubicBezTo>
                  <a:cubicBezTo>
                    <a:pt x="155" y="46"/>
                    <a:pt x="172" y="47"/>
                    <a:pt x="175" y="49"/>
                  </a:cubicBezTo>
                  <a:cubicBezTo>
                    <a:pt x="175" y="49"/>
                    <a:pt x="175" y="49"/>
                    <a:pt x="175" y="48"/>
                  </a:cubicBezTo>
                  <a:cubicBezTo>
                    <a:pt x="171" y="46"/>
                    <a:pt x="166" y="43"/>
                    <a:pt x="169" y="40"/>
                  </a:cubicBezTo>
                  <a:cubicBezTo>
                    <a:pt x="167" y="40"/>
                    <a:pt x="170" y="35"/>
                    <a:pt x="171" y="33"/>
                  </a:cubicBezTo>
                  <a:cubicBezTo>
                    <a:pt x="171" y="32"/>
                    <a:pt x="171" y="32"/>
                    <a:pt x="171" y="32"/>
                  </a:cubicBezTo>
                  <a:cubicBezTo>
                    <a:pt x="172" y="32"/>
                    <a:pt x="176" y="34"/>
                    <a:pt x="177" y="35"/>
                  </a:cubicBezTo>
                  <a:cubicBezTo>
                    <a:pt x="177" y="36"/>
                    <a:pt x="178" y="39"/>
                    <a:pt x="180" y="42"/>
                  </a:cubicBezTo>
                  <a:cubicBezTo>
                    <a:pt x="183" y="47"/>
                    <a:pt x="186" y="53"/>
                    <a:pt x="180" y="54"/>
                  </a:cubicBezTo>
                  <a:cubicBezTo>
                    <a:pt x="187" y="53"/>
                    <a:pt x="183" y="49"/>
                    <a:pt x="184" y="46"/>
                  </a:cubicBezTo>
                  <a:cubicBezTo>
                    <a:pt x="184" y="46"/>
                    <a:pt x="184" y="46"/>
                    <a:pt x="184" y="45"/>
                  </a:cubicBezTo>
                  <a:cubicBezTo>
                    <a:pt x="184" y="45"/>
                    <a:pt x="175" y="37"/>
                    <a:pt x="180" y="36"/>
                  </a:cubicBezTo>
                  <a:cubicBezTo>
                    <a:pt x="181" y="34"/>
                    <a:pt x="180" y="34"/>
                    <a:pt x="179" y="33"/>
                  </a:cubicBezTo>
                  <a:cubicBezTo>
                    <a:pt x="180" y="32"/>
                    <a:pt x="182" y="34"/>
                    <a:pt x="182" y="34"/>
                  </a:cubicBezTo>
                  <a:cubicBezTo>
                    <a:pt x="184" y="35"/>
                    <a:pt x="182" y="37"/>
                    <a:pt x="184" y="37"/>
                  </a:cubicBezTo>
                  <a:cubicBezTo>
                    <a:pt x="183" y="36"/>
                    <a:pt x="183" y="35"/>
                    <a:pt x="183" y="35"/>
                  </a:cubicBezTo>
                  <a:cubicBezTo>
                    <a:pt x="185" y="33"/>
                    <a:pt x="190" y="32"/>
                    <a:pt x="193" y="33"/>
                  </a:cubicBezTo>
                  <a:cubicBezTo>
                    <a:pt x="191" y="31"/>
                    <a:pt x="185" y="27"/>
                    <a:pt x="193" y="27"/>
                  </a:cubicBezTo>
                  <a:cubicBezTo>
                    <a:pt x="193" y="27"/>
                    <a:pt x="198" y="25"/>
                    <a:pt x="198" y="25"/>
                  </a:cubicBezTo>
                  <a:cubicBezTo>
                    <a:pt x="193" y="21"/>
                    <a:pt x="202" y="17"/>
                    <a:pt x="205" y="16"/>
                  </a:cubicBezTo>
                  <a:cubicBezTo>
                    <a:pt x="208" y="15"/>
                    <a:pt x="214" y="9"/>
                    <a:pt x="217" y="9"/>
                  </a:cubicBezTo>
                  <a:cubicBezTo>
                    <a:pt x="218" y="9"/>
                    <a:pt x="218" y="6"/>
                    <a:pt x="218" y="6"/>
                  </a:cubicBezTo>
                  <a:cubicBezTo>
                    <a:pt x="218" y="6"/>
                    <a:pt x="226" y="0"/>
                    <a:pt x="225" y="5"/>
                  </a:cubicBezTo>
                  <a:cubicBezTo>
                    <a:pt x="225" y="6"/>
                    <a:pt x="233" y="9"/>
                    <a:pt x="234" y="9"/>
                  </a:cubicBezTo>
                  <a:cubicBezTo>
                    <a:pt x="242" y="13"/>
                    <a:pt x="242" y="18"/>
                    <a:pt x="234" y="24"/>
                  </a:cubicBezTo>
                  <a:cubicBezTo>
                    <a:pt x="238" y="24"/>
                    <a:pt x="236" y="21"/>
                    <a:pt x="239" y="21"/>
                  </a:cubicBezTo>
                  <a:cubicBezTo>
                    <a:pt x="241" y="21"/>
                    <a:pt x="239" y="19"/>
                    <a:pt x="242" y="20"/>
                  </a:cubicBezTo>
                  <a:cubicBezTo>
                    <a:pt x="242" y="20"/>
                    <a:pt x="242" y="22"/>
                    <a:pt x="242" y="22"/>
                  </a:cubicBezTo>
                  <a:cubicBezTo>
                    <a:pt x="246" y="20"/>
                    <a:pt x="257" y="24"/>
                    <a:pt x="261" y="22"/>
                  </a:cubicBezTo>
                  <a:cubicBezTo>
                    <a:pt x="265" y="21"/>
                    <a:pt x="263" y="17"/>
                    <a:pt x="267" y="17"/>
                  </a:cubicBezTo>
                  <a:cubicBezTo>
                    <a:pt x="271" y="18"/>
                    <a:pt x="278" y="16"/>
                    <a:pt x="279" y="22"/>
                  </a:cubicBezTo>
                  <a:cubicBezTo>
                    <a:pt x="279" y="23"/>
                    <a:pt x="279" y="28"/>
                    <a:pt x="280" y="29"/>
                  </a:cubicBezTo>
                  <a:cubicBezTo>
                    <a:pt x="280" y="29"/>
                    <a:pt x="280" y="29"/>
                    <a:pt x="281" y="30"/>
                  </a:cubicBezTo>
                  <a:cubicBezTo>
                    <a:pt x="281" y="29"/>
                    <a:pt x="282" y="30"/>
                    <a:pt x="283" y="31"/>
                  </a:cubicBezTo>
                  <a:cubicBezTo>
                    <a:pt x="284" y="30"/>
                    <a:pt x="284" y="29"/>
                    <a:pt x="284" y="27"/>
                  </a:cubicBezTo>
                  <a:cubicBezTo>
                    <a:pt x="285" y="27"/>
                    <a:pt x="285" y="27"/>
                    <a:pt x="286" y="28"/>
                  </a:cubicBezTo>
                  <a:cubicBezTo>
                    <a:pt x="290" y="29"/>
                    <a:pt x="296" y="29"/>
                    <a:pt x="295" y="23"/>
                  </a:cubicBezTo>
                  <a:cubicBezTo>
                    <a:pt x="295" y="22"/>
                    <a:pt x="297" y="22"/>
                    <a:pt x="297" y="22"/>
                  </a:cubicBezTo>
                  <a:cubicBezTo>
                    <a:pt x="297" y="22"/>
                    <a:pt x="297" y="20"/>
                    <a:pt x="297" y="20"/>
                  </a:cubicBezTo>
                  <a:cubicBezTo>
                    <a:pt x="297" y="20"/>
                    <a:pt x="298" y="20"/>
                    <a:pt x="298" y="20"/>
                  </a:cubicBezTo>
                  <a:cubicBezTo>
                    <a:pt x="298" y="20"/>
                    <a:pt x="298" y="20"/>
                    <a:pt x="298" y="20"/>
                  </a:cubicBezTo>
                  <a:cubicBezTo>
                    <a:pt x="307" y="24"/>
                    <a:pt x="309" y="29"/>
                    <a:pt x="316" y="32"/>
                  </a:cubicBezTo>
                  <a:cubicBezTo>
                    <a:pt x="317" y="31"/>
                    <a:pt x="319" y="30"/>
                    <a:pt x="319" y="31"/>
                  </a:cubicBezTo>
                  <a:cubicBezTo>
                    <a:pt x="322" y="28"/>
                    <a:pt x="328" y="30"/>
                    <a:pt x="329" y="31"/>
                  </a:cubicBezTo>
                  <a:cubicBezTo>
                    <a:pt x="330" y="31"/>
                    <a:pt x="331" y="33"/>
                    <a:pt x="331" y="33"/>
                  </a:cubicBezTo>
                  <a:cubicBezTo>
                    <a:pt x="332" y="38"/>
                    <a:pt x="354" y="27"/>
                    <a:pt x="349" y="34"/>
                  </a:cubicBezTo>
                  <a:cubicBezTo>
                    <a:pt x="351" y="34"/>
                    <a:pt x="352" y="35"/>
                    <a:pt x="354" y="36"/>
                  </a:cubicBezTo>
                  <a:cubicBezTo>
                    <a:pt x="354" y="34"/>
                    <a:pt x="349" y="29"/>
                    <a:pt x="351" y="29"/>
                  </a:cubicBezTo>
                  <a:cubicBezTo>
                    <a:pt x="351" y="29"/>
                    <a:pt x="353" y="29"/>
                    <a:pt x="353" y="29"/>
                  </a:cubicBezTo>
                  <a:cubicBezTo>
                    <a:pt x="359" y="28"/>
                    <a:pt x="363" y="27"/>
                    <a:pt x="369" y="28"/>
                  </a:cubicBezTo>
                  <a:cubicBezTo>
                    <a:pt x="376" y="28"/>
                    <a:pt x="381" y="31"/>
                    <a:pt x="388" y="31"/>
                  </a:cubicBezTo>
                  <a:cubicBezTo>
                    <a:pt x="391" y="30"/>
                    <a:pt x="396" y="34"/>
                    <a:pt x="398" y="33"/>
                  </a:cubicBezTo>
                  <a:cubicBezTo>
                    <a:pt x="400" y="31"/>
                    <a:pt x="408" y="30"/>
                    <a:pt x="412" y="31"/>
                  </a:cubicBezTo>
                  <a:cubicBezTo>
                    <a:pt x="413" y="32"/>
                    <a:pt x="414" y="32"/>
                    <a:pt x="414" y="33"/>
                  </a:cubicBezTo>
                  <a:cubicBezTo>
                    <a:pt x="414" y="34"/>
                    <a:pt x="414" y="35"/>
                    <a:pt x="414" y="36"/>
                  </a:cubicBezTo>
                  <a:cubicBezTo>
                    <a:pt x="413" y="38"/>
                    <a:pt x="411" y="36"/>
                    <a:pt x="412" y="39"/>
                  </a:cubicBezTo>
                  <a:close/>
                  <a:moveTo>
                    <a:pt x="72" y="90"/>
                  </a:moveTo>
                  <a:cubicBezTo>
                    <a:pt x="75" y="92"/>
                    <a:pt x="82" y="90"/>
                    <a:pt x="85" y="89"/>
                  </a:cubicBezTo>
                  <a:cubicBezTo>
                    <a:pt x="85" y="89"/>
                    <a:pt x="92" y="89"/>
                    <a:pt x="92" y="89"/>
                  </a:cubicBezTo>
                  <a:cubicBezTo>
                    <a:pt x="94" y="89"/>
                    <a:pt x="90" y="78"/>
                    <a:pt x="97" y="83"/>
                  </a:cubicBezTo>
                  <a:cubicBezTo>
                    <a:pt x="99" y="85"/>
                    <a:pt x="99" y="78"/>
                    <a:pt x="96" y="79"/>
                  </a:cubicBezTo>
                  <a:cubicBezTo>
                    <a:pt x="96" y="74"/>
                    <a:pt x="107" y="79"/>
                    <a:pt x="107" y="76"/>
                  </a:cubicBezTo>
                  <a:cubicBezTo>
                    <a:pt x="101" y="75"/>
                    <a:pt x="94" y="79"/>
                    <a:pt x="91" y="71"/>
                  </a:cubicBezTo>
                  <a:cubicBezTo>
                    <a:pt x="89" y="65"/>
                    <a:pt x="99" y="66"/>
                    <a:pt x="96" y="61"/>
                  </a:cubicBezTo>
                  <a:cubicBezTo>
                    <a:pt x="96" y="62"/>
                    <a:pt x="80" y="71"/>
                    <a:pt x="85" y="74"/>
                  </a:cubicBezTo>
                  <a:cubicBezTo>
                    <a:pt x="91" y="77"/>
                    <a:pt x="81" y="85"/>
                    <a:pt x="78" y="88"/>
                  </a:cubicBezTo>
                  <a:cubicBezTo>
                    <a:pt x="78" y="88"/>
                    <a:pt x="78" y="88"/>
                    <a:pt x="78" y="88"/>
                  </a:cubicBezTo>
                  <a:cubicBezTo>
                    <a:pt x="78" y="88"/>
                    <a:pt x="78" y="88"/>
                    <a:pt x="78" y="88"/>
                  </a:cubicBezTo>
                  <a:cubicBezTo>
                    <a:pt x="77" y="89"/>
                    <a:pt x="76" y="88"/>
                    <a:pt x="75" y="87"/>
                  </a:cubicBezTo>
                  <a:cubicBezTo>
                    <a:pt x="74" y="89"/>
                    <a:pt x="75" y="89"/>
                    <a:pt x="72" y="90"/>
                  </a:cubicBezTo>
                  <a:close/>
                  <a:moveTo>
                    <a:pt x="66" y="105"/>
                  </a:moveTo>
                  <a:cubicBezTo>
                    <a:pt x="65" y="105"/>
                    <a:pt x="65" y="106"/>
                    <a:pt x="66" y="105"/>
                  </a:cubicBezTo>
                  <a:close/>
                  <a:moveTo>
                    <a:pt x="80" y="207"/>
                  </a:moveTo>
                  <a:cubicBezTo>
                    <a:pt x="80" y="208"/>
                    <a:pt x="80" y="209"/>
                    <a:pt x="80" y="210"/>
                  </a:cubicBezTo>
                  <a:cubicBezTo>
                    <a:pt x="81" y="209"/>
                    <a:pt x="82" y="208"/>
                    <a:pt x="80" y="207"/>
                  </a:cubicBezTo>
                  <a:close/>
                  <a:moveTo>
                    <a:pt x="127" y="248"/>
                  </a:moveTo>
                  <a:cubicBezTo>
                    <a:pt x="127" y="245"/>
                    <a:pt x="130" y="244"/>
                    <a:pt x="129" y="242"/>
                  </a:cubicBezTo>
                  <a:cubicBezTo>
                    <a:pt x="124" y="241"/>
                    <a:pt x="121" y="247"/>
                    <a:pt x="127" y="248"/>
                  </a:cubicBezTo>
                  <a:close/>
                  <a:moveTo>
                    <a:pt x="130" y="145"/>
                  </a:moveTo>
                  <a:cubicBezTo>
                    <a:pt x="128" y="136"/>
                    <a:pt x="125" y="145"/>
                    <a:pt x="120" y="140"/>
                  </a:cubicBezTo>
                  <a:cubicBezTo>
                    <a:pt x="118" y="138"/>
                    <a:pt x="114" y="143"/>
                    <a:pt x="111" y="139"/>
                  </a:cubicBezTo>
                  <a:cubicBezTo>
                    <a:pt x="111" y="140"/>
                    <a:pt x="113" y="140"/>
                    <a:pt x="111" y="141"/>
                  </a:cubicBezTo>
                  <a:cubicBezTo>
                    <a:pt x="109" y="140"/>
                    <a:pt x="107" y="134"/>
                    <a:pt x="108" y="133"/>
                  </a:cubicBezTo>
                  <a:cubicBezTo>
                    <a:pt x="107" y="134"/>
                    <a:pt x="106" y="128"/>
                    <a:pt x="106" y="128"/>
                  </a:cubicBezTo>
                  <a:cubicBezTo>
                    <a:pt x="106" y="128"/>
                    <a:pt x="100" y="126"/>
                    <a:pt x="102" y="129"/>
                  </a:cubicBezTo>
                  <a:cubicBezTo>
                    <a:pt x="101" y="131"/>
                    <a:pt x="99" y="128"/>
                    <a:pt x="98" y="129"/>
                  </a:cubicBezTo>
                  <a:cubicBezTo>
                    <a:pt x="98" y="131"/>
                    <a:pt x="100" y="133"/>
                    <a:pt x="103" y="135"/>
                  </a:cubicBezTo>
                  <a:cubicBezTo>
                    <a:pt x="102" y="135"/>
                    <a:pt x="101" y="136"/>
                    <a:pt x="100" y="138"/>
                  </a:cubicBezTo>
                  <a:cubicBezTo>
                    <a:pt x="100" y="138"/>
                    <a:pt x="100" y="139"/>
                    <a:pt x="100" y="139"/>
                  </a:cubicBezTo>
                  <a:cubicBezTo>
                    <a:pt x="96" y="142"/>
                    <a:pt x="92" y="131"/>
                    <a:pt x="91" y="129"/>
                  </a:cubicBezTo>
                  <a:cubicBezTo>
                    <a:pt x="91" y="128"/>
                    <a:pt x="91" y="128"/>
                    <a:pt x="91" y="128"/>
                  </a:cubicBezTo>
                  <a:cubicBezTo>
                    <a:pt x="88" y="123"/>
                    <a:pt x="87" y="123"/>
                    <a:pt x="82" y="119"/>
                  </a:cubicBezTo>
                  <a:cubicBezTo>
                    <a:pt x="81" y="118"/>
                    <a:pt x="79" y="117"/>
                    <a:pt x="78" y="115"/>
                  </a:cubicBezTo>
                  <a:cubicBezTo>
                    <a:pt x="78" y="115"/>
                    <a:pt x="78" y="115"/>
                    <a:pt x="78" y="115"/>
                  </a:cubicBezTo>
                  <a:cubicBezTo>
                    <a:pt x="78" y="115"/>
                    <a:pt x="78" y="114"/>
                    <a:pt x="78" y="114"/>
                  </a:cubicBezTo>
                  <a:cubicBezTo>
                    <a:pt x="77" y="114"/>
                    <a:pt x="77" y="114"/>
                    <a:pt x="77" y="114"/>
                  </a:cubicBezTo>
                  <a:cubicBezTo>
                    <a:pt x="69" y="115"/>
                    <a:pt x="87" y="128"/>
                    <a:pt x="88" y="130"/>
                  </a:cubicBezTo>
                  <a:cubicBezTo>
                    <a:pt x="81" y="125"/>
                    <a:pt x="88" y="137"/>
                    <a:pt x="83" y="135"/>
                  </a:cubicBezTo>
                  <a:cubicBezTo>
                    <a:pt x="84" y="136"/>
                    <a:pt x="74" y="144"/>
                    <a:pt x="75" y="136"/>
                  </a:cubicBezTo>
                  <a:cubicBezTo>
                    <a:pt x="76" y="131"/>
                    <a:pt x="86" y="139"/>
                    <a:pt x="81" y="129"/>
                  </a:cubicBezTo>
                  <a:cubicBezTo>
                    <a:pt x="80" y="127"/>
                    <a:pt x="67" y="117"/>
                    <a:pt x="66" y="118"/>
                  </a:cubicBezTo>
                  <a:cubicBezTo>
                    <a:pt x="63" y="122"/>
                    <a:pt x="60" y="120"/>
                    <a:pt x="57" y="121"/>
                  </a:cubicBezTo>
                  <a:cubicBezTo>
                    <a:pt x="53" y="121"/>
                    <a:pt x="56" y="125"/>
                    <a:pt x="52" y="126"/>
                  </a:cubicBezTo>
                  <a:cubicBezTo>
                    <a:pt x="47" y="129"/>
                    <a:pt x="49" y="132"/>
                    <a:pt x="45" y="135"/>
                  </a:cubicBezTo>
                  <a:cubicBezTo>
                    <a:pt x="42" y="139"/>
                    <a:pt x="39" y="138"/>
                    <a:pt x="35" y="140"/>
                  </a:cubicBezTo>
                  <a:cubicBezTo>
                    <a:pt x="35" y="140"/>
                    <a:pt x="35" y="140"/>
                    <a:pt x="35" y="140"/>
                  </a:cubicBezTo>
                  <a:cubicBezTo>
                    <a:pt x="35" y="140"/>
                    <a:pt x="35" y="140"/>
                    <a:pt x="35" y="140"/>
                  </a:cubicBezTo>
                  <a:cubicBezTo>
                    <a:pt x="32" y="142"/>
                    <a:pt x="40" y="142"/>
                    <a:pt x="42" y="143"/>
                  </a:cubicBezTo>
                  <a:cubicBezTo>
                    <a:pt x="44" y="138"/>
                    <a:pt x="55" y="138"/>
                    <a:pt x="59" y="138"/>
                  </a:cubicBezTo>
                  <a:cubicBezTo>
                    <a:pt x="63" y="138"/>
                    <a:pt x="69" y="137"/>
                    <a:pt x="72" y="138"/>
                  </a:cubicBezTo>
                  <a:cubicBezTo>
                    <a:pt x="73" y="139"/>
                    <a:pt x="71" y="145"/>
                    <a:pt x="70" y="146"/>
                  </a:cubicBezTo>
                  <a:cubicBezTo>
                    <a:pt x="71" y="149"/>
                    <a:pt x="78" y="150"/>
                    <a:pt x="82" y="151"/>
                  </a:cubicBezTo>
                  <a:cubicBezTo>
                    <a:pt x="84" y="152"/>
                    <a:pt x="87" y="156"/>
                    <a:pt x="91" y="157"/>
                  </a:cubicBezTo>
                  <a:cubicBezTo>
                    <a:pt x="91" y="157"/>
                    <a:pt x="98" y="144"/>
                    <a:pt x="100" y="150"/>
                  </a:cubicBezTo>
                  <a:cubicBezTo>
                    <a:pt x="102" y="154"/>
                    <a:pt x="111" y="153"/>
                    <a:pt x="115" y="155"/>
                  </a:cubicBezTo>
                  <a:cubicBezTo>
                    <a:pt x="115" y="155"/>
                    <a:pt x="116" y="155"/>
                    <a:pt x="118" y="155"/>
                  </a:cubicBezTo>
                  <a:cubicBezTo>
                    <a:pt x="122" y="154"/>
                    <a:pt x="127" y="153"/>
                    <a:pt x="128" y="152"/>
                  </a:cubicBezTo>
                  <a:cubicBezTo>
                    <a:pt x="127" y="152"/>
                    <a:pt x="131" y="144"/>
                    <a:pt x="130" y="145"/>
                  </a:cubicBezTo>
                  <a:close/>
                  <a:moveTo>
                    <a:pt x="137" y="120"/>
                  </a:moveTo>
                  <a:cubicBezTo>
                    <a:pt x="136" y="120"/>
                    <a:pt x="136" y="120"/>
                    <a:pt x="136" y="120"/>
                  </a:cubicBezTo>
                  <a:cubicBezTo>
                    <a:pt x="136" y="120"/>
                    <a:pt x="136" y="120"/>
                    <a:pt x="136" y="120"/>
                  </a:cubicBezTo>
                  <a:cubicBezTo>
                    <a:pt x="136" y="120"/>
                    <a:pt x="136" y="120"/>
                    <a:pt x="136" y="120"/>
                  </a:cubicBezTo>
                  <a:cubicBezTo>
                    <a:pt x="132" y="118"/>
                    <a:pt x="126" y="114"/>
                    <a:pt x="132" y="110"/>
                  </a:cubicBezTo>
                  <a:cubicBezTo>
                    <a:pt x="132" y="110"/>
                    <a:pt x="131" y="110"/>
                    <a:pt x="131" y="110"/>
                  </a:cubicBezTo>
                  <a:cubicBezTo>
                    <a:pt x="131" y="110"/>
                    <a:pt x="126" y="112"/>
                    <a:pt x="125" y="113"/>
                  </a:cubicBezTo>
                  <a:cubicBezTo>
                    <a:pt x="123" y="116"/>
                    <a:pt x="127" y="114"/>
                    <a:pt x="128" y="115"/>
                  </a:cubicBezTo>
                  <a:cubicBezTo>
                    <a:pt x="129" y="121"/>
                    <a:pt x="120" y="115"/>
                    <a:pt x="120" y="115"/>
                  </a:cubicBezTo>
                  <a:cubicBezTo>
                    <a:pt x="120" y="114"/>
                    <a:pt x="121" y="114"/>
                    <a:pt x="121" y="113"/>
                  </a:cubicBezTo>
                  <a:cubicBezTo>
                    <a:pt x="116" y="108"/>
                    <a:pt x="107" y="121"/>
                    <a:pt x="110" y="124"/>
                  </a:cubicBezTo>
                  <a:cubicBezTo>
                    <a:pt x="112" y="129"/>
                    <a:pt x="119" y="125"/>
                    <a:pt x="122" y="124"/>
                  </a:cubicBezTo>
                  <a:cubicBezTo>
                    <a:pt x="126" y="123"/>
                    <a:pt x="128" y="126"/>
                    <a:pt x="133" y="127"/>
                  </a:cubicBezTo>
                  <a:cubicBezTo>
                    <a:pt x="140" y="128"/>
                    <a:pt x="144" y="120"/>
                    <a:pt x="137" y="120"/>
                  </a:cubicBezTo>
                  <a:close/>
                  <a:moveTo>
                    <a:pt x="171" y="137"/>
                  </a:moveTo>
                  <a:cubicBezTo>
                    <a:pt x="168" y="136"/>
                    <a:pt x="168" y="127"/>
                    <a:pt x="166" y="126"/>
                  </a:cubicBezTo>
                  <a:cubicBezTo>
                    <a:pt x="164" y="122"/>
                    <a:pt x="157" y="119"/>
                    <a:pt x="160" y="116"/>
                  </a:cubicBezTo>
                  <a:cubicBezTo>
                    <a:pt x="162" y="114"/>
                    <a:pt x="163" y="114"/>
                    <a:pt x="165" y="115"/>
                  </a:cubicBezTo>
                  <a:cubicBezTo>
                    <a:pt x="165" y="108"/>
                    <a:pt x="153" y="111"/>
                    <a:pt x="153" y="116"/>
                  </a:cubicBezTo>
                  <a:cubicBezTo>
                    <a:pt x="152" y="119"/>
                    <a:pt x="158" y="128"/>
                    <a:pt x="161" y="129"/>
                  </a:cubicBezTo>
                  <a:cubicBezTo>
                    <a:pt x="154" y="130"/>
                    <a:pt x="163" y="137"/>
                    <a:pt x="165" y="138"/>
                  </a:cubicBezTo>
                  <a:cubicBezTo>
                    <a:pt x="165" y="138"/>
                    <a:pt x="166" y="138"/>
                    <a:pt x="166" y="138"/>
                  </a:cubicBezTo>
                  <a:cubicBezTo>
                    <a:pt x="166" y="138"/>
                    <a:pt x="166" y="138"/>
                    <a:pt x="166" y="138"/>
                  </a:cubicBezTo>
                  <a:cubicBezTo>
                    <a:pt x="166" y="138"/>
                    <a:pt x="166" y="138"/>
                    <a:pt x="166" y="138"/>
                  </a:cubicBezTo>
                  <a:cubicBezTo>
                    <a:pt x="168" y="139"/>
                    <a:pt x="169" y="138"/>
                    <a:pt x="171" y="137"/>
                  </a:cubicBezTo>
                  <a:close/>
                  <a:moveTo>
                    <a:pt x="35" y="140"/>
                  </a:moveTo>
                  <a:cubicBezTo>
                    <a:pt x="35" y="140"/>
                    <a:pt x="35" y="140"/>
                    <a:pt x="35" y="140"/>
                  </a:cubicBezTo>
                  <a:cubicBezTo>
                    <a:pt x="35" y="140"/>
                    <a:pt x="35" y="140"/>
                    <a:pt x="35" y="140"/>
                  </a:cubicBezTo>
                  <a:cubicBezTo>
                    <a:pt x="35" y="140"/>
                    <a:pt x="35" y="140"/>
                    <a:pt x="35" y="140"/>
                  </a:cubicBezTo>
                  <a:close/>
                  <a:moveTo>
                    <a:pt x="166" y="138"/>
                  </a:moveTo>
                  <a:cubicBezTo>
                    <a:pt x="166" y="138"/>
                    <a:pt x="166" y="138"/>
                    <a:pt x="166" y="138"/>
                  </a:cubicBezTo>
                  <a:cubicBezTo>
                    <a:pt x="166" y="138"/>
                    <a:pt x="166" y="138"/>
                    <a:pt x="166" y="138"/>
                  </a:cubicBezTo>
                  <a:cubicBezTo>
                    <a:pt x="166" y="138"/>
                    <a:pt x="166" y="138"/>
                    <a:pt x="166" y="138"/>
                  </a:cubicBezTo>
                  <a:close/>
                  <a:moveTo>
                    <a:pt x="127" y="248"/>
                  </a:moveTo>
                  <a:cubicBezTo>
                    <a:pt x="127" y="246"/>
                    <a:pt x="126" y="248"/>
                    <a:pt x="127" y="248"/>
                  </a:cubicBezTo>
                  <a:close/>
                  <a:moveTo>
                    <a:pt x="105" y="137"/>
                  </a:moveTo>
                  <a:cubicBezTo>
                    <a:pt x="105" y="136"/>
                    <a:pt x="104" y="136"/>
                    <a:pt x="104" y="135"/>
                  </a:cubicBezTo>
                  <a:cubicBezTo>
                    <a:pt x="104" y="136"/>
                    <a:pt x="104" y="136"/>
                    <a:pt x="104" y="137"/>
                  </a:cubicBezTo>
                  <a:cubicBezTo>
                    <a:pt x="104" y="137"/>
                    <a:pt x="105" y="137"/>
                    <a:pt x="105" y="137"/>
                  </a:cubicBezTo>
                  <a:close/>
                  <a:moveTo>
                    <a:pt x="103" y="135"/>
                  </a:moveTo>
                  <a:cubicBezTo>
                    <a:pt x="103" y="135"/>
                    <a:pt x="103" y="135"/>
                    <a:pt x="104" y="135"/>
                  </a:cubicBezTo>
                  <a:cubicBezTo>
                    <a:pt x="103" y="135"/>
                    <a:pt x="103" y="135"/>
                    <a:pt x="103" y="135"/>
                  </a:cubicBezTo>
                  <a:close/>
                  <a:moveTo>
                    <a:pt x="78" y="88"/>
                  </a:moveTo>
                  <a:cubicBezTo>
                    <a:pt x="78" y="88"/>
                    <a:pt x="78" y="88"/>
                    <a:pt x="78" y="88"/>
                  </a:cubicBezTo>
                  <a:cubicBezTo>
                    <a:pt x="77" y="88"/>
                    <a:pt x="78" y="88"/>
                    <a:pt x="78" y="88"/>
                  </a:cubicBezTo>
                  <a:close/>
                  <a:moveTo>
                    <a:pt x="414" y="43"/>
                  </a:moveTo>
                  <a:cubicBezTo>
                    <a:pt x="414" y="43"/>
                    <a:pt x="414" y="43"/>
                    <a:pt x="414" y="43"/>
                  </a:cubicBezTo>
                  <a:cubicBezTo>
                    <a:pt x="414" y="43"/>
                    <a:pt x="414" y="43"/>
                    <a:pt x="414" y="43"/>
                  </a:cubicBezTo>
                  <a:close/>
                  <a:moveTo>
                    <a:pt x="113" y="59"/>
                  </a:moveTo>
                  <a:cubicBezTo>
                    <a:pt x="113" y="59"/>
                    <a:pt x="114" y="59"/>
                    <a:pt x="113" y="59"/>
                  </a:cubicBezTo>
                  <a:close/>
                  <a:moveTo>
                    <a:pt x="167" y="277"/>
                  </a:moveTo>
                  <a:cubicBezTo>
                    <a:pt x="168" y="277"/>
                    <a:pt x="166" y="274"/>
                    <a:pt x="166" y="275"/>
                  </a:cubicBezTo>
                  <a:cubicBezTo>
                    <a:pt x="166" y="275"/>
                    <a:pt x="166" y="275"/>
                    <a:pt x="166" y="275"/>
                  </a:cubicBezTo>
                  <a:cubicBezTo>
                    <a:pt x="163" y="277"/>
                    <a:pt x="163" y="282"/>
                    <a:pt x="160" y="284"/>
                  </a:cubicBezTo>
                  <a:cubicBezTo>
                    <a:pt x="155" y="287"/>
                    <a:pt x="150" y="289"/>
                    <a:pt x="153" y="296"/>
                  </a:cubicBezTo>
                  <a:cubicBezTo>
                    <a:pt x="152" y="295"/>
                    <a:pt x="153" y="298"/>
                    <a:pt x="153" y="298"/>
                  </a:cubicBezTo>
                  <a:cubicBezTo>
                    <a:pt x="152" y="299"/>
                    <a:pt x="151" y="302"/>
                    <a:pt x="150" y="303"/>
                  </a:cubicBezTo>
                  <a:cubicBezTo>
                    <a:pt x="150" y="304"/>
                    <a:pt x="150" y="310"/>
                    <a:pt x="151" y="311"/>
                  </a:cubicBezTo>
                  <a:cubicBezTo>
                    <a:pt x="158" y="319"/>
                    <a:pt x="159" y="307"/>
                    <a:pt x="162" y="304"/>
                  </a:cubicBezTo>
                  <a:cubicBezTo>
                    <a:pt x="163" y="303"/>
                    <a:pt x="169" y="285"/>
                    <a:pt x="169" y="284"/>
                  </a:cubicBezTo>
                  <a:cubicBezTo>
                    <a:pt x="169" y="284"/>
                    <a:pt x="169" y="284"/>
                    <a:pt x="169" y="284"/>
                  </a:cubicBezTo>
                  <a:cubicBezTo>
                    <a:pt x="168" y="283"/>
                    <a:pt x="168" y="279"/>
                    <a:pt x="167" y="277"/>
                  </a:cubicBezTo>
                  <a:close/>
                  <a:moveTo>
                    <a:pt x="154" y="287"/>
                  </a:moveTo>
                  <a:cubicBezTo>
                    <a:pt x="154" y="287"/>
                    <a:pt x="154" y="287"/>
                    <a:pt x="154" y="287"/>
                  </a:cubicBezTo>
                  <a:close/>
                  <a:moveTo>
                    <a:pt x="332" y="253"/>
                  </a:moveTo>
                  <a:cubicBezTo>
                    <a:pt x="333" y="253"/>
                    <a:pt x="334" y="246"/>
                    <a:pt x="335" y="245"/>
                  </a:cubicBezTo>
                  <a:cubicBezTo>
                    <a:pt x="337" y="240"/>
                    <a:pt x="335" y="242"/>
                    <a:pt x="339" y="239"/>
                  </a:cubicBezTo>
                  <a:cubicBezTo>
                    <a:pt x="340" y="239"/>
                    <a:pt x="337" y="237"/>
                    <a:pt x="337" y="236"/>
                  </a:cubicBezTo>
                  <a:cubicBezTo>
                    <a:pt x="337" y="234"/>
                    <a:pt x="337" y="226"/>
                    <a:pt x="339" y="226"/>
                  </a:cubicBezTo>
                  <a:cubicBezTo>
                    <a:pt x="336" y="224"/>
                    <a:pt x="333" y="220"/>
                    <a:pt x="331" y="225"/>
                  </a:cubicBezTo>
                  <a:cubicBezTo>
                    <a:pt x="329" y="229"/>
                    <a:pt x="319" y="237"/>
                    <a:pt x="316" y="236"/>
                  </a:cubicBezTo>
                  <a:cubicBezTo>
                    <a:pt x="315" y="236"/>
                    <a:pt x="315" y="237"/>
                    <a:pt x="315" y="237"/>
                  </a:cubicBezTo>
                  <a:cubicBezTo>
                    <a:pt x="314" y="241"/>
                    <a:pt x="315" y="247"/>
                    <a:pt x="317" y="250"/>
                  </a:cubicBezTo>
                  <a:cubicBezTo>
                    <a:pt x="321" y="252"/>
                    <a:pt x="327" y="252"/>
                    <a:pt x="331" y="252"/>
                  </a:cubicBezTo>
                  <a:cubicBezTo>
                    <a:pt x="331" y="252"/>
                    <a:pt x="332" y="253"/>
                    <a:pt x="332" y="253"/>
                  </a:cubicBezTo>
                  <a:close/>
                  <a:moveTo>
                    <a:pt x="316" y="236"/>
                  </a:moveTo>
                  <a:cubicBezTo>
                    <a:pt x="316" y="236"/>
                    <a:pt x="316" y="236"/>
                    <a:pt x="316" y="236"/>
                  </a:cubicBezTo>
                  <a:cubicBezTo>
                    <a:pt x="318" y="235"/>
                    <a:pt x="321" y="234"/>
                    <a:pt x="316" y="236"/>
                  </a:cubicBezTo>
                  <a:close/>
                  <a:moveTo>
                    <a:pt x="317" y="250"/>
                  </a:moveTo>
                  <a:cubicBezTo>
                    <a:pt x="317" y="250"/>
                    <a:pt x="317" y="250"/>
                    <a:pt x="317" y="250"/>
                  </a:cubicBezTo>
                  <a:close/>
                  <a:moveTo>
                    <a:pt x="306" y="258"/>
                  </a:moveTo>
                  <a:cubicBezTo>
                    <a:pt x="306" y="258"/>
                    <a:pt x="307" y="251"/>
                    <a:pt x="307" y="250"/>
                  </a:cubicBezTo>
                  <a:cubicBezTo>
                    <a:pt x="308" y="250"/>
                    <a:pt x="308" y="250"/>
                    <a:pt x="309" y="250"/>
                  </a:cubicBezTo>
                  <a:cubicBezTo>
                    <a:pt x="309" y="250"/>
                    <a:pt x="305" y="241"/>
                    <a:pt x="306" y="249"/>
                  </a:cubicBezTo>
                  <a:cubicBezTo>
                    <a:pt x="305" y="246"/>
                    <a:pt x="287" y="223"/>
                    <a:pt x="280" y="226"/>
                  </a:cubicBezTo>
                  <a:cubicBezTo>
                    <a:pt x="279" y="226"/>
                    <a:pt x="287" y="236"/>
                    <a:pt x="288" y="236"/>
                  </a:cubicBezTo>
                  <a:cubicBezTo>
                    <a:pt x="289" y="238"/>
                    <a:pt x="294" y="251"/>
                    <a:pt x="297" y="252"/>
                  </a:cubicBezTo>
                  <a:cubicBezTo>
                    <a:pt x="299" y="255"/>
                    <a:pt x="303" y="256"/>
                    <a:pt x="306" y="258"/>
                  </a:cubicBezTo>
                  <a:close/>
                  <a:moveTo>
                    <a:pt x="373" y="253"/>
                  </a:moveTo>
                  <a:cubicBezTo>
                    <a:pt x="373" y="253"/>
                    <a:pt x="373" y="253"/>
                    <a:pt x="373" y="253"/>
                  </a:cubicBezTo>
                  <a:close/>
                  <a:moveTo>
                    <a:pt x="384" y="265"/>
                  </a:moveTo>
                  <a:cubicBezTo>
                    <a:pt x="384" y="265"/>
                    <a:pt x="384" y="265"/>
                    <a:pt x="384" y="265"/>
                  </a:cubicBezTo>
                  <a:cubicBezTo>
                    <a:pt x="384" y="265"/>
                    <a:pt x="384" y="265"/>
                    <a:pt x="384" y="265"/>
                  </a:cubicBezTo>
                  <a:close/>
                  <a:moveTo>
                    <a:pt x="416" y="271"/>
                  </a:moveTo>
                  <a:cubicBezTo>
                    <a:pt x="415" y="269"/>
                    <a:pt x="413" y="267"/>
                    <a:pt x="411" y="267"/>
                  </a:cubicBezTo>
                  <a:cubicBezTo>
                    <a:pt x="411" y="267"/>
                    <a:pt x="408" y="261"/>
                    <a:pt x="408" y="261"/>
                  </a:cubicBezTo>
                  <a:cubicBezTo>
                    <a:pt x="408" y="258"/>
                    <a:pt x="410" y="261"/>
                    <a:pt x="408" y="258"/>
                  </a:cubicBezTo>
                  <a:cubicBezTo>
                    <a:pt x="407" y="257"/>
                    <a:pt x="404" y="253"/>
                    <a:pt x="403" y="253"/>
                  </a:cubicBezTo>
                  <a:cubicBezTo>
                    <a:pt x="400" y="252"/>
                    <a:pt x="395" y="251"/>
                    <a:pt x="393" y="249"/>
                  </a:cubicBezTo>
                  <a:cubicBezTo>
                    <a:pt x="389" y="248"/>
                    <a:pt x="386" y="244"/>
                    <a:pt x="383" y="248"/>
                  </a:cubicBezTo>
                  <a:cubicBezTo>
                    <a:pt x="378" y="249"/>
                    <a:pt x="377" y="252"/>
                    <a:pt x="377" y="244"/>
                  </a:cubicBezTo>
                  <a:cubicBezTo>
                    <a:pt x="374" y="241"/>
                    <a:pt x="370" y="245"/>
                    <a:pt x="368" y="244"/>
                  </a:cubicBezTo>
                  <a:cubicBezTo>
                    <a:pt x="367" y="245"/>
                    <a:pt x="373" y="248"/>
                    <a:pt x="374" y="248"/>
                  </a:cubicBezTo>
                  <a:cubicBezTo>
                    <a:pt x="372" y="250"/>
                    <a:pt x="371" y="249"/>
                    <a:pt x="373" y="253"/>
                  </a:cubicBezTo>
                  <a:cubicBezTo>
                    <a:pt x="374" y="254"/>
                    <a:pt x="375" y="253"/>
                    <a:pt x="375" y="252"/>
                  </a:cubicBezTo>
                  <a:cubicBezTo>
                    <a:pt x="378" y="254"/>
                    <a:pt x="382" y="254"/>
                    <a:pt x="385" y="256"/>
                  </a:cubicBezTo>
                  <a:cubicBezTo>
                    <a:pt x="385" y="256"/>
                    <a:pt x="385" y="257"/>
                    <a:pt x="385" y="257"/>
                  </a:cubicBezTo>
                  <a:cubicBezTo>
                    <a:pt x="389" y="257"/>
                    <a:pt x="385" y="264"/>
                    <a:pt x="384" y="265"/>
                  </a:cubicBezTo>
                  <a:cubicBezTo>
                    <a:pt x="386" y="265"/>
                    <a:pt x="392" y="267"/>
                    <a:pt x="392" y="267"/>
                  </a:cubicBezTo>
                  <a:cubicBezTo>
                    <a:pt x="391" y="270"/>
                    <a:pt x="404" y="264"/>
                    <a:pt x="402" y="264"/>
                  </a:cubicBezTo>
                  <a:cubicBezTo>
                    <a:pt x="406" y="264"/>
                    <a:pt x="405" y="267"/>
                    <a:pt x="408" y="269"/>
                  </a:cubicBezTo>
                  <a:cubicBezTo>
                    <a:pt x="409" y="271"/>
                    <a:pt x="416" y="271"/>
                    <a:pt x="416" y="271"/>
                  </a:cubicBezTo>
                  <a:cubicBezTo>
                    <a:pt x="416" y="271"/>
                    <a:pt x="416" y="271"/>
                    <a:pt x="416" y="271"/>
                  </a:cubicBezTo>
                  <a:close/>
                  <a:moveTo>
                    <a:pt x="45" y="86"/>
                  </a:moveTo>
                  <a:cubicBezTo>
                    <a:pt x="45" y="87"/>
                    <a:pt x="45" y="87"/>
                    <a:pt x="45" y="87"/>
                  </a:cubicBezTo>
                  <a:cubicBezTo>
                    <a:pt x="45" y="86"/>
                    <a:pt x="44" y="86"/>
                    <a:pt x="43" y="86"/>
                  </a:cubicBezTo>
                  <a:cubicBezTo>
                    <a:pt x="44" y="85"/>
                    <a:pt x="45" y="83"/>
                    <a:pt x="46" y="82"/>
                  </a:cubicBezTo>
                  <a:cubicBezTo>
                    <a:pt x="45" y="81"/>
                    <a:pt x="42" y="82"/>
                    <a:pt x="42" y="81"/>
                  </a:cubicBezTo>
                  <a:cubicBezTo>
                    <a:pt x="42" y="80"/>
                    <a:pt x="44" y="79"/>
                    <a:pt x="44" y="78"/>
                  </a:cubicBezTo>
                  <a:cubicBezTo>
                    <a:pt x="43" y="77"/>
                    <a:pt x="38" y="80"/>
                    <a:pt x="37" y="82"/>
                  </a:cubicBezTo>
                  <a:cubicBezTo>
                    <a:pt x="37" y="82"/>
                    <a:pt x="37" y="82"/>
                    <a:pt x="37" y="82"/>
                  </a:cubicBezTo>
                  <a:cubicBezTo>
                    <a:pt x="37" y="81"/>
                    <a:pt x="36" y="81"/>
                    <a:pt x="36" y="82"/>
                  </a:cubicBezTo>
                  <a:cubicBezTo>
                    <a:pt x="37" y="84"/>
                    <a:pt x="36" y="86"/>
                    <a:pt x="36" y="87"/>
                  </a:cubicBezTo>
                  <a:cubicBezTo>
                    <a:pt x="36" y="87"/>
                    <a:pt x="38" y="88"/>
                    <a:pt x="39" y="88"/>
                  </a:cubicBezTo>
                  <a:cubicBezTo>
                    <a:pt x="37" y="89"/>
                    <a:pt x="44" y="93"/>
                    <a:pt x="41" y="93"/>
                  </a:cubicBezTo>
                  <a:cubicBezTo>
                    <a:pt x="38" y="93"/>
                    <a:pt x="40" y="95"/>
                    <a:pt x="38" y="96"/>
                  </a:cubicBezTo>
                  <a:cubicBezTo>
                    <a:pt x="36" y="98"/>
                    <a:pt x="38" y="98"/>
                    <a:pt x="40" y="98"/>
                  </a:cubicBezTo>
                  <a:cubicBezTo>
                    <a:pt x="38" y="98"/>
                    <a:pt x="38" y="101"/>
                    <a:pt x="36" y="102"/>
                  </a:cubicBezTo>
                  <a:cubicBezTo>
                    <a:pt x="36" y="103"/>
                    <a:pt x="53" y="99"/>
                    <a:pt x="51" y="98"/>
                  </a:cubicBezTo>
                  <a:cubicBezTo>
                    <a:pt x="53" y="96"/>
                    <a:pt x="47" y="91"/>
                    <a:pt x="45" y="86"/>
                  </a:cubicBezTo>
                  <a:close/>
                  <a:moveTo>
                    <a:pt x="368" y="141"/>
                  </a:moveTo>
                  <a:cubicBezTo>
                    <a:pt x="369" y="140"/>
                    <a:pt x="366" y="132"/>
                    <a:pt x="365" y="132"/>
                  </a:cubicBezTo>
                  <a:cubicBezTo>
                    <a:pt x="363" y="130"/>
                    <a:pt x="362" y="128"/>
                    <a:pt x="360" y="127"/>
                  </a:cubicBezTo>
                  <a:cubicBezTo>
                    <a:pt x="362" y="127"/>
                    <a:pt x="363" y="126"/>
                    <a:pt x="365" y="128"/>
                  </a:cubicBezTo>
                  <a:cubicBezTo>
                    <a:pt x="366" y="125"/>
                    <a:pt x="365" y="127"/>
                    <a:pt x="368" y="125"/>
                  </a:cubicBezTo>
                  <a:cubicBezTo>
                    <a:pt x="368" y="125"/>
                    <a:pt x="368" y="121"/>
                    <a:pt x="368" y="121"/>
                  </a:cubicBezTo>
                  <a:cubicBezTo>
                    <a:pt x="367" y="119"/>
                    <a:pt x="367" y="124"/>
                    <a:pt x="367" y="123"/>
                  </a:cubicBezTo>
                  <a:cubicBezTo>
                    <a:pt x="365" y="123"/>
                    <a:pt x="357" y="117"/>
                    <a:pt x="356" y="118"/>
                  </a:cubicBezTo>
                  <a:cubicBezTo>
                    <a:pt x="356" y="118"/>
                    <a:pt x="358" y="124"/>
                    <a:pt x="357" y="125"/>
                  </a:cubicBezTo>
                  <a:cubicBezTo>
                    <a:pt x="359" y="128"/>
                    <a:pt x="358" y="128"/>
                    <a:pt x="361" y="128"/>
                  </a:cubicBezTo>
                  <a:cubicBezTo>
                    <a:pt x="358" y="130"/>
                    <a:pt x="365" y="137"/>
                    <a:pt x="362" y="140"/>
                  </a:cubicBezTo>
                  <a:cubicBezTo>
                    <a:pt x="361" y="140"/>
                    <a:pt x="361" y="140"/>
                    <a:pt x="360" y="141"/>
                  </a:cubicBezTo>
                  <a:cubicBezTo>
                    <a:pt x="360" y="139"/>
                    <a:pt x="359" y="140"/>
                    <a:pt x="359" y="139"/>
                  </a:cubicBezTo>
                  <a:cubicBezTo>
                    <a:pt x="356" y="142"/>
                    <a:pt x="362" y="145"/>
                    <a:pt x="354" y="144"/>
                  </a:cubicBezTo>
                  <a:cubicBezTo>
                    <a:pt x="353" y="144"/>
                    <a:pt x="347" y="150"/>
                    <a:pt x="349" y="151"/>
                  </a:cubicBezTo>
                  <a:cubicBezTo>
                    <a:pt x="348" y="150"/>
                    <a:pt x="349" y="151"/>
                    <a:pt x="349" y="151"/>
                  </a:cubicBezTo>
                  <a:cubicBezTo>
                    <a:pt x="349" y="151"/>
                    <a:pt x="351" y="154"/>
                    <a:pt x="351" y="154"/>
                  </a:cubicBezTo>
                  <a:cubicBezTo>
                    <a:pt x="351" y="155"/>
                    <a:pt x="352" y="156"/>
                    <a:pt x="353" y="156"/>
                  </a:cubicBezTo>
                  <a:cubicBezTo>
                    <a:pt x="354" y="154"/>
                    <a:pt x="354" y="154"/>
                    <a:pt x="355" y="151"/>
                  </a:cubicBezTo>
                  <a:cubicBezTo>
                    <a:pt x="356" y="153"/>
                    <a:pt x="359" y="149"/>
                    <a:pt x="358" y="148"/>
                  </a:cubicBezTo>
                  <a:cubicBezTo>
                    <a:pt x="358" y="148"/>
                    <a:pt x="358" y="148"/>
                    <a:pt x="358" y="148"/>
                  </a:cubicBezTo>
                  <a:cubicBezTo>
                    <a:pt x="359" y="148"/>
                    <a:pt x="360" y="149"/>
                    <a:pt x="361" y="150"/>
                  </a:cubicBezTo>
                  <a:cubicBezTo>
                    <a:pt x="365" y="142"/>
                    <a:pt x="369" y="151"/>
                    <a:pt x="368" y="141"/>
                  </a:cubicBezTo>
                  <a:close/>
                  <a:moveTo>
                    <a:pt x="327" y="265"/>
                  </a:moveTo>
                  <a:cubicBezTo>
                    <a:pt x="333" y="267"/>
                    <a:pt x="327" y="263"/>
                    <a:pt x="324" y="263"/>
                  </a:cubicBezTo>
                  <a:cubicBezTo>
                    <a:pt x="324" y="262"/>
                    <a:pt x="327" y="262"/>
                    <a:pt x="326" y="261"/>
                  </a:cubicBezTo>
                  <a:cubicBezTo>
                    <a:pt x="323" y="261"/>
                    <a:pt x="304" y="257"/>
                    <a:pt x="305" y="261"/>
                  </a:cubicBezTo>
                  <a:cubicBezTo>
                    <a:pt x="309" y="263"/>
                    <a:pt x="313" y="263"/>
                    <a:pt x="317" y="264"/>
                  </a:cubicBezTo>
                  <a:cubicBezTo>
                    <a:pt x="318" y="266"/>
                    <a:pt x="327" y="265"/>
                    <a:pt x="327" y="265"/>
                  </a:cubicBezTo>
                  <a:close/>
                  <a:moveTo>
                    <a:pt x="28" y="91"/>
                  </a:moveTo>
                  <a:cubicBezTo>
                    <a:pt x="29" y="93"/>
                    <a:pt x="27" y="98"/>
                    <a:pt x="28" y="98"/>
                  </a:cubicBezTo>
                  <a:cubicBezTo>
                    <a:pt x="35" y="97"/>
                    <a:pt x="35" y="95"/>
                    <a:pt x="38" y="90"/>
                  </a:cubicBezTo>
                  <a:cubicBezTo>
                    <a:pt x="39" y="89"/>
                    <a:pt x="30" y="88"/>
                    <a:pt x="28" y="91"/>
                  </a:cubicBezTo>
                  <a:close/>
                  <a:moveTo>
                    <a:pt x="354" y="212"/>
                  </a:moveTo>
                  <a:cubicBezTo>
                    <a:pt x="355" y="219"/>
                    <a:pt x="345" y="216"/>
                    <a:pt x="346" y="222"/>
                  </a:cubicBezTo>
                  <a:cubicBezTo>
                    <a:pt x="346" y="223"/>
                    <a:pt x="353" y="217"/>
                    <a:pt x="351" y="224"/>
                  </a:cubicBezTo>
                  <a:cubicBezTo>
                    <a:pt x="351" y="225"/>
                    <a:pt x="354" y="226"/>
                    <a:pt x="355" y="226"/>
                  </a:cubicBezTo>
                  <a:cubicBezTo>
                    <a:pt x="355" y="226"/>
                    <a:pt x="355" y="222"/>
                    <a:pt x="355" y="222"/>
                  </a:cubicBezTo>
                  <a:cubicBezTo>
                    <a:pt x="356" y="222"/>
                    <a:pt x="356" y="223"/>
                    <a:pt x="356" y="224"/>
                  </a:cubicBezTo>
                  <a:cubicBezTo>
                    <a:pt x="356" y="224"/>
                    <a:pt x="357" y="222"/>
                    <a:pt x="357" y="222"/>
                  </a:cubicBezTo>
                  <a:cubicBezTo>
                    <a:pt x="357" y="220"/>
                    <a:pt x="354" y="212"/>
                    <a:pt x="354" y="212"/>
                  </a:cubicBezTo>
                  <a:close/>
                  <a:moveTo>
                    <a:pt x="349" y="206"/>
                  </a:moveTo>
                  <a:cubicBezTo>
                    <a:pt x="346" y="208"/>
                    <a:pt x="349" y="208"/>
                    <a:pt x="350" y="209"/>
                  </a:cubicBezTo>
                  <a:cubicBezTo>
                    <a:pt x="350" y="208"/>
                    <a:pt x="349" y="208"/>
                    <a:pt x="349" y="206"/>
                  </a:cubicBezTo>
                  <a:cubicBezTo>
                    <a:pt x="352" y="207"/>
                    <a:pt x="347" y="200"/>
                    <a:pt x="347" y="203"/>
                  </a:cubicBezTo>
                  <a:cubicBezTo>
                    <a:pt x="347" y="201"/>
                    <a:pt x="346" y="202"/>
                    <a:pt x="345" y="202"/>
                  </a:cubicBezTo>
                  <a:cubicBezTo>
                    <a:pt x="345" y="203"/>
                    <a:pt x="344" y="204"/>
                    <a:pt x="344" y="204"/>
                  </a:cubicBezTo>
                  <a:cubicBezTo>
                    <a:pt x="345" y="204"/>
                    <a:pt x="349" y="206"/>
                    <a:pt x="349" y="206"/>
                  </a:cubicBezTo>
                  <a:close/>
                  <a:moveTo>
                    <a:pt x="339" y="190"/>
                  </a:moveTo>
                  <a:cubicBezTo>
                    <a:pt x="339" y="190"/>
                    <a:pt x="339" y="190"/>
                    <a:pt x="339" y="190"/>
                  </a:cubicBezTo>
                  <a:cubicBezTo>
                    <a:pt x="336" y="192"/>
                    <a:pt x="339" y="206"/>
                    <a:pt x="344" y="203"/>
                  </a:cubicBezTo>
                  <a:cubicBezTo>
                    <a:pt x="344" y="203"/>
                    <a:pt x="344" y="202"/>
                    <a:pt x="344" y="202"/>
                  </a:cubicBezTo>
                  <a:cubicBezTo>
                    <a:pt x="344" y="201"/>
                    <a:pt x="345" y="186"/>
                    <a:pt x="339" y="189"/>
                  </a:cubicBezTo>
                  <a:cubicBezTo>
                    <a:pt x="339" y="189"/>
                    <a:pt x="339" y="189"/>
                    <a:pt x="339" y="190"/>
                  </a:cubicBezTo>
                  <a:close/>
                  <a:moveTo>
                    <a:pt x="344" y="204"/>
                  </a:moveTo>
                  <a:cubicBezTo>
                    <a:pt x="344" y="205"/>
                    <a:pt x="344" y="204"/>
                    <a:pt x="344" y="204"/>
                  </a:cubicBezTo>
                  <a:cubicBezTo>
                    <a:pt x="344" y="204"/>
                    <a:pt x="344" y="204"/>
                    <a:pt x="344" y="204"/>
                  </a:cubicBezTo>
                  <a:close/>
                  <a:moveTo>
                    <a:pt x="345" y="202"/>
                  </a:moveTo>
                  <a:cubicBezTo>
                    <a:pt x="345" y="201"/>
                    <a:pt x="344" y="201"/>
                    <a:pt x="344" y="202"/>
                  </a:cubicBezTo>
                  <a:cubicBezTo>
                    <a:pt x="344" y="202"/>
                    <a:pt x="344" y="202"/>
                    <a:pt x="344" y="202"/>
                  </a:cubicBezTo>
                  <a:cubicBezTo>
                    <a:pt x="344" y="202"/>
                    <a:pt x="344" y="202"/>
                    <a:pt x="345" y="202"/>
                  </a:cubicBezTo>
                  <a:close/>
                  <a:moveTo>
                    <a:pt x="338" y="196"/>
                  </a:moveTo>
                  <a:cubicBezTo>
                    <a:pt x="338" y="196"/>
                    <a:pt x="338" y="196"/>
                    <a:pt x="338" y="196"/>
                  </a:cubicBezTo>
                  <a:close/>
                  <a:moveTo>
                    <a:pt x="247" y="220"/>
                  </a:moveTo>
                  <a:cubicBezTo>
                    <a:pt x="247" y="220"/>
                    <a:pt x="247" y="220"/>
                    <a:pt x="247" y="220"/>
                  </a:cubicBezTo>
                  <a:close/>
                  <a:moveTo>
                    <a:pt x="242" y="214"/>
                  </a:moveTo>
                  <a:cubicBezTo>
                    <a:pt x="241" y="215"/>
                    <a:pt x="241" y="224"/>
                    <a:pt x="243" y="225"/>
                  </a:cubicBezTo>
                  <a:cubicBezTo>
                    <a:pt x="245" y="226"/>
                    <a:pt x="249" y="222"/>
                    <a:pt x="247" y="220"/>
                  </a:cubicBezTo>
                  <a:cubicBezTo>
                    <a:pt x="246" y="218"/>
                    <a:pt x="244" y="214"/>
                    <a:pt x="242" y="214"/>
                  </a:cubicBezTo>
                  <a:close/>
                  <a:moveTo>
                    <a:pt x="355" y="237"/>
                  </a:moveTo>
                  <a:cubicBezTo>
                    <a:pt x="355" y="238"/>
                    <a:pt x="343" y="239"/>
                    <a:pt x="345" y="238"/>
                  </a:cubicBezTo>
                  <a:cubicBezTo>
                    <a:pt x="344" y="238"/>
                    <a:pt x="341" y="239"/>
                    <a:pt x="341" y="242"/>
                  </a:cubicBezTo>
                  <a:cubicBezTo>
                    <a:pt x="341" y="244"/>
                    <a:pt x="339" y="247"/>
                    <a:pt x="339" y="249"/>
                  </a:cubicBezTo>
                  <a:cubicBezTo>
                    <a:pt x="339" y="249"/>
                    <a:pt x="340" y="258"/>
                    <a:pt x="340" y="258"/>
                  </a:cubicBezTo>
                  <a:cubicBezTo>
                    <a:pt x="344" y="257"/>
                    <a:pt x="341" y="252"/>
                    <a:pt x="343" y="249"/>
                  </a:cubicBezTo>
                  <a:cubicBezTo>
                    <a:pt x="344" y="249"/>
                    <a:pt x="347" y="257"/>
                    <a:pt x="348" y="258"/>
                  </a:cubicBezTo>
                  <a:cubicBezTo>
                    <a:pt x="349" y="258"/>
                    <a:pt x="349" y="251"/>
                    <a:pt x="347" y="249"/>
                  </a:cubicBezTo>
                  <a:cubicBezTo>
                    <a:pt x="347" y="247"/>
                    <a:pt x="346" y="245"/>
                    <a:pt x="350" y="247"/>
                  </a:cubicBezTo>
                  <a:cubicBezTo>
                    <a:pt x="350" y="245"/>
                    <a:pt x="350" y="245"/>
                    <a:pt x="350" y="243"/>
                  </a:cubicBezTo>
                  <a:cubicBezTo>
                    <a:pt x="346" y="242"/>
                    <a:pt x="345" y="246"/>
                    <a:pt x="343" y="244"/>
                  </a:cubicBezTo>
                  <a:cubicBezTo>
                    <a:pt x="341" y="241"/>
                    <a:pt x="346" y="239"/>
                    <a:pt x="349" y="241"/>
                  </a:cubicBezTo>
                  <a:cubicBezTo>
                    <a:pt x="351" y="241"/>
                    <a:pt x="356" y="238"/>
                    <a:pt x="355" y="237"/>
                  </a:cubicBezTo>
                  <a:close/>
                  <a:moveTo>
                    <a:pt x="336" y="178"/>
                  </a:moveTo>
                  <a:cubicBezTo>
                    <a:pt x="336" y="178"/>
                    <a:pt x="337" y="180"/>
                    <a:pt x="338" y="180"/>
                  </a:cubicBezTo>
                  <a:cubicBezTo>
                    <a:pt x="338" y="180"/>
                    <a:pt x="338" y="180"/>
                    <a:pt x="338" y="180"/>
                  </a:cubicBezTo>
                  <a:cubicBezTo>
                    <a:pt x="339" y="179"/>
                    <a:pt x="340" y="172"/>
                    <a:pt x="339" y="171"/>
                  </a:cubicBezTo>
                  <a:cubicBezTo>
                    <a:pt x="336" y="169"/>
                    <a:pt x="335" y="177"/>
                    <a:pt x="336" y="178"/>
                  </a:cubicBezTo>
                  <a:close/>
                  <a:moveTo>
                    <a:pt x="315" y="188"/>
                  </a:moveTo>
                  <a:cubicBezTo>
                    <a:pt x="314" y="188"/>
                    <a:pt x="315" y="188"/>
                    <a:pt x="315" y="188"/>
                  </a:cubicBezTo>
                  <a:close/>
                  <a:moveTo>
                    <a:pt x="309" y="188"/>
                  </a:moveTo>
                  <a:cubicBezTo>
                    <a:pt x="312" y="191"/>
                    <a:pt x="313" y="191"/>
                    <a:pt x="315" y="188"/>
                  </a:cubicBezTo>
                  <a:cubicBezTo>
                    <a:pt x="318" y="185"/>
                    <a:pt x="309" y="184"/>
                    <a:pt x="309" y="188"/>
                  </a:cubicBezTo>
                  <a:close/>
                  <a:moveTo>
                    <a:pt x="421" y="256"/>
                  </a:moveTo>
                  <a:cubicBezTo>
                    <a:pt x="421" y="256"/>
                    <a:pt x="422" y="255"/>
                    <a:pt x="422" y="254"/>
                  </a:cubicBezTo>
                  <a:cubicBezTo>
                    <a:pt x="423" y="257"/>
                    <a:pt x="422" y="252"/>
                    <a:pt x="421" y="250"/>
                  </a:cubicBezTo>
                  <a:cubicBezTo>
                    <a:pt x="421" y="249"/>
                    <a:pt x="420" y="248"/>
                    <a:pt x="420" y="249"/>
                  </a:cubicBezTo>
                  <a:cubicBezTo>
                    <a:pt x="420" y="248"/>
                    <a:pt x="419" y="248"/>
                    <a:pt x="418" y="249"/>
                  </a:cubicBezTo>
                  <a:cubicBezTo>
                    <a:pt x="418" y="250"/>
                    <a:pt x="422" y="252"/>
                    <a:pt x="422" y="254"/>
                  </a:cubicBezTo>
                  <a:cubicBezTo>
                    <a:pt x="421" y="253"/>
                    <a:pt x="415" y="258"/>
                    <a:pt x="411" y="257"/>
                  </a:cubicBezTo>
                  <a:cubicBezTo>
                    <a:pt x="412" y="258"/>
                    <a:pt x="412" y="258"/>
                    <a:pt x="411" y="258"/>
                  </a:cubicBezTo>
                  <a:cubicBezTo>
                    <a:pt x="416" y="265"/>
                    <a:pt x="412" y="258"/>
                    <a:pt x="412" y="258"/>
                  </a:cubicBezTo>
                  <a:cubicBezTo>
                    <a:pt x="411" y="258"/>
                    <a:pt x="412" y="258"/>
                    <a:pt x="414" y="259"/>
                  </a:cubicBezTo>
                  <a:cubicBezTo>
                    <a:pt x="415" y="259"/>
                    <a:pt x="417" y="259"/>
                    <a:pt x="418" y="258"/>
                  </a:cubicBezTo>
                  <a:cubicBezTo>
                    <a:pt x="417" y="259"/>
                    <a:pt x="421" y="257"/>
                    <a:pt x="421" y="256"/>
                  </a:cubicBezTo>
                  <a:close/>
                  <a:moveTo>
                    <a:pt x="351" y="208"/>
                  </a:moveTo>
                  <a:cubicBezTo>
                    <a:pt x="351" y="208"/>
                    <a:pt x="352" y="209"/>
                    <a:pt x="351" y="208"/>
                  </a:cubicBezTo>
                  <a:close/>
                  <a:moveTo>
                    <a:pt x="351" y="208"/>
                  </a:moveTo>
                  <a:cubicBezTo>
                    <a:pt x="352" y="209"/>
                    <a:pt x="352" y="209"/>
                    <a:pt x="352" y="210"/>
                  </a:cubicBezTo>
                  <a:cubicBezTo>
                    <a:pt x="352" y="209"/>
                    <a:pt x="351" y="209"/>
                    <a:pt x="351" y="209"/>
                  </a:cubicBezTo>
                  <a:cubicBezTo>
                    <a:pt x="351" y="211"/>
                    <a:pt x="352" y="212"/>
                    <a:pt x="353" y="214"/>
                  </a:cubicBezTo>
                  <a:cubicBezTo>
                    <a:pt x="354" y="212"/>
                    <a:pt x="355" y="208"/>
                    <a:pt x="353" y="207"/>
                  </a:cubicBezTo>
                  <a:cubicBezTo>
                    <a:pt x="353" y="207"/>
                    <a:pt x="352" y="207"/>
                    <a:pt x="351" y="207"/>
                  </a:cubicBezTo>
                  <a:cubicBezTo>
                    <a:pt x="351" y="207"/>
                    <a:pt x="351" y="208"/>
                    <a:pt x="351" y="208"/>
                  </a:cubicBezTo>
                  <a:close/>
                  <a:moveTo>
                    <a:pt x="361" y="252"/>
                  </a:moveTo>
                  <a:cubicBezTo>
                    <a:pt x="361" y="252"/>
                    <a:pt x="361" y="252"/>
                    <a:pt x="361" y="252"/>
                  </a:cubicBezTo>
                  <a:cubicBezTo>
                    <a:pt x="361" y="252"/>
                    <a:pt x="361" y="252"/>
                    <a:pt x="361" y="252"/>
                  </a:cubicBezTo>
                  <a:close/>
                  <a:moveTo>
                    <a:pt x="366" y="250"/>
                  </a:moveTo>
                  <a:cubicBezTo>
                    <a:pt x="366" y="250"/>
                    <a:pt x="366" y="250"/>
                    <a:pt x="366" y="250"/>
                  </a:cubicBezTo>
                  <a:cubicBezTo>
                    <a:pt x="363" y="247"/>
                    <a:pt x="361" y="251"/>
                    <a:pt x="361" y="252"/>
                  </a:cubicBezTo>
                  <a:cubicBezTo>
                    <a:pt x="362" y="251"/>
                    <a:pt x="368" y="252"/>
                    <a:pt x="368" y="252"/>
                  </a:cubicBezTo>
                  <a:cubicBezTo>
                    <a:pt x="368" y="250"/>
                    <a:pt x="367" y="251"/>
                    <a:pt x="366" y="250"/>
                  </a:cubicBezTo>
                  <a:close/>
                  <a:moveTo>
                    <a:pt x="337" y="267"/>
                  </a:moveTo>
                  <a:cubicBezTo>
                    <a:pt x="339" y="265"/>
                    <a:pt x="338" y="266"/>
                    <a:pt x="339" y="264"/>
                  </a:cubicBezTo>
                  <a:cubicBezTo>
                    <a:pt x="338" y="265"/>
                    <a:pt x="329" y="265"/>
                    <a:pt x="331" y="267"/>
                  </a:cubicBezTo>
                  <a:cubicBezTo>
                    <a:pt x="333" y="267"/>
                    <a:pt x="335" y="266"/>
                    <a:pt x="337" y="267"/>
                  </a:cubicBezTo>
                  <a:close/>
                  <a:moveTo>
                    <a:pt x="359" y="265"/>
                  </a:moveTo>
                  <a:cubicBezTo>
                    <a:pt x="359" y="265"/>
                    <a:pt x="346" y="268"/>
                    <a:pt x="349" y="271"/>
                  </a:cubicBezTo>
                  <a:cubicBezTo>
                    <a:pt x="349" y="271"/>
                    <a:pt x="359" y="266"/>
                    <a:pt x="359" y="265"/>
                  </a:cubicBezTo>
                  <a:close/>
                  <a:moveTo>
                    <a:pt x="345" y="209"/>
                  </a:moveTo>
                  <a:cubicBezTo>
                    <a:pt x="345" y="210"/>
                    <a:pt x="345" y="211"/>
                    <a:pt x="345" y="212"/>
                  </a:cubicBezTo>
                  <a:cubicBezTo>
                    <a:pt x="347" y="211"/>
                    <a:pt x="346" y="213"/>
                    <a:pt x="347" y="213"/>
                  </a:cubicBezTo>
                  <a:cubicBezTo>
                    <a:pt x="347" y="214"/>
                    <a:pt x="346" y="215"/>
                    <a:pt x="348" y="216"/>
                  </a:cubicBezTo>
                  <a:cubicBezTo>
                    <a:pt x="349" y="215"/>
                    <a:pt x="351" y="212"/>
                    <a:pt x="350" y="210"/>
                  </a:cubicBezTo>
                  <a:cubicBezTo>
                    <a:pt x="350" y="212"/>
                    <a:pt x="344" y="208"/>
                    <a:pt x="345" y="209"/>
                  </a:cubicBezTo>
                  <a:close/>
                  <a:moveTo>
                    <a:pt x="353" y="264"/>
                  </a:moveTo>
                  <a:cubicBezTo>
                    <a:pt x="353" y="264"/>
                    <a:pt x="344" y="266"/>
                    <a:pt x="344" y="265"/>
                  </a:cubicBezTo>
                  <a:cubicBezTo>
                    <a:pt x="344" y="265"/>
                    <a:pt x="339" y="264"/>
                    <a:pt x="340" y="266"/>
                  </a:cubicBezTo>
                  <a:cubicBezTo>
                    <a:pt x="340" y="267"/>
                    <a:pt x="345" y="267"/>
                    <a:pt x="346" y="266"/>
                  </a:cubicBezTo>
                  <a:cubicBezTo>
                    <a:pt x="346" y="267"/>
                    <a:pt x="353" y="265"/>
                    <a:pt x="353" y="264"/>
                  </a:cubicBezTo>
                  <a:close/>
                  <a:moveTo>
                    <a:pt x="346" y="266"/>
                  </a:moveTo>
                  <a:cubicBezTo>
                    <a:pt x="346" y="267"/>
                    <a:pt x="346" y="266"/>
                    <a:pt x="346" y="266"/>
                  </a:cubicBezTo>
                  <a:close/>
                  <a:moveTo>
                    <a:pt x="339" y="210"/>
                  </a:moveTo>
                  <a:cubicBezTo>
                    <a:pt x="339" y="211"/>
                    <a:pt x="334" y="218"/>
                    <a:pt x="334" y="218"/>
                  </a:cubicBezTo>
                  <a:cubicBezTo>
                    <a:pt x="336" y="220"/>
                    <a:pt x="339" y="211"/>
                    <a:pt x="339" y="210"/>
                  </a:cubicBezTo>
                  <a:close/>
                  <a:moveTo>
                    <a:pt x="339" y="210"/>
                  </a:moveTo>
                  <a:cubicBezTo>
                    <a:pt x="339" y="210"/>
                    <a:pt x="339" y="210"/>
                    <a:pt x="339" y="210"/>
                  </a:cubicBezTo>
                  <a:cubicBezTo>
                    <a:pt x="339" y="210"/>
                    <a:pt x="339" y="210"/>
                    <a:pt x="339" y="210"/>
                  </a:cubicBezTo>
                  <a:close/>
                  <a:moveTo>
                    <a:pt x="341" y="205"/>
                  </a:moveTo>
                  <a:cubicBezTo>
                    <a:pt x="341" y="205"/>
                    <a:pt x="342" y="207"/>
                    <a:pt x="342" y="207"/>
                  </a:cubicBezTo>
                  <a:cubicBezTo>
                    <a:pt x="342" y="207"/>
                    <a:pt x="342" y="207"/>
                    <a:pt x="343" y="207"/>
                  </a:cubicBezTo>
                  <a:cubicBezTo>
                    <a:pt x="346" y="205"/>
                    <a:pt x="339" y="202"/>
                    <a:pt x="341" y="205"/>
                  </a:cubicBezTo>
                  <a:close/>
                  <a:moveTo>
                    <a:pt x="338" y="269"/>
                  </a:moveTo>
                  <a:cubicBezTo>
                    <a:pt x="340" y="270"/>
                    <a:pt x="342" y="271"/>
                    <a:pt x="343" y="270"/>
                  </a:cubicBezTo>
                  <a:cubicBezTo>
                    <a:pt x="341" y="268"/>
                    <a:pt x="336" y="268"/>
                    <a:pt x="338" y="269"/>
                  </a:cubicBezTo>
                  <a:close/>
                  <a:moveTo>
                    <a:pt x="359" y="251"/>
                  </a:moveTo>
                  <a:cubicBezTo>
                    <a:pt x="352" y="252"/>
                    <a:pt x="360" y="253"/>
                    <a:pt x="359" y="251"/>
                  </a:cubicBezTo>
                  <a:close/>
                  <a:moveTo>
                    <a:pt x="368" y="273"/>
                  </a:moveTo>
                  <a:cubicBezTo>
                    <a:pt x="367" y="273"/>
                    <a:pt x="366" y="273"/>
                    <a:pt x="365" y="274"/>
                  </a:cubicBezTo>
                  <a:cubicBezTo>
                    <a:pt x="365" y="276"/>
                    <a:pt x="369" y="275"/>
                    <a:pt x="368" y="273"/>
                  </a:cubicBezTo>
                  <a:close/>
                  <a:moveTo>
                    <a:pt x="416" y="268"/>
                  </a:moveTo>
                  <a:cubicBezTo>
                    <a:pt x="416" y="268"/>
                    <a:pt x="416" y="268"/>
                    <a:pt x="416" y="268"/>
                  </a:cubicBezTo>
                  <a:cubicBezTo>
                    <a:pt x="416" y="268"/>
                    <a:pt x="415" y="267"/>
                    <a:pt x="415" y="268"/>
                  </a:cubicBezTo>
                  <a:cubicBezTo>
                    <a:pt x="415" y="268"/>
                    <a:pt x="417" y="271"/>
                    <a:pt x="418" y="270"/>
                  </a:cubicBezTo>
                  <a:cubicBezTo>
                    <a:pt x="417" y="269"/>
                    <a:pt x="417" y="268"/>
                    <a:pt x="416" y="268"/>
                  </a:cubicBezTo>
                  <a:close/>
                  <a:moveTo>
                    <a:pt x="287" y="238"/>
                  </a:moveTo>
                  <a:cubicBezTo>
                    <a:pt x="287" y="238"/>
                    <a:pt x="287" y="238"/>
                    <a:pt x="287" y="238"/>
                  </a:cubicBezTo>
                  <a:close/>
                  <a:moveTo>
                    <a:pt x="285" y="237"/>
                  </a:moveTo>
                  <a:cubicBezTo>
                    <a:pt x="285" y="238"/>
                    <a:pt x="286" y="240"/>
                    <a:pt x="286" y="240"/>
                  </a:cubicBezTo>
                  <a:cubicBezTo>
                    <a:pt x="286" y="240"/>
                    <a:pt x="286" y="240"/>
                    <a:pt x="287" y="240"/>
                  </a:cubicBezTo>
                  <a:cubicBezTo>
                    <a:pt x="287" y="240"/>
                    <a:pt x="287" y="239"/>
                    <a:pt x="287" y="238"/>
                  </a:cubicBezTo>
                  <a:cubicBezTo>
                    <a:pt x="287" y="238"/>
                    <a:pt x="286" y="237"/>
                    <a:pt x="285" y="237"/>
                  </a:cubicBezTo>
                  <a:close/>
                  <a:moveTo>
                    <a:pt x="311" y="250"/>
                  </a:moveTo>
                  <a:cubicBezTo>
                    <a:pt x="311" y="251"/>
                    <a:pt x="311" y="251"/>
                    <a:pt x="312" y="251"/>
                  </a:cubicBezTo>
                  <a:cubicBezTo>
                    <a:pt x="313" y="251"/>
                    <a:pt x="313" y="249"/>
                    <a:pt x="312" y="249"/>
                  </a:cubicBezTo>
                  <a:cubicBezTo>
                    <a:pt x="312" y="249"/>
                    <a:pt x="312" y="249"/>
                    <a:pt x="312" y="249"/>
                  </a:cubicBezTo>
                  <a:cubicBezTo>
                    <a:pt x="311" y="249"/>
                    <a:pt x="311" y="249"/>
                    <a:pt x="312" y="249"/>
                  </a:cubicBezTo>
                  <a:cubicBezTo>
                    <a:pt x="311" y="249"/>
                    <a:pt x="310" y="249"/>
                    <a:pt x="311" y="250"/>
                  </a:cubicBezTo>
                  <a:close/>
                  <a:moveTo>
                    <a:pt x="368" y="243"/>
                  </a:moveTo>
                  <a:cubicBezTo>
                    <a:pt x="368" y="243"/>
                    <a:pt x="371" y="243"/>
                    <a:pt x="370" y="242"/>
                  </a:cubicBezTo>
                  <a:cubicBezTo>
                    <a:pt x="369" y="242"/>
                    <a:pt x="368" y="242"/>
                    <a:pt x="367" y="242"/>
                  </a:cubicBezTo>
                  <a:cubicBezTo>
                    <a:pt x="367" y="242"/>
                    <a:pt x="368" y="244"/>
                    <a:pt x="368" y="243"/>
                  </a:cubicBezTo>
                  <a:close/>
                  <a:moveTo>
                    <a:pt x="289" y="244"/>
                  </a:moveTo>
                  <a:cubicBezTo>
                    <a:pt x="286" y="247"/>
                    <a:pt x="292" y="246"/>
                    <a:pt x="290" y="246"/>
                  </a:cubicBezTo>
                  <a:cubicBezTo>
                    <a:pt x="290" y="245"/>
                    <a:pt x="290" y="244"/>
                    <a:pt x="289" y="244"/>
                  </a:cubicBezTo>
                  <a:close/>
                  <a:moveTo>
                    <a:pt x="377" y="257"/>
                  </a:moveTo>
                  <a:cubicBezTo>
                    <a:pt x="376" y="258"/>
                    <a:pt x="377" y="259"/>
                    <a:pt x="376" y="261"/>
                  </a:cubicBezTo>
                  <a:cubicBezTo>
                    <a:pt x="376" y="263"/>
                    <a:pt x="378" y="257"/>
                    <a:pt x="377" y="257"/>
                  </a:cubicBezTo>
                  <a:close/>
                  <a:moveTo>
                    <a:pt x="176" y="207"/>
                  </a:moveTo>
                  <a:cubicBezTo>
                    <a:pt x="178" y="208"/>
                    <a:pt x="178" y="206"/>
                    <a:pt x="179" y="206"/>
                  </a:cubicBezTo>
                  <a:cubicBezTo>
                    <a:pt x="178" y="206"/>
                    <a:pt x="176" y="206"/>
                    <a:pt x="176" y="207"/>
                  </a:cubicBezTo>
                  <a:close/>
                  <a:moveTo>
                    <a:pt x="304" y="241"/>
                  </a:moveTo>
                  <a:cubicBezTo>
                    <a:pt x="304" y="241"/>
                    <a:pt x="303" y="243"/>
                    <a:pt x="303" y="243"/>
                  </a:cubicBezTo>
                  <a:cubicBezTo>
                    <a:pt x="305" y="244"/>
                    <a:pt x="305" y="242"/>
                    <a:pt x="304" y="241"/>
                  </a:cubicBezTo>
                  <a:close/>
                  <a:moveTo>
                    <a:pt x="361" y="247"/>
                  </a:moveTo>
                  <a:cubicBezTo>
                    <a:pt x="360" y="247"/>
                    <a:pt x="361" y="247"/>
                    <a:pt x="361" y="247"/>
                  </a:cubicBezTo>
                  <a:close/>
                  <a:moveTo>
                    <a:pt x="361" y="247"/>
                  </a:moveTo>
                  <a:cubicBezTo>
                    <a:pt x="363" y="247"/>
                    <a:pt x="361" y="245"/>
                    <a:pt x="360" y="245"/>
                  </a:cubicBezTo>
                  <a:cubicBezTo>
                    <a:pt x="360" y="245"/>
                    <a:pt x="359" y="247"/>
                    <a:pt x="361" y="247"/>
                  </a:cubicBezTo>
                  <a:close/>
                  <a:moveTo>
                    <a:pt x="357" y="247"/>
                  </a:moveTo>
                  <a:cubicBezTo>
                    <a:pt x="356" y="247"/>
                    <a:pt x="352" y="245"/>
                    <a:pt x="352" y="247"/>
                  </a:cubicBezTo>
                  <a:cubicBezTo>
                    <a:pt x="353" y="249"/>
                    <a:pt x="356" y="245"/>
                    <a:pt x="356" y="248"/>
                  </a:cubicBezTo>
                  <a:cubicBezTo>
                    <a:pt x="357" y="248"/>
                    <a:pt x="357" y="247"/>
                    <a:pt x="357" y="247"/>
                  </a:cubicBezTo>
                  <a:close/>
                  <a:moveTo>
                    <a:pt x="369" y="262"/>
                  </a:moveTo>
                  <a:cubicBezTo>
                    <a:pt x="369" y="262"/>
                    <a:pt x="369" y="262"/>
                    <a:pt x="369" y="262"/>
                  </a:cubicBezTo>
                  <a:close/>
                  <a:moveTo>
                    <a:pt x="369" y="262"/>
                  </a:moveTo>
                  <a:cubicBezTo>
                    <a:pt x="368" y="263"/>
                    <a:pt x="367" y="264"/>
                    <a:pt x="367" y="265"/>
                  </a:cubicBezTo>
                  <a:cubicBezTo>
                    <a:pt x="368" y="266"/>
                    <a:pt x="371" y="262"/>
                    <a:pt x="370" y="262"/>
                  </a:cubicBezTo>
                  <a:cubicBezTo>
                    <a:pt x="370" y="261"/>
                    <a:pt x="369" y="262"/>
                    <a:pt x="369" y="262"/>
                  </a:cubicBezTo>
                  <a:close/>
                  <a:moveTo>
                    <a:pt x="383" y="247"/>
                  </a:moveTo>
                  <a:cubicBezTo>
                    <a:pt x="383" y="246"/>
                    <a:pt x="379" y="246"/>
                    <a:pt x="380" y="247"/>
                  </a:cubicBezTo>
                  <a:cubicBezTo>
                    <a:pt x="381" y="247"/>
                    <a:pt x="382" y="247"/>
                    <a:pt x="383" y="247"/>
                  </a:cubicBezTo>
                  <a:close/>
                  <a:moveTo>
                    <a:pt x="380" y="247"/>
                  </a:moveTo>
                  <a:cubicBezTo>
                    <a:pt x="380" y="247"/>
                    <a:pt x="381" y="247"/>
                    <a:pt x="380" y="247"/>
                  </a:cubicBezTo>
                  <a:close/>
                  <a:moveTo>
                    <a:pt x="273" y="204"/>
                  </a:moveTo>
                  <a:cubicBezTo>
                    <a:pt x="273" y="205"/>
                    <a:pt x="273" y="209"/>
                    <a:pt x="273" y="210"/>
                  </a:cubicBezTo>
                  <a:cubicBezTo>
                    <a:pt x="273" y="210"/>
                    <a:pt x="273" y="206"/>
                    <a:pt x="273" y="204"/>
                  </a:cubicBezTo>
                  <a:cubicBezTo>
                    <a:pt x="273" y="205"/>
                    <a:pt x="274" y="204"/>
                    <a:pt x="273" y="204"/>
                  </a:cubicBezTo>
                  <a:close/>
                  <a:moveTo>
                    <a:pt x="356" y="264"/>
                  </a:moveTo>
                  <a:cubicBezTo>
                    <a:pt x="356" y="264"/>
                    <a:pt x="358" y="264"/>
                    <a:pt x="358" y="263"/>
                  </a:cubicBezTo>
                  <a:cubicBezTo>
                    <a:pt x="357" y="262"/>
                    <a:pt x="355" y="264"/>
                    <a:pt x="356" y="264"/>
                  </a:cubicBezTo>
                  <a:cubicBezTo>
                    <a:pt x="356" y="264"/>
                    <a:pt x="355" y="264"/>
                    <a:pt x="356" y="264"/>
                  </a:cubicBezTo>
                  <a:close/>
                  <a:moveTo>
                    <a:pt x="293" y="250"/>
                  </a:moveTo>
                  <a:cubicBezTo>
                    <a:pt x="293" y="249"/>
                    <a:pt x="293" y="248"/>
                    <a:pt x="292" y="249"/>
                  </a:cubicBezTo>
                  <a:cubicBezTo>
                    <a:pt x="292" y="250"/>
                    <a:pt x="293" y="250"/>
                    <a:pt x="293" y="251"/>
                  </a:cubicBezTo>
                  <a:cubicBezTo>
                    <a:pt x="294" y="251"/>
                    <a:pt x="294" y="250"/>
                    <a:pt x="293" y="250"/>
                  </a:cubicBezTo>
                  <a:close/>
                  <a:moveTo>
                    <a:pt x="373" y="258"/>
                  </a:moveTo>
                  <a:cubicBezTo>
                    <a:pt x="373" y="258"/>
                    <a:pt x="374" y="257"/>
                    <a:pt x="374" y="256"/>
                  </a:cubicBezTo>
                  <a:cubicBezTo>
                    <a:pt x="373" y="256"/>
                    <a:pt x="371" y="260"/>
                    <a:pt x="373" y="258"/>
                  </a:cubicBezTo>
                  <a:close/>
                  <a:moveTo>
                    <a:pt x="381" y="245"/>
                  </a:moveTo>
                  <a:cubicBezTo>
                    <a:pt x="383" y="246"/>
                    <a:pt x="381" y="244"/>
                    <a:pt x="380" y="243"/>
                  </a:cubicBezTo>
                  <a:cubicBezTo>
                    <a:pt x="380" y="244"/>
                    <a:pt x="380" y="245"/>
                    <a:pt x="381" y="245"/>
                  </a:cubicBezTo>
                  <a:close/>
                  <a:moveTo>
                    <a:pt x="351" y="169"/>
                  </a:moveTo>
                  <a:cubicBezTo>
                    <a:pt x="352" y="169"/>
                    <a:pt x="353" y="168"/>
                    <a:pt x="353" y="167"/>
                  </a:cubicBezTo>
                  <a:cubicBezTo>
                    <a:pt x="351" y="167"/>
                    <a:pt x="351" y="168"/>
                    <a:pt x="351" y="169"/>
                  </a:cubicBezTo>
                  <a:close/>
                  <a:moveTo>
                    <a:pt x="417" y="248"/>
                  </a:moveTo>
                  <a:cubicBezTo>
                    <a:pt x="416" y="248"/>
                    <a:pt x="415" y="249"/>
                    <a:pt x="416" y="249"/>
                  </a:cubicBezTo>
                  <a:cubicBezTo>
                    <a:pt x="417" y="249"/>
                    <a:pt x="418" y="249"/>
                    <a:pt x="417" y="248"/>
                  </a:cubicBezTo>
                  <a:close/>
                  <a:moveTo>
                    <a:pt x="289" y="242"/>
                  </a:moveTo>
                  <a:cubicBezTo>
                    <a:pt x="288" y="240"/>
                    <a:pt x="288" y="243"/>
                    <a:pt x="288" y="243"/>
                  </a:cubicBezTo>
                  <a:cubicBezTo>
                    <a:pt x="289" y="244"/>
                    <a:pt x="289" y="243"/>
                    <a:pt x="289" y="242"/>
                  </a:cubicBezTo>
                  <a:close/>
                  <a:moveTo>
                    <a:pt x="363" y="234"/>
                  </a:moveTo>
                  <a:cubicBezTo>
                    <a:pt x="363" y="234"/>
                    <a:pt x="362" y="234"/>
                    <a:pt x="363" y="234"/>
                  </a:cubicBezTo>
                  <a:cubicBezTo>
                    <a:pt x="362" y="235"/>
                    <a:pt x="362" y="235"/>
                    <a:pt x="362" y="236"/>
                  </a:cubicBezTo>
                  <a:cubicBezTo>
                    <a:pt x="362" y="236"/>
                    <a:pt x="364" y="235"/>
                    <a:pt x="363" y="234"/>
                  </a:cubicBezTo>
                  <a:close/>
                  <a:moveTo>
                    <a:pt x="339" y="208"/>
                  </a:moveTo>
                  <a:cubicBezTo>
                    <a:pt x="339" y="208"/>
                    <a:pt x="340" y="209"/>
                    <a:pt x="340" y="209"/>
                  </a:cubicBezTo>
                  <a:cubicBezTo>
                    <a:pt x="340" y="208"/>
                    <a:pt x="340" y="208"/>
                    <a:pt x="341" y="208"/>
                  </a:cubicBezTo>
                  <a:cubicBezTo>
                    <a:pt x="341" y="207"/>
                    <a:pt x="340" y="207"/>
                    <a:pt x="339" y="208"/>
                  </a:cubicBezTo>
                  <a:cubicBezTo>
                    <a:pt x="339" y="207"/>
                    <a:pt x="339" y="207"/>
                    <a:pt x="339" y="208"/>
                  </a:cubicBezTo>
                  <a:close/>
                  <a:moveTo>
                    <a:pt x="313" y="230"/>
                  </a:moveTo>
                  <a:cubicBezTo>
                    <a:pt x="312" y="229"/>
                    <a:pt x="312" y="230"/>
                    <a:pt x="312" y="231"/>
                  </a:cubicBezTo>
                  <a:cubicBezTo>
                    <a:pt x="313" y="231"/>
                    <a:pt x="313" y="231"/>
                    <a:pt x="313" y="230"/>
                  </a:cubicBezTo>
                  <a:close/>
                  <a:moveTo>
                    <a:pt x="366" y="247"/>
                  </a:moveTo>
                  <a:cubicBezTo>
                    <a:pt x="366" y="246"/>
                    <a:pt x="366" y="247"/>
                    <a:pt x="366" y="247"/>
                  </a:cubicBezTo>
                  <a:cubicBezTo>
                    <a:pt x="366" y="247"/>
                    <a:pt x="366" y="247"/>
                    <a:pt x="366" y="247"/>
                  </a:cubicBezTo>
                  <a:cubicBezTo>
                    <a:pt x="366" y="248"/>
                    <a:pt x="366" y="249"/>
                    <a:pt x="368" y="247"/>
                  </a:cubicBezTo>
                  <a:cubicBezTo>
                    <a:pt x="368" y="246"/>
                    <a:pt x="367" y="246"/>
                    <a:pt x="366" y="247"/>
                  </a:cubicBezTo>
                  <a:close/>
                  <a:moveTo>
                    <a:pt x="283" y="234"/>
                  </a:moveTo>
                  <a:cubicBezTo>
                    <a:pt x="283" y="234"/>
                    <a:pt x="283" y="234"/>
                    <a:pt x="283" y="234"/>
                  </a:cubicBezTo>
                  <a:cubicBezTo>
                    <a:pt x="283" y="234"/>
                    <a:pt x="281" y="233"/>
                    <a:pt x="281" y="234"/>
                  </a:cubicBezTo>
                  <a:cubicBezTo>
                    <a:pt x="281" y="236"/>
                    <a:pt x="285" y="235"/>
                    <a:pt x="283" y="234"/>
                  </a:cubicBezTo>
                  <a:close/>
                  <a:moveTo>
                    <a:pt x="343" y="149"/>
                  </a:moveTo>
                  <a:cubicBezTo>
                    <a:pt x="341" y="149"/>
                    <a:pt x="341" y="149"/>
                    <a:pt x="341" y="150"/>
                  </a:cubicBezTo>
                  <a:cubicBezTo>
                    <a:pt x="343" y="149"/>
                    <a:pt x="343" y="151"/>
                    <a:pt x="343" y="149"/>
                  </a:cubicBezTo>
                  <a:close/>
                  <a:moveTo>
                    <a:pt x="348" y="271"/>
                  </a:moveTo>
                  <a:cubicBezTo>
                    <a:pt x="348" y="272"/>
                    <a:pt x="347" y="271"/>
                    <a:pt x="347" y="272"/>
                  </a:cubicBezTo>
                  <a:cubicBezTo>
                    <a:pt x="348" y="273"/>
                    <a:pt x="350" y="271"/>
                    <a:pt x="348" y="271"/>
                  </a:cubicBezTo>
                  <a:close/>
                  <a:moveTo>
                    <a:pt x="344" y="173"/>
                  </a:moveTo>
                  <a:cubicBezTo>
                    <a:pt x="344" y="173"/>
                    <a:pt x="344" y="173"/>
                    <a:pt x="344" y="173"/>
                  </a:cubicBezTo>
                  <a:close/>
                  <a:moveTo>
                    <a:pt x="345" y="174"/>
                  </a:moveTo>
                  <a:cubicBezTo>
                    <a:pt x="346" y="172"/>
                    <a:pt x="344" y="173"/>
                    <a:pt x="344" y="173"/>
                  </a:cubicBezTo>
                  <a:cubicBezTo>
                    <a:pt x="343" y="174"/>
                    <a:pt x="344" y="174"/>
                    <a:pt x="345" y="174"/>
                  </a:cubicBezTo>
                  <a:close/>
                  <a:moveTo>
                    <a:pt x="34" y="84"/>
                  </a:moveTo>
                  <a:cubicBezTo>
                    <a:pt x="35" y="83"/>
                    <a:pt x="37" y="80"/>
                    <a:pt x="37" y="80"/>
                  </a:cubicBezTo>
                  <a:cubicBezTo>
                    <a:pt x="35" y="78"/>
                    <a:pt x="34" y="84"/>
                    <a:pt x="34" y="84"/>
                  </a:cubicBezTo>
                  <a:close/>
                  <a:moveTo>
                    <a:pt x="347" y="223"/>
                  </a:moveTo>
                  <a:cubicBezTo>
                    <a:pt x="346" y="222"/>
                    <a:pt x="345" y="223"/>
                    <a:pt x="346" y="224"/>
                  </a:cubicBezTo>
                  <a:cubicBezTo>
                    <a:pt x="346" y="223"/>
                    <a:pt x="347" y="224"/>
                    <a:pt x="347" y="223"/>
                  </a:cubicBezTo>
                  <a:close/>
                  <a:moveTo>
                    <a:pt x="361" y="137"/>
                  </a:moveTo>
                  <a:cubicBezTo>
                    <a:pt x="361" y="137"/>
                    <a:pt x="361" y="137"/>
                    <a:pt x="361" y="137"/>
                  </a:cubicBezTo>
                  <a:cubicBezTo>
                    <a:pt x="360" y="138"/>
                    <a:pt x="360" y="139"/>
                    <a:pt x="361" y="139"/>
                  </a:cubicBezTo>
                  <a:cubicBezTo>
                    <a:pt x="361" y="138"/>
                    <a:pt x="362" y="137"/>
                    <a:pt x="361" y="137"/>
                  </a:cubicBezTo>
                  <a:close/>
                  <a:moveTo>
                    <a:pt x="361" y="139"/>
                  </a:moveTo>
                  <a:cubicBezTo>
                    <a:pt x="361" y="139"/>
                    <a:pt x="361" y="139"/>
                    <a:pt x="361" y="139"/>
                  </a:cubicBezTo>
                  <a:cubicBezTo>
                    <a:pt x="361" y="139"/>
                    <a:pt x="361" y="139"/>
                    <a:pt x="361" y="139"/>
                  </a:cubicBezTo>
                  <a:close/>
                  <a:moveTo>
                    <a:pt x="422" y="274"/>
                  </a:moveTo>
                  <a:cubicBezTo>
                    <a:pt x="423" y="274"/>
                    <a:pt x="422" y="274"/>
                    <a:pt x="422" y="274"/>
                  </a:cubicBezTo>
                  <a:cubicBezTo>
                    <a:pt x="424" y="275"/>
                    <a:pt x="423" y="274"/>
                    <a:pt x="422" y="273"/>
                  </a:cubicBezTo>
                  <a:cubicBezTo>
                    <a:pt x="421" y="273"/>
                    <a:pt x="422" y="274"/>
                    <a:pt x="422" y="274"/>
                  </a:cubicBezTo>
                  <a:cubicBezTo>
                    <a:pt x="422" y="274"/>
                    <a:pt x="422" y="274"/>
                    <a:pt x="422" y="274"/>
                  </a:cubicBezTo>
                  <a:close/>
                  <a:moveTo>
                    <a:pt x="347" y="148"/>
                  </a:moveTo>
                  <a:cubicBezTo>
                    <a:pt x="347" y="148"/>
                    <a:pt x="347" y="148"/>
                    <a:pt x="347" y="148"/>
                  </a:cubicBezTo>
                  <a:cubicBezTo>
                    <a:pt x="347" y="145"/>
                    <a:pt x="346" y="149"/>
                    <a:pt x="347" y="148"/>
                  </a:cubicBezTo>
                  <a:close/>
                  <a:moveTo>
                    <a:pt x="292" y="247"/>
                  </a:moveTo>
                  <a:cubicBezTo>
                    <a:pt x="292" y="248"/>
                    <a:pt x="291" y="247"/>
                    <a:pt x="292" y="248"/>
                  </a:cubicBezTo>
                  <a:cubicBezTo>
                    <a:pt x="292" y="249"/>
                    <a:pt x="292" y="248"/>
                    <a:pt x="292" y="247"/>
                  </a:cubicBezTo>
                  <a:close/>
                  <a:moveTo>
                    <a:pt x="408" y="247"/>
                  </a:moveTo>
                  <a:cubicBezTo>
                    <a:pt x="408" y="247"/>
                    <a:pt x="408" y="247"/>
                    <a:pt x="408" y="247"/>
                  </a:cubicBezTo>
                  <a:cubicBezTo>
                    <a:pt x="407" y="248"/>
                    <a:pt x="409" y="248"/>
                    <a:pt x="408" y="247"/>
                  </a:cubicBezTo>
                  <a:close/>
                  <a:moveTo>
                    <a:pt x="386" y="288"/>
                  </a:moveTo>
                  <a:cubicBezTo>
                    <a:pt x="386" y="288"/>
                    <a:pt x="385" y="289"/>
                    <a:pt x="386" y="288"/>
                  </a:cubicBezTo>
                  <a:close/>
                  <a:moveTo>
                    <a:pt x="386" y="288"/>
                  </a:moveTo>
                  <a:cubicBezTo>
                    <a:pt x="386" y="288"/>
                    <a:pt x="386" y="288"/>
                    <a:pt x="386" y="288"/>
                  </a:cubicBezTo>
                  <a:close/>
                  <a:moveTo>
                    <a:pt x="341" y="227"/>
                  </a:moveTo>
                  <a:cubicBezTo>
                    <a:pt x="342" y="226"/>
                    <a:pt x="339" y="227"/>
                    <a:pt x="341" y="227"/>
                  </a:cubicBezTo>
                  <a:close/>
                  <a:moveTo>
                    <a:pt x="333" y="220"/>
                  </a:moveTo>
                  <a:cubicBezTo>
                    <a:pt x="333" y="220"/>
                    <a:pt x="333" y="220"/>
                    <a:pt x="333" y="220"/>
                  </a:cubicBezTo>
                  <a:cubicBezTo>
                    <a:pt x="335" y="220"/>
                    <a:pt x="332" y="219"/>
                    <a:pt x="333" y="220"/>
                  </a:cubicBezTo>
                  <a:close/>
                  <a:moveTo>
                    <a:pt x="353" y="163"/>
                  </a:moveTo>
                  <a:cubicBezTo>
                    <a:pt x="353" y="164"/>
                    <a:pt x="355" y="163"/>
                    <a:pt x="353" y="163"/>
                  </a:cubicBezTo>
                  <a:close/>
                  <a:moveTo>
                    <a:pt x="375" y="114"/>
                  </a:moveTo>
                  <a:cubicBezTo>
                    <a:pt x="375" y="114"/>
                    <a:pt x="375" y="114"/>
                    <a:pt x="375" y="114"/>
                  </a:cubicBezTo>
                  <a:cubicBezTo>
                    <a:pt x="374" y="116"/>
                    <a:pt x="375" y="115"/>
                    <a:pt x="376" y="115"/>
                  </a:cubicBezTo>
                  <a:cubicBezTo>
                    <a:pt x="376" y="114"/>
                    <a:pt x="375" y="114"/>
                    <a:pt x="375" y="114"/>
                  </a:cubicBezTo>
                  <a:close/>
                  <a:moveTo>
                    <a:pt x="356" y="232"/>
                  </a:moveTo>
                  <a:cubicBezTo>
                    <a:pt x="356" y="229"/>
                    <a:pt x="354" y="234"/>
                    <a:pt x="356" y="232"/>
                  </a:cubicBezTo>
                  <a:close/>
                  <a:moveTo>
                    <a:pt x="345" y="271"/>
                  </a:moveTo>
                  <a:cubicBezTo>
                    <a:pt x="343" y="272"/>
                    <a:pt x="347" y="271"/>
                    <a:pt x="345" y="271"/>
                  </a:cubicBezTo>
                  <a:close/>
                  <a:moveTo>
                    <a:pt x="377" y="221"/>
                  </a:moveTo>
                  <a:cubicBezTo>
                    <a:pt x="378" y="218"/>
                    <a:pt x="376" y="223"/>
                    <a:pt x="377" y="221"/>
                  </a:cubicBezTo>
                  <a:close/>
                  <a:moveTo>
                    <a:pt x="347" y="207"/>
                  </a:moveTo>
                  <a:cubicBezTo>
                    <a:pt x="347" y="204"/>
                    <a:pt x="345" y="209"/>
                    <a:pt x="347" y="207"/>
                  </a:cubicBezTo>
                  <a:close/>
                  <a:moveTo>
                    <a:pt x="356" y="214"/>
                  </a:moveTo>
                  <a:cubicBezTo>
                    <a:pt x="356" y="214"/>
                    <a:pt x="355" y="213"/>
                    <a:pt x="356" y="214"/>
                  </a:cubicBezTo>
                  <a:close/>
                  <a:moveTo>
                    <a:pt x="291" y="224"/>
                  </a:moveTo>
                  <a:cubicBezTo>
                    <a:pt x="291" y="225"/>
                    <a:pt x="292" y="223"/>
                    <a:pt x="291" y="223"/>
                  </a:cubicBezTo>
                  <a:cubicBezTo>
                    <a:pt x="291" y="223"/>
                    <a:pt x="291" y="223"/>
                    <a:pt x="291" y="224"/>
                  </a:cubicBezTo>
                  <a:close/>
                  <a:moveTo>
                    <a:pt x="365" y="264"/>
                  </a:moveTo>
                  <a:cubicBezTo>
                    <a:pt x="364" y="265"/>
                    <a:pt x="366" y="264"/>
                    <a:pt x="365" y="264"/>
                  </a:cubicBezTo>
                  <a:close/>
                  <a:moveTo>
                    <a:pt x="365" y="264"/>
                  </a:moveTo>
                  <a:cubicBezTo>
                    <a:pt x="365" y="264"/>
                    <a:pt x="365" y="264"/>
                    <a:pt x="365" y="264"/>
                  </a:cubicBezTo>
                  <a:close/>
                  <a:moveTo>
                    <a:pt x="343" y="260"/>
                  </a:moveTo>
                  <a:cubicBezTo>
                    <a:pt x="343" y="259"/>
                    <a:pt x="343" y="259"/>
                    <a:pt x="343" y="258"/>
                  </a:cubicBezTo>
                  <a:cubicBezTo>
                    <a:pt x="342" y="259"/>
                    <a:pt x="342" y="259"/>
                    <a:pt x="343" y="260"/>
                  </a:cubicBezTo>
                  <a:close/>
                  <a:moveTo>
                    <a:pt x="276" y="218"/>
                  </a:moveTo>
                  <a:cubicBezTo>
                    <a:pt x="274" y="218"/>
                    <a:pt x="276" y="221"/>
                    <a:pt x="276" y="218"/>
                  </a:cubicBezTo>
                  <a:close/>
                  <a:moveTo>
                    <a:pt x="297" y="256"/>
                  </a:moveTo>
                  <a:cubicBezTo>
                    <a:pt x="296" y="256"/>
                    <a:pt x="299" y="258"/>
                    <a:pt x="297" y="256"/>
                  </a:cubicBezTo>
                  <a:close/>
                  <a:moveTo>
                    <a:pt x="364" y="241"/>
                  </a:moveTo>
                  <a:cubicBezTo>
                    <a:pt x="362" y="240"/>
                    <a:pt x="364" y="238"/>
                    <a:pt x="363" y="237"/>
                  </a:cubicBezTo>
                  <a:cubicBezTo>
                    <a:pt x="363" y="237"/>
                    <a:pt x="362" y="237"/>
                    <a:pt x="362" y="238"/>
                  </a:cubicBezTo>
                  <a:cubicBezTo>
                    <a:pt x="361" y="237"/>
                    <a:pt x="362" y="236"/>
                    <a:pt x="361" y="235"/>
                  </a:cubicBezTo>
                  <a:cubicBezTo>
                    <a:pt x="360" y="236"/>
                    <a:pt x="360" y="238"/>
                    <a:pt x="360" y="240"/>
                  </a:cubicBezTo>
                  <a:cubicBezTo>
                    <a:pt x="361" y="241"/>
                    <a:pt x="360" y="244"/>
                    <a:pt x="360" y="244"/>
                  </a:cubicBezTo>
                  <a:cubicBezTo>
                    <a:pt x="360" y="245"/>
                    <a:pt x="362" y="244"/>
                    <a:pt x="362" y="244"/>
                  </a:cubicBezTo>
                  <a:cubicBezTo>
                    <a:pt x="362" y="240"/>
                    <a:pt x="363" y="243"/>
                    <a:pt x="364" y="241"/>
                  </a:cubicBezTo>
                  <a:close/>
                  <a:moveTo>
                    <a:pt x="213" y="9"/>
                  </a:moveTo>
                  <a:cubicBezTo>
                    <a:pt x="213" y="9"/>
                    <a:pt x="213" y="9"/>
                    <a:pt x="213" y="10"/>
                  </a:cubicBezTo>
                  <a:cubicBezTo>
                    <a:pt x="213" y="9"/>
                    <a:pt x="213" y="9"/>
                    <a:pt x="213" y="9"/>
                  </a:cubicBezTo>
                  <a:close/>
                  <a:moveTo>
                    <a:pt x="358" y="229"/>
                  </a:moveTo>
                  <a:cubicBezTo>
                    <a:pt x="358" y="229"/>
                    <a:pt x="358" y="229"/>
                    <a:pt x="358" y="229"/>
                  </a:cubicBezTo>
                  <a:cubicBezTo>
                    <a:pt x="359" y="232"/>
                    <a:pt x="358" y="228"/>
                    <a:pt x="358" y="229"/>
                  </a:cubicBezTo>
                  <a:close/>
                  <a:moveTo>
                    <a:pt x="346" y="243"/>
                  </a:moveTo>
                  <a:cubicBezTo>
                    <a:pt x="346" y="243"/>
                    <a:pt x="346" y="242"/>
                    <a:pt x="346" y="243"/>
                  </a:cubicBezTo>
                  <a:close/>
                  <a:moveTo>
                    <a:pt x="346" y="243"/>
                  </a:moveTo>
                  <a:cubicBezTo>
                    <a:pt x="347" y="242"/>
                    <a:pt x="346" y="242"/>
                    <a:pt x="346" y="243"/>
                  </a:cubicBezTo>
                  <a:close/>
                  <a:moveTo>
                    <a:pt x="272" y="211"/>
                  </a:moveTo>
                  <a:cubicBezTo>
                    <a:pt x="272" y="211"/>
                    <a:pt x="272" y="211"/>
                    <a:pt x="272" y="211"/>
                  </a:cubicBezTo>
                  <a:cubicBezTo>
                    <a:pt x="272" y="211"/>
                    <a:pt x="272" y="211"/>
                    <a:pt x="272" y="211"/>
                  </a:cubicBezTo>
                  <a:close/>
                  <a:moveTo>
                    <a:pt x="272" y="211"/>
                  </a:moveTo>
                  <a:cubicBezTo>
                    <a:pt x="273" y="213"/>
                    <a:pt x="273" y="211"/>
                    <a:pt x="272" y="211"/>
                  </a:cubicBezTo>
                  <a:close/>
                  <a:moveTo>
                    <a:pt x="424" y="274"/>
                  </a:moveTo>
                  <a:cubicBezTo>
                    <a:pt x="424" y="271"/>
                    <a:pt x="422" y="275"/>
                    <a:pt x="424" y="274"/>
                  </a:cubicBezTo>
                  <a:close/>
                  <a:moveTo>
                    <a:pt x="341" y="187"/>
                  </a:moveTo>
                  <a:cubicBezTo>
                    <a:pt x="341" y="187"/>
                    <a:pt x="340" y="188"/>
                    <a:pt x="341" y="187"/>
                  </a:cubicBezTo>
                  <a:close/>
                  <a:moveTo>
                    <a:pt x="421" y="271"/>
                  </a:moveTo>
                  <a:cubicBezTo>
                    <a:pt x="421" y="270"/>
                    <a:pt x="420" y="273"/>
                    <a:pt x="421" y="271"/>
                  </a:cubicBezTo>
                  <a:close/>
                  <a:moveTo>
                    <a:pt x="314" y="246"/>
                  </a:moveTo>
                  <a:cubicBezTo>
                    <a:pt x="313" y="247"/>
                    <a:pt x="314" y="245"/>
                    <a:pt x="314" y="246"/>
                  </a:cubicBezTo>
                  <a:close/>
                  <a:moveTo>
                    <a:pt x="410" y="257"/>
                  </a:moveTo>
                  <a:cubicBezTo>
                    <a:pt x="411" y="259"/>
                    <a:pt x="410" y="256"/>
                    <a:pt x="410" y="257"/>
                  </a:cubicBezTo>
                  <a:close/>
                  <a:moveTo>
                    <a:pt x="417" y="265"/>
                  </a:moveTo>
                  <a:cubicBezTo>
                    <a:pt x="415" y="267"/>
                    <a:pt x="420" y="265"/>
                    <a:pt x="417" y="265"/>
                  </a:cubicBezTo>
                  <a:close/>
                  <a:moveTo>
                    <a:pt x="75" y="56"/>
                  </a:moveTo>
                  <a:cubicBezTo>
                    <a:pt x="75" y="57"/>
                    <a:pt x="77" y="55"/>
                    <a:pt x="75" y="56"/>
                  </a:cubicBezTo>
                  <a:close/>
                  <a:moveTo>
                    <a:pt x="292" y="215"/>
                  </a:moveTo>
                  <a:cubicBezTo>
                    <a:pt x="291" y="213"/>
                    <a:pt x="291" y="215"/>
                    <a:pt x="292" y="215"/>
                  </a:cubicBezTo>
                  <a:close/>
                  <a:moveTo>
                    <a:pt x="291" y="215"/>
                  </a:moveTo>
                  <a:cubicBezTo>
                    <a:pt x="291" y="215"/>
                    <a:pt x="291" y="215"/>
                    <a:pt x="291" y="215"/>
                  </a:cubicBezTo>
                  <a:close/>
                  <a:moveTo>
                    <a:pt x="276" y="222"/>
                  </a:moveTo>
                  <a:cubicBezTo>
                    <a:pt x="276" y="223"/>
                    <a:pt x="277" y="223"/>
                    <a:pt x="276" y="222"/>
                  </a:cubicBezTo>
                  <a:close/>
                  <a:moveTo>
                    <a:pt x="344" y="225"/>
                  </a:moveTo>
                  <a:cubicBezTo>
                    <a:pt x="346" y="226"/>
                    <a:pt x="344" y="223"/>
                    <a:pt x="344" y="225"/>
                  </a:cubicBezTo>
                  <a:close/>
                  <a:moveTo>
                    <a:pt x="286" y="235"/>
                  </a:moveTo>
                  <a:cubicBezTo>
                    <a:pt x="284" y="237"/>
                    <a:pt x="286" y="236"/>
                    <a:pt x="286" y="235"/>
                  </a:cubicBezTo>
                  <a:close/>
                  <a:moveTo>
                    <a:pt x="286" y="236"/>
                  </a:moveTo>
                  <a:cubicBezTo>
                    <a:pt x="286" y="236"/>
                    <a:pt x="286" y="235"/>
                    <a:pt x="286" y="235"/>
                  </a:cubicBezTo>
                  <a:cubicBezTo>
                    <a:pt x="286" y="236"/>
                    <a:pt x="286" y="236"/>
                    <a:pt x="286" y="236"/>
                  </a:cubicBezTo>
                  <a:close/>
                  <a:moveTo>
                    <a:pt x="361" y="264"/>
                  </a:moveTo>
                  <a:cubicBezTo>
                    <a:pt x="359" y="264"/>
                    <a:pt x="362" y="265"/>
                    <a:pt x="361" y="264"/>
                  </a:cubicBezTo>
                  <a:close/>
                  <a:moveTo>
                    <a:pt x="422" y="250"/>
                  </a:moveTo>
                  <a:cubicBezTo>
                    <a:pt x="421" y="251"/>
                    <a:pt x="424" y="250"/>
                    <a:pt x="422" y="250"/>
                  </a:cubicBezTo>
                  <a:close/>
                  <a:moveTo>
                    <a:pt x="334" y="221"/>
                  </a:moveTo>
                  <a:cubicBezTo>
                    <a:pt x="334" y="222"/>
                    <a:pt x="335" y="221"/>
                    <a:pt x="334" y="221"/>
                  </a:cubicBezTo>
                  <a:close/>
                  <a:moveTo>
                    <a:pt x="408" y="257"/>
                  </a:moveTo>
                  <a:cubicBezTo>
                    <a:pt x="409" y="256"/>
                    <a:pt x="407" y="256"/>
                    <a:pt x="408" y="257"/>
                  </a:cubicBezTo>
                  <a:close/>
                  <a:moveTo>
                    <a:pt x="378" y="244"/>
                  </a:moveTo>
                  <a:cubicBezTo>
                    <a:pt x="378" y="246"/>
                    <a:pt x="379" y="244"/>
                    <a:pt x="378" y="244"/>
                  </a:cubicBezTo>
                  <a:close/>
                  <a:moveTo>
                    <a:pt x="173" y="208"/>
                  </a:moveTo>
                  <a:cubicBezTo>
                    <a:pt x="174" y="208"/>
                    <a:pt x="174" y="207"/>
                    <a:pt x="173" y="208"/>
                  </a:cubicBezTo>
                  <a:close/>
                  <a:moveTo>
                    <a:pt x="415" y="245"/>
                  </a:moveTo>
                  <a:cubicBezTo>
                    <a:pt x="414" y="245"/>
                    <a:pt x="415" y="247"/>
                    <a:pt x="415" y="245"/>
                  </a:cubicBezTo>
                  <a:close/>
                  <a:moveTo>
                    <a:pt x="342" y="189"/>
                  </a:moveTo>
                  <a:cubicBezTo>
                    <a:pt x="342" y="189"/>
                    <a:pt x="342" y="189"/>
                    <a:pt x="342" y="189"/>
                  </a:cubicBezTo>
                  <a:cubicBezTo>
                    <a:pt x="343" y="188"/>
                    <a:pt x="342" y="188"/>
                    <a:pt x="342" y="189"/>
                  </a:cubicBezTo>
                  <a:close/>
                  <a:moveTo>
                    <a:pt x="308" y="233"/>
                  </a:moveTo>
                  <a:cubicBezTo>
                    <a:pt x="308" y="233"/>
                    <a:pt x="308" y="233"/>
                    <a:pt x="308" y="233"/>
                  </a:cubicBezTo>
                  <a:cubicBezTo>
                    <a:pt x="308" y="233"/>
                    <a:pt x="308" y="233"/>
                    <a:pt x="308" y="233"/>
                  </a:cubicBezTo>
                  <a:cubicBezTo>
                    <a:pt x="308" y="231"/>
                    <a:pt x="307" y="233"/>
                    <a:pt x="308" y="233"/>
                  </a:cubicBezTo>
                  <a:close/>
                  <a:moveTo>
                    <a:pt x="306" y="234"/>
                  </a:moveTo>
                  <a:cubicBezTo>
                    <a:pt x="307" y="233"/>
                    <a:pt x="306" y="233"/>
                    <a:pt x="306" y="234"/>
                  </a:cubicBezTo>
                  <a:close/>
                  <a:moveTo>
                    <a:pt x="314" y="234"/>
                  </a:moveTo>
                  <a:cubicBezTo>
                    <a:pt x="313" y="235"/>
                    <a:pt x="314" y="232"/>
                    <a:pt x="314" y="234"/>
                  </a:cubicBezTo>
                  <a:close/>
                  <a:moveTo>
                    <a:pt x="302" y="234"/>
                  </a:moveTo>
                  <a:cubicBezTo>
                    <a:pt x="302" y="234"/>
                    <a:pt x="302" y="233"/>
                    <a:pt x="302" y="234"/>
                  </a:cubicBezTo>
                  <a:close/>
                  <a:moveTo>
                    <a:pt x="362" y="261"/>
                  </a:moveTo>
                  <a:cubicBezTo>
                    <a:pt x="362" y="263"/>
                    <a:pt x="363" y="261"/>
                    <a:pt x="362" y="261"/>
                  </a:cubicBezTo>
                  <a:close/>
                  <a:moveTo>
                    <a:pt x="323" y="258"/>
                  </a:moveTo>
                  <a:cubicBezTo>
                    <a:pt x="323" y="258"/>
                    <a:pt x="323" y="258"/>
                    <a:pt x="323" y="258"/>
                  </a:cubicBezTo>
                  <a:cubicBezTo>
                    <a:pt x="323" y="258"/>
                    <a:pt x="323" y="258"/>
                    <a:pt x="323" y="258"/>
                  </a:cubicBezTo>
                  <a:close/>
                  <a:moveTo>
                    <a:pt x="359" y="263"/>
                  </a:moveTo>
                  <a:cubicBezTo>
                    <a:pt x="359" y="264"/>
                    <a:pt x="360" y="263"/>
                    <a:pt x="359" y="263"/>
                  </a:cubicBezTo>
                  <a:close/>
                  <a:moveTo>
                    <a:pt x="379" y="246"/>
                  </a:moveTo>
                  <a:cubicBezTo>
                    <a:pt x="379" y="246"/>
                    <a:pt x="379" y="246"/>
                    <a:pt x="380" y="246"/>
                  </a:cubicBezTo>
                  <a:cubicBezTo>
                    <a:pt x="379" y="246"/>
                    <a:pt x="379" y="246"/>
                    <a:pt x="379" y="246"/>
                  </a:cubicBezTo>
                  <a:close/>
                  <a:moveTo>
                    <a:pt x="350" y="215"/>
                  </a:moveTo>
                  <a:cubicBezTo>
                    <a:pt x="350" y="215"/>
                    <a:pt x="350" y="215"/>
                    <a:pt x="350" y="215"/>
                  </a:cubicBezTo>
                  <a:cubicBezTo>
                    <a:pt x="352" y="215"/>
                    <a:pt x="352" y="214"/>
                    <a:pt x="351" y="213"/>
                  </a:cubicBezTo>
                  <a:cubicBezTo>
                    <a:pt x="351" y="213"/>
                    <a:pt x="350" y="214"/>
                    <a:pt x="350" y="215"/>
                  </a:cubicBezTo>
                  <a:close/>
                  <a:moveTo>
                    <a:pt x="39" y="91"/>
                  </a:moveTo>
                  <a:cubicBezTo>
                    <a:pt x="39" y="91"/>
                    <a:pt x="39" y="91"/>
                    <a:pt x="40" y="91"/>
                  </a:cubicBezTo>
                  <a:cubicBezTo>
                    <a:pt x="39" y="91"/>
                    <a:pt x="39" y="91"/>
                    <a:pt x="39" y="91"/>
                  </a:cubicBezTo>
                  <a:close/>
                  <a:moveTo>
                    <a:pt x="39" y="91"/>
                  </a:moveTo>
                  <a:cubicBezTo>
                    <a:pt x="39" y="91"/>
                    <a:pt x="39" y="91"/>
                    <a:pt x="39" y="91"/>
                  </a:cubicBezTo>
                  <a:close/>
                  <a:moveTo>
                    <a:pt x="346" y="257"/>
                  </a:moveTo>
                  <a:cubicBezTo>
                    <a:pt x="346" y="256"/>
                    <a:pt x="346" y="256"/>
                    <a:pt x="346" y="257"/>
                  </a:cubicBezTo>
                  <a:close/>
                  <a:moveTo>
                    <a:pt x="5" y="210"/>
                  </a:moveTo>
                  <a:cubicBezTo>
                    <a:pt x="4" y="211"/>
                    <a:pt x="7" y="210"/>
                    <a:pt x="5" y="210"/>
                  </a:cubicBezTo>
                  <a:close/>
                  <a:moveTo>
                    <a:pt x="67" y="231"/>
                  </a:moveTo>
                  <a:cubicBezTo>
                    <a:pt x="65" y="231"/>
                    <a:pt x="67" y="233"/>
                    <a:pt x="67" y="233"/>
                  </a:cubicBezTo>
                  <a:cubicBezTo>
                    <a:pt x="67" y="232"/>
                    <a:pt x="67" y="232"/>
                    <a:pt x="67" y="231"/>
                  </a:cubicBezTo>
                  <a:close/>
                  <a:moveTo>
                    <a:pt x="354" y="158"/>
                  </a:moveTo>
                  <a:cubicBezTo>
                    <a:pt x="354" y="158"/>
                    <a:pt x="354" y="158"/>
                    <a:pt x="354" y="158"/>
                  </a:cubicBezTo>
                  <a:cubicBezTo>
                    <a:pt x="354" y="155"/>
                    <a:pt x="354" y="158"/>
                    <a:pt x="354" y="158"/>
                  </a:cubicBezTo>
                  <a:close/>
                  <a:moveTo>
                    <a:pt x="349" y="202"/>
                  </a:moveTo>
                  <a:cubicBezTo>
                    <a:pt x="349" y="203"/>
                    <a:pt x="349" y="203"/>
                    <a:pt x="350" y="204"/>
                  </a:cubicBezTo>
                  <a:cubicBezTo>
                    <a:pt x="350" y="203"/>
                    <a:pt x="350" y="202"/>
                    <a:pt x="349" y="202"/>
                  </a:cubicBezTo>
                  <a:close/>
                  <a:moveTo>
                    <a:pt x="188" y="184"/>
                  </a:moveTo>
                  <a:cubicBezTo>
                    <a:pt x="188" y="185"/>
                    <a:pt x="188" y="185"/>
                    <a:pt x="188" y="185"/>
                  </a:cubicBezTo>
                  <a:cubicBezTo>
                    <a:pt x="188" y="185"/>
                    <a:pt x="188" y="185"/>
                    <a:pt x="188" y="184"/>
                  </a:cubicBezTo>
                  <a:close/>
                  <a:moveTo>
                    <a:pt x="345" y="206"/>
                  </a:moveTo>
                  <a:cubicBezTo>
                    <a:pt x="344" y="207"/>
                    <a:pt x="344" y="208"/>
                    <a:pt x="345" y="208"/>
                  </a:cubicBezTo>
                  <a:cubicBezTo>
                    <a:pt x="345" y="207"/>
                    <a:pt x="345" y="207"/>
                    <a:pt x="345" y="206"/>
                  </a:cubicBezTo>
                  <a:cubicBezTo>
                    <a:pt x="345" y="206"/>
                    <a:pt x="345" y="206"/>
                    <a:pt x="345" y="206"/>
                  </a:cubicBezTo>
                  <a:close/>
                  <a:moveTo>
                    <a:pt x="330" y="261"/>
                  </a:moveTo>
                  <a:cubicBezTo>
                    <a:pt x="330" y="261"/>
                    <a:pt x="329" y="261"/>
                    <a:pt x="329" y="261"/>
                  </a:cubicBezTo>
                  <a:cubicBezTo>
                    <a:pt x="329" y="261"/>
                    <a:pt x="330" y="261"/>
                    <a:pt x="330" y="261"/>
                  </a:cubicBezTo>
                  <a:close/>
                  <a:moveTo>
                    <a:pt x="421" y="267"/>
                  </a:moveTo>
                  <a:cubicBezTo>
                    <a:pt x="423" y="269"/>
                    <a:pt x="420" y="265"/>
                    <a:pt x="421" y="267"/>
                  </a:cubicBezTo>
                  <a:close/>
                  <a:moveTo>
                    <a:pt x="365" y="242"/>
                  </a:moveTo>
                  <a:cubicBezTo>
                    <a:pt x="365" y="242"/>
                    <a:pt x="365" y="242"/>
                    <a:pt x="365" y="242"/>
                  </a:cubicBezTo>
                  <a:cubicBezTo>
                    <a:pt x="365" y="242"/>
                    <a:pt x="365" y="242"/>
                    <a:pt x="365" y="242"/>
                  </a:cubicBezTo>
                  <a:close/>
                  <a:moveTo>
                    <a:pt x="95" y="78"/>
                  </a:moveTo>
                  <a:cubicBezTo>
                    <a:pt x="95" y="78"/>
                    <a:pt x="95" y="78"/>
                    <a:pt x="95" y="78"/>
                  </a:cubicBezTo>
                  <a:cubicBezTo>
                    <a:pt x="95" y="78"/>
                    <a:pt x="95" y="78"/>
                    <a:pt x="95" y="78"/>
                  </a:cubicBezTo>
                  <a:cubicBezTo>
                    <a:pt x="94" y="78"/>
                    <a:pt x="93" y="80"/>
                    <a:pt x="94" y="81"/>
                  </a:cubicBezTo>
                  <a:cubicBezTo>
                    <a:pt x="95" y="81"/>
                    <a:pt x="96" y="80"/>
                    <a:pt x="96" y="79"/>
                  </a:cubicBezTo>
                  <a:cubicBezTo>
                    <a:pt x="95" y="80"/>
                    <a:pt x="96" y="78"/>
                    <a:pt x="95" y="78"/>
                  </a:cubicBezTo>
                  <a:close/>
                  <a:moveTo>
                    <a:pt x="88" y="81"/>
                  </a:moveTo>
                  <a:cubicBezTo>
                    <a:pt x="86" y="82"/>
                    <a:pt x="86" y="82"/>
                    <a:pt x="86" y="84"/>
                  </a:cubicBezTo>
                  <a:cubicBezTo>
                    <a:pt x="88" y="83"/>
                    <a:pt x="88" y="82"/>
                    <a:pt x="88" y="81"/>
                  </a:cubicBezTo>
                  <a:close/>
                  <a:moveTo>
                    <a:pt x="90" y="75"/>
                  </a:moveTo>
                  <a:cubicBezTo>
                    <a:pt x="90" y="75"/>
                    <a:pt x="89" y="74"/>
                    <a:pt x="88" y="75"/>
                  </a:cubicBezTo>
                  <a:cubicBezTo>
                    <a:pt x="89" y="75"/>
                    <a:pt x="89" y="76"/>
                    <a:pt x="90" y="75"/>
                  </a:cubicBezTo>
                  <a:close/>
                  <a:moveTo>
                    <a:pt x="80" y="89"/>
                  </a:moveTo>
                  <a:cubicBezTo>
                    <a:pt x="78" y="89"/>
                    <a:pt x="81" y="89"/>
                    <a:pt x="80" y="89"/>
                  </a:cubicBezTo>
                  <a:close/>
                  <a:moveTo>
                    <a:pt x="144" y="198"/>
                  </a:moveTo>
                  <a:cubicBezTo>
                    <a:pt x="143" y="196"/>
                    <a:pt x="142" y="199"/>
                    <a:pt x="144" y="198"/>
                  </a:cubicBezTo>
                  <a:close/>
                  <a:moveTo>
                    <a:pt x="147" y="195"/>
                  </a:moveTo>
                  <a:cubicBezTo>
                    <a:pt x="147" y="194"/>
                    <a:pt x="148" y="196"/>
                    <a:pt x="147" y="195"/>
                  </a:cubicBezTo>
                  <a:close/>
                  <a:moveTo>
                    <a:pt x="66" y="131"/>
                  </a:moveTo>
                  <a:cubicBezTo>
                    <a:pt x="66" y="132"/>
                    <a:pt x="66" y="132"/>
                    <a:pt x="66" y="131"/>
                  </a:cubicBezTo>
                  <a:cubicBezTo>
                    <a:pt x="65" y="133"/>
                    <a:pt x="69" y="132"/>
                    <a:pt x="69" y="130"/>
                  </a:cubicBezTo>
                  <a:cubicBezTo>
                    <a:pt x="69" y="129"/>
                    <a:pt x="69" y="122"/>
                    <a:pt x="68" y="122"/>
                  </a:cubicBezTo>
                  <a:cubicBezTo>
                    <a:pt x="65" y="124"/>
                    <a:pt x="67" y="129"/>
                    <a:pt x="66" y="131"/>
                  </a:cubicBezTo>
                  <a:close/>
                  <a:moveTo>
                    <a:pt x="101" y="143"/>
                  </a:moveTo>
                  <a:cubicBezTo>
                    <a:pt x="102" y="143"/>
                    <a:pt x="102" y="143"/>
                    <a:pt x="103" y="143"/>
                  </a:cubicBezTo>
                  <a:cubicBezTo>
                    <a:pt x="103" y="143"/>
                    <a:pt x="103" y="143"/>
                    <a:pt x="103" y="143"/>
                  </a:cubicBezTo>
                  <a:cubicBezTo>
                    <a:pt x="105" y="144"/>
                    <a:pt x="106" y="144"/>
                    <a:pt x="108" y="143"/>
                  </a:cubicBezTo>
                  <a:cubicBezTo>
                    <a:pt x="107" y="143"/>
                    <a:pt x="101" y="141"/>
                    <a:pt x="101" y="143"/>
                  </a:cubicBezTo>
                  <a:close/>
                  <a:moveTo>
                    <a:pt x="103" y="143"/>
                  </a:moveTo>
                  <a:cubicBezTo>
                    <a:pt x="103" y="143"/>
                    <a:pt x="103" y="143"/>
                    <a:pt x="103" y="143"/>
                  </a:cubicBezTo>
                  <a:cubicBezTo>
                    <a:pt x="103" y="143"/>
                    <a:pt x="104" y="144"/>
                    <a:pt x="103" y="143"/>
                  </a:cubicBezTo>
                  <a:close/>
                  <a:moveTo>
                    <a:pt x="124" y="145"/>
                  </a:moveTo>
                  <a:cubicBezTo>
                    <a:pt x="125" y="144"/>
                    <a:pt x="126" y="144"/>
                    <a:pt x="126" y="142"/>
                  </a:cubicBezTo>
                  <a:cubicBezTo>
                    <a:pt x="124" y="142"/>
                    <a:pt x="123" y="143"/>
                    <a:pt x="122" y="144"/>
                  </a:cubicBezTo>
                  <a:cubicBezTo>
                    <a:pt x="122" y="144"/>
                    <a:pt x="123" y="144"/>
                    <a:pt x="124" y="145"/>
                  </a:cubicBezTo>
                  <a:close/>
                  <a:moveTo>
                    <a:pt x="124" y="145"/>
                  </a:moveTo>
                  <a:cubicBezTo>
                    <a:pt x="123" y="145"/>
                    <a:pt x="125" y="144"/>
                    <a:pt x="124" y="145"/>
                  </a:cubicBezTo>
                  <a:close/>
                  <a:moveTo>
                    <a:pt x="54" y="131"/>
                  </a:moveTo>
                  <a:cubicBezTo>
                    <a:pt x="54" y="132"/>
                    <a:pt x="54" y="131"/>
                    <a:pt x="54" y="131"/>
                  </a:cubicBezTo>
                  <a:close/>
                  <a:moveTo>
                    <a:pt x="52" y="131"/>
                  </a:moveTo>
                  <a:cubicBezTo>
                    <a:pt x="53" y="132"/>
                    <a:pt x="54" y="132"/>
                    <a:pt x="54" y="131"/>
                  </a:cubicBezTo>
                  <a:cubicBezTo>
                    <a:pt x="54" y="131"/>
                    <a:pt x="54" y="131"/>
                    <a:pt x="54" y="131"/>
                  </a:cubicBezTo>
                  <a:cubicBezTo>
                    <a:pt x="55" y="130"/>
                    <a:pt x="54" y="130"/>
                    <a:pt x="52" y="131"/>
                  </a:cubicBezTo>
                  <a:close/>
                  <a:moveTo>
                    <a:pt x="105" y="138"/>
                  </a:moveTo>
                  <a:cubicBezTo>
                    <a:pt x="105" y="138"/>
                    <a:pt x="105" y="138"/>
                    <a:pt x="105" y="138"/>
                  </a:cubicBezTo>
                  <a:cubicBezTo>
                    <a:pt x="104" y="138"/>
                    <a:pt x="107" y="138"/>
                    <a:pt x="105" y="138"/>
                  </a:cubicBezTo>
                  <a:close/>
                  <a:moveTo>
                    <a:pt x="56" y="130"/>
                  </a:moveTo>
                  <a:cubicBezTo>
                    <a:pt x="56" y="130"/>
                    <a:pt x="56" y="130"/>
                    <a:pt x="56" y="130"/>
                  </a:cubicBezTo>
                  <a:cubicBezTo>
                    <a:pt x="56" y="130"/>
                    <a:pt x="56" y="130"/>
                    <a:pt x="56" y="130"/>
                  </a:cubicBezTo>
                  <a:close/>
                  <a:moveTo>
                    <a:pt x="105" y="128"/>
                  </a:moveTo>
                  <a:cubicBezTo>
                    <a:pt x="104" y="129"/>
                    <a:pt x="106" y="129"/>
                    <a:pt x="105" y="128"/>
                  </a:cubicBezTo>
                  <a:close/>
                  <a:moveTo>
                    <a:pt x="104" y="130"/>
                  </a:moveTo>
                  <a:cubicBezTo>
                    <a:pt x="103" y="130"/>
                    <a:pt x="106" y="130"/>
                    <a:pt x="104" y="130"/>
                  </a:cubicBezTo>
                  <a:close/>
                  <a:moveTo>
                    <a:pt x="107" y="136"/>
                  </a:moveTo>
                  <a:cubicBezTo>
                    <a:pt x="107" y="136"/>
                    <a:pt x="106" y="137"/>
                    <a:pt x="107" y="136"/>
                  </a:cubicBezTo>
                  <a:close/>
                  <a:moveTo>
                    <a:pt x="110" y="142"/>
                  </a:moveTo>
                  <a:cubicBezTo>
                    <a:pt x="109" y="140"/>
                    <a:pt x="110" y="143"/>
                    <a:pt x="110" y="142"/>
                  </a:cubicBezTo>
                  <a:close/>
                  <a:moveTo>
                    <a:pt x="50" y="132"/>
                  </a:moveTo>
                  <a:cubicBezTo>
                    <a:pt x="50" y="132"/>
                    <a:pt x="50" y="132"/>
                    <a:pt x="50" y="132"/>
                  </a:cubicBezTo>
                  <a:cubicBezTo>
                    <a:pt x="50" y="132"/>
                    <a:pt x="50" y="133"/>
                    <a:pt x="50" y="132"/>
                  </a:cubicBezTo>
                  <a:close/>
                  <a:moveTo>
                    <a:pt x="103" y="133"/>
                  </a:moveTo>
                  <a:cubicBezTo>
                    <a:pt x="103" y="134"/>
                    <a:pt x="103" y="132"/>
                    <a:pt x="103" y="133"/>
                  </a:cubicBezTo>
                  <a:close/>
                  <a:moveTo>
                    <a:pt x="103" y="137"/>
                  </a:moveTo>
                  <a:cubicBezTo>
                    <a:pt x="103" y="138"/>
                    <a:pt x="103" y="136"/>
                    <a:pt x="103" y="137"/>
                  </a:cubicBezTo>
                  <a:close/>
                  <a:moveTo>
                    <a:pt x="80" y="141"/>
                  </a:moveTo>
                  <a:cubicBezTo>
                    <a:pt x="80" y="141"/>
                    <a:pt x="80" y="141"/>
                    <a:pt x="80" y="141"/>
                  </a:cubicBezTo>
                  <a:cubicBezTo>
                    <a:pt x="80" y="141"/>
                    <a:pt x="79" y="140"/>
                    <a:pt x="80" y="141"/>
                  </a:cubicBezTo>
                  <a:close/>
                  <a:moveTo>
                    <a:pt x="103" y="139"/>
                  </a:moveTo>
                  <a:cubicBezTo>
                    <a:pt x="103" y="139"/>
                    <a:pt x="103" y="139"/>
                    <a:pt x="103" y="139"/>
                  </a:cubicBezTo>
                  <a:cubicBezTo>
                    <a:pt x="103" y="139"/>
                    <a:pt x="103" y="139"/>
                    <a:pt x="103" y="139"/>
                  </a:cubicBezTo>
                  <a:close/>
                  <a:moveTo>
                    <a:pt x="126" y="142"/>
                  </a:moveTo>
                  <a:cubicBezTo>
                    <a:pt x="126" y="142"/>
                    <a:pt x="126" y="142"/>
                    <a:pt x="126" y="142"/>
                  </a:cubicBezTo>
                  <a:close/>
                  <a:moveTo>
                    <a:pt x="331" y="92"/>
                  </a:moveTo>
                  <a:cubicBezTo>
                    <a:pt x="331" y="92"/>
                    <a:pt x="331" y="92"/>
                    <a:pt x="331" y="92"/>
                  </a:cubicBezTo>
                  <a:cubicBezTo>
                    <a:pt x="330" y="93"/>
                    <a:pt x="331" y="91"/>
                    <a:pt x="331" y="92"/>
                  </a:cubicBezTo>
                  <a:close/>
                  <a:moveTo>
                    <a:pt x="334" y="93"/>
                  </a:moveTo>
                  <a:cubicBezTo>
                    <a:pt x="334" y="92"/>
                    <a:pt x="334" y="92"/>
                    <a:pt x="332" y="92"/>
                  </a:cubicBezTo>
                  <a:cubicBezTo>
                    <a:pt x="332" y="93"/>
                    <a:pt x="332" y="93"/>
                    <a:pt x="334" y="93"/>
                  </a:cubicBezTo>
                  <a:close/>
                  <a:moveTo>
                    <a:pt x="347" y="123"/>
                  </a:moveTo>
                  <a:cubicBezTo>
                    <a:pt x="347" y="123"/>
                    <a:pt x="347" y="123"/>
                    <a:pt x="347" y="123"/>
                  </a:cubicBezTo>
                  <a:close/>
                  <a:moveTo>
                    <a:pt x="376" y="107"/>
                  </a:moveTo>
                  <a:cubicBezTo>
                    <a:pt x="374" y="109"/>
                    <a:pt x="378" y="107"/>
                    <a:pt x="376" y="107"/>
                  </a:cubicBezTo>
                  <a:close/>
                  <a:moveTo>
                    <a:pt x="376" y="104"/>
                  </a:moveTo>
                  <a:cubicBezTo>
                    <a:pt x="376" y="104"/>
                    <a:pt x="374" y="108"/>
                    <a:pt x="377" y="105"/>
                  </a:cubicBezTo>
                  <a:cubicBezTo>
                    <a:pt x="376" y="105"/>
                    <a:pt x="378" y="103"/>
                    <a:pt x="376" y="104"/>
                  </a:cubicBezTo>
                  <a:close/>
                  <a:moveTo>
                    <a:pt x="190" y="32"/>
                  </a:moveTo>
                  <a:cubicBezTo>
                    <a:pt x="190" y="32"/>
                    <a:pt x="190" y="32"/>
                    <a:pt x="190" y="32"/>
                  </a:cubicBezTo>
                  <a:close/>
                  <a:moveTo>
                    <a:pt x="372" y="80"/>
                  </a:moveTo>
                  <a:cubicBezTo>
                    <a:pt x="374" y="79"/>
                    <a:pt x="373" y="79"/>
                    <a:pt x="373" y="78"/>
                  </a:cubicBezTo>
                  <a:cubicBezTo>
                    <a:pt x="372" y="78"/>
                    <a:pt x="371" y="78"/>
                    <a:pt x="372" y="80"/>
                  </a:cubicBezTo>
                  <a:close/>
                  <a:moveTo>
                    <a:pt x="373" y="116"/>
                  </a:moveTo>
                  <a:cubicBezTo>
                    <a:pt x="372" y="117"/>
                    <a:pt x="373" y="119"/>
                    <a:pt x="373" y="118"/>
                  </a:cubicBezTo>
                  <a:cubicBezTo>
                    <a:pt x="374" y="117"/>
                    <a:pt x="374" y="116"/>
                    <a:pt x="373" y="116"/>
                  </a:cubicBezTo>
                  <a:close/>
                  <a:moveTo>
                    <a:pt x="373" y="118"/>
                  </a:moveTo>
                  <a:cubicBezTo>
                    <a:pt x="373" y="118"/>
                    <a:pt x="373" y="118"/>
                    <a:pt x="373" y="118"/>
                  </a:cubicBezTo>
                  <a:close/>
                  <a:moveTo>
                    <a:pt x="141" y="52"/>
                  </a:moveTo>
                  <a:cubicBezTo>
                    <a:pt x="132" y="48"/>
                    <a:pt x="143" y="56"/>
                    <a:pt x="141" y="52"/>
                  </a:cubicBezTo>
                  <a:close/>
                  <a:moveTo>
                    <a:pt x="162" y="24"/>
                  </a:moveTo>
                  <a:cubicBezTo>
                    <a:pt x="161" y="25"/>
                    <a:pt x="156" y="27"/>
                    <a:pt x="155" y="28"/>
                  </a:cubicBezTo>
                  <a:cubicBezTo>
                    <a:pt x="154" y="29"/>
                    <a:pt x="151" y="29"/>
                    <a:pt x="150" y="30"/>
                  </a:cubicBezTo>
                  <a:cubicBezTo>
                    <a:pt x="150" y="30"/>
                    <a:pt x="150" y="30"/>
                    <a:pt x="150" y="30"/>
                  </a:cubicBezTo>
                  <a:cubicBezTo>
                    <a:pt x="150" y="30"/>
                    <a:pt x="150" y="30"/>
                    <a:pt x="150" y="30"/>
                  </a:cubicBezTo>
                  <a:cubicBezTo>
                    <a:pt x="148" y="32"/>
                    <a:pt x="145" y="34"/>
                    <a:pt x="143" y="35"/>
                  </a:cubicBezTo>
                  <a:cubicBezTo>
                    <a:pt x="144" y="35"/>
                    <a:pt x="142" y="41"/>
                    <a:pt x="141" y="41"/>
                  </a:cubicBezTo>
                  <a:cubicBezTo>
                    <a:pt x="140" y="42"/>
                    <a:pt x="140" y="44"/>
                    <a:pt x="140" y="45"/>
                  </a:cubicBezTo>
                  <a:cubicBezTo>
                    <a:pt x="140" y="45"/>
                    <a:pt x="140" y="45"/>
                    <a:pt x="140" y="45"/>
                  </a:cubicBezTo>
                  <a:cubicBezTo>
                    <a:pt x="141" y="45"/>
                    <a:pt x="141" y="46"/>
                    <a:pt x="142" y="47"/>
                  </a:cubicBezTo>
                  <a:cubicBezTo>
                    <a:pt x="146" y="49"/>
                    <a:pt x="151" y="49"/>
                    <a:pt x="152" y="47"/>
                  </a:cubicBezTo>
                  <a:cubicBezTo>
                    <a:pt x="152" y="46"/>
                    <a:pt x="146" y="45"/>
                    <a:pt x="147" y="42"/>
                  </a:cubicBezTo>
                  <a:cubicBezTo>
                    <a:pt x="148" y="39"/>
                    <a:pt x="150" y="37"/>
                    <a:pt x="152" y="34"/>
                  </a:cubicBezTo>
                  <a:cubicBezTo>
                    <a:pt x="154" y="31"/>
                    <a:pt x="159" y="29"/>
                    <a:pt x="162" y="27"/>
                  </a:cubicBezTo>
                  <a:cubicBezTo>
                    <a:pt x="163" y="26"/>
                    <a:pt x="163" y="25"/>
                    <a:pt x="163" y="25"/>
                  </a:cubicBezTo>
                  <a:cubicBezTo>
                    <a:pt x="163" y="24"/>
                    <a:pt x="163" y="24"/>
                    <a:pt x="162" y="24"/>
                  </a:cubicBezTo>
                  <a:close/>
                  <a:moveTo>
                    <a:pt x="150" y="30"/>
                  </a:moveTo>
                  <a:cubicBezTo>
                    <a:pt x="150" y="30"/>
                    <a:pt x="150" y="30"/>
                    <a:pt x="150" y="30"/>
                  </a:cubicBezTo>
                  <a:cubicBezTo>
                    <a:pt x="150" y="30"/>
                    <a:pt x="150" y="30"/>
                    <a:pt x="150" y="30"/>
                  </a:cubicBezTo>
                  <a:cubicBezTo>
                    <a:pt x="150" y="30"/>
                    <a:pt x="150" y="30"/>
                    <a:pt x="150" y="30"/>
                  </a:cubicBezTo>
                  <a:close/>
                  <a:moveTo>
                    <a:pt x="370" y="123"/>
                  </a:moveTo>
                  <a:cubicBezTo>
                    <a:pt x="370" y="123"/>
                    <a:pt x="370" y="123"/>
                    <a:pt x="370" y="123"/>
                  </a:cubicBezTo>
                  <a:cubicBezTo>
                    <a:pt x="369" y="122"/>
                    <a:pt x="371" y="123"/>
                    <a:pt x="370" y="123"/>
                  </a:cubicBezTo>
                  <a:close/>
                  <a:moveTo>
                    <a:pt x="371" y="118"/>
                  </a:moveTo>
                  <a:cubicBezTo>
                    <a:pt x="371" y="119"/>
                    <a:pt x="367" y="119"/>
                    <a:pt x="369" y="121"/>
                  </a:cubicBezTo>
                  <a:cubicBezTo>
                    <a:pt x="370" y="120"/>
                    <a:pt x="371" y="119"/>
                    <a:pt x="371" y="119"/>
                  </a:cubicBezTo>
                  <a:cubicBezTo>
                    <a:pt x="371" y="119"/>
                    <a:pt x="371" y="118"/>
                    <a:pt x="371" y="118"/>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6" name="Rectangle 82"/>
            <p:cNvSpPr>
              <a:spLocks noChangeArrowheads="1"/>
            </p:cNvSpPr>
            <p:nvPr/>
          </p:nvSpPr>
          <p:spPr bwMode="auto">
            <a:xfrm>
              <a:off x="2924175" y="4826000"/>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7" name="Rectangle 83"/>
            <p:cNvSpPr>
              <a:spLocks noChangeArrowheads="1"/>
            </p:cNvSpPr>
            <p:nvPr/>
          </p:nvSpPr>
          <p:spPr bwMode="auto">
            <a:xfrm>
              <a:off x="2951163" y="4845050"/>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8" name="Freeform 84"/>
            <p:cNvSpPr>
              <a:spLocks/>
            </p:cNvSpPr>
            <p:nvPr/>
          </p:nvSpPr>
          <p:spPr bwMode="auto">
            <a:xfrm>
              <a:off x="3030538" y="4737100"/>
              <a:ext cx="15875" cy="9525"/>
            </a:xfrm>
            <a:custGeom>
              <a:avLst/>
              <a:gdLst>
                <a:gd name="T0" fmla="*/ 19 w 20"/>
                <a:gd name="T1" fmla="*/ 3 h 11"/>
                <a:gd name="T2" fmla="*/ 9 w 20"/>
                <a:gd name="T3" fmla="*/ 2 h 11"/>
                <a:gd name="T4" fmla="*/ 0 w 20"/>
                <a:gd name="T5" fmla="*/ 5 h 11"/>
                <a:gd name="T6" fmla="*/ 3 w 20"/>
                <a:gd name="T7" fmla="*/ 5 h 11"/>
                <a:gd name="T8" fmla="*/ 1 w 20"/>
                <a:gd name="T9" fmla="*/ 7 h 11"/>
                <a:gd name="T10" fmla="*/ 4 w 20"/>
                <a:gd name="T11" fmla="*/ 8 h 11"/>
                <a:gd name="T12" fmla="*/ 4 w 20"/>
                <a:gd name="T13" fmla="*/ 10 h 11"/>
                <a:gd name="T14" fmla="*/ 8 w 20"/>
                <a:gd name="T15" fmla="*/ 10 h 11"/>
                <a:gd name="T16" fmla="*/ 19 w 20"/>
                <a:gd name="T17" fmla="*/ 7 h 11"/>
                <a:gd name="T18" fmla="*/ 20 w 20"/>
                <a:gd name="T19" fmla="*/ 5 h 11"/>
                <a:gd name="T20" fmla="*/ 19 w 20"/>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1">
                  <a:moveTo>
                    <a:pt x="19" y="3"/>
                  </a:moveTo>
                  <a:cubicBezTo>
                    <a:pt x="14" y="1"/>
                    <a:pt x="15" y="0"/>
                    <a:pt x="9" y="2"/>
                  </a:cubicBezTo>
                  <a:cubicBezTo>
                    <a:pt x="6" y="4"/>
                    <a:pt x="1" y="0"/>
                    <a:pt x="0" y="5"/>
                  </a:cubicBezTo>
                  <a:cubicBezTo>
                    <a:pt x="0" y="5"/>
                    <a:pt x="3" y="5"/>
                    <a:pt x="3" y="5"/>
                  </a:cubicBezTo>
                  <a:cubicBezTo>
                    <a:pt x="4" y="6"/>
                    <a:pt x="1" y="7"/>
                    <a:pt x="1" y="7"/>
                  </a:cubicBezTo>
                  <a:cubicBezTo>
                    <a:pt x="4" y="8"/>
                    <a:pt x="1" y="6"/>
                    <a:pt x="4" y="8"/>
                  </a:cubicBezTo>
                  <a:cubicBezTo>
                    <a:pt x="4" y="8"/>
                    <a:pt x="4" y="9"/>
                    <a:pt x="4" y="10"/>
                  </a:cubicBezTo>
                  <a:cubicBezTo>
                    <a:pt x="5" y="10"/>
                    <a:pt x="7" y="10"/>
                    <a:pt x="8" y="10"/>
                  </a:cubicBezTo>
                  <a:cubicBezTo>
                    <a:pt x="9" y="11"/>
                    <a:pt x="17" y="9"/>
                    <a:pt x="19" y="7"/>
                  </a:cubicBezTo>
                  <a:cubicBezTo>
                    <a:pt x="18" y="7"/>
                    <a:pt x="19" y="6"/>
                    <a:pt x="20" y="5"/>
                  </a:cubicBezTo>
                  <a:cubicBezTo>
                    <a:pt x="20" y="4"/>
                    <a:pt x="20" y="4"/>
                    <a:pt x="19"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9" name="Freeform 85"/>
            <p:cNvSpPr>
              <a:spLocks/>
            </p:cNvSpPr>
            <p:nvPr/>
          </p:nvSpPr>
          <p:spPr bwMode="auto">
            <a:xfrm>
              <a:off x="2928938" y="4819650"/>
              <a:ext cx="19050" cy="9525"/>
            </a:xfrm>
            <a:custGeom>
              <a:avLst/>
              <a:gdLst>
                <a:gd name="T0" fmla="*/ 25 w 25"/>
                <a:gd name="T1" fmla="*/ 12 h 13"/>
                <a:gd name="T2" fmla="*/ 14 w 25"/>
                <a:gd name="T3" fmla="*/ 6 h 13"/>
                <a:gd name="T4" fmla="*/ 0 w 25"/>
                <a:gd name="T5" fmla="*/ 7 h 13"/>
                <a:gd name="T6" fmla="*/ 1 w 25"/>
                <a:gd name="T7" fmla="*/ 8 h 13"/>
                <a:gd name="T8" fmla="*/ 8 w 25"/>
                <a:gd name="T9" fmla="*/ 5 h 13"/>
                <a:gd name="T10" fmla="*/ 14 w 25"/>
                <a:gd name="T11" fmla="*/ 9 h 13"/>
                <a:gd name="T12" fmla="*/ 18 w 25"/>
                <a:gd name="T13" fmla="*/ 12 h 13"/>
                <a:gd name="T14" fmla="*/ 16 w 25"/>
                <a:gd name="T15" fmla="*/ 13 h 13"/>
                <a:gd name="T16" fmla="*/ 17 w 25"/>
                <a:gd name="T17" fmla="*/ 13 h 13"/>
                <a:gd name="T18" fmla="*/ 21 w 25"/>
                <a:gd name="T19" fmla="*/ 13 h 13"/>
                <a:gd name="T20" fmla="*/ 25 w 25"/>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3">
                  <a:moveTo>
                    <a:pt x="25" y="12"/>
                  </a:moveTo>
                  <a:cubicBezTo>
                    <a:pt x="24" y="10"/>
                    <a:pt x="16" y="6"/>
                    <a:pt x="14" y="6"/>
                  </a:cubicBezTo>
                  <a:cubicBezTo>
                    <a:pt x="11" y="0"/>
                    <a:pt x="3" y="6"/>
                    <a:pt x="0" y="7"/>
                  </a:cubicBezTo>
                  <a:cubicBezTo>
                    <a:pt x="1" y="7"/>
                    <a:pt x="1" y="8"/>
                    <a:pt x="1" y="8"/>
                  </a:cubicBezTo>
                  <a:cubicBezTo>
                    <a:pt x="3" y="7"/>
                    <a:pt x="6" y="6"/>
                    <a:pt x="8" y="5"/>
                  </a:cubicBezTo>
                  <a:cubicBezTo>
                    <a:pt x="6" y="7"/>
                    <a:pt x="12" y="8"/>
                    <a:pt x="14" y="9"/>
                  </a:cubicBezTo>
                  <a:cubicBezTo>
                    <a:pt x="15" y="9"/>
                    <a:pt x="18" y="12"/>
                    <a:pt x="18" y="12"/>
                  </a:cubicBezTo>
                  <a:cubicBezTo>
                    <a:pt x="18" y="12"/>
                    <a:pt x="17" y="12"/>
                    <a:pt x="16" y="13"/>
                  </a:cubicBezTo>
                  <a:cubicBezTo>
                    <a:pt x="17" y="12"/>
                    <a:pt x="17" y="13"/>
                    <a:pt x="17" y="13"/>
                  </a:cubicBezTo>
                  <a:cubicBezTo>
                    <a:pt x="18" y="13"/>
                    <a:pt x="20" y="13"/>
                    <a:pt x="21" y="13"/>
                  </a:cubicBezTo>
                  <a:cubicBezTo>
                    <a:pt x="23" y="13"/>
                    <a:pt x="24" y="13"/>
                    <a:pt x="25"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0" name="Freeform 86"/>
            <p:cNvSpPr>
              <a:spLocks/>
            </p:cNvSpPr>
            <p:nvPr/>
          </p:nvSpPr>
          <p:spPr bwMode="auto">
            <a:xfrm>
              <a:off x="2944813" y="4829175"/>
              <a:ext cx="0"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1" name="Freeform 87"/>
            <p:cNvSpPr>
              <a:spLocks/>
            </p:cNvSpPr>
            <p:nvPr/>
          </p:nvSpPr>
          <p:spPr bwMode="auto">
            <a:xfrm>
              <a:off x="2946400" y="4829175"/>
              <a:ext cx="11113" cy="4763"/>
            </a:xfrm>
            <a:custGeom>
              <a:avLst/>
              <a:gdLst>
                <a:gd name="T0" fmla="*/ 15 w 15"/>
                <a:gd name="T1" fmla="*/ 3 h 6"/>
                <a:gd name="T2" fmla="*/ 3 w 15"/>
                <a:gd name="T3" fmla="*/ 0 h 6"/>
                <a:gd name="T4" fmla="*/ 4 w 15"/>
                <a:gd name="T5" fmla="*/ 3 h 6"/>
                <a:gd name="T6" fmla="*/ 0 w 15"/>
                <a:gd name="T7" fmla="*/ 4 h 6"/>
                <a:gd name="T8" fmla="*/ 7 w 15"/>
                <a:gd name="T9" fmla="*/ 6 h 6"/>
                <a:gd name="T10" fmla="*/ 15 w 15"/>
                <a:gd name="T11" fmla="*/ 3 h 6"/>
              </a:gdLst>
              <a:ahLst/>
              <a:cxnLst>
                <a:cxn ang="0">
                  <a:pos x="T0" y="T1"/>
                </a:cxn>
                <a:cxn ang="0">
                  <a:pos x="T2" y="T3"/>
                </a:cxn>
                <a:cxn ang="0">
                  <a:pos x="T4" y="T5"/>
                </a:cxn>
                <a:cxn ang="0">
                  <a:pos x="T6" y="T7"/>
                </a:cxn>
                <a:cxn ang="0">
                  <a:pos x="T8" y="T9"/>
                </a:cxn>
                <a:cxn ang="0">
                  <a:pos x="T10" y="T11"/>
                </a:cxn>
              </a:cxnLst>
              <a:rect l="0" t="0" r="r" b="b"/>
              <a:pathLst>
                <a:path w="15" h="6">
                  <a:moveTo>
                    <a:pt x="15" y="3"/>
                  </a:moveTo>
                  <a:cubicBezTo>
                    <a:pt x="11" y="0"/>
                    <a:pt x="7" y="1"/>
                    <a:pt x="3" y="0"/>
                  </a:cubicBezTo>
                  <a:cubicBezTo>
                    <a:pt x="3" y="0"/>
                    <a:pt x="5" y="3"/>
                    <a:pt x="4" y="3"/>
                  </a:cubicBezTo>
                  <a:cubicBezTo>
                    <a:pt x="3" y="5"/>
                    <a:pt x="1" y="2"/>
                    <a:pt x="0" y="4"/>
                  </a:cubicBezTo>
                  <a:cubicBezTo>
                    <a:pt x="1" y="6"/>
                    <a:pt x="5" y="5"/>
                    <a:pt x="7" y="6"/>
                  </a:cubicBezTo>
                  <a:cubicBezTo>
                    <a:pt x="9" y="5"/>
                    <a:pt x="15" y="4"/>
                    <a:pt x="15"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2" name="Freeform 88"/>
            <p:cNvSpPr>
              <a:spLocks/>
            </p:cNvSpPr>
            <p:nvPr/>
          </p:nvSpPr>
          <p:spPr bwMode="auto">
            <a:xfrm>
              <a:off x="2938463" y="4830763"/>
              <a:ext cx="4763" cy="3175"/>
            </a:xfrm>
            <a:custGeom>
              <a:avLst/>
              <a:gdLst>
                <a:gd name="T0" fmla="*/ 0 w 6"/>
                <a:gd name="T1" fmla="*/ 1 h 3"/>
                <a:gd name="T2" fmla="*/ 5 w 6"/>
                <a:gd name="T3" fmla="*/ 3 h 3"/>
                <a:gd name="T4" fmla="*/ 4 w 6"/>
                <a:gd name="T5" fmla="*/ 1 h 3"/>
                <a:gd name="T6" fmla="*/ 0 w 6"/>
                <a:gd name="T7" fmla="*/ 1 h 3"/>
              </a:gdLst>
              <a:ahLst/>
              <a:cxnLst>
                <a:cxn ang="0">
                  <a:pos x="T0" y="T1"/>
                </a:cxn>
                <a:cxn ang="0">
                  <a:pos x="T2" y="T3"/>
                </a:cxn>
                <a:cxn ang="0">
                  <a:pos x="T4" y="T5"/>
                </a:cxn>
                <a:cxn ang="0">
                  <a:pos x="T6" y="T7"/>
                </a:cxn>
              </a:cxnLst>
              <a:rect l="0" t="0" r="r" b="b"/>
              <a:pathLst>
                <a:path w="6" h="3">
                  <a:moveTo>
                    <a:pt x="0" y="1"/>
                  </a:moveTo>
                  <a:cubicBezTo>
                    <a:pt x="1" y="3"/>
                    <a:pt x="4" y="3"/>
                    <a:pt x="5" y="3"/>
                  </a:cubicBezTo>
                  <a:cubicBezTo>
                    <a:pt x="6" y="2"/>
                    <a:pt x="4" y="1"/>
                    <a:pt x="4" y="1"/>
                  </a:cubicBezTo>
                  <a:cubicBezTo>
                    <a:pt x="3" y="1"/>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3" name="Freeform 89"/>
            <p:cNvSpPr>
              <a:spLocks/>
            </p:cNvSpPr>
            <p:nvPr/>
          </p:nvSpPr>
          <p:spPr bwMode="auto">
            <a:xfrm>
              <a:off x="2959100" y="4830763"/>
              <a:ext cx="3175" cy="3175"/>
            </a:xfrm>
            <a:custGeom>
              <a:avLst/>
              <a:gdLst>
                <a:gd name="T0" fmla="*/ 4 w 4"/>
                <a:gd name="T1" fmla="*/ 2 h 3"/>
                <a:gd name="T2" fmla="*/ 0 w 4"/>
                <a:gd name="T3" fmla="*/ 1 h 3"/>
                <a:gd name="T4" fmla="*/ 2 w 4"/>
                <a:gd name="T5" fmla="*/ 2 h 3"/>
                <a:gd name="T6" fmla="*/ 4 w 4"/>
                <a:gd name="T7" fmla="*/ 2 h 3"/>
              </a:gdLst>
              <a:ahLst/>
              <a:cxnLst>
                <a:cxn ang="0">
                  <a:pos x="T0" y="T1"/>
                </a:cxn>
                <a:cxn ang="0">
                  <a:pos x="T2" y="T3"/>
                </a:cxn>
                <a:cxn ang="0">
                  <a:pos x="T4" y="T5"/>
                </a:cxn>
                <a:cxn ang="0">
                  <a:pos x="T6" y="T7"/>
                </a:cxn>
              </a:cxnLst>
              <a:rect l="0" t="0" r="r" b="b"/>
              <a:pathLst>
                <a:path w="4" h="3">
                  <a:moveTo>
                    <a:pt x="4" y="2"/>
                  </a:moveTo>
                  <a:cubicBezTo>
                    <a:pt x="4" y="0"/>
                    <a:pt x="3" y="0"/>
                    <a:pt x="0" y="1"/>
                  </a:cubicBezTo>
                  <a:cubicBezTo>
                    <a:pt x="0" y="2"/>
                    <a:pt x="0" y="3"/>
                    <a:pt x="2" y="2"/>
                  </a:cubicBezTo>
                  <a:cubicBezTo>
                    <a:pt x="2" y="2"/>
                    <a:pt x="4" y="3"/>
                    <a:pt x="4"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4" name="Freeform 90"/>
            <p:cNvSpPr>
              <a:spLocks/>
            </p:cNvSpPr>
            <p:nvPr/>
          </p:nvSpPr>
          <p:spPr bwMode="auto">
            <a:xfrm>
              <a:off x="2959100" y="483235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1"/>
                    <a:pt x="2" y="0"/>
                    <a:pt x="2"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5" name="Freeform 91"/>
            <p:cNvSpPr>
              <a:spLocks/>
            </p:cNvSpPr>
            <p:nvPr/>
          </p:nvSpPr>
          <p:spPr bwMode="auto">
            <a:xfrm>
              <a:off x="2946400" y="4708525"/>
              <a:ext cx="1588" cy="4763"/>
            </a:xfrm>
            <a:custGeom>
              <a:avLst/>
              <a:gdLst>
                <a:gd name="T0" fmla="*/ 0 w 2"/>
                <a:gd name="T1" fmla="*/ 3 h 5"/>
                <a:gd name="T2" fmla="*/ 0 w 2"/>
                <a:gd name="T3" fmla="*/ 3 h 5"/>
                <a:gd name="T4" fmla="*/ 0 w 2"/>
                <a:gd name="T5" fmla="*/ 3 h 5"/>
              </a:gdLst>
              <a:ahLst/>
              <a:cxnLst>
                <a:cxn ang="0">
                  <a:pos x="T0" y="T1"/>
                </a:cxn>
                <a:cxn ang="0">
                  <a:pos x="T2" y="T3"/>
                </a:cxn>
                <a:cxn ang="0">
                  <a:pos x="T4" y="T5"/>
                </a:cxn>
              </a:cxnLst>
              <a:rect l="0" t="0" r="r" b="b"/>
              <a:pathLst>
                <a:path w="2" h="5">
                  <a:moveTo>
                    <a:pt x="0" y="3"/>
                  </a:moveTo>
                  <a:cubicBezTo>
                    <a:pt x="0" y="3"/>
                    <a:pt x="0" y="3"/>
                    <a:pt x="0" y="3"/>
                  </a:cubicBezTo>
                  <a:cubicBezTo>
                    <a:pt x="2" y="5"/>
                    <a:pt x="2" y="0"/>
                    <a:pt x="0"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6" name="Freeform 92"/>
            <p:cNvSpPr>
              <a:spLocks/>
            </p:cNvSpPr>
            <p:nvPr/>
          </p:nvSpPr>
          <p:spPr bwMode="auto">
            <a:xfrm>
              <a:off x="2936875" y="4706938"/>
              <a:ext cx="7938" cy="4763"/>
            </a:xfrm>
            <a:custGeom>
              <a:avLst/>
              <a:gdLst>
                <a:gd name="T0" fmla="*/ 4 w 9"/>
                <a:gd name="T1" fmla="*/ 4 h 7"/>
                <a:gd name="T2" fmla="*/ 1 w 9"/>
                <a:gd name="T3" fmla="*/ 4 h 7"/>
                <a:gd name="T4" fmla="*/ 2 w 9"/>
                <a:gd name="T5" fmla="*/ 6 h 7"/>
                <a:gd name="T6" fmla="*/ 3 w 9"/>
                <a:gd name="T7" fmla="*/ 6 h 7"/>
                <a:gd name="T8" fmla="*/ 9 w 9"/>
                <a:gd name="T9" fmla="*/ 3 h 7"/>
                <a:gd name="T10" fmla="*/ 4 w 9"/>
                <a:gd name="T11" fmla="*/ 4 h 7"/>
              </a:gdLst>
              <a:ahLst/>
              <a:cxnLst>
                <a:cxn ang="0">
                  <a:pos x="T0" y="T1"/>
                </a:cxn>
                <a:cxn ang="0">
                  <a:pos x="T2" y="T3"/>
                </a:cxn>
                <a:cxn ang="0">
                  <a:pos x="T4" y="T5"/>
                </a:cxn>
                <a:cxn ang="0">
                  <a:pos x="T6" y="T7"/>
                </a:cxn>
                <a:cxn ang="0">
                  <a:pos x="T8" y="T9"/>
                </a:cxn>
                <a:cxn ang="0">
                  <a:pos x="T10" y="T11"/>
                </a:cxn>
              </a:cxnLst>
              <a:rect l="0" t="0" r="r" b="b"/>
              <a:pathLst>
                <a:path w="9" h="7">
                  <a:moveTo>
                    <a:pt x="4" y="4"/>
                  </a:moveTo>
                  <a:cubicBezTo>
                    <a:pt x="2" y="4"/>
                    <a:pt x="2" y="4"/>
                    <a:pt x="1" y="4"/>
                  </a:cubicBezTo>
                  <a:cubicBezTo>
                    <a:pt x="0" y="5"/>
                    <a:pt x="1" y="6"/>
                    <a:pt x="2" y="6"/>
                  </a:cubicBezTo>
                  <a:cubicBezTo>
                    <a:pt x="3" y="6"/>
                    <a:pt x="3" y="6"/>
                    <a:pt x="3" y="6"/>
                  </a:cubicBezTo>
                  <a:cubicBezTo>
                    <a:pt x="5" y="7"/>
                    <a:pt x="8" y="5"/>
                    <a:pt x="9" y="3"/>
                  </a:cubicBezTo>
                  <a:cubicBezTo>
                    <a:pt x="8" y="0"/>
                    <a:pt x="2" y="3"/>
                    <a:pt x="4"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7" name="Freeform 93"/>
            <p:cNvSpPr>
              <a:spLocks/>
            </p:cNvSpPr>
            <p:nvPr/>
          </p:nvSpPr>
          <p:spPr bwMode="auto">
            <a:xfrm>
              <a:off x="2944813" y="4821238"/>
              <a:ext cx="3175" cy="1588"/>
            </a:xfrm>
            <a:custGeom>
              <a:avLst/>
              <a:gdLst>
                <a:gd name="T0" fmla="*/ 3 w 3"/>
                <a:gd name="T1" fmla="*/ 3 h 3"/>
                <a:gd name="T2" fmla="*/ 1 w 3"/>
                <a:gd name="T3" fmla="*/ 0 h 3"/>
                <a:gd name="T4" fmla="*/ 3 w 3"/>
                <a:gd name="T5" fmla="*/ 3 h 3"/>
              </a:gdLst>
              <a:ahLst/>
              <a:cxnLst>
                <a:cxn ang="0">
                  <a:pos x="T0" y="T1"/>
                </a:cxn>
                <a:cxn ang="0">
                  <a:pos x="T2" y="T3"/>
                </a:cxn>
                <a:cxn ang="0">
                  <a:pos x="T4" y="T5"/>
                </a:cxn>
              </a:cxnLst>
              <a:rect l="0" t="0" r="r" b="b"/>
              <a:pathLst>
                <a:path w="3" h="3">
                  <a:moveTo>
                    <a:pt x="3" y="3"/>
                  </a:moveTo>
                  <a:cubicBezTo>
                    <a:pt x="3" y="2"/>
                    <a:pt x="2" y="1"/>
                    <a:pt x="1" y="0"/>
                  </a:cubicBezTo>
                  <a:cubicBezTo>
                    <a:pt x="0" y="0"/>
                    <a:pt x="2" y="3"/>
                    <a:pt x="3"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8" name="Freeform 94"/>
            <p:cNvSpPr>
              <a:spLocks/>
            </p:cNvSpPr>
            <p:nvPr/>
          </p:nvSpPr>
          <p:spPr bwMode="auto">
            <a:xfrm>
              <a:off x="2941638" y="481647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9" name="Freeform 95"/>
            <p:cNvSpPr>
              <a:spLocks/>
            </p:cNvSpPr>
            <p:nvPr/>
          </p:nvSpPr>
          <p:spPr bwMode="auto">
            <a:xfrm>
              <a:off x="2940050" y="4814888"/>
              <a:ext cx="4763" cy="4763"/>
            </a:xfrm>
            <a:custGeom>
              <a:avLst/>
              <a:gdLst>
                <a:gd name="T0" fmla="*/ 4 w 5"/>
                <a:gd name="T1" fmla="*/ 4 h 5"/>
                <a:gd name="T2" fmla="*/ 2 w 5"/>
                <a:gd name="T3" fmla="*/ 2 h 5"/>
                <a:gd name="T4" fmla="*/ 2 w 5"/>
                <a:gd name="T5" fmla="*/ 2 h 5"/>
                <a:gd name="T6" fmla="*/ 0 w 5"/>
                <a:gd name="T7" fmla="*/ 2 h 5"/>
                <a:gd name="T8" fmla="*/ 3 w 5"/>
                <a:gd name="T9" fmla="*/ 2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5"/>
                    <a:pt x="4" y="0"/>
                    <a:pt x="2" y="2"/>
                  </a:cubicBezTo>
                  <a:cubicBezTo>
                    <a:pt x="2" y="2"/>
                    <a:pt x="2" y="2"/>
                    <a:pt x="2" y="2"/>
                  </a:cubicBezTo>
                  <a:cubicBezTo>
                    <a:pt x="2" y="2"/>
                    <a:pt x="0" y="2"/>
                    <a:pt x="0" y="2"/>
                  </a:cubicBezTo>
                  <a:cubicBezTo>
                    <a:pt x="1" y="3"/>
                    <a:pt x="3" y="2"/>
                    <a:pt x="3" y="2"/>
                  </a:cubicBezTo>
                  <a:cubicBezTo>
                    <a:pt x="3" y="1"/>
                    <a:pt x="4" y="4"/>
                    <a:pt x="4"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0" name="Freeform 96"/>
            <p:cNvSpPr>
              <a:spLocks/>
            </p:cNvSpPr>
            <p:nvPr/>
          </p:nvSpPr>
          <p:spPr bwMode="auto">
            <a:xfrm>
              <a:off x="2930525" y="4824413"/>
              <a:ext cx="1588" cy="1588"/>
            </a:xfrm>
            <a:custGeom>
              <a:avLst/>
              <a:gdLst>
                <a:gd name="T0" fmla="*/ 0 w 1"/>
                <a:gd name="T1" fmla="*/ 2 h 2"/>
                <a:gd name="T2" fmla="*/ 0 w 1"/>
                <a:gd name="T3" fmla="*/ 2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1" y="2"/>
                    <a:pt x="1" y="2"/>
                    <a:pt x="1" y="1"/>
                  </a:cubicBezTo>
                  <a:cubicBezTo>
                    <a:pt x="0" y="0"/>
                    <a:pt x="0" y="0"/>
                    <a:pt x="0"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1" name="Freeform 97"/>
            <p:cNvSpPr>
              <a:spLocks/>
            </p:cNvSpPr>
            <p:nvPr/>
          </p:nvSpPr>
          <p:spPr bwMode="auto">
            <a:xfrm>
              <a:off x="2947988" y="4826000"/>
              <a:ext cx="1588" cy="1588"/>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2" y="0"/>
                    <a:pt x="1" y="0"/>
                  </a:cubicBezTo>
                  <a:cubicBezTo>
                    <a:pt x="0" y="0"/>
                    <a:pt x="1" y="2"/>
                    <a:pt x="2"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2" name="Freeform 98"/>
            <p:cNvSpPr>
              <a:spLocks/>
            </p:cNvSpPr>
            <p:nvPr/>
          </p:nvSpPr>
          <p:spPr bwMode="auto">
            <a:xfrm>
              <a:off x="2986088" y="4987925"/>
              <a:ext cx="1588" cy="158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2"/>
                    <a:pt x="0" y="1"/>
                    <a:pt x="2" y="1"/>
                  </a:cubicBezTo>
                  <a:cubicBezTo>
                    <a:pt x="2" y="0"/>
                    <a:pt x="2" y="0"/>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3" name="Freeform 99"/>
            <p:cNvSpPr>
              <a:spLocks/>
            </p:cNvSpPr>
            <p:nvPr/>
          </p:nvSpPr>
          <p:spPr bwMode="auto">
            <a:xfrm>
              <a:off x="2970213" y="4835525"/>
              <a:ext cx="1588" cy="3175"/>
            </a:xfrm>
            <a:custGeom>
              <a:avLst/>
              <a:gdLst>
                <a:gd name="T0" fmla="*/ 2 w 2"/>
                <a:gd name="T1" fmla="*/ 1 h 3"/>
                <a:gd name="T2" fmla="*/ 1 w 2"/>
                <a:gd name="T3" fmla="*/ 0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1"/>
                    <a:pt x="1" y="0"/>
                    <a:pt x="1" y="0"/>
                  </a:cubicBezTo>
                  <a:cubicBezTo>
                    <a:pt x="0" y="1"/>
                    <a:pt x="0" y="2"/>
                    <a:pt x="0" y="2"/>
                  </a:cubicBezTo>
                  <a:cubicBezTo>
                    <a:pt x="2" y="3"/>
                    <a:pt x="1" y="1"/>
                    <a:pt x="2"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4" name="Freeform 100"/>
            <p:cNvSpPr>
              <a:spLocks/>
            </p:cNvSpPr>
            <p:nvPr/>
          </p:nvSpPr>
          <p:spPr bwMode="auto">
            <a:xfrm>
              <a:off x="2970213" y="4837113"/>
              <a:ext cx="0" cy="0"/>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0" y="0"/>
                    <a:pt x="1" y="1"/>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5" name="Freeform 101"/>
            <p:cNvSpPr>
              <a:spLocks/>
            </p:cNvSpPr>
            <p:nvPr/>
          </p:nvSpPr>
          <p:spPr bwMode="auto">
            <a:xfrm>
              <a:off x="2976563" y="4779963"/>
              <a:ext cx="1588" cy="1588"/>
            </a:xfrm>
            <a:custGeom>
              <a:avLst/>
              <a:gdLst>
                <a:gd name="T0" fmla="*/ 0 w 2"/>
                <a:gd name="T1" fmla="*/ 2 h 2"/>
                <a:gd name="T2" fmla="*/ 1 w 2"/>
                <a:gd name="T3" fmla="*/ 2 h 2"/>
                <a:gd name="T4" fmla="*/ 0 w 2"/>
                <a:gd name="T5" fmla="*/ 2 h 2"/>
              </a:gdLst>
              <a:ahLst/>
              <a:cxnLst>
                <a:cxn ang="0">
                  <a:pos x="T0" y="T1"/>
                </a:cxn>
                <a:cxn ang="0">
                  <a:pos x="T2" y="T3"/>
                </a:cxn>
                <a:cxn ang="0">
                  <a:pos x="T4" y="T5"/>
                </a:cxn>
              </a:cxnLst>
              <a:rect l="0" t="0" r="r" b="b"/>
              <a:pathLst>
                <a:path w="2" h="2">
                  <a:moveTo>
                    <a:pt x="0" y="2"/>
                  </a:moveTo>
                  <a:cubicBezTo>
                    <a:pt x="0" y="2"/>
                    <a:pt x="1" y="2"/>
                    <a:pt x="1" y="2"/>
                  </a:cubicBezTo>
                  <a:cubicBezTo>
                    <a:pt x="2" y="2"/>
                    <a:pt x="2" y="0"/>
                    <a:pt x="0"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6" name="Freeform 102"/>
            <p:cNvSpPr>
              <a:spLocks/>
            </p:cNvSpPr>
            <p:nvPr/>
          </p:nvSpPr>
          <p:spPr bwMode="auto">
            <a:xfrm>
              <a:off x="2947988" y="4822825"/>
              <a:ext cx="1588" cy="1588"/>
            </a:xfrm>
            <a:custGeom>
              <a:avLst/>
              <a:gdLst>
                <a:gd name="T0" fmla="*/ 1 w 3"/>
                <a:gd name="T1" fmla="*/ 1 h 2"/>
                <a:gd name="T2" fmla="*/ 1 w 3"/>
                <a:gd name="T3" fmla="*/ 2 h 2"/>
                <a:gd name="T4" fmla="*/ 1 w 3"/>
                <a:gd name="T5" fmla="*/ 1 h 2"/>
              </a:gdLst>
              <a:ahLst/>
              <a:cxnLst>
                <a:cxn ang="0">
                  <a:pos x="T0" y="T1"/>
                </a:cxn>
                <a:cxn ang="0">
                  <a:pos x="T2" y="T3"/>
                </a:cxn>
                <a:cxn ang="0">
                  <a:pos x="T4" y="T5"/>
                </a:cxn>
              </a:cxnLst>
              <a:rect l="0" t="0" r="r" b="b"/>
              <a:pathLst>
                <a:path w="3" h="2">
                  <a:moveTo>
                    <a:pt x="1" y="1"/>
                  </a:moveTo>
                  <a:cubicBezTo>
                    <a:pt x="0" y="0"/>
                    <a:pt x="0" y="1"/>
                    <a:pt x="1" y="2"/>
                  </a:cubicBezTo>
                  <a:cubicBezTo>
                    <a:pt x="3" y="1"/>
                    <a:pt x="2"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7" name="Freeform 103"/>
            <p:cNvSpPr>
              <a:spLocks/>
            </p:cNvSpPr>
            <p:nvPr/>
          </p:nvSpPr>
          <p:spPr bwMode="auto">
            <a:xfrm>
              <a:off x="2981325" y="4989513"/>
              <a:ext cx="1588" cy="1588"/>
            </a:xfrm>
            <a:custGeom>
              <a:avLst/>
              <a:gdLst>
                <a:gd name="T0" fmla="*/ 0 w 2"/>
                <a:gd name="T1" fmla="*/ 2 h 2"/>
                <a:gd name="T2" fmla="*/ 0 w 2"/>
                <a:gd name="T3" fmla="*/ 2 h 2"/>
                <a:gd name="T4" fmla="*/ 0 w 2"/>
                <a:gd name="T5" fmla="*/ 2 h 2"/>
              </a:gdLst>
              <a:ahLst/>
              <a:cxnLst>
                <a:cxn ang="0">
                  <a:pos x="T0" y="T1"/>
                </a:cxn>
                <a:cxn ang="0">
                  <a:pos x="T2" y="T3"/>
                </a:cxn>
                <a:cxn ang="0">
                  <a:pos x="T4" y="T5"/>
                </a:cxn>
              </a:cxnLst>
              <a:rect l="0" t="0" r="r" b="b"/>
              <a:pathLst>
                <a:path w="2" h="2">
                  <a:moveTo>
                    <a:pt x="0" y="2"/>
                  </a:moveTo>
                  <a:cubicBezTo>
                    <a:pt x="0" y="2"/>
                    <a:pt x="0" y="2"/>
                    <a:pt x="0" y="2"/>
                  </a:cubicBezTo>
                  <a:cubicBezTo>
                    <a:pt x="2" y="2"/>
                    <a:pt x="0" y="0"/>
                    <a:pt x="0"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8" name="Freeform 104"/>
            <p:cNvSpPr>
              <a:spLocks/>
            </p:cNvSpPr>
            <p:nvPr/>
          </p:nvSpPr>
          <p:spPr bwMode="auto">
            <a:xfrm>
              <a:off x="2970213" y="4838700"/>
              <a:ext cx="1588" cy="3175"/>
            </a:xfrm>
            <a:custGeom>
              <a:avLst/>
              <a:gdLst>
                <a:gd name="T0" fmla="*/ 1 w 1"/>
                <a:gd name="T1" fmla="*/ 2 h 3"/>
                <a:gd name="T2" fmla="*/ 1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2"/>
                    <a:pt x="1" y="2"/>
                    <a:pt x="1" y="2"/>
                  </a:cubicBezTo>
                  <a:cubicBezTo>
                    <a:pt x="1" y="2"/>
                    <a:pt x="1" y="0"/>
                    <a:pt x="0" y="1"/>
                  </a:cubicBezTo>
                  <a:cubicBezTo>
                    <a:pt x="0" y="1"/>
                    <a:pt x="1" y="3"/>
                    <a:pt x="1"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9" name="Freeform 105"/>
            <p:cNvSpPr>
              <a:spLocks/>
            </p:cNvSpPr>
            <p:nvPr/>
          </p:nvSpPr>
          <p:spPr bwMode="auto">
            <a:xfrm>
              <a:off x="2970213" y="4838700"/>
              <a:ext cx="0" cy="0"/>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1" y="0"/>
                    <a:pt x="1" y="0"/>
                  </a:cubicBezTo>
                  <a:cubicBezTo>
                    <a:pt x="0" y="1"/>
                    <a:pt x="0"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0" name="Freeform 106"/>
            <p:cNvSpPr>
              <a:spLocks/>
            </p:cNvSpPr>
            <p:nvPr/>
          </p:nvSpPr>
          <p:spPr bwMode="auto">
            <a:xfrm>
              <a:off x="2971800" y="4843463"/>
              <a:ext cx="3175" cy="1588"/>
            </a:xfrm>
            <a:custGeom>
              <a:avLst/>
              <a:gdLst>
                <a:gd name="T0" fmla="*/ 2 w 3"/>
                <a:gd name="T1" fmla="*/ 1 h 2"/>
                <a:gd name="T2" fmla="*/ 2 w 3"/>
                <a:gd name="T3" fmla="*/ 1 h 2"/>
              </a:gdLst>
              <a:ahLst/>
              <a:cxnLst>
                <a:cxn ang="0">
                  <a:pos x="T0" y="T1"/>
                </a:cxn>
                <a:cxn ang="0">
                  <a:pos x="T2" y="T3"/>
                </a:cxn>
              </a:cxnLst>
              <a:rect l="0" t="0" r="r" b="b"/>
              <a:pathLst>
                <a:path w="3" h="2">
                  <a:moveTo>
                    <a:pt x="2" y="1"/>
                  </a:moveTo>
                  <a:cubicBezTo>
                    <a:pt x="0" y="0"/>
                    <a:pt x="3" y="2"/>
                    <a:pt x="2"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1" name="Freeform 107"/>
            <p:cNvSpPr>
              <a:spLocks/>
            </p:cNvSpPr>
            <p:nvPr/>
          </p:nvSpPr>
          <p:spPr bwMode="auto">
            <a:xfrm>
              <a:off x="2967038" y="4833938"/>
              <a:ext cx="1588" cy="1588"/>
            </a:xfrm>
            <a:custGeom>
              <a:avLst/>
              <a:gdLst>
                <a:gd name="T0" fmla="*/ 2 w 2"/>
                <a:gd name="T1" fmla="*/ 1 h 3"/>
                <a:gd name="T2" fmla="*/ 1 w 2"/>
                <a:gd name="T3" fmla="*/ 1 h 3"/>
                <a:gd name="T4" fmla="*/ 2 w 2"/>
                <a:gd name="T5" fmla="*/ 1 h 3"/>
              </a:gdLst>
              <a:ahLst/>
              <a:cxnLst>
                <a:cxn ang="0">
                  <a:pos x="T0" y="T1"/>
                </a:cxn>
                <a:cxn ang="0">
                  <a:pos x="T2" y="T3"/>
                </a:cxn>
                <a:cxn ang="0">
                  <a:pos x="T4" y="T5"/>
                </a:cxn>
              </a:cxnLst>
              <a:rect l="0" t="0" r="r" b="b"/>
              <a:pathLst>
                <a:path w="2" h="3">
                  <a:moveTo>
                    <a:pt x="2" y="1"/>
                  </a:moveTo>
                  <a:cubicBezTo>
                    <a:pt x="1" y="0"/>
                    <a:pt x="0" y="1"/>
                    <a:pt x="1" y="1"/>
                  </a:cubicBezTo>
                  <a:cubicBezTo>
                    <a:pt x="1" y="1"/>
                    <a:pt x="2" y="3"/>
                    <a:pt x="2"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2" name="Freeform 108"/>
            <p:cNvSpPr>
              <a:spLocks/>
            </p:cNvSpPr>
            <p:nvPr/>
          </p:nvSpPr>
          <p:spPr bwMode="auto">
            <a:xfrm>
              <a:off x="3033713" y="4708525"/>
              <a:ext cx="1588" cy="1588"/>
            </a:xfrm>
            <a:custGeom>
              <a:avLst/>
              <a:gdLst>
                <a:gd name="T0" fmla="*/ 0 w 1"/>
                <a:gd name="T1" fmla="*/ 0 h 2"/>
                <a:gd name="T2" fmla="*/ 0 w 1"/>
                <a:gd name="T3" fmla="*/ 0 h 2"/>
              </a:gdLst>
              <a:ahLst/>
              <a:cxnLst>
                <a:cxn ang="0">
                  <a:pos x="T0" y="T1"/>
                </a:cxn>
                <a:cxn ang="0">
                  <a:pos x="T2" y="T3"/>
                </a:cxn>
              </a:cxnLst>
              <a:rect l="0" t="0" r="r" b="b"/>
              <a:pathLst>
                <a:path w="1" h="2">
                  <a:moveTo>
                    <a:pt x="0" y="0"/>
                  </a:moveTo>
                  <a:cubicBezTo>
                    <a:pt x="1" y="2"/>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3" name="Rectangle 109"/>
            <p:cNvSpPr>
              <a:spLocks noChangeArrowheads="1"/>
            </p:cNvSpPr>
            <p:nvPr/>
          </p:nvSpPr>
          <p:spPr bwMode="auto">
            <a:xfrm>
              <a:off x="3033713" y="4708525"/>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4" name="Freeform 110"/>
            <p:cNvSpPr>
              <a:spLocks/>
            </p:cNvSpPr>
            <p:nvPr/>
          </p:nvSpPr>
          <p:spPr bwMode="auto">
            <a:xfrm>
              <a:off x="2954338" y="4845050"/>
              <a:ext cx="1588" cy="1588"/>
            </a:xfrm>
            <a:custGeom>
              <a:avLst/>
              <a:gdLst>
                <a:gd name="T0" fmla="*/ 0 w 2"/>
                <a:gd name="T1" fmla="*/ 1 h 1"/>
                <a:gd name="T2" fmla="*/ 0 w 2"/>
                <a:gd name="T3" fmla="*/ 1 h 1"/>
              </a:gdLst>
              <a:ahLst/>
              <a:cxnLst>
                <a:cxn ang="0">
                  <a:pos x="T0" y="T1"/>
                </a:cxn>
                <a:cxn ang="0">
                  <a:pos x="T2" y="T3"/>
                </a:cxn>
              </a:cxnLst>
              <a:rect l="0" t="0" r="r" b="b"/>
              <a:pathLst>
                <a:path w="2" h="1">
                  <a:moveTo>
                    <a:pt x="0" y="1"/>
                  </a:moveTo>
                  <a:cubicBezTo>
                    <a:pt x="2"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5" name="Freeform 111"/>
            <p:cNvSpPr>
              <a:spLocks/>
            </p:cNvSpPr>
            <p:nvPr/>
          </p:nvSpPr>
          <p:spPr bwMode="auto">
            <a:xfrm>
              <a:off x="2954338" y="4846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6" name="Freeform 112"/>
            <p:cNvSpPr>
              <a:spLocks/>
            </p:cNvSpPr>
            <p:nvPr/>
          </p:nvSpPr>
          <p:spPr bwMode="auto">
            <a:xfrm>
              <a:off x="2933700" y="4852988"/>
              <a:ext cx="3175" cy="1588"/>
            </a:xfrm>
            <a:custGeom>
              <a:avLst/>
              <a:gdLst>
                <a:gd name="T0" fmla="*/ 2 w 4"/>
                <a:gd name="T1" fmla="*/ 2 h 2"/>
                <a:gd name="T2" fmla="*/ 2 w 4"/>
                <a:gd name="T3" fmla="*/ 2 h 2"/>
              </a:gdLst>
              <a:ahLst/>
              <a:cxnLst>
                <a:cxn ang="0">
                  <a:pos x="T0" y="T1"/>
                </a:cxn>
                <a:cxn ang="0">
                  <a:pos x="T2" y="T3"/>
                </a:cxn>
              </a:cxnLst>
              <a:rect l="0" t="0" r="r" b="b"/>
              <a:pathLst>
                <a:path w="4" h="2">
                  <a:moveTo>
                    <a:pt x="2" y="2"/>
                  </a:moveTo>
                  <a:cubicBezTo>
                    <a:pt x="4" y="2"/>
                    <a:pt x="0" y="0"/>
                    <a:pt x="2"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7" name="Freeform 113"/>
            <p:cNvSpPr>
              <a:spLocks/>
            </p:cNvSpPr>
            <p:nvPr/>
          </p:nvSpPr>
          <p:spPr bwMode="auto">
            <a:xfrm>
              <a:off x="2832100" y="4757738"/>
              <a:ext cx="3175" cy="1588"/>
            </a:xfrm>
            <a:custGeom>
              <a:avLst/>
              <a:gdLst>
                <a:gd name="T0" fmla="*/ 1 w 3"/>
                <a:gd name="T1" fmla="*/ 0 h 2"/>
                <a:gd name="T2" fmla="*/ 1 w 3"/>
                <a:gd name="T3" fmla="*/ 0 h 2"/>
              </a:gdLst>
              <a:ahLst/>
              <a:cxnLst>
                <a:cxn ang="0">
                  <a:pos x="T0" y="T1"/>
                </a:cxn>
                <a:cxn ang="0">
                  <a:pos x="T2" y="T3"/>
                </a:cxn>
              </a:cxnLst>
              <a:rect l="0" t="0" r="r" b="b"/>
              <a:pathLst>
                <a:path w="3" h="2">
                  <a:moveTo>
                    <a:pt x="1" y="0"/>
                  </a:moveTo>
                  <a:cubicBezTo>
                    <a:pt x="0" y="2"/>
                    <a:pt x="3"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8" name="Freeform 114"/>
            <p:cNvSpPr>
              <a:spLocks/>
            </p:cNvSpPr>
            <p:nvPr/>
          </p:nvSpPr>
          <p:spPr bwMode="auto">
            <a:xfrm>
              <a:off x="2840038" y="4757738"/>
              <a:ext cx="0" cy="0"/>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9" name="Freeform 115"/>
            <p:cNvSpPr>
              <a:spLocks/>
            </p:cNvSpPr>
            <p:nvPr/>
          </p:nvSpPr>
          <p:spPr bwMode="auto">
            <a:xfrm>
              <a:off x="2965450" y="4832350"/>
              <a:ext cx="4763" cy="1588"/>
            </a:xfrm>
            <a:custGeom>
              <a:avLst/>
              <a:gdLst>
                <a:gd name="T0" fmla="*/ 3 w 5"/>
                <a:gd name="T1" fmla="*/ 0 h 2"/>
                <a:gd name="T2" fmla="*/ 3 w 5"/>
                <a:gd name="T3" fmla="*/ 0 h 2"/>
              </a:gdLst>
              <a:ahLst/>
              <a:cxnLst>
                <a:cxn ang="0">
                  <a:pos x="T0" y="T1"/>
                </a:cxn>
                <a:cxn ang="0">
                  <a:pos x="T2" y="T3"/>
                </a:cxn>
              </a:cxnLst>
              <a:rect l="0" t="0" r="r" b="b"/>
              <a:pathLst>
                <a:path w="5" h="2">
                  <a:moveTo>
                    <a:pt x="3" y="0"/>
                  </a:moveTo>
                  <a:cubicBezTo>
                    <a:pt x="0" y="0"/>
                    <a:pt x="5" y="2"/>
                    <a:pt x="3"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0" name="Freeform 116"/>
            <p:cNvSpPr>
              <a:spLocks/>
            </p:cNvSpPr>
            <p:nvPr/>
          </p:nvSpPr>
          <p:spPr bwMode="auto">
            <a:xfrm>
              <a:off x="2963863" y="4833938"/>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1" name="Freeform 117"/>
            <p:cNvSpPr>
              <a:spLocks/>
            </p:cNvSpPr>
            <p:nvPr/>
          </p:nvSpPr>
          <p:spPr bwMode="auto">
            <a:xfrm>
              <a:off x="2952750" y="48450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1" y="1"/>
                  </a:cubicBezTo>
                  <a:cubicBezTo>
                    <a:pt x="3" y="1"/>
                    <a:pt x="0" y="0"/>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2" name="Freeform 118"/>
            <p:cNvSpPr>
              <a:spLocks/>
            </p:cNvSpPr>
            <p:nvPr/>
          </p:nvSpPr>
          <p:spPr bwMode="auto">
            <a:xfrm>
              <a:off x="2955925" y="4845050"/>
              <a:ext cx="1588" cy="1588"/>
            </a:xfrm>
            <a:custGeom>
              <a:avLst/>
              <a:gdLst>
                <a:gd name="T0" fmla="*/ 0 w 1"/>
                <a:gd name="T1" fmla="*/ 1 h 3"/>
                <a:gd name="T2" fmla="*/ 0 w 1"/>
                <a:gd name="T3" fmla="*/ 1 h 3"/>
              </a:gdLst>
              <a:ahLst/>
              <a:cxnLst>
                <a:cxn ang="0">
                  <a:pos x="T0" y="T1"/>
                </a:cxn>
                <a:cxn ang="0">
                  <a:pos x="T2" y="T3"/>
                </a:cxn>
              </a:cxnLst>
              <a:rect l="0" t="0" r="r" b="b"/>
              <a:pathLst>
                <a:path w="1" h="3">
                  <a:moveTo>
                    <a:pt x="0" y="1"/>
                  </a:moveTo>
                  <a:cubicBezTo>
                    <a:pt x="0" y="3"/>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3" name="Rectangle 119"/>
            <p:cNvSpPr>
              <a:spLocks noChangeArrowheads="1"/>
            </p:cNvSpPr>
            <p:nvPr/>
          </p:nvSpPr>
          <p:spPr bwMode="auto">
            <a:xfrm>
              <a:off x="2968625" y="4845050"/>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4" name="Freeform 120"/>
            <p:cNvSpPr>
              <a:spLocks/>
            </p:cNvSpPr>
            <p:nvPr/>
          </p:nvSpPr>
          <p:spPr bwMode="auto">
            <a:xfrm>
              <a:off x="2951163" y="4824413"/>
              <a:ext cx="1588" cy="1588"/>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2" y="0"/>
                    <a:pt x="2" y="0"/>
                  </a:cubicBezTo>
                  <a:cubicBezTo>
                    <a:pt x="2" y="0"/>
                    <a:pt x="2" y="0"/>
                    <a:pt x="2" y="0"/>
                  </a:cubicBezTo>
                  <a:cubicBezTo>
                    <a:pt x="1"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5" name="Freeform 121"/>
            <p:cNvSpPr>
              <a:spLocks/>
            </p:cNvSpPr>
            <p:nvPr/>
          </p:nvSpPr>
          <p:spPr bwMode="auto">
            <a:xfrm>
              <a:off x="2873375" y="4802188"/>
              <a:ext cx="158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1" y="0"/>
                    <a:pt x="1"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6" name="Freeform 122"/>
            <p:cNvSpPr>
              <a:spLocks/>
            </p:cNvSpPr>
            <p:nvPr/>
          </p:nvSpPr>
          <p:spPr bwMode="auto">
            <a:xfrm>
              <a:off x="2960688" y="4791075"/>
              <a:ext cx="1588"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1" y="0"/>
                    <a:pt x="0" y="0"/>
                  </a:cubicBezTo>
                  <a:cubicBezTo>
                    <a:pt x="2" y="0"/>
                    <a:pt x="1"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7" name="Freeform 123"/>
            <p:cNvSpPr>
              <a:spLocks/>
            </p:cNvSpPr>
            <p:nvPr/>
          </p:nvSpPr>
          <p:spPr bwMode="auto">
            <a:xfrm>
              <a:off x="2963863" y="4848225"/>
              <a:ext cx="1588" cy="0"/>
            </a:xfrm>
            <a:custGeom>
              <a:avLst/>
              <a:gdLst>
                <a:gd name="T0" fmla="*/ 1 w 3"/>
                <a:gd name="T1" fmla="*/ 0 h 1"/>
                <a:gd name="T2" fmla="*/ 1 w 3"/>
                <a:gd name="T3" fmla="*/ 0 h 1"/>
              </a:gdLst>
              <a:ahLst/>
              <a:cxnLst>
                <a:cxn ang="0">
                  <a:pos x="T0" y="T1"/>
                </a:cxn>
                <a:cxn ang="0">
                  <a:pos x="T2" y="T3"/>
                </a:cxn>
              </a:cxnLst>
              <a:rect l="0" t="0" r="r" b="b"/>
              <a:pathLst>
                <a:path w="3" h="1">
                  <a:moveTo>
                    <a:pt x="1" y="0"/>
                  </a:moveTo>
                  <a:cubicBezTo>
                    <a:pt x="0" y="1"/>
                    <a:pt x="3" y="1"/>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8" name="Freeform 124"/>
            <p:cNvSpPr>
              <a:spLocks/>
            </p:cNvSpPr>
            <p:nvPr/>
          </p:nvSpPr>
          <p:spPr bwMode="auto">
            <a:xfrm>
              <a:off x="2952750" y="4826000"/>
              <a:ext cx="0" cy="0"/>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1" y="0"/>
                    <a:pt x="0" y="1"/>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9" name="Freeform 125"/>
            <p:cNvSpPr>
              <a:spLocks/>
            </p:cNvSpPr>
            <p:nvPr/>
          </p:nvSpPr>
          <p:spPr bwMode="auto">
            <a:xfrm>
              <a:off x="2954338" y="4746625"/>
              <a:ext cx="1588" cy="1588"/>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0"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0" name="Freeform 126"/>
            <p:cNvSpPr>
              <a:spLocks/>
            </p:cNvSpPr>
            <p:nvPr/>
          </p:nvSpPr>
          <p:spPr bwMode="auto">
            <a:xfrm>
              <a:off x="2954338" y="4759325"/>
              <a:ext cx="1588" cy="1588"/>
            </a:xfrm>
            <a:custGeom>
              <a:avLst/>
              <a:gdLst>
                <a:gd name="T0" fmla="*/ 1 w 3"/>
                <a:gd name="T1" fmla="*/ 0 h 2"/>
                <a:gd name="T2" fmla="*/ 0 w 3"/>
                <a:gd name="T3" fmla="*/ 2 h 2"/>
                <a:gd name="T4" fmla="*/ 3 w 3"/>
                <a:gd name="T5" fmla="*/ 1 h 2"/>
                <a:gd name="T6" fmla="*/ 1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2"/>
                  </a:cubicBezTo>
                  <a:cubicBezTo>
                    <a:pt x="1" y="2"/>
                    <a:pt x="2" y="1"/>
                    <a:pt x="3" y="1"/>
                  </a:cubicBezTo>
                  <a:cubicBezTo>
                    <a:pt x="2" y="0"/>
                    <a:pt x="2" y="0"/>
                    <a:pt x="1" y="0"/>
                  </a:cubicBezTo>
                  <a:cubicBezTo>
                    <a:pt x="1" y="0"/>
                    <a:pt x="1"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1" name="Freeform 127"/>
            <p:cNvSpPr>
              <a:spLocks/>
            </p:cNvSpPr>
            <p:nvPr/>
          </p:nvSpPr>
          <p:spPr bwMode="auto">
            <a:xfrm>
              <a:off x="2954338" y="475932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2" name="Freeform 128"/>
            <p:cNvSpPr>
              <a:spLocks/>
            </p:cNvSpPr>
            <p:nvPr/>
          </p:nvSpPr>
          <p:spPr bwMode="auto">
            <a:xfrm>
              <a:off x="2957513" y="4746625"/>
              <a:ext cx="1588" cy="3175"/>
            </a:xfrm>
            <a:custGeom>
              <a:avLst/>
              <a:gdLst>
                <a:gd name="T0" fmla="*/ 2 w 2"/>
                <a:gd name="T1" fmla="*/ 1 h 3"/>
                <a:gd name="T2" fmla="*/ 0 w 2"/>
                <a:gd name="T3" fmla="*/ 2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1" y="0"/>
                    <a:pt x="1" y="0"/>
                    <a:pt x="0" y="2"/>
                  </a:cubicBezTo>
                  <a:cubicBezTo>
                    <a:pt x="0" y="2"/>
                    <a:pt x="0" y="2"/>
                    <a:pt x="0" y="2"/>
                  </a:cubicBezTo>
                  <a:cubicBezTo>
                    <a:pt x="0" y="3"/>
                    <a:pt x="1" y="3"/>
                    <a:pt x="2"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3" name="Freeform 129"/>
            <p:cNvSpPr>
              <a:spLocks/>
            </p:cNvSpPr>
            <p:nvPr/>
          </p:nvSpPr>
          <p:spPr bwMode="auto">
            <a:xfrm>
              <a:off x="2957513" y="4748213"/>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4" name="Freeform 130"/>
            <p:cNvSpPr>
              <a:spLocks/>
            </p:cNvSpPr>
            <p:nvPr/>
          </p:nvSpPr>
          <p:spPr bwMode="auto">
            <a:xfrm>
              <a:off x="2963863" y="4729163"/>
              <a:ext cx="1588" cy="3175"/>
            </a:xfrm>
            <a:custGeom>
              <a:avLst/>
              <a:gdLst>
                <a:gd name="T0" fmla="*/ 0 w 3"/>
                <a:gd name="T1" fmla="*/ 5 h 5"/>
                <a:gd name="T2" fmla="*/ 3 w 3"/>
                <a:gd name="T3" fmla="*/ 3 h 5"/>
                <a:gd name="T4" fmla="*/ 0 w 3"/>
                <a:gd name="T5" fmla="*/ 5 h 5"/>
              </a:gdLst>
              <a:ahLst/>
              <a:cxnLst>
                <a:cxn ang="0">
                  <a:pos x="T0" y="T1"/>
                </a:cxn>
                <a:cxn ang="0">
                  <a:pos x="T2" y="T3"/>
                </a:cxn>
                <a:cxn ang="0">
                  <a:pos x="T4" y="T5"/>
                </a:cxn>
              </a:cxnLst>
              <a:rect l="0" t="0" r="r" b="b"/>
              <a:pathLst>
                <a:path w="3" h="5">
                  <a:moveTo>
                    <a:pt x="0" y="5"/>
                  </a:moveTo>
                  <a:cubicBezTo>
                    <a:pt x="1" y="5"/>
                    <a:pt x="2" y="4"/>
                    <a:pt x="3" y="3"/>
                  </a:cubicBezTo>
                  <a:cubicBezTo>
                    <a:pt x="3" y="0"/>
                    <a:pt x="0" y="5"/>
                    <a:pt x="0" y="5"/>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5" name="Freeform 131"/>
            <p:cNvSpPr>
              <a:spLocks/>
            </p:cNvSpPr>
            <p:nvPr/>
          </p:nvSpPr>
          <p:spPr bwMode="auto">
            <a:xfrm>
              <a:off x="2960688" y="4745038"/>
              <a:ext cx="3175" cy="0"/>
            </a:xfrm>
            <a:custGeom>
              <a:avLst/>
              <a:gdLst>
                <a:gd name="T0" fmla="*/ 1 w 5"/>
                <a:gd name="T1" fmla="*/ 1 h 1"/>
                <a:gd name="T2" fmla="*/ 1 w 5"/>
                <a:gd name="T3" fmla="*/ 1 h 1"/>
              </a:gdLst>
              <a:ahLst/>
              <a:cxnLst>
                <a:cxn ang="0">
                  <a:pos x="T0" y="T1"/>
                </a:cxn>
                <a:cxn ang="0">
                  <a:pos x="T2" y="T3"/>
                </a:cxn>
              </a:cxnLst>
              <a:rect l="0" t="0" r="r" b="b"/>
              <a:pathLst>
                <a:path w="5" h="1">
                  <a:moveTo>
                    <a:pt x="1" y="1"/>
                  </a:moveTo>
                  <a:cubicBezTo>
                    <a:pt x="5" y="0"/>
                    <a:pt x="0"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6" name="Freeform 132"/>
            <p:cNvSpPr>
              <a:spLocks/>
            </p:cNvSpPr>
            <p:nvPr/>
          </p:nvSpPr>
          <p:spPr bwMode="auto">
            <a:xfrm>
              <a:off x="2962275" y="4745038"/>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7" name="Freeform 133"/>
            <p:cNvSpPr>
              <a:spLocks/>
            </p:cNvSpPr>
            <p:nvPr/>
          </p:nvSpPr>
          <p:spPr bwMode="auto">
            <a:xfrm>
              <a:off x="2971800" y="4751388"/>
              <a:ext cx="1588" cy="3175"/>
            </a:xfrm>
            <a:custGeom>
              <a:avLst/>
              <a:gdLst>
                <a:gd name="T0" fmla="*/ 0 w 2"/>
                <a:gd name="T1" fmla="*/ 2 h 3"/>
                <a:gd name="T2" fmla="*/ 0 w 2"/>
                <a:gd name="T3" fmla="*/ 2 h 3"/>
              </a:gdLst>
              <a:ahLst/>
              <a:cxnLst>
                <a:cxn ang="0">
                  <a:pos x="T0" y="T1"/>
                </a:cxn>
                <a:cxn ang="0">
                  <a:pos x="T2" y="T3"/>
                </a:cxn>
              </a:cxnLst>
              <a:rect l="0" t="0" r="r" b="b"/>
              <a:pathLst>
                <a:path w="2" h="3">
                  <a:moveTo>
                    <a:pt x="0" y="2"/>
                  </a:moveTo>
                  <a:cubicBezTo>
                    <a:pt x="2" y="3"/>
                    <a:pt x="0" y="0"/>
                    <a:pt x="0"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8" name="Freeform 134"/>
            <p:cNvSpPr>
              <a:spLocks/>
            </p:cNvSpPr>
            <p:nvPr/>
          </p:nvSpPr>
          <p:spPr bwMode="auto">
            <a:xfrm>
              <a:off x="2962275" y="4743450"/>
              <a:ext cx="0" cy="158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9" name="Freeform 135"/>
            <p:cNvSpPr>
              <a:spLocks/>
            </p:cNvSpPr>
            <p:nvPr/>
          </p:nvSpPr>
          <p:spPr bwMode="auto">
            <a:xfrm>
              <a:off x="2952750" y="4768850"/>
              <a:ext cx="0" cy="0"/>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1"/>
                    <a:pt x="1" y="0"/>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0" name="Freeform 136"/>
            <p:cNvSpPr>
              <a:spLocks/>
            </p:cNvSpPr>
            <p:nvPr/>
          </p:nvSpPr>
          <p:spPr bwMode="auto">
            <a:xfrm>
              <a:off x="2954338" y="4697413"/>
              <a:ext cx="36513" cy="22225"/>
            </a:xfrm>
            <a:custGeom>
              <a:avLst/>
              <a:gdLst>
                <a:gd name="T0" fmla="*/ 12 w 49"/>
                <a:gd name="T1" fmla="*/ 4 h 28"/>
                <a:gd name="T2" fmla="*/ 14 w 49"/>
                <a:gd name="T3" fmla="*/ 8 h 28"/>
                <a:gd name="T4" fmla="*/ 6 w 49"/>
                <a:gd name="T5" fmla="*/ 8 h 28"/>
                <a:gd name="T6" fmla="*/ 8 w 49"/>
                <a:gd name="T7" fmla="*/ 13 h 28"/>
                <a:gd name="T8" fmla="*/ 9 w 49"/>
                <a:gd name="T9" fmla="*/ 17 h 28"/>
                <a:gd name="T10" fmla="*/ 9 w 49"/>
                <a:gd name="T11" fmla="*/ 20 h 28"/>
                <a:gd name="T12" fmla="*/ 0 w 49"/>
                <a:gd name="T13" fmla="*/ 20 h 28"/>
                <a:gd name="T14" fmla="*/ 3 w 49"/>
                <a:gd name="T15" fmla="*/ 22 h 28"/>
                <a:gd name="T16" fmla="*/ 4 w 49"/>
                <a:gd name="T17" fmla="*/ 23 h 28"/>
                <a:gd name="T18" fmla="*/ 5 w 49"/>
                <a:gd name="T19" fmla="*/ 28 h 28"/>
                <a:gd name="T20" fmla="*/ 7 w 49"/>
                <a:gd name="T21" fmla="*/ 28 h 28"/>
                <a:gd name="T22" fmla="*/ 7 w 49"/>
                <a:gd name="T23" fmla="*/ 23 h 28"/>
                <a:gd name="T24" fmla="*/ 12 w 49"/>
                <a:gd name="T25" fmla="*/ 23 h 28"/>
                <a:gd name="T26" fmla="*/ 19 w 49"/>
                <a:gd name="T27" fmla="*/ 24 h 28"/>
                <a:gd name="T28" fmla="*/ 23 w 49"/>
                <a:gd name="T29" fmla="*/ 21 h 28"/>
                <a:gd name="T30" fmla="*/ 49 w 49"/>
                <a:gd name="T31" fmla="*/ 5 h 28"/>
                <a:gd name="T32" fmla="*/ 12 w 49"/>
                <a:gd name="T3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28">
                  <a:moveTo>
                    <a:pt x="12" y="4"/>
                  </a:moveTo>
                  <a:cubicBezTo>
                    <a:pt x="12" y="6"/>
                    <a:pt x="14" y="7"/>
                    <a:pt x="14" y="8"/>
                  </a:cubicBezTo>
                  <a:cubicBezTo>
                    <a:pt x="9" y="6"/>
                    <a:pt x="11" y="6"/>
                    <a:pt x="6" y="8"/>
                  </a:cubicBezTo>
                  <a:cubicBezTo>
                    <a:pt x="1" y="11"/>
                    <a:pt x="8" y="12"/>
                    <a:pt x="8" y="13"/>
                  </a:cubicBezTo>
                  <a:cubicBezTo>
                    <a:pt x="4" y="14"/>
                    <a:pt x="8" y="16"/>
                    <a:pt x="9" y="17"/>
                  </a:cubicBezTo>
                  <a:cubicBezTo>
                    <a:pt x="14" y="19"/>
                    <a:pt x="12" y="20"/>
                    <a:pt x="9" y="20"/>
                  </a:cubicBezTo>
                  <a:cubicBezTo>
                    <a:pt x="6" y="21"/>
                    <a:pt x="0" y="20"/>
                    <a:pt x="0" y="20"/>
                  </a:cubicBezTo>
                  <a:cubicBezTo>
                    <a:pt x="0" y="23"/>
                    <a:pt x="2" y="22"/>
                    <a:pt x="3" y="22"/>
                  </a:cubicBezTo>
                  <a:cubicBezTo>
                    <a:pt x="3" y="23"/>
                    <a:pt x="4" y="23"/>
                    <a:pt x="4" y="23"/>
                  </a:cubicBezTo>
                  <a:cubicBezTo>
                    <a:pt x="5" y="25"/>
                    <a:pt x="1" y="27"/>
                    <a:pt x="5" y="28"/>
                  </a:cubicBezTo>
                  <a:cubicBezTo>
                    <a:pt x="5" y="28"/>
                    <a:pt x="6" y="28"/>
                    <a:pt x="7" y="28"/>
                  </a:cubicBezTo>
                  <a:cubicBezTo>
                    <a:pt x="7" y="27"/>
                    <a:pt x="7" y="25"/>
                    <a:pt x="7" y="23"/>
                  </a:cubicBezTo>
                  <a:cubicBezTo>
                    <a:pt x="9" y="23"/>
                    <a:pt x="10" y="23"/>
                    <a:pt x="12" y="23"/>
                  </a:cubicBezTo>
                  <a:cubicBezTo>
                    <a:pt x="15" y="23"/>
                    <a:pt x="17" y="23"/>
                    <a:pt x="19" y="24"/>
                  </a:cubicBezTo>
                  <a:cubicBezTo>
                    <a:pt x="23" y="24"/>
                    <a:pt x="23" y="21"/>
                    <a:pt x="23" y="21"/>
                  </a:cubicBezTo>
                  <a:cubicBezTo>
                    <a:pt x="20" y="19"/>
                    <a:pt x="49" y="5"/>
                    <a:pt x="49" y="5"/>
                  </a:cubicBezTo>
                  <a:cubicBezTo>
                    <a:pt x="35" y="0"/>
                    <a:pt x="25" y="1"/>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1" name="Freeform 137"/>
            <p:cNvSpPr>
              <a:spLocks/>
            </p:cNvSpPr>
            <p:nvPr/>
          </p:nvSpPr>
          <p:spPr bwMode="auto">
            <a:xfrm>
              <a:off x="2959100" y="4716463"/>
              <a:ext cx="9525" cy="3175"/>
            </a:xfrm>
            <a:custGeom>
              <a:avLst/>
              <a:gdLst>
                <a:gd name="T0" fmla="*/ 7 w 13"/>
                <a:gd name="T1" fmla="*/ 0 h 4"/>
                <a:gd name="T2" fmla="*/ 1 w 13"/>
                <a:gd name="T3" fmla="*/ 0 h 4"/>
                <a:gd name="T4" fmla="*/ 0 w 13"/>
                <a:gd name="T5" fmla="*/ 3 h 4"/>
                <a:gd name="T6" fmla="*/ 7 w 13"/>
                <a:gd name="T7" fmla="*/ 3 h 4"/>
                <a:gd name="T8" fmla="*/ 10 w 13"/>
                <a:gd name="T9" fmla="*/ 4 h 4"/>
                <a:gd name="T10" fmla="*/ 13 w 13"/>
                <a:gd name="T11" fmla="*/ 1 h 4"/>
                <a:gd name="T12" fmla="*/ 7 w 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7" y="0"/>
                  </a:moveTo>
                  <a:cubicBezTo>
                    <a:pt x="4" y="0"/>
                    <a:pt x="1" y="0"/>
                    <a:pt x="1" y="0"/>
                  </a:cubicBezTo>
                  <a:cubicBezTo>
                    <a:pt x="1" y="0"/>
                    <a:pt x="1" y="1"/>
                    <a:pt x="0" y="3"/>
                  </a:cubicBezTo>
                  <a:cubicBezTo>
                    <a:pt x="3" y="3"/>
                    <a:pt x="6" y="3"/>
                    <a:pt x="7" y="3"/>
                  </a:cubicBezTo>
                  <a:cubicBezTo>
                    <a:pt x="8" y="4"/>
                    <a:pt x="9" y="4"/>
                    <a:pt x="10" y="4"/>
                  </a:cubicBezTo>
                  <a:cubicBezTo>
                    <a:pt x="12" y="3"/>
                    <a:pt x="13" y="3"/>
                    <a:pt x="13" y="1"/>
                  </a:cubicBezTo>
                  <a:cubicBezTo>
                    <a:pt x="12" y="0"/>
                    <a:pt x="9" y="0"/>
                    <a:pt x="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2" name="Freeform 138"/>
            <p:cNvSpPr>
              <a:spLocks/>
            </p:cNvSpPr>
            <p:nvPr/>
          </p:nvSpPr>
          <p:spPr bwMode="auto">
            <a:xfrm>
              <a:off x="2951163" y="4716463"/>
              <a:ext cx="3175" cy="1588"/>
            </a:xfrm>
            <a:custGeom>
              <a:avLst/>
              <a:gdLst>
                <a:gd name="T0" fmla="*/ 0 w 5"/>
                <a:gd name="T1" fmla="*/ 2 h 3"/>
                <a:gd name="T2" fmla="*/ 3 w 5"/>
                <a:gd name="T3" fmla="*/ 3 h 3"/>
                <a:gd name="T4" fmla="*/ 4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3" y="3"/>
                  </a:cubicBezTo>
                  <a:cubicBezTo>
                    <a:pt x="4" y="3"/>
                    <a:pt x="5" y="2"/>
                    <a:pt x="4" y="1"/>
                  </a:cubicBezTo>
                  <a:cubicBezTo>
                    <a:pt x="3" y="0"/>
                    <a:pt x="2" y="0"/>
                    <a:pt x="0"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3" name="Freeform 139"/>
            <p:cNvSpPr>
              <a:spLocks/>
            </p:cNvSpPr>
            <p:nvPr/>
          </p:nvSpPr>
          <p:spPr bwMode="auto">
            <a:xfrm>
              <a:off x="2959100" y="4711700"/>
              <a:ext cx="1588" cy="1588"/>
            </a:xfrm>
            <a:custGeom>
              <a:avLst/>
              <a:gdLst>
                <a:gd name="T0" fmla="*/ 0 w 2"/>
                <a:gd name="T1" fmla="*/ 1 h 2"/>
                <a:gd name="T2" fmla="*/ 0 w 2"/>
                <a:gd name="T3" fmla="*/ 1 h 2"/>
                <a:gd name="T4" fmla="*/ 1 w 2"/>
                <a:gd name="T5" fmla="*/ 2 h 2"/>
                <a:gd name="T6" fmla="*/ 2 w 2"/>
                <a:gd name="T7" fmla="*/ 1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1" y="2"/>
                  </a:cubicBezTo>
                  <a:cubicBezTo>
                    <a:pt x="1" y="2"/>
                    <a:pt x="2" y="2"/>
                    <a:pt x="2" y="1"/>
                  </a:cubicBezTo>
                  <a:cubicBezTo>
                    <a:pt x="2" y="1"/>
                    <a:pt x="2" y="1"/>
                    <a:pt x="2" y="1"/>
                  </a:cubicBezTo>
                  <a:cubicBezTo>
                    <a:pt x="1"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4" name="Rectangle 140"/>
            <p:cNvSpPr>
              <a:spLocks noChangeArrowheads="1"/>
            </p:cNvSpPr>
            <p:nvPr/>
          </p:nvSpPr>
          <p:spPr bwMode="auto">
            <a:xfrm>
              <a:off x="2957513" y="4711700"/>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5" name="Freeform 141"/>
            <p:cNvSpPr>
              <a:spLocks/>
            </p:cNvSpPr>
            <p:nvPr/>
          </p:nvSpPr>
          <p:spPr bwMode="auto">
            <a:xfrm>
              <a:off x="2954338" y="4708525"/>
              <a:ext cx="3175" cy="3175"/>
            </a:xfrm>
            <a:custGeom>
              <a:avLst/>
              <a:gdLst>
                <a:gd name="T0" fmla="*/ 2 w 4"/>
                <a:gd name="T1" fmla="*/ 3 h 5"/>
                <a:gd name="T2" fmla="*/ 3 w 4"/>
                <a:gd name="T3" fmla="*/ 1 h 5"/>
                <a:gd name="T4" fmla="*/ 2 w 4"/>
                <a:gd name="T5" fmla="*/ 0 h 5"/>
                <a:gd name="T6" fmla="*/ 0 w 4"/>
                <a:gd name="T7" fmla="*/ 0 h 5"/>
                <a:gd name="T8" fmla="*/ 0 w 4"/>
                <a:gd name="T9" fmla="*/ 3 h 5"/>
                <a:gd name="T10" fmla="*/ 4 w 4"/>
                <a:gd name="T11" fmla="*/ 4 h 5"/>
                <a:gd name="T12" fmla="*/ 2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3"/>
                  </a:moveTo>
                  <a:cubicBezTo>
                    <a:pt x="4" y="3"/>
                    <a:pt x="4" y="2"/>
                    <a:pt x="3" y="1"/>
                  </a:cubicBezTo>
                  <a:cubicBezTo>
                    <a:pt x="3" y="1"/>
                    <a:pt x="2" y="0"/>
                    <a:pt x="2" y="0"/>
                  </a:cubicBezTo>
                  <a:cubicBezTo>
                    <a:pt x="1" y="0"/>
                    <a:pt x="0" y="0"/>
                    <a:pt x="0" y="0"/>
                  </a:cubicBezTo>
                  <a:cubicBezTo>
                    <a:pt x="0" y="1"/>
                    <a:pt x="0" y="2"/>
                    <a:pt x="0" y="3"/>
                  </a:cubicBezTo>
                  <a:cubicBezTo>
                    <a:pt x="1" y="4"/>
                    <a:pt x="3" y="5"/>
                    <a:pt x="4" y="4"/>
                  </a:cubicBezTo>
                  <a:cubicBezTo>
                    <a:pt x="4" y="4"/>
                    <a:pt x="3" y="4"/>
                    <a:pt x="2"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6" name="Freeform 142"/>
            <p:cNvSpPr>
              <a:spLocks/>
            </p:cNvSpPr>
            <p:nvPr/>
          </p:nvSpPr>
          <p:spPr bwMode="auto">
            <a:xfrm>
              <a:off x="2927350" y="4708525"/>
              <a:ext cx="15875" cy="9525"/>
            </a:xfrm>
            <a:custGeom>
              <a:avLst/>
              <a:gdLst>
                <a:gd name="T0" fmla="*/ 21 w 21"/>
                <a:gd name="T1" fmla="*/ 10 h 14"/>
                <a:gd name="T2" fmla="*/ 8 w 21"/>
                <a:gd name="T3" fmla="*/ 12 h 14"/>
                <a:gd name="T4" fmla="*/ 10 w 21"/>
                <a:gd name="T5" fmla="*/ 11 h 14"/>
                <a:gd name="T6" fmla="*/ 3 w 21"/>
                <a:gd name="T7" fmla="*/ 8 h 14"/>
                <a:gd name="T8" fmla="*/ 1 w 21"/>
                <a:gd name="T9" fmla="*/ 7 h 14"/>
                <a:gd name="T10" fmla="*/ 0 w 21"/>
                <a:gd name="T11" fmla="*/ 7 h 14"/>
                <a:gd name="T12" fmla="*/ 10 w 21"/>
                <a:gd name="T13" fmla="*/ 5 h 14"/>
                <a:gd name="T14" fmla="*/ 13 w 21"/>
                <a:gd name="T15" fmla="*/ 6 h 14"/>
                <a:gd name="T16" fmla="*/ 12 w 21"/>
                <a:gd name="T17" fmla="*/ 6 h 14"/>
                <a:gd name="T18" fmla="*/ 19 w 21"/>
                <a:gd name="T19" fmla="*/ 6 h 14"/>
                <a:gd name="T20" fmla="*/ 21 w 21"/>
                <a:gd name="T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21" y="10"/>
                  </a:moveTo>
                  <a:cubicBezTo>
                    <a:pt x="19" y="12"/>
                    <a:pt x="10" y="14"/>
                    <a:pt x="8" y="12"/>
                  </a:cubicBezTo>
                  <a:cubicBezTo>
                    <a:pt x="8" y="11"/>
                    <a:pt x="9" y="11"/>
                    <a:pt x="10" y="11"/>
                  </a:cubicBezTo>
                  <a:cubicBezTo>
                    <a:pt x="9" y="10"/>
                    <a:pt x="4" y="9"/>
                    <a:pt x="3" y="8"/>
                  </a:cubicBezTo>
                  <a:cubicBezTo>
                    <a:pt x="4" y="8"/>
                    <a:pt x="1" y="7"/>
                    <a:pt x="1" y="7"/>
                  </a:cubicBezTo>
                  <a:cubicBezTo>
                    <a:pt x="1" y="7"/>
                    <a:pt x="1" y="6"/>
                    <a:pt x="0" y="7"/>
                  </a:cubicBezTo>
                  <a:cubicBezTo>
                    <a:pt x="1" y="4"/>
                    <a:pt x="11" y="0"/>
                    <a:pt x="10" y="5"/>
                  </a:cubicBezTo>
                  <a:cubicBezTo>
                    <a:pt x="11" y="6"/>
                    <a:pt x="13" y="3"/>
                    <a:pt x="13" y="6"/>
                  </a:cubicBezTo>
                  <a:cubicBezTo>
                    <a:pt x="13" y="6"/>
                    <a:pt x="12" y="6"/>
                    <a:pt x="12" y="6"/>
                  </a:cubicBezTo>
                  <a:cubicBezTo>
                    <a:pt x="11" y="13"/>
                    <a:pt x="18" y="6"/>
                    <a:pt x="19" y="6"/>
                  </a:cubicBezTo>
                  <a:cubicBezTo>
                    <a:pt x="19" y="6"/>
                    <a:pt x="20" y="10"/>
                    <a:pt x="21" y="1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7" name="Freeform 143"/>
            <p:cNvSpPr>
              <a:spLocks/>
            </p:cNvSpPr>
            <p:nvPr/>
          </p:nvSpPr>
          <p:spPr bwMode="auto">
            <a:xfrm>
              <a:off x="2943225" y="4714875"/>
              <a:ext cx="1588" cy="1588"/>
            </a:xfrm>
            <a:custGeom>
              <a:avLst/>
              <a:gdLst>
                <a:gd name="T0" fmla="*/ 0 w 2"/>
                <a:gd name="T1" fmla="*/ 1 h 2"/>
                <a:gd name="T2" fmla="*/ 0 w 2"/>
                <a:gd name="T3" fmla="*/ 1 h 2"/>
                <a:gd name="T4" fmla="*/ 0 w 2"/>
                <a:gd name="T5" fmla="*/ 2 h 2"/>
                <a:gd name="T6" fmla="*/ 0 w 2"/>
                <a:gd name="T7" fmla="*/ 2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0" y="2"/>
                  </a:cubicBezTo>
                  <a:cubicBezTo>
                    <a:pt x="0" y="2"/>
                    <a:pt x="0" y="2"/>
                    <a:pt x="0" y="2"/>
                  </a:cubicBezTo>
                  <a:cubicBezTo>
                    <a:pt x="1" y="2"/>
                    <a:pt x="2" y="2"/>
                    <a:pt x="2" y="1"/>
                  </a:cubicBezTo>
                  <a:cubicBezTo>
                    <a:pt x="1" y="0"/>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8" name="Freeform 144"/>
            <p:cNvSpPr>
              <a:spLocks/>
            </p:cNvSpPr>
            <p:nvPr/>
          </p:nvSpPr>
          <p:spPr bwMode="auto">
            <a:xfrm>
              <a:off x="2944813" y="4711700"/>
              <a:ext cx="9525" cy="6350"/>
            </a:xfrm>
            <a:custGeom>
              <a:avLst/>
              <a:gdLst>
                <a:gd name="T0" fmla="*/ 6 w 12"/>
                <a:gd name="T1" fmla="*/ 3 h 8"/>
                <a:gd name="T2" fmla="*/ 6 w 12"/>
                <a:gd name="T3" fmla="*/ 4 h 8"/>
                <a:gd name="T4" fmla="*/ 5 w 12"/>
                <a:gd name="T5" fmla="*/ 3 h 8"/>
                <a:gd name="T6" fmla="*/ 4 w 12"/>
                <a:gd name="T7" fmla="*/ 4 h 8"/>
                <a:gd name="T8" fmla="*/ 2 w 12"/>
                <a:gd name="T9" fmla="*/ 2 h 8"/>
                <a:gd name="T10" fmla="*/ 2 w 12"/>
                <a:gd name="T11" fmla="*/ 4 h 8"/>
                <a:gd name="T12" fmla="*/ 5 w 12"/>
                <a:gd name="T13" fmla="*/ 7 h 8"/>
                <a:gd name="T14" fmla="*/ 6 w 12"/>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6" y="3"/>
                  </a:moveTo>
                  <a:cubicBezTo>
                    <a:pt x="6" y="3"/>
                    <a:pt x="6" y="3"/>
                    <a:pt x="6" y="4"/>
                  </a:cubicBezTo>
                  <a:cubicBezTo>
                    <a:pt x="6" y="4"/>
                    <a:pt x="5" y="3"/>
                    <a:pt x="5" y="3"/>
                  </a:cubicBezTo>
                  <a:cubicBezTo>
                    <a:pt x="5" y="3"/>
                    <a:pt x="4" y="4"/>
                    <a:pt x="4" y="4"/>
                  </a:cubicBezTo>
                  <a:cubicBezTo>
                    <a:pt x="4" y="3"/>
                    <a:pt x="3" y="2"/>
                    <a:pt x="2" y="2"/>
                  </a:cubicBezTo>
                  <a:cubicBezTo>
                    <a:pt x="0" y="2"/>
                    <a:pt x="2" y="4"/>
                    <a:pt x="2" y="4"/>
                  </a:cubicBezTo>
                  <a:cubicBezTo>
                    <a:pt x="3" y="6"/>
                    <a:pt x="3" y="5"/>
                    <a:pt x="5" y="7"/>
                  </a:cubicBezTo>
                  <a:cubicBezTo>
                    <a:pt x="12" y="8"/>
                    <a:pt x="9" y="0"/>
                    <a:pt x="6"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9" name="Freeform 145"/>
            <p:cNvSpPr>
              <a:spLocks/>
            </p:cNvSpPr>
            <p:nvPr/>
          </p:nvSpPr>
          <p:spPr bwMode="auto">
            <a:xfrm>
              <a:off x="2974975" y="4695825"/>
              <a:ext cx="65088" cy="61913"/>
            </a:xfrm>
            <a:custGeom>
              <a:avLst/>
              <a:gdLst>
                <a:gd name="T0" fmla="*/ 84 w 84"/>
                <a:gd name="T1" fmla="*/ 10 h 80"/>
                <a:gd name="T2" fmla="*/ 72 w 84"/>
                <a:gd name="T3" fmla="*/ 7 h 80"/>
                <a:gd name="T4" fmla="*/ 53 w 84"/>
                <a:gd name="T5" fmla="*/ 4 h 80"/>
                <a:gd name="T6" fmla="*/ 39 w 84"/>
                <a:gd name="T7" fmla="*/ 7 h 80"/>
                <a:gd name="T8" fmla="*/ 39 w 84"/>
                <a:gd name="T9" fmla="*/ 9 h 80"/>
                <a:gd name="T10" fmla="*/ 35 w 84"/>
                <a:gd name="T11" fmla="*/ 8 h 80"/>
                <a:gd name="T12" fmla="*/ 35 w 84"/>
                <a:gd name="T13" fmla="*/ 10 h 80"/>
                <a:gd name="T14" fmla="*/ 32 w 84"/>
                <a:gd name="T15" fmla="*/ 10 h 80"/>
                <a:gd name="T16" fmla="*/ 12 w 84"/>
                <a:gd name="T17" fmla="*/ 15 h 80"/>
                <a:gd name="T18" fmla="*/ 14 w 84"/>
                <a:gd name="T19" fmla="*/ 18 h 80"/>
                <a:gd name="T20" fmla="*/ 4 w 84"/>
                <a:gd name="T21" fmla="*/ 20 h 80"/>
                <a:gd name="T22" fmla="*/ 6 w 84"/>
                <a:gd name="T23" fmla="*/ 23 h 80"/>
                <a:gd name="T24" fmla="*/ 3 w 84"/>
                <a:gd name="T25" fmla="*/ 23 h 80"/>
                <a:gd name="T26" fmla="*/ 16 w 84"/>
                <a:gd name="T27" fmla="*/ 28 h 80"/>
                <a:gd name="T28" fmla="*/ 21 w 84"/>
                <a:gd name="T29" fmla="*/ 43 h 80"/>
                <a:gd name="T30" fmla="*/ 24 w 84"/>
                <a:gd name="T31" fmla="*/ 44 h 80"/>
                <a:gd name="T32" fmla="*/ 27 w 84"/>
                <a:gd name="T33" fmla="*/ 46 h 80"/>
                <a:gd name="T34" fmla="*/ 22 w 84"/>
                <a:gd name="T35" fmla="*/ 49 h 80"/>
                <a:gd name="T36" fmla="*/ 27 w 84"/>
                <a:gd name="T37" fmla="*/ 48 h 80"/>
                <a:gd name="T38" fmla="*/ 23 w 84"/>
                <a:gd name="T39" fmla="*/ 55 h 80"/>
                <a:gd name="T40" fmla="*/ 26 w 84"/>
                <a:gd name="T41" fmla="*/ 65 h 80"/>
                <a:gd name="T42" fmla="*/ 28 w 84"/>
                <a:gd name="T43" fmla="*/ 70 h 80"/>
                <a:gd name="T44" fmla="*/ 28 w 84"/>
                <a:gd name="T45" fmla="*/ 70 h 80"/>
                <a:gd name="T46" fmla="*/ 31 w 84"/>
                <a:gd name="T47" fmla="*/ 73 h 80"/>
                <a:gd name="T48" fmla="*/ 32 w 84"/>
                <a:gd name="T49" fmla="*/ 74 h 80"/>
                <a:gd name="T50" fmla="*/ 38 w 84"/>
                <a:gd name="T51" fmla="*/ 77 h 80"/>
                <a:gd name="T52" fmla="*/ 45 w 84"/>
                <a:gd name="T53" fmla="*/ 62 h 80"/>
                <a:gd name="T54" fmla="*/ 56 w 84"/>
                <a:gd name="T55" fmla="*/ 55 h 80"/>
                <a:gd name="T56" fmla="*/ 72 w 84"/>
                <a:gd name="T57" fmla="*/ 47 h 80"/>
                <a:gd name="T58" fmla="*/ 67 w 84"/>
                <a:gd name="T59" fmla="*/ 46 h 80"/>
                <a:gd name="T60" fmla="*/ 67 w 84"/>
                <a:gd name="T61" fmla="*/ 46 h 80"/>
                <a:gd name="T62" fmla="*/ 67 w 84"/>
                <a:gd name="T63" fmla="*/ 45 h 80"/>
                <a:gd name="T64" fmla="*/ 69 w 84"/>
                <a:gd name="T65" fmla="*/ 43 h 80"/>
                <a:gd name="T66" fmla="*/ 74 w 84"/>
                <a:gd name="T67" fmla="*/ 43 h 80"/>
                <a:gd name="T68" fmla="*/ 74 w 84"/>
                <a:gd name="T69" fmla="*/ 35 h 80"/>
                <a:gd name="T70" fmla="*/ 75 w 84"/>
                <a:gd name="T71" fmla="*/ 32 h 80"/>
                <a:gd name="T72" fmla="*/ 74 w 84"/>
                <a:gd name="T73" fmla="*/ 31 h 80"/>
                <a:gd name="T74" fmla="*/ 72 w 84"/>
                <a:gd name="T75" fmla="*/ 27 h 80"/>
                <a:gd name="T76" fmla="*/ 77 w 84"/>
                <a:gd name="T77" fmla="*/ 28 h 80"/>
                <a:gd name="T78" fmla="*/ 74 w 84"/>
                <a:gd name="T79" fmla="*/ 23 h 80"/>
                <a:gd name="T80" fmla="*/ 75 w 84"/>
                <a:gd name="T81" fmla="*/ 23 h 80"/>
                <a:gd name="T82" fmla="*/ 72 w 84"/>
                <a:gd name="T83" fmla="*/ 23 h 80"/>
                <a:gd name="T84" fmla="*/ 76 w 84"/>
                <a:gd name="T85" fmla="*/ 19 h 80"/>
                <a:gd name="T86" fmla="*/ 75 w 84"/>
                <a:gd name="T87" fmla="*/ 17 h 80"/>
                <a:gd name="T88" fmla="*/ 84 w 84"/>
                <a:gd name="T8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80">
                  <a:moveTo>
                    <a:pt x="84" y="10"/>
                  </a:moveTo>
                  <a:cubicBezTo>
                    <a:pt x="79" y="9"/>
                    <a:pt x="70" y="13"/>
                    <a:pt x="72" y="7"/>
                  </a:cubicBezTo>
                  <a:cubicBezTo>
                    <a:pt x="67" y="6"/>
                    <a:pt x="58" y="0"/>
                    <a:pt x="53" y="4"/>
                  </a:cubicBezTo>
                  <a:cubicBezTo>
                    <a:pt x="49" y="5"/>
                    <a:pt x="42" y="5"/>
                    <a:pt x="39" y="7"/>
                  </a:cubicBezTo>
                  <a:cubicBezTo>
                    <a:pt x="39" y="8"/>
                    <a:pt x="40" y="9"/>
                    <a:pt x="39" y="9"/>
                  </a:cubicBezTo>
                  <a:cubicBezTo>
                    <a:pt x="38" y="8"/>
                    <a:pt x="37" y="7"/>
                    <a:pt x="35" y="8"/>
                  </a:cubicBezTo>
                  <a:cubicBezTo>
                    <a:pt x="35" y="8"/>
                    <a:pt x="35" y="9"/>
                    <a:pt x="35" y="10"/>
                  </a:cubicBezTo>
                  <a:cubicBezTo>
                    <a:pt x="34" y="10"/>
                    <a:pt x="32" y="7"/>
                    <a:pt x="32" y="10"/>
                  </a:cubicBezTo>
                  <a:cubicBezTo>
                    <a:pt x="30" y="8"/>
                    <a:pt x="14" y="11"/>
                    <a:pt x="12" y="15"/>
                  </a:cubicBezTo>
                  <a:cubicBezTo>
                    <a:pt x="12" y="16"/>
                    <a:pt x="17" y="15"/>
                    <a:pt x="14" y="18"/>
                  </a:cubicBezTo>
                  <a:cubicBezTo>
                    <a:pt x="13" y="19"/>
                    <a:pt x="6" y="19"/>
                    <a:pt x="4" y="20"/>
                  </a:cubicBezTo>
                  <a:cubicBezTo>
                    <a:pt x="3" y="21"/>
                    <a:pt x="5" y="22"/>
                    <a:pt x="6" y="23"/>
                  </a:cubicBezTo>
                  <a:cubicBezTo>
                    <a:pt x="5" y="23"/>
                    <a:pt x="4" y="23"/>
                    <a:pt x="3" y="23"/>
                  </a:cubicBezTo>
                  <a:cubicBezTo>
                    <a:pt x="0" y="27"/>
                    <a:pt x="14" y="28"/>
                    <a:pt x="16" y="28"/>
                  </a:cubicBezTo>
                  <a:cubicBezTo>
                    <a:pt x="25" y="28"/>
                    <a:pt x="22" y="39"/>
                    <a:pt x="21" y="43"/>
                  </a:cubicBezTo>
                  <a:cubicBezTo>
                    <a:pt x="21" y="43"/>
                    <a:pt x="23" y="43"/>
                    <a:pt x="24" y="44"/>
                  </a:cubicBezTo>
                  <a:cubicBezTo>
                    <a:pt x="26" y="44"/>
                    <a:pt x="28" y="45"/>
                    <a:pt x="27" y="46"/>
                  </a:cubicBezTo>
                  <a:cubicBezTo>
                    <a:pt x="25" y="45"/>
                    <a:pt x="20" y="47"/>
                    <a:pt x="22" y="49"/>
                  </a:cubicBezTo>
                  <a:cubicBezTo>
                    <a:pt x="25" y="51"/>
                    <a:pt x="25" y="48"/>
                    <a:pt x="27" y="48"/>
                  </a:cubicBezTo>
                  <a:cubicBezTo>
                    <a:pt x="26" y="51"/>
                    <a:pt x="23" y="52"/>
                    <a:pt x="23" y="55"/>
                  </a:cubicBezTo>
                  <a:cubicBezTo>
                    <a:pt x="22" y="57"/>
                    <a:pt x="26" y="65"/>
                    <a:pt x="26" y="65"/>
                  </a:cubicBezTo>
                  <a:cubicBezTo>
                    <a:pt x="25" y="67"/>
                    <a:pt x="27" y="68"/>
                    <a:pt x="28" y="70"/>
                  </a:cubicBezTo>
                  <a:cubicBezTo>
                    <a:pt x="28" y="70"/>
                    <a:pt x="28" y="70"/>
                    <a:pt x="28" y="70"/>
                  </a:cubicBezTo>
                  <a:cubicBezTo>
                    <a:pt x="29" y="72"/>
                    <a:pt x="30" y="73"/>
                    <a:pt x="31" y="73"/>
                  </a:cubicBezTo>
                  <a:cubicBezTo>
                    <a:pt x="32" y="74"/>
                    <a:pt x="32" y="74"/>
                    <a:pt x="32" y="74"/>
                  </a:cubicBezTo>
                  <a:cubicBezTo>
                    <a:pt x="34" y="75"/>
                    <a:pt x="36" y="75"/>
                    <a:pt x="38" y="77"/>
                  </a:cubicBezTo>
                  <a:cubicBezTo>
                    <a:pt x="40" y="80"/>
                    <a:pt x="46" y="62"/>
                    <a:pt x="45" y="62"/>
                  </a:cubicBezTo>
                  <a:cubicBezTo>
                    <a:pt x="49" y="60"/>
                    <a:pt x="54" y="60"/>
                    <a:pt x="56" y="55"/>
                  </a:cubicBezTo>
                  <a:cubicBezTo>
                    <a:pt x="57" y="53"/>
                    <a:pt x="70" y="48"/>
                    <a:pt x="72" y="47"/>
                  </a:cubicBezTo>
                  <a:cubicBezTo>
                    <a:pt x="75" y="45"/>
                    <a:pt x="69" y="46"/>
                    <a:pt x="67" y="46"/>
                  </a:cubicBezTo>
                  <a:cubicBezTo>
                    <a:pt x="67" y="46"/>
                    <a:pt x="67" y="46"/>
                    <a:pt x="67" y="46"/>
                  </a:cubicBezTo>
                  <a:cubicBezTo>
                    <a:pt x="67" y="46"/>
                    <a:pt x="66" y="46"/>
                    <a:pt x="67" y="45"/>
                  </a:cubicBezTo>
                  <a:cubicBezTo>
                    <a:pt x="69" y="45"/>
                    <a:pt x="67" y="43"/>
                    <a:pt x="69" y="43"/>
                  </a:cubicBezTo>
                  <a:cubicBezTo>
                    <a:pt x="71" y="46"/>
                    <a:pt x="76" y="45"/>
                    <a:pt x="74" y="43"/>
                  </a:cubicBezTo>
                  <a:cubicBezTo>
                    <a:pt x="72" y="42"/>
                    <a:pt x="73" y="34"/>
                    <a:pt x="74" y="35"/>
                  </a:cubicBezTo>
                  <a:cubicBezTo>
                    <a:pt x="77" y="33"/>
                    <a:pt x="77" y="34"/>
                    <a:pt x="75" y="32"/>
                  </a:cubicBezTo>
                  <a:cubicBezTo>
                    <a:pt x="75" y="31"/>
                    <a:pt x="75" y="31"/>
                    <a:pt x="74" y="31"/>
                  </a:cubicBezTo>
                  <a:cubicBezTo>
                    <a:pt x="78" y="28"/>
                    <a:pt x="73" y="29"/>
                    <a:pt x="72" y="27"/>
                  </a:cubicBezTo>
                  <a:cubicBezTo>
                    <a:pt x="74" y="24"/>
                    <a:pt x="76" y="26"/>
                    <a:pt x="77" y="28"/>
                  </a:cubicBezTo>
                  <a:cubicBezTo>
                    <a:pt x="79" y="29"/>
                    <a:pt x="76" y="25"/>
                    <a:pt x="74" y="23"/>
                  </a:cubicBezTo>
                  <a:cubicBezTo>
                    <a:pt x="75" y="23"/>
                    <a:pt x="75" y="23"/>
                    <a:pt x="75" y="23"/>
                  </a:cubicBezTo>
                  <a:cubicBezTo>
                    <a:pt x="74" y="22"/>
                    <a:pt x="73" y="22"/>
                    <a:pt x="72" y="23"/>
                  </a:cubicBezTo>
                  <a:cubicBezTo>
                    <a:pt x="74" y="16"/>
                    <a:pt x="71" y="22"/>
                    <a:pt x="76" y="19"/>
                  </a:cubicBezTo>
                  <a:cubicBezTo>
                    <a:pt x="76" y="19"/>
                    <a:pt x="75" y="16"/>
                    <a:pt x="75" y="17"/>
                  </a:cubicBezTo>
                  <a:cubicBezTo>
                    <a:pt x="75" y="15"/>
                    <a:pt x="84" y="11"/>
                    <a:pt x="84" y="1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0" name="Freeform 146"/>
            <p:cNvSpPr>
              <a:spLocks/>
            </p:cNvSpPr>
            <p:nvPr/>
          </p:nvSpPr>
          <p:spPr bwMode="auto">
            <a:xfrm>
              <a:off x="2940050" y="4730750"/>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1" name="Freeform 147"/>
            <p:cNvSpPr>
              <a:spLocks/>
            </p:cNvSpPr>
            <p:nvPr/>
          </p:nvSpPr>
          <p:spPr bwMode="auto">
            <a:xfrm>
              <a:off x="2938463" y="4730750"/>
              <a:ext cx="0" cy="1588"/>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2" name="Freeform 148"/>
            <p:cNvSpPr>
              <a:spLocks/>
            </p:cNvSpPr>
            <p:nvPr/>
          </p:nvSpPr>
          <p:spPr bwMode="auto">
            <a:xfrm>
              <a:off x="3033713" y="4718050"/>
              <a:ext cx="1588" cy="1588"/>
            </a:xfrm>
            <a:custGeom>
              <a:avLst/>
              <a:gdLst>
                <a:gd name="T0" fmla="*/ 0 w 2"/>
                <a:gd name="T1" fmla="*/ 1 h 2"/>
                <a:gd name="T2" fmla="*/ 0 w 2"/>
                <a:gd name="T3" fmla="*/ 1 h 2"/>
                <a:gd name="T4" fmla="*/ 0 w 2"/>
                <a:gd name="T5" fmla="*/ 1 h 2"/>
                <a:gd name="T6" fmla="*/ 2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1"/>
                    <a:pt x="0" y="1"/>
                    <a:pt x="0" y="1"/>
                  </a:cubicBezTo>
                  <a:cubicBezTo>
                    <a:pt x="0" y="2"/>
                    <a:pt x="1" y="2"/>
                    <a:pt x="2" y="2"/>
                  </a:cubicBezTo>
                  <a:cubicBezTo>
                    <a:pt x="2" y="0"/>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3" name="Freeform 149"/>
            <p:cNvSpPr>
              <a:spLocks/>
            </p:cNvSpPr>
            <p:nvPr/>
          </p:nvSpPr>
          <p:spPr bwMode="auto">
            <a:xfrm>
              <a:off x="2941638" y="4718050"/>
              <a:ext cx="7938" cy="7938"/>
            </a:xfrm>
            <a:custGeom>
              <a:avLst/>
              <a:gdLst>
                <a:gd name="T0" fmla="*/ 9 w 10"/>
                <a:gd name="T1" fmla="*/ 1 h 10"/>
                <a:gd name="T2" fmla="*/ 4 w 10"/>
                <a:gd name="T3" fmla="*/ 5 h 10"/>
                <a:gd name="T4" fmla="*/ 2 w 10"/>
                <a:gd name="T5" fmla="*/ 4 h 10"/>
                <a:gd name="T6" fmla="*/ 5 w 10"/>
                <a:gd name="T7" fmla="*/ 9 h 10"/>
                <a:gd name="T8" fmla="*/ 10 w 10"/>
                <a:gd name="T9" fmla="*/ 3 h 10"/>
                <a:gd name="T10" fmla="*/ 9 w 10"/>
                <a:gd name="T11" fmla="*/ 1 h 10"/>
              </a:gdLst>
              <a:ahLst/>
              <a:cxnLst>
                <a:cxn ang="0">
                  <a:pos x="T0" y="T1"/>
                </a:cxn>
                <a:cxn ang="0">
                  <a:pos x="T2" y="T3"/>
                </a:cxn>
                <a:cxn ang="0">
                  <a:pos x="T4" y="T5"/>
                </a:cxn>
                <a:cxn ang="0">
                  <a:pos x="T6" y="T7"/>
                </a:cxn>
                <a:cxn ang="0">
                  <a:pos x="T8" y="T9"/>
                </a:cxn>
                <a:cxn ang="0">
                  <a:pos x="T10" y="T11"/>
                </a:cxn>
              </a:cxnLst>
              <a:rect l="0" t="0" r="r" b="b"/>
              <a:pathLst>
                <a:path w="10" h="10">
                  <a:moveTo>
                    <a:pt x="9" y="1"/>
                  </a:moveTo>
                  <a:cubicBezTo>
                    <a:pt x="5" y="0"/>
                    <a:pt x="5" y="4"/>
                    <a:pt x="4" y="5"/>
                  </a:cubicBezTo>
                  <a:cubicBezTo>
                    <a:pt x="3" y="5"/>
                    <a:pt x="2" y="4"/>
                    <a:pt x="2" y="4"/>
                  </a:cubicBezTo>
                  <a:cubicBezTo>
                    <a:pt x="0" y="4"/>
                    <a:pt x="3" y="10"/>
                    <a:pt x="5" y="9"/>
                  </a:cubicBezTo>
                  <a:cubicBezTo>
                    <a:pt x="5" y="9"/>
                    <a:pt x="9" y="3"/>
                    <a:pt x="10" y="3"/>
                  </a:cubicBezTo>
                  <a:cubicBezTo>
                    <a:pt x="10" y="3"/>
                    <a:pt x="9" y="1"/>
                    <a:pt x="9"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4" name="Freeform 150"/>
            <p:cNvSpPr>
              <a:spLocks/>
            </p:cNvSpPr>
            <p:nvPr/>
          </p:nvSpPr>
          <p:spPr bwMode="auto">
            <a:xfrm>
              <a:off x="2949575" y="4721225"/>
              <a:ext cx="0"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5" name="Freeform 151"/>
            <p:cNvSpPr>
              <a:spLocks/>
            </p:cNvSpPr>
            <p:nvPr/>
          </p:nvSpPr>
          <p:spPr bwMode="auto">
            <a:xfrm>
              <a:off x="2994025" y="47291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6" name="Freeform 152"/>
            <p:cNvSpPr>
              <a:spLocks/>
            </p:cNvSpPr>
            <p:nvPr/>
          </p:nvSpPr>
          <p:spPr bwMode="auto">
            <a:xfrm>
              <a:off x="2946400" y="4706938"/>
              <a:ext cx="7938" cy="3175"/>
            </a:xfrm>
            <a:custGeom>
              <a:avLst/>
              <a:gdLst>
                <a:gd name="T0" fmla="*/ 3 w 11"/>
                <a:gd name="T1" fmla="*/ 2 h 6"/>
                <a:gd name="T2" fmla="*/ 3 w 11"/>
                <a:gd name="T3" fmla="*/ 3 h 6"/>
                <a:gd name="T4" fmla="*/ 3 w 11"/>
                <a:gd name="T5" fmla="*/ 5 h 6"/>
                <a:gd name="T6" fmla="*/ 3 w 11"/>
                <a:gd name="T7" fmla="*/ 5 h 6"/>
                <a:gd name="T8" fmla="*/ 7 w 11"/>
                <a:gd name="T9" fmla="*/ 6 h 6"/>
                <a:gd name="T10" fmla="*/ 3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3" y="2"/>
                  </a:moveTo>
                  <a:cubicBezTo>
                    <a:pt x="2" y="2"/>
                    <a:pt x="3" y="3"/>
                    <a:pt x="3" y="3"/>
                  </a:cubicBezTo>
                  <a:cubicBezTo>
                    <a:pt x="3" y="3"/>
                    <a:pt x="0" y="4"/>
                    <a:pt x="3" y="5"/>
                  </a:cubicBezTo>
                  <a:cubicBezTo>
                    <a:pt x="3" y="5"/>
                    <a:pt x="3" y="5"/>
                    <a:pt x="3" y="5"/>
                  </a:cubicBezTo>
                  <a:cubicBezTo>
                    <a:pt x="4" y="5"/>
                    <a:pt x="7" y="6"/>
                    <a:pt x="7" y="6"/>
                  </a:cubicBezTo>
                  <a:cubicBezTo>
                    <a:pt x="11" y="5"/>
                    <a:pt x="5" y="0"/>
                    <a:pt x="3"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7" name="Freeform 153"/>
            <p:cNvSpPr>
              <a:spLocks/>
            </p:cNvSpPr>
            <p:nvPr/>
          </p:nvSpPr>
          <p:spPr bwMode="auto">
            <a:xfrm>
              <a:off x="2949575" y="4710113"/>
              <a:ext cx="1588" cy="1588"/>
            </a:xfrm>
            <a:custGeom>
              <a:avLst/>
              <a:gdLst>
                <a:gd name="T0" fmla="*/ 1 w 3"/>
                <a:gd name="T1" fmla="*/ 0 h 2"/>
                <a:gd name="T2" fmla="*/ 3 w 3"/>
                <a:gd name="T3" fmla="*/ 1 h 2"/>
                <a:gd name="T4" fmla="*/ 1 w 3"/>
                <a:gd name="T5" fmla="*/ 0 h 2"/>
              </a:gdLst>
              <a:ahLst/>
              <a:cxnLst>
                <a:cxn ang="0">
                  <a:pos x="T0" y="T1"/>
                </a:cxn>
                <a:cxn ang="0">
                  <a:pos x="T2" y="T3"/>
                </a:cxn>
                <a:cxn ang="0">
                  <a:pos x="T4" y="T5"/>
                </a:cxn>
              </a:cxnLst>
              <a:rect l="0" t="0" r="r" b="b"/>
              <a:pathLst>
                <a:path w="3" h="2">
                  <a:moveTo>
                    <a:pt x="1" y="0"/>
                  </a:moveTo>
                  <a:cubicBezTo>
                    <a:pt x="0" y="1"/>
                    <a:pt x="2" y="2"/>
                    <a:pt x="3" y="1"/>
                  </a:cubicBezTo>
                  <a:cubicBezTo>
                    <a:pt x="2" y="0"/>
                    <a:pt x="1" y="1"/>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8" name="Freeform 154"/>
            <p:cNvSpPr>
              <a:spLocks/>
            </p:cNvSpPr>
            <p:nvPr/>
          </p:nvSpPr>
          <p:spPr bwMode="auto">
            <a:xfrm>
              <a:off x="2871788" y="4800600"/>
              <a:ext cx="1588" cy="0"/>
            </a:xfrm>
            <a:custGeom>
              <a:avLst/>
              <a:gdLst>
                <a:gd name="T0" fmla="*/ 1 w 2"/>
                <a:gd name="T1" fmla="*/ 1 w 2"/>
              </a:gdLst>
              <a:ahLst/>
              <a:cxnLst>
                <a:cxn ang="0">
                  <a:pos x="T0" y="0"/>
                </a:cxn>
                <a:cxn ang="0">
                  <a:pos x="T1" y="0"/>
                </a:cxn>
              </a:cxnLst>
              <a:rect l="0" t="0" r="r" b="b"/>
              <a:pathLst>
                <a:path w="2">
                  <a:moveTo>
                    <a:pt x="1" y="0"/>
                  </a:moveTo>
                  <a:cubicBezTo>
                    <a:pt x="2" y="0"/>
                    <a:pt x="0"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9" name="Freeform 155"/>
            <p:cNvSpPr>
              <a:spLocks/>
            </p:cNvSpPr>
            <p:nvPr/>
          </p:nvSpPr>
          <p:spPr bwMode="auto">
            <a:xfrm>
              <a:off x="2976563" y="4749800"/>
              <a:ext cx="1588" cy="1588"/>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2" y="0"/>
                  </a:cubicBezTo>
                  <a:cubicBezTo>
                    <a:pt x="0" y="1"/>
                    <a:pt x="0" y="1"/>
                    <a:pt x="1"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0" name="Freeform 156"/>
            <p:cNvSpPr>
              <a:spLocks/>
            </p:cNvSpPr>
            <p:nvPr/>
          </p:nvSpPr>
          <p:spPr bwMode="auto">
            <a:xfrm>
              <a:off x="2959100" y="496570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0"/>
                    <a:pt x="2" y="1"/>
                    <a:pt x="2"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1" name="Freeform 157"/>
            <p:cNvSpPr>
              <a:spLocks/>
            </p:cNvSpPr>
            <p:nvPr/>
          </p:nvSpPr>
          <p:spPr bwMode="auto">
            <a:xfrm>
              <a:off x="3033713" y="4711700"/>
              <a:ext cx="1588" cy="1588"/>
            </a:xfrm>
            <a:custGeom>
              <a:avLst/>
              <a:gdLst>
                <a:gd name="T0" fmla="*/ 1 w 3"/>
                <a:gd name="T1" fmla="*/ 1 h 1"/>
                <a:gd name="T2" fmla="*/ 2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2" y="1"/>
                  </a:cubicBezTo>
                  <a:cubicBezTo>
                    <a:pt x="3" y="0"/>
                    <a:pt x="0" y="0"/>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2" name="Freeform 158"/>
            <p:cNvSpPr>
              <a:spLocks/>
            </p:cNvSpPr>
            <p:nvPr/>
          </p:nvSpPr>
          <p:spPr bwMode="auto">
            <a:xfrm>
              <a:off x="2954338" y="4705350"/>
              <a:ext cx="1588" cy="1588"/>
            </a:xfrm>
            <a:custGeom>
              <a:avLst/>
              <a:gdLst>
                <a:gd name="T0" fmla="*/ 1 w 2"/>
                <a:gd name="T1" fmla="*/ 0 h 3"/>
                <a:gd name="T2" fmla="*/ 2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2" y="2"/>
                  </a:cubicBezTo>
                  <a:cubicBezTo>
                    <a:pt x="1" y="1"/>
                    <a:pt x="2"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3" name="Freeform 159"/>
            <p:cNvSpPr>
              <a:spLocks/>
            </p:cNvSpPr>
            <p:nvPr/>
          </p:nvSpPr>
          <p:spPr bwMode="auto">
            <a:xfrm>
              <a:off x="2978150" y="4748213"/>
              <a:ext cx="0" cy="1588"/>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4" name="Freeform 160"/>
            <p:cNvSpPr>
              <a:spLocks/>
            </p:cNvSpPr>
            <p:nvPr/>
          </p:nvSpPr>
          <p:spPr bwMode="auto">
            <a:xfrm>
              <a:off x="2940050" y="4819650"/>
              <a:ext cx="1588" cy="3175"/>
            </a:xfrm>
            <a:custGeom>
              <a:avLst/>
              <a:gdLst>
                <a:gd name="T0" fmla="*/ 2 w 2"/>
                <a:gd name="T1" fmla="*/ 4 h 4"/>
                <a:gd name="T2" fmla="*/ 2 w 2"/>
                <a:gd name="T3" fmla="*/ 1 h 4"/>
                <a:gd name="T4" fmla="*/ 2 w 2"/>
                <a:gd name="T5" fmla="*/ 4 h 4"/>
              </a:gdLst>
              <a:ahLst/>
              <a:cxnLst>
                <a:cxn ang="0">
                  <a:pos x="T0" y="T1"/>
                </a:cxn>
                <a:cxn ang="0">
                  <a:pos x="T2" y="T3"/>
                </a:cxn>
                <a:cxn ang="0">
                  <a:pos x="T4" y="T5"/>
                </a:cxn>
              </a:cxnLst>
              <a:rect l="0" t="0" r="r" b="b"/>
              <a:pathLst>
                <a:path w="2" h="4">
                  <a:moveTo>
                    <a:pt x="2" y="4"/>
                  </a:moveTo>
                  <a:cubicBezTo>
                    <a:pt x="2" y="3"/>
                    <a:pt x="2" y="2"/>
                    <a:pt x="2" y="1"/>
                  </a:cubicBezTo>
                  <a:cubicBezTo>
                    <a:pt x="1" y="0"/>
                    <a:pt x="0" y="4"/>
                    <a:pt x="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5" name="Freeform 161"/>
            <p:cNvSpPr>
              <a:spLocks/>
            </p:cNvSpPr>
            <p:nvPr/>
          </p:nvSpPr>
          <p:spPr bwMode="auto">
            <a:xfrm>
              <a:off x="2852738" y="4732338"/>
              <a:ext cx="1588" cy="0"/>
            </a:xfrm>
            <a:custGeom>
              <a:avLst/>
              <a:gdLst>
                <a:gd name="T0" fmla="*/ 1 w 3"/>
                <a:gd name="T1" fmla="*/ 1 w 3"/>
              </a:gdLst>
              <a:ahLst/>
              <a:cxnLst>
                <a:cxn ang="0">
                  <a:pos x="T0" y="0"/>
                </a:cxn>
                <a:cxn ang="0">
                  <a:pos x="T1" y="0"/>
                </a:cxn>
              </a:cxnLst>
              <a:rect l="0" t="0" r="r" b="b"/>
              <a:pathLst>
                <a:path w="3">
                  <a:moveTo>
                    <a:pt x="1" y="0"/>
                  </a:moveTo>
                  <a:cubicBezTo>
                    <a:pt x="3" y="0"/>
                    <a:pt x="0"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6" name="Freeform 162"/>
            <p:cNvSpPr>
              <a:spLocks/>
            </p:cNvSpPr>
            <p:nvPr/>
          </p:nvSpPr>
          <p:spPr bwMode="auto">
            <a:xfrm>
              <a:off x="2930525" y="4854575"/>
              <a:ext cx="0" cy="1588"/>
            </a:xfrm>
            <a:custGeom>
              <a:avLst/>
              <a:gdLst>
                <a:gd name="T0" fmla="*/ 1 h 2"/>
                <a:gd name="T1" fmla="*/ 1 h 2"/>
              </a:gdLst>
              <a:ahLst/>
              <a:cxnLst>
                <a:cxn ang="0">
                  <a:pos x="0" y="T0"/>
                </a:cxn>
                <a:cxn ang="0">
                  <a:pos x="0" y="T1"/>
                </a:cxn>
              </a:cxnLst>
              <a:rect l="0" t="0" r="r" b="b"/>
              <a:pathLst>
                <a:path h="2">
                  <a:moveTo>
                    <a:pt x="0" y="1"/>
                  </a:moveTo>
                  <a:cubicBezTo>
                    <a:pt x="0" y="2"/>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7" name="Rectangle 163"/>
            <p:cNvSpPr>
              <a:spLocks noChangeArrowheads="1"/>
            </p:cNvSpPr>
            <p:nvPr/>
          </p:nvSpPr>
          <p:spPr bwMode="auto">
            <a:xfrm>
              <a:off x="2943225" y="4727575"/>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8" name="Oval 164"/>
            <p:cNvSpPr>
              <a:spLocks noChangeArrowheads="1"/>
            </p:cNvSpPr>
            <p:nvPr/>
          </p:nvSpPr>
          <p:spPr bwMode="auto">
            <a:xfrm>
              <a:off x="2943225" y="4727575"/>
              <a:ext cx="1588" cy="1588"/>
            </a:xfrm>
            <a:prstGeom prst="ellipse">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9" name="Freeform 165"/>
            <p:cNvSpPr>
              <a:spLocks/>
            </p:cNvSpPr>
            <p:nvPr/>
          </p:nvSpPr>
          <p:spPr bwMode="auto">
            <a:xfrm>
              <a:off x="2943225" y="47275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0" name="Freeform 166"/>
            <p:cNvSpPr>
              <a:spLocks/>
            </p:cNvSpPr>
            <p:nvPr/>
          </p:nvSpPr>
          <p:spPr bwMode="auto">
            <a:xfrm>
              <a:off x="2870200" y="4810125"/>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1" name="Freeform 167"/>
            <p:cNvSpPr>
              <a:spLocks/>
            </p:cNvSpPr>
            <p:nvPr/>
          </p:nvSpPr>
          <p:spPr bwMode="auto">
            <a:xfrm>
              <a:off x="2878138" y="4756150"/>
              <a:ext cx="4763" cy="7938"/>
            </a:xfrm>
            <a:custGeom>
              <a:avLst/>
              <a:gdLst>
                <a:gd name="T0" fmla="*/ 6 w 6"/>
                <a:gd name="T1" fmla="*/ 5 h 10"/>
                <a:gd name="T2" fmla="*/ 3 w 6"/>
                <a:gd name="T3" fmla="*/ 10 h 10"/>
                <a:gd name="T4" fmla="*/ 4 w 6"/>
                <a:gd name="T5" fmla="*/ 8 h 10"/>
                <a:gd name="T6" fmla="*/ 6 w 6"/>
                <a:gd name="T7" fmla="*/ 5 h 10"/>
              </a:gdLst>
              <a:ahLst/>
              <a:cxnLst>
                <a:cxn ang="0">
                  <a:pos x="T0" y="T1"/>
                </a:cxn>
                <a:cxn ang="0">
                  <a:pos x="T2" y="T3"/>
                </a:cxn>
                <a:cxn ang="0">
                  <a:pos x="T4" y="T5"/>
                </a:cxn>
                <a:cxn ang="0">
                  <a:pos x="T6" y="T7"/>
                </a:cxn>
              </a:cxnLst>
              <a:rect l="0" t="0" r="r" b="b"/>
              <a:pathLst>
                <a:path w="6" h="10">
                  <a:moveTo>
                    <a:pt x="6" y="5"/>
                  </a:moveTo>
                  <a:cubicBezTo>
                    <a:pt x="3" y="0"/>
                    <a:pt x="0" y="10"/>
                    <a:pt x="3" y="10"/>
                  </a:cubicBezTo>
                  <a:cubicBezTo>
                    <a:pt x="3" y="9"/>
                    <a:pt x="3" y="8"/>
                    <a:pt x="4" y="8"/>
                  </a:cubicBezTo>
                  <a:cubicBezTo>
                    <a:pt x="4" y="7"/>
                    <a:pt x="5" y="6"/>
                    <a:pt x="6" y="5"/>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2" name="Freeform 168"/>
            <p:cNvSpPr>
              <a:spLocks/>
            </p:cNvSpPr>
            <p:nvPr/>
          </p:nvSpPr>
          <p:spPr bwMode="auto">
            <a:xfrm>
              <a:off x="2970213" y="4841875"/>
              <a:ext cx="1588" cy="1588"/>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1" y="1"/>
                    <a:pt x="1" y="0"/>
                  </a:cubicBezTo>
                  <a:cubicBezTo>
                    <a:pt x="1" y="0"/>
                    <a:pt x="1"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3" name="Rectangle 169"/>
            <p:cNvSpPr>
              <a:spLocks noChangeArrowheads="1"/>
            </p:cNvSpPr>
            <p:nvPr/>
          </p:nvSpPr>
          <p:spPr bwMode="auto">
            <a:xfrm>
              <a:off x="2959100" y="4965700"/>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4" name="Freeform 170"/>
            <p:cNvSpPr>
              <a:spLocks/>
            </p:cNvSpPr>
            <p:nvPr/>
          </p:nvSpPr>
          <p:spPr bwMode="auto">
            <a:xfrm>
              <a:off x="2841625" y="47561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5" name="Freeform 171"/>
            <p:cNvSpPr>
              <a:spLocks/>
            </p:cNvSpPr>
            <p:nvPr/>
          </p:nvSpPr>
          <p:spPr bwMode="auto">
            <a:xfrm>
              <a:off x="2943225" y="4849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6" name="Freeform 172"/>
            <p:cNvSpPr>
              <a:spLocks/>
            </p:cNvSpPr>
            <p:nvPr/>
          </p:nvSpPr>
          <p:spPr bwMode="auto">
            <a:xfrm>
              <a:off x="2924175" y="4811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7" name="Freeform 173"/>
            <p:cNvSpPr>
              <a:spLocks/>
            </p:cNvSpPr>
            <p:nvPr/>
          </p:nvSpPr>
          <p:spPr bwMode="auto">
            <a:xfrm>
              <a:off x="2986088" y="4772025"/>
              <a:ext cx="0"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8" name="Freeform 174"/>
            <p:cNvSpPr>
              <a:spLocks/>
            </p:cNvSpPr>
            <p:nvPr/>
          </p:nvSpPr>
          <p:spPr bwMode="auto">
            <a:xfrm>
              <a:off x="2881313" y="475773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9" name="Freeform 175"/>
            <p:cNvSpPr>
              <a:spLocks/>
            </p:cNvSpPr>
            <p:nvPr/>
          </p:nvSpPr>
          <p:spPr bwMode="auto">
            <a:xfrm>
              <a:off x="2962275" y="49688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0" name="Freeform 176"/>
            <p:cNvSpPr>
              <a:spLocks/>
            </p:cNvSpPr>
            <p:nvPr/>
          </p:nvSpPr>
          <p:spPr bwMode="auto">
            <a:xfrm>
              <a:off x="2841625" y="4716463"/>
              <a:ext cx="179388" cy="274638"/>
            </a:xfrm>
            <a:custGeom>
              <a:avLst/>
              <a:gdLst>
                <a:gd name="T0" fmla="*/ 219 w 234"/>
                <a:gd name="T1" fmla="*/ 264 h 357"/>
                <a:gd name="T2" fmla="*/ 188 w 234"/>
                <a:gd name="T3" fmla="*/ 305 h 357"/>
                <a:gd name="T4" fmla="*/ 176 w 234"/>
                <a:gd name="T5" fmla="*/ 323 h 357"/>
                <a:gd name="T6" fmla="*/ 176 w 234"/>
                <a:gd name="T7" fmla="*/ 349 h 357"/>
                <a:gd name="T8" fmla="*/ 165 w 234"/>
                <a:gd name="T9" fmla="*/ 349 h 357"/>
                <a:gd name="T10" fmla="*/ 161 w 234"/>
                <a:gd name="T11" fmla="*/ 343 h 357"/>
                <a:gd name="T12" fmla="*/ 157 w 234"/>
                <a:gd name="T13" fmla="*/ 328 h 357"/>
                <a:gd name="T14" fmla="*/ 149 w 234"/>
                <a:gd name="T15" fmla="*/ 286 h 357"/>
                <a:gd name="T16" fmla="*/ 118 w 234"/>
                <a:gd name="T17" fmla="*/ 218 h 357"/>
                <a:gd name="T18" fmla="*/ 109 w 234"/>
                <a:gd name="T19" fmla="*/ 176 h 357"/>
                <a:gd name="T20" fmla="*/ 57 w 234"/>
                <a:gd name="T21" fmla="*/ 137 h 357"/>
                <a:gd name="T22" fmla="*/ 51 w 234"/>
                <a:gd name="T23" fmla="*/ 131 h 357"/>
                <a:gd name="T24" fmla="*/ 46 w 234"/>
                <a:gd name="T25" fmla="*/ 126 h 357"/>
                <a:gd name="T26" fmla="*/ 40 w 234"/>
                <a:gd name="T27" fmla="*/ 95 h 357"/>
                <a:gd name="T28" fmla="*/ 56 w 234"/>
                <a:gd name="T29" fmla="*/ 66 h 357"/>
                <a:gd name="T30" fmla="*/ 53 w 234"/>
                <a:gd name="T31" fmla="*/ 45 h 357"/>
                <a:gd name="T32" fmla="*/ 28 w 234"/>
                <a:gd name="T33" fmla="*/ 41 h 357"/>
                <a:gd name="T34" fmla="*/ 17 w 234"/>
                <a:gd name="T35" fmla="*/ 44 h 357"/>
                <a:gd name="T36" fmla="*/ 24 w 234"/>
                <a:gd name="T37" fmla="*/ 27 h 357"/>
                <a:gd name="T38" fmla="*/ 30 w 234"/>
                <a:gd name="T39" fmla="*/ 19 h 357"/>
                <a:gd name="T40" fmla="*/ 69 w 234"/>
                <a:gd name="T41" fmla="*/ 8 h 357"/>
                <a:gd name="T42" fmla="*/ 94 w 234"/>
                <a:gd name="T43" fmla="*/ 10 h 357"/>
                <a:gd name="T44" fmla="*/ 108 w 234"/>
                <a:gd name="T45" fmla="*/ 19 h 357"/>
                <a:gd name="T46" fmla="*/ 108 w 234"/>
                <a:gd name="T47" fmla="*/ 7 h 357"/>
                <a:gd name="T48" fmla="*/ 125 w 234"/>
                <a:gd name="T49" fmla="*/ 5 h 357"/>
                <a:gd name="T50" fmla="*/ 122 w 234"/>
                <a:gd name="T51" fmla="*/ 18 h 357"/>
                <a:gd name="T52" fmla="*/ 142 w 234"/>
                <a:gd name="T53" fmla="*/ 6 h 357"/>
                <a:gd name="T54" fmla="*/ 152 w 234"/>
                <a:gd name="T55" fmla="*/ 7 h 357"/>
                <a:gd name="T56" fmla="*/ 167 w 234"/>
                <a:gd name="T57" fmla="*/ 11 h 357"/>
                <a:gd name="T58" fmla="*/ 176 w 234"/>
                <a:gd name="T59" fmla="*/ 21 h 357"/>
                <a:gd name="T60" fmla="*/ 177 w 234"/>
                <a:gd name="T61" fmla="*/ 42 h 357"/>
                <a:gd name="T62" fmla="*/ 158 w 234"/>
                <a:gd name="T63" fmla="*/ 35 h 357"/>
                <a:gd name="T64" fmla="*/ 162 w 234"/>
                <a:gd name="T65" fmla="*/ 18 h 357"/>
                <a:gd name="T66" fmla="*/ 149 w 234"/>
                <a:gd name="T67" fmla="*/ 30 h 357"/>
                <a:gd name="T68" fmla="*/ 145 w 234"/>
                <a:gd name="T69" fmla="*/ 31 h 357"/>
                <a:gd name="T70" fmla="*/ 143 w 234"/>
                <a:gd name="T71" fmla="*/ 67 h 357"/>
                <a:gd name="T72" fmla="*/ 155 w 234"/>
                <a:gd name="T73" fmla="*/ 41 h 357"/>
                <a:gd name="T74" fmla="*/ 190 w 234"/>
                <a:gd name="T75" fmla="*/ 72 h 357"/>
                <a:gd name="T76" fmla="*/ 187 w 234"/>
                <a:gd name="T77" fmla="*/ 85 h 357"/>
                <a:gd name="T78" fmla="*/ 177 w 234"/>
                <a:gd name="T79" fmla="*/ 77 h 357"/>
                <a:gd name="T80" fmla="*/ 177 w 234"/>
                <a:gd name="T81" fmla="*/ 78 h 357"/>
                <a:gd name="T82" fmla="*/ 173 w 234"/>
                <a:gd name="T83" fmla="*/ 80 h 357"/>
                <a:gd name="T84" fmla="*/ 179 w 234"/>
                <a:gd name="T85" fmla="*/ 84 h 357"/>
                <a:gd name="T86" fmla="*/ 158 w 234"/>
                <a:gd name="T87" fmla="*/ 96 h 357"/>
                <a:gd name="T88" fmla="*/ 123 w 234"/>
                <a:gd name="T89" fmla="*/ 135 h 357"/>
                <a:gd name="T90" fmla="*/ 95 w 234"/>
                <a:gd name="T91" fmla="*/ 123 h 357"/>
                <a:gd name="T92" fmla="*/ 89 w 234"/>
                <a:gd name="T93" fmla="*/ 151 h 357"/>
                <a:gd name="T94" fmla="*/ 112 w 234"/>
                <a:gd name="T95" fmla="*/ 172 h 357"/>
                <a:gd name="T96" fmla="*/ 132 w 234"/>
                <a:gd name="T97" fmla="*/ 173 h 357"/>
                <a:gd name="T98" fmla="*/ 145 w 234"/>
                <a:gd name="T99" fmla="*/ 169 h 357"/>
                <a:gd name="T100" fmla="*/ 166 w 234"/>
                <a:gd name="T101" fmla="*/ 175 h 357"/>
                <a:gd name="T102" fmla="*/ 221 w 234"/>
                <a:gd name="T103" fmla="*/ 211 h 357"/>
                <a:gd name="T104" fmla="*/ 227 w 234"/>
                <a:gd name="T105" fmla="*/ 234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57">
                  <a:moveTo>
                    <a:pt x="227" y="234"/>
                  </a:moveTo>
                  <a:cubicBezTo>
                    <a:pt x="226" y="236"/>
                    <a:pt x="225" y="237"/>
                    <a:pt x="224" y="239"/>
                  </a:cubicBezTo>
                  <a:cubicBezTo>
                    <a:pt x="223" y="239"/>
                    <a:pt x="224" y="239"/>
                    <a:pt x="223" y="239"/>
                  </a:cubicBezTo>
                  <a:cubicBezTo>
                    <a:pt x="221" y="243"/>
                    <a:pt x="224" y="249"/>
                    <a:pt x="222" y="254"/>
                  </a:cubicBezTo>
                  <a:cubicBezTo>
                    <a:pt x="222" y="257"/>
                    <a:pt x="219" y="261"/>
                    <a:pt x="219" y="264"/>
                  </a:cubicBezTo>
                  <a:cubicBezTo>
                    <a:pt x="220" y="268"/>
                    <a:pt x="211" y="266"/>
                    <a:pt x="210" y="269"/>
                  </a:cubicBezTo>
                  <a:cubicBezTo>
                    <a:pt x="209" y="269"/>
                    <a:pt x="208" y="270"/>
                    <a:pt x="206" y="271"/>
                  </a:cubicBezTo>
                  <a:cubicBezTo>
                    <a:pt x="203" y="274"/>
                    <a:pt x="201" y="281"/>
                    <a:pt x="201" y="285"/>
                  </a:cubicBezTo>
                  <a:cubicBezTo>
                    <a:pt x="199" y="292"/>
                    <a:pt x="192" y="306"/>
                    <a:pt x="183" y="299"/>
                  </a:cubicBezTo>
                  <a:cubicBezTo>
                    <a:pt x="183" y="300"/>
                    <a:pt x="187" y="304"/>
                    <a:pt x="188" y="305"/>
                  </a:cubicBezTo>
                  <a:cubicBezTo>
                    <a:pt x="190" y="310"/>
                    <a:pt x="179" y="315"/>
                    <a:pt x="177" y="312"/>
                  </a:cubicBezTo>
                  <a:cubicBezTo>
                    <a:pt x="177" y="313"/>
                    <a:pt x="178" y="316"/>
                    <a:pt x="179" y="317"/>
                  </a:cubicBezTo>
                  <a:cubicBezTo>
                    <a:pt x="177" y="320"/>
                    <a:pt x="174" y="316"/>
                    <a:pt x="172" y="317"/>
                  </a:cubicBezTo>
                  <a:cubicBezTo>
                    <a:pt x="172" y="319"/>
                    <a:pt x="174" y="321"/>
                    <a:pt x="176" y="320"/>
                  </a:cubicBezTo>
                  <a:cubicBezTo>
                    <a:pt x="178" y="319"/>
                    <a:pt x="176" y="325"/>
                    <a:pt x="176" y="323"/>
                  </a:cubicBezTo>
                  <a:cubicBezTo>
                    <a:pt x="175" y="325"/>
                    <a:pt x="174" y="332"/>
                    <a:pt x="172" y="332"/>
                  </a:cubicBezTo>
                  <a:cubicBezTo>
                    <a:pt x="172" y="334"/>
                    <a:pt x="176" y="333"/>
                    <a:pt x="177" y="335"/>
                  </a:cubicBezTo>
                  <a:cubicBezTo>
                    <a:pt x="178" y="338"/>
                    <a:pt x="176" y="337"/>
                    <a:pt x="175" y="339"/>
                  </a:cubicBezTo>
                  <a:cubicBezTo>
                    <a:pt x="173" y="342"/>
                    <a:pt x="175" y="346"/>
                    <a:pt x="177" y="348"/>
                  </a:cubicBezTo>
                  <a:cubicBezTo>
                    <a:pt x="175" y="350"/>
                    <a:pt x="178" y="347"/>
                    <a:pt x="176" y="349"/>
                  </a:cubicBezTo>
                  <a:cubicBezTo>
                    <a:pt x="176" y="349"/>
                    <a:pt x="186" y="354"/>
                    <a:pt x="187" y="355"/>
                  </a:cubicBezTo>
                  <a:cubicBezTo>
                    <a:pt x="189" y="357"/>
                    <a:pt x="175" y="357"/>
                    <a:pt x="176" y="356"/>
                  </a:cubicBezTo>
                  <a:cubicBezTo>
                    <a:pt x="176" y="356"/>
                    <a:pt x="170" y="354"/>
                    <a:pt x="170" y="353"/>
                  </a:cubicBezTo>
                  <a:cubicBezTo>
                    <a:pt x="170" y="354"/>
                    <a:pt x="166" y="350"/>
                    <a:pt x="164" y="350"/>
                  </a:cubicBezTo>
                  <a:cubicBezTo>
                    <a:pt x="164" y="350"/>
                    <a:pt x="165" y="349"/>
                    <a:pt x="165" y="349"/>
                  </a:cubicBezTo>
                  <a:cubicBezTo>
                    <a:pt x="165" y="349"/>
                    <a:pt x="163" y="348"/>
                    <a:pt x="162" y="347"/>
                  </a:cubicBezTo>
                  <a:cubicBezTo>
                    <a:pt x="163" y="346"/>
                    <a:pt x="163" y="348"/>
                    <a:pt x="164" y="348"/>
                  </a:cubicBezTo>
                  <a:cubicBezTo>
                    <a:pt x="164" y="348"/>
                    <a:pt x="163" y="344"/>
                    <a:pt x="163" y="345"/>
                  </a:cubicBezTo>
                  <a:cubicBezTo>
                    <a:pt x="162" y="345"/>
                    <a:pt x="163" y="347"/>
                    <a:pt x="161" y="346"/>
                  </a:cubicBezTo>
                  <a:cubicBezTo>
                    <a:pt x="161" y="345"/>
                    <a:pt x="162" y="344"/>
                    <a:pt x="161" y="343"/>
                  </a:cubicBezTo>
                  <a:cubicBezTo>
                    <a:pt x="160" y="344"/>
                    <a:pt x="158" y="343"/>
                    <a:pt x="160" y="342"/>
                  </a:cubicBezTo>
                  <a:cubicBezTo>
                    <a:pt x="158" y="342"/>
                    <a:pt x="157" y="340"/>
                    <a:pt x="158" y="339"/>
                  </a:cubicBezTo>
                  <a:cubicBezTo>
                    <a:pt x="156" y="338"/>
                    <a:pt x="160" y="334"/>
                    <a:pt x="154" y="334"/>
                  </a:cubicBezTo>
                  <a:cubicBezTo>
                    <a:pt x="154" y="333"/>
                    <a:pt x="155" y="329"/>
                    <a:pt x="154" y="327"/>
                  </a:cubicBezTo>
                  <a:cubicBezTo>
                    <a:pt x="155" y="326"/>
                    <a:pt x="157" y="327"/>
                    <a:pt x="157" y="328"/>
                  </a:cubicBezTo>
                  <a:cubicBezTo>
                    <a:pt x="157" y="327"/>
                    <a:pt x="156" y="319"/>
                    <a:pt x="155" y="320"/>
                  </a:cubicBezTo>
                  <a:cubicBezTo>
                    <a:pt x="155" y="320"/>
                    <a:pt x="155" y="323"/>
                    <a:pt x="155" y="324"/>
                  </a:cubicBezTo>
                  <a:cubicBezTo>
                    <a:pt x="155" y="324"/>
                    <a:pt x="150" y="311"/>
                    <a:pt x="150" y="309"/>
                  </a:cubicBezTo>
                  <a:cubicBezTo>
                    <a:pt x="147" y="307"/>
                    <a:pt x="153" y="293"/>
                    <a:pt x="149" y="289"/>
                  </a:cubicBezTo>
                  <a:cubicBezTo>
                    <a:pt x="149" y="289"/>
                    <a:pt x="149" y="287"/>
                    <a:pt x="149" y="286"/>
                  </a:cubicBezTo>
                  <a:cubicBezTo>
                    <a:pt x="149" y="285"/>
                    <a:pt x="149" y="285"/>
                    <a:pt x="149" y="285"/>
                  </a:cubicBezTo>
                  <a:cubicBezTo>
                    <a:pt x="149" y="280"/>
                    <a:pt x="151" y="255"/>
                    <a:pt x="145" y="253"/>
                  </a:cubicBezTo>
                  <a:cubicBezTo>
                    <a:pt x="142" y="250"/>
                    <a:pt x="138" y="248"/>
                    <a:pt x="135" y="246"/>
                  </a:cubicBezTo>
                  <a:cubicBezTo>
                    <a:pt x="131" y="239"/>
                    <a:pt x="126" y="230"/>
                    <a:pt x="122" y="224"/>
                  </a:cubicBezTo>
                  <a:cubicBezTo>
                    <a:pt x="120" y="223"/>
                    <a:pt x="118" y="219"/>
                    <a:pt x="118" y="218"/>
                  </a:cubicBezTo>
                  <a:cubicBezTo>
                    <a:pt x="117" y="213"/>
                    <a:pt x="120" y="214"/>
                    <a:pt x="120" y="211"/>
                  </a:cubicBezTo>
                  <a:cubicBezTo>
                    <a:pt x="116" y="209"/>
                    <a:pt x="118" y="203"/>
                    <a:pt x="120" y="200"/>
                  </a:cubicBezTo>
                  <a:cubicBezTo>
                    <a:pt x="125" y="193"/>
                    <a:pt x="129" y="191"/>
                    <a:pt x="124" y="180"/>
                  </a:cubicBezTo>
                  <a:cubicBezTo>
                    <a:pt x="128" y="175"/>
                    <a:pt x="118" y="182"/>
                    <a:pt x="119" y="182"/>
                  </a:cubicBezTo>
                  <a:cubicBezTo>
                    <a:pt x="116" y="182"/>
                    <a:pt x="111" y="178"/>
                    <a:pt x="109" y="176"/>
                  </a:cubicBezTo>
                  <a:cubicBezTo>
                    <a:pt x="107" y="174"/>
                    <a:pt x="105" y="169"/>
                    <a:pt x="102" y="166"/>
                  </a:cubicBezTo>
                  <a:cubicBezTo>
                    <a:pt x="95" y="166"/>
                    <a:pt x="92" y="161"/>
                    <a:pt x="87" y="158"/>
                  </a:cubicBezTo>
                  <a:cubicBezTo>
                    <a:pt x="87" y="157"/>
                    <a:pt x="84" y="158"/>
                    <a:pt x="83" y="159"/>
                  </a:cubicBezTo>
                  <a:cubicBezTo>
                    <a:pt x="77" y="159"/>
                    <a:pt x="70" y="154"/>
                    <a:pt x="66" y="151"/>
                  </a:cubicBezTo>
                  <a:cubicBezTo>
                    <a:pt x="61" y="147"/>
                    <a:pt x="61" y="141"/>
                    <a:pt x="57" y="137"/>
                  </a:cubicBezTo>
                  <a:cubicBezTo>
                    <a:pt x="56" y="135"/>
                    <a:pt x="55" y="134"/>
                    <a:pt x="55" y="134"/>
                  </a:cubicBezTo>
                  <a:cubicBezTo>
                    <a:pt x="55" y="134"/>
                    <a:pt x="55" y="134"/>
                    <a:pt x="55" y="134"/>
                  </a:cubicBezTo>
                  <a:cubicBezTo>
                    <a:pt x="56" y="133"/>
                    <a:pt x="53" y="127"/>
                    <a:pt x="52" y="126"/>
                  </a:cubicBezTo>
                  <a:cubicBezTo>
                    <a:pt x="51" y="125"/>
                    <a:pt x="52" y="117"/>
                    <a:pt x="50" y="117"/>
                  </a:cubicBezTo>
                  <a:cubicBezTo>
                    <a:pt x="48" y="117"/>
                    <a:pt x="50" y="129"/>
                    <a:pt x="51" y="131"/>
                  </a:cubicBezTo>
                  <a:cubicBezTo>
                    <a:pt x="51" y="132"/>
                    <a:pt x="53" y="145"/>
                    <a:pt x="51" y="143"/>
                  </a:cubicBezTo>
                  <a:cubicBezTo>
                    <a:pt x="51" y="141"/>
                    <a:pt x="50" y="139"/>
                    <a:pt x="48" y="138"/>
                  </a:cubicBezTo>
                  <a:cubicBezTo>
                    <a:pt x="48" y="137"/>
                    <a:pt x="48" y="133"/>
                    <a:pt x="47" y="131"/>
                  </a:cubicBezTo>
                  <a:cubicBezTo>
                    <a:pt x="47" y="131"/>
                    <a:pt x="43" y="128"/>
                    <a:pt x="44" y="127"/>
                  </a:cubicBezTo>
                  <a:cubicBezTo>
                    <a:pt x="44" y="127"/>
                    <a:pt x="46" y="126"/>
                    <a:pt x="46" y="126"/>
                  </a:cubicBezTo>
                  <a:cubicBezTo>
                    <a:pt x="46" y="126"/>
                    <a:pt x="46" y="124"/>
                    <a:pt x="46" y="124"/>
                  </a:cubicBezTo>
                  <a:cubicBezTo>
                    <a:pt x="44" y="120"/>
                    <a:pt x="47" y="115"/>
                    <a:pt x="45" y="111"/>
                  </a:cubicBezTo>
                  <a:cubicBezTo>
                    <a:pt x="45" y="109"/>
                    <a:pt x="41" y="109"/>
                    <a:pt x="40" y="108"/>
                  </a:cubicBezTo>
                  <a:cubicBezTo>
                    <a:pt x="40" y="107"/>
                    <a:pt x="41" y="105"/>
                    <a:pt x="40" y="104"/>
                  </a:cubicBezTo>
                  <a:cubicBezTo>
                    <a:pt x="39" y="102"/>
                    <a:pt x="40" y="97"/>
                    <a:pt x="40" y="95"/>
                  </a:cubicBezTo>
                  <a:cubicBezTo>
                    <a:pt x="40" y="95"/>
                    <a:pt x="43" y="91"/>
                    <a:pt x="43" y="90"/>
                  </a:cubicBezTo>
                  <a:cubicBezTo>
                    <a:pt x="45" y="88"/>
                    <a:pt x="46" y="84"/>
                    <a:pt x="49" y="82"/>
                  </a:cubicBezTo>
                  <a:cubicBezTo>
                    <a:pt x="50" y="81"/>
                    <a:pt x="52" y="78"/>
                    <a:pt x="52" y="77"/>
                  </a:cubicBezTo>
                  <a:cubicBezTo>
                    <a:pt x="53" y="76"/>
                    <a:pt x="54" y="73"/>
                    <a:pt x="54" y="72"/>
                  </a:cubicBezTo>
                  <a:cubicBezTo>
                    <a:pt x="53" y="67"/>
                    <a:pt x="50" y="66"/>
                    <a:pt x="56" y="66"/>
                  </a:cubicBezTo>
                  <a:cubicBezTo>
                    <a:pt x="52" y="64"/>
                    <a:pt x="55" y="56"/>
                    <a:pt x="56" y="55"/>
                  </a:cubicBezTo>
                  <a:cubicBezTo>
                    <a:pt x="55" y="54"/>
                    <a:pt x="55" y="54"/>
                    <a:pt x="55" y="53"/>
                  </a:cubicBezTo>
                  <a:cubicBezTo>
                    <a:pt x="54" y="55"/>
                    <a:pt x="54" y="54"/>
                    <a:pt x="53" y="55"/>
                  </a:cubicBezTo>
                  <a:cubicBezTo>
                    <a:pt x="53" y="53"/>
                    <a:pt x="52" y="48"/>
                    <a:pt x="52" y="48"/>
                  </a:cubicBezTo>
                  <a:cubicBezTo>
                    <a:pt x="52" y="47"/>
                    <a:pt x="53" y="45"/>
                    <a:pt x="53" y="45"/>
                  </a:cubicBezTo>
                  <a:cubicBezTo>
                    <a:pt x="53" y="39"/>
                    <a:pt x="45" y="40"/>
                    <a:pt x="43" y="38"/>
                  </a:cubicBezTo>
                  <a:cubicBezTo>
                    <a:pt x="40" y="37"/>
                    <a:pt x="41" y="37"/>
                    <a:pt x="38" y="39"/>
                  </a:cubicBezTo>
                  <a:cubicBezTo>
                    <a:pt x="40" y="39"/>
                    <a:pt x="39" y="38"/>
                    <a:pt x="40" y="38"/>
                  </a:cubicBezTo>
                  <a:cubicBezTo>
                    <a:pt x="40" y="41"/>
                    <a:pt x="32" y="40"/>
                    <a:pt x="30" y="41"/>
                  </a:cubicBezTo>
                  <a:cubicBezTo>
                    <a:pt x="31" y="41"/>
                    <a:pt x="30" y="41"/>
                    <a:pt x="28" y="41"/>
                  </a:cubicBezTo>
                  <a:cubicBezTo>
                    <a:pt x="28" y="41"/>
                    <a:pt x="28" y="41"/>
                    <a:pt x="28" y="41"/>
                  </a:cubicBezTo>
                  <a:cubicBezTo>
                    <a:pt x="24" y="44"/>
                    <a:pt x="10" y="49"/>
                    <a:pt x="9" y="51"/>
                  </a:cubicBezTo>
                  <a:cubicBezTo>
                    <a:pt x="10" y="51"/>
                    <a:pt x="1" y="52"/>
                    <a:pt x="0" y="52"/>
                  </a:cubicBezTo>
                  <a:cubicBezTo>
                    <a:pt x="2" y="51"/>
                    <a:pt x="12" y="49"/>
                    <a:pt x="13" y="47"/>
                  </a:cubicBezTo>
                  <a:cubicBezTo>
                    <a:pt x="15" y="46"/>
                    <a:pt x="16" y="45"/>
                    <a:pt x="17" y="44"/>
                  </a:cubicBezTo>
                  <a:cubicBezTo>
                    <a:pt x="17" y="44"/>
                    <a:pt x="17" y="43"/>
                    <a:pt x="17" y="43"/>
                  </a:cubicBezTo>
                  <a:cubicBezTo>
                    <a:pt x="16" y="42"/>
                    <a:pt x="13" y="43"/>
                    <a:pt x="11" y="42"/>
                  </a:cubicBezTo>
                  <a:cubicBezTo>
                    <a:pt x="12" y="42"/>
                    <a:pt x="13" y="40"/>
                    <a:pt x="13" y="39"/>
                  </a:cubicBezTo>
                  <a:cubicBezTo>
                    <a:pt x="11" y="38"/>
                    <a:pt x="9" y="36"/>
                    <a:pt x="11" y="33"/>
                  </a:cubicBezTo>
                  <a:cubicBezTo>
                    <a:pt x="13" y="31"/>
                    <a:pt x="24" y="26"/>
                    <a:pt x="24" y="27"/>
                  </a:cubicBezTo>
                  <a:cubicBezTo>
                    <a:pt x="24" y="26"/>
                    <a:pt x="25" y="26"/>
                    <a:pt x="25" y="25"/>
                  </a:cubicBezTo>
                  <a:cubicBezTo>
                    <a:pt x="22" y="25"/>
                    <a:pt x="19" y="26"/>
                    <a:pt x="17" y="24"/>
                  </a:cubicBezTo>
                  <a:cubicBezTo>
                    <a:pt x="17" y="22"/>
                    <a:pt x="18" y="20"/>
                    <a:pt x="21" y="20"/>
                  </a:cubicBezTo>
                  <a:cubicBezTo>
                    <a:pt x="20" y="20"/>
                    <a:pt x="23" y="19"/>
                    <a:pt x="23" y="19"/>
                  </a:cubicBezTo>
                  <a:cubicBezTo>
                    <a:pt x="26" y="17"/>
                    <a:pt x="28" y="18"/>
                    <a:pt x="30" y="19"/>
                  </a:cubicBezTo>
                  <a:cubicBezTo>
                    <a:pt x="30" y="18"/>
                    <a:pt x="30" y="16"/>
                    <a:pt x="30" y="16"/>
                  </a:cubicBezTo>
                  <a:cubicBezTo>
                    <a:pt x="31" y="14"/>
                    <a:pt x="28" y="13"/>
                    <a:pt x="29" y="12"/>
                  </a:cubicBezTo>
                  <a:cubicBezTo>
                    <a:pt x="30" y="10"/>
                    <a:pt x="36" y="10"/>
                    <a:pt x="36" y="9"/>
                  </a:cubicBezTo>
                  <a:cubicBezTo>
                    <a:pt x="44" y="4"/>
                    <a:pt x="57" y="0"/>
                    <a:pt x="64" y="6"/>
                  </a:cubicBezTo>
                  <a:cubicBezTo>
                    <a:pt x="66" y="7"/>
                    <a:pt x="68" y="8"/>
                    <a:pt x="69" y="8"/>
                  </a:cubicBezTo>
                  <a:cubicBezTo>
                    <a:pt x="70" y="8"/>
                    <a:pt x="71" y="8"/>
                    <a:pt x="72" y="8"/>
                  </a:cubicBezTo>
                  <a:cubicBezTo>
                    <a:pt x="74" y="9"/>
                    <a:pt x="76" y="12"/>
                    <a:pt x="78" y="13"/>
                  </a:cubicBezTo>
                  <a:cubicBezTo>
                    <a:pt x="78" y="13"/>
                    <a:pt x="78" y="13"/>
                    <a:pt x="78" y="13"/>
                  </a:cubicBezTo>
                  <a:cubicBezTo>
                    <a:pt x="78" y="13"/>
                    <a:pt x="79" y="13"/>
                    <a:pt x="80" y="13"/>
                  </a:cubicBezTo>
                  <a:cubicBezTo>
                    <a:pt x="81" y="12"/>
                    <a:pt x="93" y="10"/>
                    <a:pt x="94" y="10"/>
                  </a:cubicBezTo>
                  <a:cubicBezTo>
                    <a:pt x="94" y="10"/>
                    <a:pt x="94" y="13"/>
                    <a:pt x="94" y="13"/>
                  </a:cubicBezTo>
                  <a:cubicBezTo>
                    <a:pt x="95" y="13"/>
                    <a:pt x="97" y="11"/>
                    <a:pt x="97" y="12"/>
                  </a:cubicBezTo>
                  <a:cubicBezTo>
                    <a:pt x="97" y="12"/>
                    <a:pt x="97" y="14"/>
                    <a:pt x="97" y="14"/>
                  </a:cubicBezTo>
                  <a:cubicBezTo>
                    <a:pt x="100" y="12"/>
                    <a:pt x="101" y="13"/>
                    <a:pt x="103" y="15"/>
                  </a:cubicBezTo>
                  <a:cubicBezTo>
                    <a:pt x="103" y="15"/>
                    <a:pt x="114" y="18"/>
                    <a:pt x="108" y="19"/>
                  </a:cubicBezTo>
                  <a:cubicBezTo>
                    <a:pt x="111" y="21"/>
                    <a:pt x="114" y="18"/>
                    <a:pt x="116" y="22"/>
                  </a:cubicBezTo>
                  <a:cubicBezTo>
                    <a:pt x="116" y="21"/>
                    <a:pt x="116" y="20"/>
                    <a:pt x="117" y="19"/>
                  </a:cubicBezTo>
                  <a:cubicBezTo>
                    <a:pt x="113" y="16"/>
                    <a:pt x="110" y="19"/>
                    <a:pt x="107" y="14"/>
                  </a:cubicBezTo>
                  <a:cubicBezTo>
                    <a:pt x="108" y="12"/>
                    <a:pt x="111" y="12"/>
                    <a:pt x="114" y="13"/>
                  </a:cubicBezTo>
                  <a:cubicBezTo>
                    <a:pt x="111" y="12"/>
                    <a:pt x="105" y="11"/>
                    <a:pt x="108" y="7"/>
                  </a:cubicBezTo>
                  <a:cubicBezTo>
                    <a:pt x="108" y="7"/>
                    <a:pt x="108" y="7"/>
                    <a:pt x="107" y="7"/>
                  </a:cubicBezTo>
                  <a:cubicBezTo>
                    <a:pt x="104" y="11"/>
                    <a:pt x="98" y="6"/>
                    <a:pt x="100" y="5"/>
                  </a:cubicBezTo>
                  <a:cubicBezTo>
                    <a:pt x="101" y="0"/>
                    <a:pt x="113" y="0"/>
                    <a:pt x="116" y="2"/>
                  </a:cubicBezTo>
                  <a:cubicBezTo>
                    <a:pt x="118" y="4"/>
                    <a:pt x="124" y="7"/>
                    <a:pt x="124" y="9"/>
                  </a:cubicBezTo>
                  <a:cubicBezTo>
                    <a:pt x="125" y="6"/>
                    <a:pt x="126" y="5"/>
                    <a:pt x="125" y="5"/>
                  </a:cubicBezTo>
                  <a:cubicBezTo>
                    <a:pt x="125" y="4"/>
                    <a:pt x="130" y="4"/>
                    <a:pt x="131" y="5"/>
                  </a:cubicBezTo>
                  <a:cubicBezTo>
                    <a:pt x="129" y="7"/>
                    <a:pt x="125" y="12"/>
                    <a:pt x="128" y="13"/>
                  </a:cubicBezTo>
                  <a:cubicBezTo>
                    <a:pt x="128" y="11"/>
                    <a:pt x="130" y="16"/>
                    <a:pt x="130" y="16"/>
                  </a:cubicBezTo>
                  <a:cubicBezTo>
                    <a:pt x="127" y="19"/>
                    <a:pt x="126" y="21"/>
                    <a:pt x="122" y="18"/>
                  </a:cubicBezTo>
                  <a:cubicBezTo>
                    <a:pt x="122" y="18"/>
                    <a:pt x="122" y="18"/>
                    <a:pt x="122" y="18"/>
                  </a:cubicBezTo>
                  <a:cubicBezTo>
                    <a:pt x="123" y="20"/>
                    <a:pt x="131" y="25"/>
                    <a:pt x="132" y="20"/>
                  </a:cubicBezTo>
                  <a:cubicBezTo>
                    <a:pt x="132" y="20"/>
                    <a:pt x="131" y="19"/>
                    <a:pt x="131" y="19"/>
                  </a:cubicBezTo>
                  <a:cubicBezTo>
                    <a:pt x="131" y="16"/>
                    <a:pt x="136" y="17"/>
                    <a:pt x="137" y="17"/>
                  </a:cubicBezTo>
                  <a:cubicBezTo>
                    <a:pt x="136" y="16"/>
                    <a:pt x="137" y="14"/>
                    <a:pt x="137" y="13"/>
                  </a:cubicBezTo>
                  <a:cubicBezTo>
                    <a:pt x="139" y="11"/>
                    <a:pt x="141" y="9"/>
                    <a:pt x="142" y="6"/>
                  </a:cubicBezTo>
                  <a:cubicBezTo>
                    <a:pt x="146" y="0"/>
                    <a:pt x="154" y="8"/>
                    <a:pt x="145" y="9"/>
                  </a:cubicBezTo>
                  <a:cubicBezTo>
                    <a:pt x="141" y="10"/>
                    <a:pt x="144" y="18"/>
                    <a:pt x="144" y="21"/>
                  </a:cubicBezTo>
                  <a:cubicBezTo>
                    <a:pt x="147" y="16"/>
                    <a:pt x="147" y="25"/>
                    <a:pt x="147" y="25"/>
                  </a:cubicBezTo>
                  <a:cubicBezTo>
                    <a:pt x="149" y="24"/>
                    <a:pt x="151" y="21"/>
                    <a:pt x="151" y="18"/>
                  </a:cubicBezTo>
                  <a:cubicBezTo>
                    <a:pt x="146" y="15"/>
                    <a:pt x="147" y="9"/>
                    <a:pt x="152" y="7"/>
                  </a:cubicBezTo>
                  <a:cubicBezTo>
                    <a:pt x="152" y="6"/>
                    <a:pt x="153" y="5"/>
                    <a:pt x="153" y="4"/>
                  </a:cubicBezTo>
                  <a:cubicBezTo>
                    <a:pt x="153" y="4"/>
                    <a:pt x="153" y="4"/>
                    <a:pt x="153" y="4"/>
                  </a:cubicBezTo>
                  <a:cubicBezTo>
                    <a:pt x="153" y="5"/>
                    <a:pt x="153" y="6"/>
                    <a:pt x="153" y="7"/>
                  </a:cubicBezTo>
                  <a:cubicBezTo>
                    <a:pt x="154" y="6"/>
                    <a:pt x="155" y="6"/>
                    <a:pt x="156" y="6"/>
                  </a:cubicBezTo>
                  <a:cubicBezTo>
                    <a:pt x="156" y="5"/>
                    <a:pt x="171" y="11"/>
                    <a:pt x="167" y="11"/>
                  </a:cubicBezTo>
                  <a:cubicBezTo>
                    <a:pt x="167" y="11"/>
                    <a:pt x="167" y="11"/>
                    <a:pt x="167" y="11"/>
                  </a:cubicBezTo>
                  <a:cubicBezTo>
                    <a:pt x="167" y="11"/>
                    <a:pt x="167" y="11"/>
                    <a:pt x="167" y="11"/>
                  </a:cubicBezTo>
                  <a:cubicBezTo>
                    <a:pt x="169" y="13"/>
                    <a:pt x="173" y="15"/>
                    <a:pt x="175" y="16"/>
                  </a:cubicBezTo>
                  <a:cubicBezTo>
                    <a:pt x="176" y="18"/>
                    <a:pt x="176" y="18"/>
                    <a:pt x="176" y="18"/>
                  </a:cubicBezTo>
                  <a:cubicBezTo>
                    <a:pt x="177" y="18"/>
                    <a:pt x="177" y="20"/>
                    <a:pt x="176" y="21"/>
                  </a:cubicBezTo>
                  <a:cubicBezTo>
                    <a:pt x="177" y="22"/>
                    <a:pt x="175" y="25"/>
                    <a:pt x="181" y="27"/>
                  </a:cubicBezTo>
                  <a:cubicBezTo>
                    <a:pt x="182" y="28"/>
                    <a:pt x="183" y="29"/>
                    <a:pt x="185" y="30"/>
                  </a:cubicBezTo>
                  <a:cubicBezTo>
                    <a:pt x="185" y="36"/>
                    <a:pt x="178" y="36"/>
                    <a:pt x="176" y="31"/>
                  </a:cubicBezTo>
                  <a:cubicBezTo>
                    <a:pt x="172" y="30"/>
                    <a:pt x="177" y="37"/>
                    <a:pt x="177" y="37"/>
                  </a:cubicBezTo>
                  <a:cubicBezTo>
                    <a:pt x="177" y="39"/>
                    <a:pt x="177" y="41"/>
                    <a:pt x="177" y="42"/>
                  </a:cubicBezTo>
                  <a:cubicBezTo>
                    <a:pt x="176" y="42"/>
                    <a:pt x="175" y="41"/>
                    <a:pt x="174" y="40"/>
                  </a:cubicBezTo>
                  <a:cubicBezTo>
                    <a:pt x="172" y="41"/>
                    <a:pt x="176" y="43"/>
                    <a:pt x="175" y="44"/>
                  </a:cubicBezTo>
                  <a:cubicBezTo>
                    <a:pt x="173" y="45"/>
                    <a:pt x="168" y="41"/>
                    <a:pt x="167" y="40"/>
                  </a:cubicBezTo>
                  <a:cubicBezTo>
                    <a:pt x="166" y="39"/>
                    <a:pt x="166" y="37"/>
                    <a:pt x="165" y="35"/>
                  </a:cubicBezTo>
                  <a:cubicBezTo>
                    <a:pt x="164" y="36"/>
                    <a:pt x="158" y="36"/>
                    <a:pt x="158" y="35"/>
                  </a:cubicBezTo>
                  <a:cubicBezTo>
                    <a:pt x="157" y="32"/>
                    <a:pt x="170" y="32"/>
                    <a:pt x="168" y="26"/>
                  </a:cubicBezTo>
                  <a:cubicBezTo>
                    <a:pt x="167" y="26"/>
                    <a:pt x="162" y="28"/>
                    <a:pt x="162" y="27"/>
                  </a:cubicBezTo>
                  <a:cubicBezTo>
                    <a:pt x="160" y="25"/>
                    <a:pt x="163" y="23"/>
                    <a:pt x="165" y="24"/>
                  </a:cubicBezTo>
                  <a:cubicBezTo>
                    <a:pt x="164" y="23"/>
                    <a:pt x="161" y="20"/>
                    <a:pt x="164" y="21"/>
                  </a:cubicBezTo>
                  <a:cubicBezTo>
                    <a:pt x="163" y="19"/>
                    <a:pt x="163" y="18"/>
                    <a:pt x="162" y="18"/>
                  </a:cubicBezTo>
                  <a:cubicBezTo>
                    <a:pt x="162" y="21"/>
                    <a:pt x="158" y="19"/>
                    <a:pt x="158" y="19"/>
                  </a:cubicBezTo>
                  <a:cubicBezTo>
                    <a:pt x="158" y="19"/>
                    <a:pt x="158" y="19"/>
                    <a:pt x="158" y="19"/>
                  </a:cubicBezTo>
                  <a:cubicBezTo>
                    <a:pt x="158" y="19"/>
                    <a:pt x="157" y="18"/>
                    <a:pt x="156" y="19"/>
                  </a:cubicBezTo>
                  <a:cubicBezTo>
                    <a:pt x="160" y="25"/>
                    <a:pt x="150" y="28"/>
                    <a:pt x="151" y="31"/>
                  </a:cubicBezTo>
                  <a:cubicBezTo>
                    <a:pt x="150" y="31"/>
                    <a:pt x="149" y="30"/>
                    <a:pt x="149" y="30"/>
                  </a:cubicBezTo>
                  <a:cubicBezTo>
                    <a:pt x="147" y="32"/>
                    <a:pt x="153" y="35"/>
                    <a:pt x="153" y="36"/>
                  </a:cubicBezTo>
                  <a:cubicBezTo>
                    <a:pt x="152" y="36"/>
                    <a:pt x="146" y="38"/>
                    <a:pt x="145" y="38"/>
                  </a:cubicBezTo>
                  <a:cubicBezTo>
                    <a:pt x="144" y="37"/>
                    <a:pt x="144" y="37"/>
                    <a:pt x="143" y="36"/>
                  </a:cubicBezTo>
                  <a:cubicBezTo>
                    <a:pt x="143" y="35"/>
                    <a:pt x="146" y="31"/>
                    <a:pt x="147" y="30"/>
                  </a:cubicBezTo>
                  <a:cubicBezTo>
                    <a:pt x="146" y="30"/>
                    <a:pt x="146" y="30"/>
                    <a:pt x="145" y="31"/>
                  </a:cubicBezTo>
                  <a:cubicBezTo>
                    <a:pt x="143" y="34"/>
                    <a:pt x="138" y="34"/>
                    <a:pt x="136" y="36"/>
                  </a:cubicBezTo>
                  <a:cubicBezTo>
                    <a:pt x="139" y="36"/>
                    <a:pt x="130" y="42"/>
                    <a:pt x="130" y="42"/>
                  </a:cubicBezTo>
                  <a:cubicBezTo>
                    <a:pt x="125" y="46"/>
                    <a:pt x="128" y="46"/>
                    <a:pt x="128" y="50"/>
                  </a:cubicBezTo>
                  <a:cubicBezTo>
                    <a:pt x="127" y="57"/>
                    <a:pt x="148" y="57"/>
                    <a:pt x="141" y="65"/>
                  </a:cubicBezTo>
                  <a:cubicBezTo>
                    <a:pt x="142" y="65"/>
                    <a:pt x="143" y="66"/>
                    <a:pt x="143" y="67"/>
                  </a:cubicBezTo>
                  <a:cubicBezTo>
                    <a:pt x="143" y="67"/>
                    <a:pt x="141" y="66"/>
                    <a:pt x="141" y="66"/>
                  </a:cubicBezTo>
                  <a:cubicBezTo>
                    <a:pt x="142" y="68"/>
                    <a:pt x="146" y="72"/>
                    <a:pt x="146" y="67"/>
                  </a:cubicBezTo>
                  <a:cubicBezTo>
                    <a:pt x="147" y="59"/>
                    <a:pt x="146" y="63"/>
                    <a:pt x="152" y="59"/>
                  </a:cubicBezTo>
                  <a:cubicBezTo>
                    <a:pt x="156" y="55"/>
                    <a:pt x="150" y="52"/>
                    <a:pt x="153" y="49"/>
                  </a:cubicBezTo>
                  <a:cubicBezTo>
                    <a:pt x="155" y="48"/>
                    <a:pt x="155" y="43"/>
                    <a:pt x="155" y="41"/>
                  </a:cubicBezTo>
                  <a:cubicBezTo>
                    <a:pt x="156" y="36"/>
                    <a:pt x="169" y="44"/>
                    <a:pt x="169" y="47"/>
                  </a:cubicBezTo>
                  <a:cubicBezTo>
                    <a:pt x="167" y="58"/>
                    <a:pt x="173" y="48"/>
                    <a:pt x="177" y="48"/>
                  </a:cubicBezTo>
                  <a:cubicBezTo>
                    <a:pt x="181" y="51"/>
                    <a:pt x="180" y="60"/>
                    <a:pt x="184" y="63"/>
                  </a:cubicBezTo>
                  <a:cubicBezTo>
                    <a:pt x="185" y="63"/>
                    <a:pt x="186" y="64"/>
                    <a:pt x="188" y="66"/>
                  </a:cubicBezTo>
                  <a:cubicBezTo>
                    <a:pt x="189" y="67"/>
                    <a:pt x="190" y="69"/>
                    <a:pt x="190" y="72"/>
                  </a:cubicBezTo>
                  <a:cubicBezTo>
                    <a:pt x="190" y="72"/>
                    <a:pt x="189" y="72"/>
                    <a:pt x="189" y="72"/>
                  </a:cubicBezTo>
                  <a:cubicBezTo>
                    <a:pt x="191" y="72"/>
                    <a:pt x="189" y="76"/>
                    <a:pt x="190" y="77"/>
                  </a:cubicBezTo>
                  <a:cubicBezTo>
                    <a:pt x="191" y="77"/>
                    <a:pt x="198" y="80"/>
                    <a:pt x="193" y="82"/>
                  </a:cubicBezTo>
                  <a:cubicBezTo>
                    <a:pt x="194" y="83"/>
                    <a:pt x="194" y="88"/>
                    <a:pt x="192" y="83"/>
                  </a:cubicBezTo>
                  <a:cubicBezTo>
                    <a:pt x="190" y="87"/>
                    <a:pt x="190" y="85"/>
                    <a:pt x="187" y="85"/>
                  </a:cubicBezTo>
                  <a:cubicBezTo>
                    <a:pt x="187" y="84"/>
                    <a:pt x="187" y="84"/>
                    <a:pt x="188" y="84"/>
                  </a:cubicBezTo>
                  <a:cubicBezTo>
                    <a:pt x="189" y="81"/>
                    <a:pt x="183" y="84"/>
                    <a:pt x="182" y="83"/>
                  </a:cubicBezTo>
                  <a:cubicBezTo>
                    <a:pt x="181" y="82"/>
                    <a:pt x="186" y="74"/>
                    <a:pt x="188" y="73"/>
                  </a:cubicBezTo>
                  <a:cubicBezTo>
                    <a:pt x="185" y="73"/>
                    <a:pt x="184" y="75"/>
                    <a:pt x="182" y="76"/>
                  </a:cubicBezTo>
                  <a:cubicBezTo>
                    <a:pt x="180" y="76"/>
                    <a:pt x="178" y="76"/>
                    <a:pt x="177" y="77"/>
                  </a:cubicBezTo>
                  <a:cubicBezTo>
                    <a:pt x="176" y="77"/>
                    <a:pt x="175" y="77"/>
                    <a:pt x="174" y="77"/>
                  </a:cubicBezTo>
                  <a:cubicBezTo>
                    <a:pt x="174" y="77"/>
                    <a:pt x="175" y="77"/>
                    <a:pt x="175" y="77"/>
                  </a:cubicBezTo>
                  <a:cubicBezTo>
                    <a:pt x="175" y="77"/>
                    <a:pt x="176" y="77"/>
                    <a:pt x="176" y="78"/>
                  </a:cubicBezTo>
                  <a:cubicBezTo>
                    <a:pt x="176" y="78"/>
                    <a:pt x="176" y="78"/>
                    <a:pt x="176" y="78"/>
                  </a:cubicBezTo>
                  <a:cubicBezTo>
                    <a:pt x="176" y="78"/>
                    <a:pt x="177" y="78"/>
                    <a:pt x="177" y="78"/>
                  </a:cubicBezTo>
                  <a:cubicBezTo>
                    <a:pt x="178" y="80"/>
                    <a:pt x="176" y="79"/>
                    <a:pt x="175" y="79"/>
                  </a:cubicBezTo>
                  <a:cubicBezTo>
                    <a:pt x="174" y="78"/>
                    <a:pt x="173" y="77"/>
                    <a:pt x="172" y="77"/>
                  </a:cubicBezTo>
                  <a:cubicBezTo>
                    <a:pt x="172" y="77"/>
                    <a:pt x="172" y="77"/>
                    <a:pt x="172" y="77"/>
                  </a:cubicBezTo>
                  <a:cubicBezTo>
                    <a:pt x="170" y="77"/>
                    <a:pt x="167" y="78"/>
                    <a:pt x="165" y="79"/>
                  </a:cubicBezTo>
                  <a:cubicBezTo>
                    <a:pt x="167" y="79"/>
                    <a:pt x="172" y="79"/>
                    <a:pt x="173" y="80"/>
                  </a:cubicBezTo>
                  <a:cubicBezTo>
                    <a:pt x="173" y="81"/>
                    <a:pt x="173" y="81"/>
                    <a:pt x="172" y="81"/>
                  </a:cubicBezTo>
                  <a:cubicBezTo>
                    <a:pt x="172" y="82"/>
                    <a:pt x="171" y="82"/>
                    <a:pt x="170" y="82"/>
                  </a:cubicBezTo>
                  <a:cubicBezTo>
                    <a:pt x="170" y="82"/>
                    <a:pt x="170" y="82"/>
                    <a:pt x="171" y="83"/>
                  </a:cubicBezTo>
                  <a:cubicBezTo>
                    <a:pt x="172" y="84"/>
                    <a:pt x="173" y="85"/>
                    <a:pt x="176" y="85"/>
                  </a:cubicBezTo>
                  <a:cubicBezTo>
                    <a:pt x="174" y="90"/>
                    <a:pt x="177" y="85"/>
                    <a:pt x="179" y="84"/>
                  </a:cubicBezTo>
                  <a:cubicBezTo>
                    <a:pt x="184" y="88"/>
                    <a:pt x="173" y="90"/>
                    <a:pt x="170" y="91"/>
                  </a:cubicBezTo>
                  <a:cubicBezTo>
                    <a:pt x="170" y="91"/>
                    <a:pt x="164" y="95"/>
                    <a:pt x="166" y="91"/>
                  </a:cubicBezTo>
                  <a:cubicBezTo>
                    <a:pt x="166" y="91"/>
                    <a:pt x="166" y="90"/>
                    <a:pt x="167" y="90"/>
                  </a:cubicBezTo>
                  <a:cubicBezTo>
                    <a:pt x="166" y="90"/>
                    <a:pt x="164" y="90"/>
                    <a:pt x="163" y="90"/>
                  </a:cubicBezTo>
                  <a:cubicBezTo>
                    <a:pt x="159" y="91"/>
                    <a:pt x="155" y="92"/>
                    <a:pt x="158" y="96"/>
                  </a:cubicBezTo>
                  <a:cubicBezTo>
                    <a:pt x="158" y="96"/>
                    <a:pt x="158" y="96"/>
                    <a:pt x="157" y="97"/>
                  </a:cubicBezTo>
                  <a:cubicBezTo>
                    <a:pt x="147" y="97"/>
                    <a:pt x="144" y="104"/>
                    <a:pt x="140" y="112"/>
                  </a:cubicBezTo>
                  <a:cubicBezTo>
                    <a:pt x="137" y="116"/>
                    <a:pt x="129" y="116"/>
                    <a:pt x="126" y="121"/>
                  </a:cubicBezTo>
                  <a:cubicBezTo>
                    <a:pt x="127" y="121"/>
                    <a:pt x="127" y="126"/>
                    <a:pt x="126" y="125"/>
                  </a:cubicBezTo>
                  <a:cubicBezTo>
                    <a:pt x="127" y="129"/>
                    <a:pt x="128" y="134"/>
                    <a:pt x="123" y="135"/>
                  </a:cubicBezTo>
                  <a:cubicBezTo>
                    <a:pt x="118" y="133"/>
                    <a:pt x="124" y="119"/>
                    <a:pt x="116" y="123"/>
                  </a:cubicBezTo>
                  <a:cubicBezTo>
                    <a:pt x="116" y="123"/>
                    <a:pt x="114" y="122"/>
                    <a:pt x="114" y="122"/>
                  </a:cubicBezTo>
                  <a:cubicBezTo>
                    <a:pt x="113" y="121"/>
                    <a:pt x="107" y="123"/>
                    <a:pt x="106" y="123"/>
                  </a:cubicBezTo>
                  <a:cubicBezTo>
                    <a:pt x="106" y="124"/>
                    <a:pt x="107" y="124"/>
                    <a:pt x="107" y="125"/>
                  </a:cubicBezTo>
                  <a:cubicBezTo>
                    <a:pt x="105" y="126"/>
                    <a:pt x="97" y="122"/>
                    <a:pt x="95" y="123"/>
                  </a:cubicBezTo>
                  <a:cubicBezTo>
                    <a:pt x="95" y="123"/>
                    <a:pt x="92" y="125"/>
                    <a:pt x="91" y="125"/>
                  </a:cubicBezTo>
                  <a:cubicBezTo>
                    <a:pt x="91" y="125"/>
                    <a:pt x="89" y="127"/>
                    <a:pt x="88" y="127"/>
                  </a:cubicBezTo>
                  <a:cubicBezTo>
                    <a:pt x="87" y="127"/>
                    <a:pt x="87" y="128"/>
                    <a:pt x="85" y="130"/>
                  </a:cubicBezTo>
                  <a:cubicBezTo>
                    <a:pt x="86" y="137"/>
                    <a:pt x="80" y="139"/>
                    <a:pt x="84" y="146"/>
                  </a:cubicBezTo>
                  <a:cubicBezTo>
                    <a:pt x="85" y="147"/>
                    <a:pt x="86" y="153"/>
                    <a:pt x="89" y="151"/>
                  </a:cubicBezTo>
                  <a:cubicBezTo>
                    <a:pt x="91" y="152"/>
                    <a:pt x="96" y="150"/>
                    <a:pt x="97" y="148"/>
                  </a:cubicBezTo>
                  <a:cubicBezTo>
                    <a:pt x="98" y="139"/>
                    <a:pt x="112" y="143"/>
                    <a:pt x="106" y="146"/>
                  </a:cubicBezTo>
                  <a:cubicBezTo>
                    <a:pt x="104" y="148"/>
                    <a:pt x="102" y="156"/>
                    <a:pt x="101" y="158"/>
                  </a:cubicBezTo>
                  <a:cubicBezTo>
                    <a:pt x="104" y="159"/>
                    <a:pt x="111" y="156"/>
                    <a:pt x="114" y="160"/>
                  </a:cubicBezTo>
                  <a:cubicBezTo>
                    <a:pt x="116" y="162"/>
                    <a:pt x="111" y="169"/>
                    <a:pt x="112" y="172"/>
                  </a:cubicBezTo>
                  <a:cubicBezTo>
                    <a:pt x="113" y="173"/>
                    <a:pt x="116" y="179"/>
                    <a:pt x="118" y="178"/>
                  </a:cubicBezTo>
                  <a:cubicBezTo>
                    <a:pt x="120" y="178"/>
                    <a:pt x="123" y="173"/>
                    <a:pt x="126" y="177"/>
                  </a:cubicBezTo>
                  <a:cubicBezTo>
                    <a:pt x="126" y="178"/>
                    <a:pt x="127" y="178"/>
                    <a:pt x="128" y="179"/>
                  </a:cubicBezTo>
                  <a:cubicBezTo>
                    <a:pt x="129" y="178"/>
                    <a:pt x="131" y="176"/>
                    <a:pt x="132" y="175"/>
                  </a:cubicBezTo>
                  <a:cubicBezTo>
                    <a:pt x="132" y="175"/>
                    <a:pt x="132" y="173"/>
                    <a:pt x="132" y="173"/>
                  </a:cubicBezTo>
                  <a:cubicBezTo>
                    <a:pt x="133" y="171"/>
                    <a:pt x="136" y="173"/>
                    <a:pt x="138" y="171"/>
                  </a:cubicBezTo>
                  <a:cubicBezTo>
                    <a:pt x="140" y="169"/>
                    <a:pt x="145" y="167"/>
                    <a:pt x="141" y="170"/>
                  </a:cubicBezTo>
                  <a:cubicBezTo>
                    <a:pt x="141" y="170"/>
                    <a:pt x="141" y="171"/>
                    <a:pt x="141" y="171"/>
                  </a:cubicBezTo>
                  <a:cubicBezTo>
                    <a:pt x="143" y="171"/>
                    <a:pt x="144" y="171"/>
                    <a:pt x="146" y="170"/>
                  </a:cubicBezTo>
                  <a:cubicBezTo>
                    <a:pt x="145" y="170"/>
                    <a:pt x="145" y="170"/>
                    <a:pt x="145" y="169"/>
                  </a:cubicBezTo>
                  <a:cubicBezTo>
                    <a:pt x="145" y="170"/>
                    <a:pt x="155" y="173"/>
                    <a:pt x="156" y="173"/>
                  </a:cubicBezTo>
                  <a:cubicBezTo>
                    <a:pt x="157" y="174"/>
                    <a:pt x="158" y="174"/>
                    <a:pt x="159" y="174"/>
                  </a:cubicBezTo>
                  <a:cubicBezTo>
                    <a:pt x="163" y="172"/>
                    <a:pt x="163" y="174"/>
                    <a:pt x="166" y="175"/>
                  </a:cubicBezTo>
                  <a:cubicBezTo>
                    <a:pt x="166" y="173"/>
                    <a:pt x="166" y="172"/>
                    <a:pt x="168" y="172"/>
                  </a:cubicBezTo>
                  <a:cubicBezTo>
                    <a:pt x="169" y="172"/>
                    <a:pt x="168" y="175"/>
                    <a:pt x="166" y="175"/>
                  </a:cubicBezTo>
                  <a:cubicBezTo>
                    <a:pt x="173" y="177"/>
                    <a:pt x="173" y="186"/>
                    <a:pt x="181" y="186"/>
                  </a:cubicBezTo>
                  <a:cubicBezTo>
                    <a:pt x="183" y="187"/>
                    <a:pt x="187" y="187"/>
                    <a:pt x="190" y="189"/>
                  </a:cubicBezTo>
                  <a:cubicBezTo>
                    <a:pt x="191" y="190"/>
                    <a:pt x="198" y="205"/>
                    <a:pt x="198" y="205"/>
                  </a:cubicBezTo>
                  <a:cubicBezTo>
                    <a:pt x="203" y="205"/>
                    <a:pt x="205" y="204"/>
                    <a:pt x="208" y="208"/>
                  </a:cubicBezTo>
                  <a:cubicBezTo>
                    <a:pt x="211" y="211"/>
                    <a:pt x="218" y="210"/>
                    <a:pt x="221" y="211"/>
                  </a:cubicBezTo>
                  <a:cubicBezTo>
                    <a:pt x="223" y="212"/>
                    <a:pt x="230" y="217"/>
                    <a:pt x="232" y="219"/>
                  </a:cubicBezTo>
                  <a:cubicBezTo>
                    <a:pt x="232" y="219"/>
                    <a:pt x="232" y="219"/>
                    <a:pt x="232" y="219"/>
                  </a:cubicBezTo>
                  <a:cubicBezTo>
                    <a:pt x="232" y="219"/>
                    <a:pt x="232" y="219"/>
                    <a:pt x="232" y="219"/>
                  </a:cubicBezTo>
                  <a:cubicBezTo>
                    <a:pt x="232" y="219"/>
                    <a:pt x="232" y="219"/>
                    <a:pt x="232" y="219"/>
                  </a:cubicBezTo>
                  <a:cubicBezTo>
                    <a:pt x="234" y="225"/>
                    <a:pt x="231" y="230"/>
                    <a:pt x="227" y="23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1" name="Freeform 177"/>
            <p:cNvSpPr>
              <a:spLocks/>
            </p:cNvSpPr>
            <p:nvPr/>
          </p:nvSpPr>
          <p:spPr bwMode="auto">
            <a:xfrm>
              <a:off x="2941638" y="4779963"/>
              <a:ext cx="6350" cy="4763"/>
            </a:xfrm>
            <a:custGeom>
              <a:avLst/>
              <a:gdLst>
                <a:gd name="T0" fmla="*/ 0 w 7"/>
                <a:gd name="T1" fmla="*/ 1 h 7"/>
                <a:gd name="T2" fmla="*/ 1 w 7"/>
                <a:gd name="T3" fmla="*/ 7 h 7"/>
                <a:gd name="T4" fmla="*/ 7 w 7"/>
                <a:gd name="T5" fmla="*/ 4 h 7"/>
                <a:gd name="T6" fmla="*/ 7 w 7"/>
                <a:gd name="T7" fmla="*/ 4 h 7"/>
                <a:gd name="T8" fmla="*/ 7 w 7"/>
                <a:gd name="T9" fmla="*/ 3 h 7"/>
                <a:gd name="T10" fmla="*/ 7 w 7"/>
                <a:gd name="T11" fmla="*/ 3 h 7"/>
                <a:gd name="T12" fmla="*/ 0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1"/>
                  </a:moveTo>
                  <a:cubicBezTo>
                    <a:pt x="0" y="1"/>
                    <a:pt x="2" y="7"/>
                    <a:pt x="1" y="7"/>
                  </a:cubicBezTo>
                  <a:cubicBezTo>
                    <a:pt x="5" y="6"/>
                    <a:pt x="3" y="4"/>
                    <a:pt x="7" y="4"/>
                  </a:cubicBezTo>
                  <a:cubicBezTo>
                    <a:pt x="7" y="4"/>
                    <a:pt x="7" y="4"/>
                    <a:pt x="7" y="4"/>
                  </a:cubicBezTo>
                  <a:cubicBezTo>
                    <a:pt x="7" y="4"/>
                    <a:pt x="7" y="4"/>
                    <a:pt x="7" y="3"/>
                  </a:cubicBezTo>
                  <a:cubicBezTo>
                    <a:pt x="7" y="3"/>
                    <a:pt x="7" y="3"/>
                    <a:pt x="7" y="3"/>
                  </a:cubicBezTo>
                  <a:cubicBezTo>
                    <a:pt x="6" y="1"/>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2" name="Freeform 178"/>
            <p:cNvSpPr>
              <a:spLocks/>
            </p:cNvSpPr>
            <p:nvPr/>
          </p:nvSpPr>
          <p:spPr bwMode="auto">
            <a:xfrm>
              <a:off x="2932113" y="4775200"/>
              <a:ext cx="9525" cy="4763"/>
            </a:xfrm>
            <a:custGeom>
              <a:avLst/>
              <a:gdLst>
                <a:gd name="T0" fmla="*/ 0 w 13"/>
                <a:gd name="T1" fmla="*/ 4 h 6"/>
                <a:gd name="T2" fmla="*/ 12 w 13"/>
                <a:gd name="T3" fmla="*/ 6 h 6"/>
                <a:gd name="T4" fmla="*/ 8 w 13"/>
                <a:gd name="T5" fmla="*/ 0 h 6"/>
                <a:gd name="T6" fmla="*/ 0 w 13"/>
                <a:gd name="T7" fmla="*/ 4 h 6"/>
              </a:gdLst>
              <a:ahLst/>
              <a:cxnLst>
                <a:cxn ang="0">
                  <a:pos x="T0" y="T1"/>
                </a:cxn>
                <a:cxn ang="0">
                  <a:pos x="T2" y="T3"/>
                </a:cxn>
                <a:cxn ang="0">
                  <a:pos x="T4" y="T5"/>
                </a:cxn>
                <a:cxn ang="0">
                  <a:pos x="T6" y="T7"/>
                </a:cxn>
              </a:cxnLst>
              <a:rect l="0" t="0" r="r" b="b"/>
              <a:pathLst>
                <a:path w="13" h="6">
                  <a:moveTo>
                    <a:pt x="0" y="4"/>
                  </a:moveTo>
                  <a:cubicBezTo>
                    <a:pt x="4" y="5"/>
                    <a:pt x="9" y="1"/>
                    <a:pt x="12" y="6"/>
                  </a:cubicBezTo>
                  <a:cubicBezTo>
                    <a:pt x="13" y="3"/>
                    <a:pt x="11" y="0"/>
                    <a:pt x="8" y="0"/>
                  </a:cubicBezTo>
                  <a:cubicBezTo>
                    <a:pt x="5" y="1"/>
                    <a:pt x="2" y="3"/>
                    <a:pt x="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3" name="Freeform 179"/>
            <p:cNvSpPr>
              <a:spLocks/>
            </p:cNvSpPr>
            <p:nvPr/>
          </p:nvSpPr>
          <p:spPr bwMode="auto">
            <a:xfrm>
              <a:off x="2962275" y="4968875"/>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4" name="Freeform 180"/>
            <p:cNvSpPr>
              <a:spLocks/>
            </p:cNvSpPr>
            <p:nvPr/>
          </p:nvSpPr>
          <p:spPr bwMode="auto">
            <a:xfrm>
              <a:off x="2882900" y="4819650"/>
              <a:ext cx="1588" cy="3175"/>
            </a:xfrm>
            <a:custGeom>
              <a:avLst/>
              <a:gdLst>
                <a:gd name="T0" fmla="*/ 0 w 2"/>
                <a:gd name="T1" fmla="*/ 0 h 3"/>
                <a:gd name="T2" fmla="*/ 0 w 2"/>
                <a:gd name="T3" fmla="*/ 0 h 3"/>
              </a:gdLst>
              <a:ahLst/>
              <a:cxnLst>
                <a:cxn ang="0">
                  <a:pos x="T0" y="T1"/>
                </a:cxn>
                <a:cxn ang="0">
                  <a:pos x="T2" y="T3"/>
                </a:cxn>
              </a:cxnLst>
              <a:rect l="0" t="0" r="r" b="b"/>
              <a:pathLst>
                <a:path w="2" h="3">
                  <a:moveTo>
                    <a:pt x="0" y="0"/>
                  </a:moveTo>
                  <a:cubicBezTo>
                    <a:pt x="1" y="1"/>
                    <a:pt x="2" y="3"/>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5" name="Freeform 181"/>
            <p:cNvSpPr>
              <a:spLocks/>
            </p:cNvSpPr>
            <p:nvPr/>
          </p:nvSpPr>
          <p:spPr bwMode="auto">
            <a:xfrm>
              <a:off x="3019425" y="4883150"/>
              <a:ext cx="0"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6" name="Freeform 182"/>
            <p:cNvSpPr>
              <a:spLocks/>
            </p:cNvSpPr>
            <p:nvPr/>
          </p:nvSpPr>
          <p:spPr bwMode="auto">
            <a:xfrm>
              <a:off x="2946400" y="4781550"/>
              <a:ext cx="1588" cy="1588"/>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7" name="Freeform 183"/>
            <p:cNvSpPr>
              <a:spLocks/>
            </p:cNvSpPr>
            <p:nvPr/>
          </p:nvSpPr>
          <p:spPr bwMode="auto">
            <a:xfrm>
              <a:off x="3373438" y="4960938"/>
              <a:ext cx="20638" cy="14288"/>
            </a:xfrm>
            <a:custGeom>
              <a:avLst/>
              <a:gdLst>
                <a:gd name="T0" fmla="*/ 21 w 28"/>
                <a:gd name="T1" fmla="*/ 3 h 18"/>
                <a:gd name="T2" fmla="*/ 8 w 28"/>
                <a:gd name="T3" fmla="*/ 12 h 18"/>
                <a:gd name="T4" fmla="*/ 8 w 28"/>
                <a:gd name="T5" fmla="*/ 18 h 18"/>
                <a:gd name="T6" fmla="*/ 18 w 28"/>
                <a:gd name="T7" fmla="*/ 11 h 18"/>
                <a:gd name="T8" fmla="*/ 19 w 28"/>
                <a:gd name="T9" fmla="*/ 11 h 18"/>
                <a:gd name="T10" fmla="*/ 28 w 28"/>
                <a:gd name="T11" fmla="*/ 2 h 18"/>
                <a:gd name="T12" fmla="*/ 21 w 2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28" h="18">
                  <a:moveTo>
                    <a:pt x="21" y="3"/>
                  </a:moveTo>
                  <a:cubicBezTo>
                    <a:pt x="18" y="6"/>
                    <a:pt x="10" y="9"/>
                    <a:pt x="8" y="12"/>
                  </a:cubicBezTo>
                  <a:cubicBezTo>
                    <a:pt x="5" y="14"/>
                    <a:pt x="0" y="18"/>
                    <a:pt x="8" y="18"/>
                  </a:cubicBezTo>
                  <a:cubicBezTo>
                    <a:pt x="12" y="18"/>
                    <a:pt x="15" y="13"/>
                    <a:pt x="18" y="11"/>
                  </a:cubicBezTo>
                  <a:cubicBezTo>
                    <a:pt x="26" y="1"/>
                    <a:pt x="18" y="11"/>
                    <a:pt x="19" y="11"/>
                  </a:cubicBezTo>
                  <a:cubicBezTo>
                    <a:pt x="22" y="8"/>
                    <a:pt x="26" y="7"/>
                    <a:pt x="28" y="2"/>
                  </a:cubicBezTo>
                  <a:cubicBezTo>
                    <a:pt x="26" y="0"/>
                    <a:pt x="22" y="1"/>
                    <a:pt x="21"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8" name="Freeform 184"/>
            <p:cNvSpPr>
              <a:spLocks/>
            </p:cNvSpPr>
            <p:nvPr/>
          </p:nvSpPr>
          <p:spPr bwMode="auto">
            <a:xfrm>
              <a:off x="3400425" y="4951413"/>
              <a:ext cx="0" cy="1588"/>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9" name="Freeform 185"/>
            <p:cNvSpPr>
              <a:spLocks/>
            </p:cNvSpPr>
            <p:nvPr/>
          </p:nvSpPr>
          <p:spPr bwMode="auto">
            <a:xfrm>
              <a:off x="3400425" y="4949825"/>
              <a:ext cx="0" cy="3175"/>
            </a:xfrm>
            <a:custGeom>
              <a:avLst/>
              <a:gdLst>
                <a:gd name="T0" fmla="*/ 0 w 1"/>
                <a:gd name="T1" fmla="*/ 3 h 3"/>
                <a:gd name="T2" fmla="*/ 1 w 1"/>
                <a:gd name="T3" fmla="*/ 2 h 3"/>
                <a:gd name="T4" fmla="*/ 0 w 1"/>
                <a:gd name="T5" fmla="*/ 3 h 3"/>
              </a:gdLst>
              <a:ahLst/>
              <a:cxnLst>
                <a:cxn ang="0">
                  <a:pos x="T0" y="T1"/>
                </a:cxn>
                <a:cxn ang="0">
                  <a:pos x="T2" y="T3"/>
                </a:cxn>
                <a:cxn ang="0">
                  <a:pos x="T4" y="T5"/>
                </a:cxn>
              </a:cxnLst>
              <a:rect l="0" t="0" r="r" b="b"/>
              <a:pathLst>
                <a:path w="1" h="3">
                  <a:moveTo>
                    <a:pt x="0" y="3"/>
                  </a:moveTo>
                  <a:cubicBezTo>
                    <a:pt x="0" y="2"/>
                    <a:pt x="1" y="2"/>
                    <a:pt x="1" y="2"/>
                  </a:cubicBezTo>
                  <a:cubicBezTo>
                    <a:pt x="0" y="0"/>
                    <a:pt x="0" y="1"/>
                    <a:pt x="0"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0" name="Freeform 186"/>
            <p:cNvSpPr>
              <a:spLocks/>
            </p:cNvSpPr>
            <p:nvPr/>
          </p:nvSpPr>
          <p:spPr bwMode="auto">
            <a:xfrm>
              <a:off x="3394075" y="4946650"/>
              <a:ext cx="12700" cy="19050"/>
            </a:xfrm>
            <a:custGeom>
              <a:avLst/>
              <a:gdLst>
                <a:gd name="T0" fmla="*/ 11 w 15"/>
                <a:gd name="T1" fmla="*/ 11 h 25"/>
                <a:gd name="T2" fmla="*/ 9 w 15"/>
                <a:gd name="T3" fmla="*/ 12 h 25"/>
                <a:gd name="T4" fmla="*/ 7 w 15"/>
                <a:gd name="T5" fmla="*/ 8 h 25"/>
                <a:gd name="T6" fmla="*/ 7 w 15"/>
                <a:gd name="T7" fmla="*/ 8 h 25"/>
                <a:gd name="T8" fmla="*/ 3 w 15"/>
                <a:gd name="T9" fmla="*/ 0 h 25"/>
                <a:gd name="T10" fmla="*/ 3 w 15"/>
                <a:gd name="T11" fmla="*/ 4 h 25"/>
                <a:gd name="T12" fmla="*/ 1 w 15"/>
                <a:gd name="T13" fmla="*/ 16 h 25"/>
                <a:gd name="T14" fmla="*/ 2 w 15"/>
                <a:gd name="T15" fmla="*/ 20 h 25"/>
                <a:gd name="T16" fmla="*/ 0 w 15"/>
                <a:gd name="T17" fmla="*/ 23 h 25"/>
                <a:gd name="T18" fmla="*/ 9 w 15"/>
                <a:gd name="T19" fmla="*/ 16 h 25"/>
                <a:gd name="T20" fmla="*/ 13 w 15"/>
                <a:gd name="T21" fmla="*/ 11 h 25"/>
                <a:gd name="T22" fmla="*/ 11 w 15"/>
                <a:gd name="T2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5">
                  <a:moveTo>
                    <a:pt x="11" y="11"/>
                  </a:moveTo>
                  <a:cubicBezTo>
                    <a:pt x="9" y="11"/>
                    <a:pt x="8" y="11"/>
                    <a:pt x="9" y="12"/>
                  </a:cubicBezTo>
                  <a:cubicBezTo>
                    <a:pt x="10" y="16"/>
                    <a:pt x="8" y="10"/>
                    <a:pt x="7" y="8"/>
                  </a:cubicBezTo>
                  <a:cubicBezTo>
                    <a:pt x="7" y="8"/>
                    <a:pt x="7" y="8"/>
                    <a:pt x="7" y="8"/>
                  </a:cubicBezTo>
                  <a:cubicBezTo>
                    <a:pt x="6" y="5"/>
                    <a:pt x="7" y="2"/>
                    <a:pt x="3" y="0"/>
                  </a:cubicBezTo>
                  <a:cubicBezTo>
                    <a:pt x="3" y="0"/>
                    <a:pt x="4" y="4"/>
                    <a:pt x="3" y="4"/>
                  </a:cubicBezTo>
                  <a:cubicBezTo>
                    <a:pt x="8" y="9"/>
                    <a:pt x="3" y="13"/>
                    <a:pt x="1" y="16"/>
                  </a:cubicBezTo>
                  <a:cubicBezTo>
                    <a:pt x="1" y="17"/>
                    <a:pt x="2" y="19"/>
                    <a:pt x="2" y="20"/>
                  </a:cubicBezTo>
                  <a:cubicBezTo>
                    <a:pt x="1" y="21"/>
                    <a:pt x="1" y="22"/>
                    <a:pt x="0" y="23"/>
                  </a:cubicBezTo>
                  <a:cubicBezTo>
                    <a:pt x="3" y="25"/>
                    <a:pt x="8" y="19"/>
                    <a:pt x="9" y="16"/>
                  </a:cubicBezTo>
                  <a:cubicBezTo>
                    <a:pt x="9" y="16"/>
                    <a:pt x="15" y="13"/>
                    <a:pt x="13" y="11"/>
                  </a:cubicBezTo>
                  <a:cubicBezTo>
                    <a:pt x="12" y="11"/>
                    <a:pt x="12" y="11"/>
                    <a:pt x="11" y="1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1" name="Freeform 187"/>
            <p:cNvSpPr>
              <a:spLocks/>
            </p:cNvSpPr>
            <p:nvPr/>
          </p:nvSpPr>
          <p:spPr bwMode="auto">
            <a:xfrm>
              <a:off x="3375025" y="4975225"/>
              <a:ext cx="3175" cy="0"/>
            </a:xfrm>
            <a:custGeom>
              <a:avLst/>
              <a:gdLst>
                <a:gd name="T0" fmla="*/ 2 w 3"/>
                <a:gd name="T1" fmla="*/ 0 h 1"/>
                <a:gd name="T2" fmla="*/ 0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0" y="1"/>
                  </a:cubicBezTo>
                  <a:cubicBezTo>
                    <a:pt x="2" y="1"/>
                    <a:pt x="3" y="0"/>
                    <a:pt x="2"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2" name="Freeform 188"/>
            <p:cNvSpPr>
              <a:spLocks/>
            </p:cNvSpPr>
            <p:nvPr/>
          </p:nvSpPr>
          <p:spPr bwMode="auto">
            <a:xfrm>
              <a:off x="3294063" y="4894263"/>
              <a:ext cx="76200" cy="65088"/>
            </a:xfrm>
            <a:custGeom>
              <a:avLst/>
              <a:gdLst>
                <a:gd name="T0" fmla="*/ 97 w 99"/>
                <a:gd name="T1" fmla="*/ 40 h 85"/>
                <a:gd name="T2" fmla="*/ 97 w 99"/>
                <a:gd name="T3" fmla="*/ 40 h 85"/>
                <a:gd name="T4" fmla="*/ 96 w 99"/>
                <a:gd name="T5" fmla="*/ 41 h 85"/>
                <a:gd name="T6" fmla="*/ 93 w 99"/>
                <a:gd name="T7" fmla="*/ 36 h 85"/>
                <a:gd name="T8" fmla="*/ 92 w 99"/>
                <a:gd name="T9" fmla="*/ 33 h 85"/>
                <a:gd name="T10" fmla="*/ 91 w 99"/>
                <a:gd name="T11" fmla="*/ 33 h 85"/>
                <a:gd name="T12" fmla="*/ 90 w 99"/>
                <a:gd name="T13" fmla="*/ 27 h 85"/>
                <a:gd name="T14" fmla="*/ 81 w 99"/>
                <a:gd name="T15" fmla="*/ 11 h 85"/>
                <a:gd name="T16" fmla="*/ 78 w 99"/>
                <a:gd name="T17" fmla="*/ 1 h 85"/>
                <a:gd name="T18" fmla="*/ 74 w 99"/>
                <a:gd name="T19" fmla="*/ 16 h 85"/>
                <a:gd name="T20" fmla="*/ 69 w 99"/>
                <a:gd name="T21" fmla="*/ 19 h 85"/>
                <a:gd name="T22" fmla="*/ 62 w 99"/>
                <a:gd name="T23" fmla="*/ 14 h 85"/>
                <a:gd name="T24" fmla="*/ 61 w 99"/>
                <a:gd name="T25" fmla="*/ 10 h 85"/>
                <a:gd name="T26" fmla="*/ 63 w 99"/>
                <a:gd name="T27" fmla="*/ 9 h 85"/>
                <a:gd name="T28" fmla="*/ 64 w 99"/>
                <a:gd name="T29" fmla="*/ 11 h 85"/>
                <a:gd name="T30" fmla="*/ 63 w 99"/>
                <a:gd name="T31" fmla="*/ 9 h 85"/>
                <a:gd name="T32" fmla="*/ 63 w 99"/>
                <a:gd name="T33" fmla="*/ 5 h 85"/>
                <a:gd name="T34" fmla="*/ 54 w 99"/>
                <a:gd name="T35" fmla="*/ 2 h 85"/>
                <a:gd name="T36" fmla="*/ 52 w 99"/>
                <a:gd name="T37" fmla="*/ 2 h 85"/>
                <a:gd name="T38" fmla="*/ 53 w 99"/>
                <a:gd name="T39" fmla="*/ 4 h 85"/>
                <a:gd name="T40" fmla="*/ 46 w 99"/>
                <a:gd name="T41" fmla="*/ 12 h 85"/>
                <a:gd name="T42" fmla="*/ 42 w 99"/>
                <a:gd name="T43" fmla="*/ 12 h 85"/>
                <a:gd name="T44" fmla="*/ 34 w 99"/>
                <a:gd name="T45" fmla="*/ 13 h 85"/>
                <a:gd name="T46" fmla="*/ 29 w 99"/>
                <a:gd name="T47" fmla="*/ 19 h 85"/>
                <a:gd name="T48" fmla="*/ 29 w 99"/>
                <a:gd name="T49" fmla="*/ 17 h 85"/>
                <a:gd name="T50" fmla="*/ 23 w 99"/>
                <a:gd name="T51" fmla="*/ 25 h 85"/>
                <a:gd name="T52" fmla="*/ 11 w 99"/>
                <a:gd name="T53" fmla="*/ 29 h 85"/>
                <a:gd name="T54" fmla="*/ 2 w 99"/>
                <a:gd name="T55" fmla="*/ 43 h 85"/>
                <a:gd name="T56" fmla="*/ 0 w 99"/>
                <a:gd name="T57" fmla="*/ 42 h 85"/>
                <a:gd name="T58" fmla="*/ 2 w 99"/>
                <a:gd name="T59" fmla="*/ 64 h 85"/>
                <a:gd name="T60" fmla="*/ 12 w 99"/>
                <a:gd name="T61" fmla="*/ 68 h 85"/>
                <a:gd name="T62" fmla="*/ 24 w 99"/>
                <a:gd name="T63" fmla="*/ 63 h 85"/>
                <a:gd name="T64" fmla="*/ 40 w 99"/>
                <a:gd name="T65" fmla="*/ 59 h 85"/>
                <a:gd name="T66" fmla="*/ 44 w 99"/>
                <a:gd name="T67" fmla="*/ 62 h 85"/>
                <a:gd name="T68" fmla="*/ 46 w 99"/>
                <a:gd name="T69" fmla="*/ 67 h 85"/>
                <a:gd name="T70" fmla="*/ 54 w 99"/>
                <a:gd name="T71" fmla="*/ 65 h 85"/>
                <a:gd name="T72" fmla="*/ 49 w 99"/>
                <a:gd name="T73" fmla="*/ 71 h 85"/>
                <a:gd name="T74" fmla="*/ 53 w 99"/>
                <a:gd name="T75" fmla="*/ 70 h 85"/>
                <a:gd name="T76" fmla="*/ 52 w 99"/>
                <a:gd name="T77" fmla="*/ 73 h 85"/>
                <a:gd name="T78" fmla="*/ 55 w 99"/>
                <a:gd name="T79" fmla="*/ 76 h 85"/>
                <a:gd name="T80" fmla="*/ 57 w 99"/>
                <a:gd name="T81" fmla="*/ 81 h 85"/>
                <a:gd name="T82" fmla="*/ 65 w 99"/>
                <a:gd name="T83" fmla="*/ 82 h 85"/>
                <a:gd name="T84" fmla="*/ 72 w 99"/>
                <a:gd name="T85" fmla="*/ 82 h 85"/>
                <a:gd name="T86" fmla="*/ 80 w 99"/>
                <a:gd name="T87" fmla="*/ 79 h 85"/>
                <a:gd name="T88" fmla="*/ 91 w 99"/>
                <a:gd name="T89" fmla="*/ 62 h 85"/>
                <a:gd name="T90" fmla="*/ 98 w 99"/>
                <a:gd name="T91" fmla="*/ 40 h 85"/>
                <a:gd name="T92" fmla="*/ 97 w 99"/>
                <a:gd name="T93"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 h="85">
                  <a:moveTo>
                    <a:pt x="97" y="40"/>
                  </a:moveTo>
                  <a:cubicBezTo>
                    <a:pt x="97" y="40"/>
                    <a:pt x="97" y="40"/>
                    <a:pt x="97" y="40"/>
                  </a:cubicBezTo>
                  <a:cubicBezTo>
                    <a:pt x="97" y="40"/>
                    <a:pt x="97" y="41"/>
                    <a:pt x="96" y="41"/>
                  </a:cubicBezTo>
                  <a:cubicBezTo>
                    <a:pt x="95" y="40"/>
                    <a:pt x="94" y="38"/>
                    <a:pt x="93" y="36"/>
                  </a:cubicBezTo>
                  <a:cubicBezTo>
                    <a:pt x="92" y="35"/>
                    <a:pt x="93" y="34"/>
                    <a:pt x="92" y="33"/>
                  </a:cubicBezTo>
                  <a:cubicBezTo>
                    <a:pt x="91" y="32"/>
                    <a:pt x="91" y="33"/>
                    <a:pt x="91" y="33"/>
                  </a:cubicBezTo>
                  <a:cubicBezTo>
                    <a:pt x="90" y="32"/>
                    <a:pt x="91" y="28"/>
                    <a:pt x="90" y="27"/>
                  </a:cubicBezTo>
                  <a:cubicBezTo>
                    <a:pt x="84" y="30"/>
                    <a:pt x="85" y="11"/>
                    <a:pt x="81" y="11"/>
                  </a:cubicBezTo>
                  <a:cubicBezTo>
                    <a:pt x="79" y="11"/>
                    <a:pt x="81" y="0"/>
                    <a:pt x="78" y="1"/>
                  </a:cubicBezTo>
                  <a:cubicBezTo>
                    <a:pt x="75" y="1"/>
                    <a:pt x="75" y="14"/>
                    <a:pt x="74" y="16"/>
                  </a:cubicBezTo>
                  <a:cubicBezTo>
                    <a:pt x="73" y="17"/>
                    <a:pt x="71" y="22"/>
                    <a:pt x="69" y="19"/>
                  </a:cubicBezTo>
                  <a:cubicBezTo>
                    <a:pt x="68" y="19"/>
                    <a:pt x="63" y="15"/>
                    <a:pt x="62" y="14"/>
                  </a:cubicBezTo>
                  <a:cubicBezTo>
                    <a:pt x="61" y="12"/>
                    <a:pt x="61" y="12"/>
                    <a:pt x="61" y="10"/>
                  </a:cubicBezTo>
                  <a:cubicBezTo>
                    <a:pt x="62" y="10"/>
                    <a:pt x="62" y="10"/>
                    <a:pt x="63" y="9"/>
                  </a:cubicBezTo>
                  <a:cubicBezTo>
                    <a:pt x="63" y="10"/>
                    <a:pt x="63" y="12"/>
                    <a:pt x="64" y="11"/>
                  </a:cubicBezTo>
                  <a:cubicBezTo>
                    <a:pt x="64" y="10"/>
                    <a:pt x="64" y="9"/>
                    <a:pt x="63" y="9"/>
                  </a:cubicBezTo>
                  <a:cubicBezTo>
                    <a:pt x="65" y="6"/>
                    <a:pt x="63" y="5"/>
                    <a:pt x="63" y="5"/>
                  </a:cubicBezTo>
                  <a:cubicBezTo>
                    <a:pt x="60" y="4"/>
                    <a:pt x="57" y="4"/>
                    <a:pt x="54" y="2"/>
                  </a:cubicBezTo>
                  <a:cubicBezTo>
                    <a:pt x="53" y="2"/>
                    <a:pt x="53" y="2"/>
                    <a:pt x="52" y="2"/>
                  </a:cubicBezTo>
                  <a:cubicBezTo>
                    <a:pt x="53" y="3"/>
                    <a:pt x="53" y="3"/>
                    <a:pt x="53" y="4"/>
                  </a:cubicBezTo>
                  <a:cubicBezTo>
                    <a:pt x="51" y="7"/>
                    <a:pt x="45" y="6"/>
                    <a:pt x="46" y="12"/>
                  </a:cubicBezTo>
                  <a:cubicBezTo>
                    <a:pt x="45" y="12"/>
                    <a:pt x="42" y="12"/>
                    <a:pt x="42" y="12"/>
                  </a:cubicBezTo>
                  <a:cubicBezTo>
                    <a:pt x="43" y="11"/>
                    <a:pt x="37" y="9"/>
                    <a:pt x="34" y="13"/>
                  </a:cubicBezTo>
                  <a:cubicBezTo>
                    <a:pt x="33" y="14"/>
                    <a:pt x="29" y="19"/>
                    <a:pt x="29" y="19"/>
                  </a:cubicBezTo>
                  <a:cubicBezTo>
                    <a:pt x="29" y="19"/>
                    <a:pt x="30" y="17"/>
                    <a:pt x="29" y="17"/>
                  </a:cubicBezTo>
                  <a:cubicBezTo>
                    <a:pt x="25" y="18"/>
                    <a:pt x="26" y="25"/>
                    <a:pt x="23" y="25"/>
                  </a:cubicBezTo>
                  <a:cubicBezTo>
                    <a:pt x="21" y="25"/>
                    <a:pt x="12" y="28"/>
                    <a:pt x="11" y="29"/>
                  </a:cubicBezTo>
                  <a:cubicBezTo>
                    <a:pt x="3" y="32"/>
                    <a:pt x="3" y="35"/>
                    <a:pt x="2" y="43"/>
                  </a:cubicBezTo>
                  <a:cubicBezTo>
                    <a:pt x="2" y="42"/>
                    <a:pt x="0" y="41"/>
                    <a:pt x="0" y="42"/>
                  </a:cubicBezTo>
                  <a:cubicBezTo>
                    <a:pt x="0" y="49"/>
                    <a:pt x="5" y="57"/>
                    <a:pt x="2" y="64"/>
                  </a:cubicBezTo>
                  <a:cubicBezTo>
                    <a:pt x="1" y="72"/>
                    <a:pt x="7" y="75"/>
                    <a:pt x="12" y="68"/>
                  </a:cubicBezTo>
                  <a:cubicBezTo>
                    <a:pt x="12" y="67"/>
                    <a:pt x="21" y="66"/>
                    <a:pt x="24" y="63"/>
                  </a:cubicBezTo>
                  <a:cubicBezTo>
                    <a:pt x="28" y="61"/>
                    <a:pt x="35" y="59"/>
                    <a:pt x="40" y="59"/>
                  </a:cubicBezTo>
                  <a:cubicBezTo>
                    <a:pt x="41" y="61"/>
                    <a:pt x="42" y="61"/>
                    <a:pt x="44" y="62"/>
                  </a:cubicBezTo>
                  <a:cubicBezTo>
                    <a:pt x="44" y="62"/>
                    <a:pt x="45" y="66"/>
                    <a:pt x="46" y="67"/>
                  </a:cubicBezTo>
                  <a:cubicBezTo>
                    <a:pt x="44" y="73"/>
                    <a:pt x="51" y="68"/>
                    <a:pt x="54" y="65"/>
                  </a:cubicBezTo>
                  <a:cubicBezTo>
                    <a:pt x="53" y="66"/>
                    <a:pt x="50" y="72"/>
                    <a:pt x="49" y="71"/>
                  </a:cubicBezTo>
                  <a:cubicBezTo>
                    <a:pt x="51" y="73"/>
                    <a:pt x="52" y="70"/>
                    <a:pt x="53" y="70"/>
                  </a:cubicBezTo>
                  <a:cubicBezTo>
                    <a:pt x="55" y="70"/>
                    <a:pt x="52" y="72"/>
                    <a:pt x="52" y="73"/>
                  </a:cubicBezTo>
                  <a:cubicBezTo>
                    <a:pt x="53" y="74"/>
                    <a:pt x="58" y="73"/>
                    <a:pt x="55" y="76"/>
                  </a:cubicBezTo>
                  <a:cubicBezTo>
                    <a:pt x="54" y="78"/>
                    <a:pt x="55" y="80"/>
                    <a:pt x="57" y="81"/>
                  </a:cubicBezTo>
                  <a:cubicBezTo>
                    <a:pt x="58" y="82"/>
                    <a:pt x="63" y="84"/>
                    <a:pt x="65" y="82"/>
                  </a:cubicBezTo>
                  <a:cubicBezTo>
                    <a:pt x="68" y="80"/>
                    <a:pt x="69" y="85"/>
                    <a:pt x="72" y="82"/>
                  </a:cubicBezTo>
                  <a:cubicBezTo>
                    <a:pt x="72" y="81"/>
                    <a:pt x="79" y="79"/>
                    <a:pt x="80" y="79"/>
                  </a:cubicBezTo>
                  <a:cubicBezTo>
                    <a:pt x="84" y="74"/>
                    <a:pt x="86" y="66"/>
                    <a:pt x="91" y="62"/>
                  </a:cubicBezTo>
                  <a:cubicBezTo>
                    <a:pt x="93" y="58"/>
                    <a:pt x="99" y="43"/>
                    <a:pt x="98" y="40"/>
                  </a:cubicBezTo>
                  <a:cubicBezTo>
                    <a:pt x="98" y="40"/>
                    <a:pt x="98" y="40"/>
                    <a:pt x="97" y="4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3" name="Freeform 189"/>
            <p:cNvSpPr>
              <a:spLocks/>
            </p:cNvSpPr>
            <p:nvPr/>
          </p:nvSpPr>
          <p:spPr bwMode="auto">
            <a:xfrm>
              <a:off x="3405188" y="4970463"/>
              <a:ext cx="1588" cy="3175"/>
            </a:xfrm>
            <a:custGeom>
              <a:avLst/>
              <a:gdLst>
                <a:gd name="T0" fmla="*/ 1 w 3"/>
                <a:gd name="T1" fmla="*/ 0 h 3"/>
                <a:gd name="T2" fmla="*/ 2 w 3"/>
                <a:gd name="T3" fmla="*/ 1 h 3"/>
                <a:gd name="T4" fmla="*/ 1 w 3"/>
                <a:gd name="T5" fmla="*/ 0 h 3"/>
              </a:gdLst>
              <a:ahLst/>
              <a:cxnLst>
                <a:cxn ang="0">
                  <a:pos x="T0" y="T1"/>
                </a:cxn>
                <a:cxn ang="0">
                  <a:pos x="T2" y="T3"/>
                </a:cxn>
                <a:cxn ang="0">
                  <a:pos x="T4" y="T5"/>
                </a:cxn>
              </a:cxnLst>
              <a:rect l="0" t="0" r="r" b="b"/>
              <a:pathLst>
                <a:path w="3" h="3">
                  <a:moveTo>
                    <a:pt x="1" y="0"/>
                  </a:moveTo>
                  <a:cubicBezTo>
                    <a:pt x="0" y="3"/>
                    <a:pt x="2" y="1"/>
                    <a:pt x="2" y="1"/>
                  </a:cubicBezTo>
                  <a:cubicBezTo>
                    <a:pt x="3" y="0"/>
                    <a:pt x="2"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4" name="Freeform 190"/>
            <p:cNvSpPr>
              <a:spLocks/>
            </p:cNvSpPr>
            <p:nvPr/>
          </p:nvSpPr>
          <p:spPr bwMode="auto">
            <a:xfrm>
              <a:off x="3341688" y="4957763"/>
              <a:ext cx="1588" cy="6350"/>
            </a:xfrm>
            <a:custGeom>
              <a:avLst/>
              <a:gdLst>
                <a:gd name="T0" fmla="*/ 0 w 2"/>
                <a:gd name="T1" fmla="*/ 4 h 8"/>
                <a:gd name="T2" fmla="*/ 0 w 2"/>
                <a:gd name="T3" fmla="*/ 4 h 8"/>
              </a:gdLst>
              <a:ahLst/>
              <a:cxnLst>
                <a:cxn ang="0">
                  <a:pos x="T0" y="T1"/>
                </a:cxn>
                <a:cxn ang="0">
                  <a:pos x="T2" y="T3"/>
                </a:cxn>
              </a:cxnLst>
              <a:rect l="0" t="0" r="r" b="b"/>
              <a:pathLst>
                <a:path w="2" h="8">
                  <a:moveTo>
                    <a:pt x="0" y="4"/>
                  </a:moveTo>
                  <a:cubicBezTo>
                    <a:pt x="0" y="8"/>
                    <a:pt x="2" y="0"/>
                    <a:pt x="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5" name="Freeform 191"/>
            <p:cNvSpPr>
              <a:spLocks/>
            </p:cNvSpPr>
            <p:nvPr/>
          </p:nvSpPr>
          <p:spPr bwMode="auto">
            <a:xfrm>
              <a:off x="3363913" y="4981575"/>
              <a:ext cx="3175" cy="1588"/>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3" y="2"/>
                    <a:pt x="2" y="1"/>
                    <a:pt x="2" y="0"/>
                  </a:cubicBezTo>
                  <a:cubicBezTo>
                    <a:pt x="2" y="0"/>
                    <a:pt x="1" y="1"/>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6" name="Freeform 192"/>
            <p:cNvSpPr>
              <a:spLocks/>
            </p:cNvSpPr>
            <p:nvPr/>
          </p:nvSpPr>
          <p:spPr bwMode="auto">
            <a:xfrm>
              <a:off x="3332163" y="4949825"/>
              <a:ext cx="3175" cy="1588"/>
            </a:xfrm>
            <a:custGeom>
              <a:avLst/>
              <a:gdLst>
                <a:gd name="T0" fmla="*/ 0 w 5"/>
                <a:gd name="T1" fmla="*/ 1 h 3"/>
                <a:gd name="T2" fmla="*/ 0 w 5"/>
                <a:gd name="T3" fmla="*/ 1 h 3"/>
                <a:gd name="T4" fmla="*/ 3 w 5"/>
                <a:gd name="T5" fmla="*/ 1 h 3"/>
                <a:gd name="T6" fmla="*/ 0 w 5"/>
                <a:gd name="T7" fmla="*/ 1 h 3"/>
              </a:gdLst>
              <a:ahLst/>
              <a:cxnLst>
                <a:cxn ang="0">
                  <a:pos x="T0" y="T1"/>
                </a:cxn>
                <a:cxn ang="0">
                  <a:pos x="T2" y="T3"/>
                </a:cxn>
                <a:cxn ang="0">
                  <a:pos x="T4" y="T5"/>
                </a:cxn>
                <a:cxn ang="0">
                  <a:pos x="T6" y="T7"/>
                </a:cxn>
              </a:cxnLst>
              <a:rect l="0" t="0" r="r" b="b"/>
              <a:pathLst>
                <a:path w="5" h="3">
                  <a:moveTo>
                    <a:pt x="0" y="1"/>
                  </a:moveTo>
                  <a:cubicBezTo>
                    <a:pt x="0" y="1"/>
                    <a:pt x="0" y="1"/>
                    <a:pt x="0" y="1"/>
                  </a:cubicBezTo>
                  <a:cubicBezTo>
                    <a:pt x="2" y="2"/>
                    <a:pt x="5" y="3"/>
                    <a:pt x="3" y="1"/>
                  </a:cubicBezTo>
                  <a:cubicBezTo>
                    <a:pt x="2" y="1"/>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7" name="Freeform 193"/>
            <p:cNvSpPr>
              <a:spLocks/>
            </p:cNvSpPr>
            <p:nvPr/>
          </p:nvSpPr>
          <p:spPr bwMode="auto">
            <a:xfrm>
              <a:off x="3338513" y="4962525"/>
              <a:ext cx="11113" cy="12700"/>
            </a:xfrm>
            <a:custGeom>
              <a:avLst/>
              <a:gdLst>
                <a:gd name="T0" fmla="*/ 4 w 13"/>
                <a:gd name="T1" fmla="*/ 1 h 17"/>
                <a:gd name="T2" fmla="*/ 13 w 13"/>
                <a:gd name="T3" fmla="*/ 0 h 17"/>
                <a:gd name="T4" fmla="*/ 13 w 13"/>
                <a:gd name="T5" fmla="*/ 0 h 17"/>
                <a:gd name="T6" fmla="*/ 4 w 13"/>
                <a:gd name="T7" fmla="*/ 1 h 17"/>
              </a:gdLst>
              <a:ahLst/>
              <a:cxnLst>
                <a:cxn ang="0">
                  <a:pos x="T0" y="T1"/>
                </a:cxn>
                <a:cxn ang="0">
                  <a:pos x="T2" y="T3"/>
                </a:cxn>
                <a:cxn ang="0">
                  <a:pos x="T4" y="T5"/>
                </a:cxn>
                <a:cxn ang="0">
                  <a:pos x="T6" y="T7"/>
                </a:cxn>
              </a:cxnLst>
              <a:rect l="0" t="0" r="r" b="b"/>
              <a:pathLst>
                <a:path w="13" h="17">
                  <a:moveTo>
                    <a:pt x="4" y="1"/>
                  </a:moveTo>
                  <a:cubicBezTo>
                    <a:pt x="0" y="17"/>
                    <a:pt x="13" y="2"/>
                    <a:pt x="13" y="0"/>
                  </a:cubicBezTo>
                  <a:cubicBezTo>
                    <a:pt x="13" y="0"/>
                    <a:pt x="13" y="0"/>
                    <a:pt x="13" y="0"/>
                  </a:cubicBezTo>
                  <a:cubicBezTo>
                    <a:pt x="12" y="1"/>
                    <a:pt x="5" y="1"/>
                    <a:pt x="4"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8" name="Freeform 194"/>
            <p:cNvSpPr>
              <a:spLocks/>
            </p:cNvSpPr>
            <p:nvPr/>
          </p:nvSpPr>
          <p:spPr bwMode="auto">
            <a:xfrm>
              <a:off x="3349625" y="4957763"/>
              <a:ext cx="1588" cy="3175"/>
            </a:xfrm>
            <a:custGeom>
              <a:avLst/>
              <a:gdLst>
                <a:gd name="T0" fmla="*/ 0 w 1"/>
                <a:gd name="T1" fmla="*/ 3 h 4"/>
                <a:gd name="T2" fmla="*/ 1 w 1"/>
                <a:gd name="T3" fmla="*/ 4 h 4"/>
                <a:gd name="T4" fmla="*/ 1 w 1"/>
                <a:gd name="T5" fmla="*/ 2 h 4"/>
                <a:gd name="T6" fmla="*/ 0 w 1"/>
                <a:gd name="T7" fmla="*/ 3 h 4"/>
              </a:gdLst>
              <a:ahLst/>
              <a:cxnLst>
                <a:cxn ang="0">
                  <a:pos x="T0" y="T1"/>
                </a:cxn>
                <a:cxn ang="0">
                  <a:pos x="T2" y="T3"/>
                </a:cxn>
                <a:cxn ang="0">
                  <a:pos x="T4" y="T5"/>
                </a:cxn>
                <a:cxn ang="0">
                  <a:pos x="T6" y="T7"/>
                </a:cxn>
              </a:cxnLst>
              <a:rect l="0" t="0" r="r" b="b"/>
              <a:pathLst>
                <a:path w="1" h="4">
                  <a:moveTo>
                    <a:pt x="0" y="3"/>
                  </a:moveTo>
                  <a:cubicBezTo>
                    <a:pt x="0" y="4"/>
                    <a:pt x="0" y="4"/>
                    <a:pt x="1" y="4"/>
                  </a:cubicBezTo>
                  <a:cubicBezTo>
                    <a:pt x="1" y="4"/>
                    <a:pt x="1" y="2"/>
                    <a:pt x="1" y="2"/>
                  </a:cubicBezTo>
                  <a:cubicBezTo>
                    <a:pt x="0" y="0"/>
                    <a:pt x="0" y="3"/>
                    <a:pt x="0"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09" name="Group 208"/>
          <p:cNvGrpSpPr/>
          <p:nvPr/>
        </p:nvGrpSpPr>
        <p:grpSpPr>
          <a:xfrm>
            <a:off x="3065875" y="4235438"/>
            <a:ext cx="426171" cy="426171"/>
            <a:chOff x="3776663" y="4648200"/>
            <a:chExt cx="382588" cy="382588"/>
          </a:xfrm>
          <a:solidFill>
            <a:schemeClr val="tx1"/>
          </a:solidFill>
        </p:grpSpPr>
        <p:sp>
          <p:nvSpPr>
            <p:cNvPr id="210" name="Freeform 195"/>
            <p:cNvSpPr>
              <a:spLocks noEditPoints="1"/>
            </p:cNvSpPr>
            <p:nvPr/>
          </p:nvSpPr>
          <p:spPr bwMode="auto">
            <a:xfrm>
              <a:off x="3776663" y="4648200"/>
              <a:ext cx="382588" cy="382588"/>
            </a:xfrm>
            <a:custGeom>
              <a:avLst/>
              <a:gdLst>
                <a:gd name="T0" fmla="*/ 447 w 498"/>
                <a:gd name="T1" fmla="*/ 0 h 498"/>
                <a:gd name="T2" fmla="*/ 51 w 498"/>
                <a:gd name="T3" fmla="*/ 0 h 498"/>
                <a:gd name="T4" fmla="*/ 0 w 498"/>
                <a:gd name="T5" fmla="*/ 51 h 498"/>
                <a:gd name="T6" fmla="*/ 0 w 498"/>
                <a:gd name="T7" fmla="*/ 447 h 498"/>
                <a:gd name="T8" fmla="*/ 51 w 498"/>
                <a:gd name="T9" fmla="*/ 498 h 498"/>
                <a:gd name="T10" fmla="*/ 447 w 498"/>
                <a:gd name="T11" fmla="*/ 498 h 498"/>
                <a:gd name="T12" fmla="*/ 498 w 498"/>
                <a:gd name="T13" fmla="*/ 447 h 498"/>
                <a:gd name="T14" fmla="*/ 498 w 498"/>
                <a:gd name="T15" fmla="*/ 51 h 498"/>
                <a:gd name="T16" fmla="*/ 447 w 498"/>
                <a:gd name="T17" fmla="*/ 0 h 498"/>
                <a:gd name="T18" fmla="*/ 472 w 498"/>
                <a:gd name="T19" fmla="*/ 453 h 498"/>
                <a:gd name="T20" fmla="*/ 452 w 498"/>
                <a:gd name="T21" fmla="*/ 472 h 498"/>
                <a:gd name="T22" fmla="*/ 45 w 498"/>
                <a:gd name="T23" fmla="*/ 472 h 498"/>
                <a:gd name="T24" fmla="*/ 25 w 498"/>
                <a:gd name="T25" fmla="*/ 453 h 498"/>
                <a:gd name="T26" fmla="*/ 25 w 498"/>
                <a:gd name="T27" fmla="*/ 45 h 498"/>
                <a:gd name="T28" fmla="*/ 45 w 498"/>
                <a:gd name="T29" fmla="*/ 26 h 498"/>
                <a:gd name="T30" fmla="*/ 452 w 498"/>
                <a:gd name="T31" fmla="*/ 26 h 498"/>
                <a:gd name="T32" fmla="*/ 472 w 498"/>
                <a:gd name="T33" fmla="*/ 45 h 498"/>
                <a:gd name="T34" fmla="*/ 472 w 498"/>
                <a:gd name="T35" fmla="*/ 45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8" h="498">
                  <a:moveTo>
                    <a:pt x="447" y="0"/>
                  </a:moveTo>
                  <a:cubicBezTo>
                    <a:pt x="51" y="0"/>
                    <a:pt x="51" y="0"/>
                    <a:pt x="51" y="0"/>
                  </a:cubicBezTo>
                  <a:cubicBezTo>
                    <a:pt x="23" y="0"/>
                    <a:pt x="0" y="23"/>
                    <a:pt x="0" y="51"/>
                  </a:cubicBezTo>
                  <a:cubicBezTo>
                    <a:pt x="0" y="447"/>
                    <a:pt x="0" y="447"/>
                    <a:pt x="0" y="447"/>
                  </a:cubicBezTo>
                  <a:cubicBezTo>
                    <a:pt x="0" y="475"/>
                    <a:pt x="23" y="498"/>
                    <a:pt x="51" y="498"/>
                  </a:cubicBezTo>
                  <a:cubicBezTo>
                    <a:pt x="447" y="498"/>
                    <a:pt x="447" y="498"/>
                    <a:pt x="447" y="498"/>
                  </a:cubicBezTo>
                  <a:cubicBezTo>
                    <a:pt x="475" y="498"/>
                    <a:pt x="498" y="475"/>
                    <a:pt x="498" y="447"/>
                  </a:cubicBezTo>
                  <a:cubicBezTo>
                    <a:pt x="498" y="51"/>
                    <a:pt x="498" y="51"/>
                    <a:pt x="498" y="51"/>
                  </a:cubicBezTo>
                  <a:cubicBezTo>
                    <a:pt x="498" y="23"/>
                    <a:pt x="475" y="0"/>
                    <a:pt x="447" y="0"/>
                  </a:cubicBezTo>
                  <a:close/>
                  <a:moveTo>
                    <a:pt x="472" y="453"/>
                  </a:moveTo>
                  <a:cubicBezTo>
                    <a:pt x="472" y="464"/>
                    <a:pt x="463" y="472"/>
                    <a:pt x="452" y="472"/>
                  </a:cubicBezTo>
                  <a:cubicBezTo>
                    <a:pt x="45" y="472"/>
                    <a:pt x="45" y="472"/>
                    <a:pt x="45" y="472"/>
                  </a:cubicBezTo>
                  <a:cubicBezTo>
                    <a:pt x="34" y="472"/>
                    <a:pt x="25" y="464"/>
                    <a:pt x="25" y="453"/>
                  </a:cubicBezTo>
                  <a:cubicBezTo>
                    <a:pt x="25" y="45"/>
                    <a:pt x="25" y="45"/>
                    <a:pt x="25" y="45"/>
                  </a:cubicBezTo>
                  <a:cubicBezTo>
                    <a:pt x="25" y="35"/>
                    <a:pt x="34" y="26"/>
                    <a:pt x="45" y="26"/>
                  </a:cubicBezTo>
                  <a:cubicBezTo>
                    <a:pt x="452" y="26"/>
                    <a:pt x="452" y="26"/>
                    <a:pt x="452" y="26"/>
                  </a:cubicBezTo>
                  <a:cubicBezTo>
                    <a:pt x="463" y="26"/>
                    <a:pt x="472" y="35"/>
                    <a:pt x="472" y="45"/>
                  </a:cubicBezTo>
                  <a:lnTo>
                    <a:pt x="472" y="45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1" name="Freeform 196"/>
            <p:cNvSpPr>
              <a:spLocks noEditPoints="1"/>
            </p:cNvSpPr>
            <p:nvPr/>
          </p:nvSpPr>
          <p:spPr bwMode="auto">
            <a:xfrm>
              <a:off x="3811588" y="4849813"/>
              <a:ext cx="146050" cy="147638"/>
            </a:xfrm>
            <a:custGeom>
              <a:avLst/>
              <a:gdLst>
                <a:gd name="T0" fmla="*/ 176 w 191"/>
                <a:gd name="T1" fmla="*/ 0 h 192"/>
                <a:gd name="T2" fmla="*/ 14 w 191"/>
                <a:gd name="T3" fmla="*/ 0 h 192"/>
                <a:gd name="T4" fmla="*/ 0 w 191"/>
                <a:gd name="T5" fmla="*/ 15 h 192"/>
                <a:gd name="T6" fmla="*/ 0 w 191"/>
                <a:gd name="T7" fmla="*/ 177 h 192"/>
                <a:gd name="T8" fmla="*/ 14 w 191"/>
                <a:gd name="T9" fmla="*/ 192 h 192"/>
                <a:gd name="T10" fmla="*/ 176 w 191"/>
                <a:gd name="T11" fmla="*/ 192 h 192"/>
                <a:gd name="T12" fmla="*/ 191 w 191"/>
                <a:gd name="T13" fmla="*/ 177 h 192"/>
                <a:gd name="T14" fmla="*/ 191 w 191"/>
                <a:gd name="T15" fmla="*/ 15 h 192"/>
                <a:gd name="T16" fmla="*/ 176 w 191"/>
                <a:gd name="T17" fmla="*/ 0 h 192"/>
                <a:gd name="T18" fmla="*/ 93 w 191"/>
                <a:gd name="T19" fmla="*/ 32 h 192"/>
                <a:gd name="T20" fmla="*/ 111 w 191"/>
                <a:gd name="T21" fmla="*/ 50 h 192"/>
                <a:gd name="T22" fmla="*/ 93 w 191"/>
                <a:gd name="T23" fmla="*/ 69 h 192"/>
                <a:gd name="T24" fmla="*/ 75 w 191"/>
                <a:gd name="T25" fmla="*/ 50 h 192"/>
                <a:gd name="T26" fmla="*/ 93 w 191"/>
                <a:gd name="T27" fmla="*/ 32 h 192"/>
                <a:gd name="T28" fmla="*/ 93 w 191"/>
                <a:gd name="T29" fmla="*/ 157 h 192"/>
                <a:gd name="T30" fmla="*/ 75 w 191"/>
                <a:gd name="T31" fmla="*/ 138 h 192"/>
                <a:gd name="T32" fmla="*/ 93 w 191"/>
                <a:gd name="T33" fmla="*/ 120 h 192"/>
                <a:gd name="T34" fmla="*/ 111 w 191"/>
                <a:gd name="T35" fmla="*/ 138 h 192"/>
                <a:gd name="T36" fmla="*/ 93 w 191"/>
                <a:gd name="T37" fmla="*/ 157 h 192"/>
                <a:gd name="T38" fmla="*/ 158 w 191"/>
                <a:gd name="T39" fmla="*/ 104 h 192"/>
                <a:gd name="T40" fmla="*/ 151 w 191"/>
                <a:gd name="T41" fmla="*/ 112 h 192"/>
                <a:gd name="T42" fmla="*/ 151 w 191"/>
                <a:gd name="T43" fmla="*/ 112 h 192"/>
                <a:gd name="T44" fmla="*/ 146 w 191"/>
                <a:gd name="T45" fmla="*/ 112 h 192"/>
                <a:gd name="T46" fmla="*/ 42 w 191"/>
                <a:gd name="T47" fmla="*/ 112 h 192"/>
                <a:gd name="T48" fmla="*/ 36 w 191"/>
                <a:gd name="T49" fmla="*/ 112 h 192"/>
                <a:gd name="T50" fmla="*/ 29 w 191"/>
                <a:gd name="T51" fmla="*/ 104 h 192"/>
                <a:gd name="T52" fmla="*/ 29 w 191"/>
                <a:gd name="T53" fmla="*/ 93 h 192"/>
                <a:gd name="T54" fmla="*/ 29 w 191"/>
                <a:gd name="T55" fmla="*/ 82 h 192"/>
                <a:gd name="T56" fmla="*/ 36 w 191"/>
                <a:gd name="T57" fmla="*/ 74 h 192"/>
                <a:gd name="T58" fmla="*/ 42 w 191"/>
                <a:gd name="T59" fmla="*/ 74 h 192"/>
                <a:gd name="T60" fmla="*/ 146 w 191"/>
                <a:gd name="T61" fmla="*/ 74 h 192"/>
                <a:gd name="T62" fmla="*/ 151 w 191"/>
                <a:gd name="T63" fmla="*/ 74 h 192"/>
                <a:gd name="T64" fmla="*/ 151 w 191"/>
                <a:gd name="T65" fmla="*/ 74 h 192"/>
                <a:gd name="T66" fmla="*/ 158 w 191"/>
                <a:gd name="T67" fmla="*/ 82 h 192"/>
                <a:gd name="T68" fmla="*/ 158 w 191"/>
                <a:gd name="T69"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92">
                  <a:moveTo>
                    <a:pt x="176" y="0"/>
                  </a:moveTo>
                  <a:cubicBezTo>
                    <a:pt x="14" y="0"/>
                    <a:pt x="14" y="0"/>
                    <a:pt x="14" y="0"/>
                  </a:cubicBezTo>
                  <a:cubicBezTo>
                    <a:pt x="6" y="0"/>
                    <a:pt x="0" y="7"/>
                    <a:pt x="0" y="15"/>
                  </a:cubicBezTo>
                  <a:cubicBezTo>
                    <a:pt x="0" y="177"/>
                    <a:pt x="0" y="177"/>
                    <a:pt x="0" y="177"/>
                  </a:cubicBezTo>
                  <a:cubicBezTo>
                    <a:pt x="0" y="185"/>
                    <a:pt x="6" y="192"/>
                    <a:pt x="14" y="192"/>
                  </a:cubicBezTo>
                  <a:cubicBezTo>
                    <a:pt x="176" y="192"/>
                    <a:pt x="176" y="192"/>
                    <a:pt x="176" y="192"/>
                  </a:cubicBezTo>
                  <a:cubicBezTo>
                    <a:pt x="184" y="192"/>
                    <a:pt x="191" y="185"/>
                    <a:pt x="191" y="177"/>
                  </a:cubicBezTo>
                  <a:cubicBezTo>
                    <a:pt x="191" y="15"/>
                    <a:pt x="191" y="15"/>
                    <a:pt x="191" y="15"/>
                  </a:cubicBezTo>
                  <a:cubicBezTo>
                    <a:pt x="191" y="7"/>
                    <a:pt x="184" y="0"/>
                    <a:pt x="176" y="0"/>
                  </a:cubicBezTo>
                  <a:close/>
                  <a:moveTo>
                    <a:pt x="93" y="32"/>
                  </a:moveTo>
                  <a:cubicBezTo>
                    <a:pt x="103" y="32"/>
                    <a:pt x="111" y="40"/>
                    <a:pt x="111" y="50"/>
                  </a:cubicBezTo>
                  <a:cubicBezTo>
                    <a:pt x="111" y="60"/>
                    <a:pt x="103" y="69"/>
                    <a:pt x="93" y="69"/>
                  </a:cubicBezTo>
                  <a:cubicBezTo>
                    <a:pt x="83" y="69"/>
                    <a:pt x="75" y="60"/>
                    <a:pt x="75" y="50"/>
                  </a:cubicBezTo>
                  <a:cubicBezTo>
                    <a:pt x="75" y="40"/>
                    <a:pt x="83" y="32"/>
                    <a:pt x="93" y="32"/>
                  </a:cubicBezTo>
                  <a:close/>
                  <a:moveTo>
                    <a:pt x="93" y="157"/>
                  </a:moveTo>
                  <a:cubicBezTo>
                    <a:pt x="83" y="157"/>
                    <a:pt x="75" y="148"/>
                    <a:pt x="75" y="138"/>
                  </a:cubicBezTo>
                  <a:cubicBezTo>
                    <a:pt x="75" y="128"/>
                    <a:pt x="83" y="120"/>
                    <a:pt x="93" y="120"/>
                  </a:cubicBezTo>
                  <a:cubicBezTo>
                    <a:pt x="103" y="120"/>
                    <a:pt x="111" y="128"/>
                    <a:pt x="111" y="138"/>
                  </a:cubicBezTo>
                  <a:cubicBezTo>
                    <a:pt x="111" y="148"/>
                    <a:pt x="103" y="157"/>
                    <a:pt x="93" y="157"/>
                  </a:cubicBezTo>
                  <a:close/>
                  <a:moveTo>
                    <a:pt x="158" y="104"/>
                  </a:moveTo>
                  <a:cubicBezTo>
                    <a:pt x="158" y="108"/>
                    <a:pt x="155" y="112"/>
                    <a:pt x="151" y="112"/>
                  </a:cubicBezTo>
                  <a:cubicBezTo>
                    <a:pt x="151" y="112"/>
                    <a:pt x="151" y="112"/>
                    <a:pt x="151" y="112"/>
                  </a:cubicBezTo>
                  <a:cubicBezTo>
                    <a:pt x="146" y="112"/>
                    <a:pt x="146" y="112"/>
                    <a:pt x="146" y="112"/>
                  </a:cubicBezTo>
                  <a:cubicBezTo>
                    <a:pt x="42" y="112"/>
                    <a:pt x="42" y="112"/>
                    <a:pt x="42" y="112"/>
                  </a:cubicBezTo>
                  <a:cubicBezTo>
                    <a:pt x="36" y="112"/>
                    <a:pt x="36" y="112"/>
                    <a:pt x="36" y="112"/>
                  </a:cubicBezTo>
                  <a:cubicBezTo>
                    <a:pt x="32" y="112"/>
                    <a:pt x="29" y="108"/>
                    <a:pt x="29" y="104"/>
                  </a:cubicBezTo>
                  <a:cubicBezTo>
                    <a:pt x="29" y="93"/>
                    <a:pt x="29" y="93"/>
                    <a:pt x="29" y="93"/>
                  </a:cubicBezTo>
                  <a:cubicBezTo>
                    <a:pt x="29" y="82"/>
                    <a:pt x="29" y="82"/>
                    <a:pt x="29" y="82"/>
                  </a:cubicBezTo>
                  <a:cubicBezTo>
                    <a:pt x="29" y="78"/>
                    <a:pt x="32" y="74"/>
                    <a:pt x="36" y="74"/>
                  </a:cubicBezTo>
                  <a:cubicBezTo>
                    <a:pt x="42" y="74"/>
                    <a:pt x="42" y="74"/>
                    <a:pt x="42" y="74"/>
                  </a:cubicBezTo>
                  <a:cubicBezTo>
                    <a:pt x="146" y="74"/>
                    <a:pt x="146" y="74"/>
                    <a:pt x="146" y="74"/>
                  </a:cubicBezTo>
                  <a:cubicBezTo>
                    <a:pt x="151" y="74"/>
                    <a:pt x="151" y="74"/>
                    <a:pt x="151" y="74"/>
                  </a:cubicBezTo>
                  <a:cubicBezTo>
                    <a:pt x="151" y="74"/>
                    <a:pt x="151" y="74"/>
                    <a:pt x="151" y="74"/>
                  </a:cubicBezTo>
                  <a:cubicBezTo>
                    <a:pt x="155" y="74"/>
                    <a:pt x="158" y="78"/>
                    <a:pt x="158" y="82"/>
                  </a:cubicBezTo>
                  <a:lnTo>
                    <a:pt x="158" y="104"/>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2" name="Freeform 197"/>
            <p:cNvSpPr>
              <a:spLocks noEditPoints="1"/>
            </p:cNvSpPr>
            <p:nvPr/>
          </p:nvSpPr>
          <p:spPr bwMode="auto">
            <a:xfrm>
              <a:off x="3811588" y="4683125"/>
              <a:ext cx="146050" cy="146050"/>
            </a:xfrm>
            <a:custGeom>
              <a:avLst/>
              <a:gdLst>
                <a:gd name="T0" fmla="*/ 176 w 191"/>
                <a:gd name="T1" fmla="*/ 0 h 191"/>
                <a:gd name="T2" fmla="*/ 14 w 191"/>
                <a:gd name="T3" fmla="*/ 0 h 191"/>
                <a:gd name="T4" fmla="*/ 0 w 191"/>
                <a:gd name="T5" fmla="*/ 14 h 191"/>
                <a:gd name="T6" fmla="*/ 0 w 191"/>
                <a:gd name="T7" fmla="*/ 176 h 191"/>
                <a:gd name="T8" fmla="*/ 14 w 191"/>
                <a:gd name="T9" fmla="*/ 191 h 191"/>
                <a:gd name="T10" fmla="*/ 176 w 191"/>
                <a:gd name="T11" fmla="*/ 191 h 191"/>
                <a:gd name="T12" fmla="*/ 191 w 191"/>
                <a:gd name="T13" fmla="*/ 176 h 191"/>
                <a:gd name="T14" fmla="*/ 191 w 191"/>
                <a:gd name="T15" fmla="*/ 14 h 191"/>
                <a:gd name="T16" fmla="*/ 176 w 191"/>
                <a:gd name="T17" fmla="*/ 0 h 191"/>
                <a:gd name="T18" fmla="*/ 158 w 191"/>
                <a:gd name="T19" fmla="*/ 106 h 191"/>
                <a:gd name="T20" fmla="*/ 150 w 191"/>
                <a:gd name="T21" fmla="*/ 113 h 191"/>
                <a:gd name="T22" fmla="*/ 150 w 191"/>
                <a:gd name="T23" fmla="*/ 113 h 191"/>
                <a:gd name="T24" fmla="*/ 145 w 191"/>
                <a:gd name="T25" fmla="*/ 113 h 191"/>
                <a:gd name="T26" fmla="*/ 111 w 191"/>
                <a:gd name="T27" fmla="*/ 113 h 191"/>
                <a:gd name="T28" fmla="*/ 111 w 191"/>
                <a:gd name="T29" fmla="*/ 145 h 191"/>
                <a:gd name="T30" fmla="*/ 111 w 191"/>
                <a:gd name="T31" fmla="*/ 152 h 191"/>
                <a:gd name="T32" fmla="*/ 104 w 191"/>
                <a:gd name="T33" fmla="*/ 159 h 191"/>
                <a:gd name="T34" fmla="*/ 82 w 191"/>
                <a:gd name="T35" fmla="*/ 159 h 191"/>
                <a:gd name="T36" fmla="*/ 74 w 191"/>
                <a:gd name="T37" fmla="*/ 152 h 191"/>
                <a:gd name="T38" fmla="*/ 74 w 191"/>
                <a:gd name="T39" fmla="*/ 145 h 191"/>
                <a:gd name="T40" fmla="*/ 74 w 191"/>
                <a:gd name="T41" fmla="*/ 113 h 191"/>
                <a:gd name="T42" fmla="*/ 41 w 191"/>
                <a:gd name="T43" fmla="*/ 113 h 191"/>
                <a:gd name="T44" fmla="*/ 36 w 191"/>
                <a:gd name="T45" fmla="*/ 113 h 191"/>
                <a:gd name="T46" fmla="*/ 28 w 191"/>
                <a:gd name="T47" fmla="*/ 106 h 191"/>
                <a:gd name="T48" fmla="*/ 28 w 191"/>
                <a:gd name="T49" fmla="*/ 83 h 191"/>
                <a:gd name="T50" fmla="*/ 36 w 191"/>
                <a:gd name="T51" fmla="*/ 76 h 191"/>
                <a:gd name="T52" fmla="*/ 41 w 191"/>
                <a:gd name="T53" fmla="*/ 76 h 191"/>
                <a:gd name="T54" fmla="*/ 74 w 191"/>
                <a:gd name="T55" fmla="*/ 76 h 191"/>
                <a:gd name="T56" fmla="*/ 74 w 191"/>
                <a:gd name="T57" fmla="*/ 44 h 191"/>
                <a:gd name="T58" fmla="*/ 74 w 191"/>
                <a:gd name="T59" fmla="*/ 37 h 191"/>
                <a:gd name="T60" fmla="*/ 82 w 191"/>
                <a:gd name="T61" fmla="*/ 30 h 191"/>
                <a:gd name="T62" fmla="*/ 104 w 191"/>
                <a:gd name="T63" fmla="*/ 30 h 191"/>
                <a:gd name="T64" fmla="*/ 111 w 191"/>
                <a:gd name="T65" fmla="*/ 37 h 191"/>
                <a:gd name="T66" fmla="*/ 111 w 191"/>
                <a:gd name="T67" fmla="*/ 44 h 191"/>
                <a:gd name="T68" fmla="*/ 111 w 191"/>
                <a:gd name="T69" fmla="*/ 76 h 191"/>
                <a:gd name="T70" fmla="*/ 145 w 191"/>
                <a:gd name="T71" fmla="*/ 76 h 191"/>
                <a:gd name="T72" fmla="*/ 150 w 191"/>
                <a:gd name="T73" fmla="*/ 76 h 191"/>
                <a:gd name="T74" fmla="*/ 150 w 191"/>
                <a:gd name="T75" fmla="*/ 76 h 191"/>
                <a:gd name="T76" fmla="*/ 158 w 191"/>
                <a:gd name="T77" fmla="*/ 83 h 191"/>
                <a:gd name="T78" fmla="*/ 158 w 191"/>
                <a:gd name="T7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91">
                  <a:moveTo>
                    <a:pt x="176" y="0"/>
                  </a:moveTo>
                  <a:cubicBezTo>
                    <a:pt x="14" y="0"/>
                    <a:pt x="14" y="0"/>
                    <a:pt x="14" y="0"/>
                  </a:cubicBezTo>
                  <a:cubicBezTo>
                    <a:pt x="6" y="0"/>
                    <a:pt x="0" y="6"/>
                    <a:pt x="0" y="14"/>
                  </a:cubicBezTo>
                  <a:cubicBezTo>
                    <a:pt x="0" y="176"/>
                    <a:pt x="0" y="176"/>
                    <a:pt x="0" y="176"/>
                  </a:cubicBezTo>
                  <a:cubicBezTo>
                    <a:pt x="0" y="184"/>
                    <a:pt x="6" y="191"/>
                    <a:pt x="14" y="191"/>
                  </a:cubicBezTo>
                  <a:cubicBezTo>
                    <a:pt x="176" y="191"/>
                    <a:pt x="176" y="191"/>
                    <a:pt x="176" y="191"/>
                  </a:cubicBezTo>
                  <a:cubicBezTo>
                    <a:pt x="184" y="191"/>
                    <a:pt x="191" y="184"/>
                    <a:pt x="191" y="176"/>
                  </a:cubicBezTo>
                  <a:cubicBezTo>
                    <a:pt x="191" y="14"/>
                    <a:pt x="191" y="14"/>
                    <a:pt x="191" y="14"/>
                  </a:cubicBezTo>
                  <a:cubicBezTo>
                    <a:pt x="191" y="6"/>
                    <a:pt x="184" y="0"/>
                    <a:pt x="176" y="0"/>
                  </a:cubicBezTo>
                  <a:close/>
                  <a:moveTo>
                    <a:pt x="158" y="106"/>
                  </a:moveTo>
                  <a:cubicBezTo>
                    <a:pt x="158" y="110"/>
                    <a:pt x="154" y="113"/>
                    <a:pt x="150" y="113"/>
                  </a:cubicBezTo>
                  <a:cubicBezTo>
                    <a:pt x="150" y="113"/>
                    <a:pt x="150" y="113"/>
                    <a:pt x="150" y="113"/>
                  </a:cubicBezTo>
                  <a:cubicBezTo>
                    <a:pt x="145" y="113"/>
                    <a:pt x="145" y="113"/>
                    <a:pt x="145" y="113"/>
                  </a:cubicBezTo>
                  <a:cubicBezTo>
                    <a:pt x="111" y="113"/>
                    <a:pt x="111" y="113"/>
                    <a:pt x="111" y="113"/>
                  </a:cubicBezTo>
                  <a:cubicBezTo>
                    <a:pt x="111" y="145"/>
                    <a:pt x="111" y="145"/>
                    <a:pt x="111" y="145"/>
                  </a:cubicBezTo>
                  <a:cubicBezTo>
                    <a:pt x="111" y="152"/>
                    <a:pt x="111" y="152"/>
                    <a:pt x="111" y="152"/>
                  </a:cubicBezTo>
                  <a:cubicBezTo>
                    <a:pt x="111" y="156"/>
                    <a:pt x="108" y="159"/>
                    <a:pt x="104" y="159"/>
                  </a:cubicBezTo>
                  <a:cubicBezTo>
                    <a:pt x="82" y="159"/>
                    <a:pt x="82" y="159"/>
                    <a:pt x="82" y="159"/>
                  </a:cubicBezTo>
                  <a:cubicBezTo>
                    <a:pt x="78" y="159"/>
                    <a:pt x="74" y="156"/>
                    <a:pt x="74" y="152"/>
                  </a:cubicBezTo>
                  <a:cubicBezTo>
                    <a:pt x="74" y="145"/>
                    <a:pt x="74" y="145"/>
                    <a:pt x="74" y="145"/>
                  </a:cubicBezTo>
                  <a:cubicBezTo>
                    <a:pt x="74" y="113"/>
                    <a:pt x="74" y="113"/>
                    <a:pt x="74" y="113"/>
                  </a:cubicBezTo>
                  <a:cubicBezTo>
                    <a:pt x="41" y="113"/>
                    <a:pt x="41" y="113"/>
                    <a:pt x="41" y="113"/>
                  </a:cubicBezTo>
                  <a:cubicBezTo>
                    <a:pt x="36" y="113"/>
                    <a:pt x="36" y="113"/>
                    <a:pt x="36" y="113"/>
                  </a:cubicBezTo>
                  <a:cubicBezTo>
                    <a:pt x="32" y="113"/>
                    <a:pt x="28" y="110"/>
                    <a:pt x="28" y="106"/>
                  </a:cubicBezTo>
                  <a:cubicBezTo>
                    <a:pt x="28" y="83"/>
                    <a:pt x="28" y="83"/>
                    <a:pt x="28" y="83"/>
                  </a:cubicBezTo>
                  <a:cubicBezTo>
                    <a:pt x="28" y="79"/>
                    <a:pt x="32" y="76"/>
                    <a:pt x="36" y="76"/>
                  </a:cubicBezTo>
                  <a:cubicBezTo>
                    <a:pt x="41" y="76"/>
                    <a:pt x="41" y="76"/>
                    <a:pt x="41" y="76"/>
                  </a:cubicBezTo>
                  <a:cubicBezTo>
                    <a:pt x="74" y="76"/>
                    <a:pt x="74" y="76"/>
                    <a:pt x="74" y="76"/>
                  </a:cubicBezTo>
                  <a:cubicBezTo>
                    <a:pt x="74" y="44"/>
                    <a:pt x="74" y="44"/>
                    <a:pt x="74" y="44"/>
                  </a:cubicBezTo>
                  <a:cubicBezTo>
                    <a:pt x="74" y="37"/>
                    <a:pt x="74" y="37"/>
                    <a:pt x="74" y="37"/>
                  </a:cubicBezTo>
                  <a:cubicBezTo>
                    <a:pt x="74" y="33"/>
                    <a:pt x="78" y="30"/>
                    <a:pt x="82" y="30"/>
                  </a:cubicBezTo>
                  <a:cubicBezTo>
                    <a:pt x="104" y="30"/>
                    <a:pt x="104" y="30"/>
                    <a:pt x="104" y="30"/>
                  </a:cubicBezTo>
                  <a:cubicBezTo>
                    <a:pt x="108" y="30"/>
                    <a:pt x="111" y="33"/>
                    <a:pt x="111" y="37"/>
                  </a:cubicBezTo>
                  <a:cubicBezTo>
                    <a:pt x="111" y="44"/>
                    <a:pt x="111" y="44"/>
                    <a:pt x="111" y="44"/>
                  </a:cubicBezTo>
                  <a:cubicBezTo>
                    <a:pt x="111" y="76"/>
                    <a:pt x="111" y="76"/>
                    <a:pt x="111" y="76"/>
                  </a:cubicBezTo>
                  <a:cubicBezTo>
                    <a:pt x="145" y="76"/>
                    <a:pt x="145" y="76"/>
                    <a:pt x="145" y="76"/>
                  </a:cubicBezTo>
                  <a:cubicBezTo>
                    <a:pt x="150" y="76"/>
                    <a:pt x="150" y="76"/>
                    <a:pt x="150" y="76"/>
                  </a:cubicBezTo>
                  <a:cubicBezTo>
                    <a:pt x="150" y="76"/>
                    <a:pt x="150" y="76"/>
                    <a:pt x="150" y="76"/>
                  </a:cubicBezTo>
                  <a:cubicBezTo>
                    <a:pt x="154" y="76"/>
                    <a:pt x="158" y="79"/>
                    <a:pt x="158" y="83"/>
                  </a:cubicBezTo>
                  <a:lnTo>
                    <a:pt x="158" y="10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3" name="Freeform 198"/>
            <p:cNvSpPr>
              <a:spLocks noEditPoints="1"/>
            </p:cNvSpPr>
            <p:nvPr/>
          </p:nvSpPr>
          <p:spPr bwMode="auto">
            <a:xfrm>
              <a:off x="3978275" y="4849813"/>
              <a:ext cx="146050" cy="147638"/>
            </a:xfrm>
            <a:custGeom>
              <a:avLst/>
              <a:gdLst>
                <a:gd name="T0" fmla="*/ 177 w 191"/>
                <a:gd name="T1" fmla="*/ 0 h 192"/>
                <a:gd name="T2" fmla="*/ 15 w 191"/>
                <a:gd name="T3" fmla="*/ 0 h 192"/>
                <a:gd name="T4" fmla="*/ 0 w 191"/>
                <a:gd name="T5" fmla="*/ 15 h 192"/>
                <a:gd name="T6" fmla="*/ 0 w 191"/>
                <a:gd name="T7" fmla="*/ 177 h 192"/>
                <a:gd name="T8" fmla="*/ 15 w 191"/>
                <a:gd name="T9" fmla="*/ 192 h 192"/>
                <a:gd name="T10" fmla="*/ 177 w 191"/>
                <a:gd name="T11" fmla="*/ 192 h 192"/>
                <a:gd name="T12" fmla="*/ 191 w 191"/>
                <a:gd name="T13" fmla="*/ 177 h 192"/>
                <a:gd name="T14" fmla="*/ 191 w 191"/>
                <a:gd name="T15" fmla="*/ 15 h 192"/>
                <a:gd name="T16" fmla="*/ 177 w 191"/>
                <a:gd name="T17" fmla="*/ 0 h 192"/>
                <a:gd name="T18" fmla="*/ 154 w 191"/>
                <a:gd name="T19" fmla="*/ 140 h 192"/>
                <a:gd name="T20" fmla="*/ 138 w 191"/>
                <a:gd name="T21" fmla="*/ 156 h 192"/>
                <a:gd name="T22" fmla="*/ 128 w 191"/>
                <a:gd name="T23" fmla="*/ 156 h 192"/>
                <a:gd name="T24" fmla="*/ 128 w 191"/>
                <a:gd name="T25" fmla="*/ 156 h 192"/>
                <a:gd name="T26" fmla="*/ 128 w 191"/>
                <a:gd name="T27" fmla="*/ 156 h 192"/>
                <a:gd name="T28" fmla="*/ 101 w 191"/>
                <a:gd name="T29" fmla="*/ 128 h 192"/>
                <a:gd name="T30" fmla="*/ 73 w 191"/>
                <a:gd name="T31" fmla="*/ 156 h 192"/>
                <a:gd name="T32" fmla="*/ 63 w 191"/>
                <a:gd name="T33" fmla="*/ 156 h 192"/>
                <a:gd name="T34" fmla="*/ 47 w 191"/>
                <a:gd name="T35" fmla="*/ 140 h 192"/>
                <a:gd name="T36" fmla="*/ 47 w 191"/>
                <a:gd name="T37" fmla="*/ 130 h 192"/>
                <a:gd name="T38" fmla="*/ 53 w 191"/>
                <a:gd name="T39" fmla="*/ 124 h 192"/>
                <a:gd name="T40" fmla="*/ 74 w 191"/>
                <a:gd name="T41" fmla="*/ 102 h 192"/>
                <a:gd name="T42" fmla="*/ 51 w 191"/>
                <a:gd name="T43" fmla="*/ 78 h 192"/>
                <a:gd name="T44" fmla="*/ 47 w 191"/>
                <a:gd name="T45" fmla="*/ 75 h 192"/>
                <a:gd name="T46" fmla="*/ 47 w 191"/>
                <a:gd name="T47" fmla="*/ 64 h 192"/>
                <a:gd name="T48" fmla="*/ 63 w 191"/>
                <a:gd name="T49" fmla="*/ 48 h 192"/>
                <a:gd name="T50" fmla="*/ 73 w 191"/>
                <a:gd name="T51" fmla="*/ 48 h 192"/>
                <a:gd name="T52" fmla="*/ 101 w 191"/>
                <a:gd name="T53" fmla="*/ 76 h 192"/>
                <a:gd name="T54" fmla="*/ 117 w 191"/>
                <a:gd name="T55" fmla="*/ 59 h 192"/>
                <a:gd name="T56" fmla="*/ 128 w 191"/>
                <a:gd name="T57" fmla="*/ 48 h 192"/>
                <a:gd name="T58" fmla="*/ 138 w 191"/>
                <a:gd name="T59" fmla="*/ 48 h 192"/>
                <a:gd name="T60" fmla="*/ 154 w 191"/>
                <a:gd name="T61" fmla="*/ 64 h 192"/>
                <a:gd name="T62" fmla="*/ 154 w 191"/>
                <a:gd name="T63" fmla="*/ 75 h 192"/>
                <a:gd name="T64" fmla="*/ 144 w 191"/>
                <a:gd name="T65" fmla="*/ 85 h 192"/>
                <a:gd name="T66" fmla="*/ 144 w 191"/>
                <a:gd name="T67" fmla="*/ 85 h 192"/>
                <a:gd name="T68" fmla="*/ 127 w 191"/>
                <a:gd name="T69" fmla="*/ 102 h 192"/>
                <a:gd name="T70" fmla="*/ 151 w 191"/>
                <a:gd name="T71" fmla="*/ 126 h 192"/>
                <a:gd name="T72" fmla="*/ 151 w 191"/>
                <a:gd name="T73" fmla="*/ 126 h 192"/>
                <a:gd name="T74" fmla="*/ 154 w 191"/>
                <a:gd name="T75" fmla="*/ 130 h 192"/>
                <a:gd name="T76" fmla="*/ 154 w 191"/>
                <a:gd name="T77"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92">
                  <a:moveTo>
                    <a:pt x="177" y="0"/>
                  </a:moveTo>
                  <a:cubicBezTo>
                    <a:pt x="15" y="0"/>
                    <a:pt x="15" y="0"/>
                    <a:pt x="15" y="0"/>
                  </a:cubicBezTo>
                  <a:cubicBezTo>
                    <a:pt x="7" y="0"/>
                    <a:pt x="0" y="7"/>
                    <a:pt x="0" y="15"/>
                  </a:cubicBezTo>
                  <a:cubicBezTo>
                    <a:pt x="0" y="177"/>
                    <a:pt x="0" y="177"/>
                    <a:pt x="0" y="177"/>
                  </a:cubicBezTo>
                  <a:cubicBezTo>
                    <a:pt x="0" y="185"/>
                    <a:pt x="7" y="192"/>
                    <a:pt x="15" y="192"/>
                  </a:cubicBezTo>
                  <a:cubicBezTo>
                    <a:pt x="177" y="192"/>
                    <a:pt x="177" y="192"/>
                    <a:pt x="177" y="192"/>
                  </a:cubicBezTo>
                  <a:cubicBezTo>
                    <a:pt x="185" y="192"/>
                    <a:pt x="191" y="185"/>
                    <a:pt x="191" y="177"/>
                  </a:cubicBezTo>
                  <a:cubicBezTo>
                    <a:pt x="191" y="15"/>
                    <a:pt x="191" y="15"/>
                    <a:pt x="191" y="15"/>
                  </a:cubicBezTo>
                  <a:cubicBezTo>
                    <a:pt x="191" y="7"/>
                    <a:pt x="185" y="0"/>
                    <a:pt x="177" y="0"/>
                  </a:cubicBezTo>
                  <a:close/>
                  <a:moveTo>
                    <a:pt x="154" y="140"/>
                  </a:moveTo>
                  <a:cubicBezTo>
                    <a:pt x="138" y="156"/>
                    <a:pt x="138" y="156"/>
                    <a:pt x="138" y="156"/>
                  </a:cubicBezTo>
                  <a:cubicBezTo>
                    <a:pt x="136" y="159"/>
                    <a:pt x="131" y="159"/>
                    <a:pt x="128" y="156"/>
                  </a:cubicBezTo>
                  <a:cubicBezTo>
                    <a:pt x="128" y="156"/>
                    <a:pt x="128" y="156"/>
                    <a:pt x="128" y="156"/>
                  </a:cubicBezTo>
                  <a:cubicBezTo>
                    <a:pt x="128" y="156"/>
                    <a:pt x="128" y="156"/>
                    <a:pt x="128" y="156"/>
                  </a:cubicBezTo>
                  <a:cubicBezTo>
                    <a:pt x="101" y="128"/>
                    <a:pt x="101" y="128"/>
                    <a:pt x="101" y="128"/>
                  </a:cubicBezTo>
                  <a:cubicBezTo>
                    <a:pt x="73" y="156"/>
                    <a:pt x="73" y="156"/>
                    <a:pt x="73" y="156"/>
                  </a:cubicBezTo>
                  <a:cubicBezTo>
                    <a:pt x="70" y="159"/>
                    <a:pt x="66" y="159"/>
                    <a:pt x="63" y="156"/>
                  </a:cubicBezTo>
                  <a:cubicBezTo>
                    <a:pt x="47" y="140"/>
                    <a:pt x="47" y="140"/>
                    <a:pt x="47" y="140"/>
                  </a:cubicBezTo>
                  <a:cubicBezTo>
                    <a:pt x="44" y="137"/>
                    <a:pt x="44" y="132"/>
                    <a:pt x="47" y="130"/>
                  </a:cubicBezTo>
                  <a:cubicBezTo>
                    <a:pt x="53" y="124"/>
                    <a:pt x="53" y="124"/>
                    <a:pt x="53" y="124"/>
                  </a:cubicBezTo>
                  <a:cubicBezTo>
                    <a:pt x="74" y="102"/>
                    <a:pt x="74" y="102"/>
                    <a:pt x="74" y="102"/>
                  </a:cubicBezTo>
                  <a:cubicBezTo>
                    <a:pt x="51" y="78"/>
                    <a:pt x="51" y="78"/>
                    <a:pt x="51" y="78"/>
                  </a:cubicBezTo>
                  <a:cubicBezTo>
                    <a:pt x="47" y="75"/>
                    <a:pt x="47" y="75"/>
                    <a:pt x="47" y="75"/>
                  </a:cubicBezTo>
                  <a:cubicBezTo>
                    <a:pt x="44" y="72"/>
                    <a:pt x="44" y="67"/>
                    <a:pt x="47" y="64"/>
                  </a:cubicBezTo>
                  <a:cubicBezTo>
                    <a:pt x="63" y="48"/>
                    <a:pt x="63" y="48"/>
                    <a:pt x="63" y="48"/>
                  </a:cubicBezTo>
                  <a:cubicBezTo>
                    <a:pt x="66" y="45"/>
                    <a:pt x="70" y="45"/>
                    <a:pt x="73" y="48"/>
                  </a:cubicBezTo>
                  <a:cubicBezTo>
                    <a:pt x="101" y="76"/>
                    <a:pt x="101" y="76"/>
                    <a:pt x="101" y="76"/>
                  </a:cubicBezTo>
                  <a:cubicBezTo>
                    <a:pt x="117" y="59"/>
                    <a:pt x="117" y="59"/>
                    <a:pt x="117" y="59"/>
                  </a:cubicBezTo>
                  <a:cubicBezTo>
                    <a:pt x="128" y="48"/>
                    <a:pt x="128" y="48"/>
                    <a:pt x="128" y="48"/>
                  </a:cubicBezTo>
                  <a:cubicBezTo>
                    <a:pt x="131" y="45"/>
                    <a:pt x="136" y="45"/>
                    <a:pt x="138" y="48"/>
                  </a:cubicBezTo>
                  <a:cubicBezTo>
                    <a:pt x="154" y="64"/>
                    <a:pt x="154" y="64"/>
                    <a:pt x="154" y="64"/>
                  </a:cubicBezTo>
                  <a:cubicBezTo>
                    <a:pt x="157" y="67"/>
                    <a:pt x="157" y="72"/>
                    <a:pt x="154" y="75"/>
                  </a:cubicBezTo>
                  <a:cubicBezTo>
                    <a:pt x="144" y="85"/>
                    <a:pt x="144" y="85"/>
                    <a:pt x="144" y="85"/>
                  </a:cubicBezTo>
                  <a:cubicBezTo>
                    <a:pt x="144" y="85"/>
                    <a:pt x="144" y="85"/>
                    <a:pt x="144" y="85"/>
                  </a:cubicBezTo>
                  <a:cubicBezTo>
                    <a:pt x="127" y="102"/>
                    <a:pt x="127" y="102"/>
                    <a:pt x="127" y="102"/>
                  </a:cubicBezTo>
                  <a:cubicBezTo>
                    <a:pt x="151" y="126"/>
                    <a:pt x="151" y="126"/>
                    <a:pt x="151" y="126"/>
                  </a:cubicBezTo>
                  <a:cubicBezTo>
                    <a:pt x="151" y="126"/>
                    <a:pt x="151" y="126"/>
                    <a:pt x="151" y="126"/>
                  </a:cubicBezTo>
                  <a:cubicBezTo>
                    <a:pt x="154" y="130"/>
                    <a:pt x="154" y="130"/>
                    <a:pt x="154" y="130"/>
                  </a:cubicBezTo>
                  <a:cubicBezTo>
                    <a:pt x="157" y="132"/>
                    <a:pt x="157" y="137"/>
                    <a:pt x="154" y="14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4" name="Freeform 199"/>
            <p:cNvSpPr>
              <a:spLocks noEditPoints="1"/>
            </p:cNvSpPr>
            <p:nvPr/>
          </p:nvSpPr>
          <p:spPr bwMode="auto">
            <a:xfrm>
              <a:off x="3978275" y="4683125"/>
              <a:ext cx="146050" cy="146050"/>
            </a:xfrm>
            <a:custGeom>
              <a:avLst/>
              <a:gdLst>
                <a:gd name="T0" fmla="*/ 177 w 191"/>
                <a:gd name="T1" fmla="*/ 0 h 191"/>
                <a:gd name="T2" fmla="*/ 15 w 191"/>
                <a:gd name="T3" fmla="*/ 0 h 191"/>
                <a:gd name="T4" fmla="*/ 0 w 191"/>
                <a:gd name="T5" fmla="*/ 14 h 191"/>
                <a:gd name="T6" fmla="*/ 0 w 191"/>
                <a:gd name="T7" fmla="*/ 176 h 191"/>
                <a:gd name="T8" fmla="*/ 15 w 191"/>
                <a:gd name="T9" fmla="*/ 191 h 191"/>
                <a:gd name="T10" fmla="*/ 177 w 191"/>
                <a:gd name="T11" fmla="*/ 191 h 191"/>
                <a:gd name="T12" fmla="*/ 191 w 191"/>
                <a:gd name="T13" fmla="*/ 176 h 191"/>
                <a:gd name="T14" fmla="*/ 191 w 191"/>
                <a:gd name="T15" fmla="*/ 14 h 191"/>
                <a:gd name="T16" fmla="*/ 177 w 191"/>
                <a:gd name="T17" fmla="*/ 0 h 191"/>
                <a:gd name="T18" fmla="*/ 161 w 191"/>
                <a:gd name="T19" fmla="*/ 106 h 191"/>
                <a:gd name="T20" fmla="*/ 153 w 191"/>
                <a:gd name="T21" fmla="*/ 113 h 191"/>
                <a:gd name="T22" fmla="*/ 153 w 191"/>
                <a:gd name="T23" fmla="*/ 113 h 191"/>
                <a:gd name="T24" fmla="*/ 148 w 191"/>
                <a:gd name="T25" fmla="*/ 113 h 191"/>
                <a:gd name="T26" fmla="*/ 44 w 191"/>
                <a:gd name="T27" fmla="*/ 113 h 191"/>
                <a:gd name="T28" fmla="*/ 38 w 191"/>
                <a:gd name="T29" fmla="*/ 113 h 191"/>
                <a:gd name="T30" fmla="*/ 31 w 191"/>
                <a:gd name="T31" fmla="*/ 106 h 191"/>
                <a:gd name="T32" fmla="*/ 31 w 191"/>
                <a:gd name="T33" fmla="*/ 95 h 191"/>
                <a:gd name="T34" fmla="*/ 31 w 191"/>
                <a:gd name="T35" fmla="*/ 83 h 191"/>
                <a:gd name="T36" fmla="*/ 38 w 191"/>
                <a:gd name="T37" fmla="*/ 76 h 191"/>
                <a:gd name="T38" fmla="*/ 44 w 191"/>
                <a:gd name="T39" fmla="*/ 76 h 191"/>
                <a:gd name="T40" fmla="*/ 148 w 191"/>
                <a:gd name="T41" fmla="*/ 76 h 191"/>
                <a:gd name="T42" fmla="*/ 153 w 191"/>
                <a:gd name="T43" fmla="*/ 76 h 191"/>
                <a:gd name="T44" fmla="*/ 153 w 191"/>
                <a:gd name="T45" fmla="*/ 76 h 191"/>
                <a:gd name="T46" fmla="*/ 161 w 191"/>
                <a:gd name="T47" fmla="*/ 83 h 191"/>
                <a:gd name="T48" fmla="*/ 161 w 191"/>
                <a:gd name="T4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191">
                  <a:moveTo>
                    <a:pt x="177" y="0"/>
                  </a:moveTo>
                  <a:cubicBezTo>
                    <a:pt x="15" y="0"/>
                    <a:pt x="15" y="0"/>
                    <a:pt x="15" y="0"/>
                  </a:cubicBezTo>
                  <a:cubicBezTo>
                    <a:pt x="7" y="0"/>
                    <a:pt x="0" y="6"/>
                    <a:pt x="0" y="14"/>
                  </a:cubicBezTo>
                  <a:cubicBezTo>
                    <a:pt x="0" y="176"/>
                    <a:pt x="0" y="176"/>
                    <a:pt x="0" y="176"/>
                  </a:cubicBezTo>
                  <a:cubicBezTo>
                    <a:pt x="0" y="184"/>
                    <a:pt x="7" y="191"/>
                    <a:pt x="15" y="191"/>
                  </a:cubicBezTo>
                  <a:cubicBezTo>
                    <a:pt x="177" y="191"/>
                    <a:pt x="177" y="191"/>
                    <a:pt x="177" y="191"/>
                  </a:cubicBezTo>
                  <a:cubicBezTo>
                    <a:pt x="185" y="191"/>
                    <a:pt x="191" y="184"/>
                    <a:pt x="191" y="176"/>
                  </a:cubicBezTo>
                  <a:cubicBezTo>
                    <a:pt x="191" y="14"/>
                    <a:pt x="191" y="14"/>
                    <a:pt x="191" y="14"/>
                  </a:cubicBezTo>
                  <a:cubicBezTo>
                    <a:pt x="191" y="6"/>
                    <a:pt x="185" y="0"/>
                    <a:pt x="177" y="0"/>
                  </a:cubicBezTo>
                  <a:close/>
                  <a:moveTo>
                    <a:pt x="161" y="106"/>
                  </a:moveTo>
                  <a:cubicBezTo>
                    <a:pt x="161" y="110"/>
                    <a:pt x="157" y="113"/>
                    <a:pt x="153" y="113"/>
                  </a:cubicBezTo>
                  <a:cubicBezTo>
                    <a:pt x="153" y="113"/>
                    <a:pt x="153" y="113"/>
                    <a:pt x="153" y="113"/>
                  </a:cubicBezTo>
                  <a:cubicBezTo>
                    <a:pt x="148" y="113"/>
                    <a:pt x="148" y="113"/>
                    <a:pt x="148" y="113"/>
                  </a:cubicBezTo>
                  <a:cubicBezTo>
                    <a:pt x="44" y="113"/>
                    <a:pt x="44" y="113"/>
                    <a:pt x="44" y="113"/>
                  </a:cubicBezTo>
                  <a:cubicBezTo>
                    <a:pt x="38" y="113"/>
                    <a:pt x="38" y="113"/>
                    <a:pt x="38" y="113"/>
                  </a:cubicBezTo>
                  <a:cubicBezTo>
                    <a:pt x="34" y="113"/>
                    <a:pt x="31" y="110"/>
                    <a:pt x="31" y="106"/>
                  </a:cubicBezTo>
                  <a:cubicBezTo>
                    <a:pt x="31" y="95"/>
                    <a:pt x="31" y="95"/>
                    <a:pt x="31" y="95"/>
                  </a:cubicBezTo>
                  <a:cubicBezTo>
                    <a:pt x="31" y="83"/>
                    <a:pt x="31" y="83"/>
                    <a:pt x="31" y="83"/>
                  </a:cubicBezTo>
                  <a:cubicBezTo>
                    <a:pt x="31" y="79"/>
                    <a:pt x="34" y="76"/>
                    <a:pt x="38" y="76"/>
                  </a:cubicBezTo>
                  <a:cubicBezTo>
                    <a:pt x="44" y="76"/>
                    <a:pt x="44" y="76"/>
                    <a:pt x="44" y="76"/>
                  </a:cubicBezTo>
                  <a:cubicBezTo>
                    <a:pt x="148" y="76"/>
                    <a:pt x="148" y="76"/>
                    <a:pt x="148" y="76"/>
                  </a:cubicBezTo>
                  <a:cubicBezTo>
                    <a:pt x="153" y="76"/>
                    <a:pt x="153" y="76"/>
                    <a:pt x="153" y="76"/>
                  </a:cubicBezTo>
                  <a:cubicBezTo>
                    <a:pt x="153" y="76"/>
                    <a:pt x="153" y="76"/>
                    <a:pt x="153" y="76"/>
                  </a:cubicBezTo>
                  <a:cubicBezTo>
                    <a:pt x="157" y="76"/>
                    <a:pt x="161" y="79"/>
                    <a:pt x="161" y="83"/>
                  </a:cubicBezTo>
                  <a:lnTo>
                    <a:pt x="161" y="10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sp>
        <p:nvSpPr>
          <p:cNvPr id="215" name="Freeform 200"/>
          <p:cNvSpPr>
            <a:spLocks noEditPoints="1"/>
          </p:cNvSpPr>
          <p:nvPr/>
        </p:nvSpPr>
        <p:spPr bwMode="auto">
          <a:xfrm>
            <a:off x="624123" y="4228365"/>
            <a:ext cx="468612" cy="440318"/>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6" name="Freeform 201"/>
          <p:cNvSpPr>
            <a:spLocks noEditPoints="1"/>
          </p:cNvSpPr>
          <p:nvPr/>
        </p:nvSpPr>
        <p:spPr bwMode="auto">
          <a:xfrm>
            <a:off x="3817642" y="5039316"/>
            <a:ext cx="468612" cy="426171"/>
          </a:xfrm>
          <a:custGeom>
            <a:avLst/>
            <a:gdLst>
              <a:gd name="T0" fmla="*/ 484 w 548"/>
              <a:gd name="T1" fmla="*/ 63 h 498"/>
              <a:gd name="T2" fmla="*/ 476 w 548"/>
              <a:gd name="T3" fmla="*/ 52 h 498"/>
              <a:gd name="T4" fmla="*/ 354 w 548"/>
              <a:gd name="T5" fmla="*/ 0 h 498"/>
              <a:gd name="T6" fmla="*/ 132 w 548"/>
              <a:gd name="T7" fmla="*/ 52 h 498"/>
              <a:gd name="T8" fmla="*/ 63 w 548"/>
              <a:gd name="T9" fmla="*/ 60 h 498"/>
              <a:gd name="T10" fmla="*/ 58 w 548"/>
              <a:gd name="T11" fmla="*/ 63 h 498"/>
              <a:gd name="T12" fmla="*/ 0 w 548"/>
              <a:gd name="T13" fmla="*/ 423 h 498"/>
              <a:gd name="T14" fmla="*/ 42 w 548"/>
              <a:gd name="T15" fmla="*/ 479 h 498"/>
              <a:gd name="T16" fmla="*/ 100 w 548"/>
              <a:gd name="T17" fmla="*/ 498 h 498"/>
              <a:gd name="T18" fmla="*/ 433 w 548"/>
              <a:gd name="T19" fmla="*/ 481 h 498"/>
              <a:gd name="T20" fmla="*/ 490 w 548"/>
              <a:gd name="T21" fmla="*/ 498 h 498"/>
              <a:gd name="T22" fmla="*/ 506 w 548"/>
              <a:gd name="T23" fmla="*/ 479 h 498"/>
              <a:gd name="T24" fmla="*/ 548 w 548"/>
              <a:gd name="T25" fmla="*/ 121 h 498"/>
              <a:gd name="T26" fmla="*/ 192 w 548"/>
              <a:gd name="T27" fmla="*/ 29 h 498"/>
              <a:gd name="T28" fmla="*/ 384 w 548"/>
              <a:gd name="T29" fmla="*/ 52 h 498"/>
              <a:gd name="T30" fmla="*/ 371 w 548"/>
              <a:gd name="T31" fmla="*/ 60 h 498"/>
              <a:gd name="T32" fmla="*/ 177 w 548"/>
              <a:gd name="T33" fmla="*/ 63 h 498"/>
              <a:gd name="T34" fmla="*/ 169 w 548"/>
              <a:gd name="T35" fmla="*/ 52 h 498"/>
              <a:gd name="T36" fmla="*/ 192 w 548"/>
              <a:gd name="T37" fmla="*/ 29 h 498"/>
              <a:gd name="T38" fmla="*/ 82 w 548"/>
              <a:gd name="T39" fmla="*/ 402 h 498"/>
              <a:gd name="T40" fmla="*/ 82 w 548"/>
              <a:gd name="T41" fmla="*/ 376 h 498"/>
              <a:gd name="T42" fmla="*/ 479 w 548"/>
              <a:gd name="T43" fmla="*/ 389 h 498"/>
              <a:gd name="T44" fmla="*/ 466 w 548"/>
              <a:gd name="T45" fmla="*/ 324 h 498"/>
              <a:gd name="T46" fmla="*/ 69 w 548"/>
              <a:gd name="T47" fmla="*/ 311 h 498"/>
              <a:gd name="T48" fmla="*/ 466 w 548"/>
              <a:gd name="T49" fmla="*/ 298 h 498"/>
              <a:gd name="T50" fmla="*/ 466 w 548"/>
              <a:gd name="T51" fmla="*/ 324 h 498"/>
              <a:gd name="T52" fmla="*/ 82 w 548"/>
              <a:gd name="T53" fmla="*/ 246 h 498"/>
              <a:gd name="T54" fmla="*/ 82 w 548"/>
              <a:gd name="T55" fmla="*/ 220 h 498"/>
              <a:gd name="T56" fmla="*/ 479 w 548"/>
              <a:gd name="T57" fmla="*/ 233 h 498"/>
              <a:gd name="T58" fmla="*/ 466 w 548"/>
              <a:gd name="T59" fmla="*/ 168 h 498"/>
              <a:gd name="T60" fmla="*/ 69 w 548"/>
              <a:gd name="T61" fmla="*/ 155 h 498"/>
              <a:gd name="T62" fmla="*/ 466 w 548"/>
              <a:gd name="T63" fmla="*/ 142 h 498"/>
              <a:gd name="T64" fmla="*/ 466 w 548"/>
              <a:gd name="T65" fmla="*/ 16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498">
                <a:moveTo>
                  <a:pt x="490" y="63"/>
                </a:moveTo>
                <a:cubicBezTo>
                  <a:pt x="484" y="63"/>
                  <a:pt x="484" y="63"/>
                  <a:pt x="484" y="63"/>
                </a:cubicBezTo>
                <a:cubicBezTo>
                  <a:pt x="485" y="62"/>
                  <a:pt x="485" y="61"/>
                  <a:pt x="485" y="60"/>
                </a:cubicBezTo>
                <a:cubicBezTo>
                  <a:pt x="485" y="56"/>
                  <a:pt x="481" y="52"/>
                  <a:pt x="476" y="52"/>
                </a:cubicBezTo>
                <a:cubicBezTo>
                  <a:pt x="413" y="52"/>
                  <a:pt x="413" y="52"/>
                  <a:pt x="413" y="52"/>
                </a:cubicBezTo>
                <a:cubicBezTo>
                  <a:pt x="409" y="23"/>
                  <a:pt x="384" y="0"/>
                  <a:pt x="354" y="0"/>
                </a:cubicBezTo>
                <a:cubicBezTo>
                  <a:pt x="192" y="0"/>
                  <a:pt x="192" y="0"/>
                  <a:pt x="192" y="0"/>
                </a:cubicBezTo>
                <a:cubicBezTo>
                  <a:pt x="161" y="0"/>
                  <a:pt x="136" y="23"/>
                  <a:pt x="132" y="52"/>
                </a:cubicBezTo>
                <a:cubicBezTo>
                  <a:pt x="72" y="52"/>
                  <a:pt x="72" y="52"/>
                  <a:pt x="72" y="52"/>
                </a:cubicBezTo>
                <a:cubicBezTo>
                  <a:pt x="67" y="52"/>
                  <a:pt x="63" y="56"/>
                  <a:pt x="63" y="60"/>
                </a:cubicBezTo>
                <a:cubicBezTo>
                  <a:pt x="63" y="61"/>
                  <a:pt x="63" y="62"/>
                  <a:pt x="64" y="63"/>
                </a:cubicBezTo>
                <a:cubicBezTo>
                  <a:pt x="58" y="63"/>
                  <a:pt x="58" y="63"/>
                  <a:pt x="58" y="63"/>
                </a:cubicBezTo>
                <a:cubicBezTo>
                  <a:pt x="26" y="63"/>
                  <a:pt x="0" y="89"/>
                  <a:pt x="0" y="121"/>
                </a:cubicBezTo>
                <a:cubicBezTo>
                  <a:pt x="0" y="423"/>
                  <a:pt x="0" y="423"/>
                  <a:pt x="0" y="423"/>
                </a:cubicBezTo>
                <a:cubicBezTo>
                  <a:pt x="0" y="450"/>
                  <a:pt x="18" y="472"/>
                  <a:pt x="42" y="479"/>
                </a:cubicBezTo>
                <a:cubicBezTo>
                  <a:pt x="42" y="479"/>
                  <a:pt x="42" y="479"/>
                  <a:pt x="42" y="479"/>
                </a:cubicBezTo>
                <a:cubicBezTo>
                  <a:pt x="42" y="490"/>
                  <a:pt x="49" y="498"/>
                  <a:pt x="58" y="498"/>
                </a:cubicBezTo>
                <a:cubicBezTo>
                  <a:pt x="100" y="498"/>
                  <a:pt x="100" y="498"/>
                  <a:pt x="100" y="498"/>
                </a:cubicBezTo>
                <a:cubicBezTo>
                  <a:pt x="108" y="498"/>
                  <a:pt x="114" y="491"/>
                  <a:pt x="115" y="481"/>
                </a:cubicBezTo>
                <a:cubicBezTo>
                  <a:pt x="433" y="481"/>
                  <a:pt x="433" y="481"/>
                  <a:pt x="433" y="481"/>
                </a:cubicBezTo>
                <a:cubicBezTo>
                  <a:pt x="434" y="491"/>
                  <a:pt x="440" y="498"/>
                  <a:pt x="448" y="498"/>
                </a:cubicBezTo>
                <a:cubicBezTo>
                  <a:pt x="490" y="498"/>
                  <a:pt x="490" y="498"/>
                  <a:pt x="490" y="498"/>
                </a:cubicBezTo>
                <a:cubicBezTo>
                  <a:pt x="499" y="498"/>
                  <a:pt x="506" y="490"/>
                  <a:pt x="506" y="479"/>
                </a:cubicBezTo>
                <a:cubicBezTo>
                  <a:pt x="506" y="479"/>
                  <a:pt x="506" y="479"/>
                  <a:pt x="506" y="479"/>
                </a:cubicBezTo>
                <a:cubicBezTo>
                  <a:pt x="530" y="472"/>
                  <a:pt x="548" y="450"/>
                  <a:pt x="548" y="423"/>
                </a:cubicBezTo>
                <a:cubicBezTo>
                  <a:pt x="548" y="121"/>
                  <a:pt x="548" y="121"/>
                  <a:pt x="548" y="121"/>
                </a:cubicBezTo>
                <a:cubicBezTo>
                  <a:pt x="548" y="89"/>
                  <a:pt x="522" y="63"/>
                  <a:pt x="490" y="63"/>
                </a:cubicBezTo>
                <a:close/>
                <a:moveTo>
                  <a:pt x="192" y="29"/>
                </a:moveTo>
                <a:cubicBezTo>
                  <a:pt x="354" y="29"/>
                  <a:pt x="354" y="29"/>
                  <a:pt x="354" y="29"/>
                </a:cubicBezTo>
                <a:cubicBezTo>
                  <a:pt x="368" y="29"/>
                  <a:pt x="380" y="39"/>
                  <a:pt x="384" y="52"/>
                </a:cubicBezTo>
                <a:cubicBezTo>
                  <a:pt x="379" y="52"/>
                  <a:pt x="379" y="52"/>
                  <a:pt x="379" y="52"/>
                </a:cubicBezTo>
                <a:cubicBezTo>
                  <a:pt x="374" y="52"/>
                  <a:pt x="371" y="56"/>
                  <a:pt x="371" y="60"/>
                </a:cubicBezTo>
                <a:cubicBezTo>
                  <a:pt x="371" y="61"/>
                  <a:pt x="371" y="62"/>
                  <a:pt x="371" y="63"/>
                </a:cubicBezTo>
                <a:cubicBezTo>
                  <a:pt x="177" y="63"/>
                  <a:pt x="177" y="63"/>
                  <a:pt x="177" y="63"/>
                </a:cubicBezTo>
                <a:cubicBezTo>
                  <a:pt x="177" y="62"/>
                  <a:pt x="177" y="61"/>
                  <a:pt x="177" y="60"/>
                </a:cubicBezTo>
                <a:cubicBezTo>
                  <a:pt x="177" y="56"/>
                  <a:pt x="174" y="52"/>
                  <a:pt x="169" y="52"/>
                </a:cubicBezTo>
                <a:cubicBezTo>
                  <a:pt x="161" y="52"/>
                  <a:pt x="161" y="52"/>
                  <a:pt x="161" y="52"/>
                </a:cubicBezTo>
                <a:cubicBezTo>
                  <a:pt x="165" y="39"/>
                  <a:pt x="177" y="29"/>
                  <a:pt x="192" y="29"/>
                </a:cubicBezTo>
                <a:close/>
                <a:moveTo>
                  <a:pt x="466" y="402"/>
                </a:moveTo>
                <a:cubicBezTo>
                  <a:pt x="82" y="402"/>
                  <a:pt x="82" y="402"/>
                  <a:pt x="82" y="402"/>
                </a:cubicBezTo>
                <a:cubicBezTo>
                  <a:pt x="75" y="402"/>
                  <a:pt x="69" y="396"/>
                  <a:pt x="69" y="389"/>
                </a:cubicBezTo>
                <a:cubicBezTo>
                  <a:pt x="69" y="382"/>
                  <a:pt x="75" y="376"/>
                  <a:pt x="82" y="376"/>
                </a:cubicBezTo>
                <a:cubicBezTo>
                  <a:pt x="466" y="376"/>
                  <a:pt x="466" y="376"/>
                  <a:pt x="466" y="376"/>
                </a:cubicBezTo>
                <a:cubicBezTo>
                  <a:pt x="473" y="376"/>
                  <a:pt x="479" y="382"/>
                  <a:pt x="479" y="389"/>
                </a:cubicBezTo>
                <a:cubicBezTo>
                  <a:pt x="479" y="396"/>
                  <a:pt x="473" y="402"/>
                  <a:pt x="466" y="402"/>
                </a:cubicBezTo>
                <a:close/>
                <a:moveTo>
                  <a:pt x="466" y="324"/>
                </a:moveTo>
                <a:cubicBezTo>
                  <a:pt x="82" y="324"/>
                  <a:pt x="82" y="324"/>
                  <a:pt x="82" y="324"/>
                </a:cubicBezTo>
                <a:cubicBezTo>
                  <a:pt x="75" y="324"/>
                  <a:pt x="69" y="318"/>
                  <a:pt x="69" y="311"/>
                </a:cubicBezTo>
                <a:cubicBezTo>
                  <a:pt x="69" y="304"/>
                  <a:pt x="75" y="298"/>
                  <a:pt x="82" y="298"/>
                </a:cubicBezTo>
                <a:cubicBezTo>
                  <a:pt x="466" y="298"/>
                  <a:pt x="466" y="298"/>
                  <a:pt x="466" y="298"/>
                </a:cubicBezTo>
                <a:cubicBezTo>
                  <a:pt x="473" y="298"/>
                  <a:pt x="479" y="304"/>
                  <a:pt x="479" y="311"/>
                </a:cubicBezTo>
                <a:cubicBezTo>
                  <a:pt x="479" y="318"/>
                  <a:pt x="473" y="324"/>
                  <a:pt x="466" y="324"/>
                </a:cubicBezTo>
                <a:close/>
                <a:moveTo>
                  <a:pt x="466" y="246"/>
                </a:moveTo>
                <a:cubicBezTo>
                  <a:pt x="82" y="246"/>
                  <a:pt x="82" y="246"/>
                  <a:pt x="82" y="246"/>
                </a:cubicBezTo>
                <a:cubicBezTo>
                  <a:pt x="75" y="246"/>
                  <a:pt x="69" y="240"/>
                  <a:pt x="69" y="233"/>
                </a:cubicBezTo>
                <a:cubicBezTo>
                  <a:pt x="69" y="226"/>
                  <a:pt x="75" y="220"/>
                  <a:pt x="82" y="220"/>
                </a:cubicBezTo>
                <a:cubicBezTo>
                  <a:pt x="466" y="220"/>
                  <a:pt x="466" y="220"/>
                  <a:pt x="466" y="220"/>
                </a:cubicBezTo>
                <a:cubicBezTo>
                  <a:pt x="473" y="220"/>
                  <a:pt x="479" y="226"/>
                  <a:pt x="479" y="233"/>
                </a:cubicBezTo>
                <a:cubicBezTo>
                  <a:pt x="479" y="240"/>
                  <a:pt x="473" y="246"/>
                  <a:pt x="466" y="246"/>
                </a:cubicBezTo>
                <a:close/>
                <a:moveTo>
                  <a:pt x="466" y="168"/>
                </a:moveTo>
                <a:cubicBezTo>
                  <a:pt x="82" y="168"/>
                  <a:pt x="82" y="168"/>
                  <a:pt x="82" y="168"/>
                </a:cubicBezTo>
                <a:cubicBezTo>
                  <a:pt x="75" y="168"/>
                  <a:pt x="69" y="163"/>
                  <a:pt x="69" y="155"/>
                </a:cubicBezTo>
                <a:cubicBezTo>
                  <a:pt x="69" y="148"/>
                  <a:pt x="75" y="142"/>
                  <a:pt x="82" y="142"/>
                </a:cubicBezTo>
                <a:cubicBezTo>
                  <a:pt x="466" y="142"/>
                  <a:pt x="466" y="142"/>
                  <a:pt x="466" y="142"/>
                </a:cubicBezTo>
                <a:cubicBezTo>
                  <a:pt x="473" y="142"/>
                  <a:pt x="479" y="148"/>
                  <a:pt x="479" y="155"/>
                </a:cubicBezTo>
                <a:cubicBezTo>
                  <a:pt x="479" y="163"/>
                  <a:pt x="473" y="168"/>
                  <a:pt x="466" y="168"/>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7" name="Freeform 202"/>
          <p:cNvSpPr>
            <a:spLocks noEditPoints="1"/>
          </p:cNvSpPr>
          <p:nvPr/>
        </p:nvSpPr>
        <p:spPr bwMode="auto">
          <a:xfrm>
            <a:off x="609204" y="5018096"/>
            <a:ext cx="348364" cy="468612"/>
          </a:xfrm>
          <a:custGeom>
            <a:avLst/>
            <a:gdLst>
              <a:gd name="T0" fmla="*/ 369 w 406"/>
              <a:gd name="T1" fmla="*/ 216 h 548"/>
              <a:gd name="T2" fmla="*/ 369 w 406"/>
              <a:gd name="T3" fmla="*/ 164 h 548"/>
              <a:gd name="T4" fmla="*/ 203 w 406"/>
              <a:gd name="T5" fmla="*/ 0 h 548"/>
              <a:gd name="T6" fmla="*/ 37 w 406"/>
              <a:gd name="T7" fmla="*/ 164 h 548"/>
              <a:gd name="T8" fmla="*/ 37 w 406"/>
              <a:gd name="T9" fmla="*/ 216 h 548"/>
              <a:gd name="T10" fmla="*/ 0 w 406"/>
              <a:gd name="T11" fmla="*/ 216 h 548"/>
              <a:gd name="T12" fmla="*/ 0 w 406"/>
              <a:gd name="T13" fmla="*/ 548 h 548"/>
              <a:gd name="T14" fmla="*/ 406 w 406"/>
              <a:gd name="T15" fmla="*/ 548 h 548"/>
              <a:gd name="T16" fmla="*/ 406 w 406"/>
              <a:gd name="T17" fmla="*/ 216 h 548"/>
              <a:gd name="T18" fmla="*/ 369 w 406"/>
              <a:gd name="T19" fmla="*/ 216 h 548"/>
              <a:gd name="T20" fmla="*/ 241 w 406"/>
              <a:gd name="T21" fmla="*/ 462 h 548"/>
              <a:gd name="T22" fmla="*/ 165 w 406"/>
              <a:gd name="T23" fmla="*/ 462 h 548"/>
              <a:gd name="T24" fmla="*/ 182 w 406"/>
              <a:gd name="T25" fmla="*/ 397 h 548"/>
              <a:gd name="T26" fmla="*/ 157 w 406"/>
              <a:gd name="T27" fmla="*/ 356 h 548"/>
              <a:gd name="T28" fmla="*/ 203 w 406"/>
              <a:gd name="T29" fmla="*/ 310 h 548"/>
              <a:gd name="T30" fmla="*/ 249 w 406"/>
              <a:gd name="T31" fmla="*/ 356 h 548"/>
              <a:gd name="T32" fmla="*/ 224 w 406"/>
              <a:gd name="T33" fmla="*/ 397 h 548"/>
              <a:gd name="T34" fmla="*/ 241 w 406"/>
              <a:gd name="T35" fmla="*/ 462 h 548"/>
              <a:gd name="T36" fmla="*/ 295 w 406"/>
              <a:gd name="T37" fmla="*/ 216 h 548"/>
              <a:gd name="T38" fmla="*/ 111 w 406"/>
              <a:gd name="T39" fmla="*/ 216 h 548"/>
              <a:gd name="T40" fmla="*/ 111 w 406"/>
              <a:gd name="T41" fmla="*/ 164 h 548"/>
              <a:gd name="T42" fmla="*/ 203 w 406"/>
              <a:gd name="T43" fmla="*/ 74 h 548"/>
              <a:gd name="T44" fmla="*/ 295 w 406"/>
              <a:gd name="T45" fmla="*/ 164 h 548"/>
              <a:gd name="T46" fmla="*/ 295 w 406"/>
              <a:gd name="T47" fmla="*/ 2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548">
                <a:moveTo>
                  <a:pt x="369" y="216"/>
                </a:moveTo>
                <a:cubicBezTo>
                  <a:pt x="369" y="164"/>
                  <a:pt x="369" y="164"/>
                  <a:pt x="369" y="164"/>
                </a:cubicBezTo>
                <a:cubicBezTo>
                  <a:pt x="369" y="74"/>
                  <a:pt x="295" y="0"/>
                  <a:pt x="203" y="0"/>
                </a:cubicBezTo>
                <a:cubicBezTo>
                  <a:pt x="111" y="0"/>
                  <a:pt x="37" y="74"/>
                  <a:pt x="37" y="164"/>
                </a:cubicBezTo>
                <a:cubicBezTo>
                  <a:pt x="37" y="216"/>
                  <a:pt x="37" y="216"/>
                  <a:pt x="37" y="216"/>
                </a:cubicBezTo>
                <a:cubicBezTo>
                  <a:pt x="0" y="216"/>
                  <a:pt x="0" y="216"/>
                  <a:pt x="0" y="216"/>
                </a:cubicBezTo>
                <a:cubicBezTo>
                  <a:pt x="0" y="548"/>
                  <a:pt x="0" y="548"/>
                  <a:pt x="0" y="548"/>
                </a:cubicBezTo>
                <a:cubicBezTo>
                  <a:pt x="406" y="548"/>
                  <a:pt x="406" y="548"/>
                  <a:pt x="406" y="548"/>
                </a:cubicBezTo>
                <a:cubicBezTo>
                  <a:pt x="406" y="216"/>
                  <a:pt x="406" y="216"/>
                  <a:pt x="406" y="216"/>
                </a:cubicBezTo>
                <a:lnTo>
                  <a:pt x="369" y="216"/>
                </a:lnTo>
                <a:close/>
                <a:moveTo>
                  <a:pt x="241" y="462"/>
                </a:moveTo>
                <a:cubicBezTo>
                  <a:pt x="165" y="462"/>
                  <a:pt x="165" y="462"/>
                  <a:pt x="165" y="462"/>
                </a:cubicBezTo>
                <a:cubicBezTo>
                  <a:pt x="182" y="397"/>
                  <a:pt x="182" y="397"/>
                  <a:pt x="182" y="397"/>
                </a:cubicBezTo>
                <a:cubicBezTo>
                  <a:pt x="167" y="390"/>
                  <a:pt x="157" y="374"/>
                  <a:pt x="157" y="356"/>
                </a:cubicBezTo>
                <a:cubicBezTo>
                  <a:pt x="157" y="331"/>
                  <a:pt x="178" y="310"/>
                  <a:pt x="203" y="310"/>
                </a:cubicBezTo>
                <a:cubicBezTo>
                  <a:pt x="228" y="310"/>
                  <a:pt x="249" y="331"/>
                  <a:pt x="249" y="356"/>
                </a:cubicBezTo>
                <a:cubicBezTo>
                  <a:pt x="249" y="374"/>
                  <a:pt x="239" y="390"/>
                  <a:pt x="224" y="397"/>
                </a:cubicBezTo>
                <a:lnTo>
                  <a:pt x="241" y="462"/>
                </a:lnTo>
                <a:close/>
                <a:moveTo>
                  <a:pt x="295" y="216"/>
                </a:moveTo>
                <a:cubicBezTo>
                  <a:pt x="111" y="216"/>
                  <a:pt x="111" y="216"/>
                  <a:pt x="111" y="216"/>
                </a:cubicBezTo>
                <a:cubicBezTo>
                  <a:pt x="111" y="164"/>
                  <a:pt x="111" y="164"/>
                  <a:pt x="111" y="164"/>
                </a:cubicBezTo>
                <a:cubicBezTo>
                  <a:pt x="111" y="115"/>
                  <a:pt x="153" y="74"/>
                  <a:pt x="203" y="74"/>
                </a:cubicBezTo>
                <a:cubicBezTo>
                  <a:pt x="253" y="74"/>
                  <a:pt x="295" y="115"/>
                  <a:pt x="295" y="164"/>
                </a:cubicBezTo>
                <a:lnTo>
                  <a:pt x="295" y="216"/>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nvGrpSpPr>
          <p:cNvPr id="218" name="Group 217"/>
          <p:cNvGrpSpPr/>
          <p:nvPr/>
        </p:nvGrpSpPr>
        <p:grpSpPr>
          <a:xfrm>
            <a:off x="2213423" y="5026938"/>
            <a:ext cx="488063" cy="450928"/>
            <a:chOff x="2900363" y="5486400"/>
            <a:chExt cx="438150" cy="404813"/>
          </a:xfrm>
          <a:solidFill>
            <a:schemeClr val="tx1"/>
          </a:solidFill>
        </p:grpSpPr>
        <p:sp>
          <p:nvSpPr>
            <p:cNvPr id="219"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0"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21" name="Group 220"/>
          <p:cNvGrpSpPr/>
          <p:nvPr/>
        </p:nvGrpSpPr>
        <p:grpSpPr>
          <a:xfrm>
            <a:off x="4570094" y="1822866"/>
            <a:ext cx="500442" cy="404951"/>
            <a:chOff x="1209675" y="6354763"/>
            <a:chExt cx="449263" cy="363538"/>
          </a:xfrm>
          <a:solidFill>
            <a:schemeClr val="tx1"/>
          </a:solidFill>
        </p:grpSpPr>
        <p:sp>
          <p:nvSpPr>
            <p:cNvPr id="222" name="Freeform 205"/>
            <p:cNvSpPr>
              <a:spLocks/>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3" name="Freeform 207"/>
            <p:cNvSpPr>
              <a:spLocks/>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4" name="Freeform 208"/>
            <p:cNvSpPr>
              <a:spLocks/>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5" name="Freeform 209"/>
            <p:cNvSpPr>
              <a:spLocks/>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26" name="Group 225"/>
          <p:cNvGrpSpPr/>
          <p:nvPr/>
        </p:nvGrpSpPr>
        <p:grpSpPr>
          <a:xfrm>
            <a:off x="4606279" y="2613027"/>
            <a:ext cx="496905" cy="498673"/>
            <a:chOff x="2060575" y="6313488"/>
            <a:chExt cx="446088" cy="447675"/>
          </a:xfrm>
          <a:solidFill>
            <a:schemeClr val="tx1"/>
          </a:solidFill>
        </p:grpSpPr>
        <p:sp>
          <p:nvSpPr>
            <p:cNvPr id="227" name="Freeform 210"/>
            <p:cNvSpPr>
              <a:spLocks/>
            </p:cNvSpPr>
            <p:nvPr/>
          </p:nvSpPr>
          <p:spPr bwMode="auto">
            <a:xfrm>
              <a:off x="2306638" y="6553200"/>
              <a:ext cx="200025" cy="188913"/>
            </a:xfrm>
            <a:custGeom>
              <a:avLst/>
              <a:gdLst>
                <a:gd name="T0" fmla="*/ 88 w 262"/>
                <a:gd name="T1" fmla="*/ 245 h 245"/>
                <a:gd name="T2" fmla="*/ 262 w 262"/>
                <a:gd name="T3" fmla="*/ 0 h 245"/>
                <a:gd name="T4" fmla="*/ 0 w 262"/>
                <a:gd name="T5" fmla="*/ 0 h 245"/>
                <a:gd name="T6" fmla="*/ 88 w 262"/>
                <a:gd name="T7" fmla="*/ 245 h 245"/>
              </a:gdLst>
              <a:ahLst/>
              <a:cxnLst>
                <a:cxn ang="0">
                  <a:pos x="T0" y="T1"/>
                </a:cxn>
                <a:cxn ang="0">
                  <a:pos x="T2" y="T3"/>
                </a:cxn>
                <a:cxn ang="0">
                  <a:pos x="T4" y="T5"/>
                </a:cxn>
                <a:cxn ang="0">
                  <a:pos x="T6" y="T7"/>
                </a:cxn>
              </a:cxnLst>
              <a:rect l="0" t="0" r="r" b="b"/>
              <a:pathLst>
                <a:path w="262" h="245">
                  <a:moveTo>
                    <a:pt x="88" y="245"/>
                  </a:moveTo>
                  <a:cubicBezTo>
                    <a:pt x="185" y="203"/>
                    <a:pt x="254" y="110"/>
                    <a:pt x="262" y="0"/>
                  </a:cubicBezTo>
                  <a:cubicBezTo>
                    <a:pt x="0" y="0"/>
                    <a:pt x="0" y="0"/>
                    <a:pt x="0" y="0"/>
                  </a:cubicBezTo>
                  <a:lnTo>
                    <a:pt x="88" y="24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8" name="Freeform 211"/>
            <p:cNvSpPr>
              <a:spLocks/>
            </p:cNvSpPr>
            <p:nvPr/>
          </p:nvSpPr>
          <p:spPr bwMode="auto">
            <a:xfrm>
              <a:off x="2060575" y="6553200"/>
              <a:ext cx="282575" cy="207963"/>
            </a:xfrm>
            <a:custGeom>
              <a:avLst/>
              <a:gdLst>
                <a:gd name="T0" fmla="*/ 0 w 367"/>
                <a:gd name="T1" fmla="*/ 0 h 269"/>
                <a:gd name="T2" fmla="*/ 291 w 367"/>
                <a:gd name="T3" fmla="*/ 269 h 269"/>
                <a:gd name="T4" fmla="*/ 367 w 367"/>
                <a:gd name="T5" fmla="*/ 259 h 269"/>
                <a:gd name="T6" fmla="*/ 274 w 367"/>
                <a:gd name="T7" fmla="*/ 0 h 269"/>
                <a:gd name="T8" fmla="*/ 0 w 367"/>
                <a:gd name="T9" fmla="*/ 0 h 269"/>
              </a:gdLst>
              <a:ahLst/>
              <a:cxnLst>
                <a:cxn ang="0">
                  <a:pos x="T0" y="T1"/>
                </a:cxn>
                <a:cxn ang="0">
                  <a:pos x="T2" y="T3"/>
                </a:cxn>
                <a:cxn ang="0">
                  <a:pos x="T4" y="T5"/>
                </a:cxn>
                <a:cxn ang="0">
                  <a:pos x="T6" y="T7"/>
                </a:cxn>
                <a:cxn ang="0">
                  <a:pos x="T8" y="T9"/>
                </a:cxn>
              </a:cxnLst>
              <a:rect l="0" t="0" r="r" b="b"/>
              <a:pathLst>
                <a:path w="367" h="269">
                  <a:moveTo>
                    <a:pt x="0" y="0"/>
                  </a:moveTo>
                  <a:cubicBezTo>
                    <a:pt x="12" y="151"/>
                    <a:pt x="137" y="269"/>
                    <a:pt x="291" y="269"/>
                  </a:cubicBezTo>
                  <a:cubicBezTo>
                    <a:pt x="317" y="269"/>
                    <a:pt x="342" y="265"/>
                    <a:pt x="367" y="259"/>
                  </a:cubicBezTo>
                  <a:cubicBezTo>
                    <a:pt x="274" y="0"/>
                    <a:pt x="274" y="0"/>
                    <a:pt x="274" y="0"/>
                  </a:cubicBezTo>
                  <a:lnTo>
                    <a:pt x="0"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9" name="Freeform 212"/>
            <p:cNvSpPr>
              <a:spLocks/>
            </p:cNvSpPr>
            <p:nvPr/>
          </p:nvSpPr>
          <p:spPr bwMode="auto">
            <a:xfrm>
              <a:off x="2060575" y="6361113"/>
              <a:ext cx="188913" cy="158750"/>
            </a:xfrm>
            <a:custGeom>
              <a:avLst/>
              <a:gdLst>
                <a:gd name="T0" fmla="*/ 110 w 245"/>
                <a:gd name="T1" fmla="*/ 0 h 206"/>
                <a:gd name="T2" fmla="*/ 0 w 245"/>
                <a:gd name="T3" fmla="*/ 206 h 206"/>
                <a:gd name="T4" fmla="*/ 245 w 245"/>
                <a:gd name="T5" fmla="*/ 206 h 206"/>
                <a:gd name="T6" fmla="*/ 110 w 245"/>
                <a:gd name="T7" fmla="*/ 0 h 206"/>
              </a:gdLst>
              <a:ahLst/>
              <a:cxnLst>
                <a:cxn ang="0">
                  <a:pos x="T0" y="T1"/>
                </a:cxn>
                <a:cxn ang="0">
                  <a:pos x="T2" y="T3"/>
                </a:cxn>
                <a:cxn ang="0">
                  <a:pos x="T4" y="T5"/>
                </a:cxn>
                <a:cxn ang="0">
                  <a:pos x="T6" y="T7"/>
                </a:cxn>
              </a:cxnLst>
              <a:rect l="0" t="0" r="r" b="b"/>
              <a:pathLst>
                <a:path w="245" h="206">
                  <a:moveTo>
                    <a:pt x="110" y="0"/>
                  </a:moveTo>
                  <a:cubicBezTo>
                    <a:pt x="48" y="49"/>
                    <a:pt x="7" y="122"/>
                    <a:pt x="0" y="206"/>
                  </a:cubicBezTo>
                  <a:cubicBezTo>
                    <a:pt x="245" y="206"/>
                    <a:pt x="245" y="206"/>
                    <a:pt x="245" y="206"/>
                  </a:cubicBezTo>
                  <a:lnTo>
                    <a:pt x="110"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0" name="Freeform 213"/>
            <p:cNvSpPr>
              <a:spLocks/>
            </p:cNvSpPr>
            <p:nvPr/>
          </p:nvSpPr>
          <p:spPr bwMode="auto">
            <a:xfrm>
              <a:off x="2173288" y="6313488"/>
              <a:ext cx="93663" cy="173038"/>
            </a:xfrm>
            <a:custGeom>
              <a:avLst/>
              <a:gdLst>
                <a:gd name="T0" fmla="*/ 123 w 123"/>
                <a:gd name="T1" fmla="*/ 0 h 225"/>
                <a:gd name="T2" fmla="*/ 0 w 123"/>
                <a:gd name="T3" fmla="*/ 37 h 225"/>
                <a:gd name="T4" fmla="*/ 123 w 123"/>
                <a:gd name="T5" fmla="*/ 225 h 225"/>
                <a:gd name="T6" fmla="*/ 123 w 123"/>
                <a:gd name="T7" fmla="*/ 0 h 225"/>
              </a:gdLst>
              <a:ahLst/>
              <a:cxnLst>
                <a:cxn ang="0">
                  <a:pos x="T0" y="T1"/>
                </a:cxn>
                <a:cxn ang="0">
                  <a:pos x="T2" y="T3"/>
                </a:cxn>
                <a:cxn ang="0">
                  <a:pos x="T4" y="T5"/>
                </a:cxn>
                <a:cxn ang="0">
                  <a:pos x="T6" y="T7"/>
                </a:cxn>
              </a:cxnLst>
              <a:rect l="0" t="0" r="r" b="b"/>
              <a:pathLst>
                <a:path w="123" h="225">
                  <a:moveTo>
                    <a:pt x="123" y="0"/>
                  </a:moveTo>
                  <a:cubicBezTo>
                    <a:pt x="79" y="3"/>
                    <a:pt x="37" y="16"/>
                    <a:pt x="0" y="37"/>
                  </a:cubicBezTo>
                  <a:cubicBezTo>
                    <a:pt x="123" y="225"/>
                    <a:pt x="123" y="225"/>
                    <a:pt x="123" y="225"/>
                  </a:cubicBezTo>
                  <a:lnTo>
                    <a:pt x="123"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1" name="Freeform 214"/>
            <p:cNvSpPr>
              <a:spLocks/>
            </p:cNvSpPr>
            <p:nvPr/>
          </p:nvSpPr>
          <p:spPr bwMode="auto">
            <a:xfrm>
              <a:off x="2300288" y="6313488"/>
              <a:ext cx="206375" cy="206375"/>
            </a:xfrm>
            <a:custGeom>
              <a:avLst/>
              <a:gdLst>
                <a:gd name="T0" fmla="*/ 269 w 269"/>
                <a:gd name="T1" fmla="*/ 268 h 268"/>
                <a:gd name="T2" fmla="*/ 0 w 269"/>
                <a:gd name="T3" fmla="*/ 268 h 268"/>
                <a:gd name="T4" fmla="*/ 0 w 269"/>
                <a:gd name="T5" fmla="*/ 0 h 268"/>
                <a:gd name="T6" fmla="*/ 269 w 269"/>
                <a:gd name="T7" fmla="*/ 268 h 268"/>
              </a:gdLst>
              <a:ahLst/>
              <a:cxnLst>
                <a:cxn ang="0">
                  <a:pos x="T0" y="T1"/>
                </a:cxn>
                <a:cxn ang="0">
                  <a:pos x="T2" y="T3"/>
                </a:cxn>
                <a:cxn ang="0">
                  <a:pos x="T4" y="T5"/>
                </a:cxn>
                <a:cxn ang="0">
                  <a:pos x="T6" y="T7"/>
                </a:cxn>
              </a:cxnLst>
              <a:rect l="0" t="0" r="r" b="b"/>
              <a:pathLst>
                <a:path w="269" h="268">
                  <a:moveTo>
                    <a:pt x="269" y="268"/>
                  </a:moveTo>
                  <a:cubicBezTo>
                    <a:pt x="0" y="268"/>
                    <a:pt x="0" y="268"/>
                    <a:pt x="0" y="268"/>
                  </a:cubicBezTo>
                  <a:cubicBezTo>
                    <a:pt x="0" y="0"/>
                    <a:pt x="0" y="0"/>
                    <a:pt x="0" y="0"/>
                  </a:cubicBezTo>
                  <a:cubicBezTo>
                    <a:pt x="144" y="10"/>
                    <a:pt x="258" y="124"/>
                    <a:pt x="269" y="268"/>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32" name="Group 231"/>
          <p:cNvGrpSpPr/>
          <p:nvPr/>
        </p:nvGrpSpPr>
        <p:grpSpPr>
          <a:xfrm>
            <a:off x="4692929" y="3451896"/>
            <a:ext cx="410256" cy="454465"/>
            <a:chOff x="2947988" y="6332538"/>
            <a:chExt cx="368300" cy="407988"/>
          </a:xfrm>
          <a:solidFill>
            <a:schemeClr val="tx1"/>
          </a:solidFill>
        </p:grpSpPr>
        <p:sp>
          <p:nvSpPr>
            <p:cNvPr id="233" name="Freeform 215"/>
            <p:cNvSpPr>
              <a:spLocks noEditPoints="1"/>
            </p:cNvSpPr>
            <p:nvPr/>
          </p:nvSpPr>
          <p:spPr bwMode="auto">
            <a:xfrm>
              <a:off x="2965450" y="6446838"/>
              <a:ext cx="334963" cy="293688"/>
            </a:xfrm>
            <a:custGeom>
              <a:avLst/>
              <a:gdLst>
                <a:gd name="T0" fmla="*/ 410 w 436"/>
                <a:gd name="T1" fmla="*/ 0 h 382"/>
                <a:gd name="T2" fmla="*/ 25 w 436"/>
                <a:gd name="T3" fmla="*/ 0 h 382"/>
                <a:gd name="T4" fmla="*/ 1 w 436"/>
                <a:gd name="T5" fmla="*/ 27 h 382"/>
                <a:gd name="T6" fmla="*/ 25 w 436"/>
                <a:gd name="T7" fmla="*/ 355 h 382"/>
                <a:gd name="T8" fmla="*/ 55 w 436"/>
                <a:gd name="T9" fmla="*/ 382 h 382"/>
                <a:gd name="T10" fmla="*/ 378 w 436"/>
                <a:gd name="T11" fmla="*/ 382 h 382"/>
                <a:gd name="T12" fmla="*/ 408 w 436"/>
                <a:gd name="T13" fmla="*/ 355 h 382"/>
                <a:gd name="T14" fmla="*/ 434 w 436"/>
                <a:gd name="T15" fmla="*/ 27 h 382"/>
                <a:gd name="T16" fmla="*/ 410 w 436"/>
                <a:gd name="T17" fmla="*/ 0 h 382"/>
                <a:gd name="T18" fmla="*/ 126 w 436"/>
                <a:gd name="T19" fmla="*/ 334 h 382"/>
                <a:gd name="T20" fmla="*/ 100 w 436"/>
                <a:gd name="T21" fmla="*/ 334 h 382"/>
                <a:gd name="T22" fmla="*/ 90 w 436"/>
                <a:gd name="T23" fmla="*/ 326 h 382"/>
                <a:gd name="T24" fmla="*/ 78 w 436"/>
                <a:gd name="T25" fmla="*/ 61 h 382"/>
                <a:gd name="T26" fmla="*/ 86 w 436"/>
                <a:gd name="T27" fmla="*/ 52 h 382"/>
                <a:gd name="T28" fmla="*/ 124 w 436"/>
                <a:gd name="T29" fmla="*/ 51 h 382"/>
                <a:gd name="T30" fmla="*/ 133 w 436"/>
                <a:gd name="T31" fmla="*/ 59 h 382"/>
                <a:gd name="T32" fmla="*/ 134 w 436"/>
                <a:gd name="T33" fmla="*/ 325 h 382"/>
                <a:gd name="T34" fmla="*/ 126 w 436"/>
                <a:gd name="T35" fmla="*/ 334 h 382"/>
                <a:gd name="T36" fmla="*/ 253 w 436"/>
                <a:gd name="T37" fmla="*/ 325 h 382"/>
                <a:gd name="T38" fmla="*/ 245 w 436"/>
                <a:gd name="T39" fmla="*/ 333 h 382"/>
                <a:gd name="T40" fmla="*/ 200 w 436"/>
                <a:gd name="T41" fmla="*/ 333 h 382"/>
                <a:gd name="T42" fmla="*/ 191 w 436"/>
                <a:gd name="T43" fmla="*/ 325 h 382"/>
                <a:gd name="T44" fmla="*/ 191 w 436"/>
                <a:gd name="T45" fmla="*/ 60 h 382"/>
                <a:gd name="T46" fmla="*/ 200 w 436"/>
                <a:gd name="T47" fmla="*/ 51 h 382"/>
                <a:gd name="T48" fmla="*/ 245 w 436"/>
                <a:gd name="T49" fmla="*/ 51 h 382"/>
                <a:gd name="T50" fmla="*/ 253 w 436"/>
                <a:gd name="T51" fmla="*/ 60 h 382"/>
                <a:gd name="T52" fmla="*/ 253 w 436"/>
                <a:gd name="T53" fmla="*/ 325 h 382"/>
                <a:gd name="T54" fmla="*/ 354 w 436"/>
                <a:gd name="T55" fmla="*/ 326 h 382"/>
                <a:gd name="T56" fmla="*/ 345 w 436"/>
                <a:gd name="T57" fmla="*/ 334 h 382"/>
                <a:gd name="T58" fmla="*/ 320 w 436"/>
                <a:gd name="T59" fmla="*/ 334 h 382"/>
                <a:gd name="T60" fmla="*/ 312 w 436"/>
                <a:gd name="T61" fmla="*/ 325 h 382"/>
                <a:gd name="T62" fmla="*/ 312 w 436"/>
                <a:gd name="T63" fmla="*/ 59 h 382"/>
                <a:gd name="T64" fmla="*/ 321 w 436"/>
                <a:gd name="T65" fmla="*/ 51 h 382"/>
                <a:gd name="T66" fmla="*/ 358 w 436"/>
                <a:gd name="T67" fmla="*/ 52 h 382"/>
                <a:gd name="T68" fmla="*/ 366 w 436"/>
                <a:gd name="T69" fmla="*/ 61 h 382"/>
                <a:gd name="T70" fmla="*/ 354 w 436"/>
                <a:gd name="T71" fmla="*/ 32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6" h="382">
                  <a:moveTo>
                    <a:pt x="410" y="0"/>
                  </a:moveTo>
                  <a:cubicBezTo>
                    <a:pt x="25" y="0"/>
                    <a:pt x="25" y="0"/>
                    <a:pt x="25" y="0"/>
                  </a:cubicBezTo>
                  <a:cubicBezTo>
                    <a:pt x="11" y="0"/>
                    <a:pt x="0" y="12"/>
                    <a:pt x="1" y="27"/>
                  </a:cubicBezTo>
                  <a:cubicBezTo>
                    <a:pt x="25" y="355"/>
                    <a:pt x="25" y="355"/>
                    <a:pt x="25" y="355"/>
                  </a:cubicBezTo>
                  <a:cubicBezTo>
                    <a:pt x="27" y="369"/>
                    <a:pt x="40" y="382"/>
                    <a:pt x="55" y="382"/>
                  </a:cubicBezTo>
                  <a:cubicBezTo>
                    <a:pt x="378" y="382"/>
                    <a:pt x="378" y="382"/>
                    <a:pt x="378" y="382"/>
                  </a:cubicBezTo>
                  <a:cubicBezTo>
                    <a:pt x="393" y="382"/>
                    <a:pt x="406" y="369"/>
                    <a:pt x="408" y="355"/>
                  </a:cubicBezTo>
                  <a:cubicBezTo>
                    <a:pt x="434" y="27"/>
                    <a:pt x="434" y="27"/>
                    <a:pt x="434" y="27"/>
                  </a:cubicBezTo>
                  <a:cubicBezTo>
                    <a:pt x="436" y="12"/>
                    <a:pt x="425" y="0"/>
                    <a:pt x="410" y="0"/>
                  </a:cubicBezTo>
                  <a:close/>
                  <a:moveTo>
                    <a:pt x="126" y="334"/>
                  </a:moveTo>
                  <a:cubicBezTo>
                    <a:pt x="100" y="334"/>
                    <a:pt x="100" y="334"/>
                    <a:pt x="100" y="334"/>
                  </a:cubicBezTo>
                  <a:cubicBezTo>
                    <a:pt x="95" y="334"/>
                    <a:pt x="91" y="330"/>
                    <a:pt x="90" y="326"/>
                  </a:cubicBezTo>
                  <a:cubicBezTo>
                    <a:pt x="78" y="61"/>
                    <a:pt x="78" y="61"/>
                    <a:pt x="78" y="61"/>
                  </a:cubicBezTo>
                  <a:cubicBezTo>
                    <a:pt x="78" y="56"/>
                    <a:pt x="82" y="52"/>
                    <a:pt x="86" y="52"/>
                  </a:cubicBezTo>
                  <a:cubicBezTo>
                    <a:pt x="124" y="51"/>
                    <a:pt x="124" y="51"/>
                    <a:pt x="124" y="51"/>
                  </a:cubicBezTo>
                  <a:cubicBezTo>
                    <a:pt x="128" y="50"/>
                    <a:pt x="133" y="54"/>
                    <a:pt x="133" y="59"/>
                  </a:cubicBezTo>
                  <a:cubicBezTo>
                    <a:pt x="134" y="325"/>
                    <a:pt x="134" y="325"/>
                    <a:pt x="134" y="325"/>
                  </a:cubicBezTo>
                  <a:cubicBezTo>
                    <a:pt x="135" y="330"/>
                    <a:pt x="131" y="334"/>
                    <a:pt x="126" y="334"/>
                  </a:cubicBezTo>
                  <a:close/>
                  <a:moveTo>
                    <a:pt x="253" y="325"/>
                  </a:moveTo>
                  <a:cubicBezTo>
                    <a:pt x="253" y="329"/>
                    <a:pt x="250" y="333"/>
                    <a:pt x="245" y="333"/>
                  </a:cubicBezTo>
                  <a:cubicBezTo>
                    <a:pt x="200" y="333"/>
                    <a:pt x="200" y="333"/>
                    <a:pt x="200" y="333"/>
                  </a:cubicBezTo>
                  <a:cubicBezTo>
                    <a:pt x="195" y="333"/>
                    <a:pt x="191" y="329"/>
                    <a:pt x="191" y="325"/>
                  </a:cubicBezTo>
                  <a:cubicBezTo>
                    <a:pt x="191" y="60"/>
                    <a:pt x="191" y="60"/>
                    <a:pt x="191" y="60"/>
                  </a:cubicBezTo>
                  <a:cubicBezTo>
                    <a:pt x="191" y="55"/>
                    <a:pt x="195" y="51"/>
                    <a:pt x="200" y="51"/>
                  </a:cubicBezTo>
                  <a:cubicBezTo>
                    <a:pt x="245" y="51"/>
                    <a:pt x="245" y="51"/>
                    <a:pt x="245" y="51"/>
                  </a:cubicBezTo>
                  <a:cubicBezTo>
                    <a:pt x="250" y="51"/>
                    <a:pt x="253" y="55"/>
                    <a:pt x="253" y="60"/>
                  </a:cubicBezTo>
                  <a:lnTo>
                    <a:pt x="253" y="325"/>
                  </a:lnTo>
                  <a:close/>
                  <a:moveTo>
                    <a:pt x="354" y="326"/>
                  </a:moveTo>
                  <a:cubicBezTo>
                    <a:pt x="354" y="330"/>
                    <a:pt x="350" y="334"/>
                    <a:pt x="345" y="334"/>
                  </a:cubicBezTo>
                  <a:cubicBezTo>
                    <a:pt x="320" y="334"/>
                    <a:pt x="320" y="334"/>
                    <a:pt x="320" y="334"/>
                  </a:cubicBezTo>
                  <a:cubicBezTo>
                    <a:pt x="315" y="334"/>
                    <a:pt x="311" y="330"/>
                    <a:pt x="312" y="325"/>
                  </a:cubicBezTo>
                  <a:cubicBezTo>
                    <a:pt x="312" y="59"/>
                    <a:pt x="312" y="59"/>
                    <a:pt x="312" y="59"/>
                  </a:cubicBezTo>
                  <a:cubicBezTo>
                    <a:pt x="312" y="54"/>
                    <a:pt x="316" y="50"/>
                    <a:pt x="321" y="51"/>
                  </a:cubicBezTo>
                  <a:cubicBezTo>
                    <a:pt x="358" y="52"/>
                    <a:pt x="358" y="52"/>
                    <a:pt x="358" y="52"/>
                  </a:cubicBezTo>
                  <a:cubicBezTo>
                    <a:pt x="363" y="52"/>
                    <a:pt x="367" y="56"/>
                    <a:pt x="366" y="61"/>
                  </a:cubicBezTo>
                  <a:lnTo>
                    <a:pt x="354" y="32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4" name="Freeform 216"/>
            <p:cNvSpPr>
              <a:spLocks/>
            </p:cNvSpPr>
            <p:nvPr/>
          </p:nvSpPr>
          <p:spPr bwMode="auto">
            <a:xfrm>
              <a:off x="2947988" y="6369050"/>
              <a:ext cx="368300" cy="53975"/>
            </a:xfrm>
            <a:custGeom>
              <a:avLst/>
              <a:gdLst>
                <a:gd name="T0" fmla="*/ 480 w 480"/>
                <a:gd name="T1" fmla="*/ 14 h 70"/>
                <a:gd name="T2" fmla="*/ 480 w 480"/>
                <a:gd name="T3" fmla="*/ 56 h 70"/>
                <a:gd name="T4" fmla="*/ 466 w 480"/>
                <a:gd name="T5" fmla="*/ 70 h 70"/>
                <a:gd name="T6" fmla="*/ 14 w 480"/>
                <a:gd name="T7" fmla="*/ 70 h 70"/>
                <a:gd name="T8" fmla="*/ 0 w 480"/>
                <a:gd name="T9" fmla="*/ 56 h 70"/>
                <a:gd name="T10" fmla="*/ 0 w 480"/>
                <a:gd name="T11" fmla="*/ 14 h 70"/>
                <a:gd name="T12" fmla="*/ 14 w 480"/>
                <a:gd name="T13" fmla="*/ 0 h 70"/>
                <a:gd name="T14" fmla="*/ 118 w 480"/>
                <a:gd name="T15" fmla="*/ 0 h 70"/>
                <a:gd name="T16" fmla="*/ 118 w 480"/>
                <a:gd name="T17" fmla="*/ 20 h 70"/>
                <a:gd name="T18" fmla="*/ 122 w 480"/>
                <a:gd name="T19" fmla="*/ 30 h 70"/>
                <a:gd name="T20" fmla="*/ 132 w 480"/>
                <a:gd name="T21" fmla="*/ 34 h 70"/>
                <a:gd name="T22" fmla="*/ 174 w 480"/>
                <a:gd name="T23" fmla="*/ 34 h 70"/>
                <a:gd name="T24" fmla="*/ 184 w 480"/>
                <a:gd name="T25" fmla="*/ 30 h 70"/>
                <a:gd name="T26" fmla="*/ 188 w 480"/>
                <a:gd name="T27" fmla="*/ 20 h 70"/>
                <a:gd name="T28" fmla="*/ 188 w 480"/>
                <a:gd name="T29" fmla="*/ 0 h 70"/>
                <a:gd name="T30" fmla="*/ 292 w 480"/>
                <a:gd name="T31" fmla="*/ 0 h 70"/>
                <a:gd name="T32" fmla="*/ 292 w 480"/>
                <a:gd name="T33" fmla="*/ 20 h 70"/>
                <a:gd name="T34" fmla="*/ 296 w 480"/>
                <a:gd name="T35" fmla="*/ 30 h 70"/>
                <a:gd name="T36" fmla="*/ 305 w 480"/>
                <a:gd name="T37" fmla="*/ 34 h 70"/>
                <a:gd name="T38" fmla="*/ 347 w 480"/>
                <a:gd name="T39" fmla="*/ 34 h 70"/>
                <a:gd name="T40" fmla="*/ 357 w 480"/>
                <a:gd name="T41" fmla="*/ 30 h 70"/>
                <a:gd name="T42" fmla="*/ 361 w 480"/>
                <a:gd name="T43" fmla="*/ 20 h 70"/>
                <a:gd name="T44" fmla="*/ 361 w 480"/>
                <a:gd name="T45" fmla="*/ 0 h 70"/>
                <a:gd name="T46" fmla="*/ 466 w 480"/>
                <a:gd name="T47" fmla="*/ 0 h 70"/>
                <a:gd name="T48" fmla="*/ 480 w 480"/>
                <a:gd name="T49"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0">
                  <a:moveTo>
                    <a:pt x="480" y="14"/>
                  </a:moveTo>
                  <a:cubicBezTo>
                    <a:pt x="480" y="56"/>
                    <a:pt x="480" y="56"/>
                    <a:pt x="480" y="56"/>
                  </a:cubicBezTo>
                  <a:cubicBezTo>
                    <a:pt x="480" y="64"/>
                    <a:pt x="473" y="70"/>
                    <a:pt x="466" y="70"/>
                  </a:cubicBezTo>
                  <a:cubicBezTo>
                    <a:pt x="14" y="70"/>
                    <a:pt x="14" y="70"/>
                    <a:pt x="14" y="70"/>
                  </a:cubicBezTo>
                  <a:cubicBezTo>
                    <a:pt x="6" y="70"/>
                    <a:pt x="0" y="64"/>
                    <a:pt x="0" y="56"/>
                  </a:cubicBezTo>
                  <a:cubicBezTo>
                    <a:pt x="0" y="14"/>
                    <a:pt x="0" y="14"/>
                    <a:pt x="0" y="14"/>
                  </a:cubicBezTo>
                  <a:cubicBezTo>
                    <a:pt x="0" y="6"/>
                    <a:pt x="6" y="0"/>
                    <a:pt x="14" y="0"/>
                  </a:cubicBezTo>
                  <a:cubicBezTo>
                    <a:pt x="118" y="0"/>
                    <a:pt x="118" y="0"/>
                    <a:pt x="118" y="0"/>
                  </a:cubicBezTo>
                  <a:cubicBezTo>
                    <a:pt x="118" y="20"/>
                    <a:pt x="118" y="20"/>
                    <a:pt x="118" y="20"/>
                  </a:cubicBezTo>
                  <a:cubicBezTo>
                    <a:pt x="118" y="24"/>
                    <a:pt x="120" y="27"/>
                    <a:pt x="122" y="30"/>
                  </a:cubicBezTo>
                  <a:cubicBezTo>
                    <a:pt x="125" y="32"/>
                    <a:pt x="129" y="34"/>
                    <a:pt x="132" y="34"/>
                  </a:cubicBezTo>
                  <a:cubicBezTo>
                    <a:pt x="174" y="34"/>
                    <a:pt x="174" y="34"/>
                    <a:pt x="174" y="34"/>
                  </a:cubicBezTo>
                  <a:cubicBezTo>
                    <a:pt x="178" y="34"/>
                    <a:pt x="181" y="32"/>
                    <a:pt x="184" y="30"/>
                  </a:cubicBezTo>
                  <a:cubicBezTo>
                    <a:pt x="186" y="27"/>
                    <a:pt x="188" y="24"/>
                    <a:pt x="188" y="20"/>
                  </a:cubicBezTo>
                  <a:cubicBezTo>
                    <a:pt x="188" y="0"/>
                    <a:pt x="188" y="0"/>
                    <a:pt x="188" y="0"/>
                  </a:cubicBezTo>
                  <a:cubicBezTo>
                    <a:pt x="292" y="0"/>
                    <a:pt x="292" y="0"/>
                    <a:pt x="292" y="0"/>
                  </a:cubicBezTo>
                  <a:cubicBezTo>
                    <a:pt x="292" y="20"/>
                    <a:pt x="292" y="20"/>
                    <a:pt x="292" y="20"/>
                  </a:cubicBezTo>
                  <a:cubicBezTo>
                    <a:pt x="292" y="24"/>
                    <a:pt x="293" y="27"/>
                    <a:pt x="296" y="30"/>
                  </a:cubicBezTo>
                  <a:cubicBezTo>
                    <a:pt x="298" y="32"/>
                    <a:pt x="302" y="34"/>
                    <a:pt x="305" y="34"/>
                  </a:cubicBezTo>
                  <a:cubicBezTo>
                    <a:pt x="347" y="34"/>
                    <a:pt x="347" y="34"/>
                    <a:pt x="347" y="34"/>
                  </a:cubicBezTo>
                  <a:cubicBezTo>
                    <a:pt x="351" y="34"/>
                    <a:pt x="355" y="32"/>
                    <a:pt x="357" y="30"/>
                  </a:cubicBezTo>
                  <a:cubicBezTo>
                    <a:pt x="360" y="27"/>
                    <a:pt x="361" y="24"/>
                    <a:pt x="361" y="20"/>
                  </a:cubicBezTo>
                  <a:cubicBezTo>
                    <a:pt x="361" y="0"/>
                    <a:pt x="361" y="0"/>
                    <a:pt x="361" y="0"/>
                  </a:cubicBezTo>
                  <a:cubicBezTo>
                    <a:pt x="466" y="0"/>
                    <a:pt x="466" y="0"/>
                    <a:pt x="466" y="0"/>
                  </a:cubicBezTo>
                  <a:cubicBezTo>
                    <a:pt x="473" y="0"/>
                    <a:pt x="480" y="6"/>
                    <a:pt x="480" y="1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5" name="Freeform 217"/>
            <p:cNvSpPr>
              <a:spLocks/>
            </p:cNvSpPr>
            <p:nvPr/>
          </p:nvSpPr>
          <p:spPr bwMode="auto">
            <a:xfrm>
              <a:off x="3049588" y="6332538"/>
              <a:ext cx="165100" cy="52388"/>
            </a:xfrm>
            <a:custGeom>
              <a:avLst/>
              <a:gdLst>
                <a:gd name="T0" fmla="*/ 0 w 215"/>
                <a:gd name="T1" fmla="*/ 57 h 68"/>
                <a:gd name="T2" fmla="*/ 0 w 215"/>
                <a:gd name="T3" fmla="*/ 11 h 68"/>
                <a:gd name="T4" fmla="*/ 11 w 215"/>
                <a:gd name="T5" fmla="*/ 0 h 68"/>
                <a:gd name="T6" fmla="*/ 204 w 215"/>
                <a:gd name="T7" fmla="*/ 0 h 68"/>
                <a:gd name="T8" fmla="*/ 215 w 215"/>
                <a:gd name="T9" fmla="*/ 11 h 68"/>
                <a:gd name="T10" fmla="*/ 215 w 215"/>
                <a:gd name="T11" fmla="*/ 57 h 68"/>
                <a:gd name="T12" fmla="*/ 204 w 215"/>
                <a:gd name="T13" fmla="*/ 68 h 68"/>
                <a:gd name="T14" fmla="*/ 185 w 215"/>
                <a:gd name="T15" fmla="*/ 68 h 68"/>
                <a:gd name="T16" fmla="*/ 174 w 215"/>
                <a:gd name="T17" fmla="*/ 57 h 68"/>
                <a:gd name="T18" fmla="*/ 174 w 215"/>
                <a:gd name="T19" fmla="*/ 40 h 68"/>
                <a:gd name="T20" fmla="*/ 163 w 215"/>
                <a:gd name="T21" fmla="*/ 29 h 68"/>
                <a:gd name="T22" fmla="*/ 53 w 215"/>
                <a:gd name="T23" fmla="*/ 29 h 68"/>
                <a:gd name="T24" fmla="*/ 42 w 215"/>
                <a:gd name="T25" fmla="*/ 40 h 68"/>
                <a:gd name="T26" fmla="*/ 42 w 215"/>
                <a:gd name="T27" fmla="*/ 57 h 68"/>
                <a:gd name="T28" fmla="*/ 31 w 215"/>
                <a:gd name="T29" fmla="*/ 68 h 68"/>
                <a:gd name="T30" fmla="*/ 11 w 215"/>
                <a:gd name="T31" fmla="*/ 68 h 68"/>
                <a:gd name="T32" fmla="*/ 0 w 215"/>
                <a:gd name="T3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68">
                  <a:moveTo>
                    <a:pt x="0" y="57"/>
                  </a:moveTo>
                  <a:cubicBezTo>
                    <a:pt x="0" y="11"/>
                    <a:pt x="0" y="11"/>
                    <a:pt x="0" y="11"/>
                  </a:cubicBezTo>
                  <a:cubicBezTo>
                    <a:pt x="0" y="5"/>
                    <a:pt x="5" y="0"/>
                    <a:pt x="11" y="0"/>
                  </a:cubicBezTo>
                  <a:cubicBezTo>
                    <a:pt x="204" y="0"/>
                    <a:pt x="204" y="0"/>
                    <a:pt x="204" y="0"/>
                  </a:cubicBezTo>
                  <a:cubicBezTo>
                    <a:pt x="210" y="0"/>
                    <a:pt x="215" y="5"/>
                    <a:pt x="215" y="11"/>
                  </a:cubicBezTo>
                  <a:cubicBezTo>
                    <a:pt x="215" y="57"/>
                    <a:pt x="215" y="57"/>
                    <a:pt x="215" y="57"/>
                  </a:cubicBezTo>
                  <a:cubicBezTo>
                    <a:pt x="215" y="63"/>
                    <a:pt x="210" y="68"/>
                    <a:pt x="204" y="68"/>
                  </a:cubicBezTo>
                  <a:cubicBezTo>
                    <a:pt x="185" y="68"/>
                    <a:pt x="185" y="68"/>
                    <a:pt x="185" y="68"/>
                  </a:cubicBezTo>
                  <a:cubicBezTo>
                    <a:pt x="179" y="68"/>
                    <a:pt x="174" y="63"/>
                    <a:pt x="174" y="57"/>
                  </a:cubicBezTo>
                  <a:cubicBezTo>
                    <a:pt x="174" y="40"/>
                    <a:pt x="174" y="40"/>
                    <a:pt x="174" y="40"/>
                  </a:cubicBezTo>
                  <a:cubicBezTo>
                    <a:pt x="174" y="34"/>
                    <a:pt x="169" y="29"/>
                    <a:pt x="163" y="29"/>
                  </a:cubicBezTo>
                  <a:cubicBezTo>
                    <a:pt x="53" y="29"/>
                    <a:pt x="53" y="29"/>
                    <a:pt x="53" y="29"/>
                  </a:cubicBezTo>
                  <a:cubicBezTo>
                    <a:pt x="47" y="29"/>
                    <a:pt x="42" y="34"/>
                    <a:pt x="42" y="40"/>
                  </a:cubicBezTo>
                  <a:cubicBezTo>
                    <a:pt x="42" y="57"/>
                    <a:pt x="42" y="57"/>
                    <a:pt x="42" y="57"/>
                  </a:cubicBezTo>
                  <a:cubicBezTo>
                    <a:pt x="42" y="63"/>
                    <a:pt x="37" y="68"/>
                    <a:pt x="31" y="68"/>
                  </a:cubicBezTo>
                  <a:cubicBezTo>
                    <a:pt x="11" y="68"/>
                    <a:pt x="11" y="68"/>
                    <a:pt x="11" y="68"/>
                  </a:cubicBezTo>
                  <a:cubicBezTo>
                    <a:pt x="5" y="68"/>
                    <a:pt x="0" y="63"/>
                    <a:pt x="0" y="5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36" name="Group 235"/>
          <p:cNvGrpSpPr/>
          <p:nvPr/>
        </p:nvGrpSpPr>
        <p:grpSpPr>
          <a:xfrm>
            <a:off x="4634573" y="5001131"/>
            <a:ext cx="468612" cy="525199"/>
            <a:chOff x="4608513" y="6291263"/>
            <a:chExt cx="420688" cy="471488"/>
          </a:xfrm>
          <a:solidFill>
            <a:schemeClr val="tx1"/>
          </a:solidFill>
        </p:grpSpPr>
        <p:sp>
          <p:nvSpPr>
            <p:cNvPr id="237" name="Freeform 218"/>
            <p:cNvSpPr>
              <a:spLocks/>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8"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9" name="Freeform 220"/>
            <p:cNvSpPr>
              <a:spLocks/>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40" name="Group 239"/>
          <p:cNvGrpSpPr/>
          <p:nvPr/>
        </p:nvGrpSpPr>
        <p:grpSpPr>
          <a:xfrm>
            <a:off x="1411312" y="1794572"/>
            <a:ext cx="456233" cy="468612"/>
            <a:chOff x="2044700" y="2119313"/>
            <a:chExt cx="409575" cy="420688"/>
          </a:xfrm>
          <a:solidFill>
            <a:schemeClr val="tx1"/>
          </a:solidFill>
        </p:grpSpPr>
        <p:sp>
          <p:nvSpPr>
            <p:cNvPr id="241" name="Freeform 221"/>
            <p:cNvSpPr>
              <a:spLocks noEditPoints="1"/>
            </p:cNvSpPr>
            <p:nvPr/>
          </p:nvSpPr>
          <p:spPr bwMode="auto">
            <a:xfrm>
              <a:off x="2044700" y="2268538"/>
              <a:ext cx="409575" cy="271463"/>
            </a:xfrm>
            <a:custGeom>
              <a:avLst/>
              <a:gdLst>
                <a:gd name="T0" fmla="*/ 0 w 533"/>
                <a:gd name="T1" fmla="*/ 0 h 355"/>
                <a:gd name="T2" fmla="*/ 0 w 533"/>
                <a:gd name="T3" fmla="*/ 2 h 355"/>
                <a:gd name="T4" fmla="*/ 0 w 533"/>
                <a:gd name="T5" fmla="*/ 333 h 355"/>
                <a:gd name="T6" fmla="*/ 0 w 533"/>
                <a:gd name="T7" fmla="*/ 333 h 355"/>
                <a:gd name="T8" fmla="*/ 21 w 533"/>
                <a:gd name="T9" fmla="*/ 355 h 355"/>
                <a:gd name="T10" fmla="*/ 512 w 533"/>
                <a:gd name="T11" fmla="*/ 355 h 355"/>
                <a:gd name="T12" fmla="*/ 533 w 533"/>
                <a:gd name="T13" fmla="*/ 333 h 355"/>
                <a:gd name="T14" fmla="*/ 533 w 533"/>
                <a:gd name="T15" fmla="*/ 2 h 355"/>
                <a:gd name="T16" fmla="*/ 532 w 533"/>
                <a:gd name="T17" fmla="*/ 0 h 355"/>
                <a:gd name="T18" fmla="*/ 0 w 533"/>
                <a:gd name="T19" fmla="*/ 0 h 355"/>
                <a:gd name="T20" fmla="*/ 492 w 533"/>
                <a:gd name="T21" fmla="*/ 307 h 355"/>
                <a:gd name="T22" fmla="*/ 484 w 533"/>
                <a:gd name="T23" fmla="*/ 316 h 355"/>
                <a:gd name="T24" fmla="*/ 47 w 533"/>
                <a:gd name="T25" fmla="*/ 316 h 355"/>
                <a:gd name="T26" fmla="*/ 39 w 533"/>
                <a:gd name="T27" fmla="*/ 307 h 355"/>
                <a:gd name="T28" fmla="*/ 39 w 533"/>
                <a:gd name="T29" fmla="*/ 31 h 355"/>
                <a:gd name="T30" fmla="*/ 492 w 533"/>
                <a:gd name="T31" fmla="*/ 31 h 355"/>
                <a:gd name="T32" fmla="*/ 492 w 533"/>
                <a:gd name="T33" fmla="*/ 30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3" h="355">
                  <a:moveTo>
                    <a:pt x="0" y="0"/>
                  </a:moveTo>
                  <a:cubicBezTo>
                    <a:pt x="0" y="0"/>
                    <a:pt x="0" y="1"/>
                    <a:pt x="0" y="2"/>
                  </a:cubicBezTo>
                  <a:cubicBezTo>
                    <a:pt x="0" y="333"/>
                    <a:pt x="0" y="333"/>
                    <a:pt x="0" y="333"/>
                  </a:cubicBezTo>
                  <a:cubicBezTo>
                    <a:pt x="0" y="333"/>
                    <a:pt x="0" y="333"/>
                    <a:pt x="0" y="333"/>
                  </a:cubicBezTo>
                  <a:cubicBezTo>
                    <a:pt x="0" y="345"/>
                    <a:pt x="9" y="355"/>
                    <a:pt x="21" y="355"/>
                  </a:cubicBezTo>
                  <a:cubicBezTo>
                    <a:pt x="512" y="355"/>
                    <a:pt x="512" y="355"/>
                    <a:pt x="512" y="355"/>
                  </a:cubicBezTo>
                  <a:cubicBezTo>
                    <a:pt x="523" y="355"/>
                    <a:pt x="533" y="345"/>
                    <a:pt x="533" y="333"/>
                  </a:cubicBezTo>
                  <a:cubicBezTo>
                    <a:pt x="533" y="2"/>
                    <a:pt x="533" y="2"/>
                    <a:pt x="533" y="2"/>
                  </a:cubicBezTo>
                  <a:cubicBezTo>
                    <a:pt x="533" y="1"/>
                    <a:pt x="533" y="0"/>
                    <a:pt x="532" y="0"/>
                  </a:cubicBezTo>
                  <a:lnTo>
                    <a:pt x="0" y="0"/>
                  </a:lnTo>
                  <a:close/>
                  <a:moveTo>
                    <a:pt x="492" y="307"/>
                  </a:moveTo>
                  <a:cubicBezTo>
                    <a:pt x="492" y="312"/>
                    <a:pt x="489" y="316"/>
                    <a:pt x="484" y="316"/>
                  </a:cubicBezTo>
                  <a:cubicBezTo>
                    <a:pt x="47" y="316"/>
                    <a:pt x="47" y="316"/>
                    <a:pt x="47" y="316"/>
                  </a:cubicBezTo>
                  <a:cubicBezTo>
                    <a:pt x="43" y="316"/>
                    <a:pt x="39" y="312"/>
                    <a:pt x="39" y="307"/>
                  </a:cubicBezTo>
                  <a:cubicBezTo>
                    <a:pt x="39" y="31"/>
                    <a:pt x="39" y="31"/>
                    <a:pt x="39" y="31"/>
                  </a:cubicBezTo>
                  <a:cubicBezTo>
                    <a:pt x="492" y="31"/>
                    <a:pt x="492" y="31"/>
                    <a:pt x="492" y="31"/>
                  </a:cubicBezTo>
                  <a:lnTo>
                    <a:pt x="492" y="30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2" name="Freeform 222"/>
            <p:cNvSpPr>
              <a:spLocks/>
            </p:cNvSpPr>
            <p:nvPr/>
          </p:nvSpPr>
          <p:spPr bwMode="auto">
            <a:xfrm>
              <a:off x="2044700" y="2154238"/>
              <a:ext cx="409575" cy="87313"/>
            </a:xfrm>
            <a:custGeom>
              <a:avLst/>
              <a:gdLst>
                <a:gd name="T0" fmla="*/ 533 w 533"/>
                <a:gd name="T1" fmla="*/ 21 h 112"/>
                <a:gd name="T2" fmla="*/ 533 w 533"/>
                <a:gd name="T3" fmla="*/ 112 h 112"/>
                <a:gd name="T4" fmla="*/ 0 w 533"/>
                <a:gd name="T5" fmla="*/ 112 h 112"/>
                <a:gd name="T6" fmla="*/ 0 w 533"/>
                <a:gd name="T7" fmla="*/ 21 h 112"/>
                <a:gd name="T8" fmla="*/ 21 w 533"/>
                <a:gd name="T9" fmla="*/ 0 h 112"/>
                <a:gd name="T10" fmla="*/ 83 w 533"/>
                <a:gd name="T11" fmla="*/ 0 h 112"/>
                <a:gd name="T12" fmla="*/ 83 w 533"/>
                <a:gd name="T13" fmla="*/ 41 h 112"/>
                <a:gd name="T14" fmla="*/ 108 w 533"/>
                <a:gd name="T15" fmla="*/ 65 h 112"/>
                <a:gd name="T16" fmla="*/ 136 w 533"/>
                <a:gd name="T17" fmla="*/ 65 h 112"/>
                <a:gd name="T18" fmla="*/ 161 w 533"/>
                <a:gd name="T19" fmla="*/ 41 h 112"/>
                <a:gd name="T20" fmla="*/ 161 w 533"/>
                <a:gd name="T21" fmla="*/ 0 h 112"/>
                <a:gd name="T22" fmla="*/ 373 w 533"/>
                <a:gd name="T23" fmla="*/ 0 h 112"/>
                <a:gd name="T24" fmla="*/ 373 w 533"/>
                <a:gd name="T25" fmla="*/ 41 h 112"/>
                <a:gd name="T26" fmla="*/ 398 w 533"/>
                <a:gd name="T27" fmla="*/ 65 h 112"/>
                <a:gd name="T28" fmla="*/ 426 w 533"/>
                <a:gd name="T29" fmla="*/ 65 h 112"/>
                <a:gd name="T30" fmla="*/ 450 w 533"/>
                <a:gd name="T31" fmla="*/ 41 h 112"/>
                <a:gd name="T32" fmla="*/ 450 w 533"/>
                <a:gd name="T33" fmla="*/ 0 h 112"/>
                <a:gd name="T34" fmla="*/ 512 w 533"/>
                <a:gd name="T35" fmla="*/ 0 h 112"/>
                <a:gd name="T36" fmla="*/ 533 w 533"/>
                <a:gd name="T3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112">
                  <a:moveTo>
                    <a:pt x="533" y="21"/>
                  </a:moveTo>
                  <a:cubicBezTo>
                    <a:pt x="533" y="112"/>
                    <a:pt x="533" y="112"/>
                    <a:pt x="533" y="112"/>
                  </a:cubicBezTo>
                  <a:cubicBezTo>
                    <a:pt x="0" y="112"/>
                    <a:pt x="0" y="112"/>
                    <a:pt x="0" y="112"/>
                  </a:cubicBezTo>
                  <a:cubicBezTo>
                    <a:pt x="0" y="21"/>
                    <a:pt x="0" y="21"/>
                    <a:pt x="0" y="21"/>
                  </a:cubicBezTo>
                  <a:cubicBezTo>
                    <a:pt x="0" y="9"/>
                    <a:pt x="9" y="0"/>
                    <a:pt x="21" y="0"/>
                  </a:cubicBezTo>
                  <a:cubicBezTo>
                    <a:pt x="83" y="0"/>
                    <a:pt x="83" y="0"/>
                    <a:pt x="83" y="0"/>
                  </a:cubicBezTo>
                  <a:cubicBezTo>
                    <a:pt x="83" y="41"/>
                    <a:pt x="83" y="41"/>
                    <a:pt x="83" y="41"/>
                  </a:cubicBezTo>
                  <a:cubicBezTo>
                    <a:pt x="83" y="54"/>
                    <a:pt x="95" y="65"/>
                    <a:pt x="108" y="65"/>
                  </a:cubicBezTo>
                  <a:cubicBezTo>
                    <a:pt x="136" y="65"/>
                    <a:pt x="136" y="65"/>
                    <a:pt x="136" y="65"/>
                  </a:cubicBezTo>
                  <a:cubicBezTo>
                    <a:pt x="150" y="65"/>
                    <a:pt x="161" y="54"/>
                    <a:pt x="161" y="41"/>
                  </a:cubicBezTo>
                  <a:cubicBezTo>
                    <a:pt x="161" y="0"/>
                    <a:pt x="161" y="0"/>
                    <a:pt x="161" y="0"/>
                  </a:cubicBezTo>
                  <a:cubicBezTo>
                    <a:pt x="373" y="0"/>
                    <a:pt x="373" y="0"/>
                    <a:pt x="373" y="0"/>
                  </a:cubicBezTo>
                  <a:cubicBezTo>
                    <a:pt x="373" y="41"/>
                    <a:pt x="373" y="41"/>
                    <a:pt x="373" y="41"/>
                  </a:cubicBezTo>
                  <a:cubicBezTo>
                    <a:pt x="373" y="54"/>
                    <a:pt x="384" y="65"/>
                    <a:pt x="398" y="65"/>
                  </a:cubicBezTo>
                  <a:cubicBezTo>
                    <a:pt x="426" y="65"/>
                    <a:pt x="426" y="65"/>
                    <a:pt x="426" y="65"/>
                  </a:cubicBezTo>
                  <a:cubicBezTo>
                    <a:pt x="439" y="65"/>
                    <a:pt x="450" y="54"/>
                    <a:pt x="450" y="41"/>
                  </a:cubicBezTo>
                  <a:cubicBezTo>
                    <a:pt x="450" y="0"/>
                    <a:pt x="450" y="0"/>
                    <a:pt x="450" y="0"/>
                  </a:cubicBezTo>
                  <a:cubicBezTo>
                    <a:pt x="512" y="0"/>
                    <a:pt x="512" y="0"/>
                    <a:pt x="512" y="0"/>
                  </a:cubicBezTo>
                  <a:cubicBezTo>
                    <a:pt x="523" y="0"/>
                    <a:pt x="533" y="9"/>
                    <a:pt x="533" y="2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3" name="Freeform 223"/>
            <p:cNvSpPr>
              <a:spLocks noEditPoints="1"/>
            </p:cNvSpPr>
            <p:nvPr/>
          </p:nvSpPr>
          <p:spPr bwMode="auto">
            <a:xfrm>
              <a:off x="2257425" y="2320925"/>
              <a:ext cx="111125" cy="153988"/>
            </a:xfrm>
            <a:custGeom>
              <a:avLst/>
              <a:gdLst>
                <a:gd name="T0" fmla="*/ 74 w 146"/>
                <a:gd name="T1" fmla="*/ 0 h 201"/>
                <a:gd name="T2" fmla="*/ 0 w 146"/>
                <a:gd name="T3" fmla="*/ 100 h 201"/>
                <a:gd name="T4" fmla="*/ 73 w 146"/>
                <a:gd name="T5" fmla="*/ 201 h 201"/>
                <a:gd name="T6" fmla="*/ 146 w 146"/>
                <a:gd name="T7" fmla="*/ 99 h 201"/>
                <a:gd name="T8" fmla="*/ 74 w 146"/>
                <a:gd name="T9" fmla="*/ 0 h 201"/>
                <a:gd name="T10" fmla="*/ 74 w 146"/>
                <a:gd name="T11" fmla="*/ 166 h 201"/>
                <a:gd name="T12" fmla="*/ 46 w 146"/>
                <a:gd name="T13" fmla="*/ 100 h 201"/>
                <a:gd name="T14" fmla="*/ 73 w 146"/>
                <a:gd name="T15" fmla="*/ 34 h 201"/>
                <a:gd name="T16" fmla="*/ 101 w 146"/>
                <a:gd name="T17" fmla="*/ 100 h 201"/>
                <a:gd name="T18" fmla="*/ 74 w 146"/>
                <a:gd name="T19" fmla="*/ 16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01">
                  <a:moveTo>
                    <a:pt x="74" y="0"/>
                  </a:moveTo>
                  <a:cubicBezTo>
                    <a:pt x="24" y="0"/>
                    <a:pt x="0" y="44"/>
                    <a:pt x="0" y="100"/>
                  </a:cubicBezTo>
                  <a:cubicBezTo>
                    <a:pt x="0" y="155"/>
                    <a:pt x="22" y="201"/>
                    <a:pt x="73" y="201"/>
                  </a:cubicBezTo>
                  <a:cubicBezTo>
                    <a:pt x="122" y="201"/>
                    <a:pt x="146" y="159"/>
                    <a:pt x="146" y="99"/>
                  </a:cubicBezTo>
                  <a:cubicBezTo>
                    <a:pt x="146" y="46"/>
                    <a:pt x="126" y="0"/>
                    <a:pt x="74" y="0"/>
                  </a:cubicBezTo>
                  <a:close/>
                  <a:moveTo>
                    <a:pt x="74" y="166"/>
                  </a:moveTo>
                  <a:cubicBezTo>
                    <a:pt x="56" y="166"/>
                    <a:pt x="45" y="145"/>
                    <a:pt x="46" y="100"/>
                  </a:cubicBezTo>
                  <a:cubicBezTo>
                    <a:pt x="45" y="55"/>
                    <a:pt x="57" y="34"/>
                    <a:pt x="73" y="34"/>
                  </a:cubicBezTo>
                  <a:cubicBezTo>
                    <a:pt x="92" y="34"/>
                    <a:pt x="101" y="57"/>
                    <a:pt x="101" y="100"/>
                  </a:cubicBezTo>
                  <a:cubicBezTo>
                    <a:pt x="101" y="144"/>
                    <a:pt x="91" y="166"/>
                    <a:pt x="74" y="166"/>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4" name="Freeform 224"/>
            <p:cNvSpPr>
              <a:spLocks/>
            </p:cNvSpPr>
            <p:nvPr/>
          </p:nvSpPr>
          <p:spPr bwMode="auto">
            <a:xfrm>
              <a:off x="2132013" y="2320925"/>
              <a:ext cx="104775" cy="150813"/>
            </a:xfrm>
            <a:custGeom>
              <a:avLst/>
              <a:gdLst>
                <a:gd name="T0" fmla="*/ 138 w 138"/>
                <a:gd name="T1" fmla="*/ 197 h 197"/>
                <a:gd name="T2" fmla="*/ 0 w 138"/>
                <a:gd name="T3" fmla="*/ 197 h 197"/>
                <a:gd name="T4" fmla="*/ 0 w 138"/>
                <a:gd name="T5" fmla="*/ 170 h 197"/>
                <a:gd name="T6" fmla="*/ 25 w 138"/>
                <a:gd name="T7" fmla="*/ 147 h 197"/>
                <a:gd name="T8" fmla="*/ 89 w 138"/>
                <a:gd name="T9" fmla="*/ 65 h 197"/>
                <a:gd name="T10" fmla="*/ 57 w 138"/>
                <a:gd name="T11" fmla="*/ 36 h 197"/>
                <a:gd name="T12" fmla="*/ 15 w 138"/>
                <a:gd name="T13" fmla="*/ 52 h 197"/>
                <a:gd name="T14" fmla="*/ 3 w 138"/>
                <a:gd name="T15" fmla="*/ 20 h 197"/>
                <a:gd name="T16" fmla="*/ 66 w 138"/>
                <a:gd name="T17" fmla="*/ 0 h 197"/>
                <a:gd name="T18" fmla="*/ 134 w 138"/>
                <a:gd name="T19" fmla="*/ 61 h 197"/>
                <a:gd name="T20" fmla="*/ 83 w 138"/>
                <a:gd name="T21" fmla="*/ 144 h 197"/>
                <a:gd name="T22" fmla="*/ 65 w 138"/>
                <a:gd name="T23" fmla="*/ 159 h 197"/>
                <a:gd name="T24" fmla="*/ 65 w 138"/>
                <a:gd name="T25" fmla="*/ 160 h 197"/>
                <a:gd name="T26" fmla="*/ 138 w 138"/>
                <a:gd name="T27" fmla="*/ 160 h 197"/>
                <a:gd name="T28" fmla="*/ 138 w 138"/>
                <a:gd name="T2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97">
                  <a:moveTo>
                    <a:pt x="138" y="197"/>
                  </a:moveTo>
                  <a:cubicBezTo>
                    <a:pt x="0" y="197"/>
                    <a:pt x="0" y="197"/>
                    <a:pt x="0" y="197"/>
                  </a:cubicBezTo>
                  <a:cubicBezTo>
                    <a:pt x="0" y="170"/>
                    <a:pt x="0" y="170"/>
                    <a:pt x="0" y="170"/>
                  </a:cubicBezTo>
                  <a:cubicBezTo>
                    <a:pt x="25" y="147"/>
                    <a:pt x="25" y="147"/>
                    <a:pt x="25" y="147"/>
                  </a:cubicBezTo>
                  <a:cubicBezTo>
                    <a:pt x="68" y="109"/>
                    <a:pt x="88" y="87"/>
                    <a:pt x="89" y="65"/>
                  </a:cubicBezTo>
                  <a:cubicBezTo>
                    <a:pt x="89" y="49"/>
                    <a:pt x="79" y="36"/>
                    <a:pt x="57" y="36"/>
                  </a:cubicBezTo>
                  <a:cubicBezTo>
                    <a:pt x="40" y="36"/>
                    <a:pt x="26" y="45"/>
                    <a:pt x="15" y="52"/>
                  </a:cubicBezTo>
                  <a:cubicBezTo>
                    <a:pt x="3" y="20"/>
                    <a:pt x="3" y="20"/>
                    <a:pt x="3" y="20"/>
                  </a:cubicBezTo>
                  <a:cubicBezTo>
                    <a:pt x="17" y="9"/>
                    <a:pt x="40" y="0"/>
                    <a:pt x="66" y="0"/>
                  </a:cubicBezTo>
                  <a:cubicBezTo>
                    <a:pt x="110" y="0"/>
                    <a:pt x="134" y="25"/>
                    <a:pt x="134" y="61"/>
                  </a:cubicBezTo>
                  <a:cubicBezTo>
                    <a:pt x="134" y="93"/>
                    <a:pt x="111" y="119"/>
                    <a:pt x="83" y="144"/>
                  </a:cubicBezTo>
                  <a:cubicBezTo>
                    <a:pt x="65" y="159"/>
                    <a:pt x="65" y="159"/>
                    <a:pt x="65" y="159"/>
                  </a:cubicBezTo>
                  <a:cubicBezTo>
                    <a:pt x="65" y="160"/>
                    <a:pt x="65" y="160"/>
                    <a:pt x="65" y="160"/>
                  </a:cubicBezTo>
                  <a:cubicBezTo>
                    <a:pt x="138" y="160"/>
                    <a:pt x="138" y="160"/>
                    <a:pt x="138" y="160"/>
                  </a:cubicBezTo>
                  <a:lnTo>
                    <a:pt x="138" y="19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5" name="Freeform 225"/>
            <p:cNvSpPr>
              <a:spLocks/>
            </p:cNvSpPr>
            <p:nvPr/>
          </p:nvSpPr>
          <p:spPr bwMode="auto">
            <a:xfrm>
              <a:off x="2124075" y="2119313"/>
              <a:ext cx="30163" cy="71438"/>
            </a:xfrm>
            <a:custGeom>
              <a:avLst/>
              <a:gdLst>
                <a:gd name="T0" fmla="*/ 0 w 39"/>
                <a:gd name="T1" fmla="*/ 80 h 92"/>
                <a:gd name="T2" fmla="*/ 0 w 39"/>
                <a:gd name="T3" fmla="*/ 13 h 92"/>
                <a:gd name="T4" fmla="*/ 12 w 39"/>
                <a:gd name="T5" fmla="*/ 0 h 92"/>
                <a:gd name="T6" fmla="*/ 26 w 39"/>
                <a:gd name="T7" fmla="*/ 0 h 92"/>
                <a:gd name="T8" fmla="*/ 39 w 39"/>
                <a:gd name="T9" fmla="*/ 13 h 92"/>
                <a:gd name="T10" fmla="*/ 39 w 39"/>
                <a:gd name="T11" fmla="*/ 80 h 92"/>
                <a:gd name="T12" fmla="*/ 26 w 39"/>
                <a:gd name="T13" fmla="*/ 92 h 92"/>
                <a:gd name="T14" fmla="*/ 12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5" y="0"/>
                    <a:pt x="12" y="0"/>
                  </a:cubicBezTo>
                  <a:cubicBezTo>
                    <a:pt x="26" y="0"/>
                    <a:pt x="26" y="0"/>
                    <a:pt x="26" y="0"/>
                  </a:cubicBezTo>
                  <a:cubicBezTo>
                    <a:pt x="33" y="0"/>
                    <a:pt x="39" y="6"/>
                    <a:pt x="39" y="13"/>
                  </a:cubicBezTo>
                  <a:cubicBezTo>
                    <a:pt x="39" y="80"/>
                    <a:pt x="39" y="80"/>
                    <a:pt x="39" y="80"/>
                  </a:cubicBezTo>
                  <a:cubicBezTo>
                    <a:pt x="39" y="87"/>
                    <a:pt x="33" y="92"/>
                    <a:pt x="26" y="92"/>
                  </a:cubicBezTo>
                  <a:cubicBezTo>
                    <a:pt x="12" y="92"/>
                    <a:pt x="12" y="92"/>
                    <a:pt x="12" y="92"/>
                  </a:cubicBezTo>
                  <a:cubicBezTo>
                    <a:pt x="5" y="92"/>
                    <a:pt x="0" y="87"/>
                    <a:pt x="0" y="8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6" name="Freeform 226"/>
            <p:cNvSpPr>
              <a:spLocks/>
            </p:cNvSpPr>
            <p:nvPr/>
          </p:nvSpPr>
          <p:spPr bwMode="auto">
            <a:xfrm>
              <a:off x="2346325" y="2119313"/>
              <a:ext cx="30163" cy="71438"/>
            </a:xfrm>
            <a:custGeom>
              <a:avLst/>
              <a:gdLst>
                <a:gd name="T0" fmla="*/ 0 w 39"/>
                <a:gd name="T1" fmla="*/ 80 h 92"/>
                <a:gd name="T2" fmla="*/ 0 w 39"/>
                <a:gd name="T3" fmla="*/ 13 h 92"/>
                <a:gd name="T4" fmla="*/ 13 w 39"/>
                <a:gd name="T5" fmla="*/ 0 h 92"/>
                <a:gd name="T6" fmla="*/ 27 w 39"/>
                <a:gd name="T7" fmla="*/ 0 h 92"/>
                <a:gd name="T8" fmla="*/ 39 w 39"/>
                <a:gd name="T9" fmla="*/ 13 h 92"/>
                <a:gd name="T10" fmla="*/ 39 w 39"/>
                <a:gd name="T11" fmla="*/ 80 h 92"/>
                <a:gd name="T12" fmla="*/ 27 w 39"/>
                <a:gd name="T13" fmla="*/ 92 h 92"/>
                <a:gd name="T14" fmla="*/ 13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6" y="0"/>
                    <a:pt x="13" y="0"/>
                  </a:cubicBezTo>
                  <a:cubicBezTo>
                    <a:pt x="27" y="0"/>
                    <a:pt x="27" y="0"/>
                    <a:pt x="27" y="0"/>
                  </a:cubicBezTo>
                  <a:cubicBezTo>
                    <a:pt x="34" y="0"/>
                    <a:pt x="39" y="6"/>
                    <a:pt x="39" y="13"/>
                  </a:cubicBezTo>
                  <a:cubicBezTo>
                    <a:pt x="39" y="80"/>
                    <a:pt x="39" y="80"/>
                    <a:pt x="39" y="80"/>
                  </a:cubicBezTo>
                  <a:cubicBezTo>
                    <a:pt x="39" y="87"/>
                    <a:pt x="34" y="92"/>
                    <a:pt x="27" y="92"/>
                  </a:cubicBezTo>
                  <a:cubicBezTo>
                    <a:pt x="13" y="92"/>
                    <a:pt x="13" y="92"/>
                    <a:pt x="13" y="92"/>
                  </a:cubicBezTo>
                  <a:cubicBezTo>
                    <a:pt x="6" y="92"/>
                    <a:pt x="0" y="87"/>
                    <a:pt x="0" y="8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47" name="Group 246"/>
          <p:cNvGrpSpPr/>
          <p:nvPr/>
        </p:nvGrpSpPr>
        <p:grpSpPr>
          <a:xfrm>
            <a:off x="2213423" y="2626191"/>
            <a:ext cx="498673" cy="380194"/>
            <a:chOff x="2908300" y="2946400"/>
            <a:chExt cx="447675" cy="341313"/>
          </a:xfrm>
          <a:solidFill>
            <a:schemeClr val="tx1"/>
          </a:solidFill>
        </p:grpSpPr>
        <p:sp>
          <p:nvSpPr>
            <p:cNvPr id="248" name="Freeform 227"/>
            <p:cNvSpPr>
              <a:spLocks/>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9" name="Freeform 228"/>
            <p:cNvSpPr>
              <a:spLocks/>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50" name="Group 249"/>
          <p:cNvGrpSpPr/>
          <p:nvPr/>
        </p:nvGrpSpPr>
        <p:grpSpPr>
          <a:xfrm>
            <a:off x="4631921" y="4235438"/>
            <a:ext cx="496904" cy="461538"/>
            <a:chOff x="3767138" y="6329363"/>
            <a:chExt cx="446087" cy="414338"/>
          </a:xfrm>
          <a:solidFill>
            <a:schemeClr val="tx1"/>
          </a:solidFill>
        </p:grpSpPr>
        <p:sp>
          <p:nvSpPr>
            <p:cNvPr id="251" name="Freeform 229"/>
            <p:cNvSpPr>
              <a:spLocks/>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2" name="Freeform 230"/>
            <p:cNvSpPr>
              <a:spLocks/>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3" name="Freeform 231"/>
            <p:cNvSpPr>
              <a:spLocks/>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4" name="Freeform 232"/>
            <p:cNvSpPr>
              <a:spLocks/>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5" name="Freeform 233"/>
            <p:cNvSpPr>
              <a:spLocks/>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6" name="Freeform 234"/>
            <p:cNvSpPr>
              <a:spLocks/>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7"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58" name="Group 257"/>
          <p:cNvGrpSpPr/>
          <p:nvPr/>
        </p:nvGrpSpPr>
        <p:grpSpPr>
          <a:xfrm>
            <a:off x="1411313" y="5053463"/>
            <a:ext cx="534040" cy="397878"/>
            <a:chOff x="2044700" y="5510213"/>
            <a:chExt cx="479425" cy="357188"/>
          </a:xfrm>
          <a:solidFill>
            <a:schemeClr val="tx1"/>
          </a:solidFill>
        </p:grpSpPr>
        <p:sp>
          <p:nvSpPr>
            <p:cNvPr id="259" name="Freeform 236"/>
            <p:cNvSpPr>
              <a:spLocks noEditPoints="1"/>
            </p:cNvSpPr>
            <p:nvPr/>
          </p:nvSpPr>
          <p:spPr bwMode="auto">
            <a:xfrm>
              <a:off x="2044700" y="5510213"/>
              <a:ext cx="479425" cy="357188"/>
            </a:xfrm>
            <a:custGeom>
              <a:avLst/>
              <a:gdLst>
                <a:gd name="T0" fmla="*/ 614 w 624"/>
                <a:gd name="T1" fmla="*/ 355 h 464"/>
                <a:gd name="T2" fmla="*/ 535 w 624"/>
                <a:gd name="T3" fmla="*/ 461 h 464"/>
                <a:gd name="T4" fmla="*/ 519 w 624"/>
                <a:gd name="T5" fmla="*/ 464 h 464"/>
                <a:gd name="T6" fmla="*/ 65 w 624"/>
                <a:gd name="T7" fmla="*/ 464 h 464"/>
                <a:gd name="T8" fmla="*/ 0 w 624"/>
                <a:gd name="T9" fmla="*/ 399 h 464"/>
                <a:gd name="T10" fmla="*/ 0 w 624"/>
                <a:gd name="T11" fmla="*/ 394 h 464"/>
                <a:gd name="T12" fmla="*/ 0 w 624"/>
                <a:gd name="T13" fmla="*/ 124 h 464"/>
                <a:gd name="T14" fmla="*/ 0 w 624"/>
                <a:gd name="T15" fmla="*/ 59 h 464"/>
                <a:gd name="T16" fmla="*/ 4 w 624"/>
                <a:gd name="T17" fmla="*/ 48 h 464"/>
                <a:gd name="T18" fmla="*/ 15 w 624"/>
                <a:gd name="T19" fmla="*/ 44 h 464"/>
                <a:gd name="T20" fmla="*/ 37 w 624"/>
                <a:gd name="T21" fmla="*/ 44 h 464"/>
                <a:gd name="T22" fmla="*/ 75 w 624"/>
                <a:gd name="T23" fmla="*/ 0 h 464"/>
                <a:gd name="T24" fmla="*/ 579 w 624"/>
                <a:gd name="T25" fmla="*/ 0 h 464"/>
                <a:gd name="T26" fmla="*/ 614 w 624"/>
                <a:gd name="T27" fmla="*/ 32 h 464"/>
                <a:gd name="T28" fmla="*/ 614 w 624"/>
                <a:gd name="T29" fmla="*/ 355 h 464"/>
                <a:gd name="T30" fmla="*/ 554 w 624"/>
                <a:gd name="T31" fmla="*/ 74 h 464"/>
                <a:gd name="T32" fmla="*/ 30 w 624"/>
                <a:gd name="T33" fmla="*/ 74 h 464"/>
                <a:gd name="T34" fmla="*/ 30 w 624"/>
                <a:gd name="T35" fmla="*/ 124 h 464"/>
                <a:gd name="T36" fmla="*/ 30 w 624"/>
                <a:gd name="T37" fmla="*/ 394 h 464"/>
                <a:gd name="T38" fmla="*/ 30 w 624"/>
                <a:gd name="T39" fmla="*/ 399 h 464"/>
                <a:gd name="T40" fmla="*/ 65 w 624"/>
                <a:gd name="T41" fmla="*/ 434 h 464"/>
                <a:gd name="T42" fmla="*/ 519 w 624"/>
                <a:gd name="T43" fmla="*/ 434 h 464"/>
                <a:gd name="T44" fmla="*/ 554 w 624"/>
                <a:gd name="T45" fmla="*/ 399 h 464"/>
                <a:gd name="T46" fmla="*/ 554 w 624"/>
                <a:gd name="T47" fmla="*/ 394 h 464"/>
                <a:gd name="T48" fmla="*/ 554 w 624"/>
                <a:gd name="T49" fmla="*/ 124 h 464"/>
                <a:gd name="T50" fmla="*/ 554 w 624"/>
                <a:gd name="T51" fmla="*/ 7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464">
                  <a:moveTo>
                    <a:pt x="614" y="355"/>
                  </a:moveTo>
                  <a:cubicBezTo>
                    <a:pt x="613" y="377"/>
                    <a:pt x="624" y="460"/>
                    <a:pt x="535" y="461"/>
                  </a:cubicBezTo>
                  <a:cubicBezTo>
                    <a:pt x="530" y="463"/>
                    <a:pt x="525" y="464"/>
                    <a:pt x="519" y="464"/>
                  </a:cubicBezTo>
                  <a:cubicBezTo>
                    <a:pt x="65" y="464"/>
                    <a:pt x="65" y="464"/>
                    <a:pt x="65" y="464"/>
                  </a:cubicBezTo>
                  <a:cubicBezTo>
                    <a:pt x="29" y="464"/>
                    <a:pt x="0" y="435"/>
                    <a:pt x="0" y="399"/>
                  </a:cubicBezTo>
                  <a:cubicBezTo>
                    <a:pt x="0" y="394"/>
                    <a:pt x="0" y="394"/>
                    <a:pt x="0" y="394"/>
                  </a:cubicBezTo>
                  <a:cubicBezTo>
                    <a:pt x="0" y="124"/>
                    <a:pt x="0" y="124"/>
                    <a:pt x="0" y="124"/>
                  </a:cubicBezTo>
                  <a:cubicBezTo>
                    <a:pt x="0" y="59"/>
                    <a:pt x="0" y="59"/>
                    <a:pt x="0" y="59"/>
                  </a:cubicBezTo>
                  <a:cubicBezTo>
                    <a:pt x="0" y="55"/>
                    <a:pt x="2" y="51"/>
                    <a:pt x="4" y="48"/>
                  </a:cubicBezTo>
                  <a:cubicBezTo>
                    <a:pt x="7" y="46"/>
                    <a:pt x="11" y="44"/>
                    <a:pt x="15" y="44"/>
                  </a:cubicBezTo>
                  <a:cubicBezTo>
                    <a:pt x="37" y="44"/>
                    <a:pt x="37" y="44"/>
                    <a:pt x="37" y="44"/>
                  </a:cubicBezTo>
                  <a:cubicBezTo>
                    <a:pt x="90" y="35"/>
                    <a:pt x="75" y="0"/>
                    <a:pt x="75" y="0"/>
                  </a:cubicBezTo>
                  <a:cubicBezTo>
                    <a:pt x="579" y="0"/>
                    <a:pt x="579" y="0"/>
                    <a:pt x="579" y="0"/>
                  </a:cubicBezTo>
                  <a:cubicBezTo>
                    <a:pt x="598" y="0"/>
                    <a:pt x="614" y="8"/>
                    <a:pt x="614" y="32"/>
                  </a:cubicBezTo>
                  <a:lnTo>
                    <a:pt x="614" y="355"/>
                  </a:lnTo>
                  <a:close/>
                  <a:moveTo>
                    <a:pt x="554" y="74"/>
                  </a:moveTo>
                  <a:cubicBezTo>
                    <a:pt x="30" y="74"/>
                    <a:pt x="30" y="74"/>
                    <a:pt x="30" y="74"/>
                  </a:cubicBezTo>
                  <a:cubicBezTo>
                    <a:pt x="30" y="124"/>
                    <a:pt x="30" y="124"/>
                    <a:pt x="30" y="124"/>
                  </a:cubicBezTo>
                  <a:cubicBezTo>
                    <a:pt x="30" y="394"/>
                    <a:pt x="30" y="394"/>
                    <a:pt x="30" y="394"/>
                  </a:cubicBezTo>
                  <a:cubicBezTo>
                    <a:pt x="30" y="399"/>
                    <a:pt x="30" y="399"/>
                    <a:pt x="30" y="399"/>
                  </a:cubicBezTo>
                  <a:cubicBezTo>
                    <a:pt x="30" y="418"/>
                    <a:pt x="46" y="434"/>
                    <a:pt x="65" y="434"/>
                  </a:cubicBezTo>
                  <a:cubicBezTo>
                    <a:pt x="519" y="434"/>
                    <a:pt x="519" y="434"/>
                    <a:pt x="519" y="434"/>
                  </a:cubicBezTo>
                  <a:cubicBezTo>
                    <a:pt x="538" y="434"/>
                    <a:pt x="554" y="418"/>
                    <a:pt x="554" y="399"/>
                  </a:cubicBezTo>
                  <a:cubicBezTo>
                    <a:pt x="554" y="394"/>
                    <a:pt x="554" y="394"/>
                    <a:pt x="554" y="394"/>
                  </a:cubicBezTo>
                  <a:cubicBezTo>
                    <a:pt x="554" y="124"/>
                    <a:pt x="554" y="124"/>
                    <a:pt x="554" y="124"/>
                  </a:cubicBezTo>
                  <a:lnTo>
                    <a:pt x="554" y="74"/>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0" name="Freeform 237"/>
            <p:cNvSpPr>
              <a:spLocks/>
            </p:cNvSpPr>
            <p:nvPr/>
          </p:nvSpPr>
          <p:spPr bwMode="auto">
            <a:xfrm>
              <a:off x="2271713" y="5668963"/>
              <a:ext cx="176213" cy="17463"/>
            </a:xfrm>
            <a:custGeom>
              <a:avLst/>
              <a:gdLst>
                <a:gd name="T0" fmla="*/ 0 w 229"/>
                <a:gd name="T1" fmla="*/ 12 h 24"/>
                <a:gd name="T2" fmla="*/ 12 w 229"/>
                <a:gd name="T3" fmla="*/ 0 h 24"/>
                <a:gd name="T4" fmla="*/ 217 w 229"/>
                <a:gd name="T5" fmla="*/ 0 h 24"/>
                <a:gd name="T6" fmla="*/ 229 w 229"/>
                <a:gd name="T7" fmla="*/ 12 h 24"/>
                <a:gd name="T8" fmla="*/ 217 w 229"/>
                <a:gd name="T9" fmla="*/ 24 h 24"/>
                <a:gd name="T10" fmla="*/ 12 w 229"/>
                <a:gd name="T11" fmla="*/ 24 h 24"/>
                <a:gd name="T12" fmla="*/ 0 w 22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0" y="12"/>
                  </a:moveTo>
                  <a:cubicBezTo>
                    <a:pt x="0" y="5"/>
                    <a:pt x="5" y="0"/>
                    <a:pt x="12" y="0"/>
                  </a:cubicBezTo>
                  <a:cubicBezTo>
                    <a:pt x="217" y="0"/>
                    <a:pt x="217" y="0"/>
                    <a:pt x="217" y="0"/>
                  </a:cubicBezTo>
                  <a:cubicBezTo>
                    <a:pt x="224" y="0"/>
                    <a:pt x="229" y="5"/>
                    <a:pt x="229" y="12"/>
                  </a:cubicBezTo>
                  <a:cubicBezTo>
                    <a:pt x="229" y="18"/>
                    <a:pt x="224" y="24"/>
                    <a:pt x="217" y="24"/>
                  </a:cubicBezTo>
                  <a:cubicBezTo>
                    <a:pt x="12" y="24"/>
                    <a:pt x="12" y="24"/>
                    <a:pt x="12" y="24"/>
                  </a:cubicBezTo>
                  <a:cubicBezTo>
                    <a:pt x="5" y="24"/>
                    <a:pt x="0" y="18"/>
                    <a:pt x="0"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1" name="Freeform 238"/>
            <p:cNvSpPr>
              <a:spLocks/>
            </p:cNvSpPr>
            <p:nvPr/>
          </p:nvSpPr>
          <p:spPr bwMode="auto">
            <a:xfrm>
              <a:off x="2271713" y="5749925"/>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8"/>
                    <a:pt x="229" y="12"/>
                  </a:cubicBezTo>
                  <a:cubicBezTo>
                    <a:pt x="229" y="5"/>
                    <a:pt x="224" y="0"/>
                    <a:pt x="217" y="0"/>
                  </a:cubicBezTo>
                  <a:cubicBezTo>
                    <a:pt x="12" y="0"/>
                    <a:pt x="12" y="0"/>
                    <a:pt x="12" y="0"/>
                  </a:cubicBezTo>
                  <a:cubicBezTo>
                    <a:pt x="5" y="0"/>
                    <a:pt x="0" y="5"/>
                    <a:pt x="0" y="12"/>
                  </a:cubicBezTo>
                  <a:cubicBezTo>
                    <a:pt x="0" y="18"/>
                    <a:pt x="5" y="24"/>
                    <a:pt x="12" y="2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2" name="Freeform 239"/>
            <p:cNvSpPr>
              <a:spLocks/>
            </p:cNvSpPr>
            <p:nvPr/>
          </p:nvSpPr>
          <p:spPr bwMode="auto">
            <a:xfrm>
              <a:off x="2271713" y="5708650"/>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9"/>
                    <a:pt x="229" y="12"/>
                  </a:cubicBezTo>
                  <a:cubicBezTo>
                    <a:pt x="229" y="6"/>
                    <a:pt x="224" y="0"/>
                    <a:pt x="217" y="0"/>
                  </a:cubicBezTo>
                  <a:cubicBezTo>
                    <a:pt x="12" y="0"/>
                    <a:pt x="12" y="0"/>
                    <a:pt x="12" y="0"/>
                  </a:cubicBezTo>
                  <a:cubicBezTo>
                    <a:pt x="5" y="0"/>
                    <a:pt x="0" y="6"/>
                    <a:pt x="0" y="12"/>
                  </a:cubicBezTo>
                  <a:cubicBezTo>
                    <a:pt x="0" y="19"/>
                    <a:pt x="5" y="24"/>
                    <a:pt x="12" y="2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3" name="Freeform 240"/>
            <p:cNvSpPr>
              <a:spLocks noEditPoints="1"/>
            </p:cNvSpPr>
            <p:nvPr/>
          </p:nvSpPr>
          <p:spPr bwMode="auto">
            <a:xfrm>
              <a:off x="2093913" y="5654675"/>
              <a:ext cx="150813" cy="168275"/>
            </a:xfrm>
            <a:custGeom>
              <a:avLst/>
              <a:gdLst>
                <a:gd name="T0" fmla="*/ 0 w 196"/>
                <a:gd name="T1" fmla="*/ 0 h 218"/>
                <a:gd name="T2" fmla="*/ 0 w 196"/>
                <a:gd name="T3" fmla="*/ 218 h 218"/>
                <a:gd name="T4" fmla="*/ 196 w 196"/>
                <a:gd name="T5" fmla="*/ 218 h 218"/>
                <a:gd name="T6" fmla="*/ 196 w 196"/>
                <a:gd name="T7" fmla="*/ 0 h 218"/>
                <a:gd name="T8" fmla="*/ 0 w 196"/>
                <a:gd name="T9" fmla="*/ 0 h 218"/>
                <a:gd name="T10" fmla="*/ 7 w 196"/>
                <a:gd name="T11" fmla="*/ 208 h 218"/>
                <a:gd name="T12" fmla="*/ 13 w 196"/>
                <a:gd name="T13" fmla="*/ 181 h 218"/>
                <a:gd name="T14" fmla="*/ 27 w 196"/>
                <a:gd name="T15" fmla="*/ 162 h 218"/>
                <a:gd name="T16" fmla="*/ 63 w 196"/>
                <a:gd name="T17" fmla="*/ 145 h 218"/>
                <a:gd name="T18" fmla="*/ 79 w 196"/>
                <a:gd name="T19" fmla="*/ 133 h 218"/>
                <a:gd name="T20" fmla="*/ 79 w 196"/>
                <a:gd name="T21" fmla="*/ 133 h 218"/>
                <a:gd name="T22" fmla="*/ 79 w 196"/>
                <a:gd name="T23" fmla="*/ 128 h 218"/>
                <a:gd name="T24" fmla="*/ 67 w 196"/>
                <a:gd name="T25" fmla="*/ 110 h 218"/>
                <a:gd name="T26" fmla="*/ 63 w 196"/>
                <a:gd name="T27" fmla="*/ 75 h 218"/>
                <a:gd name="T28" fmla="*/ 78 w 196"/>
                <a:gd name="T29" fmla="*/ 50 h 218"/>
                <a:gd name="T30" fmla="*/ 121 w 196"/>
                <a:gd name="T31" fmla="*/ 48 h 218"/>
                <a:gd name="T32" fmla="*/ 137 w 196"/>
                <a:gd name="T33" fmla="*/ 56 h 218"/>
                <a:gd name="T34" fmla="*/ 139 w 196"/>
                <a:gd name="T35" fmla="*/ 76 h 218"/>
                <a:gd name="T36" fmla="*/ 133 w 196"/>
                <a:gd name="T37" fmla="*/ 93 h 218"/>
                <a:gd name="T38" fmla="*/ 132 w 196"/>
                <a:gd name="T39" fmla="*/ 112 h 218"/>
                <a:gd name="T40" fmla="*/ 123 w 196"/>
                <a:gd name="T41" fmla="*/ 132 h 218"/>
                <a:gd name="T42" fmla="*/ 123 w 196"/>
                <a:gd name="T43" fmla="*/ 133 h 218"/>
                <a:gd name="T44" fmla="*/ 123 w 196"/>
                <a:gd name="T45" fmla="*/ 133 h 218"/>
                <a:gd name="T46" fmla="*/ 145 w 196"/>
                <a:gd name="T47" fmla="*/ 150 h 218"/>
                <a:gd name="T48" fmla="*/ 177 w 196"/>
                <a:gd name="T49" fmla="*/ 178 h 218"/>
                <a:gd name="T50" fmla="*/ 183 w 196"/>
                <a:gd name="T51" fmla="*/ 209 h 218"/>
                <a:gd name="T52" fmla="*/ 7 w 196"/>
                <a:gd name="T53"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218">
                  <a:moveTo>
                    <a:pt x="0" y="0"/>
                  </a:moveTo>
                  <a:cubicBezTo>
                    <a:pt x="0" y="218"/>
                    <a:pt x="0" y="218"/>
                    <a:pt x="0" y="218"/>
                  </a:cubicBezTo>
                  <a:cubicBezTo>
                    <a:pt x="196" y="218"/>
                    <a:pt x="196" y="218"/>
                    <a:pt x="196" y="218"/>
                  </a:cubicBezTo>
                  <a:cubicBezTo>
                    <a:pt x="196" y="0"/>
                    <a:pt x="196" y="0"/>
                    <a:pt x="196" y="0"/>
                  </a:cubicBezTo>
                  <a:lnTo>
                    <a:pt x="0" y="0"/>
                  </a:lnTo>
                  <a:close/>
                  <a:moveTo>
                    <a:pt x="7" y="208"/>
                  </a:moveTo>
                  <a:cubicBezTo>
                    <a:pt x="7" y="208"/>
                    <a:pt x="11" y="189"/>
                    <a:pt x="13" y="181"/>
                  </a:cubicBezTo>
                  <a:cubicBezTo>
                    <a:pt x="15" y="173"/>
                    <a:pt x="14" y="169"/>
                    <a:pt x="27" y="162"/>
                  </a:cubicBezTo>
                  <a:cubicBezTo>
                    <a:pt x="40" y="155"/>
                    <a:pt x="61" y="147"/>
                    <a:pt x="63" y="145"/>
                  </a:cubicBezTo>
                  <a:cubicBezTo>
                    <a:pt x="65" y="143"/>
                    <a:pt x="77" y="135"/>
                    <a:pt x="79" y="133"/>
                  </a:cubicBezTo>
                  <a:cubicBezTo>
                    <a:pt x="79" y="133"/>
                    <a:pt x="79" y="133"/>
                    <a:pt x="79" y="133"/>
                  </a:cubicBezTo>
                  <a:cubicBezTo>
                    <a:pt x="79" y="132"/>
                    <a:pt x="79" y="130"/>
                    <a:pt x="79" y="128"/>
                  </a:cubicBezTo>
                  <a:cubicBezTo>
                    <a:pt x="77" y="122"/>
                    <a:pt x="70" y="115"/>
                    <a:pt x="67" y="110"/>
                  </a:cubicBezTo>
                  <a:cubicBezTo>
                    <a:pt x="63" y="104"/>
                    <a:pt x="62" y="90"/>
                    <a:pt x="63" y="75"/>
                  </a:cubicBezTo>
                  <a:cubicBezTo>
                    <a:pt x="64" y="60"/>
                    <a:pt x="78" y="50"/>
                    <a:pt x="78" y="50"/>
                  </a:cubicBezTo>
                  <a:cubicBezTo>
                    <a:pt x="103" y="36"/>
                    <a:pt x="114" y="45"/>
                    <a:pt x="121" y="48"/>
                  </a:cubicBezTo>
                  <a:cubicBezTo>
                    <a:pt x="128" y="50"/>
                    <a:pt x="136" y="52"/>
                    <a:pt x="137" y="56"/>
                  </a:cubicBezTo>
                  <a:cubicBezTo>
                    <a:pt x="138" y="61"/>
                    <a:pt x="139" y="71"/>
                    <a:pt x="139" y="76"/>
                  </a:cubicBezTo>
                  <a:cubicBezTo>
                    <a:pt x="139" y="82"/>
                    <a:pt x="134" y="91"/>
                    <a:pt x="133" y="93"/>
                  </a:cubicBezTo>
                  <a:cubicBezTo>
                    <a:pt x="133" y="100"/>
                    <a:pt x="132" y="110"/>
                    <a:pt x="132" y="112"/>
                  </a:cubicBezTo>
                  <a:cubicBezTo>
                    <a:pt x="131" y="117"/>
                    <a:pt x="127" y="125"/>
                    <a:pt x="123" y="132"/>
                  </a:cubicBezTo>
                  <a:cubicBezTo>
                    <a:pt x="123" y="132"/>
                    <a:pt x="123" y="132"/>
                    <a:pt x="123" y="133"/>
                  </a:cubicBezTo>
                  <a:cubicBezTo>
                    <a:pt x="123" y="133"/>
                    <a:pt x="123" y="133"/>
                    <a:pt x="123" y="133"/>
                  </a:cubicBezTo>
                  <a:cubicBezTo>
                    <a:pt x="123" y="133"/>
                    <a:pt x="121" y="138"/>
                    <a:pt x="145" y="150"/>
                  </a:cubicBezTo>
                  <a:cubicBezTo>
                    <a:pt x="168" y="162"/>
                    <a:pt x="175" y="171"/>
                    <a:pt x="177" y="178"/>
                  </a:cubicBezTo>
                  <a:cubicBezTo>
                    <a:pt x="179" y="186"/>
                    <a:pt x="183" y="209"/>
                    <a:pt x="183" y="209"/>
                  </a:cubicBezTo>
                  <a:lnTo>
                    <a:pt x="7" y="20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64" name="Group 263"/>
          <p:cNvGrpSpPr/>
          <p:nvPr/>
        </p:nvGrpSpPr>
        <p:grpSpPr>
          <a:xfrm>
            <a:off x="3865663" y="4242511"/>
            <a:ext cx="433245" cy="496905"/>
            <a:chOff x="4638675" y="4654550"/>
            <a:chExt cx="388938" cy="446088"/>
          </a:xfrm>
          <a:solidFill>
            <a:schemeClr val="tx1"/>
          </a:solidFill>
        </p:grpSpPr>
        <p:sp>
          <p:nvSpPr>
            <p:cNvPr id="265"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6" name="Freeform 242"/>
            <p:cNvSpPr>
              <a:spLocks/>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7" name="Freeform 243"/>
            <p:cNvSpPr>
              <a:spLocks/>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68" name="Group 267"/>
          <p:cNvGrpSpPr/>
          <p:nvPr/>
        </p:nvGrpSpPr>
        <p:grpSpPr>
          <a:xfrm>
            <a:off x="1411313" y="4215987"/>
            <a:ext cx="465075" cy="461538"/>
            <a:chOff x="2097088" y="4630738"/>
            <a:chExt cx="417513" cy="414338"/>
          </a:xfrm>
          <a:solidFill>
            <a:schemeClr val="tx1"/>
          </a:solidFill>
        </p:grpSpPr>
        <p:sp>
          <p:nvSpPr>
            <p:cNvPr id="269" name="Freeform 244"/>
            <p:cNvSpPr>
              <a:spLocks noEditPoints="1"/>
            </p:cNvSpPr>
            <p:nvPr/>
          </p:nvSpPr>
          <p:spPr bwMode="auto">
            <a:xfrm>
              <a:off x="2097088" y="4630738"/>
              <a:ext cx="417513" cy="320675"/>
            </a:xfrm>
            <a:custGeom>
              <a:avLst/>
              <a:gdLst>
                <a:gd name="T0" fmla="*/ 312 w 543"/>
                <a:gd name="T1" fmla="*/ 241 h 417"/>
                <a:gd name="T2" fmla="*/ 306 w 543"/>
                <a:gd name="T3" fmla="*/ 229 h 417"/>
                <a:gd name="T4" fmla="*/ 283 w 543"/>
                <a:gd name="T5" fmla="*/ 222 h 417"/>
                <a:gd name="T6" fmla="*/ 283 w 543"/>
                <a:gd name="T7" fmla="*/ 260 h 417"/>
                <a:gd name="T8" fmla="*/ 304 w 543"/>
                <a:gd name="T9" fmla="*/ 255 h 417"/>
                <a:gd name="T10" fmla="*/ 312 w 543"/>
                <a:gd name="T11" fmla="*/ 241 h 417"/>
                <a:gd name="T12" fmla="*/ 256 w 543"/>
                <a:gd name="T13" fmla="*/ 173 h 417"/>
                <a:gd name="T14" fmla="*/ 256 w 543"/>
                <a:gd name="T15" fmla="*/ 138 h 417"/>
                <a:gd name="T16" fmla="*/ 237 w 543"/>
                <a:gd name="T17" fmla="*/ 143 h 417"/>
                <a:gd name="T18" fmla="*/ 229 w 543"/>
                <a:gd name="T19" fmla="*/ 155 h 417"/>
                <a:gd name="T20" fmla="*/ 234 w 543"/>
                <a:gd name="T21" fmla="*/ 166 h 417"/>
                <a:gd name="T22" fmla="*/ 256 w 543"/>
                <a:gd name="T23" fmla="*/ 173 h 417"/>
                <a:gd name="T24" fmla="*/ 0 w 543"/>
                <a:gd name="T25" fmla="*/ 210 h 417"/>
                <a:gd name="T26" fmla="*/ 271 w 543"/>
                <a:gd name="T27" fmla="*/ 1 h 417"/>
                <a:gd name="T28" fmla="*/ 543 w 543"/>
                <a:gd name="T29" fmla="*/ 208 h 417"/>
                <a:gd name="T30" fmla="*/ 271 w 543"/>
                <a:gd name="T31" fmla="*/ 417 h 417"/>
                <a:gd name="T32" fmla="*/ 0 w 543"/>
                <a:gd name="T33" fmla="*/ 210 h 417"/>
                <a:gd name="T34" fmla="*/ 161 w 543"/>
                <a:gd name="T35" fmla="*/ 157 h 417"/>
                <a:gd name="T36" fmla="*/ 167 w 543"/>
                <a:gd name="T37" fmla="*/ 182 h 417"/>
                <a:gd name="T38" fmla="*/ 184 w 543"/>
                <a:gd name="T39" fmla="*/ 198 h 417"/>
                <a:gd name="T40" fmla="*/ 209 w 543"/>
                <a:gd name="T41" fmla="*/ 209 h 417"/>
                <a:gd name="T42" fmla="*/ 237 w 543"/>
                <a:gd name="T43" fmla="*/ 216 h 417"/>
                <a:gd name="T44" fmla="*/ 255 w 543"/>
                <a:gd name="T45" fmla="*/ 219 h 417"/>
                <a:gd name="T46" fmla="*/ 255 w 543"/>
                <a:gd name="T47" fmla="*/ 261 h 417"/>
                <a:gd name="T48" fmla="*/ 206 w 543"/>
                <a:gd name="T49" fmla="*/ 254 h 417"/>
                <a:gd name="T50" fmla="*/ 172 w 543"/>
                <a:gd name="T51" fmla="*/ 244 h 417"/>
                <a:gd name="T52" fmla="*/ 166 w 543"/>
                <a:gd name="T53" fmla="*/ 244 h 417"/>
                <a:gd name="T54" fmla="*/ 166 w 543"/>
                <a:gd name="T55" fmla="*/ 287 h 417"/>
                <a:gd name="T56" fmla="*/ 207 w 543"/>
                <a:gd name="T57" fmla="*/ 297 h 417"/>
                <a:gd name="T58" fmla="*/ 254 w 543"/>
                <a:gd name="T59" fmla="*/ 300 h 417"/>
                <a:gd name="T60" fmla="*/ 254 w 543"/>
                <a:gd name="T61" fmla="*/ 354 h 417"/>
                <a:gd name="T62" fmla="*/ 286 w 543"/>
                <a:gd name="T63" fmla="*/ 354 h 417"/>
                <a:gd name="T64" fmla="*/ 286 w 543"/>
                <a:gd name="T65" fmla="*/ 300 h 417"/>
                <a:gd name="T66" fmla="*/ 326 w 543"/>
                <a:gd name="T67" fmla="*/ 293 h 417"/>
                <a:gd name="T68" fmla="*/ 356 w 543"/>
                <a:gd name="T69" fmla="*/ 279 h 417"/>
                <a:gd name="T70" fmla="*/ 375 w 543"/>
                <a:gd name="T71" fmla="*/ 259 h 417"/>
                <a:gd name="T72" fmla="*/ 382 w 543"/>
                <a:gd name="T73" fmla="*/ 235 h 417"/>
                <a:gd name="T74" fmla="*/ 362 w 543"/>
                <a:gd name="T75" fmla="*/ 198 h 417"/>
                <a:gd name="T76" fmla="*/ 302 w 543"/>
                <a:gd name="T77" fmla="*/ 178 h 417"/>
                <a:gd name="T78" fmla="*/ 285 w 543"/>
                <a:gd name="T79" fmla="*/ 176 h 417"/>
                <a:gd name="T80" fmla="*/ 285 w 543"/>
                <a:gd name="T81" fmla="*/ 138 h 417"/>
                <a:gd name="T82" fmla="*/ 324 w 543"/>
                <a:gd name="T83" fmla="*/ 142 h 417"/>
                <a:gd name="T84" fmla="*/ 355 w 543"/>
                <a:gd name="T85" fmla="*/ 153 h 417"/>
                <a:gd name="T86" fmla="*/ 361 w 543"/>
                <a:gd name="T87" fmla="*/ 153 h 417"/>
                <a:gd name="T88" fmla="*/ 361 w 543"/>
                <a:gd name="T89" fmla="*/ 109 h 417"/>
                <a:gd name="T90" fmla="*/ 326 w 543"/>
                <a:gd name="T91" fmla="*/ 102 h 417"/>
                <a:gd name="T92" fmla="*/ 286 w 543"/>
                <a:gd name="T93" fmla="*/ 98 h 417"/>
                <a:gd name="T94" fmla="*/ 286 w 543"/>
                <a:gd name="T95" fmla="*/ 64 h 417"/>
                <a:gd name="T96" fmla="*/ 254 w 543"/>
                <a:gd name="T97" fmla="*/ 64 h 417"/>
                <a:gd name="T98" fmla="*/ 254 w 543"/>
                <a:gd name="T99" fmla="*/ 99 h 417"/>
                <a:gd name="T100" fmla="*/ 186 w 543"/>
                <a:gd name="T101" fmla="*/ 118 h 417"/>
                <a:gd name="T102" fmla="*/ 161 w 543"/>
                <a:gd name="T103" fmla="*/ 15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3" h="417">
                  <a:moveTo>
                    <a:pt x="312" y="241"/>
                  </a:moveTo>
                  <a:cubicBezTo>
                    <a:pt x="312" y="236"/>
                    <a:pt x="310" y="232"/>
                    <a:pt x="306" y="229"/>
                  </a:cubicBezTo>
                  <a:cubicBezTo>
                    <a:pt x="301" y="226"/>
                    <a:pt x="294" y="224"/>
                    <a:pt x="283" y="222"/>
                  </a:cubicBezTo>
                  <a:cubicBezTo>
                    <a:pt x="283" y="260"/>
                    <a:pt x="283" y="260"/>
                    <a:pt x="283" y="260"/>
                  </a:cubicBezTo>
                  <a:cubicBezTo>
                    <a:pt x="292" y="260"/>
                    <a:pt x="299" y="258"/>
                    <a:pt x="304" y="255"/>
                  </a:cubicBezTo>
                  <a:cubicBezTo>
                    <a:pt x="310" y="252"/>
                    <a:pt x="312" y="248"/>
                    <a:pt x="312" y="241"/>
                  </a:cubicBezTo>
                  <a:close/>
                  <a:moveTo>
                    <a:pt x="256" y="173"/>
                  </a:moveTo>
                  <a:cubicBezTo>
                    <a:pt x="256" y="138"/>
                    <a:pt x="256" y="138"/>
                    <a:pt x="256" y="138"/>
                  </a:cubicBezTo>
                  <a:cubicBezTo>
                    <a:pt x="249" y="138"/>
                    <a:pt x="243" y="140"/>
                    <a:pt x="237" y="143"/>
                  </a:cubicBezTo>
                  <a:cubicBezTo>
                    <a:pt x="232" y="146"/>
                    <a:pt x="229" y="150"/>
                    <a:pt x="229" y="155"/>
                  </a:cubicBezTo>
                  <a:cubicBezTo>
                    <a:pt x="229" y="159"/>
                    <a:pt x="231" y="163"/>
                    <a:pt x="234" y="166"/>
                  </a:cubicBezTo>
                  <a:cubicBezTo>
                    <a:pt x="237" y="168"/>
                    <a:pt x="244" y="171"/>
                    <a:pt x="256" y="173"/>
                  </a:cubicBezTo>
                  <a:close/>
                  <a:moveTo>
                    <a:pt x="0" y="210"/>
                  </a:moveTo>
                  <a:cubicBezTo>
                    <a:pt x="0" y="95"/>
                    <a:pt x="122" y="2"/>
                    <a:pt x="271" y="1"/>
                  </a:cubicBezTo>
                  <a:cubicBezTo>
                    <a:pt x="421" y="0"/>
                    <a:pt x="543" y="92"/>
                    <a:pt x="543" y="208"/>
                  </a:cubicBezTo>
                  <a:cubicBezTo>
                    <a:pt x="543" y="323"/>
                    <a:pt x="421" y="417"/>
                    <a:pt x="271" y="417"/>
                  </a:cubicBezTo>
                  <a:cubicBezTo>
                    <a:pt x="122" y="417"/>
                    <a:pt x="0" y="324"/>
                    <a:pt x="0" y="210"/>
                  </a:cubicBezTo>
                  <a:close/>
                  <a:moveTo>
                    <a:pt x="161" y="157"/>
                  </a:moveTo>
                  <a:cubicBezTo>
                    <a:pt x="161" y="167"/>
                    <a:pt x="163" y="175"/>
                    <a:pt x="167" y="182"/>
                  </a:cubicBezTo>
                  <a:cubicBezTo>
                    <a:pt x="171" y="188"/>
                    <a:pt x="177" y="194"/>
                    <a:pt x="184" y="198"/>
                  </a:cubicBezTo>
                  <a:cubicBezTo>
                    <a:pt x="191" y="203"/>
                    <a:pt x="200" y="207"/>
                    <a:pt x="209" y="209"/>
                  </a:cubicBezTo>
                  <a:cubicBezTo>
                    <a:pt x="218" y="212"/>
                    <a:pt x="227" y="214"/>
                    <a:pt x="237" y="216"/>
                  </a:cubicBezTo>
                  <a:cubicBezTo>
                    <a:pt x="255" y="219"/>
                    <a:pt x="255" y="219"/>
                    <a:pt x="255" y="219"/>
                  </a:cubicBezTo>
                  <a:cubicBezTo>
                    <a:pt x="255" y="261"/>
                    <a:pt x="255" y="261"/>
                    <a:pt x="255" y="261"/>
                  </a:cubicBezTo>
                  <a:cubicBezTo>
                    <a:pt x="239" y="260"/>
                    <a:pt x="222" y="258"/>
                    <a:pt x="206" y="254"/>
                  </a:cubicBezTo>
                  <a:cubicBezTo>
                    <a:pt x="190" y="250"/>
                    <a:pt x="179" y="247"/>
                    <a:pt x="172" y="244"/>
                  </a:cubicBezTo>
                  <a:cubicBezTo>
                    <a:pt x="166" y="244"/>
                    <a:pt x="166" y="244"/>
                    <a:pt x="166" y="244"/>
                  </a:cubicBezTo>
                  <a:cubicBezTo>
                    <a:pt x="166" y="287"/>
                    <a:pt x="166" y="287"/>
                    <a:pt x="166" y="287"/>
                  </a:cubicBezTo>
                  <a:cubicBezTo>
                    <a:pt x="176" y="291"/>
                    <a:pt x="190" y="294"/>
                    <a:pt x="207" y="297"/>
                  </a:cubicBezTo>
                  <a:cubicBezTo>
                    <a:pt x="224" y="299"/>
                    <a:pt x="240" y="300"/>
                    <a:pt x="254" y="300"/>
                  </a:cubicBezTo>
                  <a:cubicBezTo>
                    <a:pt x="254" y="354"/>
                    <a:pt x="254" y="354"/>
                    <a:pt x="254" y="354"/>
                  </a:cubicBezTo>
                  <a:cubicBezTo>
                    <a:pt x="286" y="354"/>
                    <a:pt x="286" y="354"/>
                    <a:pt x="286" y="354"/>
                  </a:cubicBezTo>
                  <a:cubicBezTo>
                    <a:pt x="286" y="300"/>
                    <a:pt x="286" y="300"/>
                    <a:pt x="286" y="300"/>
                  </a:cubicBezTo>
                  <a:cubicBezTo>
                    <a:pt x="301" y="299"/>
                    <a:pt x="314" y="297"/>
                    <a:pt x="326" y="293"/>
                  </a:cubicBezTo>
                  <a:cubicBezTo>
                    <a:pt x="338" y="289"/>
                    <a:pt x="348" y="285"/>
                    <a:pt x="356" y="279"/>
                  </a:cubicBezTo>
                  <a:cubicBezTo>
                    <a:pt x="364" y="273"/>
                    <a:pt x="370" y="267"/>
                    <a:pt x="375" y="259"/>
                  </a:cubicBezTo>
                  <a:cubicBezTo>
                    <a:pt x="379" y="252"/>
                    <a:pt x="382" y="244"/>
                    <a:pt x="382" y="235"/>
                  </a:cubicBezTo>
                  <a:cubicBezTo>
                    <a:pt x="382" y="219"/>
                    <a:pt x="375" y="206"/>
                    <a:pt x="362" y="198"/>
                  </a:cubicBezTo>
                  <a:cubicBezTo>
                    <a:pt x="349" y="189"/>
                    <a:pt x="329" y="183"/>
                    <a:pt x="302" y="178"/>
                  </a:cubicBezTo>
                  <a:cubicBezTo>
                    <a:pt x="285" y="176"/>
                    <a:pt x="285" y="176"/>
                    <a:pt x="285" y="176"/>
                  </a:cubicBezTo>
                  <a:cubicBezTo>
                    <a:pt x="285" y="138"/>
                    <a:pt x="285" y="138"/>
                    <a:pt x="285" y="138"/>
                  </a:cubicBezTo>
                  <a:cubicBezTo>
                    <a:pt x="299" y="138"/>
                    <a:pt x="312" y="140"/>
                    <a:pt x="324" y="142"/>
                  </a:cubicBezTo>
                  <a:cubicBezTo>
                    <a:pt x="335" y="145"/>
                    <a:pt x="345" y="148"/>
                    <a:pt x="355" y="153"/>
                  </a:cubicBezTo>
                  <a:cubicBezTo>
                    <a:pt x="361" y="153"/>
                    <a:pt x="361" y="153"/>
                    <a:pt x="361" y="153"/>
                  </a:cubicBezTo>
                  <a:cubicBezTo>
                    <a:pt x="361" y="109"/>
                    <a:pt x="361" y="109"/>
                    <a:pt x="361" y="109"/>
                  </a:cubicBezTo>
                  <a:cubicBezTo>
                    <a:pt x="353" y="107"/>
                    <a:pt x="341" y="104"/>
                    <a:pt x="326" y="102"/>
                  </a:cubicBezTo>
                  <a:cubicBezTo>
                    <a:pt x="311" y="100"/>
                    <a:pt x="298" y="99"/>
                    <a:pt x="286" y="98"/>
                  </a:cubicBezTo>
                  <a:cubicBezTo>
                    <a:pt x="286" y="64"/>
                    <a:pt x="286" y="64"/>
                    <a:pt x="286" y="64"/>
                  </a:cubicBezTo>
                  <a:cubicBezTo>
                    <a:pt x="254" y="64"/>
                    <a:pt x="254" y="64"/>
                    <a:pt x="254" y="64"/>
                  </a:cubicBezTo>
                  <a:cubicBezTo>
                    <a:pt x="254" y="99"/>
                    <a:pt x="254" y="99"/>
                    <a:pt x="254" y="99"/>
                  </a:cubicBezTo>
                  <a:cubicBezTo>
                    <a:pt x="225" y="101"/>
                    <a:pt x="202" y="108"/>
                    <a:pt x="186" y="118"/>
                  </a:cubicBezTo>
                  <a:cubicBezTo>
                    <a:pt x="169" y="129"/>
                    <a:pt x="161" y="142"/>
                    <a:pt x="161" y="15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0" name="Freeform 245"/>
            <p:cNvSpPr>
              <a:spLocks/>
            </p:cNvSpPr>
            <p:nvPr/>
          </p:nvSpPr>
          <p:spPr bwMode="auto">
            <a:xfrm>
              <a:off x="2097088" y="4811713"/>
              <a:ext cx="417513" cy="168275"/>
            </a:xfrm>
            <a:custGeom>
              <a:avLst/>
              <a:gdLst>
                <a:gd name="T0" fmla="*/ 542 w 543"/>
                <a:gd name="T1" fmla="*/ 0 h 219"/>
                <a:gd name="T2" fmla="*/ 543 w 543"/>
                <a:gd name="T3" fmla="*/ 10 h 219"/>
                <a:gd name="T4" fmla="*/ 271 w 543"/>
                <a:gd name="T5" fmla="*/ 219 h 219"/>
                <a:gd name="T6" fmla="*/ 0 w 543"/>
                <a:gd name="T7" fmla="*/ 12 h 219"/>
                <a:gd name="T8" fmla="*/ 0 w 543"/>
                <a:gd name="T9" fmla="*/ 2 h 219"/>
                <a:gd name="T10" fmla="*/ 271 w 543"/>
                <a:gd name="T11" fmla="*/ 201 h 219"/>
                <a:gd name="T12" fmla="*/ 542 w 543"/>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543" h="219">
                  <a:moveTo>
                    <a:pt x="542" y="0"/>
                  </a:moveTo>
                  <a:cubicBezTo>
                    <a:pt x="542" y="4"/>
                    <a:pt x="543" y="7"/>
                    <a:pt x="543" y="10"/>
                  </a:cubicBezTo>
                  <a:cubicBezTo>
                    <a:pt x="543" y="125"/>
                    <a:pt x="421" y="219"/>
                    <a:pt x="271" y="219"/>
                  </a:cubicBezTo>
                  <a:cubicBezTo>
                    <a:pt x="122" y="219"/>
                    <a:pt x="0" y="126"/>
                    <a:pt x="0" y="12"/>
                  </a:cubicBezTo>
                  <a:cubicBezTo>
                    <a:pt x="0" y="9"/>
                    <a:pt x="0" y="5"/>
                    <a:pt x="0" y="2"/>
                  </a:cubicBezTo>
                  <a:cubicBezTo>
                    <a:pt x="7" y="113"/>
                    <a:pt x="126" y="201"/>
                    <a:pt x="271" y="201"/>
                  </a:cubicBezTo>
                  <a:cubicBezTo>
                    <a:pt x="417" y="201"/>
                    <a:pt x="536" y="112"/>
                    <a:pt x="542"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1" name="Freeform 246"/>
            <p:cNvSpPr>
              <a:spLocks/>
            </p:cNvSpPr>
            <p:nvPr/>
          </p:nvSpPr>
          <p:spPr bwMode="auto">
            <a:xfrm>
              <a:off x="2097088" y="4845050"/>
              <a:ext cx="417513" cy="166688"/>
            </a:xfrm>
            <a:custGeom>
              <a:avLst/>
              <a:gdLst>
                <a:gd name="T0" fmla="*/ 271 w 543"/>
                <a:gd name="T1" fmla="*/ 200 h 218"/>
                <a:gd name="T2" fmla="*/ 0 w 543"/>
                <a:gd name="T3" fmla="*/ 2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2"/>
                  </a:cubicBezTo>
                  <a:cubicBezTo>
                    <a:pt x="0" y="5"/>
                    <a:pt x="0" y="8"/>
                    <a:pt x="0" y="11"/>
                  </a:cubicBezTo>
                  <a:cubicBezTo>
                    <a:pt x="0" y="126"/>
                    <a:pt x="122" y="218"/>
                    <a:pt x="271" y="218"/>
                  </a:cubicBezTo>
                  <a:cubicBezTo>
                    <a:pt x="421" y="218"/>
                    <a:pt x="543" y="125"/>
                    <a:pt x="543" y="9"/>
                  </a:cubicBezTo>
                  <a:cubicBezTo>
                    <a:pt x="543" y="6"/>
                    <a:pt x="542" y="3"/>
                    <a:pt x="542" y="0"/>
                  </a:cubicBezTo>
                  <a:cubicBezTo>
                    <a:pt x="536" y="111"/>
                    <a:pt x="417" y="200"/>
                    <a:pt x="271" y="20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2" name="Freeform 247"/>
            <p:cNvSpPr>
              <a:spLocks/>
            </p:cNvSpPr>
            <p:nvPr/>
          </p:nvSpPr>
          <p:spPr bwMode="auto">
            <a:xfrm>
              <a:off x="2097088" y="4878388"/>
              <a:ext cx="417513" cy="166688"/>
            </a:xfrm>
            <a:custGeom>
              <a:avLst/>
              <a:gdLst>
                <a:gd name="T0" fmla="*/ 271 w 543"/>
                <a:gd name="T1" fmla="*/ 200 h 218"/>
                <a:gd name="T2" fmla="*/ 0 w 543"/>
                <a:gd name="T3" fmla="*/ 1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1"/>
                  </a:cubicBezTo>
                  <a:cubicBezTo>
                    <a:pt x="0" y="5"/>
                    <a:pt x="0" y="8"/>
                    <a:pt x="0" y="11"/>
                  </a:cubicBezTo>
                  <a:cubicBezTo>
                    <a:pt x="0" y="125"/>
                    <a:pt x="122" y="218"/>
                    <a:pt x="271" y="218"/>
                  </a:cubicBezTo>
                  <a:cubicBezTo>
                    <a:pt x="421" y="218"/>
                    <a:pt x="543" y="124"/>
                    <a:pt x="543" y="9"/>
                  </a:cubicBezTo>
                  <a:cubicBezTo>
                    <a:pt x="543" y="6"/>
                    <a:pt x="542" y="3"/>
                    <a:pt x="542" y="0"/>
                  </a:cubicBezTo>
                  <a:cubicBezTo>
                    <a:pt x="536" y="111"/>
                    <a:pt x="417" y="200"/>
                    <a:pt x="271" y="20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73" name="Group 272"/>
          <p:cNvGrpSpPr/>
          <p:nvPr/>
        </p:nvGrpSpPr>
        <p:grpSpPr>
          <a:xfrm>
            <a:off x="3095743" y="5026937"/>
            <a:ext cx="343059" cy="544650"/>
            <a:chOff x="3824288" y="5486400"/>
            <a:chExt cx="307975" cy="488950"/>
          </a:xfrm>
          <a:solidFill>
            <a:schemeClr val="tx1"/>
          </a:solidFill>
        </p:grpSpPr>
        <p:sp>
          <p:nvSpPr>
            <p:cNvPr id="274"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5" name="Freeform 249"/>
            <p:cNvSpPr>
              <a:spLocks/>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6" name="Freeform 250"/>
            <p:cNvSpPr>
              <a:spLocks/>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7" name="Freeform 251"/>
            <p:cNvSpPr>
              <a:spLocks/>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8" name="Freeform 252"/>
            <p:cNvSpPr>
              <a:spLocks/>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79" name="Group 278"/>
          <p:cNvGrpSpPr/>
          <p:nvPr/>
        </p:nvGrpSpPr>
        <p:grpSpPr>
          <a:xfrm>
            <a:off x="2213423" y="1782193"/>
            <a:ext cx="479222" cy="475685"/>
            <a:chOff x="2936875" y="2108200"/>
            <a:chExt cx="430213" cy="427038"/>
          </a:xfrm>
          <a:solidFill>
            <a:schemeClr val="tx1"/>
          </a:solidFill>
        </p:grpSpPr>
        <p:sp>
          <p:nvSpPr>
            <p:cNvPr id="280" name="Freeform 253"/>
            <p:cNvSpPr>
              <a:spLocks/>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81"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sp>
        <p:nvSpPr>
          <p:cNvPr id="443" name="Freeform 114">
            <a:extLst>
              <a:ext uri="{FF2B5EF4-FFF2-40B4-BE49-F238E27FC236}">
                <a16:creationId xmlns:a16="http://schemas.microsoft.com/office/drawing/2014/main" id="{60169E46-2895-42A5-8D25-F44ABE202B18}"/>
              </a:ext>
            </a:extLst>
          </p:cNvPr>
          <p:cNvSpPr>
            <a:spLocks noEditPoints="1"/>
          </p:cNvSpPr>
          <p:nvPr/>
        </p:nvSpPr>
        <p:spPr bwMode="auto">
          <a:xfrm>
            <a:off x="7791065" y="3668579"/>
            <a:ext cx="576128" cy="287178"/>
          </a:xfrm>
          <a:custGeom>
            <a:avLst/>
            <a:gdLst>
              <a:gd name="T0" fmla="*/ 171 w 183"/>
              <a:gd name="T1" fmla="*/ 60 h 91"/>
              <a:gd name="T2" fmla="*/ 168 w 183"/>
              <a:gd name="T3" fmla="*/ 60 h 91"/>
              <a:gd name="T4" fmla="*/ 156 w 183"/>
              <a:gd name="T5" fmla="*/ 0 h 91"/>
              <a:gd name="T6" fmla="*/ 15 w 183"/>
              <a:gd name="T7" fmla="*/ 12 h 91"/>
              <a:gd name="T8" fmla="*/ 12 w 183"/>
              <a:gd name="T9" fmla="*/ 60 h 91"/>
              <a:gd name="T10" fmla="*/ 6 w 183"/>
              <a:gd name="T11" fmla="*/ 54 h 91"/>
              <a:gd name="T12" fmla="*/ 0 w 183"/>
              <a:gd name="T13" fmla="*/ 66 h 91"/>
              <a:gd name="T14" fmla="*/ 16 w 183"/>
              <a:gd name="T15" fmla="*/ 72 h 91"/>
              <a:gd name="T16" fmla="*/ 41 w 183"/>
              <a:gd name="T17" fmla="*/ 91 h 91"/>
              <a:gd name="T18" fmla="*/ 63 w 183"/>
              <a:gd name="T19" fmla="*/ 91 h 91"/>
              <a:gd name="T20" fmla="*/ 103 w 183"/>
              <a:gd name="T21" fmla="*/ 78 h 91"/>
              <a:gd name="T22" fmla="*/ 130 w 183"/>
              <a:gd name="T23" fmla="*/ 87 h 91"/>
              <a:gd name="T24" fmla="*/ 158 w 183"/>
              <a:gd name="T25" fmla="*/ 78 h 91"/>
              <a:gd name="T26" fmla="*/ 177 w 183"/>
              <a:gd name="T27" fmla="*/ 72 h 91"/>
              <a:gd name="T28" fmla="*/ 183 w 183"/>
              <a:gd name="T29" fmla="*/ 60 h 91"/>
              <a:gd name="T30" fmla="*/ 41 w 183"/>
              <a:gd name="T31" fmla="*/ 79 h 91"/>
              <a:gd name="T32" fmla="*/ 41 w 183"/>
              <a:gd name="T33" fmla="*/ 69 h 91"/>
              <a:gd name="T34" fmla="*/ 41 w 183"/>
              <a:gd name="T35" fmla="*/ 79 h 91"/>
              <a:gd name="T36" fmla="*/ 58 w 183"/>
              <a:gd name="T37" fmla="*/ 74 h 91"/>
              <a:gd name="T38" fmla="*/ 68 w 183"/>
              <a:gd name="T39" fmla="*/ 74 h 91"/>
              <a:gd name="T40" fmla="*/ 100 w 183"/>
              <a:gd name="T41" fmla="*/ 34 h 91"/>
              <a:gd name="T42" fmla="*/ 28 w 183"/>
              <a:gd name="T43" fmla="*/ 30 h 91"/>
              <a:gd name="T44" fmla="*/ 100 w 183"/>
              <a:gd name="T45" fmla="*/ 26 h 91"/>
              <a:gd name="T46" fmla="*/ 100 w 183"/>
              <a:gd name="T47" fmla="*/ 34 h 91"/>
              <a:gd name="T48" fmla="*/ 32 w 183"/>
              <a:gd name="T49" fmla="*/ 21 h 91"/>
              <a:gd name="T50" fmla="*/ 32 w 183"/>
              <a:gd name="T51" fmla="*/ 13 h 91"/>
              <a:gd name="T52" fmla="*/ 104 w 183"/>
              <a:gd name="T53" fmla="*/ 17 h 91"/>
              <a:gd name="T54" fmla="*/ 119 w 183"/>
              <a:gd name="T55" fmla="*/ 79 h 91"/>
              <a:gd name="T56" fmla="*/ 119 w 183"/>
              <a:gd name="T57" fmla="*/ 69 h 91"/>
              <a:gd name="T58" fmla="*/ 119 w 183"/>
              <a:gd name="T59" fmla="*/ 79 h 91"/>
              <a:gd name="T60" fmla="*/ 137 w 183"/>
              <a:gd name="T61" fmla="*/ 74 h 91"/>
              <a:gd name="T62" fmla="*/ 147 w 183"/>
              <a:gd name="T63" fmla="*/ 74 h 91"/>
              <a:gd name="T64" fmla="*/ 144 w 183"/>
              <a:gd name="T65" fmla="*/ 60 h 91"/>
              <a:gd name="T66" fmla="*/ 114 w 183"/>
              <a:gd name="T67" fmla="*/ 56 h 91"/>
              <a:gd name="T68" fmla="*/ 144 w 183"/>
              <a:gd name="T69" fmla="*/ 52 h 91"/>
              <a:gd name="T70" fmla="*/ 144 w 183"/>
              <a:gd name="T71" fmla="*/ 60 h 91"/>
              <a:gd name="T72" fmla="*/ 118 w 183"/>
              <a:gd name="T73" fmla="*/ 47 h 91"/>
              <a:gd name="T74" fmla="*/ 118 w 183"/>
              <a:gd name="T75" fmla="*/ 39 h 91"/>
              <a:gd name="T76" fmla="*/ 148 w 183"/>
              <a:gd name="T77" fmla="*/ 43 h 91"/>
              <a:gd name="T78" fmla="*/ 144 w 183"/>
              <a:gd name="T79" fmla="*/ 34 h 91"/>
              <a:gd name="T80" fmla="*/ 114 w 183"/>
              <a:gd name="T81" fmla="*/ 30 h 91"/>
              <a:gd name="T82" fmla="*/ 144 w 183"/>
              <a:gd name="T83" fmla="*/ 26 h 91"/>
              <a:gd name="T84" fmla="*/ 144 w 183"/>
              <a:gd name="T85" fmla="*/ 34 h 91"/>
              <a:gd name="T86" fmla="*/ 118 w 183"/>
              <a:gd name="T87" fmla="*/ 21 h 91"/>
              <a:gd name="T88" fmla="*/ 118 w 183"/>
              <a:gd name="T89" fmla="*/ 13 h 91"/>
              <a:gd name="T90" fmla="*/ 148 w 183"/>
              <a:gd name="T91" fmla="*/ 1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3" h="91">
                <a:moveTo>
                  <a:pt x="177" y="54"/>
                </a:moveTo>
                <a:cubicBezTo>
                  <a:pt x="173" y="54"/>
                  <a:pt x="171" y="56"/>
                  <a:pt x="171" y="60"/>
                </a:cubicBezTo>
                <a:cubicBezTo>
                  <a:pt x="171" y="60"/>
                  <a:pt x="171" y="60"/>
                  <a:pt x="171" y="60"/>
                </a:cubicBezTo>
                <a:cubicBezTo>
                  <a:pt x="168" y="60"/>
                  <a:pt x="168" y="60"/>
                  <a:pt x="168" y="60"/>
                </a:cubicBezTo>
                <a:cubicBezTo>
                  <a:pt x="168" y="12"/>
                  <a:pt x="168" y="12"/>
                  <a:pt x="168" y="12"/>
                </a:cubicBezTo>
                <a:cubicBezTo>
                  <a:pt x="168" y="6"/>
                  <a:pt x="163" y="0"/>
                  <a:pt x="156" y="0"/>
                </a:cubicBezTo>
                <a:cubicBezTo>
                  <a:pt x="27" y="0"/>
                  <a:pt x="27" y="0"/>
                  <a:pt x="27" y="0"/>
                </a:cubicBezTo>
                <a:cubicBezTo>
                  <a:pt x="20" y="0"/>
                  <a:pt x="15" y="6"/>
                  <a:pt x="15" y="12"/>
                </a:cubicBezTo>
                <a:cubicBezTo>
                  <a:pt x="15" y="60"/>
                  <a:pt x="15" y="60"/>
                  <a:pt x="15" y="60"/>
                </a:cubicBezTo>
                <a:cubicBezTo>
                  <a:pt x="12" y="60"/>
                  <a:pt x="12" y="60"/>
                  <a:pt x="12" y="60"/>
                </a:cubicBezTo>
                <a:cubicBezTo>
                  <a:pt x="12" y="60"/>
                  <a:pt x="12" y="60"/>
                  <a:pt x="12" y="60"/>
                </a:cubicBezTo>
                <a:cubicBezTo>
                  <a:pt x="12" y="56"/>
                  <a:pt x="9" y="54"/>
                  <a:pt x="6" y="54"/>
                </a:cubicBezTo>
                <a:cubicBezTo>
                  <a:pt x="3" y="54"/>
                  <a:pt x="0" y="56"/>
                  <a:pt x="0" y="60"/>
                </a:cubicBezTo>
                <a:cubicBezTo>
                  <a:pt x="0" y="66"/>
                  <a:pt x="0" y="66"/>
                  <a:pt x="0" y="66"/>
                </a:cubicBezTo>
                <a:cubicBezTo>
                  <a:pt x="0" y="69"/>
                  <a:pt x="3" y="72"/>
                  <a:pt x="6" y="72"/>
                </a:cubicBezTo>
                <a:cubicBezTo>
                  <a:pt x="16" y="72"/>
                  <a:pt x="16" y="72"/>
                  <a:pt x="16" y="72"/>
                </a:cubicBezTo>
                <a:cubicBezTo>
                  <a:pt x="18" y="75"/>
                  <a:pt x="21" y="77"/>
                  <a:pt x="24" y="78"/>
                </a:cubicBezTo>
                <a:cubicBezTo>
                  <a:pt x="26" y="85"/>
                  <a:pt x="33" y="91"/>
                  <a:pt x="41" y="91"/>
                </a:cubicBezTo>
                <a:cubicBezTo>
                  <a:pt x="45" y="91"/>
                  <a:pt x="49" y="89"/>
                  <a:pt x="52" y="87"/>
                </a:cubicBezTo>
                <a:cubicBezTo>
                  <a:pt x="55" y="89"/>
                  <a:pt x="59" y="91"/>
                  <a:pt x="63" y="91"/>
                </a:cubicBezTo>
                <a:cubicBezTo>
                  <a:pt x="71" y="91"/>
                  <a:pt x="78" y="85"/>
                  <a:pt x="80" y="78"/>
                </a:cubicBezTo>
                <a:cubicBezTo>
                  <a:pt x="103" y="78"/>
                  <a:pt x="103" y="78"/>
                  <a:pt x="103" y="78"/>
                </a:cubicBezTo>
                <a:cubicBezTo>
                  <a:pt x="104" y="85"/>
                  <a:pt x="111" y="91"/>
                  <a:pt x="119" y="91"/>
                </a:cubicBezTo>
                <a:cubicBezTo>
                  <a:pt x="124" y="91"/>
                  <a:pt x="127" y="89"/>
                  <a:pt x="130" y="87"/>
                </a:cubicBezTo>
                <a:cubicBezTo>
                  <a:pt x="133" y="89"/>
                  <a:pt x="137" y="91"/>
                  <a:pt x="142" y="91"/>
                </a:cubicBezTo>
                <a:cubicBezTo>
                  <a:pt x="150" y="91"/>
                  <a:pt x="157" y="85"/>
                  <a:pt x="158" y="78"/>
                </a:cubicBezTo>
                <a:cubicBezTo>
                  <a:pt x="162" y="77"/>
                  <a:pt x="165" y="75"/>
                  <a:pt x="166" y="72"/>
                </a:cubicBezTo>
                <a:cubicBezTo>
                  <a:pt x="177" y="72"/>
                  <a:pt x="177" y="72"/>
                  <a:pt x="177" y="72"/>
                </a:cubicBezTo>
                <a:cubicBezTo>
                  <a:pt x="180" y="72"/>
                  <a:pt x="183" y="69"/>
                  <a:pt x="183" y="66"/>
                </a:cubicBezTo>
                <a:cubicBezTo>
                  <a:pt x="183" y="60"/>
                  <a:pt x="183" y="60"/>
                  <a:pt x="183" y="60"/>
                </a:cubicBezTo>
                <a:cubicBezTo>
                  <a:pt x="183" y="56"/>
                  <a:pt x="180" y="54"/>
                  <a:pt x="177" y="54"/>
                </a:cubicBezTo>
                <a:close/>
                <a:moveTo>
                  <a:pt x="41" y="79"/>
                </a:moveTo>
                <a:cubicBezTo>
                  <a:pt x="38" y="79"/>
                  <a:pt x="36" y="77"/>
                  <a:pt x="36" y="74"/>
                </a:cubicBezTo>
                <a:cubicBezTo>
                  <a:pt x="36" y="71"/>
                  <a:pt x="38" y="69"/>
                  <a:pt x="41" y="69"/>
                </a:cubicBezTo>
                <a:cubicBezTo>
                  <a:pt x="44" y="69"/>
                  <a:pt x="46" y="71"/>
                  <a:pt x="46" y="74"/>
                </a:cubicBezTo>
                <a:cubicBezTo>
                  <a:pt x="46" y="77"/>
                  <a:pt x="44" y="79"/>
                  <a:pt x="41" y="79"/>
                </a:cubicBezTo>
                <a:close/>
                <a:moveTo>
                  <a:pt x="63" y="79"/>
                </a:moveTo>
                <a:cubicBezTo>
                  <a:pt x="61" y="79"/>
                  <a:pt x="58" y="77"/>
                  <a:pt x="58" y="74"/>
                </a:cubicBezTo>
                <a:cubicBezTo>
                  <a:pt x="58" y="71"/>
                  <a:pt x="61" y="69"/>
                  <a:pt x="63" y="69"/>
                </a:cubicBezTo>
                <a:cubicBezTo>
                  <a:pt x="66" y="69"/>
                  <a:pt x="68" y="71"/>
                  <a:pt x="68" y="74"/>
                </a:cubicBezTo>
                <a:cubicBezTo>
                  <a:pt x="68" y="77"/>
                  <a:pt x="66" y="79"/>
                  <a:pt x="63" y="79"/>
                </a:cubicBezTo>
                <a:close/>
                <a:moveTo>
                  <a:pt x="100" y="34"/>
                </a:moveTo>
                <a:cubicBezTo>
                  <a:pt x="32" y="34"/>
                  <a:pt x="32" y="34"/>
                  <a:pt x="32" y="34"/>
                </a:cubicBezTo>
                <a:cubicBezTo>
                  <a:pt x="30" y="34"/>
                  <a:pt x="28" y="32"/>
                  <a:pt x="28" y="30"/>
                </a:cubicBezTo>
                <a:cubicBezTo>
                  <a:pt x="28" y="28"/>
                  <a:pt x="30" y="26"/>
                  <a:pt x="32" y="26"/>
                </a:cubicBezTo>
                <a:cubicBezTo>
                  <a:pt x="100" y="26"/>
                  <a:pt x="100" y="26"/>
                  <a:pt x="100" y="26"/>
                </a:cubicBezTo>
                <a:cubicBezTo>
                  <a:pt x="103" y="26"/>
                  <a:pt x="104" y="28"/>
                  <a:pt x="104" y="30"/>
                </a:cubicBezTo>
                <a:cubicBezTo>
                  <a:pt x="104" y="32"/>
                  <a:pt x="103" y="34"/>
                  <a:pt x="100" y="34"/>
                </a:cubicBezTo>
                <a:close/>
                <a:moveTo>
                  <a:pt x="100" y="21"/>
                </a:moveTo>
                <a:cubicBezTo>
                  <a:pt x="32" y="21"/>
                  <a:pt x="32" y="21"/>
                  <a:pt x="32" y="21"/>
                </a:cubicBezTo>
                <a:cubicBezTo>
                  <a:pt x="30" y="21"/>
                  <a:pt x="28" y="19"/>
                  <a:pt x="28" y="17"/>
                </a:cubicBezTo>
                <a:cubicBezTo>
                  <a:pt x="28" y="15"/>
                  <a:pt x="30" y="13"/>
                  <a:pt x="32" y="13"/>
                </a:cubicBezTo>
                <a:cubicBezTo>
                  <a:pt x="100" y="13"/>
                  <a:pt x="100" y="13"/>
                  <a:pt x="100" y="13"/>
                </a:cubicBezTo>
                <a:cubicBezTo>
                  <a:pt x="103" y="13"/>
                  <a:pt x="104" y="15"/>
                  <a:pt x="104" y="17"/>
                </a:cubicBezTo>
                <a:cubicBezTo>
                  <a:pt x="104" y="19"/>
                  <a:pt x="103" y="21"/>
                  <a:pt x="100" y="21"/>
                </a:cubicBezTo>
                <a:close/>
                <a:moveTo>
                  <a:pt x="119" y="79"/>
                </a:moveTo>
                <a:cubicBezTo>
                  <a:pt x="117" y="79"/>
                  <a:pt x="114" y="77"/>
                  <a:pt x="114" y="74"/>
                </a:cubicBezTo>
                <a:cubicBezTo>
                  <a:pt x="114" y="71"/>
                  <a:pt x="116" y="69"/>
                  <a:pt x="119" y="69"/>
                </a:cubicBezTo>
                <a:cubicBezTo>
                  <a:pt x="122" y="69"/>
                  <a:pt x="124" y="71"/>
                  <a:pt x="124" y="74"/>
                </a:cubicBezTo>
                <a:cubicBezTo>
                  <a:pt x="124" y="77"/>
                  <a:pt x="122" y="79"/>
                  <a:pt x="119" y="79"/>
                </a:cubicBezTo>
                <a:close/>
                <a:moveTo>
                  <a:pt x="142" y="79"/>
                </a:moveTo>
                <a:cubicBezTo>
                  <a:pt x="139" y="79"/>
                  <a:pt x="137" y="77"/>
                  <a:pt x="137" y="74"/>
                </a:cubicBezTo>
                <a:cubicBezTo>
                  <a:pt x="137" y="71"/>
                  <a:pt x="139" y="69"/>
                  <a:pt x="142" y="69"/>
                </a:cubicBezTo>
                <a:cubicBezTo>
                  <a:pt x="144" y="69"/>
                  <a:pt x="147" y="71"/>
                  <a:pt x="147" y="74"/>
                </a:cubicBezTo>
                <a:cubicBezTo>
                  <a:pt x="147" y="77"/>
                  <a:pt x="144" y="79"/>
                  <a:pt x="142" y="79"/>
                </a:cubicBezTo>
                <a:close/>
                <a:moveTo>
                  <a:pt x="144" y="60"/>
                </a:moveTo>
                <a:cubicBezTo>
                  <a:pt x="118" y="60"/>
                  <a:pt x="118" y="60"/>
                  <a:pt x="118" y="60"/>
                </a:cubicBezTo>
                <a:cubicBezTo>
                  <a:pt x="116" y="60"/>
                  <a:pt x="114" y="58"/>
                  <a:pt x="114" y="56"/>
                </a:cubicBezTo>
                <a:cubicBezTo>
                  <a:pt x="114" y="53"/>
                  <a:pt x="116" y="52"/>
                  <a:pt x="118" y="52"/>
                </a:cubicBezTo>
                <a:cubicBezTo>
                  <a:pt x="144" y="52"/>
                  <a:pt x="144" y="52"/>
                  <a:pt x="144" y="52"/>
                </a:cubicBezTo>
                <a:cubicBezTo>
                  <a:pt x="146" y="52"/>
                  <a:pt x="148" y="53"/>
                  <a:pt x="148" y="56"/>
                </a:cubicBezTo>
                <a:cubicBezTo>
                  <a:pt x="148" y="58"/>
                  <a:pt x="146" y="60"/>
                  <a:pt x="144" y="60"/>
                </a:cubicBezTo>
                <a:close/>
                <a:moveTo>
                  <a:pt x="144" y="47"/>
                </a:moveTo>
                <a:cubicBezTo>
                  <a:pt x="118" y="47"/>
                  <a:pt x="118" y="47"/>
                  <a:pt x="118" y="47"/>
                </a:cubicBezTo>
                <a:cubicBezTo>
                  <a:pt x="116" y="47"/>
                  <a:pt x="114" y="45"/>
                  <a:pt x="114" y="43"/>
                </a:cubicBezTo>
                <a:cubicBezTo>
                  <a:pt x="114" y="41"/>
                  <a:pt x="116" y="39"/>
                  <a:pt x="118" y="39"/>
                </a:cubicBezTo>
                <a:cubicBezTo>
                  <a:pt x="144" y="39"/>
                  <a:pt x="144" y="39"/>
                  <a:pt x="144" y="39"/>
                </a:cubicBezTo>
                <a:cubicBezTo>
                  <a:pt x="146" y="39"/>
                  <a:pt x="148" y="41"/>
                  <a:pt x="148" y="43"/>
                </a:cubicBezTo>
                <a:cubicBezTo>
                  <a:pt x="148" y="45"/>
                  <a:pt x="146" y="47"/>
                  <a:pt x="144" y="47"/>
                </a:cubicBezTo>
                <a:close/>
                <a:moveTo>
                  <a:pt x="144" y="34"/>
                </a:moveTo>
                <a:cubicBezTo>
                  <a:pt x="118" y="34"/>
                  <a:pt x="118" y="34"/>
                  <a:pt x="118" y="34"/>
                </a:cubicBezTo>
                <a:cubicBezTo>
                  <a:pt x="116" y="34"/>
                  <a:pt x="114" y="32"/>
                  <a:pt x="114" y="30"/>
                </a:cubicBezTo>
                <a:cubicBezTo>
                  <a:pt x="114" y="28"/>
                  <a:pt x="116" y="26"/>
                  <a:pt x="118" y="26"/>
                </a:cubicBezTo>
                <a:cubicBezTo>
                  <a:pt x="144" y="26"/>
                  <a:pt x="144" y="26"/>
                  <a:pt x="144" y="26"/>
                </a:cubicBezTo>
                <a:cubicBezTo>
                  <a:pt x="146" y="26"/>
                  <a:pt x="148" y="28"/>
                  <a:pt x="148" y="30"/>
                </a:cubicBezTo>
                <a:cubicBezTo>
                  <a:pt x="148" y="32"/>
                  <a:pt x="146" y="34"/>
                  <a:pt x="144" y="34"/>
                </a:cubicBezTo>
                <a:close/>
                <a:moveTo>
                  <a:pt x="144" y="21"/>
                </a:moveTo>
                <a:cubicBezTo>
                  <a:pt x="118" y="21"/>
                  <a:pt x="118" y="21"/>
                  <a:pt x="118" y="21"/>
                </a:cubicBezTo>
                <a:cubicBezTo>
                  <a:pt x="116" y="21"/>
                  <a:pt x="114" y="19"/>
                  <a:pt x="114" y="17"/>
                </a:cubicBezTo>
                <a:cubicBezTo>
                  <a:pt x="114" y="15"/>
                  <a:pt x="116" y="13"/>
                  <a:pt x="118" y="13"/>
                </a:cubicBezTo>
                <a:cubicBezTo>
                  <a:pt x="144" y="13"/>
                  <a:pt x="144" y="13"/>
                  <a:pt x="144" y="13"/>
                </a:cubicBezTo>
                <a:cubicBezTo>
                  <a:pt x="146" y="13"/>
                  <a:pt x="148" y="15"/>
                  <a:pt x="148" y="17"/>
                </a:cubicBezTo>
                <a:cubicBezTo>
                  <a:pt x="148" y="19"/>
                  <a:pt x="146" y="21"/>
                  <a:pt x="144" y="21"/>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4" name="Freeform 115">
            <a:extLst>
              <a:ext uri="{FF2B5EF4-FFF2-40B4-BE49-F238E27FC236}">
                <a16:creationId xmlns:a16="http://schemas.microsoft.com/office/drawing/2014/main" id="{D9F27BD4-6B21-4310-8EBC-277605555A0B}"/>
              </a:ext>
            </a:extLst>
          </p:cNvPr>
          <p:cNvSpPr>
            <a:spLocks noEditPoints="1"/>
          </p:cNvSpPr>
          <p:nvPr/>
        </p:nvSpPr>
        <p:spPr bwMode="auto">
          <a:xfrm>
            <a:off x="10168131" y="1878209"/>
            <a:ext cx="491038" cy="395313"/>
          </a:xfrm>
          <a:custGeom>
            <a:avLst/>
            <a:gdLst>
              <a:gd name="T0" fmla="*/ 155 w 156"/>
              <a:gd name="T1" fmla="*/ 49 h 125"/>
              <a:gd name="T2" fmla="*/ 152 w 156"/>
              <a:gd name="T3" fmla="*/ 47 h 125"/>
              <a:gd name="T4" fmla="*/ 137 w 156"/>
              <a:gd name="T5" fmla="*/ 47 h 125"/>
              <a:gd name="T6" fmla="*/ 123 w 156"/>
              <a:gd name="T7" fmla="*/ 24 h 125"/>
              <a:gd name="T8" fmla="*/ 103 w 156"/>
              <a:gd name="T9" fmla="*/ 17 h 125"/>
              <a:gd name="T10" fmla="*/ 103 w 156"/>
              <a:gd name="T11" fmla="*/ 6 h 125"/>
              <a:gd name="T12" fmla="*/ 97 w 156"/>
              <a:gd name="T13" fmla="*/ 0 h 125"/>
              <a:gd name="T14" fmla="*/ 59 w 156"/>
              <a:gd name="T15" fmla="*/ 0 h 125"/>
              <a:gd name="T16" fmla="*/ 53 w 156"/>
              <a:gd name="T17" fmla="*/ 6 h 125"/>
              <a:gd name="T18" fmla="*/ 53 w 156"/>
              <a:gd name="T19" fmla="*/ 17 h 125"/>
              <a:gd name="T20" fmla="*/ 33 w 156"/>
              <a:gd name="T21" fmla="*/ 24 h 125"/>
              <a:gd name="T22" fmla="*/ 19 w 156"/>
              <a:gd name="T23" fmla="*/ 47 h 125"/>
              <a:gd name="T24" fmla="*/ 4 w 156"/>
              <a:gd name="T25" fmla="*/ 47 h 125"/>
              <a:gd name="T26" fmla="*/ 1 w 156"/>
              <a:gd name="T27" fmla="*/ 49 h 125"/>
              <a:gd name="T28" fmla="*/ 0 w 156"/>
              <a:gd name="T29" fmla="*/ 52 h 125"/>
              <a:gd name="T30" fmla="*/ 2 w 156"/>
              <a:gd name="T31" fmla="*/ 63 h 125"/>
              <a:gd name="T32" fmla="*/ 6 w 156"/>
              <a:gd name="T33" fmla="*/ 66 h 125"/>
              <a:gd name="T34" fmla="*/ 10 w 156"/>
              <a:gd name="T35" fmla="*/ 66 h 125"/>
              <a:gd name="T36" fmla="*/ 4 w 156"/>
              <a:gd name="T37" fmla="*/ 84 h 125"/>
              <a:gd name="T38" fmla="*/ 12 w 156"/>
              <a:gd name="T39" fmla="*/ 104 h 125"/>
              <a:gd name="T40" fmla="*/ 12 w 156"/>
              <a:gd name="T41" fmla="*/ 104 h 125"/>
              <a:gd name="T42" fmla="*/ 12 w 156"/>
              <a:gd name="T43" fmla="*/ 119 h 125"/>
              <a:gd name="T44" fmla="*/ 18 w 156"/>
              <a:gd name="T45" fmla="*/ 125 h 125"/>
              <a:gd name="T46" fmla="*/ 33 w 156"/>
              <a:gd name="T47" fmla="*/ 125 h 125"/>
              <a:gd name="T48" fmla="*/ 39 w 156"/>
              <a:gd name="T49" fmla="*/ 119 h 125"/>
              <a:gd name="T50" fmla="*/ 39 w 156"/>
              <a:gd name="T51" fmla="*/ 112 h 125"/>
              <a:gd name="T52" fmla="*/ 117 w 156"/>
              <a:gd name="T53" fmla="*/ 112 h 125"/>
              <a:gd name="T54" fmla="*/ 117 w 156"/>
              <a:gd name="T55" fmla="*/ 119 h 125"/>
              <a:gd name="T56" fmla="*/ 123 w 156"/>
              <a:gd name="T57" fmla="*/ 125 h 125"/>
              <a:gd name="T58" fmla="*/ 137 w 156"/>
              <a:gd name="T59" fmla="*/ 125 h 125"/>
              <a:gd name="T60" fmla="*/ 143 w 156"/>
              <a:gd name="T61" fmla="*/ 119 h 125"/>
              <a:gd name="T62" fmla="*/ 143 w 156"/>
              <a:gd name="T63" fmla="*/ 104 h 125"/>
              <a:gd name="T64" fmla="*/ 152 w 156"/>
              <a:gd name="T65" fmla="*/ 84 h 125"/>
              <a:gd name="T66" fmla="*/ 145 w 156"/>
              <a:gd name="T67" fmla="*/ 66 h 125"/>
              <a:gd name="T68" fmla="*/ 150 w 156"/>
              <a:gd name="T69" fmla="*/ 66 h 125"/>
              <a:gd name="T70" fmla="*/ 154 w 156"/>
              <a:gd name="T71" fmla="*/ 63 h 125"/>
              <a:gd name="T72" fmla="*/ 156 w 156"/>
              <a:gd name="T73" fmla="*/ 52 h 125"/>
              <a:gd name="T74" fmla="*/ 155 w 156"/>
              <a:gd name="T75" fmla="*/ 49 h 125"/>
              <a:gd name="T76" fmla="*/ 40 w 156"/>
              <a:gd name="T77" fmla="*/ 34 h 125"/>
              <a:gd name="T78" fmla="*/ 77 w 156"/>
              <a:gd name="T79" fmla="*/ 26 h 125"/>
              <a:gd name="T80" fmla="*/ 78 w 156"/>
              <a:gd name="T81" fmla="*/ 26 h 125"/>
              <a:gd name="T82" fmla="*/ 116 w 156"/>
              <a:gd name="T83" fmla="*/ 34 h 125"/>
              <a:gd name="T84" fmla="*/ 126 w 156"/>
              <a:gd name="T85" fmla="*/ 53 h 125"/>
              <a:gd name="T86" fmla="*/ 29 w 156"/>
              <a:gd name="T87" fmla="*/ 53 h 125"/>
              <a:gd name="T88" fmla="*/ 40 w 156"/>
              <a:gd name="T89" fmla="*/ 34 h 125"/>
              <a:gd name="T90" fmla="*/ 34 w 156"/>
              <a:gd name="T91" fmla="*/ 97 h 125"/>
              <a:gd name="T92" fmla="*/ 22 w 156"/>
              <a:gd name="T93" fmla="*/ 85 h 125"/>
              <a:gd name="T94" fmla="*/ 34 w 156"/>
              <a:gd name="T95" fmla="*/ 73 h 125"/>
              <a:gd name="T96" fmla="*/ 45 w 156"/>
              <a:gd name="T97" fmla="*/ 85 h 125"/>
              <a:gd name="T98" fmla="*/ 34 w 156"/>
              <a:gd name="T99" fmla="*/ 97 h 125"/>
              <a:gd name="T100" fmla="*/ 122 w 156"/>
              <a:gd name="T101" fmla="*/ 97 h 125"/>
              <a:gd name="T102" fmla="*/ 110 w 156"/>
              <a:gd name="T103" fmla="*/ 85 h 125"/>
              <a:gd name="T104" fmla="*/ 122 w 156"/>
              <a:gd name="T105" fmla="*/ 73 h 125"/>
              <a:gd name="T106" fmla="*/ 134 w 156"/>
              <a:gd name="T107" fmla="*/ 85 h 125"/>
              <a:gd name="T108" fmla="*/ 122 w 156"/>
              <a:gd name="T109" fmla="*/ 9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25">
                <a:moveTo>
                  <a:pt x="155" y="49"/>
                </a:moveTo>
                <a:cubicBezTo>
                  <a:pt x="154" y="48"/>
                  <a:pt x="153" y="47"/>
                  <a:pt x="152" y="47"/>
                </a:cubicBezTo>
                <a:cubicBezTo>
                  <a:pt x="137" y="47"/>
                  <a:pt x="137" y="47"/>
                  <a:pt x="137" y="47"/>
                </a:cubicBezTo>
                <a:cubicBezTo>
                  <a:pt x="133" y="37"/>
                  <a:pt x="128" y="28"/>
                  <a:pt x="123" y="24"/>
                </a:cubicBezTo>
                <a:cubicBezTo>
                  <a:pt x="118" y="21"/>
                  <a:pt x="111" y="18"/>
                  <a:pt x="103" y="17"/>
                </a:cubicBezTo>
                <a:cubicBezTo>
                  <a:pt x="103" y="6"/>
                  <a:pt x="103" y="6"/>
                  <a:pt x="103" y="6"/>
                </a:cubicBezTo>
                <a:cubicBezTo>
                  <a:pt x="103" y="3"/>
                  <a:pt x="100" y="0"/>
                  <a:pt x="97" y="0"/>
                </a:cubicBezTo>
                <a:cubicBezTo>
                  <a:pt x="59" y="0"/>
                  <a:pt x="59" y="0"/>
                  <a:pt x="59" y="0"/>
                </a:cubicBezTo>
                <a:cubicBezTo>
                  <a:pt x="55" y="0"/>
                  <a:pt x="53" y="3"/>
                  <a:pt x="53" y="6"/>
                </a:cubicBezTo>
                <a:cubicBezTo>
                  <a:pt x="53" y="17"/>
                  <a:pt x="53" y="17"/>
                  <a:pt x="53" y="17"/>
                </a:cubicBezTo>
                <a:cubicBezTo>
                  <a:pt x="45" y="18"/>
                  <a:pt x="38" y="21"/>
                  <a:pt x="33" y="24"/>
                </a:cubicBezTo>
                <a:cubicBezTo>
                  <a:pt x="28" y="28"/>
                  <a:pt x="23" y="37"/>
                  <a:pt x="19" y="47"/>
                </a:cubicBezTo>
                <a:cubicBezTo>
                  <a:pt x="4" y="47"/>
                  <a:pt x="4" y="47"/>
                  <a:pt x="4" y="47"/>
                </a:cubicBezTo>
                <a:cubicBezTo>
                  <a:pt x="2" y="47"/>
                  <a:pt x="1" y="48"/>
                  <a:pt x="1" y="49"/>
                </a:cubicBezTo>
                <a:cubicBezTo>
                  <a:pt x="0" y="50"/>
                  <a:pt x="0" y="51"/>
                  <a:pt x="0" y="52"/>
                </a:cubicBezTo>
                <a:cubicBezTo>
                  <a:pt x="2" y="63"/>
                  <a:pt x="2" y="63"/>
                  <a:pt x="2" y="63"/>
                </a:cubicBezTo>
                <a:cubicBezTo>
                  <a:pt x="2" y="65"/>
                  <a:pt x="4" y="66"/>
                  <a:pt x="6" y="66"/>
                </a:cubicBezTo>
                <a:cubicBezTo>
                  <a:pt x="10" y="66"/>
                  <a:pt x="10" y="66"/>
                  <a:pt x="10" y="66"/>
                </a:cubicBezTo>
                <a:cubicBezTo>
                  <a:pt x="6" y="71"/>
                  <a:pt x="4" y="77"/>
                  <a:pt x="4" y="84"/>
                </a:cubicBezTo>
                <a:cubicBezTo>
                  <a:pt x="4" y="92"/>
                  <a:pt x="7" y="99"/>
                  <a:pt x="12" y="104"/>
                </a:cubicBezTo>
                <a:cubicBezTo>
                  <a:pt x="12" y="104"/>
                  <a:pt x="12" y="104"/>
                  <a:pt x="12" y="104"/>
                </a:cubicBezTo>
                <a:cubicBezTo>
                  <a:pt x="12" y="119"/>
                  <a:pt x="12" y="119"/>
                  <a:pt x="12" y="119"/>
                </a:cubicBezTo>
                <a:cubicBezTo>
                  <a:pt x="12" y="122"/>
                  <a:pt x="15" y="125"/>
                  <a:pt x="18" y="125"/>
                </a:cubicBezTo>
                <a:cubicBezTo>
                  <a:pt x="33" y="125"/>
                  <a:pt x="33" y="125"/>
                  <a:pt x="33" y="125"/>
                </a:cubicBezTo>
                <a:cubicBezTo>
                  <a:pt x="36" y="125"/>
                  <a:pt x="39" y="122"/>
                  <a:pt x="39" y="119"/>
                </a:cubicBezTo>
                <a:cubicBezTo>
                  <a:pt x="39" y="112"/>
                  <a:pt x="39" y="112"/>
                  <a:pt x="39" y="112"/>
                </a:cubicBezTo>
                <a:cubicBezTo>
                  <a:pt x="117" y="112"/>
                  <a:pt x="117" y="112"/>
                  <a:pt x="117" y="112"/>
                </a:cubicBezTo>
                <a:cubicBezTo>
                  <a:pt x="117" y="119"/>
                  <a:pt x="117" y="119"/>
                  <a:pt x="117" y="119"/>
                </a:cubicBezTo>
                <a:cubicBezTo>
                  <a:pt x="117" y="122"/>
                  <a:pt x="120" y="125"/>
                  <a:pt x="123" y="125"/>
                </a:cubicBezTo>
                <a:cubicBezTo>
                  <a:pt x="137" y="125"/>
                  <a:pt x="137" y="125"/>
                  <a:pt x="137" y="125"/>
                </a:cubicBezTo>
                <a:cubicBezTo>
                  <a:pt x="140" y="125"/>
                  <a:pt x="143" y="122"/>
                  <a:pt x="143" y="119"/>
                </a:cubicBezTo>
                <a:cubicBezTo>
                  <a:pt x="143" y="104"/>
                  <a:pt x="143" y="104"/>
                  <a:pt x="143" y="104"/>
                </a:cubicBezTo>
                <a:cubicBezTo>
                  <a:pt x="149" y="99"/>
                  <a:pt x="152" y="92"/>
                  <a:pt x="152" y="84"/>
                </a:cubicBezTo>
                <a:cubicBezTo>
                  <a:pt x="152" y="78"/>
                  <a:pt x="149" y="71"/>
                  <a:pt x="145" y="66"/>
                </a:cubicBezTo>
                <a:cubicBezTo>
                  <a:pt x="150" y="66"/>
                  <a:pt x="150" y="66"/>
                  <a:pt x="150" y="66"/>
                </a:cubicBezTo>
                <a:cubicBezTo>
                  <a:pt x="152" y="66"/>
                  <a:pt x="153" y="65"/>
                  <a:pt x="154" y="63"/>
                </a:cubicBezTo>
                <a:cubicBezTo>
                  <a:pt x="156" y="52"/>
                  <a:pt x="156" y="52"/>
                  <a:pt x="156" y="52"/>
                </a:cubicBezTo>
                <a:cubicBezTo>
                  <a:pt x="156" y="51"/>
                  <a:pt x="156" y="50"/>
                  <a:pt x="155" y="49"/>
                </a:cubicBezTo>
                <a:close/>
                <a:moveTo>
                  <a:pt x="40" y="34"/>
                </a:moveTo>
                <a:cubicBezTo>
                  <a:pt x="47" y="29"/>
                  <a:pt x="62" y="26"/>
                  <a:pt x="77" y="26"/>
                </a:cubicBezTo>
                <a:cubicBezTo>
                  <a:pt x="78" y="26"/>
                  <a:pt x="78" y="26"/>
                  <a:pt x="78" y="26"/>
                </a:cubicBezTo>
                <a:cubicBezTo>
                  <a:pt x="93" y="26"/>
                  <a:pt x="108" y="29"/>
                  <a:pt x="116" y="34"/>
                </a:cubicBezTo>
                <a:cubicBezTo>
                  <a:pt x="119" y="36"/>
                  <a:pt x="123" y="44"/>
                  <a:pt x="126" y="53"/>
                </a:cubicBezTo>
                <a:cubicBezTo>
                  <a:pt x="29" y="53"/>
                  <a:pt x="29" y="53"/>
                  <a:pt x="29" y="53"/>
                </a:cubicBezTo>
                <a:cubicBezTo>
                  <a:pt x="33" y="44"/>
                  <a:pt x="37" y="36"/>
                  <a:pt x="40" y="34"/>
                </a:cubicBezTo>
                <a:close/>
                <a:moveTo>
                  <a:pt x="34" y="97"/>
                </a:moveTo>
                <a:cubicBezTo>
                  <a:pt x="27" y="97"/>
                  <a:pt x="22" y="92"/>
                  <a:pt x="22" y="85"/>
                </a:cubicBezTo>
                <a:cubicBezTo>
                  <a:pt x="22" y="79"/>
                  <a:pt x="27" y="73"/>
                  <a:pt x="34" y="73"/>
                </a:cubicBezTo>
                <a:cubicBezTo>
                  <a:pt x="40" y="73"/>
                  <a:pt x="45" y="79"/>
                  <a:pt x="45" y="85"/>
                </a:cubicBezTo>
                <a:cubicBezTo>
                  <a:pt x="45" y="92"/>
                  <a:pt x="40" y="97"/>
                  <a:pt x="34" y="97"/>
                </a:cubicBezTo>
                <a:close/>
                <a:moveTo>
                  <a:pt x="122" y="97"/>
                </a:moveTo>
                <a:cubicBezTo>
                  <a:pt x="116" y="97"/>
                  <a:pt x="110" y="92"/>
                  <a:pt x="110" y="85"/>
                </a:cubicBezTo>
                <a:cubicBezTo>
                  <a:pt x="110" y="79"/>
                  <a:pt x="116" y="73"/>
                  <a:pt x="122" y="73"/>
                </a:cubicBezTo>
                <a:cubicBezTo>
                  <a:pt x="129" y="73"/>
                  <a:pt x="134" y="79"/>
                  <a:pt x="134" y="85"/>
                </a:cubicBezTo>
                <a:cubicBezTo>
                  <a:pt x="134" y="92"/>
                  <a:pt x="129" y="97"/>
                  <a:pt x="122" y="97"/>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5" name="Freeform 116">
            <a:extLst>
              <a:ext uri="{FF2B5EF4-FFF2-40B4-BE49-F238E27FC236}">
                <a16:creationId xmlns:a16="http://schemas.microsoft.com/office/drawing/2014/main" id="{447072DA-89A8-4D66-915F-6FDB90A394E7}"/>
              </a:ext>
            </a:extLst>
          </p:cNvPr>
          <p:cNvSpPr>
            <a:spLocks noEditPoints="1"/>
          </p:cNvSpPr>
          <p:nvPr/>
        </p:nvSpPr>
        <p:spPr bwMode="auto">
          <a:xfrm>
            <a:off x="10961920" y="3646560"/>
            <a:ext cx="592081" cy="297813"/>
          </a:xfrm>
          <a:custGeom>
            <a:avLst/>
            <a:gdLst>
              <a:gd name="T0" fmla="*/ 187 w 188"/>
              <a:gd name="T1" fmla="*/ 42 h 94"/>
              <a:gd name="T2" fmla="*/ 168 w 188"/>
              <a:gd name="T3" fmla="*/ 12 h 94"/>
              <a:gd name="T4" fmla="*/ 163 w 188"/>
              <a:gd name="T5" fmla="*/ 9 h 94"/>
              <a:gd name="T6" fmla="*/ 138 w 188"/>
              <a:gd name="T7" fmla="*/ 9 h 94"/>
              <a:gd name="T8" fmla="*/ 132 w 188"/>
              <a:gd name="T9" fmla="*/ 15 h 94"/>
              <a:gd name="T10" fmla="*/ 132 w 188"/>
              <a:gd name="T11" fmla="*/ 63 h 94"/>
              <a:gd name="T12" fmla="*/ 112 w 188"/>
              <a:gd name="T13" fmla="*/ 63 h 94"/>
              <a:gd name="T14" fmla="*/ 130 w 188"/>
              <a:gd name="T15" fmla="*/ 34 h 94"/>
              <a:gd name="T16" fmla="*/ 96 w 188"/>
              <a:gd name="T17" fmla="*/ 0 h 94"/>
              <a:gd name="T18" fmla="*/ 34 w 188"/>
              <a:gd name="T19" fmla="*/ 0 h 94"/>
              <a:gd name="T20" fmla="*/ 0 w 188"/>
              <a:gd name="T21" fmla="*/ 34 h 94"/>
              <a:gd name="T22" fmla="*/ 16 w 188"/>
              <a:gd name="T23" fmla="*/ 62 h 94"/>
              <a:gd name="T24" fmla="*/ 14 w 188"/>
              <a:gd name="T25" fmla="*/ 63 h 94"/>
              <a:gd name="T26" fmla="*/ 12 w 188"/>
              <a:gd name="T27" fmla="*/ 63 h 94"/>
              <a:gd name="T28" fmla="*/ 6 w 188"/>
              <a:gd name="T29" fmla="*/ 69 h 94"/>
              <a:gd name="T30" fmla="*/ 11 w 188"/>
              <a:gd name="T31" fmla="*/ 75 h 94"/>
              <a:gd name="T32" fmla="*/ 30 w 188"/>
              <a:gd name="T33" fmla="*/ 94 h 94"/>
              <a:gd name="T34" fmla="*/ 43 w 188"/>
              <a:gd name="T35" fmla="*/ 88 h 94"/>
              <a:gd name="T36" fmla="*/ 55 w 188"/>
              <a:gd name="T37" fmla="*/ 94 h 94"/>
              <a:gd name="T38" fmla="*/ 74 w 188"/>
              <a:gd name="T39" fmla="*/ 75 h 94"/>
              <a:gd name="T40" fmla="*/ 140 w 188"/>
              <a:gd name="T41" fmla="*/ 75 h 94"/>
              <a:gd name="T42" fmla="*/ 159 w 188"/>
              <a:gd name="T43" fmla="*/ 94 h 94"/>
              <a:gd name="T44" fmla="*/ 178 w 188"/>
              <a:gd name="T45" fmla="*/ 75 h 94"/>
              <a:gd name="T46" fmla="*/ 176 w 188"/>
              <a:gd name="T47" fmla="*/ 67 h 94"/>
              <a:gd name="T48" fmla="*/ 186 w 188"/>
              <a:gd name="T49" fmla="*/ 58 h 94"/>
              <a:gd name="T50" fmla="*/ 188 w 188"/>
              <a:gd name="T51" fmla="*/ 53 h 94"/>
              <a:gd name="T52" fmla="*/ 188 w 188"/>
              <a:gd name="T53" fmla="*/ 45 h 94"/>
              <a:gd name="T54" fmla="*/ 187 w 188"/>
              <a:gd name="T55" fmla="*/ 42 h 94"/>
              <a:gd name="T56" fmla="*/ 30 w 188"/>
              <a:gd name="T57" fmla="*/ 81 h 94"/>
              <a:gd name="T58" fmla="*/ 23 w 188"/>
              <a:gd name="T59" fmla="*/ 75 h 94"/>
              <a:gd name="T60" fmla="*/ 30 w 188"/>
              <a:gd name="T61" fmla="*/ 68 h 94"/>
              <a:gd name="T62" fmla="*/ 37 w 188"/>
              <a:gd name="T63" fmla="*/ 75 h 94"/>
              <a:gd name="T64" fmla="*/ 30 w 188"/>
              <a:gd name="T65" fmla="*/ 81 h 94"/>
              <a:gd name="T66" fmla="*/ 56 w 188"/>
              <a:gd name="T67" fmla="*/ 81 h 94"/>
              <a:gd name="T68" fmla="*/ 49 w 188"/>
              <a:gd name="T69" fmla="*/ 75 h 94"/>
              <a:gd name="T70" fmla="*/ 56 w 188"/>
              <a:gd name="T71" fmla="*/ 68 h 94"/>
              <a:gd name="T72" fmla="*/ 62 w 188"/>
              <a:gd name="T73" fmla="*/ 75 h 94"/>
              <a:gd name="T74" fmla="*/ 56 w 188"/>
              <a:gd name="T75" fmla="*/ 81 h 94"/>
              <a:gd name="T76" fmla="*/ 159 w 188"/>
              <a:gd name="T77" fmla="*/ 81 h 94"/>
              <a:gd name="T78" fmla="*/ 152 w 188"/>
              <a:gd name="T79" fmla="*/ 75 h 94"/>
              <a:gd name="T80" fmla="*/ 159 w 188"/>
              <a:gd name="T81" fmla="*/ 68 h 94"/>
              <a:gd name="T82" fmla="*/ 166 w 188"/>
              <a:gd name="T83" fmla="*/ 75 h 94"/>
              <a:gd name="T84" fmla="*/ 159 w 188"/>
              <a:gd name="T85" fmla="*/ 81 h 94"/>
              <a:gd name="T86" fmla="*/ 173 w 188"/>
              <a:gd name="T87" fmla="*/ 41 h 94"/>
              <a:gd name="T88" fmla="*/ 144 w 188"/>
              <a:gd name="T89" fmla="*/ 41 h 94"/>
              <a:gd name="T90" fmla="*/ 142 w 188"/>
              <a:gd name="T91" fmla="*/ 41 h 94"/>
              <a:gd name="T92" fmla="*/ 142 w 188"/>
              <a:gd name="T93" fmla="*/ 19 h 94"/>
              <a:gd name="T94" fmla="*/ 161 w 188"/>
              <a:gd name="T95" fmla="*/ 19 h 94"/>
              <a:gd name="T96" fmla="*/ 176 w 188"/>
              <a:gd name="T97" fmla="*/ 41 h 94"/>
              <a:gd name="T98" fmla="*/ 173 w 188"/>
              <a:gd name="T99" fmla="*/ 4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94">
                <a:moveTo>
                  <a:pt x="187" y="42"/>
                </a:moveTo>
                <a:cubicBezTo>
                  <a:pt x="168" y="12"/>
                  <a:pt x="168" y="12"/>
                  <a:pt x="168" y="12"/>
                </a:cubicBezTo>
                <a:cubicBezTo>
                  <a:pt x="167" y="10"/>
                  <a:pt x="165" y="9"/>
                  <a:pt x="163" y="9"/>
                </a:cubicBezTo>
                <a:cubicBezTo>
                  <a:pt x="138" y="9"/>
                  <a:pt x="138" y="9"/>
                  <a:pt x="138" y="9"/>
                </a:cubicBezTo>
                <a:cubicBezTo>
                  <a:pt x="134" y="9"/>
                  <a:pt x="132" y="12"/>
                  <a:pt x="132" y="15"/>
                </a:cubicBezTo>
                <a:cubicBezTo>
                  <a:pt x="132" y="63"/>
                  <a:pt x="132" y="63"/>
                  <a:pt x="132" y="63"/>
                </a:cubicBezTo>
                <a:cubicBezTo>
                  <a:pt x="112" y="63"/>
                  <a:pt x="112" y="63"/>
                  <a:pt x="112" y="63"/>
                </a:cubicBezTo>
                <a:cubicBezTo>
                  <a:pt x="123" y="58"/>
                  <a:pt x="130" y="47"/>
                  <a:pt x="130" y="34"/>
                </a:cubicBezTo>
                <a:cubicBezTo>
                  <a:pt x="130" y="15"/>
                  <a:pt x="115" y="0"/>
                  <a:pt x="96" y="0"/>
                </a:cubicBezTo>
                <a:cubicBezTo>
                  <a:pt x="34" y="0"/>
                  <a:pt x="34" y="0"/>
                  <a:pt x="34" y="0"/>
                </a:cubicBezTo>
                <a:cubicBezTo>
                  <a:pt x="15" y="0"/>
                  <a:pt x="0" y="15"/>
                  <a:pt x="0" y="34"/>
                </a:cubicBezTo>
                <a:cubicBezTo>
                  <a:pt x="0" y="46"/>
                  <a:pt x="6" y="56"/>
                  <a:pt x="16" y="62"/>
                </a:cubicBezTo>
                <a:cubicBezTo>
                  <a:pt x="15" y="63"/>
                  <a:pt x="15" y="63"/>
                  <a:pt x="14" y="63"/>
                </a:cubicBezTo>
                <a:cubicBezTo>
                  <a:pt x="12" y="63"/>
                  <a:pt x="12" y="63"/>
                  <a:pt x="12" y="63"/>
                </a:cubicBezTo>
                <a:cubicBezTo>
                  <a:pt x="9" y="63"/>
                  <a:pt x="6" y="66"/>
                  <a:pt x="6" y="69"/>
                </a:cubicBezTo>
                <a:cubicBezTo>
                  <a:pt x="6" y="72"/>
                  <a:pt x="8" y="75"/>
                  <a:pt x="11" y="75"/>
                </a:cubicBezTo>
                <a:cubicBezTo>
                  <a:pt x="11" y="85"/>
                  <a:pt x="20" y="94"/>
                  <a:pt x="30" y="94"/>
                </a:cubicBezTo>
                <a:cubicBezTo>
                  <a:pt x="35" y="94"/>
                  <a:pt x="39" y="92"/>
                  <a:pt x="43" y="88"/>
                </a:cubicBezTo>
                <a:cubicBezTo>
                  <a:pt x="46" y="92"/>
                  <a:pt x="50" y="94"/>
                  <a:pt x="55" y="94"/>
                </a:cubicBezTo>
                <a:cubicBezTo>
                  <a:pt x="66" y="94"/>
                  <a:pt x="74" y="85"/>
                  <a:pt x="74" y="75"/>
                </a:cubicBezTo>
                <a:cubicBezTo>
                  <a:pt x="140" y="75"/>
                  <a:pt x="140" y="75"/>
                  <a:pt x="140" y="75"/>
                </a:cubicBezTo>
                <a:cubicBezTo>
                  <a:pt x="140" y="85"/>
                  <a:pt x="148" y="94"/>
                  <a:pt x="159" y="94"/>
                </a:cubicBezTo>
                <a:cubicBezTo>
                  <a:pt x="169" y="94"/>
                  <a:pt x="178" y="85"/>
                  <a:pt x="178" y="75"/>
                </a:cubicBezTo>
                <a:cubicBezTo>
                  <a:pt x="178" y="72"/>
                  <a:pt x="177" y="69"/>
                  <a:pt x="176" y="67"/>
                </a:cubicBezTo>
                <a:cubicBezTo>
                  <a:pt x="186" y="58"/>
                  <a:pt x="186" y="58"/>
                  <a:pt x="186" y="58"/>
                </a:cubicBezTo>
                <a:cubicBezTo>
                  <a:pt x="188" y="57"/>
                  <a:pt x="188" y="55"/>
                  <a:pt x="188" y="53"/>
                </a:cubicBezTo>
                <a:cubicBezTo>
                  <a:pt x="188" y="45"/>
                  <a:pt x="188" y="45"/>
                  <a:pt x="188" y="45"/>
                </a:cubicBezTo>
                <a:cubicBezTo>
                  <a:pt x="188" y="44"/>
                  <a:pt x="188" y="43"/>
                  <a:pt x="187" y="42"/>
                </a:cubicBezTo>
                <a:close/>
                <a:moveTo>
                  <a:pt x="30" y="81"/>
                </a:moveTo>
                <a:cubicBezTo>
                  <a:pt x="26" y="81"/>
                  <a:pt x="23" y="78"/>
                  <a:pt x="23" y="75"/>
                </a:cubicBezTo>
                <a:cubicBezTo>
                  <a:pt x="23" y="71"/>
                  <a:pt x="26" y="68"/>
                  <a:pt x="30" y="68"/>
                </a:cubicBezTo>
                <a:cubicBezTo>
                  <a:pt x="34" y="68"/>
                  <a:pt x="37" y="71"/>
                  <a:pt x="37" y="75"/>
                </a:cubicBezTo>
                <a:cubicBezTo>
                  <a:pt x="37" y="78"/>
                  <a:pt x="34" y="81"/>
                  <a:pt x="30" y="81"/>
                </a:cubicBezTo>
                <a:close/>
                <a:moveTo>
                  <a:pt x="56" y="81"/>
                </a:moveTo>
                <a:cubicBezTo>
                  <a:pt x="52" y="81"/>
                  <a:pt x="49" y="78"/>
                  <a:pt x="49" y="75"/>
                </a:cubicBezTo>
                <a:cubicBezTo>
                  <a:pt x="49" y="71"/>
                  <a:pt x="52" y="68"/>
                  <a:pt x="56" y="68"/>
                </a:cubicBezTo>
                <a:cubicBezTo>
                  <a:pt x="59" y="68"/>
                  <a:pt x="62" y="71"/>
                  <a:pt x="62" y="75"/>
                </a:cubicBezTo>
                <a:cubicBezTo>
                  <a:pt x="62" y="78"/>
                  <a:pt x="59" y="81"/>
                  <a:pt x="56" y="81"/>
                </a:cubicBezTo>
                <a:close/>
                <a:moveTo>
                  <a:pt x="159" y="81"/>
                </a:moveTo>
                <a:cubicBezTo>
                  <a:pt x="155" y="81"/>
                  <a:pt x="152" y="78"/>
                  <a:pt x="152" y="75"/>
                </a:cubicBezTo>
                <a:cubicBezTo>
                  <a:pt x="152" y="71"/>
                  <a:pt x="155" y="68"/>
                  <a:pt x="159" y="68"/>
                </a:cubicBezTo>
                <a:cubicBezTo>
                  <a:pt x="163" y="68"/>
                  <a:pt x="166" y="71"/>
                  <a:pt x="166" y="75"/>
                </a:cubicBezTo>
                <a:cubicBezTo>
                  <a:pt x="166" y="78"/>
                  <a:pt x="163" y="81"/>
                  <a:pt x="159" y="81"/>
                </a:cubicBezTo>
                <a:close/>
                <a:moveTo>
                  <a:pt x="173" y="41"/>
                </a:moveTo>
                <a:cubicBezTo>
                  <a:pt x="144" y="41"/>
                  <a:pt x="144" y="41"/>
                  <a:pt x="144" y="41"/>
                </a:cubicBezTo>
                <a:cubicBezTo>
                  <a:pt x="142" y="41"/>
                  <a:pt x="142" y="41"/>
                  <a:pt x="142" y="41"/>
                </a:cubicBezTo>
                <a:cubicBezTo>
                  <a:pt x="142" y="19"/>
                  <a:pt x="142" y="19"/>
                  <a:pt x="142" y="19"/>
                </a:cubicBezTo>
                <a:cubicBezTo>
                  <a:pt x="161" y="19"/>
                  <a:pt x="161" y="19"/>
                  <a:pt x="161" y="19"/>
                </a:cubicBezTo>
                <a:cubicBezTo>
                  <a:pt x="176" y="41"/>
                  <a:pt x="176" y="41"/>
                  <a:pt x="176" y="41"/>
                </a:cubicBezTo>
                <a:lnTo>
                  <a:pt x="173" y="41"/>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6" name="Freeform 117">
            <a:extLst>
              <a:ext uri="{FF2B5EF4-FFF2-40B4-BE49-F238E27FC236}">
                <a16:creationId xmlns:a16="http://schemas.microsoft.com/office/drawing/2014/main" id="{1EF6A358-33DB-4660-9E50-F78D1B113022}"/>
              </a:ext>
            </a:extLst>
          </p:cNvPr>
          <p:cNvSpPr>
            <a:spLocks noEditPoints="1"/>
          </p:cNvSpPr>
          <p:nvPr/>
        </p:nvSpPr>
        <p:spPr bwMode="auto">
          <a:xfrm>
            <a:off x="8471048" y="1868709"/>
            <a:ext cx="623990" cy="530038"/>
          </a:xfrm>
          <a:custGeom>
            <a:avLst/>
            <a:gdLst>
              <a:gd name="T0" fmla="*/ 196 w 198"/>
              <a:gd name="T1" fmla="*/ 79 h 168"/>
              <a:gd name="T2" fmla="*/ 185 w 198"/>
              <a:gd name="T3" fmla="*/ 76 h 168"/>
              <a:gd name="T4" fmla="*/ 122 w 198"/>
              <a:gd name="T5" fmla="*/ 112 h 168"/>
              <a:gd name="T6" fmla="*/ 114 w 198"/>
              <a:gd name="T7" fmla="*/ 106 h 168"/>
              <a:gd name="T8" fmla="*/ 169 w 198"/>
              <a:gd name="T9" fmla="*/ 75 h 168"/>
              <a:gd name="T10" fmla="*/ 173 w 198"/>
              <a:gd name="T11" fmla="*/ 64 h 168"/>
              <a:gd name="T12" fmla="*/ 140 w 198"/>
              <a:gd name="T13" fmla="*/ 5 h 168"/>
              <a:gd name="T14" fmla="*/ 129 w 198"/>
              <a:gd name="T15" fmla="*/ 2 h 168"/>
              <a:gd name="T16" fmla="*/ 70 w 198"/>
              <a:gd name="T17" fmla="*/ 35 h 168"/>
              <a:gd name="T18" fmla="*/ 67 w 198"/>
              <a:gd name="T19" fmla="*/ 46 h 168"/>
              <a:gd name="T20" fmla="*/ 98 w 198"/>
              <a:gd name="T21" fmla="*/ 101 h 168"/>
              <a:gd name="T22" fmla="*/ 97 w 198"/>
              <a:gd name="T23" fmla="*/ 101 h 168"/>
              <a:gd name="T24" fmla="*/ 88 w 198"/>
              <a:gd name="T25" fmla="*/ 102 h 168"/>
              <a:gd name="T26" fmla="*/ 47 w 198"/>
              <a:gd name="T27" fmla="*/ 28 h 168"/>
              <a:gd name="T28" fmla="*/ 40 w 198"/>
              <a:gd name="T29" fmla="*/ 24 h 168"/>
              <a:gd name="T30" fmla="*/ 8 w 198"/>
              <a:gd name="T31" fmla="*/ 22 h 168"/>
              <a:gd name="T32" fmla="*/ 0 w 198"/>
              <a:gd name="T33" fmla="*/ 30 h 168"/>
              <a:gd name="T34" fmla="*/ 7 w 198"/>
              <a:gd name="T35" fmla="*/ 38 h 168"/>
              <a:gd name="T36" fmla="*/ 35 w 198"/>
              <a:gd name="T37" fmla="*/ 40 h 168"/>
              <a:gd name="T38" fmla="*/ 74 w 198"/>
              <a:gd name="T39" fmla="*/ 110 h 168"/>
              <a:gd name="T40" fmla="*/ 64 w 198"/>
              <a:gd name="T41" fmla="*/ 125 h 168"/>
              <a:gd name="T42" fmla="*/ 67 w 198"/>
              <a:gd name="T43" fmla="*/ 151 h 168"/>
              <a:gd name="T44" fmla="*/ 97 w 198"/>
              <a:gd name="T45" fmla="*/ 168 h 168"/>
              <a:gd name="T46" fmla="*/ 113 w 198"/>
              <a:gd name="T47" fmla="*/ 164 h 168"/>
              <a:gd name="T48" fmla="*/ 129 w 198"/>
              <a:gd name="T49" fmla="*/ 144 h 168"/>
              <a:gd name="T50" fmla="*/ 129 w 198"/>
              <a:gd name="T51" fmla="*/ 126 h 168"/>
              <a:gd name="T52" fmla="*/ 193 w 198"/>
              <a:gd name="T53" fmla="*/ 90 h 168"/>
              <a:gd name="T54" fmla="*/ 196 w 198"/>
              <a:gd name="T55" fmla="*/ 79 h 168"/>
              <a:gd name="T56" fmla="*/ 97 w 198"/>
              <a:gd name="T57" fmla="*/ 153 h 168"/>
              <a:gd name="T58" fmla="*/ 79 w 198"/>
              <a:gd name="T59" fmla="*/ 135 h 168"/>
              <a:gd name="T60" fmla="*/ 97 w 198"/>
              <a:gd name="T61" fmla="*/ 117 h 168"/>
              <a:gd name="T62" fmla="*/ 115 w 198"/>
              <a:gd name="T63" fmla="*/ 135 h 168"/>
              <a:gd name="T64" fmla="*/ 97 w 198"/>
              <a:gd name="T65" fmla="*/ 15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8" h="168">
                <a:moveTo>
                  <a:pt x="196" y="79"/>
                </a:moveTo>
                <a:cubicBezTo>
                  <a:pt x="194" y="76"/>
                  <a:pt x="189" y="74"/>
                  <a:pt x="185" y="76"/>
                </a:cubicBezTo>
                <a:cubicBezTo>
                  <a:pt x="122" y="112"/>
                  <a:pt x="122" y="112"/>
                  <a:pt x="122" y="112"/>
                </a:cubicBezTo>
                <a:cubicBezTo>
                  <a:pt x="119" y="109"/>
                  <a:pt x="117" y="107"/>
                  <a:pt x="114" y="106"/>
                </a:cubicBezTo>
                <a:cubicBezTo>
                  <a:pt x="169" y="75"/>
                  <a:pt x="169" y="75"/>
                  <a:pt x="169" y="75"/>
                </a:cubicBezTo>
                <a:cubicBezTo>
                  <a:pt x="173" y="73"/>
                  <a:pt x="175" y="68"/>
                  <a:pt x="173" y="64"/>
                </a:cubicBezTo>
                <a:cubicBezTo>
                  <a:pt x="140" y="5"/>
                  <a:pt x="140" y="5"/>
                  <a:pt x="140" y="5"/>
                </a:cubicBezTo>
                <a:cubicBezTo>
                  <a:pt x="138" y="1"/>
                  <a:pt x="133" y="0"/>
                  <a:pt x="129" y="2"/>
                </a:cubicBezTo>
                <a:cubicBezTo>
                  <a:pt x="70" y="35"/>
                  <a:pt x="70" y="35"/>
                  <a:pt x="70" y="35"/>
                </a:cubicBezTo>
                <a:cubicBezTo>
                  <a:pt x="66" y="37"/>
                  <a:pt x="65" y="42"/>
                  <a:pt x="67" y="46"/>
                </a:cubicBezTo>
                <a:cubicBezTo>
                  <a:pt x="98" y="101"/>
                  <a:pt x="98" y="101"/>
                  <a:pt x="98" y="101"/>
                </a:cubicBezTo>
                <a:cubicBezTo>
                  <a:pt x="97" y="101"/>
                  <a:pt x="97" y="101"/>
                  <a:pt x="97" y="101"/>
                </a:cubicBezTo>
                <a:cubicBezTo>
                  <a:pt x="94" y="101"/>
                  <a:pt x="91" y="101"/>
                  <a:pt x="88" y="102"/>
                </a:cubicBezTo>
                <a:cubicBezTo>
                  <a:pt x="47" y="28"/>
                  <a:pt x="47" y="28"/>
                  <a:pt x="47" y="28"/>
                </a:cubicBezTo>
                <a:cubicBezTo>
                  <a:pt x="45" y="26"/>
                  <a:pt x="43" y="24"/>
                  <a:pt x="40" y="24"/>
                </a:cubicBezTo>
                <a:cubicBezTo>
                  <a:pt x="8" y="22"/>
                  <a:pt x="8" y="22"/>
                  <a:pt x="8" y="22"/>
                </a:cubicBezTo>
                <a:cubicBezTo>
                  <a:pt x="4" y="22"/>
                  <a:pt x="0" y="26"/>
                  <a:pt x="0" y="30"/>
                </a:cubicBezTo>
                <a:cubicBezTo>
                  <a:pt x="0" y="34"/>
                  <a:pt x="3" y="38"/>
                  <a:pt x="7" y="38"/>
                </a:cubicBezTo>
                <a:cubicBezTo>
                  <a:pt x="35" y="40"/>
                  <a:pt x="35" y="40"/>
                  <a:pt x="35" y="40"/>
                </a:cubicBezTo>
                <a:cubicBezTo>
                  <a:pt x="74" y="110"/>
                  <a:pt x="74" y="110"/>
                  <a:pt x="74" y="110"/>
                </a:cubicBezTo>
                <a:cubicBezTo>
                  <a:pt x="69" y="114"/>
                  <a:pt x="66" y="119"/>
                  <a:pt x="64" y="125"/>
                </a:cubicBezTo>
                <a:cubicBezTo>
                  <a:pt x="62" y="134"/>
                  <a:pt x="63" y="143"/>
                  <a:pt x="67" y="151"/>
                </a:cubicBezTo>
                <a:cubicBezTo>
                  <a:pt x="73" y="162"/>
                  <a:pt x="85" y="168"/>
                  <a:pt x="97" y="168"/>
                </a:cubicBezTo>
                <a:cubicBezTo>
                  <a:pt x="103" y="168"/>
                  <a:pt x="108" y="167"/>
                  <a:pt x="113" y="164"/>
                </a:cubicBezTo>
                <a:cubicBezTo>
                  <a:pt x="121" y="160"/>
                  <a:pt x="127" y="153"/>
                  <a:pt x="129" y="144"/>
                </a:cubicBezTo>
                <a:cubicBezTo>
                  <a:pt x="131" y="138"/>
                  <a:pt x="131" y="132"/>
                  <a:pt x="129" y="126"/>
                </a:cubicBezTo>
                <a:cubicBezTo>
                  <a:pt x="193" y="90"/>
                  <a:pt x="193" y="90"/>
                  <a:pt x="193" y="90"/>
                </a:cubicBezTo>
                <a:cubicBezTo>
                  <a:pt x="197" y="88"/>
                  <a:pt x="198" y="83"/>
                  <a:pt x="196" y="79"/>
                </a:cubicBezTo>
                <a:close/>
                <a:moveTo>
                  <a:pt x="97" y="153"/>
                </a:moveTo>
                <a:cubicBezTo>
                  <a:pt x="87" y="153"/>
                  <a:pt x="79" y="145"/>
                  <a:pt x="79" y="135"/>
                </a:cubicBezTo>
                <a:cubicBezTo>
                  <a:pt x="79" y="125"/>
                  <a:pt x="87" y="117"/>
                  <a:pt x="97" y="117"/>
                </a:cubicBezTo>
                <a:cubicBezTo>
                  <a:pt x="107" y="117"/>
                  <a:pt x="115" y="125"/>
                  <a:pt x="115" y="135"/>
                </a:cubicBezTo>
                <a:cubicBezTo>
                  <a:pt x="115" y="145"/>
                  <a:pt x="107" y="153"/>
                  <a:pt x="97" y="153"/>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7" name="Freeform 118">
            <a:extLst>
              <a:ext uri="{FF2B5EF4-FFF2-40B4-BE49-F238E27FC236}">
                <a16:creationId xmlns:a16="http://schemas.microsoft.com/office/drawing/2014/main" id="{5F80526B-ACBC-4D07-92F2-32553CC37D5A}"/>
              </a:ext>
            </a:extLst>
          </p:cNvPr>
          <p:cNvSpPr>
            <a:spLocks noEditPoints="1"/>
          </p:cNvSpPr>
          <p:nvPr/>
        </p:nvSpPr>
        <p:spPr bwMode="auto">
          <a:xfrm>
            <a:off x="7876039" y="2759128"/>
            <a:ext cx="372267" cy="448493"/>
          </a:xfrm>
          <a:custGeom>
            <a:avLst/>
            <a:gdLst>
              <a:gd name="T0" fmla="*/ 112 w 118"/>
              <a:gd name="T1" fmla="*/ 28 h 142"/>
              <a:gd name="T2" fmla="*/ 118 w 118"/>
              <a:gd name="T3" fmla="*/ 22 h 142"/>
              <a:gd name="T4" fmla="*/ 112 w 118"/>
              <a:gd name="T5" fmla="*/ 16 h 142"/>
              <a:gd name="T6" fmla="*/ 65 w 118"/>
              <a:gd name="T7" fmla="*/ 16 h 142"/>
              <a:gd name="T8" fmla="*/ 65 w 118"/>
              <a:gd name="T9" fmla="*/ 12 h 142"/>
              <a:gd name="T10" fmla="*/ 112 w 118"/>
              <a:gd name="T11" fmla="*/ 12 h 142"/>
              <a:gd name="T12" fmla="*/ 118 w 118"/>
              <a:gd name="T13" fmla="*/ 6 h 142"/>
              <a:gd name="T14" fmla="*/ 112 w 118"/>
              <a:gd name="T15" fmla="*/ 0 h 142"/>
              <a:gd name="T16" fmla="*/ 6 w 118"/>
              <a:gd name="T17" fmla="*/ 0 h 142"/>
              <a:gd name="T18" fmla="*/ 0 w 118"/>
              <a:gd name="T19" fmla="*/ 6 h 142"/>
              <a:gd name="T20" fmla="*/ 6 w 118"/>
              <a:gd name="T21" fmla="*/ 12 h 142"/>
              <a:gd name="T22" fmla="*/ 53 w 118"/>
              <a:gd name="T23" fmla="*/ 12 h 142"/>
              <a:gd name="T24" fmla="*/ 53 w 118"/>
              <a:gd name="T25" fmla="*/ 16 h 142"/>
              <a:gd name="T26" fmla="*/ 6 w 118"/>
              <a:gd name="T27" fmla="*/ 16 h 142"/>
              <a:gd name="T28" fmla="*/ 0 w 118"/>
              <a:gd name="T29" fmla="*/ 22 h 142"/>
              <a:gd name="T30" fmla="*/ 6 w 118"/>
              <a:gd name="T31" fmla="*/ 28 h 142"/>
              <a:gd name="T32" fmla="*/ 53 w 118"/>
              <a:gd name="T33" fmla="*/ 28 h 142"/>
              <a:gd name="T34" fmla="*/ 53 w 118"/>
              <a:gd name="T35" fmla="*/ 38 h 142"/>
              <a:gd name="T36" fmla="*/ 33 w 118"/>
              <a:gd name="T37" fmla="*/ 38 h 142"/>
              <a:gd name="T38" fmla="*/ 27 w 118"/>
              <a:gd name="T39" fmla="*/ 42 h 142"/>
              <a:gd name="T40" fmla="*/ 1 w 118"/>
              <a:gd name="T41" fmla="*/ 99 h 142"/>
              <a:gd name="T42" fmla="*/ 2 w 118"/>
              <a:gd name="T43" fmla="*/ 106 h 142"/>
              <a:gd name="T44" fmla="*/ 28 w 118"/>
              <a:gd name="T45" fmla="*/ 139 h 142"/>
              <a:gd name="T46" fmla="*/ 33 w 118"/>
              <a:gd name="T47" fmla="*/ 142 h 142"/>
              <a:gd name="T48" fmla="*/ 86 w 118"/>
              <a:gd name="T49" fmla="*/ 142 h 142"/>
              <a:gd name="T50" fmla="*/ 90 w 118"/>
              <a:gd name="T51" fmla="*/ 139 h 142"/>
              <a:gd name="T52" fmla="*/ 117 w 118"/>
              <a:gd name="T53" fmla="*/ 106 h 142"/>
              <a:gd name="T54" fmla="*/ 118 w 118"/>
              <a:gd name="T55" fmla="*/ 99 h 142"/>
              <a:gd name="T56" fmla="*/ 91 w 118"/>
              <a:gd name="T57" fmla="*/ 42 h 142"/>
              <a:gd name="T58" fmla="*/ 86 w 118"/>
              <a:gd name="T59" fmla="*/ 38 h 142"/>
              <a:gd name="T60" fmla="*/ 65 w 118"/>
              <a:gd name="T61" fmla="*/ 38 h 142"/>
              <a:gd name="T62" fmla="*/ 65 w 118"/>
              <a:gd name="T63" fmla="*/ 28 h 142"/>
              <a:gd name="T64" fmla="*/ 112 w 118"/>
              <a:gd name="T65" fmla="*/ 28 h 142"/>
              <a:gd name="T66" fmla="*/ 105 w 118"/>
              <a:gd name="T67" fmla="*/ 101 h 142"/>
              <a:gd name="T68" fmla="*/ 13 w 118"/>
              <a:gd name="T69" fmla="*/ 101 h 142"/>
              <a:gd name="T70" fmla="*/ 37 w 118"/>
              <a:gd name="T71" fmla="*/ 50 h 142"/>
              <a:gd name="T72" fmla="*/ 82 w 118"/>
              <a:gd name="T73" fmla="*/ 50 h 142"/>
              <a:gd name="T74" fmla="*/ 105 w 118"/>
              <a:gd name="T75" fmla="*/ 10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8" h="142">
                <a:moveTo>
                  <a:pt x="112" y="28"/>
                </a:moveTo>
                <a:cubicBezTo>
                  <a:pt x="115" y="28"/>
                  <a:pt x="118" y="26"/>
                  <a:pt x="118" y="22"/>
                </a:cubicBezTo>
                <a:cubicBezTo>
                  <a:pt x="118" y="19"/>
                  <a:pt x="115" y="16"/>
                  <a:pt x="112" y="16"/>
                </a:cubicBezTo>
                <a:cubicBezTo>
                  <a:pt x="65" y="16"/>
                  <a:pt x="65" y="16"/>
                  <a:pt x="65" y="16"/>
                </a:cubicBezTo>
                <a:cubicBezTo>
                  <a:pt x="65" y="12"/>
                  <a:pt x="65" y="12"/>
                  <a:pt x="65" y="12"/>
                </a:cubicBezTo>
                <a:cubicBezTo>
                  <a:pt x="112" y="12"/>
                  <a:pt x="112" y="12"/>
                  <a:pt x="112" y="12"/>
                </a:cubicBezTo>
                <a:cubicBezTo>
                  <a:pt x="115" y="12"/>
                  <a:pt x="118" y="9"/>
                  <a:pt x="118" y="6"/>
                </a:cubicBezTo>
                <a:cubicBezTo>
                  <a:pt x="118" y="3"/>
                  <a:pt x="115" y="0"/>
                  <a:pt x="112" y="0"/>
                </a:cubicBezTo>
                <a:cubicBezTo>
                  <a:pt x="6" y="0"/>
                  <a:pt x="6" y="0"/>
                  <a:pt x="6" y="0"/>
                </a:cubicBezTo>
                <a:cubicBezTo>
                  <a:pt x="3" y="0"/>
                  <a:pt x="0" y="3"/>
                  <a:pt x="0" y="6"/>
                </a:cubicBezTo>
                <a:cubicBezTo>
                  <a:pt x="0" y="9"/>
                  <a:pt x="3" y="12"/>
                  <a:pt x="6" y="12"/>
                </a:cubicBezTo>
                <a:cubicBezTo>
                  <a:pt x="53" y="12"/>
                  <a:pt x="53" y="12"/>
                  <a:pt x="53" y="12"/>
                </a:cubicBezTo>
                <a:cubicBezTo>
                  <a:pt x="53" y="16"/>
                  <a:pt x="53" y="16"/>
                  <a:pt x="53" y="16"/>
                </a:cubicBezTo>
                <a:cubicBezTo>
                  <a:pt x="6" y="16"/>
                  <a:pt x="6" y="16"/>
                  <a:pt x="6" y="16"/>
                </a:cubicBezTo>
                <a:cubicBezTo>
                  <a:pt x="3" y="16"/>
                  <a:pt x="0" y="19"/>
                  <a:pt x="0" y="22"/>
                </a:cubicBezTo>
                <a:cubicBezTo>
                  <a:pt x="0" y="26"/>
                  <a:pt x="3" y="28"/>
                  <a:pt x="6" y="28"/>
                </a:cubicBezTo>
                <a:cubicBezTo>
                  <a:pt x="53" y="28"/>
                  <a:pt x="53" y="28"/>
                  <a:pt x="53" y="28"/>
                </a:cubicBezTo>
                <a:cubicBezTo>
                  <a:pt x="53" y="38"/>
                  <a:pt x="53" y="38"/>
                  <a:pt x="53" y="38"/>
                </a:cubicBezTo>
                <a:cubicBezTo>
                  <a:pt x="33" y="38"/>
                  <a:pt x="33" y="38"/>
                  <a:pt x="33" y="38"/>
                </a:cubicBezTo>
                <a:cubicBezTo>
                  <a:pt x="30" y="38"/>
                  <a:pt x="28" y="39"/>
                  <a:pt x="27" y="42"/>
                </a:cubicBezTo>
                <a:cubicBezTo>
                  <a:pt x="1" y="99"/>
                  <a:pt x="1" y="99"/>
                  <a:pt x="1" y="99"/>
                </a:cubicBezTo>
                <a:cubicBezTo>
                  <a:pt x="0" y="101"/>
                  <a:pt x="0" y="104"/>
                  <a:pt x="2" y="106"/>
                </a:cubicBezTo>
                <a:cubicBezTo>
                  <a:pt x="28" y="139"/>
                  <a:pt x="28" y="139"/>
                  <a:pt x="28" y="139"/>
                </a:cubicBezTo>
                <a:cubicBezTo>
                  <a:pt x="29" y="141"/>
                  <a:pt x="31" y="142"/>
                  <a:pt x="33" y="142"/>
                </a:cubicBezTo>
                <a:cubicBezTo>
                  <a:pt x="86" y="142"/>
                  <a:pt x="86" y="142"/>
                  <a:pt x="86" y="142"/>
                </a:cubicBezTo>
                <a:cubicBezTo>
                  <a:pt x="87" y="142"/>
                  <a:pt x="89" y="141"/>
                  <a:pt x="90" y="139"/>
                </a:cubicBezTo>
                <a:cubicBezTo>
                  <a:pt x="117" y="106"/>
                  <a:pt x="117" y="106"/>
                  <a:pt x="117" y="106"/>
                </a:cubicBezTo>
                <a:cubicBezTo>
                  <a:pt x="118" y="104"/>
                  <a:pt x="118" y="101"/>
                  <a:pt x="118" y="99"/>
                </a:cubicBezTo>
                <a:cubicBezTo>
                  <a:pt x="91" y="42"/>
                  <a:pt x="91" y="42"/>
                  <a:pt x="91" y="42"/>
                </a:cubicBezTo>
                <a:cubicBezTo>
                  <a:pt x="90" y="39"/>
                  <a:pt x="88" y="38"/>
                  <a:pt x="86" y="38"/>
                </a:cubicBezTo>
                <a:cubicBezTo>
                  <a:pt x="65" y="38"/>
                  <a:pt x="65" y="38"/>
                  <a:pt x="65" y="38"/>
                </a:cubicBezTo>
                <a:cubicBezTo>
                  <a:pt x="65" y="28"/>
                  <a:pt x="65" y="28"/>
                  <a:pt x="65" y="28"/>
                </a:cubicBezTo>
                <a:lnTo>
                  <a:pt x="112" y="28"/>
                </a:lnTo>
                <a:close/>
                <a:moveTo>
                  <a:pt x="105" y="101"/>
                </a:moveTo>
                <a:cubicBezTo>
                  <a:pt x="13" y="101"/>
                  <a:pt x="13" y="101"/>
                  <a:pt x="13" y="101"/>
                </a:cubicBezTo>
                <a:cubicBezTo>
                  <a:pt x="37" y="50"/>
                  <a:pt x="37" y="50"/>
                  <a:pt x="37" y="50"/>
                </a:cubicBezTo>
                <a:cubicBezTo>
                  <a:pt x="82" y="50"/>
                  <a:pt x="82" y="50"/>
                  <a:pt x="82" y="50"/>
                </a:cubicBezTo>
                <a:lnTo>
                  <a:pt x="105" y="101"/>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8" name="Freeform 119">
            <a:extLst>
              <a:ext uri="{FF2B5EF4-FFF2-40B4-BE49-F238E27FC236}">
                <a16:creationId xmlns:a16="http://schemas.microsoft.com/office/drawing/2014/main" id="{AEDA7755-1F6D-41BD-943D-B4DCC39C27E5}"/>
              </a:ext>
            </a:extLst>
          </p:cNvPr>
          <p:cNvSpPr>
            <a:spLocks noEditPoints="1"/>
          </p:cNvSpPr>
          <p:nvPr/>
        </p:nvSpPr>
        <p:spPr bwMode="auto">
          <a:xfrm>
            <a:off x="8673611" y="2766219"/>
            <a:ext cx="343904" cy="441403"/>
          </a:xfrm>
          <a:custGeom>
            <a:avLst/>
            <a:gdLst>
              <a:gd name="T0" fmla="*/ 101 w 109"/>
              <a:gd name="T1" fmla="*/ 0 h 140"/>
              <a:gd name="T2" fmla="*/ 8 w 109"/>
              <a:gd name="T3" fmla="*/ 0 h 140"/>
              <a:gd name="T4" fmla="*/ 0 w 109"/>
              <a:gd name="T5" fmla="*/ 8 h 140"/>
              <a:gd name="T6" fmla="*/ 0 w 109"/>
              <a:gd name="T7" fmla="*/ 54 h 140"/>
              <a:gd name="T8" fmla="*/ 0 w 109"/>
              <a:gd name="T9" fmla="*/ 101 h 140"/>
              <a:gd name="T10" fmla="*/ 8 w 109"/>
              <a:gd name="T11" fmla="*/ 109 h 140"/>
              <a:gd name="T12" fmla="*/ 21 w 109"/>
              <a:gd name="T13" fmla="*/ 109 h 140"/>
              <a:gd name="T14" fmla="*/ 14 w 109"/>
              <a:gd name="T15" fmla="*/ 129 h 140"/>
              <a:gd name="T16" fmla="*/ 19 w 109"/>
              <a:gd name="T17" fmla="*/ 139 h 140"/>
              <a:gd name="T18" fmla="*/ 22 w 109"/>
              <a:gd name="T19" fmla="*/ 140 h 140"/>
              <a:gd name="T20" fmla="*/ 29 w 109"/>
              <a:gd name="T21" fmla="*/ 134 h 140"/>
              <a:gd name="T22" fmla="*/ 30 w 109"/>
              <a:gd name="T23" fmla="*/ 132 h 140"/>
              <a:gd name="T24" fmla="*/ 79 w 109"/>
              <a:gd name="T25" fmla="*/ 132 h 140"/>
              <a:gd name="T26" fmla="*/ 80 w 109"/>
              <a:gd name="T27" fmla="*/ 134 h 140"/>
              <a:gd name="T28" fmla="*/ 88 w 109"/>
              <a:gd name="T29" fmla="*/ 140 h 140"/>
              <a:gd name="T30" fmla="*/ 90 w 109"/>
              <a:gd name="T31" fmla="*/ 139 h 140"/>
              <a:gd name="T32" fmla="*/ 95 w 109"/>
              <a:gd name="T33" fmla="*/ 129 h 140"/>
              <a:gd name="T34" fmla="*/ 88 w 109"/>
              <a:gd name="T35" fmla="*/ 109 h 140"/>
              <a:gd name="T36" fmla="*/ 101 w 109"/>
              <a:gd name="T37" fmla="*/ 109 h 140"/>
              <a:gd name="T38" fmla="*/ 109 w 109"/>
              <a:gd name="T39" fmla="*/ 101 h 140"/>
              <a:gd name="T40" fmla="*/ 109 w 109"/>
              <a:gd name="T41" fmla="*/ 54 h 140"/>
              <a:gd name="T42" fmla="*/ 109 w 109"/>
              <a:gd name="T43" fmla="*/ 8 h 140"/>
              <a:gd name="T44" fmla="*/ 101 w 109"/>
              <a:gd name="T45" fmla="*/ 0 h 140"/>
              <a:gd name="T46" fmla="*/ 20 w 109"/>
              <a:gd name="T47" fmla="*/ 77 h 140"/>
              <a:gd name="T48" fmla="*/ 31 w 109"/>
              <a:gd name="T49" fmla="*/ 67 h 140"/>
              <a:gd name="T50" fmla="*/ 42 w 109"/>
              <a:gd name="T51" fmla="*/ 77 h 140"/>
              <a:gd name="T52" fmla="*/ 31 w 109"/>
              <a:gd name="T53" fmla="*/ 88 h 140"/>
              <a:gd name="T54" fmla="*/ 20 w 109"/>
              <a:gd name="T55" fmla="*/ 77 h 140"/>
              <a:gd name="T56" fmla="*/ 36 w 109"/>
              <a:gd name="T57" fmla="*/ 116 h 140"/>
              <a:gd name="T58" fmla="*/ 38 w 109"/>
              <a:gd name="T59" fmla="*/ 109 h 140"/>
              <a:gd name="T60" fmla="*/ 72 w 109"/>
              <a:gd name="T61" fmla="*/ 109 h 140"/>
              <a:gd name="T62" fmla="*/ 74 w 109"/>
              <a:gd name="T63" fmla="*/ 116 h 140"/>
              <a:gd name="T64" fmla="*/ 36 w 109"/>
              <a:gd name="T65" fmla="*/ 116 h 140"/>
              <a:gd name="T66" fmla="*/ 78 w 109"/>
              <a:gd name="T67" fmla="*/ 88 h 140"/>
              <a:gd name="T68" fmla="*/ 68 w 109"/>
              <a:gd name="T69" fmla="*/ 77 h 140"/>
              <a:gd name="T70" fmla="*/ 78 w 109"/>
              <a:gd name="T71" fmla="*/ 67 h 140"/>
              <a:gd name="T72" fmla="*/ 89 w 109"/>
              <a:gd name="T73" fmla="*/ 77 h 140"/>
              <a:gd name="T74" fmla="*/ 78 w 109"/>
              <a:gd name="T75" fmla="*/ 88 h 140"/>
              <a:gd name="T76" fmla="*/ 93 w 109"/>
              <a:gd name="T77" fmla="*/ 46 h 140"/>
              <a:gd name="T78" fmla="*/ 16 w 109"/>
              <a:gd name="T79" fmla="*/ 46 h 140"/>
              <a:gd name="T80" fmla="*/ 16 w 109"/>
              <a:gd name="T81" fmla="*/ 16 h 140"/>
              <a:gd name="T82" fmla="*/ 93 w 109"/>
              <a:gd name="T83" fmla="*/ 16 h 140"/>
              <a:gd name="T84" fmla="*/ 93 w 109"/>
              <a:gd name="T85" fmla="*/ 4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40">
                <a:moveTo>
                  <a:pt x="101" y="0"/>
                </a:moveTo>
                <a:cubicBezTo>
                  <a:pt x="8" y="0"/>
                  <a:pt x="8" y="0"/>
                  <a:pt x="8" y="0"/>
                </a:cubicBezTo>
                <a:cubicBezTo>
                  <a:pt x="4" y="0"/>
                  <a:pt x="0" y="3"/>
                  <a:pt x="0" y="8"/>
                </a:cubicBezTo>
                <a:cubicBezTo>
                  <a:pt x="0" y="54"/>
                  <a:pt x="0" y="54"/>
                  <a:pt x="0" y="54"/>
                </a:cubicBezTo>
                <a:cubicBezTo>
                  <a:pt x="0" y="101"/>
                  <a:pt x="0" y="101"/>
                  <a:pt x="0" y="101"/>
                </a:cubicBezTo>
                <a:cubicBezTo>
                  <a:pt x="0" y="105"/>
                  <a:pt x="4" y="109"/>
                  <a:pt x="8" y="109"/>
                </a:cubicBezTo>
                <a:cubicBezTo>
                  <a:pt x="21" y="109"/>
                  <a:pt x="21" y="109"/>
                  <a:pt x="21" y="109"/>
                </a:cubicBezTo>
                <a:cubicBezTo>
                  <a:pt x="14" y="129"/>
                  <a:pt x="14" y="129"/>
                  <a:pt x="14" y="129"/>
                </a:cubicBezTo>
                <a:cubicBezTo>
                  <a:pt x="13" y="134"/>
                  <a:pt x="15" y="138"/>
                  <a:pt x="19" y="139"/>
                </a:cubicBezTo>
                <a:cubicBezTo>
                  <a:pt x="20" y="140"/>
                  <a:pt x="21" y="140"/>
                  <a:pt x="22" y="140"/>
                </a:cubicBezTo>
                <a:cubicBezTo>
                  <a:pt x="25" y="140"/>
                  <a:pt x="28" y="138"/>
                  <a:pt x="29" y="134"/>
                </a:cubicBezTo>
                <a:cubicBezTo>
                  <a:pt x="30" y="132"/>
                  <a:pt x="30" y="132"/>
                  <a:pt x="30" y="132"/>
                </a:cubicBezTo>
                <a:cubicBezTo>
                  <a:pt x="79" y="132"/>
                  <a:pt x="79" y="132"/>
                  <a:pt x="79" y="132"/>
                </a:cubicBezTo>
                <a:cubicBezTo>
                  <a:pt x="80" y="134"/>
                  <a:pt x="80" y="134"/>
                  <a:pt x="80" y="134"/>
                </a:cubicBezTo>
                <a:cubicBezTo>
                  <a:pt x="81" y="138"/>
                  <a:pt x="84" y="140"/>
                  <a:pt x="88" y="140"/>
                </a:cubicBezTo>
                <a:cubicBezTo>
                  <a:pt x="89" y="140"/>
                  <a:pt x="90" y="140"/>
                  <a:pt x="90" y="139"/>
                </a:cubicBezTo>
                <a:cubicBezTo>
                  <a:pt x="95" y="138"/>
                  <a:pt x="97" y="134"/>
                  <a:pt x="95" y="129"/>
                </a:cubicBezTo>
                <a:cubicBezTo>
                  <a:pt x="88" y="109"/>
                  <a:pt x="88" y="109"/>
                  <a:pt x="88" y="109"/>
                </a:cubicBezTo>
                <a:cubicBezTo>
                  <a:pt x="101" y="109"/>
                  <a:pt x="101" y="109"/>
                  <a:pt x="101" y="109"/>
                </a:cubicBezTo>
                <a:cubicBezTo>
                  <a:pt x="106" y="109"/>
                  <a:pt x="109" y="105"/>
                  <a:pt x="109" y="101"/>
                </a:cubicBezTo>
                <a:cubicBezTo>
                  <a:pt x="109" y="54"/>
                  <a:pt x="109" y="54"/>
                  <a:pt x="109" y="54"/>
                </a:cubicBezTo>
                <a:cubicBezTo>
                  <a:pt x="109" y="8"/>
                  <a:pt x="109" y="8"/>
                  <a:pt x="109" y="8"/>
                </a:cubicBezTo>
                <a:cubicBezTo>
                  <a:pt x="109" y="3"/>
                  <a:pt x="106" y="0"/>
                  <a:pt x="101" y="0"/>
                </a:cubicBezTo>
                <a:close/>
                <a:moveTo>
                  <a:pt x="20" y="77"/>
                </a:moveTo>
                <a:cubicBezTo>
                  <a:pt x="20" y="71"/>
                  <a:pt x="25" y="67"/>
                  <a:pt x="31" y="67"/>
                </a:cubicBezTo>
                <a:cubicBezTo>
                  <a:pt x="37" y="67"/>
                  <a:pt x="42" y="71"/>
                  <a:pt x="42" y="77"/>
                </a:cubicBezTo>
                <a:cubicBezTo>
                  <a:pt x="42" y="83"/>
                  <a:pt x="37" y="88"/>
                  <a:pt x="31" y="88"/>
                </a:cubicBezTo>
                <a:cubicBezTo>
                  <a:pt x="25" y="88"/>
                  <a:pt x="20" y="83"/>
                  <a:pt x="20" y="77"/>
                </a:cubicBezTo>
                <a:close/>
                <a:moveTo>
                  <a:pt x="36" y="116"/>
                </a:moveTo>
                <a:cubicBezTo>
                  <a:pt x="38" y="109"/>
                  <a:pt x="38" y="109"/>
                  <a:pt x="38" y="109"/>
                </a:cubicBezTo>
                <a:cubicBezTo>
                  <a:pt x="72" y="109"/>
                  <a:pt x="72" y="109"/>
                  <a:pt x="72" y="109"/>
                </a:cubicBezTo>
                <a:cubicBezTo>
                  <a:pt x="74" y="116"/>
                  <a:pt x="74" y="116"/>
                  <a:pt x="74" y="116"/>
                </a:cubicBezTo>
                <a:lnTo>
                  <a:pt x="36" y="116"/>
                </a:lnTo>
                <a:close/>
                <a:moveTo>
                  <a:pt x="78" y="88"/>
                </a:moveTo>
                <a:cubicBezTo>
                  <a:pt x="72" y="88"/>
                  <a:pt x="68" y="83"/>
                  <a:pt x="68" y="77"/>
                </a:cubicBezTo>
                <a:cubicBezTo>
                  <a:pt x="68" y="71"/>
                  <a:pt x="72" y="67"/>
                  <a:pt x="78" y="67"/>
                </a:cubicBezTo>
                <a:cubicBezTo>
                  <a:pt x="84" y="67"/>
                  <a:pt x="89" y="71"/>
                  <a:pt x="89" y="77"/>
                </a:cubicBezTo>
                <a:cubicBezTo>
                  <a:pt x="89" y="83"/>
                  <a:pt x="84" y="88"/>
                  <a:pt x="78" y="88"/>
                </a:cubicBezTo>
                <a:close/>
                <a:moveTo>
                  <a:pt x="93" y="46"/>
                </a:moveTo>
                <a:cubicBezTo>
                  <a:pt x="16" y="46"/>
                  <a:pt x="16" y="46"/>
                  <a:pt x="16" y="46"/>
                </a:cubicBezTo>
                <a:cubicBezTo>
                  <a:pt x="16" y="16"/>
                  <a:pt x="16" y="16"/>
                  <a:pt x="16" y="16"/>
                </a:cubicBezTo>
                <a:cubicBezTo>
                  <a:pt x="93" y="16"/>
                  <a:pt x="93" y="16"/>
                  <a:pt x="93" y="16"/>
                </a:cubicBezTo>
                <a:lnTo>
                  <a:pt x="93" y="46"/>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9" name="Freeform 120">
            <a:extLst>
              <a:ext uri="{FF2B5EF4-FFF2-40B4-BE49-F238E27FC236}">
                <a16:creationId xmlns:a16="http://schemas.microsoft.com/office/drawing/2014/main" id="{4E8A2B93-869D-4E09-87A4-FFCA59046101}"/>
              </a:ext>
            </a:extLst>
          </p:cNvPr>
          <p:cNvSpPr>
            <a:spLocks noEditPoints="1"/>
          </p:cNvSpPr>
          <p:nvPr/>
        </p:nvSpPr>
        <p:spPr bwMode="auto">
          <a:xfrm>
            <a:off x="7061894" y="1832338"/>
            <a:ext cx="327950" cy="558401"/>
          </a:xfrm>
          <a:custGeom>
            <a:avLst/>
            <a:gdLst>
              <a:gd name="T0" fmla="*/ 104 w 104"/>
              <a:gd name="T1" fmla="*/ 35 h 177"/>
              <a:gd name="T2" fmla="*/ 98 w 104"/>
              <a:gd name="T3" fmla="*/ 14 h 177"/>
              <a:gd name="T4" fmla="*/ 88 w 104"/>
              <a:gd name="T5" fmla="*/ 6 h 177"/>
              <a:gd name="T6" fmla="*/ 76 w 104"/>
              <a:gd name="T7" fmla="*/ 6 h 177"/>
              <a:gd name="T8" fmla="*/ 28 w 104"/>
              <a:gd name="T9" fmla="*/ 14 h 177"/>
              <a:gd name="T10" fmla="*/ 22 w 104"/>
              <a:gd name="T11" fmla="*/ 0 h 177"/>
              <a:gd name="T12" fmla="*/ 16 w 104"/>
              <a:gd name="T13" fmla="*/ 14 h 177"/>
              <a:gd name="T14" fmla="*/ 0 w 104"/>
              <a:gd name="T15" fmla="*/ 20 h 177"/>
              <a:gd name="T16" fmla="*/ 6 w 104"/>
              <a:gd name="T17" fmla="*/ 41 h 177"/>
              <a:gd name="T18" fmla="*/ 16 w 104"/>
              <a:gd name="T19" fmla="*/ 45 h 177"/>
              <a:gd name="T20" fmla="*/ 0 w 104"/>
              <a:gd name="T21" fmla="*/ 51 h 177"/>
              <a:gd name="T22" fmla="*/ 6 w 104"/>
              <a:gd name="T23" fmla="*/ 71 h 177"/>
              <a:gd name="T24" fmla="*/ 16 w 104"/>
              <a:gd name="T25" fmla="*/ 75 h 177"/>
              <a:gd name="T26" fmla="*/ 0 w 104"/>
              <a:gd name="T27" fmla="*/ 81 h 177"/>
              <a:gd name="T28" fmla="*/ 6 w 104"/>
              <a:gd name="T29" fmla="*/ 102 h 177"/>
              <a:gd name="T30" fmla="*/ 16 w 104"/>
              <a:gd name="T31" fmla="*/ 106 h 177"/>
              <a:gd name="T32" fmla="*/ 0 w 104"/>
              <a:gd name="T33" fmla="*/ 112 h 177"/>
              <a:gd name="T34" fmla="*/ 6 w 104"/>
              <a:gd name="T35" fmla="*/ 133 h 177"/>
              <a:gd name="T36" fmla="*/ 16 w 104"/>
              <a:gd name="T37" fmla="*/ 137 h 177"/>
              <a:gd name="T38" fmla="*/ 0 w 104"/>
              <a:gd name="T39" fmla="*/ 143 h 177"/>
              <a:gd name="T40" fmla="*/ 6 w 104"/>
              <a:gd name="T41" fmla="*/ 163 h 177"/>
              <a:gd name="T42" fmla="*/ 16 w 104"/>
              <a:gd name="T43" fmla="*/ 171 h 177"/>
              <a:gd name="T44" fmla="*/ 28 w 104"/>
              <a:gd name="T45" fmla="*/ 171 h 177"/>
              <a:gd name="T46" fmla="*/ 76 w 104"/>
              <a:gd name="T47" fmla="*/ 163 h 177"/>
              <a:gd name="T48" fmla="*/ 82 w 104"/>
              <a:gd name="T49" fmla="*/ 177 h 177"/>
              <a:gd name="T50" fmla="*/ 88 w 104"/>
              <a:gd name="T51" fmla="*/ 163 h 177"/>
              <a:gd name="T52" fmla="*/ 104 w 104"/>
              <a:gd name="T53" fmla="*/ 157 h 177"/>
              <a:gd name="T54" fmla="*/ 98 w 104"/>
              <a:gd name="T55" fmla="*/ 137 h 177"/>
              <a:gd name="T56" fmla="*/ 88 w 104"/>
              <a:gd name="T57" fmla="*/ 133 h 177"/>
              <a:gd name="T58" fmla="*/ 104 w 104"/>
              <a:gd name="T59" fmla="*/ 127 h 177"/>
              <a:gd name="T60" fmla="*/ 98 w 104"/>
              <a:gd name="T61" fmla="*/ 106 h 177"/>
              <a:gd name="T62" fmla="*/ 88 w 104"/>
              <a:gd name="T63" fmla="*/ 102 h 177"/>
              <a:gd name="T64" fmla="*/ 104 w 104"/>
              <a:gd name="T65" fmla="*/ 96 h 177"/>
              <a:gd name="T66" fmla="*/ 98 w 104"/>
              <a:gd name="T67" fmla="*/ 75 h 177"/>
              <a:gd name="T68" fmla="*/ 88 w 104"/>
              <a:gd name="T69" fmla="*/ 71 h 177"/>
              <a:gd name="T70" fmla="*/ 104 w 104"/>
              <a:gd name="T71" fmla="*/ 65 h 177"/>
              <a:gd name="T72" fmla="*/ 98 w 104"/>
              <a:gd name="T73" fmla="*/ 45 h 177"/>
              <a:gd name="T74" fmla="*/ 88 w 104"/>
              <a:gd name="T75" fmla="*/ 41 h 177"/>
              <a:gd name="T76" fmla="*/ 28 w 104"/>
              <a:gd name="T77" fmla="*/ 137 h 177"/>
              <a:gd name="T78" fmla="*/ 76 w 104"/>
              <a:gd name="T79" fmla="*/ 133 h 177"/>
              <a:gd name="T80" fmla="*/ 28 w 104"/>
              <a:gd name="T81" fmla="*/ 137 h 177"/>
              <a:gd name="T82" fmla="*/ 28 w 104"/>
              <a:gd name="T83" fmla="*/ 102 h 177"/>
              <a:gd name="T84" fmla="*/ 76 w 104"/>
              <a:gd name="T85" fmla="*/ 106 h 177"/>
              <a:gd name="T86" fmla="*/ 28 w 104"/>
              <a:gd name="T87" fmla="*/ 75 h 177"/>
              <a:gd name="T88" fmla="*/ 76 w 104"/>
              <a:gd name="T89" fmla="*/ 71 h 177"/>
              <a:gd name="T90" fmla="*/ 28 w 104"/>
              <a:gd name="T91" fmla="*/ 75 h 177"/>
              <a:gd name="T92" fmla="*/ 28 w 104"/>
              <a:gd name="T93" fmla="*/ 41 h 177"/>
              <a:gd name="T94" fmla="*/ 76 w 104"/>
              <a:gd name="T95" fmla="*/ 4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177">
                <a:moveTo>
                  <a:pt x="98" y="41"/>
                </a:moveTo>
                <a:cubicBezTo>
                  <a:pt x="101" y="41"/>
                  <a:pt x="104" y="38"/>
                  <a:pt x="104" y="35"/>
                </a:cubicBezTo>
                <a:cubicBezTo>
                  <a:pt x="104" y="20"/>
                  <a:pt x="104" y="20"/>
                  <a:pt x="104" y="20"/>
                </a:cubicBezTo>
                <a:cubicBezTo>
                  <a:pt x="104" y="17"/>
                  <a:pt x="101" y="14"/>
                  <a:pt x="98" y="14"/>
                </a:cubicBezTo>
                <a:cubicBezTo>
                  <a:pt x="88" y="14"/>
                  <a:pt x="88" y="14"/>
                  <a:pt x="88" y="14"/>
                </a:cubicBezTo>
                <a:cubicBezTo>
                  <a:pt x="88" y="6"/>
                  <a:pt x="88" y="6"/>
                  <a:pt x="88" y="6"/>
                </a:cubicBezTo>
                <a:cubicBezTo>
                  <a:pt x="88" y="3"/>
                  <a:pt x="85" y="0"/>
                  <a:pt x="82" y="0"/>
                </a:cubicBezTo>
                <a:cubicBezTo>
                  <a:pt x="79" y="0"/>
                  <a:pt x="76" y="3"/>
                  <a:pt x="76" y="6"/>
                </a:cubicBezTo>
                <a:cubicBezTo>
                  <a:pt x="76" y="14"/>
                  <a:pt x="76" y="14"/>
                  <a:pt x="76" y="14"/>
                </a:cubicBezTo>
                <a:cubicBezTo>
                  <a:pt x="28" y="14"/>
                  <a:pt x="28" y="14"/>
                  <a:pt x="28" y="14"/>
                </a:cubicBezTo>
                <a:cubicBezTo>
                  <a:pt x="28" y="6"/>
                  <a:pt x="28" y="6"/>
                  <a:pt x="28" y="6"/>
                </a:cubicBezTo>
                <a:cubicBezTo>
                  <a:pt x="28" y="3"/>
                  <a:pt x="25" y="0"/>
                  <a:pt x="22" y="0"/>
                </a:cubicBezTo>
                <a:cubicBezTo>
                  <a:pt x="19" y="0"/>
                  <a:pt x="16" y="3"/>
                  <a:pt x="16" y="6"/>
                </a:cubicBezTo>
                <a:cubicBezTo>
                  <a:pt x="16" y="14"/>
                  <a:pt x="16" y="14"/>
                  <a:pt x="16" y="14"/>
                </a:cubicBezTo>
                <a:cubicBezTo>
                  <a:pt x="6" y="14"/>
                  <a:pt x="6" y="14"/>
                  <a:pt x="6" y="14"/>
                </a:cubicBezTo>
                <a:cubicBezTo>
                  <a:pt x="3" y="14"/>
                  <a:pt x="0" y="17"/>
                  <a:pt x="0" y="20"/>
                </a:cubicBezTo>
                <a:cubicBezTo>
                  <a:pt x="0" y="35"/>
                  <a:pt x="0" y="35"/>
                  <a:pt x="0" y="35"/>
                </a:cubicBezTo>
                <a:cubicBezTo>
                  <a:pt x="0" y="38"/>
                  <a:pt x="3" y="41"/>
                  <a:pt x="6" y="41"/>
                </a:cubicBezTo>
                <a:cubicBezTo>
                  <a:pt x="16" y="41"/>
                  <a:pt x="16" y="41"/>
                  <a:pt x="16" y="41"/>
                </a:cubicBezTo>
                <a:cubicBezTo>
                  <a:pt x="16" y="45"/>
                  <a:pt x="16" y="45"/>
                  <a:pt x="16" y="45"/>
                </a:cubicBezTo>
                <a:cubicBezTo>
                  <a:pt x="6" y="45"/>
                  <a:pt x="6" y="45"/>
                  <a:pt x="6" y="45"/>
                </a:cubicBezTo>
                <a:cubicBezTo>
                  <a:pt x="3" y="45"/>
                  <a:pt x="0" y="47"/>
                  <a:pt x="0" y="51"/>
                </a:cubicBezTo>
                <a:cubicBezTo>
                  <a:pt x="0" y="65"/>
                  <a:pt x="0" y="65"/>
                  <a:pt x="0" y="65"/>
                </a:cubicBezTo>
                <a:cubicBezTo>
                  <a:pt x="0" y="68"/>
                  <a:pt x="3" y="71"/>
                  <a:pt x="6" y="71"/>
                </a:cubicBezTo>
                <a:cubicBezTo>
                  <a:pt x="16" y="71"/>
                  <a:pt x="16" y="71"/>
                  <a:pt x="16" y="71"/>
                </a:cubicBezTo>
                <a:cubicBezTo>
                  <a:pt x="16" y="75"/>
                  <a:pt x="16" y="75"/>
                  <a:pt x="16" y="75"/>
                </a:cubicBezTo>
                <a:cubicBezTo>
                  <a:pt x="6" y="75"/>
                  <a:pt x="6" y="75"/>
                  <a:pt x="6" y="75"/>
                </a:cubicBezTo>
                <a:cubicBezTo>
                  <a:pt x="3" y="75"/>
                  <a:pt x="0" y="78"/>
                  <a:pt x="0" y="81"/>
                </a:cubicBezTo>
                <a:cubicBezTo>
                  <a:pt x="0" y="96"/>
                  <a:pt x="0" y="96"/>
                  <a:pt x="0" y="96"/>
                </a:cubicBezTo>
                <a:cubicBezTo>
                  <a:pt x="0" y="99"/>
                  <a:pt x="3" y="102"/>
                  <a:pt x="6" y="102"/>
                </a:cubicBezTo>
                <a:cubicBezTo>
                  <a:pt x="16" y="102"/>
                  <a:pt x="16" y="102"/>
                  <a:pt x="16" y="102"/>
                </a:cubicBezTo>
                <a:cubicBezTo>
                  <a:pt x="16" y="106"/>
                  <a:pt x="16" y="106"/>
                  <a:pt x="16" y="106"/>
                </a:cubicBezTo>
                <a:cubicBezTo>
                  <a:pt x="6" y="106"/>
                  <a:pt x="6" y="106"/>
                  <a:pt x="6" y="106"/>
                </a:cubicBezTo>
                <a:cubicBezTo>
                  <a:pt x="3" y="106"/>
                  <a:pt x="0" y="109"/>
                  <a:pt x="0" y="112"/>
                </a:cubicBezTo>
                <a:cubicBezTo>
                  <a:pt x="0" y="127"/>
                  <a:pt x="0" y="127"/>
                  <a:pt x="0" y="127"/>
                </a:cubicBezTo>
                <a:cubicBezTo>
                  <a:pt x="0" y="130"/>
                  <a:pt x="3" y="133"/>
                  <a:pt x="6" y="133"/>
                </a:cubicBezTo>
                <a:cubicBezTo>
                  <a:pt x="16" y="133"/>
                  <a:pt x="16" y="133"/>
                  <a:pt x="16" y="133"/>
                </a:cubicBezTo>
                <a:cubicBezTo>
                  <a:pt x="16" y="137"/>
                  <a:pt x="16" y="137"/>
                  <a:pt x="16" y="137"/>
                </a:cubicBezTo>
                <a:cubicBezTo>
                  <a:pt x="6" y="137"/>
                  <a:pt x="6" y="137"/>
                  <a:pt x="6" y="137"/>
                </a:cubicBezTo>
                <a:cubicBezTo>
                  <a:pt x="3" y="137"/>
                  <a:pt x="0" y="139"/>
                  <a:pt x="0" y="143"/>
                </a:cubicBezTo>
                <a:cubicBezTo>
                  <a:pt x="0" y="157"/>
                  <a:pt x="0" y="157"/>
                  <a:pt x="0" y="157"/>
                </a:cubicBezTo>
                <a:cubicBezTo>
                  <a:pt x="0" y="160"/>
                  <a:pt x="3" y="163"/>
                  <a:pt x="6" y="163"/>
                </a:cubicBezTo>
                <a:cubicBezTo>
                  <a:pt x="16" y="163"/>
                  <a:pt x="16" y="163"/>
                  <a:pt x="16" y="163"/>
                </a:cubicBezTo>
                <a:cubicBezTo>
                  <a:pt x="16" y="171"/>
                  <a:pt x="16" y="171"/>
                  <a:pt x="16" y="171"/>
                </a:cubicBezTo>
                <a:cubicBezTo>
                  <a:pt x="16" y="175"/>
                  <a:pt x="19" y="177"/>
                  <a:pt x="22" y="177"/>
                </a:cubicBezTo>
                <a:cubicBezTo>
                  <a:pt x="25" y="177"/>
                  <a:pt x="28" y="175"/>
                  <a:pt x="28" y="171"/>
                </a:cubicBezTo>
                <a:cubicBezTo>
                  <a:pt x="28" y="163"/>
                  <a:pt x="28" y="163"/>
                  <a:pt x="28" y="163"/>
                </a:cubicBezTo>
                <a:cubicBezTo>
                  <a:pt x="76" y="163"/>
                  <a:pt x="76" y="163"/>
                  <a:pt x="76" y="163"/>
                </a:cubicBezTo>
                <a:cubicBezTo>
                  <a:pt x="76" y="171"/>
                  <a:pt x="76" y="171"/>
                  <a:pt x="76" y="171"/>
                </a:cubicBezTo>
                <a:cubicBezTo>
                  <a:pt x="76" y="175"/>
                  <a:pt x="79" y="177"/>
                  <a:pt x="82" y="177"/>
                </a:cubicBezTo>
                <a:cubicBezTo>
                  <a:pt x="85" y="177"/>
                  <a:pt x="88" y="175"/>
                  <a:pt x="88" y="171"/>
                </a:cubicBezTo>
                <a:cubicBezTo>
                  <a:pt x="88" y="163"/>
                  <a:pt x="88" y="163"/>
                  <a:pt x="88" y="163"/>
                </a:cubicBezTo>
                <a:cubicBezTo>
                  <a:pt x="98" y="163"/>
                  <a:pt x="98" y="163"/>
                  <a:pt x="98" y="163"/>
                </a:cubicBezTo>
                <a:cubicBezTo>
                  <a:pt x="101" y="163"/>
                  <a:pt x="104" y="160"/>
                  <a:pt x="104" y="157"/>
                </a:cubicBezTo>
                <a:cubicBezTo>
                  <a:pt x="104" y="143"/>
                  <a:pt x="104" y="143"/>
                  <a:pt x="104" y="143"/>
                </a:cubicBezTo>
                <a:cubicBezTo>
                  <a:pt x="104" y="139"/>
                  <a:pt x="101" y="137"/>
                  <a:pt x="98" y="137"/>
                </a:cubicBezTo>
                <a:cubicBezTo>
                  <a:pt x="88" y="137"/>
                  <a:pt x="88" y="137"/>
                  <a:pt x="88" y="137"/>
                </a:cubicBezTo>
                <a:cubicBezTo>
                  <a:pt x="88" y="133"/>
                  <a:pt x="88" y="133"/>
                  <a:pt x="88" y="133"/>
                </a:cubicBezTo>
                <a:cubicBezTo>
                  <a:pt x="98" y="133"/>
                  <a:pt x="98" y="133"/>
                  <a:pt x="98" y="133"/>
                </a:cubicBezTo>
                <a:cubicBezTo>
                  <a:pt x="101" y="133"/>
                  <a:pt x="104" y="130"/>
                  <a:pt x="104" y="127"/>
                </a:cubicBezTo>
                <a:cubicBezTo>
                  <a:pt x="104" y="112"/>
                  <a:pt x="104" y="112"/>
                  <a:pt x="104" y="112"/>
                </a:cubicBezTo>
                <a:cubicBezTo>
                  <a:pt x="104" y="109"/>
                  <a:pt x="101" y="106"/>
                  <a:pt x="98" y="106"/>
                </a:cubicBezTo>
                <a:cubicBezTo>
                  <a:pt x="88" y="106"/>
                  <a:pt x="88" y="106"/>
                  <a:pt x="88" y="106"/>
                </a:cubicBezTo>
                <a:cubicBezTo>
                  <a:pt x="88" y="102"/>
                  <a:pt x="88" y="102"/>
                  <a:pt x="88" y="102"/>
                </a:cubicBezTo>
                <a:cubicBezTo>
                  <a:pt x="98" y="102"/>
                  <a:pt x="98" y="102"/>
                  <a:pt x="98" y="102"/>
                </a:cubicBezTo>
                <a:cubicBezTo>
                  <a:pt x="101" y="102"/>
                  <a:pt x="104" y="99"/>
                  <a:pt x="104" y="96"/>
                </a:cubicBezTo>
                <a:cubicBezTo>
                  <a:pt x="104" y="81"/>
                  <a:pt x="104" y="81"/>
                  <a:pt x="104" y="81"/>
                </a:cubicBezTo>
                <a:cubicBezTo>
                  <a:pt x="104" y="78"/>
                  <a:pt x="101" y="75"/>
                  <a:pt x="98" y="75"/>
                </a:cubicBezTo>
                <a:cubicBezTo>
                  <a:pt x="88" y="75"/>
                  <a:pt x="88" y="75"/>
                  <a:pt x="88" y="75"/>
                </a:cubicBezTo>
                <a:cubicBezTo>
                  <a:pt x="88" y="71"/>
                  <a:pt x="88" y="71"/>
                  <a:pt x="88" y="71"/>
                </a:cubicBezTo>
                <a:cubicBezTo>
                  <a:pt x="98" y="71"/>
                  <a:pt x="98" y="71"/>
                  <a:pt x="98" y="71"/>
                </a:cubicBezTo>
                <a:cubicBezTo>
                  <a:pt x="101" y="71"/>
                  <a:pt x="104" y="68"/>
                  <a:pt x="104" y="65"/>
                </a:cubicBezTo>
                <a:cubicBezTo>
                  <a:pt x="104" y="51"/>
                  <a:pt x="104" y="51"/>
                  <a:pt x="104" y="51"/>
                </a:cubicBezTo>
                <a:cubicBezTo>
                  <a:pt x="104" y="47"/>
                  <a:pt x="101" y="45"/>
                  <a:pt x="98" y="45"/>
                </a:cubicBezTo>
                <a:cubicBezTo>
                  <a:pt x="88" y="45"/>
                  <a:pt x="88" y="45"/>
                  <a:pt x="88" y="45"/>
                </a:cubicBezTo>
                <a:cubicBezTo>
                  <a:pt x="88" y="41"/>
                  <a:pt x="88" y="41"/>
                  <a:pt x="88" y="41"/>
                </a:cubicBezTo>
                <a:lnTo>
                  <a:pt x="98" y="41"/>
                </a:lnTo>
                <a:close/>
                <a:moveTo>
                  <a:pt x="28" y="137"/>
                </a:moveTo>
                <a:cubicBezTo>
                  <a:pt x="28" y="133"/>
                  <a:pt x="28" y="133"/>
                  <a:pt x="28" y="133"/>
                </a:cubicBezTo>
                <a:cubicBezTo>
                  <a:pt x="76" y="133"/>
                  <a:pt x="76" y="133"/>
                  <a:pt x="76" y="133"/>
                </a:cubicBezTo>
                <a:cubicBezTo>
                  <a:pt x="76" y="137"/>
                  <a:pt x="76" y="137"/>
                  <a:pt x="76" y="137"/>
                </a:cubicBezTo>
                <a:lnTo>
                  <a:pt x="28" y="137"/>
                </a:lnTo>
                <a:close/>
                <a:moveTo>
                  <a:pt x="28" y="106"/>
                </a:moveTo>
                <a:cubicBezTo>
                  <a:pt x="28" y="102"/>
                  <a:pt x="28" y="102"/>
                  <a:pt x="28" y="102"/>
                </a:cubicBezTo>
                <a:cubicBezTo>
                  <a:pt x="76" y="102"/>
                  <a:pt x="76" y="102"/>
                  <a:pt x="76" y="102"/>
                </a:cubicBezTo>
                <a:cubicBezTo>
                  <a:pt x="76" y="106"/>
                  <a:pt x="76" y="106"/>
                  <a:pt x="76" y="106"/>
                </a:cubicBezTo>
                <a:lnTo>
                  <a:pt x="28" y="106"/>
                </a:lnTo>
                <a:close/>
                <a:moveTo>
                  <a:pt x="28" y="75"/>
                </a:moveTo>
                <a:cubicBezTo>
                  <a:pt x="28" y="71"/>
                  <a:pt x="28" y="71"/>
                  <a:pt x="28" y="71"/>
                </a:cubicBezTo>
                <a:cubicBezTo>
                  <a:pt x="76" y="71"/>
                  <a:pt x="76" y="71"/>
                  <a:pt x="76" y="71"/>
                </a:cubicBezTo>
                <a:cubicBezTo>
                  <a:pt x="76" y="75"/>
                  <a:pt x="76" y="75"/>
                  <a:pt x="76" y="75"/>
                </a:cubicBezTo>
                <a:lnTo>
                  <a:pt x="28" y="75"/>
                </a:lnTo>
                <a:close/>
                <a:moveTo>
                  <a:pt x="28" y="45"/>
                </a:moveTo>
                <a:cubicBezTo>
                  <a:pt x="28" y="41"/>
                  <a:pt x="28" y="41"/>
                  <a:pt x="28" y="41"/>
                </a:cubicBezTo>
                <a:cubicBezTo>
                  <a:pt x="76" y="41"/>
                  <a:pt x="76" y="41"/>
                  <a:pt x="76" y="41"/>
                </a:cubicBezTo>
                <a:cubicBezTo>
                  <a:pt x="76" y="45"/>
                  <a:pt x="76" y="45"/>
                  <a:pt x="76" y="45"/>
                </a:cubicBezTo>
                <a:lnTo>
                  <a:pt x="28" y="45"/>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0" name="Freeform 121">
            <a:extLst>
              <a:ext uri="{FF2B5EF4-FFF2-40B4-BE49-F238E27FC236}">
                <a16:creationId xmlns:a16="http://schemas.microsoft.com/office/drawing/2014/main" id="{0F5B0D63-E0FE-40BE-817D-83292C708303}"/>
              </a:ext>
            </a:extLst>
          </p:cNvPr>
          <p:cNvSpPr>
            <a:spLocks noEditPoints="1"/>
          </p:cNvSpPr>
          <p:nvPr/>
        </p:nvSpPr>
        <p:spPr bwMode="auto">
          <a:xfrm>
            <a:off x="6924100" y="5265930"/>
            <a:ext cx="514083" cy="253496"/>
          </a:xfrm>
          <a:custGeom>
            <a:avLst/>
            <a:gdLst>
              <a:gd name="T0" fmla="*/ 157 w 163"/>
              <a:gd name="T1" fmla="*/ 21 h 80"/>
              <a:gd name="T2" fmla="*/ 163 w 163"/>
              <a:gd name="T3" fmla="*/ 15 h 80"/>
              <a:gd name="T4" fmla="*/ 157 w 163"/>
              <a:gd name="T5" fmla="*/ 9 h 80"/>
              <a:gd name="T6" fmla="*/ 123 w 163"/>
              <a:gd name="T7" fmla="*/ 9 h 80"/>
              <a:gd name="T8" fmla="*/ 123 w 163"/>
              <a:gd name="T9" fmla="*/ 6 h 80"/>
              <a:gd name="T10" fmla="*/ 117 w 163"/>
              <a:gd name="T11" fmla="*/ 0 h 80"/>
              <a:gd name="T12" fmla="*/ 48 w 163"/>
              <a:gd name="T13" fmla="*/ 0 h 80"/>
              <a:gd name="T14" fmla="*/ 42 w 163"/>
              <a:gd name="T15" fmla="*/ 6 h 80"/>
              <a:gd name="T16" fmla="*/ 42 w 163"/>
              <a:gd name="T17" fmla="*/ 25 h 80"/>
              <a:gd name="T18" fmla="*/ 23 w 163"/>
              <a:gd name="T19" fmla="*/ 25 h 80"/>
              <a:gd name="T20" fmla="*/ 18 w 163"/>
              <a:gd name="T21" fmla="*/ 28 h 80"/>
              <a:gd name="T22" fmla="*/ 1 w 163"/>
              <a:gd name="T23" fmla="*/ 53 h 80"/>
              <a:gd name="T24" fmla="*/ 1 w 163"/>
              <a:gd name="T25" fmla="*/ 59 h 80"/>
              <a:gd name="T26" fmla="*/ 6 w 163"/>
              <a:gd name="T27" fmla="*/ 63 h 80"/>
              <a:gd name="T28" fmla="*/ 7 w 163"/>
              <a:gd name="T29" fmla="*/ 63 h 80"/>
              <a:gd name="T30" fmla="*/ 25 w 163"/>
              <a:gd name="T31" fmla="*/ 80 h 80"/>
              <a:gd name="T32" fmla="*/ 37 w 163"/>
              <a:gd name="T33" fmla="*/ 75 h 80"/>
              <a:gd name="T34" fmla="*/ 49 w 163"/>
              <a:gd name="T35" fmla="*/ 80 h 80"/>
              <a:gd name="T36" fmla="*/ 62 w 163"/>
              <a:gd name="T37" fmla="*/ 75 h 80"/>
              <a:gd name="T38" fmla="*/ 74 w 163"/>
              <a:gd name="T39" fmla="*/ 80 h 80"/>
              <a:gd name="T40" fmla="*/ 86 w 163"/>
              <a:gd name="T41" fmla="*/ 75 h 80"/>
              <a:gd name="T42" fmla="*/ 99 w 163"/>
              <a:gd name="T43" fmla="*/ 80 h 80"/>
              <a:gd name="T44" fmla="*/ 111 w 163"/>
              <a:gd name="T45" fmla="*/ 75 h 80"/>
              <a:gd name="T46" fmla="*/ 123 w 163"/>
              <a:gd name="T47" fmla="*/ 80 h 80"/>
              <a:gd name="T48" fmla="*/ 141 w 163"/>
              <a:gd name="T49" fmla="*/ 62 h 80"/>
              <a:gd name="T50" fmla="*/ 141 w 163"/>
              <a:gd name="T51" fmla="*/ 62 h 80"/>
              <a:gd name="T52" fmla="*/ 143 w 163"/>
              <a:gd name="T53" fmla="*/ 60 h 80"/>
              <a:gd name="T54" fmla="*/ 160 w 163"/>
              <a:gd name="T55" fmla="*/ 34 h 80"/>
              <a:gd name="T56" fmla="*/ 160 w 163"/>
              <a:gd name="T57" fmla="*/ 28 h 80"/>
              <a:gd name="T58" fmla="*/ 155 w 163"/>
              <a:gd name="T59" fmla="*/ 25 h 80"/>
              <a:gd name="T60" fmla="*/ 123 w 163"/>
              <a:gd name="T61" fmla="*/ 25 h 80"/>
              <a:gd name="T62" fmla="*/ 123 w 163"/>
              <a:gd name="T63" fmla="*/ 21 h 80"/>
              <a:gd name="T64" fmla="*/ 157 w 163"/>
              <a:gd name="T65" fmla="*/ 21 h 80"/>
              <a:gd name="T66" fmla="*/ 25 w 163"/>
              <a:gd name="T67" fmla="*/ 68 h 80"/>
              <a:gd name="T68" fmla="*/ 19 w 163"/>
              <a:gd name="T69" fmla="*/ 62 h 80"/>
              <a:gd name="T70" fmla="*/ 25 w 163"/>
              <a:gd name="T71" fmla="*/ 56 h 80"/>
              <a:gd name="T72" fmla="*/ 30 w 163"/>
              <a:gd name="T73" fmla="*/ 62 h 80"/>
              <a:gd name="T74" fmla="*/ 25 w 163"/>
              <a:gd name="T75" fmla="*/ 68 h 80"/>
              <a:gd name="T76" fmla="*/ 49 w 163"/>
              <a:gd name="T77" fmla="*/ 68 h 80"/>
              <a:gd name="T78" fmla="*/ 43 w 163"/>
              <a:gd name="T79" fmla="*/ 62 h 80"/>
              <a:gd name="T80" fmla="*/ 49 w 163"/>
              <a:gd name="T81" fmla="*/ 56 h 80"/>
              <a:gd name="T82" fmla="*/ 55 w 163"/>
              <a:gd name="T83" fmla="*/ 62 h 80"/>
              <a:gd name="T84" fmla="*/ 49 w 163"/>
              <a:gd name="T85" fmla="*/ 68 h 80"/>
              <a:gd name="T86" fmla="*/ 74 w 163"/>
              <a:gd name="T87" fmla="*/ 68 h 80"/>
              <a:gd name="T88" fmla="*/ 68 w 163"/>
              <a:gd name="T89" fmla="*/ 62 h 80"/>
              <a:gd name="T90" fmla="*/ 74 w 163"/>
              <a:gd name="T91" fmla="*/ 56 h 80"/>
              <a:gd name="T92" fmla="*/ 80 w 163"/>
              <a:gd name="T93" fmla="*/ 62 h 80"/>
              <a:gd name="T94" fmla="*/ 74 w 163"/>
              <a:gd name="T95" fmla="*/ 68 h 80"/>
              <a:gd name="T96" fmla="*/ 98 w 163"/>
              <a:gd name="T97" fmla="*/ 68 h 80"/>
              <a:gd name="T98" fmla="*/ 93 w 163"/>
              <a:gd name="T99" fmla="*/ 62 h 80"/>
              <a:gd name="T100" fmla="*/ 98 w 163"/>
              <a:gd name="T101" fmla="*/ 56 h 80"/>
              <a:gd name="T102" fmla="*/ 104 w 163"/>
              <a:gd name="T103" fmla="*/ 62 h 80"/>
              <a:gd name="T104" fmla="*/ 98 w 163"/>
              <a:gd name="T105" fmla="*/ 68 h 80"/>
              <a:gd name="T106" fmla="*/ 123 w 163"/>
              <a:gd name="T107" fmla="*/ 68 h 80"/>
              <a:gd name="T108" fmla="*/ 117 w 163"/>
              <a:gd name="T109" fmla="*/ 62 h 80"/>
              <a:gd name="T110" fmla="*/ 123 w 163"/>
              <a:gd name="T111" fmla="*/ 56 h 80"/>
              <a:gd name="T112" fmla="*/ 129 w 163"/>
              <a:gd name="T113" fmla="*/ 62 h 80"/>
              <a:gd name="T114" fmla="*/ 123 w 163"/>
              <a:gd name="T115"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80">
                <a:moveTo>
                  <a:pt x="157" y="21"/>
                </a:moveTo>
                <a:cubicBezTo>
                  <a:pt x="161" y="21"/>
                  <a:pt x="163" y="19"/>
                  <a:pt x="163" y="15"/>
                </a:cubicBezTo>
                <a:cubicBezTo>
                  <a:pt x="163" y="12"/>
                  <a:pt x="161" y="9"/>
                  <a:pt x="157" y="9"/>
                </a:cubicBezTo>
                <a:cubicBezTo>
                  <a:pt x="123" y="9"/>
                  <a:pt x="123" y="9"/>
                  <a:pt x="123" y="9"/>
                </a:cubicBezTo>
                <a:cubicBezTo>
                  <a:pt x="123" y="6"/>
                  <a:pt x="123" y="6"/>
                  <a:pt x="123" y="6"/>
                </a:cubicBezTo>
                <a:cubicBezTo>
                  <a:pt x="123" y="3"/>
                  <a:pt x="120" y="0"/>
                  <a:pt x="117" y="0"/>
                </a:cubicBezTo>
                <a:cubicBezTo>
                  <a:pt x="48" y="0"/>
                  <a:pt x="48" y="0"/>
                  <a:pt x="48" y="0"/>
                </a:cubicBezTo>
                <a:cubicBezTo>
                  <a:pt x="45" y="0"/>
                  <a:pt x="42" y="3"/>
                  <a:pt x="42" y="6"/>
                </a:cubicBezTo>
                <a:cubicBezTo>
                  <a:pt x="42" y="25"/>
                  <a:pt x="42" y="25"/>
                  <a:pt x="42" y="25"/>
                </a:cubicBezTo>
                <a:cubicBezTo>
                  <a:pt x="23" y="25"/>
                  <a:pt x="23" y="25"/>
                  <a:pt x="23" y="25"/>
                </a:cubicBezTo>
                <a:cubicBezTo>
                  <a:pt x="21" y="25"/>
                  <a:pt x="19" y="26"/>
                  <a:pt x="18" y="28"/>
                </a:cubicBezTo>
                <a:cubicBezTo>
                  <a:pt x="1" y="53"/>
                  <a:pt x="1" y="53"/>
                  <a:pt x="1" y="53"/>
                </a:cubicBezTo>
                <a:cubicBezTo>
                  <a:pt x="0" y="55"/>
                  <a:pt x="0" y="57"/>
                  <a:pt x="1" y="59"/>
                </a:cubicBezTo>
                <a:cubicBezTo>
                  <a:pt x="2" y="61"/>
                  <a:pt x="4" y="63"/>
                  <a:pt x="6" y="63"/>
                </a:cubicBezTo>
                <a:cubicBezTo>
                  <a:pt x="7" y="63"/>
                  <a:pt x="7" y="63"/>
                  <a:pt x="7" y="63"/>
                </a:cubicBezTo>
                <a:cubicBezTo>
                  <a:pt x="7" y="72"/>
                  <a:pt x="15" y="80"/>
                  <a:pt x="25" y="80"/>
                </a:cubicBezTo>
                <a:cubicBezTo>
                  <a:pt x="29" y="80"/>
                  <a:pt x="34" y="78"/>
                  <a:pt x="37" y="75"/>
                </a:cubicBezTo>
                <a:cubicBezTo>
                  <a:pt x="40" y="78"/>
                  <a:pt x="44" y="80"/>
                  <a:pt x="49" y="80"/>
                </a:cubicBezTo>
                <a:cubicBezTo>
                  <a:pt x="54" y="80"/>
                  <a:pt x="58" y="78"/>
                  <a:pt x="62" y="75"/>
                </a:cubicBezTo>
                <a:cubicBezTo>
                  <a:pt x="65" y="78"/>
                  <a:pt x="69" y="80"/>
                  <a:pt x="74" y="80"/>
                </a:cubicBezTo>
                <a:cubicBezTo>
                  <a:pt x="79" y="80"/>
                  <a:pt x="83" y="78"/>
                  <a:pt x="86" y="75"/>
                </a:cubicBezTo>
                <a:cubicBezTo>
                  <a:pt x="89" y="78"/>
                  <a:pt x="94" y="80"/>
                  <a:pt x="99" y="80"/>
                </a:cubicBezTo>
                <a:cubicBezTo>
                  <a:pt x="103" y="80"/>
                  <a:pt x="108" y="78"/>
                  <a:pt x="111" y="75"/>
                </a:cubicBezTo>
                <a:cubicBezTo>
                  <a:pt x="114" y="78"/>
                  <a:pt x="118" y="80"/>
                  <a:pt x="123" y="80"/>
                </a:cubicBezTo>
                <a:cubicBezTo>
                  <a:pt x="133" y="80"/>
                  <a:pt x="141" y="72"/>
                  <a:pt x="141" y="62"/>
                </a:cubicBezTo>
                <a:cubicBezTo>
                  <a:pt x="141" y="62"/>
                  <a:pt x="141" y="62"/>
                  <a:pt x="141" y="62"/>
                </a:cubicBezTo>
                <a:cubicBezTo>
                  <a:pt x="142" y="61"/>
                  <a:pt x="142" y="61"/>
                  <a:pt x="143" y="60"/>
                </a:cubicBezTo>
                <a:cubicBezTo>
                  <a:pt x="160" y="34"/>
                  <a:pt x="160" y="34"/>
                  <a:pt x="160" y="34"/>
                </a:cubicBezTo>
                <a:cubicBezTo>
                  <a:pt x="161" y="32"/>
                  <a:pt x="161" y="30"/>
                  <a:pt x="160" y="28"/>
                </a:cubicBezTo>
                <a:cubicBezTo>
                  <a:pt x="159" y="26"/>
                  <a:pt x="157" y="25"/>
                  <a:pt x="155" y="25"/>
                </a:cubicBezTo>
                <a:cubicBezTo>
                  <a:pt x="123" y="25"/>
                  <a:pt x="123" y="25"/>
                  <a:pt x="123" y="25"/>
                </a:cubicBezTo>
                <a:cubicBezTo>
                  <a:pt x="123" y="21"/>
                  <a:pt x="123" y="21"/>
                  <a:pt x="123" y="21"/>
                </a:cubicBezTo>
                <a:cubicBezTo>
                  <a:pt x="157" y="21"/>
                  <a:pt x="157" y="21"/>
                  <a:pt x="157" y="21"/>
                </a:cubicBezTo>
                <a:close/>
                <a:moveTo>
                  <a:pt x="25" y="68"/>
                </a:moveTo>
                <a:cubicBezTo>
                  <a:pt x="21" y="68"/>
                  <a:pt x="19" y="66"/>
                  <a:pt x="19" y="62"/>
                </a:cubicBezTo>
                <a:cubicBezTo>
                  <a:pt x="19" y="59"/>
                  <a:pt x="21" y="56"/>
                  <a:pt x="25" y="56"/>
                </a:cubicBezTo>
                <a:cubicBezTo>
                  <a:pt x="28" y="56"/>
                  <a:pt x="30" y="59"/>
                  <a:pt x="30" y="62"/>
                </a:cubicBezTo>
                <a:cubicBezTo>
                  <a:pt x="30" y="66"/>
                  <a:pt x="28" y="68"/>
                  <a:pt x="25" y="68"/>
                </a:cubicBezTo>
                <a:close/>
                <a:moveTo>
                  <a:pt x="49" y="68"/>
                </a:moveTo>
                <a:cubicBezTo>
                  <a:pt x="46" y="68"/>
                  <a:pt x="43" y="66"/>
                  <a:pt x="43" y="62"/>
                </a:cubicBezTo>
                <a:cubicBezTo>
                  <a:pt x="43" y="59"/>
                  <a:pt x="46" y="56"/>
                  <a:pt x="49" y="56"/>
                </a:cubicBezTo>
                <a:cubicBezTo>
                  <a:pt x="52" y="56"/>
                  <a:pt x="55" y="59"/>
                  <a:pt x="55" y="62"/>
                </a:cubicBezTo>
                <a:cubicBezTo>
                  <a:pt x="55" y="66"/>
                  <a:pt x="52" y="68"/>
                  <a:pt x="49" y="68"/>
                </a:cubicBezTo>
                <a:close/>
                <a:moveTo>
                  <a:pt x="74" y="68"/>
                </a:moveTo>
                <a:cubicBezTo>
                  <a:pt x="71" y="68"/>
                  <a:pt x="68" y="66"/>
                  <a:pt x="68" y="62"/>
                </a:cubicBezTo>
                <a:cubicBezTo>
                  <a:pt x="68" y="59"/>
                  <a:pt x="71" y="56"/>
                  <a:pt x="74" y="56"/>
                </a:cubicBezTo>
                <a:cubicBezTo>
                  <a:pt x="77" y="56"/>
                  <a:pt x="80" y="59"/>
                  <a:pt x="80" y="62"/>
                </a:cubicBezTo>
                <a:cubicBezTo>
                  <a:pt x="80" y="66"/>
                  <a:pt x="77" y="68"/>
                  <a:pt x="74" y="68"/>
                </a:cubicBezTo>
                <a:close/>
                <a:moveTo>
                  <a:pt x="98" y="68"/>
                </a:moveTo>
                <a:cubicBezTo>
                  <a:pt x="95" y="68"/>
                  <a:pt x="93" y="66"/>
                  <a:pt x="93" y="62"/>
                </a:cubicBezTo>
                <a:cubicBezTo>
                  <a:pt x="93" y="59"/>
                  <a:pt x="95" y="56"/>
                  <a:pt x="98" y="56"/>
                </a:cubicBezTo>
                <a:cubicBezTo>
                  <a:pt x="102" y="56"/>
                  <a:pt x="104" y="59"/>
                  <a:pt x="104" y="62"/>
                </a:cubicBezTo>
                <a:cubicBezTo>
                  <a:pt x="104" y="66"/>
                  <a:pt x="102" y="68"/>
                  <a:pt x="98" y="68"/>
                </a:cubicBezTo>
                <a:close/>
                <a:moveTo>
                  <a:pt x="123" y="68"/>
                </a:moveTo>
                <a:cubicBezTo>
                  <a:pt x="120" y="68"/>
                  <a:pt x="117" y="66"/>
                  <a:pt x="117" y="62"/>
                </a:cubicBezTo>
                <a:cubicBezTo>
                  <a:pt x="117" y="59"/>
                  <a:pt x="120" y="56"/>
                  <a:pt x="123" y="56"/>
                </a:cubicBezTo>
                <a:cubicBezTo>
                  <a:pt x="126" y="56"/>
                  <a:pt x="129" y="59"/>
                  <a:pt x="129" y="62"/>
                </a:cubicBezTo>
                <a:cubicBezTo>
                  <a:pt x="129" y="66"/>
                  <a:pt x="126" y="68"/>
                  <a:pt x="123" y="68"/>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1" name="Freeform 122">
            <a:extLst>
              <a:ext uri="{FF2B5EF4-FFF2-40B4-BE49-F238E27FC236}">
                <a16:creationId xmlns:a16="http://schemas.microsoft.com/office/drawing/2014/main" id="{27205252-C1EC-44A3-B7D7-70B318086208}"/>
              </a:ext>
            </a:extLst>
          </p:cNvPr>
          <p:cNvSpPr>
            <a:spLocks noEditPoints="1"/>
          </p:cNvSpPr>
          <p:nvPr/>
        </p:nvSpPr>
        <p:spPr bwMode="auto">
          <a:xfrm>
            <a:off x="10219260" y="2754088"/>
            <a:ext cx="407721" cy="462675"/>
          </a:xfrm>
          <a:custGeom>
            <a:avLst/>
            <a:gdLst>
              <a:gd name="T0" fmla="*/ 124 w 129"/>
              <a:gd name="T1" fmla="*/ 73 h 147"/>
              <a:gd name="T2" fmla="*/ 110 w 129"/>
              <a:gd name="T3" fmla="*/ 65 h 147"/>
              <a:gd name="T4" fmla="*/ 110 w 129"/>
              <a:gd name="T5" fmla="*/ 30 h 147"/>
              <a:gd name="T6" fmla="*/ 102 w 129"/>
              <a:gd name="T7" fmla="*/ 23 h 147"/>
              <a:gd name="T8" fmla="*/ 94 w 129"/>
              <a:gd name="T9" fmla="*/ 23 h 147"/>
              <a:gd name="T10" fmla="*/ 94 w 129"/>
              <a:gd name="T11" fmla="*/ 8 h 147"/>
              <a:gd name="T12" fmla="*/ 86 w 129"/>
              <a:gd name="T13" fmla="*/ 0 h 147"/>
              <a:gd name="T14" fmla="*/ 42 w 129"/>
              <a:gd name="T15" fmla="*/ 0 h 147"/>
              <a:gd name="T16" fmla="*/ 35 w 129"/>
              <a:gd name="T17" fmla="*/ 8 h 147"/>
              <a:gd name="T18" fmla="*/ 35 w 129"/>
              <a:gd name="T19" fmla="*/ 23 h 147"/>
              <a:gd name="T20" fmla="*/ 26 w 129"/>
              <a:gd name="T21" fmla="*/ 23 h 147"/>
              <a:gd name="T22" fmla="*/ 18 w 129"/>
              <a:gd name="T23" fmla="*/ 30 h 147"/>
              <a:gd name="T24" fmla="*/ 18 w 129"/>
              <a:gd name="T25" fmla="*/ 65 h 147"/>
              <a:gd name="T26" fmla="*/ 4 w 129"/>
              <a:gd name="T27" fmla="*/ 73 h 147"/>
              <a:gd name="T28" fmla="*/ 1 w 129"/>
              <a:gd name="T29" fmla="*/ 82 h 147"/>
              <a:gd name="T30" fmla="*/ 16 w 129"/>
              <a:gd name="T31" fmla="*/ 132 h 147"/>
              <a:gd name="T32" fmla="*/ 16 w 129"/>
              <a:gd name="T33" fmla="*/ 132 h 147"/>
              <a:gd name="T34" fmla="*/ 8 w 129"/>
              <a:gd name="T35" fmla="*/ 139 h 147"/>
              <a:gd name="T36" fmla="*/ 16 w 129"/>
              <a:gd name="T37" fmla="*/ 147 h 147"/>
              <a:gd name="T38" fmla="*/ 40 w 129"/>
              <a:gd name="T39" fmla="*/ 137 h 147"/>
              <a:gd name="T40" fmla="*/ 64 w 129"/>
              <a:gd name="T41" fmla="*/ 147 h 147"/>
              <a:gd name="T42" fmla="*/ 88 w 129"/>
              <a:gd name="T43" fmla="*/ 137 h 147"/>
              <a:gd name="T44" fmla="*/ 113 w 129"/>
              <a:gd name="T45" fmla="*/ 147 h 147"/>
              <a:gd name="T46" fmla="*/ 120 w 129"/>
              <a:gd name="T47" fmla="*/ 139 h 147"/>
              <a:gd name="T48" fmla="*/ 113 w 129"/>
              <a:gd name="T49" fmla="*/ 132 h 147"/>
              <a:gd name="T50" fmla="*/ 112 w 129"/>
              <a:gd name="T51" fmla="*/ 132 h 147"/>
              <a:gd name="T52" fmla="*/ 128 w 129"/>
              <a:gd name="T53" fmla="*/ 82 h 147"/>
              <a:gd name="T54" fmla="*/ 124 w 129"/>
              <a:gd name="T55" fmla="*/ 73 h 147"/>
              <a:gd name="T56" fmla="*/ 50 w 129"/>
              <a:gd name="T57" fmla="*/ 16 h 147"/>
              <a:gd name="T58" fmla="*/ 79 w 129"/>
              <a:gd name="T59" fmla="*/ 16 h 147"/>
              <a:gd name="T60" fmla="*/ 79 w 129"/>
              <a:gd name="T61" fmla="*/ 23 h 147"/>
              <a:gd name="T62" fmla="*/ 50 w 129"/>
              <a:gd name="T63" fmla="*/ 23 h 147"/>
              <a:gd name="T64" fmla="*/ 50 w 129"/>
              <a:gd name="T65" fmla="*/ 16 h 147"/>
              <a:gd name="T66" fmla="*/ 33 w 129"/>
              <a:gd name="T67" fmla="*/ 38 h 147"/>
              <a:gd name="T68" fmla="*/ 95 w 129"/>
              <a:gd name="T69" fmla="*/ 38 h 147"/>
              <a:gd name="T70" fmla="*/ 95 w 129"/>
              <a:gd name="T71" fmla="*/ 57 h 147"/>
              <a:gd name="T72" fmla="*/ 68 w 129"/>
              <a:gd name="T73" fmla="*/ 43 h 147"/>
              <a:gd name="T74" fmla="*/ 61 w 129"/>
              <a:gd name="T75" fmla="*/ 43 h 147"/>
              <a:gd name="T76" fmla="*/ 33 w 129"/>
              <a:gd name="T77" fmla="*/ 57 h 147"/>
              <a:gd name="T78" fmla="*/ 33 w 129"/>
              <a:gd name="T79" fmla="*/ 3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147">
                <a:moveTo>
                  <a:pt x="124" y="73"/>
                </a:moveTo>
                <a:cubicBezTo>
                  <a:pt x="110" y="65"/>
                  <a:pt x="110" y="65"/>
                  <a:pt x="110" y="65"/>
                </a:cubicBezTo>
                <a:cubicBezTo>
                  <a:pt x="110" y="30"/>
                  <a:pt x="110" y="30"/>
                  <a:pt x="110" y="30"/>
                </a:cubicBezTo>
                <a:cubicBezTo>
                  <a:pt x="110" y="26"/>
                  <a:pt x="106" y="23"/>
                  <a:pt x="102" y="23"/>
                </a:cubicBezTo>
                <a:cubicBezTo>
                  <a:pt x="94" y="23"/>
                  <a:pt x="94" y="23"/>
                  <a:pt x="94" y="23"/>
                </a:cubicBezTo>
                <a:cubicBezTo>
                  <a:pt x="94" y="8"/>
                  <a:pt x="94" y="8"/>
                  <a:pt x="94" y="8"/>
                </a:cubicBezTo>
                <a:cubicBezTo>
                  <a:pt x="94" y="4"/>
                  <a:pt x="90" y="0"/>
                  <a:pt x="86" y="0"/>
                </a:cubicBezTo>
                <a:cubicBezTo>
                  <a:pt x="42" y="0"/>
                  <a:pt x="42" y="0"/>
                  <a:pt x="42" y="0"/>
                </a:cubicBezTo>
                <a:cubicBezTo>
                  <a:pt x="38" y="0"/>
                  <a:pt x="35" y="4"/>
                  <a:pt x="35" y="8"/>
                </a:cubicBezTo>
                <a:cubicBezTo>
                  <a:pt x="35" y="23"/>
                  <a:pt x="35" y="23"/>
                  <a:pt x="35" y="23"/>
                </a:cubicBezTo>
                <a:cubicBezTo>
                  <a:pt x="26" y="23"/>
                  <a:pt x="26" y="23"/>
                  <a:pt x="26" y="23"/>
                </a:cubicBezTo>
                <a:cubicBezTo>
                  <a:pt x="22" y="23"/>
                  <a:pt x="18" y="26"/>
                  <a:pt x="18" y="30"/>
                </a:cubicBezTo>
                <a:cubicBezTo>
                  <a:pt x="18" y="65"/>
                  <a:pt x="18" y="65"/>
                  <a:pt x="18" y="65"/>
                </a:cubicBezTo>
                <a:cubicBezTo>
                  <a:pt x="4" y="73"/>
                  <a:pt x="4" y="73"/>
                  <a:pt x="4" y="73"/>
                </a:cubicBezTo>
                <a:cubicBezTo>
                  <a:pt x="1" y="74"/>
                  <a:pt x="0" y="78"/>
                  <a:pt x="1" y="82"/>
                </a:cubicBezTo>
                <a:cubicBezTo>
                  <a:pt x="16" y="132"/>
                  <a:pt x="16" y="132"/>
                  <a:pt x="16" y="132"/>
                </a:cubicBezTo>
                <a:cubicBezTo>
                  <a:pt x="16" y="132"/>
                  <a:pt x="16" y="132"/>
                  <a:pt x="16" y="132"/>
                </a:cubicBezTo>
                <a:cubicBezTo>
                  <a:pt x="12" y="132"/>
                  <a:pt x="8" y="135"/>
                  <a:pt x="8" y="139"/>
                </a:cubicBezTo>
                <a:cubicBezTo>
                  <a:pt x="8" y="144"/>
                  <a:pt x="12" y="147"/>
                  <a:pt x="16" y="147"/>
                </a:cubicBezTo>
                <a:cubicBezTo>
                  <a:pt x="24" y="147"/>
                  <a:pt x="33" y="144"/>
                  <a:pt x="40" y="137"/>
                </a:cubicBezTo>
                <a:cubicBezTo>
                  <a:pt x="47" y="144"/>
                  <a:pt x="55" y="147"/>
                  <a:pt x="64" y="147"/>
                </a:cubicBezTo>
                <a:cubicBezTo>
                  <a:pt x="73" y="147"/>
                  <a:pt x="81" y="144"/>
                  <a:pt x="88" y="137"/>
                </a:cubicBezTo>
                <a:cubicBezTo>
                  <a:pt x="95" y="144"/>
                  <a:pt x="104" y="147"/>
                  <a:pt x="113" y="147"/>
                </a:cubicBezTo>
                <a:cubicBezTo>
                  <a:pt x="117" y="147"/>
                  <a:pt x="120" y="144"/>
                  <a:pt x="120" y="139"/>
                </a:cubicBezTo>
                <a:cubicBezTo>
                  <a:pt x="120" y="135"/>
                  <a:pt x="117" y="132"/>
                  <a:pt x="113" y="132"/>
                </a:cubicBezTo>
                <a:cubicBezTo>
                  <a:pt x="113" y="132"/>
                  <a:pt x="112" y="132"/>
                  <a:pt x="112" y="132"/>
                </a:cubicBezTo>
                <a:cubicBezTo>
                  <a:pt x="128" y="82"/>
                  <a:pt x="128" y="82"/>
                  <a:pt x="128" y="82"/>
                </a:cubicBezTo>
                <a:cubicBezTo>
                  <a:pt x="129" y="78"/>
                  <a:pt x="127" y="74"/>
                  <a:pt x="124" y="73"/>
                </a:cubicBezTo>
                <a:close/>
                <a:moveTo>
                  <a:pt x="50" y="16"/>
                </a:moveTo>
                <a:cubicBezTo>
                  <a:pt x="79" y="16"/>
                  <a:pt x="79" y="16"/>
                  <a:pt x="79" y="16"/>
                </a:cubicBezTo>
                <a:cubicBezTo>
                  <a:pt x="79" y="23"/>
                  <a:pt x="79" y="23"/>
                  <a:pt x="79" y="23"/>
                </a:cubicBezTo>
                <a:cubicBezTo>
                  <a:pt x="50" y="23"/>
                  <a:pt x="50" y="23"/>
                  <a:pt x="50" y="23"/>
                </a:cubicBezTo>
                <a:cubicBezTo>
                  <a:pt x="50" y="16"/>
                  <a:pt x="50" y="16"/>
                  <a:pt x="50" y="16"/>
                </a:cubicBezTo>
                <a:close/>
                <a:moveTo>
                  <a:pt x="33" y="38"/>
                </a:moveTo>
                <a:cubicBezTo>
                  <a:pt x="95" y="38"/>
                  <a:pt x="95" y="38"/>
                  <a:pt x="95" y="38"/>
                </a:cubicBezTo>
                <a:cubicBezTo>
                  <a:pt x="95" y="57"/>
                  <a:pt x="95" y="57"/>
                  <a:pt x="95" y="57"/>
                </a:cubicBezTo>
                <a:cubicBezTo>
                  <a:pt x="68" y="43"/>
                  <a:pt x="68" y="43"/>
                  <a:pt x="68" y="43"/>
                </a:cubicBezTo>
                <a:cubicBezTo>
                  <a:pt x="65" y="42"/>
                  <a:pt x="63" y="42"/>
                  <a:pt x="61" y="43"/>
                </a:cubicBezTo>
                <a:cubicBezTo>
                  <a:pt x="33" y="57"/>
                  <a:pt x="33" y="57"/>
                  <a:pt x="33" y="57"/>
                </a:cubicBezTo>
                <a:cubicBezTo>
                  <a:pt x="33" y="38"/>
                  <a:pt x="33" y="38"/>
                  <a:pt x="33" y="38"/>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2" name="Freeform 123">
            <a:extLst>
              <a:ext uri="{FF2B5EF4-FFF2-40B4-BE49-F238E27FC236}">
                <a16:creationId xmlns:a16="http://schemas.microsoft.com/office/drawing/2014/main" id="{F79D37FA-6EDD-4FB8-8755-4C98343D6F12}"/>
              </a:ext>
            </a:extLst>
          </p:cNvPr>
          <p:cNvSpPr>
            <a:spLocks noEditPoints="1"/>
          </p:cNvSpPr>
          <p:nvPr/>
        </p:nvSpPr>
        <p:spPr bwMode="auto">
          <a:xfrm>
            <a:off x="11063571" y="2797519"/>
            <a:ext cx="416585" cy="359858"/>
          </a:xfrm>
          <a:custGeom>
            <a:avLst/>
            <a:gdLst>
              <a:gd name="T0" fmla="*/ 126 w 132"/>
              <a:gd name="T1" fmla="*/ 49 h 114"/>
              <a:gd name="T2" fmla="*/ 126 w 132"/>
              <a:gd name="T3" fmla="*/ 49 h 114"/>
              <a:gd name="T4" fmla="*/ 112 w 132"/>
              <a:gd name="T5" fmla="*/ 18 h 114"/>
              <a:gd name="T6" fmla="*/ 107 w 132"/>
              <a:gd name="T7" fmla="*/ 15 h 114"/>
              <a:gd name="T8" fmla="*/ 91 w 132"/>
              <a:gd name="T9" fmla="*/ 15 h 114"/>
              <a:gd name="T10" fmla="*/ 91 w 132"/>
              <a:gd name="T11" fmla="*/ 6 h 114"/>
              <a:gd name="T12" fmla="*/ 85 w 132"/>
              <a:gd name="T13" fmla="*/ 0 h 114"/>
              <a:gd name="T14" fmla="*/ 48 w 132"/>
              <a:gd name="T15" fmla="*/ 0 h 114"/>
              <a:gd name="T16" fmla="*/ 42 w 132"/>
              <a:gd name="T17" fmla="*/ 6 h 114"/>
              <a:gd name="T18" fmla="*/ 42 w 132"/>
              <a:gd name="T19" fmla="*/ 15 h 114"/>
              <a:gd name="T20" fmla="*/ 26 w 132"/>
              <a:gd name="T21" fmla="*/ 15 h 114"/>
              <a:gd name="T22" fmla="*/ 20 w 132"/>
              <a:gd name="T23" fmla="*/ 18 h 114"/>
              <a:gd name="T24" fmla="*/ 7 w 132"/>
              <a:gd name="T25" fmla="*/ 49 h 114"/>
              <a:gd name="T26" fmla="*/ 6 w 132"/>
              <a:gd name="T27" fmla="*/ 49 h 114"/>
              <a:gd name="T28" fmla="*/ 0 w 132"/>
              <a:gd name="T29" fmla="*/ 55 h 114"/>
              <a:gd name="T30" fmla="*/ 0 w 132"/>
              <a:gd name="T31" fmla="*/ 65 h 114"/>
              <a:gd name="T32" fmla="*/ 0 w 132"/>
              <a:gd name="T33" fmla="*/ 91 h 114"/>
              <a:gd name="T34" fmla="*/ 6 w 132"/>
              <a:gd name="T35" fmla="*/ 97 h 114"/>
              <a:gd name="T36" fmla="*/ 9 w 132"/>
              <a:gd name="T37" fmla="*/ 97 h 114"/>
              <a:gd name="T38" fmla="*/ 9 w 132"/>
              <a:gd name="T39" fmla="*/ 108 h 114"/>
              <a:gd name="T40" fmla="*/ 14 w 132"/>
              <a:gd name="T41" fmla="*/ 114 h 114"/>
              <a:gd name="T42" fmla="*/ 29 w 132"/>
              <a:gd name="T43" fmla="*/ 114 h 114"/>
              <a:gd name="T44" fmla="*/ 34 w 132"/>
              <a:gd name="T45" fmla="*/ 108 h 114"/>
              <a:gd name="T46" fmla="*/ 34 w 132"/>
              <a:gd name="T47" fmla="*/ 97 h 114"/>
              <a:gd name="T48" fmla="*/ 98 w 132"/>
              <a:gd name="T49" fmla="*/ 97 h 114"/>
              <a:gd name="T50" fmla="*/ 98 w 132"/>
              <a:gd name="T51" fmla="*/ 108 h 114"/>
              <a:gd name="T52" fmla="*/ 104 w 132"/>
              <a:gd name="T53" fmla="*/ 114 h 114"/>
              <a:gd name="T54" fmla="*/ 118 w 132"/>
              <a:gd name="T55" fmla="*/ 114 h 114"/>
              <a:gd name="T56" fmla="*/ 124 w 132"/>
              <a:gd name="T57" fmla="*/ 108 h 114"/>
              <a:gd name="T58" fmla="*/ 124 w 132"/>
              <a:gd name="T59" fmla="*/ 97 h 114"/>
              <a:gd name="T60" fmla="*/ 126 w 132"/>
              <a:gd name="T61" fmla="*/ 97 h 114"/>
              <a:gd name="T62" fmla="*/ 132 w 132"/>
              <a:gd name="T63" fmla="*/ 91 h 114"/>
              <a:gd name="T64" fmla="*/ 132 w 132"/>
              <a:gd name="T65" fmla="*/ 65 h 114"/>
              <a:gd name="T66" fmla="*/ 132 w 132"/>
              <a:gd name="T67" fmla="*/ 55 h 114"/>
              <a:gd name="T68" fmla="*/ 126 w 132"/>
              <a:gd name="T69" fmla="*/ 49 h 114"/>
              <a:gd name="T70" fmla="*/ 29 w 132"/>
              <a:gd name="T71" fmla="*/ 27 h 114"/>
              <a:gd name="T72" fmla="*/ 103 w 132"/>
              <a:gd name="T73" fmla="*/ 27 h 114"/>
              <a:gd name="T74" fmla="*/ 113 w 132"/>
              <a:gd name="T75" fmla="*/ 49 h 114"/>
              <a:gd name="T76" fmla="*/ 20 w 132"/>
              <a:gd name="T77" fmla="*/ 49 h 114"/>
              <a:gd name="T78" fmla="*/ 29 w 132"/>
              <a:gd name="T79" fmla="*/ 27 h 114"/>
              <a:gd name="T80" fmla="*/ 26 w 132"/>
              <a:gd name="T81" fmla="*/ 85 h 114"/>
              <a:gd name="T82" fmla="*/ 14 w 132"/>
              <a:gd name="T83" fmla="*/ 73 h 114"/>
              <a:gd name="T84" fmla="*/ 26 w 132"/>
              <a:gd name="T85" fmla="*/ 62 h 114"/>
              <a:gd name="T86" fmla="*/ 37 w 132"/>
              <a:gd name="T87" fmla="*/ 73 h 114"/>
              <a:gd name="T88" fmla="*/ 26 w 132"/>
              <a:gd name="T89" fmla="*/ 85 h 114"/>
              <a:gd name="T90" fmla="*/ 106 w 132"/>
              <a:gd name="T91" fmla="*/ 85 h 114"/>
              <a:gd name="T92" fmla="*/ 95 w 132"/>
              <a:gd name="T93" fmla="*/ 73 h 114"/>
              <a:gd name="T94" fmla="*/ 106 w 132"/>
              <a:gd name="T95" fmla="*/ 62 h 114"/>
              <a:gd name="T96" fmla="*/ 118 w 132"/>
              <a:gd name="T97" fmla="*/ 73 h 114"/>
              <a:gd name="T98" fmla="*/ 106 w 132"/>
              <a:gd name="T99"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2" h="114">
                <a:moveTo>
                  <a:pt x="126" y="49"/>
                </a:moveTo>
                <a:cubicBezTo>
                  <a:pt x="126" y="49"/>
                  <a:pt x="126" y="49"/>
                  <a:pt x="126" y="49"/>
                </a:cubicBezTo>
                <a:cubicBezTo>
                  <a:pt x="112" y="18"/>
                  <a:pt x="112" y="18"/>
                  <a:pt x="112" y="18"/>
                </a:cubicBezTo>
                <a:cubicBezTo>
                  <a:pt x="111" y="16"/>
                  <a:pt x="109" y="15"/>
                  <a:pt x="107" y="15"/>
                </a:cubicBezTo>
                <a:cubicBezTo>
                  <a:pt x="91" y="15"/>
                  <a:pt x="91" y="15"/>
                  <a:pt x="91" y="15"/>
                </a:cubicBezTo>
                <a:cubicBezTo>
                  <a:pt x="91" y="6"/>
                  <a:pt x="91" y="6"/>
                  <a:pt x="91" y="6"/>
                </a:cubicBezTo>
                <a:cubicBezTo>
                  <a:pt x="91" y="3"/>
                  <a:pt x="88" y="0"/>
                  <a:pt x="85" y="0"/>
                </a:cubicBezTo>
                <a:cubicBezTo>
                  <a:pt x="48" y="0"/>
                  <a:pt x="48" y="0"/>
                  <a:pt x="48" y="0"/>
                </a:cubicBezTo>
                <a:cubicBezTo>
                  <a:pt x="44" y="0"/>
                  <a:pt x="42" y="3"/>
                  <a:pt x="42" y="6"/>
                </a:cubicBezTo>
                <a:cubicBezTo>
                  <a:pt x="42" y="15"/>
                  <a:pt x="42" y="15"/>
                  <a:pt x="42" y="15"/>
                </a:cubicBezTo>
                <a:cubicBezTo>
                  <a:pt x="26" y="15"/>
                  <a:pt x="26" y="15"/>
                  <a:pt x="26" y="15"/>
                </a:cubicBezTo>
                <a:cubicBezTo>
                  <a:pt x="23" y="15"/>
                  <a:pt x="21" y="16"/>
                  <a:pt x="20" y="18"/>
                </a:cubicBezTo>
                <a:cubicBezTo>
                  <a:pt x="7" y="49"/>
                  <a:pt x="7" y="49"/>
                  <a:pt x="7" y="49"/>
                </a:cubicBezTo>
                <a:cubicBezTo>
                  <a:pt x="6" y="49"/>
                  <a:pt x="6" y="49"/>
                  <a:pt x="6" y="49"/>
                </a:cubicBezTo>
                <a:cubicBezTo>
                  <a:pt x="3" y="49"/>
                  <a:pt x="0" y="52"/>
                  <a:pt x="0" y="55"/>
                </a:cubicBezTo>
                <a:cubicBezTo>
                  <a:pt x="0" y="65"/>
                  <a:pt x="0" y="65"/>
                  <a:pt x="0" y="65"/>
                </a:cubicBezTo>
                <a:cubicBezTo>
                  <a:pt x="0" y="91"/>
                  <a:pt x="0" y="91"/>
                  <a:pt x="0" y="91"/>
                </a:cubicBezTo>
                <a:cubicBezTo>
                  <a:pt x="0" y="94"/>
                  <a:pt x="3" y="97"/>
                  <a:pt x="6" y="97"/>
                </a:cubicBezTo>
                <a:cubicBezTo>
                  <a:pt x="9" y="97"/>
                  <a:pt x="9" y="97"/>
                  <a:pt x="9" y="97"/>
                </a:cubicBezTo>
                <a:cubicBezTo>
                  <a:pt x="9" y="108"/>
                  <a:pt x="9" y="108"/>
                  <a:pt x="9" y="108"/>
                </a:cubicBezTo>
                <a:cubicBezTo>
                  <a:pt x="9" y="111"/>
                  <a:pt x="11" y="114"/>
                  <a:pt x="14" y="114"/>
                </a:cubicBezTo>
                <a:cubicBezTo>
                  <a:pt x="29" y="114"/>
                  <a:pt x="29" y="114"/>
                  <a:pt x="29" y="114"/>
                </a:cubicBezTo>
                <a:cubicBezTo>
                  <a:pt x="32" y="114"/>
                  <a:pt x="34" y="111"/>
                  <a:pt x="34" y="108"/>
                </a:cubicBezTo>
                <a:cubicBezTo>
                  <a:pt x="34" y="97"/>
                  <a:pt x="34" y="97"/>
                  <a:pt x="34" y="97"/>
                </a:cubicBezTo>
                <a:cubicBezTo>
                  <a:pt x="98" y="97"/>
                  <a:pt x="98" y="97"/>
                  <a:pt x="98" y="97"/>
                </a:cubicBezTo>
                <a:cubicBezTo>
                  <a:pt x="98" y="108"/>
                  <a:pt x="98" y="108"/>
                  <a:pt x="98" y="108"/>
                </a:cubicBezTo>
                <a:cubicBezTo>
                  <a:pt x="98" y="111"/>
                  <a:pt x="101" y="114"/>
                  <a:pt x="104" y="114"/>
                </a:cubicBezTo>
                <a:cubicBezTo>
                  <a:pt x="118" y="114"/>
                  <a:pt x="118" y="114"/>
                  <a:pt x="118" y="114"/>
                </a:cubicBezTo>
                <a:cubicBezTo>
                  <a:pt x="121" y="114"/>
                  <a:pt x="124" y="111"/>
                  <a:pt x="124" y="108"/>
                </a:cubicBezTo>
                <a:cubicBezTo>
                  <a:pt x="124" y="97"/>
                  <a:pt x="124" y="97"/>
                  <a:pt x="124" y="97"/>
                </a:cubicBezTo>
                <a:cubicBezTo>
                  <a:pt x="126" y="97"/>
                  <a:pt x="126" y="97"/>
                  <a:pt x="126" y="97"/>
                </a:cubicBezTo>
                <a:cubicBezTo>
                  <a:pt x="129" y="97"/>
                  <a:pt x="132" y="94"/>
                  <a:pt x="132" y="91"/>
                </a:cubicBezTo>
                <a:cubicBezTo>
                  <a:pt x="132" y="65"/>
                  <a:pt x="132" y="65"/>
                  <a:pt x="132" y="65"/>
                </a:cubicBezTo>
                <a:cubicBezTo>
                  <a:pt x="132" y="55"/>
                  <a:pt x="132" y="55"/>
                  <a:pt x="132" y="55"/>
                </a:cubicBezTo>
                <a:cubicBezTo>
                  <a:pt x="132" y="52"/>
                  <a:pt x="129" y="49"/>
                  <a:pt x="126" y="49"/>
                </a:cubicBezTo>
                <a:close/>
                <a:moveTo>
                  <a:pt x="29" y="27"/>
                </a:moveTo>
                <a:cubicBezTo>
                  <a:pt x="103" y="27"/>
                  <a:pt x="103" y="27"/>
                  <a:pt x="103" y="27"/>
                </a:cubicBezTo>
                <a:cubicBezTo>
                  <a:pt x="113" y="49"/>
                  <a:pt x="113" y="49"/>
                  <a:pt x="113" y="49"/>
                </a:cubicBezTo>
                <a:cubicBezTo>
                  <a:pt x="20" y="49"/>
                  <a:pt x="20" y="49"/>
                  <a:pt x="20" y="49"/>
                </a:cubicBezTo>
                <a:lnTo>
                  <a:pt x="29" y="27"/>
                </a:lnTo>
                <a:close/>
                <a:moveTo>
                  <a:pt x="26" y="85"/>
                </a:moveTo>
                <a:cubicBezTo>
                  <a:pt x="20" y="85"/>
                  <a:pt x="14" y="80"/>
                  <a:pt x="14" y="73"/>
                </a:cubicBezTo>
                <a:cubicBezTo>
                  <a:pt x="14" y="67"/>
                  <a:pt x="20" y="62"/>
                  <a:pt x="26" y="62"/>
                </a:cubicBezTo>
                <a:cubicBezTo>
                  <a:pt x="32" y="62"/>
                  <a:pt x="37" y="67"/>
                  <a:pt x="37" y="73"/>
                </a:cubicBezTo>
                <a:cubicBezTo>
                  <a:pt x="37" y="80"/>
                  <a:pt x="32" y="85"/>
                  <a:pt x="26" y="85"/>
                </a:cubicBezTo>
                <a:close/>
                <a:moveTo>
                  <a:pt x="106" y="85"/>
                </a:moveTo>
                <a:cubicBezTo>
                  <a:pt x="100" y="85"/>
                  <a:pt x="95" y="80"/>
                  <a:pt x="95" y="73"/>
                </a:cubicBezTo>
                <a:cubicBezTo>
                  <a:pt x="95" y="67"/>
                  <a:pt x="100" y="62"/>
                  <a:pt x="106" y="62"/>
                </a:cubicBezTo>
                <a:cubicBezTo>
                  <a:pt x="113" y="62"/>
                  <a:pt x="118" y="67"/>
                  <a:pt x="118" y="73"/>
                </a:cubicBezTo>
                <a:cubicBezTo>
                  <a:pt x="118" y="80"/>
                  <a:pt x="113" y="85"/>
                  <a:pt x="106" y="85"/>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3" name="Freeform 124">
            <a:extLst>
              <a:ext uri="{FF2B5EF4-FFF2-40B4-BE49-F238E27FC236}">
                <a16:creationId xmlns:a16="http://schemas.microsoft.com/office/drawing/2014/main" id="{2E646775-266E-433B-B3EE-559CFE675F23}"/>
              </a:ext>
            </a:extLst>
          </p:cNvPr>
          <p:cNvSpPr>
            <a:spLocks noEditPoints="1"/>
          </p:cNvSpPr>
          <p:nvPr/>
        </p:nvSpPr>
        <p:spPr bwMode="auto">
          <a:xfrm>
            <a:off x="7043370" y="3646560"/>
            <a:ext cx="466221" cy="272996"/>
          </a:xfrm>
          <a:custGeom>
            <a:avLst/>
            <a:gdLst>
              <a:gd name="T0" fmla="*/ 131 w 148"/>
              <a:gd name="T1" fmla="*/ 33 h 87"/>
              <a:gd name="T2" fmla="*/ 121 w 148"/>
              <a:gd name="T3" fmla="*/ 4 h 87"/>
              <a:gd name="T4" fmla="*/ 115 w 148"/>
              <a:gd name="T5" fmla="*/ 0 h 87"/>
              <a:gd name="T6" fmla="*/ 6 w 148"/>
              <a:gd name="T7" fmla="*/ 0 h 87"/>
              <a:gd name="T8" fmla="*/ 0 w 148"/>
              <a:gd name="T9" fmla="*/ 6 h 87"/>
              <a:gd name="T10" fmla="*/ 0 w 148"/>
              <a:gd name="T11" fmla="*/ 38 h 87"/>
              <a:gd name="T12" fmla="*/ 0 w 148"/>
              <a:gd name="T13" fmla="*/ 66 h 87"/>
              <a:gd name="T14" fmla="*/ 6 w 148"/>
              <a:gd name="T15" fmla="*/ 72 h 87"/>
              <a:gd name="T16" fmla="*/ 12 w 148"/>
              <a:gd name="T17" fmla="*/ 72 h 87"/>
              <a:gd name="T18" fmla="*/ 30 w 148"/>
              <a:gd name="T19" fmla="*/ 87 h 87"/>
              <a:gd name="T20" fmla="*/ 49 w 148"/>
              <a:gd name="T21" fmla="*/ 72 h 87"/>
              <a:gd name="T22" fmla="*/ 99 w 148"/>
              <a:gd name="T23" fmla="*/ 72 h 87"/>
              <a:gd name="T24" fmla="*/ 117 w 148"/>
              <a:gd name="T25" fmla="*/ 87 h 87"/>
              <a:gd name="T26" fmla="*/ 136 w 148"/>
              <a:gd name="T27" fmla="*/ 72 h 87"/>
              <a:gd name="T28" fmla="*/ 142 w 148"/>
              <a:gd name="T29" fmla="*/ 72 h 87"/>
              <a:gd name="T30" fmla="*/ 148 w 148"/>
              <a:gd name="T31" fmla="*/ 66 h 87"/>
              <a:gd name="T32" fmla="*/ 148 w 148"/>
              <a:gd name="T33" fmla="*/ 55 h 87"/>
              <a:gd name="T34" fmla="*/ 131 w 148"/>
              <a:gd name="T35" fmla="*/ 33 h 87"/>
              <a:gd name="T36" fmla="*/ 12 w 148"/>
              <a:gd name="T37" fmla="*/ 32 h 87"/>
              <a:gd name="T38" fmla="*/ 12 w 148"/>
              <a:gd name="T39" fmla="*/ 12 h 87"/>
              <a:gd name="T40" fmla="*/ 27 w 148"/>
              <a:gd name="T41" fmla="*/ 12 h 87"/>
              <a:gd name="T42" fmla="*/ 27 w 148"/>
              <a:gd name="T43" fmla="*/ 32 h 87"/>
              <a:gd name="T44" fmla="*/ 12 w 148"/>
              <a:gd name="T45" fmla="*/ 32 h 87"/>
              <a:gd name="T46" fmla="*/ 30 w 148"/>
              <a:gd name="T47" fmla="*/ 75 h 87"/>
              <a:gd name="T48" fmla="*/ 23 w 148"/>
              <a:gd name="T49" fmla="*/ 68 h 87"/>
              <a:gd name="T50" fmla="*/ 30 w 148"/>
              <a:gd name="T51" fmla="*/ 61 h 87"/>
              <a:gd name="T52" fmla="*/ 37 w 148"/>
              <a:gd name="T53" fmla="*/ 68 h 87"/>
              <a:gd name="T54" fmla="*/ 30 w 148"/>
              <a:gd name="T55" fmla="*/ 75 h 87"/>
              <a:gd name="T56" fmla="*/ 56 w 148"/>
              <a:gd name="T57" fmla="*/ 32 h 87"/>
              <a:gd name="T58" fmla="*/ 39 w 148"/>
              <a:gd name="T59" fmla="*/ 32 h 87"/>
              <a:gd name="T60" fmla="*/ 39 w 148"/>
              <a:gd name="T61" fmla="*/ 12 h 87"/>
              <a:gd name="T62" fmla="*/ 56 w 148"/>
              <a:gd name="T63" fmla="*/ 12 h 87"/>
              <a:gd name="T64" fmla="*/ 56 w 148"/>
              <a:gd name="T65" fmla="*/ 32 h 87"/>
              <a:gd name="T66" fmla="*/ 85 w 148"/>
              <a:gd name="T67" fmla="*/ 32 h 87"/>
              <a:gd name="T68" fmla="*/ 68 w 148"/>
              <a:gd name="T69" fmla="*/ 32 h 87"/>
              <a:gd name="T70" fmla="*/ 68 w 148"/>
              <a:gd name="T71" fmla="*/ 12 h 87"/>
              <a:gd name="T72" fmla="*/ 85 w 148"/>
              <a:gd name="T73" fmla="*/ 12 h 87"/>
              <a:gd name="T74" fmla="*/ 85 w 148"/>
              <a:gd name="T75" fmla="*/ 32 h 87"/>
              <a:gd name="T76" fmla="*/ 97 w 148"/>
              <a:gd name="T77" fmla="*/ 32 h 87"/>
              <a:gd name="T78" fmla="*/ 97 w 148"/>
              <a:gd name="T79" fmla="*/ 12 h 87"/>
              <a:gd name="T80" fmla="*/ 111 w 148"/>
              <a:gd name="T81" fmla="*/ 12 h 87"/>
              <a:gd name="T82" fmla="*/ 118 w 148"/>
              <a:gd name="T83" fmla="*/ 32 h 87"/>
              <a:gd name="T84" fmla="*/ 97 w 148"/>
              <a:gd name="T85" fmla="*/ 32 h 87"/>
              <a:gd name="T86" fmla="*/ 117 w 148"/>
              <a:gd name="T87" fmla="*/ 75 h 87"/>
              <a:gd name="T88" fmla="*/ 110 w 148"/>
              <a:gd name="T89" fmla="*/ 68 h 87"/>
              <a:gd name="T90" fmla="*/ 117 w 148"/>
              <a:gd name="T91" fmla="*/ 61 h 87"/>
              <a:gd name="T92" fmla="*/ 124 w 148"/>
              <a:gd name="T93" fmla="*/ 68 h 87"/>
              <a:gd name="T94" fmla="*/ 117 w 148"/>
              <a:gd name="T95"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87">
                <a:moveTo>
                  <a:pt x="131" y="33"/>
                </a:moveTo>
                <a:cubicBezTo>
                  <a:pt x="121" y="4"/>
                  <a:pt x="121" y="4"/>
                  <a:pt x="121" y="4"/>
                </a:cubicBezTo>
                <a:cubicBezTo>
                  <a:pt x="120" y="2"/>
                  <a:pt x="118" y="0"/>
                  <a:pt x="115" y="0"/>
                </a:cubicBezTo>
                <a:cubicBezTo>
                  <a:pt x="6" y="0"/>
                  <a:pt x="6" y="0"/>
                  <a:pt x="6" y="0"/>
                </a:cubicBezTo>
                <a:cubicBezTo>
                  <a:pt x="2" y="0"/>
                  <a:pt x="0" y="3"/>
                  <a:pt x="0" y="6"/>
                </a:cubicBezTo>
                <a:cubicBezTo>
                  <a:pt x="0" y="38"/>
                  <a:pt x="0" y="38"/>
                  <a:pt x="0" y="38"/>
                </a:cubicBezTo>
                <a:cubicBezTo>
                  <a:pt x="0" y="66"/>
                  <a:pt x="0" y="66"/>
                  <a:pt x="0" y="66"/>
                </a:cubicBezTo>
                <a:cubicBezTo>
                  <a:pt x="0" y="70"/>
                  <a:pt x="2" y="72"/>
                  <a:pt x="6" y="72"/>
                </a:cubicBezTo>
                <a:cubicBezTo>
                  <a:pt x="12" y="72"/>
                  <a:pt x="12" y="72"/>
                  <a:pt x="12" y="72"/>
                </a:cubicBezTo>
                <a:cubicBezTo>
                  <a:pt x="14" y="81"/>
                  <a:pt x="21" y="87"/>
                  <a:pt x="30" y="87"/>
                </a:cubicBezTo>
                <a:cubicBezTo>
                  <a:pt x="39" y="87"/>
                  <a:pt x="47" y="81"/>
                  <a:pt x="49" y="72"/>
                </a:cubicBezTo>
                <a:cubicBezTo>
                  <a:pt x="99" y="72"/>
                  <a:pt x="99" y="72"/>
                  <a:pt x="99" y="72"/>
                </a:cubicBezTo>
                <a:cubicBezTo>
                  <a:pt x="101" y="81"/>
                  <a:pt x="108" y="87"/>
                  <a:pt x="117" y="87"/>
                </a:cubicBezTo>
                <a:cubicBezTo>
                  <a:pt x="126" y="87"/>
                  <a:pt x="134" y="81"/>
                  <a:pt x="136" y="72"/>
                </a:cubicBezTo>
                <a:cubicBezTo>
                  <a:pt x="142" y="72"/>
                  <a:pt x="142" y="72"/>
                  <a:pt x="142" y="72"/>
                </a:cubicBezTo>
                <a:cubicBezTo>
                  <a:pt x="145" y="72"/>
                  <a:pt x="148" y="70"/>
                  <a:pt x="148" y="66"/>
                </a:cubicBezTo>
                <a:cubicBezTo>
                  <a:pt x="148" y="55"/>
                  <a:pt x="148" y="55"/>
                  <a:pt x="148" y="55"/>
                </a:cubicBezTo>
                <a:cubicBezTo>
                  <a:pt x="148" y="45"/>
                  <a:pt x="141" y="36"/>
                  <a:pt x="131" y="33"/>
                </a:cubicBezTo>
                <a:close/>
                <a:moveTo>
                  <a:pt x="12" y="32"/>
                </a:moveTo>
                <a:cubicBezTo>
                  <a:pt x="12" y="12"/>
                  <a:pt x="12" y="12"/>
                  <a:pt x="12" y="12"/>
                </a:cubicBezTo>
                <a:cubicBezTo>
                  <a:pt x="27" y="12"/>
                  <a:pt x="27" y="12"/>
                  <a:pt x="27" y="12"/>
                </a:cubicBezTo>
                <a:cubicBezTo>
                  <a:pt x="27" y="32"/>
                  <a:pt x="27" y="32"/>
                  <a:pt x="27" y="32"/>
                </a:cubicBezTo>
                <a:lnTo>
                  <a:pt x="12" y="32"/>
                </a:lnTo>
                <a:close/>
                <a:moveTo>
                  <a:pt x="30" y="75"/>
                </a:moveTo>
                <a:cubicBezTo>
                  <a:pt x="26" y="75"/>
                  <a:pt x="23" y="72"/>
                  <a:pt x="23" y="68"/>
                </a:cubicBezTo>
                <a:cubicBezTo>
                  <a:pt x="23" y="64"/>
                  <a:pt x="26" y="61"/>
                  <a:pt x="30" y="61"/>
                </a:cubicBezTo>
                <a:cubicBezTo>
                  <a:pt x="34" y="61"/>
                  <a:pt x="37" y="64"/>
                  <a:pt x="37" y="68"/>
                </a:cubicBezTo>
                <a:cubicBezTo>
                  <a:pt x="37" y="72"/>
                  <a:pt x="34" y="75"/>
                  <a:pt x="30" y="75"/>
                </a:cubicBezTo>
                <a:close/>
                <a:moveTo>
                  <a:pt x="56" y="32"/>
                </a:moveTo>
                <a:cubicBezTo>
                  <a:pt x="39" y="32"/>
                  <a:pt x="39" y="32"/>
                  <a:pt x="39" y="32"/>
                </a:cubicBezTo>
                <a:cubicBezTo>
                  <a:pt x="39" y="12"/>
                  <a:pt x="39" y="12"/>
                  <a:pt x="39" y="12"/>
                </a:cubicBezTo>
                <a:cubicBezTo>
                  <a:pt x="56" y="12"/>
                  <a:pt x="56" y="12"/>
                  <a:pt x="56" y="12"/>
                </a:cubicBezTo>
                <a:lnTo>
                  <a:pt x="56" y="32"/>
                </a:lnTo>
                <a:close/>
                <a:moveTo>
                  <a:pt x="85" y="32"/>
                </a:moveTo>
                <a:cubicBezTo>
                  <a:pt x="68" y="32"/>
                  <a:pt x="68" y="32"/>
                  <a:pt x="68" y="32"/>
                </a:cubicBezTo>
                <a:cubicBezTo>
                  <a:pt x="68" y="12"/>
                  <a:pt x="68" y="12"/>
                  <a:pt x="68" y="12"/>
                </a:cubicBezTo>
                <a:cubicBezTo>
                  <a:pt x="85" y="12"/>
                  <a:pt x="85" y="12"/>
                  <a:pt x="85" y="12"/>
                </a:cubicBezTo>
                <a:lnTo>
                  <a:pt x="85" y="32"/>
                </a:lnTo>
                <a:close/>
                <a:moveTo>
                  <a:pt x="97" y="32"/>
                </a:moveTo>
                <a:cubicBezTo>
                  <a:pt x="97" y="12"/>
                  <a:pt x="97" y="12"/>
                  <a:pt x="97" y="12"/>
                </a:cubicBezTo>
                <a:cubicBezTo>
                  <a:pt x="111" y="12"/>
                  <a:pt x="111" y="12"/>
                  <a:pt x="111" y="12"/>
                </a:cubicBezTo>
                <a:cubicBezTo>
                  <a:pt x="118" y="32"/>
                  <a:pt x="118" y="32"/>
                  <a:pt x="118" y="32"/>
                </a:cubicBezTo>
                <a:lnTo>
                  <a:pt x="97" y="32"/>
                </a:lnTo>
                <a:close/>
                <a:moveTo>
                  <a:pt x="117" y="75"/>
                </a:moveTo>
                <a:cubicBezTo>
                  <a:pt x="114" y="75"/>
                  <a:pt x="110" y="72"/>
                  <a:pt x="110" y="68"/>
                </a:cubicBezTo>
                <a:cubicBezTo>
                  <a:pt x="110" y="64"/>
                  <a:pt x="114" y="61"/>
                  <a:pt x="117" y="61"/>
                </a:cubicBezTo>
                <a:cubicBezTo>
                  <a:pt x="121" y="61"/>
                  <a:pt x="124" y="64"/>
                  <a:pt x="124" y="68"/>
                </a:cubicBezTo>
                <a:cubicBezTo>
                  <a:pt x="124" y="72"/>
                  <a:pt x="121" y="75"/>
                  <a:pt x="117" y="75"/>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4" name="Freeform 125">
            <a:extLst>
              <a:ext uri="{FF2B5EF4-FFF2-40B4-BE49-F238E27FC236}">
                <a16:creationId xmlns:a16="http://schemas.microsoft.com/office/drawing/2014/main" id="{8FF56614-60ED-4173-B545-29356F23A91E}"/>
              </a:ext>
            </a:extLst>
          </p:cNvPr>
          <p:cNvSpPr>
            <a:spLocks noEditPoints="1"/>
          </p:cNvSpPr>
          <p:nvPr/>
        </p:nvSpPr>
        <p:spPr bwMode="auto">
          <a:xfrm>
            <a:off x="6977281" y="2730433"/>
            <a:ext cx="475083" cy="457356"/>
          </a:xfrm>
          <a:custGeom>
            <a:avLst/>
            <a:gdLst>
              <a:gd name="T0" fmla="*/ 145 w 151"/>
              <a:gd name="T1" fmla="*/ 19 h 145"/>
              <a:gd name="T2" fmla="*/ 134 w 151"/>
              <a:gd name="T3" fmla="*/ 19 h 145"/>
              <a:gd name="T4" fmla="*/ 134 w 151"/>
              <a:gd name="T5" fmla="*/ 6 h 145"/>
              <a:gd name="T6" fmla="*/ 128 w 151"/>
              <a:gd name="T7" fmla="*/ 0 h 145"/>
              <a:gd name="T8" fmla="*/ 23 w 151"/>
              <a:gd name="T9" fmla="*/ 0 h 145"/>
              <a:gd name="T10" fmla="*/ 17 w 151"/>
              <a:gd name="T11" fmla="*/ 6 h 145"/>
              <a:gd name="T12" fmla="*/ 17 w 151"/>
              <a:gd name="T13" fmla="*/ 19 h 145"/>
              <a:gd name="T14" fmla="*/ 6 w 151"/>
              <a:gd name="T15" fmla="*/ 19 h 145"/>
              <a:gd name="T16" fmla="*/ 0 w 151"/>
              <a:gd name="T17" fmla="*/ 25 h 145"/>
              <a:gd name="T18" fmla="*/ 0 w 151"/>
              <a:gd name="T19" fmla="*/ 45 h 145"/>
              <a:gd name="T20" fmla="*/ 6 w 151"/>
              <a:gd name="T21" fmla="*/ 51 h 145"/>
              <a:gd name="T22" fmla="*/ 12 w 151"/>
              <a:gd name="T23" fmla="*/ 45 h 145"/>
              <a:gd name="T24" fmla="*/ 12 w 151"/>
              <a:gd name="T25" fmla="*/ 31 h 145"/>
              <a:gd name="T26" fmla="*/ 17 w 151"/>
              <a:gd name="T27" fmla="*/ 31 h 145"/>
              <a:gd name="T28" fmla="*/ 17 w 151"/>
              <a:gd name="T29" fmla="*/ 84 h 145"/>
              <a:gd name="T30" fmla="*/ 17 w 151"/>
              <a:gd name="T31" fmla="*/ 124 h 145"/>
              <a:gd name="T32" fmla="*/ 23 w 151"/>
              <a:gd name="T33" fmla="*/ 130 h 145"/>
              <a:gd name="T34" fmla="*/ 24 w 151"/>
              <a:gd name="T35" fmla="*/ 130 h 145"/>
              <a:gd name="T36" fmla="*/ 24 w 151"/>
              <a:gd name="T37" fmla="*/ 139 h 145"/>
              <a:gd name="T38" fmla="*/ 30 w 151"/>
              <a:gd name="T39" fmla="*/ 145 h 145"/>
              <a:gd name="T40" fmla="*/ 43 w 151"/>
              <a:gd name="T41" fmla="*/ 145 h 145"/>
              <a:gd name="T42" fmla="*/ 49 w 151"/>
              <a:gd name="T43" fmla="*/ 139 h 145"/>
              <a:gd name="T44" fmla="*/ 49 w 151"/>
              <a:gd name="T45" fmla="*/ 130 h 145"/>
              <a:gd name="T46" fmla="*/ 103 w 151"/>
              <a:gd name="T47" fmla="*/ 130 h 145"/>
              <a:gd name="T48" fmla="*/ 103 w 151"/>
              <a:gd name="T49" fmla="*/ 139 h 145"/>
              <a:gd name="T50" fmla="*/ 109 w 151"/>
              <a:gd name="T51" fmla="*/ 145 h 145"/>
              <a:gd name="T52" fmla="*/ 121 w 151"/>
              <a:gd name="T53" fmla="*/ 145 h 145"/>
              <a:gd name="T54" fmla="*/ 127 w 151"/>
              <a:gd name="T55" fmla="*/ 139 h 145"/>
              <a:gd name="T56" fmla="*/ 127 w 151"/>
              <a:gd name="T57" fmla="*/ 130 h 145"/>
              <a:gd name="T58" fmla="*/ 128 w 151"/>
              <a:gd name="T59" fmla="*/ 130 h 145"/>
              <a:gd name="T60" fmla="*/ 134 w 151"/>
              <a:gd name="T61" fmla="*/ 124 h 145"/>
              <a:gd name="T62" fmla="*/ 134 w 151"/>
              <a:gd name="T63" fmla="*/ 84 h 145"/>
              <a:gd name="T64" fmla="*/ 134 w 151"/>
              <a:gd name="T65" fmla="*/ 31 h 145"/>
              <a:gd name="T66" fmla="*/ 139 w 151"/>
              <a:gd name="T67" fmla="*/ 31 h 145"/>
              <a:gd name="T68" fmla="*/ 139 w 151"/>
              <a:gd name="T69" fmla="*/ 45 h 145"/>
              <a:gd name="T70" fmla="*/ 145 w 151"/>
              <a:gd name="T71" fmla="*/ 51 h 145"/>
              <a:gd name="T72" fmla="*/ 151 w 151"/>
              <a:gd name="T73" fmla="*/ 45 h 145"/>
              <a:gd name="T74" fmla="*/ 151 w 151"/>
              <a:gd name="T75" fmla="*/ 25 h 145"/>
              <a:gd name="T76" fmla="*/ 145 w 151"/>
              <a:gd name="T77" fmla="*/ 19 h 145"/>
              <a:gd name="T78" fmla="*/ 42 w 151"/>
              <a:gd name="T79" fmla="*/ 119 h 145"/>
              <a:gd name="T80" fmla="*/ 31 w 151"/>
              <a:gd name="T81" fmla="*/ 108 h 145"/>
              <a:gd name="T82" fmla="*/ 42 w 151"/>
              <a:gd name="T83" fmla="*/ 98 h 145"/>
              <a:gd name="T84" fmla="*/ 52 w 151"/>
              <a:gd name="T85" fmla="*/ 108 h 145"/>
              <a:gd name="T86" fmla="*/ 42 w 151"/>
              <a:gd name="T87" fmla="*/ 119 h 145"/>
              <a:gd name="T88" fmla="*/ 110 w 151"/>
              <a:gd name="T89" fmla="*/ 119 h 145"/>
              <a:gd name="T90" fmla="*/ 99 w 151"/>
              <a:gd name="T91" fmla="*/ 108 h 145"/>
              <a:gd name="T92" fmla="*/ 110 w 151"/>
              <a:gd name="T93" fmla="*/ 98 h 145"/>
              <a:gd name="T94" fmla="*/ 120 w 151"/>
              <a:gd name="T95" fmla="*/ 108 h 145"/>
              <a:gd name="T96" fmla="*/ 110 w 151"/>
              <a:gd name="T97" fmla="*/ 119 h 145"/>
              <a:gd name="T98" fmla="*/ 122 w 151"/>
              <a:gd name="T99" fmla="*/ 25 h 145"/>
              <a:gd name="T100" fmla="*/ 122 w 151"/>
              <a:gd name="T101" fmla="*/ 78 h 145"/>
              <a:gd name="T102" fmla="*/ 29 w 151"/>
              <a:gd name="T103" fmla="*/ 78 h 145"/>
              <a:gd name="T104" fmla="*/ 29 w 151"/>
              <a:gd name="T105" fmla="*/ 25 h 145"/>
              <a:gd name="T106" fmla="*/ 29 w 151"/>
              <a:gd name="T107" fmla="*/ 12 h 145"/>
              <a:gd name="T108" fmla="*/ 122 w 151"/>
              <a:gd name="T109" fmla="*/ 12 h 145"/>
              <a:gd name="T110" fmla="*/ 122 w 151"/>
              <a:gd name="T11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145">
                <a:moveTo>
                  <a:pt x="145" y="19"/>
                </a:moveTo>
                <a:cubicBezTo>
                  <a:pt x="134" y="19"/>
                  <a:pt x="134" y="19"/>
                  <a:pt x="134" y="19"/>
                </a:cubicBezTo>
                <a:cubicBezTo>
                  <a:pt x="134" y="6"/>
                  <a:pt x="134" y="6"/>
                  <a:pt x="134" y="6"/>
                </a:cubicBezTo>
                <a:cubicBezTo>
                  <a:pt x="134" y="3"/>
                  <a:pt x="132" y="0"/>
                  <a:pt x="128" y="0"/>
                </a:cubicBezTo>
                <a:cubicBezTo>
                  <a:pt x="23" y="0"/>
                  <a:pt x="23" y="0"/>
                  <a:pt x="23" y="0"/>
                </a:cubicBezTo>
                <a:cubicBezTo>
                  <a:pt x="20" y="0"/>
                  <a:pt x="17" y="3"/>
                  <a:pt x="17" y="6"/>
                </a:cubicBezTo>
                <a:cubicBezTo>
                  <a:pt x="17" y="19"/>
                  <a:pt x="17" y="19"/>
                  <a:pt x="17" y="19"/>
                </a:cubicBezTo>
                <a:cubicBezTo>
                  <a:pt x="6" y="19"/>
                  <a:pt x="6" y="19"/>
                  <a:pt x="6" y="19"/>
                </a:cubicBezTo>
                <a:cubicBezTo>
                  <a:pt x="3" y="19"/>
                  <a:pt x="0" y="21"/>
                  <a:pt x="0" y="25"/>
                </a:cubicBezTo>
                <a:cubicBezTo>
                  <a:pt x="0" y="45"/>
                  <a:pt x="0" y="45"/>
                  <a:pt x="0" y="45"/>
                </a:cubicBezTo>
                <a:cubicBezTo>
                  <a:pt x="0" y="48"/>
                  <a:pt x="3" y="51"/>
                  <a:pt x="6" y="51"/>
                </a:cubicBezTo>
                <a:cubicBezTo>
                  <a:pt x="10" y="51"/>
                  <a:pt x="12" y="48"/>
                  <a:pt x="12" y="45"/>
                </a:cubicBezTo>
                <a:cubicBezTo>
                  <a:pt x="12" y="31"/>
                  <a:pt x="12" y="31"/>
                  <a:pt x="12" y="31"/>
                </a:cubicBezTo>
                <a:cubicBezTo>
                  <a:pt x="17" y="31"/>
                  <a:pt x="17" y="31"/>
                  <a:pt x="17" y="31"/>
                </a:cubicBezTo>
                <a:cubicBezTo>
                  <a:pt x="17" y="84"/>
                  <a:pt x="17" y="84"/>
                  <a:pt x="17" y="84"/>
                </a:cubicBezTo>
                <a:cubicBezTo>
                  <a:pt x="17" y="124"/>
                  <a:pt x="17" y="124"/>
                  <a:pt x="17" y="124"/>
                </a:cubicBezTo>
                <a:cubicBezTo>
                  <a:pt x="17" y="127"/>
                  <a:pt x="20" y="130"/>
                  <a:pt x="23" y="130"/>
                </a:cubicBezTo>
                <a:cubicBezTo>
                  <a:pt x="24" y="130"/>
                  <a:pt x="24" y="130"/>
                  <a:pt x="24" y="130"/>
                </a:cubicBezTo>
                <a:cubicBezTo>
                  <a:pt x="24" y="139"/>
                  <a:pt x="24" y="139"/>
                  <a:pt x="24" y="139"/>
                </a:cubicBezTo>
                <a:cubicBezTo>
                  <a:pt x="24" y="143"/>
                  <a:pt x="27" y="145"/>
                  <a:pt x="30" y="145"/>
                </a:cubicBezTo>
                <a:cubicBezTo>
                  <a:pt x="43" y="145"/>
                  <a:pt x="43" y="145"/>
                  <a:pt x="43" y="145"/>
                </a:cubicBezTo>
                <a:cubicBezTo>
                  <a:pt x="46" y="145"/>
                  <a:pt x="49" y="143"/>
                  <a:pt x="49" y="139"/>
                </a:cubicBezTo>
                <a:cubicBezTo>
                  <a:pt x="49" y="130"/>
                  <a:pt x="49" y="130"/>
                  <a:pt x="49" y="130"/>
                </a:cubicBezTo>
                <a:cubicBezTo>
                  <a:pt x="103" y="130"/>
                  <a:pt x="103" y="130"/>
                  <a:pt x="103" y="130"/>
                </a:cubicBezTo>
                <a:cubicBezTo>
                  <a:pt x="103" y="139"/>
                  <a:pt x="103" y="139"/>
                  <a:pt x="103" y="139"/>
                </a:cubicBezTo>
                <a:cubicBezTo>
                  <a:pt x="103" y="143"/>
                  <a:pt x="105" y="145"/>
                  <a:pt x="109" y="145"/>
                </a:cubicBezTo>
                <a:cubicBezTo>
                  <a:pt x="121" y="145"/>
                  <a:pt x="121" y="145"/>
                  <a:pt x="121" y="145"/>
                </a:cubicBezTo>
                <a:cubicBezTo>
                  <a:pt x="125" y="145"/>
                  <a:pt x="127" y="143"/>
                  <a:pt x="127" y="139"/>
                </a:cubicBezTo>
                <a:cubicBezTo>
                  <a:pt x="127" y="130"/>
                  <a:pt x="127" y="130"/>
                  <a:pt x="127" y="130"/>
                </a:cubicBezTo>
                <a:cubicBezTo>
                  <a:pt x="128" y="130"/>
                  <a:pt x="128" y="130"/>
                  <a:pt x="128" y="130"/>
                </a:cubicBezTo>
                <a:cubicBezTo>
                  <a:pt x="132" y="130"/>
                  <a:pt x="134" y="127"/>
                  <a:pt x="134" y="124"/>
                </a:cubicBezTo>
                <a:cubicBezTo>
                  <a:pt x="134" y="84"/>
                  <a:pt x="134" y="84"/>
                  <a:pt x="134" y="84"/>
                </a:cubicBezTo>
                <a:cubicBezTo>
                  <a:pt x="134" y="31"/>
                  <a:pt x="134" y="31"/>
                  <a:pt x="134" y="31"/>
                </a:cubicBezTo>
                <a:cubicBezTo>
                  <a:pt x="139" y="31"/>
                  <a:pt x="139" y="31"/>
                  <a:pt x="139" y="31"/>
                </a:cubicBezTo>
                <a:cubicBezTo>
                  <a:pt x="139" y="45"/>
                  <a:pt x="139" y="45"/>
                  <a:pt x="139" y="45"/>
                </a:cubicBezTo>
                <a:cubicBezTo>
                  <a:pt x="139" y="48"/>
                  <a:pt x="142" y="51"/>
                  <a:pt x="145" y="51"/>
                </a:cubicBezTo>
                <a:cubicBezTo>
                  <a:pt x="148" y="51"/>
                  <a:pt x="151" y="48"/>
                  <a:pt x="151" y="45"/>
                </a:cubicBezTo>
                <a:cubicBezTo>
                  <a:pt x="151" y="25"/>
                  <a:pt x="151" y="25"/>
                  <a:pt x="151" y="25"/>
                </a:cubicBezTo>
                <a:cubicBezTo>
                  <a:pt x="151" y="21"/>
                  <a:pt x="148" y="19"/>
                  <a:pt x="145" y="19"/>
                </a:cubicBezTo>
                <a:close/>
                <a:moveTo>
                  <a:pt x="42" y="119"/>
                </a:moveTo>
                <a:cubicBezTo>
                  <a:pt x="36" y="119"/>
                  <a:pt x="31" y="114"/>
                  <a:pt x="31" y="108"/>
                </a:cubicBezTo>
                <a:cubicBezTo>
                  <a:pt x="31" y="103"/>
                  <a:pt x="36" y="98"/>
                  <a:pt x="42" y="98"/>
                </a:cubicBezTo>
                <a:cubicBezTo>
                  <a:pt x="48" y="98"/>
                  <a:pt x="52" y="103"/>
                  <a:pt x="52" y="108"/>
                </a:cubicBezTo>
                <a:cubicBezTo>
                  <a:pt x="52" y="114"/>
                  <a:pt x="48" y="119"/>
                  <a:pt x="42" y="119"/>
                </a:cubicBezTo>
                <a:close/>
                <a:moveTo>
                  <a:pt x="110" y="119"/>
                </a:moveTo>
                <a:cubicBezTo>
                  <a:pt x="104" y="119"/>
                  <a:pt x="99" y="114"/>
                  <a:pt x="99" y="108"/>
                </a:cubicBezTo>
                <a:cubicBezTo>
                  <a:pt x="99" y="103"/>
                  <a:pt x="104" y="98"/>
                  <a:pt x="110" y="98"/>
                </a:cubicBezTo>
                <a:cubicBezTo>
                  <a:pt x="116" y="98"/>
                  <a:pt x="120" y="103"/>
                  <a:pt x="120" y="108"/>
                </a:cubicBezTo>
                <a:cubicBezTo>
                  <a:pt x="120" y="114"/>
                  <a:pt x="116" y="119"/>
                  <a:pt x="110" y="119"/>
                </a:cubicBezTo>
                <a:close/>
                <a:moveTo>
                  <a:pt x="122" y="25"/>
                </a:moveTo>
                <a:cubicBezTo>
                  <a:pt x="122" y="78"/>
                  <a:pt x="122" y="78"/>
                  <a:pt x="122" y="78"/>
                </a:cubicBezTo>
                <a:cubicBezTo>
                  <a:pt x="29" y="78"/>
                  <a:pt x="29" y="78"/>
                  <a:pt x="29" y="78"/>
                </a:cubicBezTo>
                <a:cubicBezTo>
                  <a:pt x="29" y="25"/>
                  <a:pt x="29" y="25"/>
                  <a:pt x="29" y="25"/>
                </a:cubicBezTo>
                <a:cubicBezTo>
                  <a:pt x="29" y="12"/>
                  <a:pt x="29" y="12"/>
                  <a:pt x="29" y="12"/>
                </a:cubicBezTo>
                <a:cubicBezTo>
                  <a:pt x="122" y="12"/>
                  <a:pt x="122" y="12"/>
                  <a:pt x="122" y="12"/>
                </a:cubicBezTo>
                <a:lnTo>
                  <a:pt x="122" y="25"/>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5" name="Freeform 126">
            <a:extLst>
              <a:ext uri="{FF2B5EF4-FFF2-40B4-BE49-F238E27FC236}">
                <a16:creationId xmlns:a16="http://schemas.microsoft.com/office/drawing/2014/main" id="{8F2E7C66-953B-49D6-9976-6A58980E2671}"/>
              </a:ext>
            </a:extLst>
          </p:cNvPr>
          <p:cNvSpPr>
            <a:spLocks noEditPoints="1"/>
          </p:cNvSpPr>
          <p:nvPr/>
        </p:nvSpPr>
        <p:spPr bwMode="auto">
          <a:xfrm>
            <a:off x="8522756" y="3643011"/>
            <a:ext cx="592081" cy="322631"/>
          </a:xfrm>
          <a:custGeom>
            <a:avLst/>
            <a:gdLst>
              <a:gd name="T0" fmla="*/ 183 w 188"/>
              <a:gd name="T1" fmla="*/ 71 h 102"/>
              <a:gd name="T2" fmla="*/ 183 w 188"/>
              <a:gd name="T3" fmla="*/ 61 h 102"/>
              <a:gd name="T4" fmla="*/ 161 w 188"/>
              <a:gd name="T5" fmla="*/ 38 h 102"/>
              <a:gd name="T6" fmla="*/ 142 w 188"/>
              <a:gd name="T7" fmla="*/ 3 h 102"/>
              <a:gd name="T8" fmla="*/ 136 w 188"/>
              <a:gd name="T9" fmla="*/ 0 h 102"/>
              <a:gd name="T10" fmla="*/ 103 w 188"/>
              <a:gd name="T11" fmla="*/ 0 h 102"/>
              <a:gd name="T12" fmla="*/ 96 w 188"/>
              <a:gd name="T13" fmla="*/ 7 h 102"/>
              <a:gd name="T14" fmla="*/ 96 w 188"/>
              <a:gd name="T15" fmla="*/ 38 h 102"/>
              <a:gd name="T16" fmla="*/ 11 w 188"/>
              <a:gd name="T17" fmla="*/ 38 h 102"/>
              <a:gd name="T18" fmla="*/ 4 w 188"/>
              <a:gd name="T19" fmla="*/ 45 h 102"/>
              <a:gd name="T20" fmla="*/ 4 w 188"/>
              <a:gd name="T21" fmla="*/ 71 h 102"/>
              <a:gd name="T22" fmla="*/ 0 w 188"/>
              <a:gd name="T23" fmla="*/ 78 h 102"/>
              <a:gd name="T24" fmla="*/ 6 w 188"/>
              <a:gd name="T25" fmla="*/ 84 h 102"/>
              <a:gd name="T26" fmla="*/ 16 w 188"/>
              <a:gd name="T27" fmla="*/ 84 h 102"/>
              <a:gd name="T28" fmla="*/ 38 w 188"/>
              <a:gd name="T29" fmla="*/ 102 h 102"/>
              <a:gd name="T30" fmla="*/ 60 w 188"/>
              <a:gd name="T31" fmla="*/ 84 h 102"/>
              <a:gd name="T32" fmla="*/ 122 w 188"/>
              <a:gd name="T33" fmla="*/ 84 h 102"/>
              <a:gd name="T34" fmla="*/ 144 w 188"/>
              <a:gd name="T35" fmla="*/ 102 h 102"/>
              <a:gd name="T36" fmla="*/ 166 w 188"/>
              <a:gd name="T37" fmla="*/ 84 h 102"/>
              <a:gd name="T38" fmla="*/ 181 w 188"/>
              <a:gd name="T39" fmla="*/ 84 h 102"/>
              <a:gd name="T40" fmla="*/ 188 w 188"/>
              <a:gd name="T41" fmla="*/ 78 h 102"/>
              <a:gd name="T42" fmla="*/ 183 w 188"/>
              <a:gd name="T43" fmla="*/ 71 h 102"/>
              <a:gd name="T44" fmla="*/ 38 w 188"/>
              <a:gd name="T45" fmla="*/ 88 h 102"/>
              <a:gd name="T46" fmla="*/ 29 w 188"/>
              <a:gd name="T47" fmla="*/ 79 h 102"/>
              <a:gd name="T48" fmla="*/ 38 w 188"/>
              <a:gd name="T49" fmla="*/ 70 h 102"/>
              <a:gd name="T50" fmla="*/ 47 w 188"/>
              <a:gd name="T51" fmla="*/ 79 h 102"/>
              <a:gd name="T52" fmla="*/ 38 w 188"/>
              <a:gd name="T53" fmla="*/ 88 h 102"/>
              <a:gd name="T54" fmla="*/ 110 w 188"/>
              <a:gd name="T55" fmla="*/ 38 h 102"/>
              <a:gd name="T56" fmla="*/ 110 w 188"/>
              <a:gd name="T57" fmla="*/ 13 h 102"/>
              <a:gd name="T58" fmla="*/ 132 w 188"/>
              <a:gd name="T59" fmla="*/ 13 h 102"/>
              <a:gd name="T60" fmla="*/ 146 w 188"/>
              <a:gd name="T61" fmla="*/ 38 h 102"/>
              <a:gd name="T62" fmla="*/ 110 w 188"/>
              <a:gd name="T63" fmla="*/ 38 h 102"/>
              <a:gd name="T64" fmla="*/ 144 w 188"/>
              <a:gd name="T65" fmla="*/ 88 h 102"/>
              <a:gd name="T66" fmla="*/ 135 w 188"/>
              <a:gd name="T67" fmla="*/ 79 h 102"/>
              <a:gd name="T68" fmla="*/ 144 w 188"/>
              <a:gd name="T69" fmla="*/ 70 h 102"/>
              <a:gd name="T70" fmla="*/ 153 w 188"/>
              <a:gd name="T71" fmla="*/ 79 h 102"/>
              <a:gd name="T72" fmla="*/ 144 w 188"/>
              <a:gd name="T73" fmla="*/ 8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8" h="102">
                <a:moveTo>
                  <a:pt x="183" y="71"/>
                </a:moveTo>
                <a:cubicBezTo>
                  <a:pt x="183" y="61"/>
                  <a:pt x="183" y="61"/>
                  <a:pt x="183" y="61"/>
                </a:cubicBezTo>
                <a:cubicBezTo>
                  <a:pt x="183" y="49"/>
                  <a:pt x="174" y="39"/>
                  <a:pt x="161" y="38"/>
                </a:cubicBezTo>
                <a:cubicBezTo>
                  <a:pt x="142" y="3"/>
                  <a:pt x="142" y="3"/>
                  <a:pt x="142" y="3"/>
                </a:cubicBezTo>
                <a:cubicBezTo>
                  <a:pt x="140" y="1"/>
                  <a:pt x="138" y="0"/>
                  <a:pt x="136" y="0"/>
                </a:cubicBezTo>
                <a:cubicBezTo>
                  <a:pt x="103" y="0"/>
                  <a:pt x="103" y="0"/>
                  <a:pt x="103" y="0"/>
                </a:cubicBezTo>
                <a:cubicBezTo>
                  <a:pt x="99" y="0"/>
                  <a:pt x="96" y="3"/>
                  <a:pt x="96" y="7"/>
                </a:cubicBezTo>
                <a:cubicBezTo>
                  <a:pt x="96" y="38"/>
                  <a:pt x="96" y="38"/>
                  <a:pt x="96" y="38"/>
                </a:cubicBezTo>
                <a:cubicBezTo>
                  <a:pt x="11" y="38"/>
                  <a:pt x="11" y="38"/>
                  <a:pt x="11" y="38"/>
                </a:cubicBezTo>
                <a:cubicBezTo>
                  <a:pt x="7" y="38"/>
                  <a:pt x="4" y="41"/>
                  <a:pt x="4" y="45"/>
                </a:cubicBezTo>
                <a:cubicBezTo>
                  <a:pt x="4" y="71"/>
                  <a:pt x="4" y="71"/>
                  <a:pt x="4" y="71"/>
                </a:cubicBezTo>
                <a:cubicBezTo>
                  <a:pt x="2" y="72"/>
                  <a:pt x="0" y="75"/>
                  <a:pt x="0" y="78"/>
                </a:cubicBezTo>
                <a:cubicBezTo>
                  <a:pt x="0" y="81"/>
                  <a:pt x="3" y="84"/>
                  <a:pt x="6" y="84"/>
                </a:cubicBezTo>
                <a:cubicBezTo>
                  <a:pt x="16" y="84"/>
                  <a:pt x="16" y="84"/>
                  <a:pt x="16" y="84"/>
                </a:cubicBezTo>
                <a:cubicBezTo>
                  <a:pt x="19" y="94"/>
                  <a:pt x="28" y="102"/>
                  <a:pt x="38" y="102"/>
                </a:cubicBezTo>
                <a:cubicBezTo>
                  <a:pt x="49" y="102"/>
                  <a:pt x="57" y="94"/>
                  <a:pt x="60" y="84"/>
                </a:cubicBezTo>
                <a:cubicBezTo>
                  <a:pt x="122" y="84"/>
                  <a:pt x="122" y="84"/>
                  <a:pt x="122" y="84"/>
                </a:cubicBezTo>
                <a:cubicBezTo>
                  <a:pt x="125" y="94"/>
                  <a:pt x="133" y="102"/>
                  <a:pt x="144" y="102"/>
                </a:cubicBezTo>
                <a:cubicBezTo>
                  <a:pt x="154" y="102"/>
                  <a:pt x="163" y="94"/>
                  <a:pt x="166" y="84"/>
                </a:cubicBezTo>
                <a:cubicBezTo>
                  <a:pt x="181" y="84"/>
                  <a:pt x="181" y="84"/>
                  <a:pt x="181" y="84"/>
                </a:cubicBezTo>
                <a:cubicBezTo>
                  <a:pt x="185" y="84"/>
                  <a:pt x="188" y="81"/>
                  <a:pt x="188" y="78"/>
                </a:cubicBezTo>
                <a:cubicBezTo>
                  <a:pt x="188" y="75"/>
                  <a:pt x="186" y="72"/>
                  <a:pt x="183" y="71"/>
                </a:cubicBezTo>
                <a:close/>
                <a:moveTo>
                  <a:pt x="38" y="88"/>
                </a:moveTo>
                <a:cubicBezTo>
                  <a:pt x="33" y="88"/>
                  <a:pt x="29" y="84"/>
                  <a:pt x="29" y="79"/>
                </a:cubicBezTo>
                <a:cubicBezTo>
                  <a:pt x="29" y="74"/>
                  <a:pt x="33" y="70"/>
                  <a:pt x="38" y="70"/>
                </a:cubicBezTo>
                <a:cubicBezTo>
                  <a:pt x="43" y="70"/>
                  <a:pt x="47" y="74"/>
                  <a:pt x="47" y="79"/>
                </a:cubicBezTo>
                <a:cubicBezTo>
                  <a:pt x="47" y="84"/>
                  <a:pt x="43" y="88"/>
                  <a:pt x="38" y="88"/>
                </a:cubicBezTo>
                <a:close/>
                <a:moveTo>
                  <a:pt x="110" y="38"/>
                </a:moveTo>
                <a:cubicBezTo>
                  <a:pt x="110" y="13"/>
                  <a:pt x="110" y="13"/>
                  <a:pt x="110" y="13"/>
                </a:cubicBezTo>
                <a:cubicBezTo>
                  <a:pt x="132" y="13"/>
                  <a:pt x="132" y="13"/>
                  <a:pt x="132" y="13"/>
                </a:cubicBezTo>
                <a:cubicBezTo>
                  <a:pt x="146" y="38"/>
                  <a:pt x="146" y="38"/>
                  <a:pt x="146" y="38"/>
                </a:cubicBezTo>
                <a:cubicBezTo>
                  <a:pt x="110" y="38"/>
                  <a:pt x="110" y="38"/>
                  <a:pt x="110" y="38"/>
                </a:cubicBezTo>
                <a:close/>
                <a:moveTo>
                  <a:pt x="144" y="88"/>
                </a:moveTo>
                <a:cubicBezTo>
                  <a:pt x="139" y="88"/>
                  <a:pt x="135" y="84"/>
                  <a:pt x="135" y="79"/>
                </a:cubicBezTo>
                <a:cubicBezTo>
                  <a:pt x="135" y="74"/>
                  <a:pt x="139" y="70"/>
                  <a:pt x="144" y="70"/>
                </a:cubicBezTo>
                <a:cubicBezTo>
                  <a:pt x="149" y="70"/>
                  <a:pt x="153" y="74"/>
                  <a:pt x="153" y="79"/>
                </a:cubicBezTo>
                <a:cubicBezTo>
                  <a:pt x="153" y="84"/>
                  <a:pt x="149" y="88"/>
                  <a:pt x="144" y="88"/>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6" name="Freeform 127">
            <a:extLst>
              <a:ext uri="{FF2B5EF4-FFF2-40B4-BE49-F238E27FC236}">
                <a16:creationId xmlns:a16="http://schemas.microsoft.com/office/drawing/2014/main" id="{95507399-0104-49B4-A9C1-CED6C9801650}"/>
              </a:ext>
            </a:extLst>
          </p:cNvPr>
          <p:cNvSpPr>
            <a:spLocks noEditPoints="1"/>
          </p:cNvSpPr>
          <p:nvPr/>
        </p:nvSpPr>
        <p:spPr bwMode="auto">
          <a:xfrm>
            <a:off x="7763779" y="5230123"/>
            <a:ext cx="533583" cy="317314"/>
          </a:xfrm>
          <a:custGeom>
            <a:avLst/>
            <a:gdLst>
              <a:gd name="T0" fmla="*/ 1 w 169"/>
              <a:gd name="T1" fmla="*/ 84 h 101"/>
              <a:gd name="T2" fmla="*/ 6 w 169"/>
              <a:gd name="T3" fmla="*/ 87 h 101"/>
              <a:gd name="T4" fmla="*/ 13 w 169"/>
              <a:gd name="T5" fmla="*/ 87 h 101"/>
              <a:gd name="T6" fmla="*/ 34 w 169"/>
              <a:gd name="T7" fmla="*/ 101 h 101"/>
              <a:gd name="T8" fmla="*/ 54 w 169"/>
              <a:gd name="T9" fmla="*/ 87 h 101"/>
              <a:gd name="T10" fmla="*/ 112 w 169"/>
              <a:gd name="T11" fmla="*/ 87 h 101"/>
              <a:gd name="T12" fmla="*/ 124 w 169"/>
              <a:gd name="T13" fmla="*/ 87 h 101"/>
              <a:gd name="T14" fmla="*/ 144 w 169"/>
              <a:gd name="T15" fmla="*/ 101 h 101"/>
              <a:gd name="T16" fmla="*/ 166 w 169"/>
              <a:gd name="T17" fmla="*/ 80 h 101"/>
              <a:gd name="T18" fmla="*/ 163 w 169"/>
              <a:gd name="T19" fmla="*/ 69 h 101"/>
              <a:gd name="T20" fmla="*/ 167 w 169"/>
              <a:gd name="T21" fmla="*/ 67 h 101"/>
              <a:gd name="T22" fmla="*/ 169 w 169"/>
              <a:gd name="T23" fmla="*/ 63 h 101"/>
              <a:gd name="T24" fmla="*/ 147 w 169"/>
              <a:gd name="T25" fmla="*/ 49 h 101"/>
              <a:gd name="T26" fmla="*/ 134 w 169"/>
              <a:gd name="T27" fmla="*/ 34 h 101"/>
              <a:gd name="T28" fmla="*/ 130 w 169"/>
              <a:gd name="T29" fmla="*/ 23 h 101"/>
              <a:gd name="T30" fmla="*/ 132 w 169"/>
              <a:gd name="T31" fmla="*/ 23 h 101"/>
              <a:gd name="T32" fmla="*/ 132 w 169"/>
              <a:gd name="T33" fmla="*/ 23 h 101"/>
              <a:gd name="T34" fmla="*/ 137 w 169"/>
              <a:gd name="T35" fmla="*/ 20 h 101"/>
              <a:gd name="T36" fmla="*/ 137 w 169"/>
              <a:gd name="T37" fmla="*/ 4 h 101"/>
              <a:gd name="T38" fmla="*/ 134 w 169"/>
              <a:gd name="T39" fmla="*/ 2 h 101"/>
              <a:gd name="T40" fmla="*/ 110 w 169"/>
              <a:gd name="T41" fmla="*/ 9 h 101"/>
              <a:gd name="T42" fmla="*/ 107 w 169"/>
              <a:gd name="T43" fmla="*/ 9 h 101"/>
              <a:gd name="T44" fmla="*/ 100 w 169"/>
              <a:gd name="T45" fmla="*/ 14 h 101"/>
              <a:gd name="T46" fmla="*/ 106 w 169"/>
              <a:gd name="T47" fmla="*/ 20 h 101"/>
              <a:gd name="T48" fmla="*/ 112 w 169"/>
              <a:gd name="T49" fmla="*/ 21 h 101"/>
              <a:gd name="T50" fmla="*/ 112 w 169"/>
              <a:gd name="T51" fmla="*/ 21 h 101"/>
              <a:gd name="T52" fmla="*/ 116 w 169"/>
              <a:gd name="T53" fmla="*/ 22 h 101"/>
              <a:gd name="T54" fmla="*/ 116 w 169"/>
              <a:gd name="T55" fmla="*/ 22 h 101"/>
              <a:gd name="T56" fmla="*/ 124 w 169"/>
              <a:gd name="T57" fmla="*/ 57 h 101"/>
              <a:gd name="T58" fmla="*/ 110 w 169"/>
              <a:gd name="T59" fmla="*/ 75 h 101"/>
              <a:gd name="T60" fmla="*/ 86 w 169"/>
              <a:gd name="T61" fmla="*/ 75 h 101"/>
              <a:gd name="T62" fmla="*/ 84 w 169"/>
              <a:gd name="T63" fmla="*/ 72 h 101"/>
              <a:gd name="T64" fmla="*/ 95 w 169"/>
              <a:gd name="T65" fmla="*/ 45 h 101"/>
              <a:gd name="T66" fmla="*/ 92 w 169"/>
              <a:gd name="T67" fmla="*/ 39 h 101"/>
              <a:gd name="T68" fmla="*/ 96 w 169"/>
              <a:gd name="T69" fmla="*/ 30 h 101"/>
              <a:gd name="T70" fmla="*/ 95 w 169"/>
              <a:gd name="T71" fmla="*/ 24 h 101"/>
              <a:gd name="T72" fmla="*/ 90 w 169"/>
              <a:gd name="T73" fmla="*/ 21 h 101"/>
              <a:gd name="T74" fmla="*/ 29 w 169"/>
              <a:gd name="T75" fmla="*/ 21 h 101"/>
              <a:gd name="T76" fmla="*/ 23 w 169"/>
              <a:gd name="T77" fmla="*/ 27 h 101"/>
              <a:gd name="T78" fmla="*/ 23 w 169"/>
              <a:gd name="T79" fmla="*/ 48 h 101"/>
              <a:gd name="T80" fmla="*/ 0 w 169"/>
              <a:gd name="T81" fmla="*/ 80 h 101"/>
              <a:gd name="T82" fmla="*/ 1 w 169"/>
              <a:gd name="T83" fmla="*/ 84 h 101"/>
              <a:gd name="T84" fmla="*/ 138 w 169"/>
              <a:gd name="T85" fmla="*/ 86 h 101"/>
              <a:gd name="T86" fmla="*/ 141 w 169"/>
              <a:gd name="T87" fmla="*/ 82 h 101"/>
              <a:gd name="T88" fmla="*/ 150 w 169"/>
              <a:gd name="T89" fmla="*/ 72 h 101"/>
              <a:gd name="T90" fmla="*/ 154 w 169"/>
              <a:gd name="T91" fmla="*/ 80 h 101"/>
              <a:gd name="T92" fmla="*/ 144 w 169"/>
              <a:gd name="T93" fmla="*/ 89 h 101"/>
              <a:gd name="T94" fmla="*/ 138 w 169"/>
              <a:gd name="T95" fmla="*/ 86 h 101"/>
              <a:gd name="T96" fmla="*/ 27 w 169"/>
              <a:gd name="T97" fmla="*/ 87 h 101"/>
              <a:gd name="T98" fmla="*/ 40 w 169"/>
              <a:gd name="T99" fmla="*/ 87 h 101"/>
              <a:gd name="T100" fmla="*/ 34 w 169"/>
              <a:gd name="T101" fmla="*/ 89 h 101"/>
              <a:gd name="T102" fmla="*/ 27 w 169"/>
              <a:gd name="T103" fmla="*/ 8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01">
                <a:moveTo>
                  <a:pt x="1" y="84"/>
                </a:moveTo>
                <a:cubicBezTo>
                  <a:pt x="2" y="86"/>
                  <a:pt x="4" y="87"/>
                  <a:pt x="6" y="87"/>
                </a:cubicBezTo>
                <a:cubicBezTo>
                  <a:pt x="13" y="87"/>
                  <a:pt x="13" y="87"/>
                  <a:pt x="13" y="87"/>
                </a:cubicBezTo>
                <a:cubicBezTo>
                  <a:pt x="16" y="95"/>
                  <a:pt x="24" y="101"/>
                  <a:pt x="34" y="101"/>
                </a:cubicBezTo>
                <a:cubicBezTo>
                  <a:pt x="43" y="101"/>
                  <a:pt x="51" y="95"/>
                  <a:pt x="54" y="87"/>
                </a:cubicBezTo>
                <a:cubicBezTo>
                  <a:pt x="112" y="87"/>
                  <a:pt x="112" y="87"/>
                  <a:pt x="112" y="87"/>
                </a:cubicBezTo>
                <a:cubicBezTo>
                  <a:pt x="124" y="87"/>
                  <a:pt x="124" y="87"/>
                  <a:pt x="124" y="87"/>
                </a:cubicBezTo>
                <a:cubicBezTo>
                  <a:pt x="127" y="95"/>
                  <a:pt x="135" y="101"/>
                  <a:pt x="144" y="101"/>
                </a:cubicBezTo>
                <a:cubicBezTo>
                  <a:pt x="156" y="101"/>
                  <a:pt x="166" y="91"/>
                  <a:pt x="166" y="80"/>
                </a:cubicBezTo>
                <a:cubicBezTo>
                  <a:pt x="166" y="76"/>
                  <a:pt x="165" y="72"/>
                  <a:pt x="163" y="69"/>
                </a:cubicBezTo>
                <a:cubicBezTo>
                  <a:pt x="165" y="69"/>
                  <a:pt x="166" y="69"/>
                  <a:pt x="167" y="67"/>
                </a:cubicBezTo>
                <a:cubicBezTo>
                  <a:pt x="168" y="66"/>
                  <a:pt x="169" y="64"/>
                  <a:pt x="169" y="63"/>
                </a:cubicBezTo>
                <a:cubicBezTo>
                  <a:pt x="168" y="52"/>
                  <a:pt x="154" y="49"/>
                  <a:pt x="147" y="49"/>
                </a:cubicBezTo>
                <a:cubicBezTo>
                  <a:pt x="144" y="43"/>
                  <a:pt x="138" y="37"/>
                  <a:pt x="134" y="34"/>
                </a:cubicBezTo>
                <a:cubicBezTo>
                  <a:pt x="133" y="30"/>
                  <a:pt x="131" y="26"/>
                  <a:pt x="130" y="23"/>
                </a:cubicBezTo>
                <a:cubicBezTo>
                  <a:pt x="132" y="23"/>
                  <a:pt x="132" y="23"/>
                  <a:pt x="132" y="23"/>
                </a:cubicBezTo>
                <a:cubicBezTo>
                  <a:pt x="132" y="23"/>
                  <a:pt x="132" y="23"/>
                  <a:pt x="132" y="23"/>
                </a:cubicBezTo>
                <a:cubicBezTo>
                  <a:pt x="134" y="23"/>
                  <a:pt x="136" y="22"/>
                  <a:pt x="137" y="20"/>
                </a:cubicBezTo>
                <a:cubicBezTo>
                  <a:pt x="140" y="16"/>
                  <a:pt x="142" y="9"/>
                  <a:pt x="137" y="4"/>
                </a:cubicBezTo>
                <a:cubicBezTo>
                  <a:pt x="136" y="3"/>
                  <a:pt x="135" y="2"/>
                  <a:pt x="134" y="2"/>
                </a:cubicBezTo>
                <a:cubicBezTo>
                  <a:pt x="133" y="2"/>
                  <a:pt x="119" y="0"/>
                  <a:pt x="110" y="9"/>
                </a:cubicBezTo>
                <a:cubicBezTo>
                  <a:pt x="107" y="9"/>
                  <a:pt x="107" y="9"/>
                  <a:pt x="107" y="9"/>
                </a:cubicBezTo>
                <a:cubicBezTo>
                  <a:pt x="104" y="8"/>
                  <a:pt x="101" y="11"/>
                  <a:pt x="100" y="14"/>
                </a:cubicBezTo>
                <a:cubicBezTo>
                  <a:pt x="100" y="17"/>
                  <a:pt x="102" y="20"/>
                  <a:pt x="106" y="20"/>
                </a:cubicBezTo>
                <a:cubicBezTo>
                  <a:pt x="112" y="21"/>
                  <a:pt x="112" y="21"/>
                  <a:pt x="112" y="21"/>
                </a:cubicBezTo>
                <a:cubicBezTo>
                  <a:pt x="112" y="21"/>
                  <a:pt x="112" y="21"/>
                  <a:pt x="112" y="21"/>
                </a:cubicBezTo>
                <a:cubicBezTo>
                  <a:pt x="116" y="22"/>
                  <a:pt x="116" y="22"/>
                  <a:pt x="116" y="22"/>
                </a:cubicBezTo>
                <a:cubicBezTo>
                  <a:pt x="116" y="22"/>
                  <a:pt x="116" y="22"/>
                  <a:pt x="116" y="22"/>
                </a:cubicBezTo>
                <a:cubicBezTo>
                  <a:pt x="116" y="22"/>
                  <a:pt x="128" y="41"/>
                  <a:pt x="124" y="57"/>
                </a:cubicBezTo>
                <a:cubicBezTo>
                  <a:pt x="122" y="64"/>
                  <a:pt x="118" y="70"/>
                  <a:pt x="110" y="75"/>
                </a:cubicBezTo>
                <a:cubicBezTo>
                  <a:pt x="86" y="75"/>
                  <a:pt x="86" y="75"/>
                  <a:pt x="86" y="75"/>
                </a:cubicBezTo>
                <a:cubicBezTo>
                  <a:pt x="84" y="72"/>
                  <a:pt x="84" y="72"/>
                  <a:pt x="84" y="72"/>
                </a:cubicBezTo>
                <a:cubicBezTo>
                  <a:pt x="94" y="63"/>
                  <a:pt x="97" y="52"/>
                  <a:pt x="95" y="45"/>
                </a:cubicBezTo>
                <a:cubicBezTo>
                  <a:pt x="94" y="43"/>
                  <a:pt x="93" y="41"/>
                  <a:pt x="92" y="39"/>
                </a:cubicBezTo>
                <a:cubicBezTo>
                  <a:pt x="96" y="30"/>
                  <a:pt x="96" y="30"/>
                  <a:pt x="96" y="30"/>
                </a:cubicBezTo>
                <a:cubicBezTo>
                  <a:pt x="96" y="28"/>
                  <a:pt x="96" y="26"/>
                  <a:pt x="95" y="24"/>
                </a:cubicBezTo>
                <a:cubicBezTo>
                  <a:pt x="94" y="22"/>
                  <a:pt x="92" y="21"/>
                  <a:pt x="90" y="21"/>
                </a:cubicBezTo>
                <a:cubicBezTo>
                  <a:pt x="29" y="21"/>
                  <a:pt x="29" y="21"/>
                  <a:pt x="29" y="21"/>
                </a:cubicBezTo>
                <a:cubicBezTo>
                  <a:pt x="25" y="21"/>
                  <a:pt x="23" y="24"/>
                  <a:pt x="23" y="27"/>
                </a:cubicBezTo>
                <a:cubicBezTo>
                  <a:pt x="23" y="48"/>
                  <a:pt x="23" y="48"/>
                  <a:pt x="23" y="48"/>
                </a:cubicBezTo>
                <a:cubicBezTo>
                  <a:pt x="4" y="61"/>
                  <a:pt x="0" y="79"/>
                  <a:pt x="0" y="80"/>
                </a:cubicBezTo>
                <a:cubicBezTo>
                  <a:pt x="0" y="81"/>
                  <a:pt x="0" y="83"/>
                  <a:pt x="1" y="84"/>
                </a:cubicBezTo>
                <a:close/>
                <a:moveTo>
                  <a:pt x="138" y="86"/>
                </a:moveTo>
                <a:cubicBezTo>
                  <a:pt x="139" y="85"/>
                  <a:pt x="140" y="84"/>
                  <a:pt x="141" y="82"/>
                </a:cubicBezTo>
                <a:cubicBezTo>
                  <a:pt x="142" y="77"/>
                  <a:pt x="146" y="74"/>
                  <a:pt x="150" y="72"/>
                </a:cubicBezTo>
                <a:cubicBezTo>
                  <a:pt x="152" y="74"/>
                  <a:pt x="154" y="76"/>
                  <a:pt x="154" y="80"/>
                </a:cubicBezTo>
                <a:cubicBezTo>
                  <a:pt x="154" y="85"/>
                  <a:pt x="150" y="89"/>
                  <a:pt x="144" y="89"/>
                </a:cubicBezTo>
                <a:cubicBezTo>
                  <a:pt x="142" y="89"/>
                  <a:pt x="139" y="88"/>
                  <a:pt x="138" y="86"/>
                </a:cubicBezTo>
                <a:close/>
                <a:moveTo>
                  <a:pt x="27" y="87"/>
                </a:moveTo>
                <a:cubicBezTo>
                  <a:pt x="40" y="87"/>
                  <a:pt x="40" y="87"/>
                  <a:pt x="40" y="87"/>
                </a:cubicBezTo>
                <a:cubicBezTo>
                  <a:pt x="38" y="88"/>
                  <a:pt x="36" y="89"/>
                  <a:pt x="34" y="89"/>
                </a:cubicBezTo>
                <a:cubicBezTo>
                  <a:pt x="31" y="89"/>
                  <a:pt x="29" y="88"/>
                  <a:pt x="27" y="87"/>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7" name="Freeform 128">
            <a:extLst>
              <a:ext uri="{FF2B5EF4-FFF2-40B4-BE49-F238E27FC236}">
                <a16:creationId xmlns:a16="http://schemas.microsoft.com/office/drawing/2014/main" id="{51519DDD-D5B4-49B6-A695-4857A604097E}"/>
              </a:ext>
            </a:extLst>
          </p:cNvPr>
          <p:cNvSpPr>
            <a:spLocks noEditPoints="1"/>
          </p:cNvSpPr>
          <p:nvPr/>
        </p:nvSpPr>
        <p:spPr bwMode="auto">
          <a:xfrm>
            <a:off x="10194009" y="3657355"/>
            <a:ext cx="528264" cy="287178"/>
          </a:xfrm>
          <a:custGeom>
            <a:avLst/>
            <a:gdLst>
              <a:gd name="T0" fmla="*/ 136 w 168"/>
              <a:gd name="T1" fmla="*/ 4 h 91"/>
              <a:gd name="T2" fmla="*/ 27 w 168"/>
              <a:gd name="T3" fmla="*/ 0 h 91"/>
              <a:gd name="T4" fmla="*/ 15 w 168"/>
              <a:gd name="T5" fmla="*/ 60 h 91"/>
              <a:gd name="T6" fmla="*/ 12 w 168"/>
              <a:gd name="T7" fmla="*/ 60 h 91"/>
              <a:gd name="T8" fmla="*/ 0 w 168"/>
              <a:gd name="T9" fmla="*/ 60 h 91"/>
              <a:gd name="T10" fmla="*/ 6 w 168"/>
              <a:gd name="T11" fmla="*/ 72 h 91"/>
              <a:gd name="T12" fmla="*/ 25 w 168"/>
              <a:gd name="T13" fmla="*/ 78 h 91"/>
              <a:gd name="T14" fmla="*/ 52 w 168"/>
              <a:gd name="T15" fmla="*/ 87 h 91"/>
              <a:gd name="T16" fmla="*/ 80 w 168"/>
              <a:gd name="T17" fmla="*/ 78 h 91"/>
              <a:gd name="T18" fmla="*/ 119 w 168"/>
              <a:gd name="T19" fmla="*/ 91 h 91"/>
              <a:gd name="T20" fmla="*/ 142 w 168"/>
              <a:gd name="T21" fmla="*/ 91 h 91"/>
              <a:gd name="T22" fmla="*/ 168 w 168"/>
              <a:gd name="T23" fmla="*/ 66 h 91"/>
              <a:gd name="T24" fmla="*/ 164 w 168"/>
              <a:gd name="T25" fmla="*/ 30 h 91"/>
              <a:gd name="T26" fmla="*/ 36 w 168"/>
              <a:gd name="T27" fmla="*/ 74 h 91"/>
              <a:gd name="T28" fmla="*/ 46 w 168"/>
              <a:gd name="T29" fmla="*/ 74 h 91"/>
              <a:gd name="T30" fmla="*/ 63 w 168"/>
              <a:gd name="T31" fmla="*/ 79 h 91"/>
              <a:gd name="T32" fmla="*/ 63 w 168"/>
              <a:gd name="T33" fmla="*/ 69 h 91"/>
              <a:gd name="T34" fmla="*/ 63 w 168"/>
              <a:gd name="T35" fmla="*/ 79 h 91"/>
              <a:gd name="T36" fmla="*/ 40 w 168"/>
              <a:gd name="T37" fmla="*/ 60 h 91"/>
              <a:gd name="T38" fmla="*/ 40 w 168"/>
              <a:gd name="T39" fmla="*/ 52 h 91"/>
              <a:gd name="T40" fmla="*/ 69 w 168"/>
              <a:gd name="T41" fmla="*/ 56 h 91"/>
              <a:gd name="T42" fmla="*/ 65 w 168"/>
              <a:gd name="T43" fmla="*/ 47 h 91"/>
              <a:gd name="T44" fmla="*/ 36 w 168"/>
              <a:gd name="T45" fmla="*/ 43 h 91"/>
              <a:gd name="T46" fmla="*/ 65 w 168"/>
              <a:gd name="T47" fmla="*/ 39 h 91"/>
              <a:gd name="T48" fmla="*/ 65 w 168"/>
              <a:gd name="T49" fmla="*/ 47 h 91"/>
              <a:gd name="T50" fmla="*/ 40 w 168"/>
              <a:gd name="T51" fmla="*/ 34 h 91"/>
              <a:gd name="T52" fmla="*/ 40 w 168"/>
              <a:gd name="T53" fmla="*/ 26 h 91"/>
              <a:gd name="T54" fmla="*/ 69 w 168"/>
              <a:gd name="T55" fmla="*/ 30 h 91"/>
              <a:gd name="T56" fmla="*/ 65 w 168"/>
              <a:gd name="T57" fmla="*/ 21 h 91"/>
              <a:gd name="T58" fmla="*/ 36 w 168"/>
              <a:gd name="T59" fmla="*/ 17 h 91"/>
              <a:gd name="T60" fmla="*/ 65 w 168"/>
              <a:gd name="T61" fmla="*/ 13 h 91"/>
              <a:gd name="T62" fmla="*/ 65 w 168"/>
              <a:gd name="T63" fmla="*/ 21 h 91"/>
              <a:gd name="T64" fmla="*/ 114 w 168"/>
              <a:gd name="T65" fmla="*/ 74 h 91"/>
              <a:gd name="T66" fmla="*/ 125 w 168"/>
              <a:gd name="T67" fmla="*/ 74 h 91"/>
              <a:gd name="T68" fmla="*/ 142 w 168"/>
              <a:gd name="T69" fmla="*/ 79 h 91"/>
              <a:gd name="T70" fmla="*/ 142 w 168"/>
              <a:gd name="T71" fmla="*/ 69 h 91"/>
              <a:gd name="T72" fmla="*/ 142 w 168"/>
              <a:gd name="T73" fmla="*/ 79 h 91"/>
              <a:gd name="T74" fmla="*/ 108 w 168"/>
              <a:gd name="T75" fmla="*/ 43 h 91"/>
              <a:gd name="T76" fmla="*/ 127 w 168"/>
              <a:gd name="T77" fmla="*/ 12 h 91"/>
              <a:gd name="T78" fmla="*/ 156 w 168"/>
              <a:gd name="T79" fmla="*/ 4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8" h="91">
                <a:moveTo>
                  <a:pt x="164" y="30"/>
                </a:moveTo>
                <a:cubicBezTo>
                  <a:pt x="136" y="4"/>
                  <a:pt x="136" y="4"/>
                  <a:pt x="136" y="4"/>
                </a:cubicBezTo>
                <a:cubicBezTo>
                  <a:pt x="133" y="2"/>
                  <a:pt x="131" y="0"/>
                  <a:pt x="127" y="0"/>
                </a:cubicBezTo>
                <a:cubicBezTo>
                  <a:pt x="27" y="0"/>
                  <a:pt x="27" y="0"/>
                  <a:pt x="27" y="0"/>
                </a:cubicBezTo>
                <a:cubicBezTo>
                  <a:pt x="20" y="0"/>
                  <a:pt x="15" y="6"/>
                  <a:pt x="15" y="12"/>
                </a:cubicBezTo>
                <a:cubicBezTo>
                  <a:pt x="15" y="60"/>
                  <a:pt x="15" y="60"/>
                  <a:pt x="15" y="60"/>
                </a:cubicBezTo>
                <a:cubicBezTo>
                  <a:pt x="12" y="60"/>
                  <a:pt x="12" y="60"/>
                  <a:pt x="12" y="60"/>
                </a:cubicBezTo>
                <a:cubicBezTo>
                  <a:pt x="12" y="60"/>
                  <a:pt x="12" y="60"/>
                  <a:pt x="12" y="60"/>
                </a:cubicBezTo>
                <a:cubicBezTo>
                  <a:pt x="12" y="56"/>
                  <a:pt x="9" y="54"/>
                  <a:pt x="6" y="54"/>
                </a:cubicBezTo>
                <a:cubicBezTo>
                  <a:pt x="3" y="54"/>
                  <a:pt x="0" y="56"/>
                  <a:pt x="0" y="60"/>
                </a:cubicBezTo>
                <a:cubicBezTo>
                  <a:pt x="0" y="66"/>
                  <a:pt x="0" y="66"/>
                  <a:pt x="0" y="66"/>
                </a:cubicBezTo>
                <a:cubicBezTo>
                  <a:pt x="0" y="69"/>
                  <a:pt x="3" y="72"/>
                  <a:pt x="6" y="72"/>
                </a:cubicBezTo>
                <a:cubicBezTo>
                  <a:pt x="16" y="72"/>
                  <a:pt x="16" y="72"/>
                  <a:pt x="16" y="72"/>
                </a:cubicBezTo>
                <a:cubicBezTo>
                  <a:pt x="18" y="75"/>
                  <a:pt x="21" y="77"/>
                  <a:pt x="25" y="78"/>
                </a:cubicBezTo>
                <a:cubicBezTo>
                  <a:pt x="26" y="85"/>
                  <a:pt x="33" y="91"/>
                  <a:pt x="41" y="91"/>
                </a:cubicBezTo>
                <a:cubicBezTo>
                  <a:pt x="45" y="91"/>
                  <a:pt x="49" y="89"/>
                  <a:pt x="52" y="87"/>
                </a:cubicBezTo>
                <a:cubicBezTo>
                  <a:pt x="55" y="89"/>
                  <a:pt x="59" y="91"/>
                  <a:pt x="63" y="91"/>
                </a:cubicBezTo>
                <a:cubicBezTo>
                  <a:pt x="72" y="91"/>
                  <a:pt x="78" y="85"/>
                  <a:pt x="80" y="78"/>
                </a:cubicBezTo>
                <a:cubicBezTo>
                  <a:pt x="103" y="78"/>
                  <a:pt x="103" y="78"/>
                  <a:pt x="103" y="78"/>
                </a:cubicBezTo>
                <a:cubicBezTo>
                  <a:pt x="105" y="85"/>
                  <a:pt x="111" y="91"/>
                  <a:pt x="119" y="91"/>
                </a:cubicBezTo>
                <a:cubicBezTo>
                  <a:pt x="124" y="91"/>
                  <a:pt x="128" y="89"/>
                  <a:pt x="131" y="87"/>
                </a:cubicBezTo>
                <a:cubicBezTo>
                  <a:pt x="134" y="89"/>
                  <a:pt x="137" y="91"/>
                  <a:pt x="142" y="91"/>
                </a:cubicBezTo>
                <a:cubicBezTo>
                  <a:pt x="150" y="91"/>
                  <a:pt x="157" y="85"/>
                  <a:pt x="158" y="78"/>
                </a:cubicBezTo>
                <a:cubicBezTo>
                  <a:pt x="164" y="77"/>
                  <a:pt x="168" y="72"/>
                  <a:pt x="168" y="66"/>
                </a:cubicBezTo>
                <a:cubicBezTo>
                  <a:pt x="168" y="39"/>
                  <a:pt x="168" y="39"/>
                  <a:pt x="168" y="39"/>
                </a:cubicBezTo>
                <a:cubicBezTo>
                  <a:pt x="168" y="36"/>
                  <a:pt x="167" y="33"/>
                  <a:pt x="164" y="30"/>
                </a:cubicBezTo>
                <a:close/>
                <a:moveTo>
                  <a:pt x="41" y="79"/>
                </a:moveTo>
                <a:cubicBezTo>
                  <a:pt x="38" y="79"/>
                  <a:pt x="36" y="77"/>
                  <a:pt x="36" y="74"/>
                </a:cubicBezTo>
                <a:cubicBezTo>
                  <a:pt x="36" y="71"/>
                  <a:pt x="38" y="69"/>
                  <a:pt x="41" y="69"/>
                </a:cubicBezTo>
                <a:cubicBezTo>
                  <a:pt x="44" y="69"/>
                  <a:pt x="46" y="71"/>
                  <a:pt x="46" y="74"/>
                </a:cubicBezTo>
                <a:cubicBezTo>
                  <a:pt x="46" y="77"/>
                  <a:pt x="44" y="79"/>
                  <a:pt x="41" y="79"/>
                </a:cubicBezTo>
                <a:close/>
                <a:moveTo>
                  <a:pt x="63" y="79"/>
                </a:moveTo>
                <a:cubicBezTo>
                  <a:pt x="61" y="79"/>
                  <a:pt x="58" y="77"/>
                  <a:pt x="58" y="74"/>
                </a:cubicBezTo>
                <a:cubicBezTo>
                  <a:pt x="58" y="71"/>
                  <a:pt x="61" y="69"/>
                  <a:pt x="63" y="69"/>
                </a:cubicBezTo>
                <a:cubicBezTo>
                  <a:pt x="66" y="69"/>
                  <a:pt x="69" y="71"/>
                  <a:pt x="69" y="74"/>
                </a:cubicBezTo>
                <a:cubicBezTo>
                  <a:pt x="69" y="77"/>
                  <a:pt x="66" y="79"/>
                  <a:pt x="63" y="79"/>
                </a:cubicBezTo>
                <a:close/>
                <a:moveTo>
                  <a:pt x="65" y="60"/>
                </a:moveTo>
                <a:cubicBezTo>
                  <a:pt x="40" y="60"/>
                  <a:pt x="40" y="60"/>
                  <a:pt x="40" y="60"/>
                </a:cubicBezTo>
                <a:cubicBezTo>
                  <a:pt x="37" y="60"/>
                  <a:pt x="36" y="58"/>
                  <a:pt x="36" y="56"/>
                </a:cubicBezTo>
                <a:cubicBezTo>
                  <a:pt x="36" y="53"/>
                  <a:pt x="37" y="52"/>
                  <a:pt x="40" y="52"/>
                </a:cubicBezTo>
                <a:cubicBezTo>
                  <a:pt x="65" y="52"/>
                  <a:pt x="65" y="52"/>
                  <a:pt x="65" y="52"/>
                </a:cubicBezTo>
                <a:cubicBezTo>
                  <a:pt x="67" y="52"/>
                  <a:pt x="69" y="53"/>
                  <a:pt x="69" y="56"/>
                </a:cubicBezTo>
                <a:cubicBezTo>
                  <a:pt x="69" y="58"/>
                  <a:pt x="67" y="60"/>
                  <a:pt x="65" y="60"/>
                </a:cubicBezTo>
                <a:close/>
                <a:moveTo>
                  <a:pt x="65" y="47"/>
                </a:moveTo>
                <a:cubicBezTo>
                  <a:pt x="40" y="47"/>
                  <a:pt x="40" y="47"/>
                  <a:pt x="40" y="47"/>
                </a:cubicBezTo>
                <a:cubicBezTo>
                  <a:pt x="37" y="47"/>
                  <a:pt x="36" y="45"/>
                  <a:pt x="36" y="43"/>
                </a:cubicBezTo>
                <a:cubicBezTo>
                  <a:pt x="36" y="41"/>
                  <a:pt x="37" y="39"/>
                  <a:pt x="40" y="39"/>
                </a:cubicBezTo>
                <a:cubicBezTo>
                  <a:pt x="65" y="39"/>
                  <a:pt x="65" y="39"/>
                  <a:pt x="65" y="39"/>
                </a:cubicBezTo>
                <a:cubicBezTo>
                  <a:pt x="67" y="39"/>
                  <a:pt x="69" y="41"/>
                  <a:pt x="69" y="43"/>
                </a:cubicBezTo>
                <a:cubicBezTo>
                  <a:pt x="69" y="45"/>
                  <a:pt x="67" y="47"/>
                  <a:pt x="65" y="47"/>
                </a:cubicBezTo>
                <a:close/>
                <a:moveTo>
                  <a:pt x="65" y="34"/>
                </a:moveTo>
                <a:cubicBezTo>
                  <a:pt x="40" y="34"/>
                  <a:pt x="40" y="34"/>
                  <a:pt x="40" y="34"/>
                </a:cubicBezTo>
                <a:cubicBezTo>
                  <a:pt x="37" y="34"/>
                  <a:pt x="36" y="32"/>
                  <a:pt x="36" y="30"/>
                </a:cubicBezTo>
                <a:cubicBezTo>
                  <a:pt x="36" y="28"/>
                  <a:pt x="37" y="26"/>
                  <a:pt x="40" y="26"/>
                </a:cubicBezTo>
                <a:cubicBezTo>
                  <a:pt x="65" y="26"/>
                  <a:pt x="65" y="26"/>
                  <a:pt x="65" y="26"/>
                </a:cubicBezTo>
                <a:cubicBezTo>
                  <a:pt x="67" y="26"/>
                  <a:pt x="69" y="28"/>
                  <a:pt x="69" y="30"/>
                </a:cubicBezTo>
                <a:cubicBezTo>
                  <a:pt x="69" y="32"/>
                  <a:pt x="67" y="34"/>
                  <a:pt x="65" y="34"/>
                </a:cubicBezTo>
                <a:close/>
                <a:moveTo>
                  <a:pt x="65" y="21"/>
                </a:moveTo>
                <a:cubicBezTo>
                  <a:pt x="40" y="21"/>
                  <a:pt x="40" y="21"/>
                  <a:pt x="40" y="21"/>
                </a:cubicBezTo>
                <a:cubicBezTo>
                  <a:pt x="37" y="21"/>
                  <a:pt x="36" y="19"/>
                  <a:pt x="36" y="17"/>
                </a:cubicBezTo>
                <a:cubicBezTo>
                  <a:pt x="36" y="15"/>
                  <a:pt x="37" y="13"/>
                  <a:pt x="40" y="13"/>
                </a:cubicBezTo>
                <a:cubicBezTo>
                  <a:pt x="65" y="13"/>
                  <a:pt x="65" y="13"/>
                  <a:pt x="65" y="13"/>
                </a:cubicBezTo>
                <a:cubicBezTo>
                  <a:pt x="67" y="13"/>
                  <a:pt x="69" y="15"/>
                  <a:pt x="69" y="17"/>
                </a:cubicBezTo>
                <a:cubicBezTo>
                  <a:pt x="69" y="19"/>
                  <a:pt x="67" y="21"/>
                  <a:pt x="65" y="21"/>
                </a:cubicBezTo>
                <a:close/>
                <a:moveTo>
                  <a:pt x="119" y="79"/>
                </a:moveTo>
                <a:cubicBezTo>
                  <a:pt x="117" y="79"/>
                  <a:pt x="114" y="77"/>
                  <a:pt x="114" y="74"/>
                </a:cubicBezTo>
                <a:cubicBezTo>
                  <a:pt x="114" y="71"/>
                  <a:pt x="117" y="69"/>
                  <a:pt x="119" y="69"/>
                </a:cubicBezTo>
                <a:cubicBezTo>
                  <a:pt x="122" y="69"/>
                  <a:pt x="125" y="71"/>
                  <a:pt x="125" y="74"/>
                </a:cubicBezTo>
                <a:cubicBezTo>
                  <a:pt x="125" y="77"/>
                  <a:pt x="122" y="79"/>
                  <a:pt x="119" y="79"/>
                </a:cubicBezTo>
                <a:close/>
                <a:moveTo>
                  <a:pt x="142" y="79"/>
                </a:moveTo>
                <a:cubicBezTo>
                  <a:pt x="139" y="79"/>
                  <a:pt x="137" y="77"/>
                  <a:pt x="137" y="74"/>
                </a:cubicBezTo>
                <a:cubicBezTo>
                  <a:pt x="137" y="71"/>
                  <a:pt x="139" y="69"/>
                  <a:pt x="142" y="69"/>
                </a:cubicBezTo>
                <a:cubicBezTo>
                  <a:pt x="145" y="69"/>
                  <a:pt x="147" y="71"/>
                  <a:pt x="147" y="74"/>
                </a:cubicBezTo>
                <a:cubicBezTo>
                  <a:pt x="147" y="77"/>
                  <a:pt x="145" y="79"/>
                  <a:pt x="142" y="79"/>
                </a:cubicBezTo>
                <a:close/>
                <a:moveTo>
                  <a:pt x="156" y="43"/>
                </a:moveTo>
                <a:cubicBezTo>
                  <a:pt x="108" y="43"/>
                  <a:pt x="108" y="43"/>
                  <a:pt x="108" y="43"/>
                </a:cubicBezTo>
                <a:cubicBezTo>
                  <a:pt x="108" y="12"/>
                  <a:pt x="108" y="12"/>
                  <a:pt x="108" y="12"/>
                </a:cubicBezTo>
                <a:cubicBezTo>
                  <a:pt x="127" y="12"/>
                  <a:pt x="127" y="12"/>
                  <a:pt x="127" y="12"/>
                </a:cubicBezTo>
                <a:cubicBezTo>
                  <a:pt x="156" y="39"/>
                  <a:pt x="156" y="39"/>
                  <a:pt x="156" y="39"/>
                </a:cubicBezTo>
                <a:lnTo>
                  <a:pt x="156" y="43"/>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8" name="Freeform 129">
            <a:extLst>
              <a:ext uri="{FF2B5EF4-FFF2-40B4-BE49-F238E27FC236}">
                <a16:creationId xmlns:a16="http://schemas.microsoft.com/office/drawing/2014/main" id="{ACDCC8DF-C016-4AE5-B805-84DB7B20A0C9}"/>
              </a:ext>
            </a:extLst>
          </p:cNvPr>
          <p:cNvSpPr>
            <a:spLocks noEditPoints="1"/>
          </p:cNvSpPr>
          <p:nvPr/>
        </p:nvSpPr>
        <p:spPr bwMode="auto">
          <a:xfrm>
            <a:off x="6977280" y="4431144"/>
            <a:ext cx="514083" cy="320859"/>
          </a:xfrm>
          <a:custGeom>
            <a:avLst/>
            <a:gdLst>
              <a:gd name="T0" fmla="*/ 143 w 163"/>
              <a:gd name="T1" fmla="*/ 26 h 102"/>
              <a:gd name="T2" fmla="*/ 117 w 163"/>
              <a:gd name="T3" fmla="*/ 23 h 102"/>
              <a:gd name="T4" fmla="*/ 111 w 163"/>
              <a:gd name="T5" fmla="*/ 0 h 102"/>
              <a:gd name="T6" fmla="*/ 44 w 163"/>
              <a:gd name="T7" fmla="*/ 0 h 102"/>
              <a:gd name="T8" fmla="*/ 6 w 163"/>
              <a:gd name="T9" fmla="*/ 6 h 102"/>
              <a:gd name="T10" fmla="*/ 6 w 163"/>
              <a:gd name="T11" fmla="*/ 53 h 102"/>
              <a:gd name="T12" fmla="*/ 0 w 163"/>
              <a:gd name="T13" fmla="*/ 83 h 102"/>
              <a:gd name="T14" fmla="*/ 7 w 163"/>
              <a:gd name="T15" fmla="*/ 89 h 102"/>
              <a:gd name="T16" fmla="*/ 37 w 163"/>
              <a:gd name="T17" fmla="*/ 97 h 102"/>
              <a:gd name="T18" fmla="*/ 68 w 163"/>
              <a:gd name="T19" fmla="*/ 89 h 102"/>
              <a:gd name="T20" fmla="*/ 133 w 163"/>
              <a:gd name="T21" fmla="*/ 102 h 102"/>
              <a:gd name="T22" fmla="*/ 152 w 163"/>
              <a:gd name="T23" fmla="*/ 79 h 102"/>
              <a:gd name="T24" fmla="*/ 163 w 163"/>
              <a:gd name="T25" fmla="*/ 67 h 102"/>
              <a:gd name="T26" fmla="*/ 162 w 163"/>
              <a:gd name="T27" fmla="*/ 56 h 102"/>
              <a:gd name="T28" fmla="*/ 17 w 163"/>
              <a:gd name="T29" fmla="*/ 83 h 102"/>
              <a:gd name="T30" fmla="*/ 31 w 163"/>
              <a:gd name="T31" fmla="*/ 83 h 102"/>
              <a:gd name="T32" fmla="*/ 38 w 163"/>
              <a:gd name="T33" fmla="*/ 53 h 102"/>
              <a:gd name="T34" fmla="*/ 18 w 163"/>
              <a:gd name="T35" fmla="*/ 39 h 102"/>
              <a:gd name="T36" fmla="*/ 38 w 163"/>
              <a:gd name="T37" fmla="*/ 53 h 102"/>
              <a:gd name="T38" fmla="*/ 18 w 163"/>
              <a:gd name="T39" fmla="*/ 27 h 102"/>
              <a:gd name="T40" fmla="*/ 38 w 163"/>
              <a:gd name="T41" fmla="*/ 12 h 102"/>
              <a:gd name="T42" fmla="*/ 50 w 163"/>
              <a:gd name="T43" fmla="*/ 90 h 102"/>
              <a:gd name="T44" fmla="*/ 50 w 163"/>
              <a:gd name="T45" fmla="*/ 76 h 102"/>
              <a:gd name="T46" fmla="*/ 50 w 163"/>
              <a:gd name="T47" fmla="*/ 90 h 102"/>
              <a:gd name="T48" fmla="*/ 50 w 163"/>
              <a:gd name="T49" fmla="*/ 53 h 102"/>
              <a:gd name="T50" fmla="*/ 73 w 163"/>
              <a:gd name="T51" fmla="*/ 39 h 102"/>
              <a:gd name="T52" fmla="*/ 73 w 163"/>
              <a:gd name="T53" fmla="*/ 27 h 102"/>
              <a:gd name="T54" fmla="*/ 50 w 163"/>
              <a:gd name="T55" fmla="*/ 12 h 102"/>
              <a:gd name="T56" fmla="*/ 73 w 163"/>
              <a:gd name="T57" fmla="*/ 27 h 102"/>
              <a:gd name="T58" fmla="*/ 85 w 163"/>
              <a:gd name="T59" fmla="*/ 53 h 102"/>
              <a:gd name="T60" fmla="*/ 105 w 163"/>
              <a:gd name="T61" fmla="*/ 39 h 102"/>
              <a:gd name="T62" fmla="*/ 105 w 163"/>
              <a:gd name="T63" fmla="*/ 27 h 102"/>
              <a:gd name="T64" fmla="*/ 85 w 163"/>
              <a:gd name="T65" fmla="*/ 12 h 102"/>
              <a:gd name="T66" fmla="*/ 105 w 163"/>
              <a:gd name="T67" fmla="*/ 27 h 102"/>
              <a:gd name="T68" fmla="*/ 126 w 163"/>
              <a:gd name="T69" fmla="*/ 83 h 102"/>
              <a:gd name="T70" fmla="*/ 140 w 163"/>
              <a:gd name="T71" fmla="*/ 83 h 102"/>
              <a:gd name="T72" fmla="*/ 116 w 163"/>
              <a:gd name="T73" fmla="*/ 53 h 102"/>
              <a:gd name="T74" fmla="*/ 117 w 163"/>
              <a:gd name="T75" fmla="*/ 33 h 102"/>
              <a:gd name="T76" fmla="*/ 149 w 163"/>
              <a:gd name="T77" fmla="*/ 5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3" h="102">
                <a:moveTo>
                  <a:pt x="162" y="56"/>
                </a:moveTo>
                <a:cubicBezTo>
                  <a:pt x="143" y="26"/>
                  <a:pt x="143" y="26"/>
                  <a:pt x="143" y="26"/>
                </a:cubicBezTo>
                <a:cubicBezTo>
                  <a:pt x="142" y="24"/>
                  <a:pt x="140" y="23"/>
                  <a:pt x="138" y="23"/>
                </a:cubicBezTo>
                <a:cubicBezTo>
                  <a:pt x="117" y="23"/>
                  <a:pt x="117" y="23"/>
                  <a:pt x="117" y="23"/>
                </a:cubicBezTo>
                <a:cubicBezTo>
                  <a:pt x="117" y="6"/>
                  <a:pt x="117" y="6"/>
                  <a:pt x="117" y="6"/>
                </a:cubicBezTo>
                <a:cubicBezTo>
                  <a:pt x="117" y="3"/>
                  <a:pt x="114" y="0"/>
                  <a:pt x="111" y="0"/>
                </a:cubicBezTo>
                <a:cubicBezTo>
                  <a:pt x="79" y="0"/>
                  <a:pt x="79" y="0"/>
                  <a:pt x="79" y="0"/>
                </a:cubicBezTo>
                <a:cubicBezTo>
                  <a:pt x="44" y="0"/>
                  <a:pt x="44" y="0"/>
                  <a:pt x="44" y="0"/>
                </a:cubicBezTo>
                <a:cubicBezTo>
                  <a:pt x="12" y="0"/>
                  <a:pt x="12" y="0"/>
                  <a:pt x="12" y="0"/>
                </a:cubicBezTo>
                <a:cubicBezTo>
                  <a:pt x="8" y="0"/>
                  <a:pt x="6" y="3"/>
                  <a:pt x="6" y="6"/>
                </a:cubicBezTo>
                <a:cubicBezTo>
                  <a:pt x="6" y="33"/>
                  <a:pt x="6" y="33"/>
                  <a:pt x="6" y="33"/>
                </a:cubicBezTo>
                <a:cubicBezTo>
                  <a:pt x="6" y="53"/>
                  <a:pt x="6" y="53"/>
                  <a:pt x="6" y="53"/>
                </a:cubicBezTo>
                <a:cubicBezTo>
                  <a:pt x="3" y="53"/>
                  <a:pt x="0" y="56"/>
                  <a:pt x="0" y="59"/>
                </a:cubicBezTo>
                <a:cubicBezTo>
                  <a:pt x="0" y="83"/>
                  <a:pt x="0" y="83"/>
                  <a:pt x="0" y="83"/>
                </a:cubicBezTo>
                <a:cubicBezTo>
                  <a:pt x="0" y="86"/>
                  <a:pt x="3" y="89"/>
                  <a:pt x="6" y="89"/>
                </a:cubicBezTo>
                <a:cubicBezTo>
                  <a:pt x="7" y="89"/>
                  <a:pt x="7" y="89"/>
                  <a:pt x="7" y="89"/>
                </a:cubicBezTo>
                <a:cubicBezTo>
                  <a:pt x="9" y="96"/>
                  <a:pt x="16" y="102"/>
                  <a:pt x="24" y="102"/>
                </a:cubicBezTo>
                <a:cubicBezTo>
                  <a:pt x="29" y="102"/>
                  <a:pt x="34" y="100"/>
                  <a:pt x="37" y="97"/>
                </a:cubicBezTo>
                <a:cubicBezTo>
                  <a:pt x="41" y="100"/>
                  <a:pt x="45" y="102"/>
                  <a:pt x="50" y="102"/>
                </a:cubicBezTo>
                <a:cubicBezTo>
                  <a:pt x="58" y="102"/>
                  <a:pt x="65" y="96"/>
                  <a:pt x="68" y="89"/>
                </a:cubicBezTo>
                <a:cubicBezTo>
                  <a:pt x="115" y="89"/>
                  <a:pt x="115" y="89"/>
                  <a:pt x="115" y="89"/>
                </a:cubicBezTo>
                <a:cubicBezTo>
                  <a:pt x="118" y="96"/>
                  <a:pt x="125" y="102"/>
                  <a:pt x="133" y="102"/>
                </a:cubicBezTo>
                <a:cubicBezTo>
                  <a:pt x="144" y="102"/>
                  <a:pt x="152" y="93"/>
                  <a:pt x="152" y="83"/>
                </a:cubicBezTo>
                <a:cubicBezTo>
                  <a:pt x="152" y="81"/>
                  <a:pt x="152" y="80"/>
                  <a:pt x="152" y="79"/>
                </a:cubicBezTo>
                <a:cubicBezTo>
                  <a:pt x="161" y="71"/>
                  <a:pt x="161" y="71"/>
                  <a:pt x="161" y="71"/>
                </a:cubicBezTo>
                <a:cubicBezTo>
                  <a:pt x="162" y="70"/>
                  <a:pt x="163" y="69"/>
                  <a:pt x="163" y="67"/>
                </a:cubicBezTo>
                <a:cubicBezTo>
                  <a:pt x="163" y="59"/>
                  <a:pt x="163" y="59"/>
                  <a:pt x="163" y="59"/>
                </a:cubicBezTo>
                <a:cubicBezTo>
                  <a:pt x="163" y="58"/>
                  <a:pt x="163" y="57"/>
                  <a:pt x="162" y="56"/>
                </a:cubicBezTo>
                <a:close/>
                <a:moveTo>
                  <a:pt x="24" y="90"/>
                </a:moveTo>
                <a:cubicBezTo>
                  <a:pt x="21" y="90"/>
                  <a:pt x="17" y="87"/>
                  <a:pt x="17" y="83"/>
                </a:cubicBezTo>
                <a:cubicBezTo>
                  <a:pt x="17" y="79"/>
                  <a:pt x="21" y="76"/>
                  <a:pt x="24" y="76"/>
                </a:cubicBezTo>
                <a:cubicBezTo>
                  <a:pt x="28" y="76"/>
                  <a:pt x="31" y="79"/>
                  <a:pt x="31" y="83"/>
                </a:cubicBezTo>
                <a:cubicBezTo>
                  <a:pt x="31" y="87"/>
                  <a:pt x="28" y="90"/>
                  <a:pt x="24" y="90"/>
                </a:cubicBezTo>
                <a:close/>
                <a:moveTo>
                  <a:pt x="38" y="53"/>
                </a:moveTo>
                <a:cubicBezTo>
                  <a:pt x="18" y="53"/>
                  <a:pt x="18" y="53"/>
                  <a:pt x="18" y="53"/>
                </a:cubicBezTo>
                <a:cubicBezTo>
                  <a:pt x="18" y="39"/>
                  <a:pt x="18" y="39"/>
                  <a:pt x="18" y="39"/>
                </a:cubicBezTo>
                <a:cubicBezTo>
                  <a:pt x="38" y="39"/>
                  <a:pt x="38" y="39"/>
                  <a:pt x="38" y="39"/>
                </a:cubicBezTo>
                <a:lnTo>
                  <a:pt x="38" y="53"/>
                </a:lnTo>
                <a:close/>
                <a:moveTo>
                  <a:pt x="38" y="27"/>
                </a:moveTo>
                <a:cubicBezTo>
                  <a:pt x="18" y="27"/>
                  <a:pt x="18" y="27"/>
                  <a:pt x="18" y="27"/>
                </a:cubicBezTo>
                <a:cubicBezTo>
                  <a:pt x="18" y="12"/>
                  <a:pt x="18" y="12"/>
                  <a:pt x="18" y="12"/>
                </a:cubicBezTo>
                <a:cubicBezTo>
                  <a:pt x="38" y="12"/>
                  <a:pt x="38" y="12"/>
                  <a:pt x="38" y="12"/>
                </a:cubicBezTo>
                <a:lnTo>
                  <a:pt x="38" y="27"/>
                </a:lnTo>
                <a:close/>
                <a:moveTo>
                  <a:pt x="50" y="90"/>
                </a:moveTo>
                <a:cubicBezTo>
                  <a:pt x="46" y="90"/>
                  <a:pt x="43" y="87"/>
                  <a:pt x="43" y="83"/>
                </a:cubicBezTo>
                <a:cubicBezTo>
                  <a:pt x="43" y="79"/>
                  <a:pt x="46" y="76"/>
                  <a:pt x="50" y="76"/>
                </a:cubicBezTo>
                <a:cubicBezTo>
                  <a:pt x="54" y="76"/>
                  <a:pt x="57" y="79"/>
                  <a:pt x="57" y="83"/>
                </a:cubicBezTo>
                <a:cubicBezTo>
                  <a:pt x="57" y="87"/>
                  <a:pt x="54" y="90"/>
                  <a:pt x="50" y="90"/>
                </a:cubicBezTo>
                <a:close/>
                <a:moveTo>
                  <a:pt x="73" y="53"/>
                </a:moveTo>
                <a:cubicBezTo>
                  <a:pt x="50" y="53"/>
                  <a:pt x="50" y="53"/>
                  <a:pt x="50" y="53"/>
                </a:cubicBezTo>
                <a:cubicBezTo>
                  <a:pt x="50" y="39"/>
                  <a:pt x="50" y="39"/>
                  <a:pt x="50" y="39"/>
                </a:cubicBezTo>
                <a:cubicBezTo>
                  <a:pt x="73" y="39"/>
                  <a:pt x="73" y="39"/>
                  <a:pt x="73" y="39"/>
                </a:cubicBezTo>
                <a:lnTo>
                  <a:pt x="73" y="53"/>
                </a:lnTo>
                <a:close/>
                <a:moveTo>
                  <a:pt x="73" y="27"/>
                </a:moveTo>
                <a:cubicBezTo>
                  <a:pt x="50" y="27"/>
                  <a:pt x="50" y="27"/>
                  <a:pt x="50" y="27"/>
                </a:cubicBezTo>
                <a:cubicBezTo>
                  <a:pt x="50" y="12"/>
                  <a:pt x="50" y="12"/>
                  <a:pt x="50" y="12"/>
                </a:cubicBezTo>
                <a:cubicBezTo>
                  <a:pt x="73" y="12"/>
                  <a:pt x="73" y="12"/>
                  <a:pt x="73" y="12"/>
                </a:cubicBezTo>
                <a:lnTo>
                  <a:pt x="73" y="27"/>
                </a:lnTo>
                <a:close/>
                <a:moveTo>
                  <a:pt x="105" y="53"/>
                </a:moveTo>
                <a:cubicBezTo>
                  <a:pt x="85" y="53"/>
                  <a:pt x="85" y="53"/>
                  <a:pt x="85" y="53"/>
                </a:cubicBezTo>
                <a:cubicBezTo>
                  <a:pt x="85" y="39"/>
                  <a:pt x="85" y="39"/>
                  <a:pt x="85" y="39"/>
                </a:cubicBezTo>
                <a:cubicBezTo>
                  <a:pt x="105" y="39"/>
                  <a:pt x="105" y="39"/>
                  <a:pt x="105" y="39"/>
                </a:cubicBezTo>
                <a:lnTo>
                  <a:pt x="105" y="53"/>
                </a:lnTo>
                <a:close/>
                <a:moveTo>
                  <a:pt x="105" y="27"/>
                </a:moveTo>
                <a:cubicBezTo>
                  <a:pt x="85" y="27"/>
                  <a:pt x="85" y="27"/>
                  <a:pt x="85" y="27"/>
                </a:cubicBezTo>
                <a:cubicBezTo>
                  <a:pt x="85" y="12"/>
                  <a:pt x="85" y="12"/>
                  <a:pt x="85" y="12"/>
                </a:cubicBezTo>
                <a:cubicBezTo>
                  <a:pt x="105" y="12"/>
                  <a:pt x="105" y="12"/>
                  <a:pt x="105" y="12"/>
                </a:cubicBezTo>
                <a:lnTo>
                  <a:pt x="105" y="27"/>
                </a:lnTo>
                <a:close/>
                <a:moveTo>
                  <a:pt x="133" y="90"/>
                </a:moveTo>
                <a:cubicBezTo>
                  <a:pt x="130" y="90"/>
                  <a:pt x="126" y="87"/>
                  <a:pt x="126" y="83"/>
                </a:cubicBezTo>
                <a:cubicBezTo>
                  <a:pt x="126" y="79"/>
                  <a:pt x="130" y="76"/>
                  <a:pt x="133" y="76"/>
                </a:cubicBezTo>
                <a:cubicBezTo>
                  <a:pt x="137" y="76"/>
                  <a:pt x="140" y="79"/>
                  <a:pt x="140" y="83"/>
                </a:cubicBezTo>
                <a:cubicBezTo>
                  <a:pt x="140" y="87"/>
                  <a:pt x="137" y="90"/>
                  <a:pt x="133" y="90"/>
                </a:cubicBezTo>
                <a:close/>
                <a:moveTo>
                  <a:pt x="116" y="53"/>
                </a:moveTo>
                <a:cubicBezTo>
                  <a:pt x="116" y="33"/>
                  <a:pt x="116" y="33"/>
                  <a:pt x="116" y="33"/>
                </a:cubicBezTo>
                <a:cubicBezTo>
                  <a:pt x="117" y="33"/>
                  <a:pt x="117" y="33"/>
                  <a:pt x="117" y="33"/>
                </a:cubicBezTo>
                <a:cubicBezTo>
                  <a:pt x="135" y="33"/>
                  <a:pt x="135" y="33"/>
                  <a:pt x="135" y="33"/>
                </a:cubicBezTo>
                <a:cubicBezTo>
                  <a:pt x="149" y="53"/>
                  <a:pt x="149" y="53"/>
                  <a:pt x="149" y="53"/>
                </a:cubicBezTo>
                <a:lnTo>
                  <a:pt x="116" y="53"/>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9" name="Freeform 130">
            <a:extLst>
              <a:ext uri="{FF2B5EF4-FFF2-40B4-BE49-F238E27FC236}">
                <a16:creationId xmlns:a16="http://schemas.microsoft.com/office/drawing/2014/main" id="{22DC54AC-BAB5-4D85-AF69-04F09DE6D59E}"/>
              </a:ext>
            </a:extLst>
          </p:cNvPr>
          <p:cNvSpPr>
            <a:spLocks noEditPoints="1"/>
          </p:cNvSpPr>
          <p:nvPr/>
        </p:nvSpPr>
        <p:spPr bwMode="auto">
          <a:xfrm>
            <a:off x="7775802" y="4430258"/>
            <a:ext cx="563718" cy="320859"/>
          </a:xfrm>
          <a:custGeom>
            <a:avLst/>
            <a:gdLst>
              <a:gd name="T0" fmla="*/ 149 w 179"/>
              <a:gd name="T1" fmla="*/ 37 h 102"/>
              <a:gd name="T2" fmla="*/ 130 w 179"/>
              <a:gd name="T3" fmla="*/ 5 h 102"/>
              <a:gd name="T4" fmla="*/ 119 w 179"/>
              <a:gd name="T5" fmla="*/ 0 h 102"/>
              <a:gd name="T6" fmla="*/ 12 w 179"/>
              <a:gd name="T7" fmla="*/ 0 h 102"/>
              <a:gd name="T8" fmla="*/ 0 w 179"/>
              <a:gd name="T9" fmla="*/ 12 h 102"/>
              <a:gd name="T10" fmla="*/ 0 w 179"/>
              <a:gd name="T11" fmla="*/ 79 h 102"/>
              <a:gd name="T12" fmla="*/ 12 w 179"/>
              <a:gd name="T13" fmla="*/ 91 h 102"/>
              <a:gd name="T14" fmla="*/ 15 w 179"/>
              <a:gd name="T15" fmla="*/ 91 h 102"/>
              <a:gd name="T16" fmla="*/ 32 w 179"/>
              <a:gd name="T17" fmla="*/ 102 h 102"/>
              <a:gd name="T18" fmla="*/ 49 w 179"/>
              <a:gd name="T19" fmla="*/ 91 h 102"/>
              <a:gd name="T20" fmla="*/ 129 w 179"/>
              <a:gd name="T21" fmla="*/ 91 h 102"/>
              <a:gd name="T22" fmla="*/ 146 w 179"/>
              <a:gd name="T23" fmla="*/ 102 h 102"/>
              <a:gd name="T24" fmla="*/ 164 w 179"/>
              <a:gd name="T25" fmla="*/ 91 h 102"/>
              <a:gd name="T26" fmla="*/ 167 w 179"/>
              <a:gd name="T27" fmla="*/ 91 h 102"/>
              <a:gd name="T28" fmla="*/ 179 w 179"/>
              <a:gd name="T29" fmla="*/ 79 h 102"/>
              <a:gd name="T30" fmla="*/ 179 w 179"/>
              <a:gd name="T31" fmla="*/ 69 h 102"/>
              <a:gd name="T32" fmla="*/ 149 w 179"/>
              <a:gd name="T33" fmla="*/ 37 h 102"/>
              <a:gd name="T34" fmla="*/ 32 w 179"/>
              <a:gd name="T35" fmla="*/ 91 h 102"/>
              <a:gd name="T36" fmla="*/ 24 w 179"/>
              <a:gd name="T37" fmla="*/ 83 h 102"/>
              <a:gd name="T38" fmla="*/ 32 w 179"/>
              <a:gd name="T39" fmla="*/ 75 h 102"/>
              <a:gd name="T40" fmla="*/ 40 w 179"/>
              <a:gd name="T41" fmla="*/ 83 h 102"/>
              <a:gd name="T42" fmla="*/ 32 w 179"/>
              <a:gd name="T43" fmla="*/ 91 h 102"/>
              <a:gd name="T44" fmla="*/ 104 w 179"/>
              <a:gd name="T45" fmla="*/ 45 h 102"/>
              <a:gd name="T46" fmla="*/ 104 w 179"/>
              <a:gd name="T47" fmla="*/ 24 h 102"/>
              <a:gd name="T48" fmla="*/ 104 w 179"/>
              <a:gd name="T49" fmla="*/ 12 h 102"/>
              <a:gd name="T50" fmla="*/ 119 w 179"/>
              <a:gd name="T51" fmla="*/ 12 h 102"/>
              <a:gd name="T52" fmla="*/ 141 w 179"/>
              <a:gd name="T53" fmla="*/ 45 h 102"/>
              <a:gd name="T54" fmla="*/ 104 w 179"/>
              <a:gd name="T55" fmla="*/ 45 h 102"/>
              <a:gd name="T56" fmla="*/ 146 w 179"/>
              <a:gd name="T57" fmla="*/ 91 h 102"/>
              <a:gd name="T58" fmla="*/ 139 w 179"/>
              <a:gd name="T59" fmla="*/ 83 h 102"/>
              <a:gd name="T60" fmla="*/ 146 w 179"/>
              <a:gd name="T61" fmla="*/ 75 h 102"/>
              <a:gd name="T62" fmla="*/ 154 w 179"/>
              <a:gd name="T63" fmla="*/ 83 h 102"/>
              <a:gd name="T64" fmla="*/ 146 w 179"/>
              <a:gd name="T65" fmla="*/ 9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9" h="102">
                <a:moveTo>
                  <a:pt x="149" y="37"/>
                </a:moveTo>
                <a:cubicBezTo>
                  <a:pt x="130" y="5"/>
                  <a:pt x="130" y="5"/>
                  <a:pt x="130" y="5"/>
                </a:cubicBezTo>
                <a:cubicBezTo>
                  <a:pt x="127" y="2"/>
                  <a:pt x="124" y="0"/>
                  <a:pt x="119" y="0"/>
                </a:cubicBezTo>
                <a:cubicBezTo>
                  <a:pt x="12" y="0"/>
                  <a:pt x="12" y="0"/>
                  <a:pt x="12" y="0"/>
                </a:cubicBezTo>
                <a:cubicBezTo>
                  <a:pt x="5" y="0"/>
                  <a:pt x="0" y="5"/>
                  <a:pt x="0" y="12"/>
                </a:cubicBezTo>
                <a:cubicBezTo>
                  <a:pt x="0" y="79"/>
                  <a:pt x="0" y="79"/>
                  <a:pt x="0" y="79"/>
                </a:cubicBezTo>
                <a:cubicBezTo>
                  <a:pt x="0" y="86"/>
                  <a:pt x="5" y="91"/>
                  <a:pt x="12" y="91"/>
                </a:cubicBezTo>
                <a:cubicBezTo>
                  <a:pt x="15" y="91"/>
                  <a:pt x="15" y="91"/>
                  <a:pt x="15" y="91"/>
                </a:cubicBezTo>
                <a:cubicBezTo>
                  <a:pt x="18" y="98"/>
                  <a:pt x="25" y="102"/>
                  <a:pt x="32" y="102"/>
                </a:cubicBezTo>
                <a:cubicBezTo>
                  <a:pt x="40" y="102"/>
                  <a:pt x="46" y="98"/>
                  <a:pt x="49" y="91"/>
                </a:cubicBezTo>
                <a:cubicBezTo>
                  <a:pt x="129" y="91"/>
                  <a:pt x="129" y="91"/>
                  <a:pt x="129" y="91"/>
                </a:cubicBezTo>
                <a:cubicBezTo>
                  <a:pt x="132" y="98"/>
                  <a:pt x="139" y="102"/>
                  <a:pt x="146" y="102"/>
                </a:cubicBezTo>
                <a:cubicBezTo>
                  <a:pt x="154" y="102"/>
                  <a:pt x="161" y="98"/>
                  <a:pt x="164" y="91"/>
                </a:cubicBezTo>
                <a:cubicBezTo>
                  <a:pt x="167" y="91"/>
                  <a:pt x="167" y="91"/>
                  <a:pt x="167" y="91"/>
                </a:cubicBezTo>
                <a:cubicBezTo>
                  <a:pt x="173" y="91"/>
                  <a:pt x="179" y="86"/>
                  <a:pt x="179" y="79"/>
                </a:cubicBezTo>
                <a:cubicBezTo>
                  <a:pt x="179" y="69"/>
                  <a:pt x="179" y="69"/>
                  <a:pt x="179" y="69"/>
                </a:cubicBezTo>
                <a:cubicBezTo>
                  <a:pt x="179" y="52"/>
                  <a:pt x="166" y="38"/>
                  <a:pt x="149" y="37"/>
                </a:cubicBezTo>
                <a:close/>
                <a:moveTo>
                  <a:pt x="32" y="91"/>
                </a:moveTo>
                <a:cubicBezTo>
                  <a:pt x="28" y="91"/>
                  <a:pt x="24" y="87"/>
                  <a:pt x="24" y="83"/>
                </a:cubicBezTo>
                <a:cubicBezTo>
                  <a:pt x="24" y="79"/>
                  <a:pt x="28" y="75"/>
                  <a:pt x="32" y="75"/>
                </a:cubicBezTo>
                <a:cubicBezTo>
                  <a:pt x="36" y="75"/>
                  <a:pt x="40" y="79"/>
                  <a:pt x="40" y="83"/>
                </a:cubicBezTo>
                <a:cubicBezTo>
                  <a:pt x="40" y="87"/>
                  <a:pt x="36" y="91"/>
                  <a:pt x="32" y="91"/>
                </a:cubicBezTo>
                <a:close/>
                <a:moveTo>
                  <a:pt x="104" y="45"/>
                </a:moveTo>
                <a:cubicBezTo>
                  <a:pt x="104" y="24"/>
                  <a:pt x="104" y="24"/>
                  <a:pt x="104" y="24"/>
                </a:cubicBezTo>
                <a:cubicBezTo>
                  <a:pt x="104" y="12"/>
                  <a:pt x="104" y="12"/>
                  <a:pt x="104" y="12"/>
                </a:cubicBezTo>
                <a:cubicBezTo>
                  <a:pt x="119" y="12"/>
                  <a:pt x="119" y="12"/>
                  <a:pt x="119" y="12"/>
                </a:cubicBezTo>
                <a:cubicBezTo>
                  <a:pt x="141" y="45"/>
                  <a:pt x="141" y="45"/>
                  <a:pt x="141" y="45"/>
                </a:cubicBezTo>
                <a:lnTo>
                  <a:pt x="104" y="45"/>
                </a:lnTo>
                <a:close/>
                <a:moveTo>
                  <a:pt x="146" y="91"/>
                </a:moveTo>
                <a:cubicBezTo>
                  <a:pt x="142" y="91"/>
                  <a:pt x="139" y="87"/>
                  <a:pt x="139" y="83"/>
                </a:cubicBezTo>
                <a:cubicBezTo>
                  <a:pt x="139" y="79"/>
                  <a:pt x="142" y="75"/>
                  <a:pt x="146" y="75"/>
                </a:cubicBezTo>
                <a:cubicBezTo>
                  <a:pt x="151" y="75"/>
                  <a:pt x="154" y="79"/>
                  <a:pt x="154" y="83"/>
                </a:cubicBezTo>
                <a:cubicBezTo>
                  <a:pt x="154" y="87"/>
                  <a:pt x="151" y="91"/>
                  <a:pt x="146" y="91"/>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0" name="Freeform 131">
            <a:extLst>
              <a:ext uri="{FF2B5EF4-FFF2-40B4-BE49-F238E27FC236}">
                <a16:creationId xmlns:a16="http://schemas.microsoft.com/office/drawing/2014/main" id="{B9BD5E91-8E4C-40B3-83A5-983B8D5CC899}"/>
              </a:ext>
            </a:extLst>
          </p:cNvPr>
          <p:cNvSpPr>
            <a:spLocks noEditPoints="1"/>
          </p:cNvSpPr>
          <p:nvPr/>
        </p:nvSpPr>
        <p:spPr bwMode="auto">
          <a:xfrm>
            <a:off x="10273906" y="5147753"/>
            <a:ext cx="327950" cy="514083"/>
          </a:xfrm>
          <a:custGeom>
            <a:avLst/>
            <a:gdLst>
              <a:gd name="T0" fmla="*/ 52 w 104"/>
              <a:gd name="T1" fmla="*/ 0 h 163"/>
              <a:gd name="T2" fmla="*/ 0 w 104"/>
              <a:gd name="T3" fmla="*/ 52 h 163"/>
              <a:gd name="T4" fmla="*/ 31 w 104"/>
              <a:gd name="T5" fmla="*/ 124 h 163"/>
              <a:gd name="T6" fmla="*/ 31 w 104"/>
              <a:gd name="T7" fmla="*/ 125 h 163"/>
              <a:gd name="T8" fmla="*/ 31 w 104"/>
              <a:gd name="T9" fmla="*/ 157 h 163"/>
              <a:gd name="T10" fmla="*/ 37 w 104"/>
              <a:gd name="T11" fmla="*/ 163 h 163"/>
              <a:gd name="T12" fmla="*/ 67 w 104"/>
              <a:gd name="T13" fmla="*/ 163 h 163"/>
              <a:gd name="T14" fmla="*/ 73 w 104"/>
              <a:gd name="T15" fmla="*/ 157 h 163"/>
              <a:gd name="T16" fmla="*/ 73 w 104"/>
              <a:gd name="T17" fmla="*/ 125 h 163"/>
              <a:gd name="T18" fmla="*/ 74 w 104"/>
              <a:gd name="T19" fmla="*/ 124 h 163"/>
              <a:gd name="T20" fmla="*/ 104 w 104"/>
              <a:gd name="T21" fmla="*/ 52 h 163"/>
              <a:gd name="T22" fmla="*/ 52 w 104"/>
              <a:gd name="T23" fmla="*/ 0 h 163"/>
              <a:gd name="T24" fmla="*/ 61 w 104"/>
              <a:gd name="T25" fmla="*/ 138 h 163"/>
              <a:gd name="T26" fmla="*/ 43 w 104"/>
              <a:gd name="T27" fmla="*/ 138 h 163"/>
              <a:gd name="T28" fmla="*/ 43 w 104"/>
              <a:gd name="T29" fmla="*/ 127 h 163"/>
              <a:gd name="T30" fmla="*/ 61 w 104"/>
              <a:gd name="T31" fmla="*/ 127 h 163"/>
              <a:gd name="T32" fmla="*/ 61 w 104"/>
              <a:gd name="T33" fmla="*/ 13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63">
                <a:moveTo>
                  <a:pt x="52" y="0"/>
                </a:moveTo>
                <a:cubicBezTo>
                  <a:pt x="23" y="0"/>
                  <a:pt x="0" y="24"/>
                  <a:pt x="0" y="52"/>
                </a:cubicBezTo>
                <a:cubicBezTo>
                  <a:pt x="0" y="65"/>
                  <a:pt x="10" y="90"/>
                  <a:pt x="31" y="124"/>
                </a:cubicBezTo>
                <a:cubicBezTo>
                  <a:pt x="31" y="124"/>
                  <a:pt x="31" y="124"/>
                  <a:pt x="31" y="125"/>
                </a:cubicBezTo>
                <a:cubicBezTo>
                  <a:pt x="31" y="157"/>
                  <a:pt x="31" y="157"/>
                  <a:pt x="31" y="157"/>
                </a:cubicBezTo>
                <a:cubicBezTo>
                  <a:pt x="31" y="160"/>
                  <a:pt x="34" y="163"/>
                  <a:pt x="37" y="163"/>
                </a:cubicBezTo>
                <a:cubicBezTo>
                  <a:pt x="67" y="163"/>
                  <a:pt x="67" y="163"/>
                  <a:pt x="67" y="163"/>
                </a:cubicBezTo>
                <a:cubicBezTo>
                  <a:pt x="71" y="163"/>
                  <a:pt x="73" y="160"/>
                  <a:pt x="73" y="157"/>
                </a:cubicBezTo>
                <a:cubicBezTo>
                  <a:pt x="73" y="125"/>
                  <a:pt x="73" y="125"/>
                  <a:pt x="73" y="125"/>
                </a:cubicBezTo>
                <a:cubicBezTo>
                  <a:pt x="73" y="124"/>
                  <a:pt x="73" y="124"/>
                  <a:pt x="74" y="124"/>
                </a:cubicBezTo>
                <a:cubicBezTo>
                  <a:pt x="94" y="90"/>
                  <a:pt x="104" y="65"/>
                  <a:pt x="104" y="52"/>
                </a:cubicBezTo>
                <a:cubicBezTo>
                  <a:pt x="104" y="24"/>
                  <a:pt x="81" y="0"/>
                  <a:pt x="52" y="0"/>
                </a:cubicBezTo>
                <a:close/>
                <a:moveTo>
                  <a:pt x="61" y="138"/>
                </a:moveTo>
                <a:cubicBezTo>
                  <a:pt x="43" y="138"/>
                  <a:pt x="43" y="138"/>
                  <a:pt x="43" y="138"/>
                </a:cubicBezTo>
                <a:cubicBezTo>
                  <a:pt x="43" y="127"/>
                  <a:pt x="43" y="127"/>
                  <a:pt x="43" y="127"/>
                </a:cubicBezTo>
                <a:cubicBezTo>
                  <a:pt x="61" y="127"/>
                  <a:pt x="61" y="127"/>
                  <a:pt x="61" y="127"/>
                </a:cubicBezTo>
                <a:lnTo>
                  <a:pt x="61" y="138"/>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1" name="Freeform 132">
            <a:extLst>
              <a:ext uri="{FF2B5EF4-FFF2-40B4-BE49-F238E27FC236}">
                <a16:creationId xmlns:a16="http://schemas.microsoft.com/office/drawing/2014/main" id="{A5369B1E-2F6E-4D9D-937A-3A65D6DAD8AA}"/>
              </a:ext>
            </a:extLst>
          </p:cNvPr>
          <p:cNvSpPr>
            <a:spLocks noEditPoints="1"/>
          </p:cNvSpPr>
          <p:nvPr/>
        </p:nvSpPr>
        <p:spPr bwMode="auto">
          <a:xfrm>
            <a:off x="10159583" y="4426712"/>
            <a:ext cx="503446" cy="327950"/>
          </a:xfrm>
          <a:custGeom>
            <a:avLst/>
            <a:gdLst>
              <a:gd name="T0" fmla="*/ 158 w 160"/>
              <a:gd name="T1" fmla="*/ 44 h 104"/>
              <a:gd name="T2" fmla="*/ 142 w 160"/>
              <a:gd name="T3" fmla="*/ 24 h 104"/>
              <a:gd name="T4" fmla="*/ 132 w 160"/>
              <a:gd name="T5" fmla="*/ 19 h 104"/>
              <a:gd name="T6" fmla="*/ 117 w 160"/>
              <a:gd name="T7" fmla="*/ 19 h 104"/>
              <a:gd name="T8" fmla="*/ 117 w 160"/>
              <a:gd name="T9" fmla="*/ 12 h 104"/>
              <a:gd name="T10" fmla="*/ 105 w 160"/>
              <a:gd name="T11" fmla="*/ 0 h 104"/>
              <a:gd name="T12" fmla="*/ 12 w 160"/>
              <a:gd name="T13" fmla="*/ 0 h 104"/>
              <a:gd name="T14" fmla="*/ 0 w 160"/>
              <a:gd name="T15" fmla="*/ 12 h 104"/>
              <a:gd name="T16" fmla="*/ 0 w 160"/>
              <a:gd name="T17" fmla="*/ 82 h 104"/>
              <a:gd name="T18" fmla="*/ 11 w 160"/>
              <a:gd name="T19" fmla="*/ 94 h 104"/>
              <a:gd name="T20" fmla="*/ 27 w 160"/>
              <a:gd name="T21" fmla="*/ 104 h 104"/>
              <a:gd name="T22" fmla="*/ 43 w 160"/>
              <a:gd name="T23" fmla="*/ 94 h 104"/>
              <a:gd name="T24" fmla="*/ 117 w 160"/>
              <a:gd name="T25" fmla="*/ 94 h 104"/>
              <a:gd name="T26" fmla="*/ 133 w 160"/>
              <a:gd name="T27" fmla="*/ 104 h 104"/>
              <a:gd name="T28" fmla="*/ 150 w 160"/>
              <a:gd name="T29" fmla="*/ 94 h 104"/>
              <a:gd name="T30" fmla="*/ 160 w 160"/>
              <a:gd name="T31" fmla="*/ 82 h 104"/>
              <a:gd name="T32" fmla="*/ 160 w 160"/>
              <a:gd name="T33" fmla="*/ 51 h 104"/>
              <a:gd name="T34" fmla="*/ 158 w 160"/>
              <a:gd name="T35" fmla="*/ 44 h 104"/>
              <a:gd name="T36" fmla="*/ 27 w 160"/>
              <a:gd name="T37" fmla="*/ 91 h 104"/>
              <a:gd name="T38" fmla="*/ 20 w 160"/>
              <a:gd name="T39" fmla="*/ 85 h 104"/>
              <a:gd name="T40" fmla="*/ 27 w 160"/>
              <a:gd name="T41" fmla="*/ 78 h 104"/>
              <a:gd name="T42" fmla="*/ 34 w 160"/>
              <a:gd name="T43" fmla="*/ 85 h 104"/>
              <a:gd name="T44" fmla="*/ 27 w 160"/>
              <a:gd name="T45" fmla="*/ 91 h 104"/>
              <a:gd name="T46" fmla="*/ 83 w 160"/>
              <a:gd name="T47" fmla="*/ 48 h 104"/>
              <a:gd name="T48" fmla="*/ 77 w 160"/>
              <a:gd name="T49" fmla="*/ 54 h 104"/>
              <a:gd name="T50" fmla="*/ 68 w 160"/>
              <a:gd name="T51" fmla="*/ 54 h 104"/>
              <a:gd name="T52" fmla="*/ 68 w 160"/>
              <a:gd name="T53" fmla="*/ 57 h 104"/>
              <a:gd name="T54" fmla="*/ 68 w 160"/>
              <a:gd name="T55" fmla="*/ 63 h 104"/>
              <a:gd name="T56" fmla="*/ 62 w 160"/>
              <a:gd name="T57" fmla="*/ 69 h 104"/>
              <a:gd name="T58" fmla="*/ 55 w 160"/>
              <a:gd name="T59" fmla="*/ 69 h 104"/>
              <a:gd name="T60" fmla="*/ 49 w 160"/>
              <a:gd name="T61" fmla="*/ 63 h 104"/>
              <a:gd name="T62" fmla="*/ 49 w 160"/>
              <a:gd name="T63" fmla="*/ 57 h 104"/>
              <a:gd name="T64" fmla="*/ 49 w 160"/>
              <a:gd name="T65" fmla="*/ 54 h 104"/>
              <a:gd name="T66" fmla="*/ 40 w 160"/>
              <a:gd name="T67" fmla="*/ 54 h 104"/>
              <a:gd name="T68" fmla="*/ 34 w 160"/>
              <a:gd name="T69" fmla="*/ 48 h 104"/>
              <a:gd name="T70" fmla="*/ 34 w 160"/>
              <a:gd name="T71" fmla="*/ 41 h 104"/>
              <a:gd name="T72" fmla="*/ 40 w 160"/>
              <a:gd name="T73" fmla="*/ 35 h 104"/>
              <a:gd name="T74" fmla="*/ 49 w 160"/>
              <a:gd name="T75" fmla="*/ 35 h 104"/>
              <a:gd name="T76" fmla="*/ 49 w 160"/>
              <a:gd name="T77" fmla="*/ 25 h 104"/>
              <a:gd name="T78" fmla="*/ 49 w 160"/>
              <a:gd name="T79" fmla="*/ 24 h 104"/>
              <a:gd name="T80" fmla="*/ 55 w 160"/>
              <a:gd name="T81" fmla="*/ 19 h 104"/>
              <a:gd name="T82" fmla="*/ 62 w 160"/>
              <a:gd name="T83" fmla="*/ 19 h 104"/>
              <a:gd name="T84" fmla="*/ 68 w 160"/>
              <a:gd name="T85" fmla="*/ 24 h 104"/>
              <a:gd name="T86" fmla="*/ 68 w 160"/>
              <a:gd name="T87" fmla="*/ 25 h 104"/>
              <a:gd name="T88" fmla="*/ 68 w 160"/>
              <a:gd name="T89" fmla="*/ 35 h 104"/>
              <a:gd name="T90" fmla="*/ 77 w 160"/>
              <a:gd name="T91" fmla="*/ 35 h 104"/>
              <a:gd name="T92" fmla="*/ 83 w 160"/>
              <a:gd name="T93" fmla="*/ 41 h 104"/>
              <a:gd name="T94" fmla="*/ 83 w 160"/>
              <a:gd name="T95" fmla="*/ 48 h 104"/>
              <a:gd name="T96" fmla="*/ 133 w 160"/>
              <a:gd name="T97" fmla="*/ 91 h 104"/>
              <a:gd name="T98" fmla="*/ 126 w 160"/>
              <a:gd name="T99" fmla="*/ 85 h 104"/>
              <a:gd name="T100" fmla="*/ 133 w 160"/>
              <a:gd name="T101" fmla="*/ 78 h 104"/>
              <a:gd name="T102" fmla="*/ 140 w 160"/>
              <a:gd name="T103" fmla="*/ 85 h 104"/>
              <a:gd name="T104" fmla="*/ 133 w 160"/>
              <a:gd name="T105" fmla="*/ 91 h 104"/>
              <a:gd name="T106" fmla="*/ 148 w 160"/>
              <a:gd name="T107" fmla="*/ 57 h 104"/>
              <a:gd name="T108" fmla="*/ 117 w 160"/>
              <a:gd name="T109" fmla="*/ 57 h 104"/>
              <a:gd name="T110" fmla="*/ 117 w 160"/>
              <a:gd name="T111" fmla="*/ 31 h 104"/>
              <a:gd name="T112" fmla="*/ 132 w 160"/>
              <a:gd name="T113" fmla="*/ 31 h 104"/>
              <a:gd name="T114" fmla="*/ 148 w 160"/>
              <a:gd name="T115" fmla="*/ 51 h 104"/>
              <a:gd name="T116" fmla="*/ 148 w 160"/>
              <a:gd name="T117" fmla="*/ 5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0" h="104">
                <a:moveTo>
                  <a:pt x="158" y="44"/>
                </a:moveTo>
                <a:cubicBezTo>
                  <a:pt x="142" y="24"/>
                  <a:pt x="142" y="24"/>
                  <a:pt x="142" y="24"/>
                </a:cubicBezTo>
                <a:cubicBezTo>
                  <a:pt x="140" y="21"/>
                  <a:pt x="136" y="19"/>
                  <a:pt x="132" y="19"/>
                </a:cubicBezTo>
                <a:cubicBezTo>
                  <a:pt x="117" y="19"/>
                  <a:pt x="117" y="19"/>
                  <a:pt x="117" y="19"/>
                </a:cubicBezTo>
                <a:cubicBezTo>
                  <a:pt x="117" y="12"/>
                  <a:pt x="117" y="12"/>
                  <a:pt x="117" y="12"/>
                </a:cubicBezTo>
                <a:cubicBezTo>
                  <a:pt x="117" y="6"/>
                  <a:pt x="112" y="0"/>
                  <a:pt x="105" y="0"/>
                </a:cubicBezTo>
                <a:cubicBezTo>
                  <a:pt x="12" y="0"/>
                  <a:pt x="12" y="0"/>
                  <a:pt x="12" y="0"/>
                </a:cubicBezTo>
                <a:cubicBezTo>
                  <a:pt x="6" y="0"/>
                  <a:pt x="0" y="6"/>
                  <a:pt x="0" y="12"/>
                </a:cubicBezTo>
                <a:cubicBezTo>
                  <a:pt x="0" y="82"/>
                  <a:pt x="0" y="82"/>
                  <a:pt x="0" y="82"/>
                </a:cubicBezTo>
                <a:cubicBezTo>
                  <a:pt x="0" y="89"/>
                  <a:pt x="5" y="94"/>
                  <a:pt x="11" y="94"/>
                </a:cubicBezTo>
                <a:cubicBezTo>
                  <a:pt x="14" y="100"/>
                  <a:pt x="20" y="104"/>
                  <a:pt x="27" y="104"/>
                </a:cubicBezTo>
                <a:cubicBezTo>
                  <a:pt x="34" y="104"/>
                  <a:pt x="40" y="100"/>
                  <a:pt x="43" y="94"/>
                </a:cubicBezTo>
                <a:cubicBezTo>
                  <a:pt x="117" y="94"/>
                  <a:pt x="117" y="94"/>
                  <a:pt x="117" y="94"/>
                </a:cubicBezTo>
                <a:cubicBezTo>
                  <a:pt x="120" y="100"/>
                  <a:pt x="126" y="104"/>
                  <a:pt x="133" y="104"/>
                </a:cubicBezTo>
                <a:cubicBezTo>
                  <a:pt x="140" y="104"/>
                  <a:pt x="146" y="100"/>
                  <a:pt x="150" y="94"/>
                </a:cubicBezTo>
                <a:cubicBezTo>
                  <a:pt x="156" y="94"/>
                  <a:pt x="160" y="89"/>
                  <a:pt x="160" y="82"/>
                </a:cubicBezTo>
                <a:cubicBezTo>
                  <a:pt x="160" y="51"/>
                  <a:pt x="160" y="51"/>
                  <a:pt x="160" y="51"/>
                </a:cubicBezTo>
                <a:cubicBezTo>
                  <a:pt x="160" y="49"/>
                  <a:pt x="159" y="46"/>
                  <a:pt x="158" y="44"/>
                </a:cubicBezTo>
                <a:close/>
                <a:moveTo>
                  <a:pt x="27" y="91"/>
                </a:moveTo>
                <a:cubicBezTo>
                  <a:pt x="23" y="91"/>
                  <a:pt x="20" y="88"/>
                  <a:pt x="20" y="85"/>
                </a:cubicBezTo>
                <a:cubicBezTo>
                  <a:pt x="20" y="81"/>
                  <a:pt x="23" y="78"/>
                  <a:pt x="27" y="78"/>
                </a:cubicBezTo>
                <a:cubicBezTo>
                  <a:pt x="31" y="78"/>
                  <a:pt x="34" y="81"/>
                  <a:pt x="34" y="85"/>
                </a:cubicBezTo>
                <a:cubicBezTo>
                  <a:pt x="34" y="88"/>
                  <a:pt x="31" y="91"/>
                  <a:pt x="27" y="91"/>
                </a:cubicBezTo>
                <a:close/>
                <a:moveTo>
                  <a:pt x="83" y="48"/>
                </a:moveTo>
                <a:cubicBezTo>
                  <a:pt x="83" y="51"/>
                  <a:pt x="81" y="54"/>
                  <a:pt x="77" y="54"/>
                </a:cubicBezTo>
                <a:cubicBezTo>
                  <a:pt x="68" y="54"/>
                  <a:pt x="68" y="54"/>
                  <a:pt x="68" y="54"/>
                </a:cubicBezTo>
                <a:cubicBezTo>
                  <a:pt x="68" y="57"/>
                  <a:pt x="68" y="57"/>
                  <a:pt x="68" y="57"/>
                </a:cubicBezTo>
                <a:cubicBezTo>
                  <a:pt x="68" y="63"/>
                  <a:pt x="68" y="63"/>
                  <a:pt x="68" y="63"/>
                </a:cubicBezTo>
                <a:cubicBezTo>
                  <a:pt x="68" y="66"/>
                  <a:pt x="66" y="69"/>
                  <a:pt x="62" y="69"/>
                </a:cubicBezTo>
                <a:cubicBezTo>
                  <a:pt x="55" y="69"/>
                  <a:pt x="55" y="69"/>
                  <a:pt x="55" y="69"/>
                </a:cubicBezTo>
                <a:cubicBezTo>
                  <a:pt x="52" y="69"/>
                  <a:pt x="49" y="66"/>
                  <a:pt x="49" y="63"/>
                </a:cubicBezTo>
                <a:cubicBezTo>
                  <a:pt x="49" y="57"/>
                  <a:pt x="49" y="57"/>
                  <a:pt x="49" y="57"/>
                </a:cubicBezTo>
                <a:cubicBezTo>
                  <a:pt x="49" y="54"/>
                  <a:pt x="49" y="54"/>
                  <a:pt x="49" y="54"/>
                </a:cubicBezTo>
                <a:cubicBezTo>
                  <a:pt x="40" y="54"/>
                  <a:pt x="40" y="54"/>
                  <a:pt x="40" y="54"/>
                </a:cubicBezTo>
                <a:cubicBezTo>
                  <a:pt x="37" y="54"/>
                  <a:pt x="34" y="51"/>
                  <a:pt x="34" y="48"/>
                </a:cubicBezTo>
                <a:cubicBezTo>
                  <a:pt x="34" y="41"/>
                  <a:pt x="34" y="41"/>
                  <a:pt x="34" y="41"/>
                </a:cubicBezTo>
                <a:cubicBezTo>
                  <a:pt x="34" y="37"/>
                  <a:pt x="37" y="35"/>
                  <a:pt x="40" y="35"/>
                </a:cubicBezTo>
                <a:cubicBezTo>
                  <a:pt x="49" y="35"/>
                  <a:pt x="49" y="35"/>
                  <a:pt x="49" y="35"/>
                </a:cubicBezTo>
                <a:cubicBezTo>
                  <a:pt x="49" y="25"/>
                  <a:pt x="49" y="25"/>
                  <a:pt x="49" y="25"/>
                </a:cubicBezTo>
                <a:cubicBezTo>
                  <a:pt x="49" y="25"/>
                  <a:pt x="49" y="25"/>
                  <a:pt x="49" y="24"/>
                </a:cubicBezTo>
                <a:cubicBezTo>
                  <a:pt x="50" y="22"/>
                  <a:pt x="52" y="19"/>
                  <a:pt x="55" y="19"/>
                </a:cubicBezTo>
                <a:cubicBezTo>
                  <a:pt x="62" y="19"/>
                  <a:pt x="62" y="19"/>
                  <a:pt x="62" y="19"/>
                </a:cubicBezTo>
                <a:cubicBezTo>
                  <a:pt x="65" y="19"/>
                  <a:pt x="68" y="22"/>
                  <a:pt x="68" y="24"/>
                </a:cubicBezTo>
                <a:cubicBezTo>
                  <a:pt x="68" y="25"/>
                  <a:pt x="68" y="25"/>
                  <a:pt x="68" y="25"/>
                </a:cubicBezTo>
                <a:cubicBezTo>
                  <a:pt x="68" y="35"/>
                  <a:pt x="68" y="35"/>
                  <a:pt x="68" y="35"/>
                </a:cubicBezTo>
                <a:cubicBezTo>
                  <a:pt x="77" y="35"/>
                  <a:pt x="77" y="35"/>
                  <a:pt x="77" y="35"/>
                </a:cubicBezTo>
                <a:cubicBezTo>
                  <a:pt x="81" y="35"/>
                  <a:pt x="83" y="37"/>
                  <a:pt x="83" y="41"/>
                </a:cubicBezTo>
                <a:lnTo>
                  <a:pt x="83" y="48"/>
                </a:lnTo>
                <a:close/>
                <a:moveTo>
                  <a:pt x="133" y="91"/>
                </a:moveTo>
                <a:cubicBezTo>
                  <a:pt x="129" y="91"/>
                  <a:pt x="126" y="88"/>
                  <a:pt x="126" y="85"/>
                </a:cubicBezTo>
                <a:cubicBezTo>
                  <a:pt x="126" y="81"/>
                  <a:pt x="129" y="78"/>
                  <a:pt x="133" y="78"/>
                </a:cubicBezTo>
                <a:cubicBezTo>
                  <a:pt x="137" y="78"/>
                  <a:pt x="140" y="81"/>
                  <a:pt x="140" y="85"/>
                </a:cubicBezTo>
                <a:cubicBezTo>
                  <a:pt x="140" y="88"/>
                  <a:pt x="137" y="91"/>
                  <a:pt x="133" y="91"/>
                </a:cubicBezTo>
                <a:close/>
                <a:moveTo>
                  <a:pt x="148" y="57"/>
                </a:moveTo>
                <a:cubicBezTo>
                  <a:pt x="117" y="57"/>
                  <a:pt x="117" y="57"/>
                  <a:pt x="117" y="57"/>
                </a:cubicBezTo>
                <a:cubicBezTo>
                  <a:pt x="117" y="31"/>
                  <a:pt x="117" y="31"/>
                  <a:pt x="117" y="31"/>
                </a:cubicBezTo>
                <a:cubicBezTo>
                  <a:pt x="132" y="31"/>
                  <a:pt x="132" y="31"/>
                  <a:pt x="132" y="31"/>
                </a:cubicBezTo>
                <a:cubicBezTo>
                  <a:pt x="148" y="51"/>
                  <a:pt x="148" y="51"/>
                  <a:pt x="148" y="51"/>
                </a:cubicBezTo>
                <a:cubicBezTo>
                  <a:pt x="148" y="57"/>
                  <a:pt x="148" y="57"/>
                  <a:pt x="148" y="57"/>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2" name="Freeform 133">
            <a:extLst>
              <a:ext uri="{FF2B5EF4-FFF2-40B4-BE49-F238E27FC236}">
                <a16:creationId xmlns:a16="http://schemas.microsoft.com/office/drawing/2014/main" id="{D4D82266-512C-43A5-92E2-C751DACD6A2A}"/>
              </a:ext>
            </a:extLst>
          </p:cNvPr>
          <p:cNvSpPr>
            <a:spLocks noEditPoints="1"/>
          </p:cNvSpPr>
          <p:nvPr/>
        </p:nvSpPr>
        <p:spPr bwMode="auto">
          <a:xfrm>
            <a:off x="7782340" y="1896185"/>
            <a:ext cx="459129" cy="444948"/>
          </a:xfrm>
          <a:custGeom>
            <a:avLst/>
            <a:gdLst>
              <a:gd name="T0" fmla="*/ 145 w 146"/>
              <a:gd name="T1" fmla="*/ 132 h 141"/>
              <a:gd name="T2" fmla="*/ 90 w 146"/>
              <a:gd name="T3" fmla="*/ 4 h 141"/>
              <a:gd name="T4" fmla="*/ 84 w 146"/>
              <a:gd name="T5" fmla="*/ 0 h 141"/>
              <a:gd name="T6" fmla="*/ 79 w 146"/>
              <a:gd name="T7" fmla="*/ 0 h 141"/>
              <a:gd name="T8" fmla="*/ 79 w 146"/>
              <a:gd name="T9" fmla="*/ 16 h 141"/>
              <a:gd name="T10" fmla="*/ 73 w 146"/>
              <a:gd name="T11" fmla="*/ 23 h 141"/>
              <a:gd name="T12" fmla="*/ 73 w 146"/>
              <a:gd name="T13" fmla="*/ 23 h 141"/>
              <a:gd name="T14" fmla="*/ 73 w 146"/>
              <a:gd name="T15" fmla="*/ 23 h 141"/>
              <a:gd name="T16" fmla="*/ 66 w 146"/>
              <a:gd name="T17" fmla="*/ 16 h 141"/>
              <a:gd name="T18" fmla="*/ 66 w 146"/>
              <a:gd name="T19" fmla="*/ 0 h 141"/>
              <a:gd name="T20" fmla="*/ 62 w 146"/>
              <a:gd name="T21" fmla="*/ 0 h 141"/>
              <a:gd name="T22" fmla="*/ 56 w 146"/>
              <a:gd name="T23" fmla="*/ 4 h 141"/>
              <a:gd name="T24" fmla="*/ 1 w 146"/>
              <a:gd name="T25" fmla="*/ 132 h 141"/>
              <a:gd name="T26" fmla="*/ 1 w 146"/>
              <a:gd name="T27" fmla="*/ 138 h 141"/>
              <a:gd name="T28" fmla="*/ 6 w 146"/>
              <a:gd name="T29" fmla="*/ 141 h 141"/>
              <a:gd name="T30" fmla="*/ 66 w 146"/>
              <a:gd name="T31" fmla="*/ 141 h 141"/>
              <a:gd name="T32" fmla="*/ 66 w 146"/>
              <a:gd name="T33" fmla="*/ 116 h 141"/>
              <a:gd name="T34" fmla="*/ 73 w 146"/>
              <a:gd name="T35" fmla="*/ 110 h 141"/>
              <a:gd name="T36" fmla="*/ 73 w 146"/>
              <a:gd name="T37" fmla="*/ 110 h 141"/>
              <a:gd name="T38" fmla="*/ 73 w 146"/>
              <a:gd name="T39" fmla="*/ 110 h 141"/>
              <a:gd name="T40" fmla="*/ 79 w 146"/>
              <a:gd name="T41" fmla="*/ 116 h 141"/>
              <a:gd name="T42" fmla="*/ 79 w 146"/>
              <a:gd name="T43" fmla="*/ 141 h 141"/>
              <a:gd name="T44" fmla="*/ 139 w 146"/>
              <a:gd name="T45" fmla="*/ 141 h 141"/>
              <a:gd name="T46" fmla="*/ 145 w 146"/>
              <a:gd name="T47" fmla="*/ 138 h 141"/>
              <a:gd name="T48" fmla="*/ 145 w 146"/>
              <a:gd name="T49" fmla="*/ 132 h 141"/>
              <a:gd name="T50" fmla="*/ 79 w 146"/>
              <a:gd name="T51" fmla="*/ 83 h 141"/>
              <a:gd name="T52" fmla="*/ 73 w 146"/>
              <a:gd name="T53" fmla="*/ 89 h 141"/>
              <a:gd name="T54" fmla="*/ 73 w 146"/>
              <a:gd name="T55" fmla="*/ 89 h 141"/>
              <a:gd name="T56" fmla="*/ 73 w 146"/>
              <a:gd name="T57" fmla="*/ 89 h 141"/>
              <a:gd name="T58" fmla="*/ 66 w 146"/>
              <a:gd name="T59" fmla="*/ 83 h 141"/>
              <a:gd name="T60" fmla="*/ 66 w 146"/>
              <a:gd name="T61" fmla="*/ 50 h 141"/>
              <a:gd name="T62" fmla="*/ 73 w 146"/>
              <a:gd name="T63" fmla="*/ 43 h 141"/>
              <a:gd name="T64" fmla="*/ 73 w 146"/>
              <a:gd name="T65" fmla="*/ 43 h 141"/>
              <a:gd name="T66" fmla="*/ 73 w 146"/>
              <a:gd name="T67" fmla="*/ 43 h 141"/>
              <a:gd name="T68" fmla="*/ 79 w 146"/>
              <a:gd name="T69" fmla="*/ 50 h 141"/>
              <a:gd name="T70" fmla="*/ 79 w 146"/>
              <a:gd name="T71" fmla="*/ 8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41">
                <a:moveTo>
                  <a:pt x="145" y="132"/>
                </a:moveTo>
                <a:cubicBezTo>
                  <a:pt x="90" y="4"/>
                  <a:pt x="90" y="4"/>
                  <a:pt x="90" y="4"/>
                </a:cubicBezTo>
                <a:cubicBezTo>
                  <a:pt x="89" y="1"/>
                  <a:pt x="86" y="0"/>
                  <a:pt x="84" y="0"/>
                </a:cubicBezTo>
                <a:cubicBezTo>
                  <a:pt x="79" y="0"/>
                  <a:pt x="79" y="0"/>
                  <a:pt x="79" y="0"/>
                </a:cubicBezTo>
                <a:cubicBezTo>
                  <a:pt x="79" y="16"/>
                  <a:pt x="79" y="16"/>
                  <a:pt x="79" y="16"/>
                </a:cubicBezTo>
                <a:cubicBezTo>
                  <a:pt x="79" y="20"/>
                  <a:pt x="77" y="23"/>
                  <a:pt x="73" y="23"/>
                </a:cubicBezTo>
                <a:cubicBezTo>
                  <a:pt x="73" y="23"/>
                  <a:pt x="73" y="23"/>
                  <a:pt x="73" y="23"/>
                </a:cubicBezTo>
                <a:cubicBezTo>
                  <a:pt x="73" y="23"/>
                  <a:pt x="73" y="23"/>
                  <a:pt x="73" y="23"/>
                </a:cubicBezTo>
                <a:cubicBezTo>
                  <a:pt x="69" y="23"/>
                  <a:pt x="66" y="20"/>
                  <a:pt x="66" y="16"/>
                </a:cubicBezTo>
                <a:cubicBezTo>
                  <a:pt x="66" y="0"/>
                  <a:pt x="66" y="0"/>
                  <a:pt x="66" y="0"/>
                </a:cubicBezTo>
                <a:cubicBezTo>
                  <a:pt x="62" y="0"/>
                  <a:pt x="62" y="0"/>
                  <a:pt x="62" y="0"/>
                </a:cubicBezTo>
                <a:cubicBezTo>
                  <a:pt x="60" y="0"/>
                  <a:pt x="57" y="1"/>
                  <a:pt x="56" y="4"/>
                </a:cubicBezTo>
                <a:cubicBezTo>
                  <a:pt x="1" y="132"/>
                  <a:pt x="1" y="132"/>
                  <a:pt x="1" y="132"/>
                </a:cubicBezTo>
                <a:cubicBezTo>
                  <a:pt x="0" y="134"/>
                  <a:pt x="0" y="137"/>
                  <a:pt x="1" y="138"/>
                </a:cubicBezTo>
                <a:cubicBezTo>
                  <a:pt x="2" y="140"/>
                  <a:pt x="4" y="141"/>
                  <a:pt x="6" y="141"/>
                </a:cubicBezTo>
                <a:cubicBezTo>
                  <a:pt x="66" y="141"/>
                  <a:pt x="66" y="141"/>
                  <a:pt x="66" y="141"/>
                </a:cubicBezTo>
                <a:cubicBezTo>
                  <a:pt x="66" y="116"/>
                  <a:pt x="66" y="116"/>
                  <a:pt x="66" y="116"/>
                </a:cubicBezTo>
                <a:cubicBezTo>
                  <a:pt x="66" y="113"/>
                  <a:pt x="69" y="110"/>
                  <a:pt x="73" y="110"/>
                </a:cubicBezTo>
                <a:cubicBezTo>
                  <a:pt x="73" y="110"/>
                  <a:pt x="73" y="110"/>
                  <a:pt x="73" y="110"/>
                </a:cubicBezTo>
                <a:cubicBezTo>
                  <a:pt x="73" y="110"/>
                  <a:pt x="73" y="110"/>
                  <a:pt x="73" y="110"/>
                </a:cubicBezTo>
                <a:cubicBezTo>
                  <a:pt x="77" y="110"/>
                  <a:pt x="79" y="113"/>
                  <a:pt x="79" y="116"/>
                </a:cubicBezTo>
                <a:cubicBezTo>
                  <a:pt x="79" y="141"/>
                  <a:pt x="79" y="141"/>
                  <a:pt x="79" y="141"/>
                </a:cubicBezTo>
                <a:cubicBezTo>
                  <a:pt x="139" y="141"/>
                  <a:pt x="139" y="141"/>
                  <a:pt x="139" y="141"/>
                </a:cubicBezTo>
                <a:cubicBezTo>
                  <a:pt x="142" y="141"/>
                  <a:pt x="144" y="140"/>
                  <a:pt x="145" y="138"/>
                </a:cubicBezTo>
                <a:cubicBezTo>
                  <a:pt x="146" y="137"/>
                  <a:pt x="146" y="134"/>
                  <a:pt x="145" y="132"/>
                </a:cubicBezTo>
                <a:close/>
                <a:moveTo>
                  <a:pt x="79" y="83"/>
                </a:moveTo>
                <a:cubicBezTo>
                  <a:pt x="79" y="87"/>
                  <a:pt x="77" y="89"/>
                  <a:pt x="73" y="89"/>
                </a:cubicBezTo>
                <a:cubicBezTo>
                  <a:pt x="73" y="89"/>
                  <a:pt x="73" y="89"/>
                  <a:pt x="73" y="89"/>
                </a:cubicBezTo>
                <a:cubicBezTo>
                  <a:pt x="73" y="89"/>
                  <a:pt x="73" y="89"/>
                  <a:pt x="73" y="89"/>
                </a:cubicBezTo>
                <a:cubicBezTo>
                  <a:pt x="69" y="89"/>
                  <a:pt x="66" y="87"/>
                  <a:pt x="66" y="83"/>
                </a:cubicBezTo>
                <a:cubicBezTo>
                  <a:pt x="66" y="50"/>
                  <a:pt x="66" y="50"/>
                  <a:pt x="66" y="50"/>
                </a:cubicBezTo>
                <a:cubicBezTo>
                  <a:pt x="66" y="46"/>
                  <a:pt x="69" y="43"/>
                  <a:pt x="73" y="43"/>
                </a:cubicBezTo>
                <a:cubicBezTo>
                  <a:pt x="73" y="43"/>
                  <a:pt x="73" y="43"/>
                  <a:pt x="73" y="43"/>
                </a:cubicBezTo>
                <a:cubicBezTo>
                  <a:pt x="73" y="43"/>
                  <a:pt x="73" y="43"/>
                  <a:pt x="73" y="43"/>
                </a:cubicBezTo>
                <a:cubicBezTo>
                  <a:pt x="77" y="43"/>
                  <a:pt x="79" y="46"/>
                  <a:pt x="79" y="50"/>
                </a:cubicBezTo>
                <a:lnTo>
                  <a:pt x="79" y="83"/>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3" name="Freeform 134">
            <a:extLst>
              <a:ext uri="{FF2B5EF4-FFF2-40B4-BE49-F238E27FC236}">
                <a16:creationId xmlns:a16="http://schemas.microsoft.com/office/drawing/2014/main" id="{644EE82F-A3E3-40BB-B612-6FE0FCF3FCA0}"/>
              </a:ext>
            </a:extLst>
          </p:cNvPr>
          <p:cNvSpPr>
            <a:spLocks noEditPoints="1"/>
          </p:cNvSpPr>
          <p:nvPr/>
        </p:nvSpPr>
        <p:spPr bwMode="auto">
          <a:xfrm>
            <a:off x="10999579" y="1865776"/>
            <a:ext cx="428993" cy="491038"/>
          </a:xfrm>
          <a:custGeom>
            <a:avLst/>
            <a:gdLst>
              <a:gd name="T0" fmla="*/ 136 w 136"/>
              <a:gd name="T1" fmla="*/ 93 h 156"/>
              <a:gd name="T2" fmla="*/ 130 w 136"/>
              <a:gd name="T3" fmla="*/ 68 h 156"/>
              <a:gd name="T4" fmla="*/ 130 w 136"/>
              <a:gd name="T5" fmla="*/ 7 h 156"/>
              <a:gd name="T6" fmla="*/ 122 w 136"/>
              <a:gd name="T7" fmla="*/ 0 h 156"/>
              <a:gd name="T8" fmla="*/ 68 w 136"/>
              <a:gd name="T9" fmla="*/ 0 h 156"/>
              <a:gd name="T10" fmla="*/ 68 w 136"/>
              <a:gd name="T11" fmla="*/ 0 h 156"/>
              <a:gd name="T12" fmla="*/ 15 w 136"/>
              <a:gd name="T13" fmla="*/ 0 h 156"/>
              <a:gd name="T14" fmla="*/ 7 w 136"/>
              <a:gd name="T15" fmla="*/ 7 h 156"/>
              <a:gd name="T16" fmla="*/ 7 w 136"/>
              <a:gd name="T17" fmla="*/ 68 h 156"/>
              <a:gd name="T18" fmla="*/ 1 w 136"/>
              <a:gd name="T19" fmla="*/ 93 h 156"/>
              <a:gd name="T20" fmla="*/ 0 w 136"/>
              <a:gd name="T21" fmla="*/ 95 h 156"/>
              <a:gd name="T22" fmla="*/ 0 w 136"/>
              <a:gd name="T23" fmla="*/ 131 h 156"/>
              <a:gd name="T24" fmla="*/ 8 w 136"/>
              <a:gd name="T25" fmla="*/ 139 h 156"/>
              <a:gd name="T26" fmla="*/ 8 w 136"/>
              <a:gd name="T27" fmla="*/ 139 h 156"/>
              <a:gd name="T28" fmla="*/ 8 w 136"/>
              <a:gd name="T29" fmla="*/ 148 h 156"/>
              <a:gd name="T30" fmla="*/ 16 w 136"/>
              <a:gd name="T31" fmla="*/ 156 h 156"/>
              <a:gd name="T32" fmla="*/ 30 w 136"/>
              <a:gd name="T33" fmla="*/ 156 h 156"/>
              <a:gd name="T34" fmla="*/ 38 w 136"/>
              <a:gd name="T35" fmla="*/ 148 h 156"/>
              <a:gd name="T36" fmla="*/ 38 w 136"/>
              <a:gd name="T37" fmla="*/ 139 h 156"/>
              <a:gd name="T38" fmla="*/ 68 w 136"/>
              <a:gd name="T39" fmla="*/ 139 h 156"/>
              <a:gd name="T40" fmla="*/ 68 w 136"/>
              <a:gd name="T41" fmla="*/ 139 h 156"/>
              <a:gd name="T42" fmla="*/ 98 w 136"/>
              <a:gd name="T43" fmla="*/ 139 h 156"/>
              <a:gd name="T44" fmla="*/ 98 w 136"/>
              <a:gd name="T45" fmla="*/ 148 h 156"/>
              <a:gd name="T46" fmla="*/ 106 w 136"/>
              <a:gd name="T47" fmla="*/ 156 h 156"/>
              <a:gd name="T48" fmla="*/ 120 w 136"/>
              <a:gd name="T49" fmla="*/ 156 h 156"/>
              <a:gd name="T50" fmla="*/ 128 w 136"/>
              <a:gd name="T51" fmla="*/ 148 h 156"/>
              <a:gd name="T52" fmla="*/ 128 w 136"/>
              <a:gd name="T53" fmla="*/ 139 h 156"/>
              <a:gd name="T54" fmla="*/ 128 w 136"/>
              <a:gd name="T55" fmla="*/ 139 h 156"/>
              <a:gd name="T56" fmla="*/ 136 w 136"/>
              <a:gd name="T57" fmla="*/ 131 h 156"/>
              <a:gd name="T58" fmla="*/ 136 w 136"/>
              <a:gd name="T59" fmla="*/ 95 h 156"/>
              <a:gd name="T60" fmla="*/ 136 w 136"/>
              <a:gd name="T61" fmla="*/ 93 h 156"/>
              <a:gd name="T62" fmla="*/ 28 w 136"/>
              <a:gd name="T63" fmla="*/ 125 h 156"/>
              <a:gd name="T64" fmla="*/ 16 w 136"/>
              <a:gd name="T65" fmla="*/ 113 h 156"/>
              <a:gd name="T66" fmla="*/ 28 w 136"/>
              <a:gd name="T67" fmla="*/ 101 h 156"/>
              <a:gd name="T68" fmla="*/ 39 w 136"/>
              <a:gd name="T69" fmla="*/ 113 h 156"/>
              <a:gd name="T70" fmla="*/ 28 w 136"/>
              <a:gd name="T71" fmla="*/ 125 h 156"/>
              <a:gd name="T72" fmla="*/ 68 w 136"/>
              <a:gd name="T73" fmla="*/ 87 h 156"/>
              <a:gd name="T74" fmla="*/ 18 w 136"/>
              <a:gd name="T75" fmla="*/ 87 h 156"/>
              <a:gd name="T76" fmla="*/ 29 w 136"/>
              <a:gd name="T77" fmla="*/ 41 h 156"/>
              <a:gd name="T78" fmla="*/ 68 w 136"/>
              <a:gd name="T79" fmla="*/ 41 h 156"/>
              <a:gd name="T80" fmla="*/ 68 w 136"/>
              <a:gd name="T81" fmla="*/ 41 h 156"/>
              <a:gd name="T82" fmla="*/ 107 w 136"/>
              <a:gd name="T83" fmla="*/ 41 h 156"/>
              <a:gd name="T84" fmla="*/ 118 w 136"/>
              <a:gd name="T85" fmla="*/ 87 h 156"/>
              <a:gd name="T86" fmla="*/ 68 w 136"/>
              <a:gd name="T87" fmla="*/ 87 h 156"/>
              <a:gd name="T88" fmla="*/ 109 w 136"/>
              <a:gd name="T89" fmla="*/ 125 h 156"/>
              <a:gd name="T90" fmla="*/ 97 w 136"/>
              <a:gd name="T91" fmla="*/ 113 h 156"/>
              <a:gd name="T92" fmla="*/ 109 w 136"/>
              <a:gd name="T93" fmla="*/ 101 h 156"/>
              <a:gd name="T94" fmla="*/ 120 w 136"/>
              <a:gd name="T95" fmla="*/ 113 h 156"/>
              <a:gd name="T96" fmla="*/ 109 w 136"/>
              <a:gd name="T97" fmla="*/ 12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6" h="156">
                <a:moveTo>
                  <a:pt x="136" y="93"/>
                </a:moveTo>
                <a:cubicBezTo>
                  <a:pt x="134" y="87"/>
                  <a:pt x="130" y="68"/>
                  <a:pt x="130" y="68"/>
                </a:cubicBezTo>
                <a:cubicBezTo>
                  <a:pt x="130" y="7"/>
                  <a:pt x="130" y="7"/>
                  <a:pt x="130" y="7"/>
                </a:cubicBezTo>
                <a:cubicBezTo>
                  <a:pt x="130" y="3"/>
                  <a:pt x="126" y="0"/>
                  <a:pt x="122" y="0"/>
                </a:cubicBezTo>
                <a:cubicBezTo>
                  <a:pt x="68" y="0"/>
                  <a:pt x="68" y="0"/>
                  <a:pt x="68" y="0"/>
                </a:cubicBezTo>
                <a:cubicBezTo>
                  <a:pt x="68" y="0"/>
                  <a:pt x="68" y="0"/>
                  <a:pt x="68" y="0"/>
                </a:cubicBezTo>
                <a:cubicBezTo>
                  <a:pt x="15" y="0"/>
                  <a:pt x="15" y="0"/>
                  <a:pt x="15" y="0"/>
                </a:cubicBezTo>
                <a:cubicBezTo>
                  <a:pt x="10" y="0"/>
                  <a:pt x="7" y="3"/>
                  <a:pt x="7" y="7"/>
                </a:cubicBezTo>
                <a:cubicBezTo>
                  <a:pt x="7" y="68"/>
                  <a:pt x="7" y="68"/>
                  <a:pt x="7" y="68"/>
                </a:cubicBezTo>
                <a:cubicBezTo>
                  <a:pt x="7" y="68"/>
                  <a:pt x="2" y="87"/>
                  <a:pt x="1" y="93"/>
                </a:cubicBezTo>
                <a:cubicBezTo>
                  <a:pt x="1" y="93"/>
                  <a:pt x="0" y="94"/>
                  <a:pt x="0" y="95"/>
                </a:cubicBezTo>
                <a:cubicBezTo>
                  <a:pt x="0" y="131"/>
                  <a:pt x="0" y="131"/>
                  <a:pt x="0" y="131"/>
                </a:cubicBezTo>
                <a:cubicBezTo>
                  <a:pt x="0" y="135"/>
                  <a:pt x="4" y="139"/>
                  <a:pt x="8" y="139"/>
                </a:cubicBezTo>
                <a:cubicBezTo>
                  <a:pt x="8" y="139"/>
                  <a:pt x="8" y="139"/>
                  <a:pt x="8" y="139"/>
                </a:cubicBezTo>
                <a:cubicBezTo>
                  <a:pt x="8" y="148"/>
                  <a:pt x="8" y="148"/>
                  <a:pt x="8" y="148"/>
                </a:cubicBezTo>
                <a:cubicBezTo>
                  <a:pt x="8" y="152"/>
                  <a:pt x="12" y="156"/>
                  <a:pt x="16" y="156"/>
                </a:cubicBezTo>
                <a:cubicBezTo>
                  <a:pt x="30" y="156"/>
                  <a:pt x="30" y="156"/>
                  <a:pt x="30" y="156"/>
                </a:cubicBezTo>
                <a:cubicBezTo>
                  <a:pt x="35" y="156"/>
                  <a:pt x="38" y="152"/>
                  <a:pt x="38" y="148"/>
                </a:cubicBezTo>
                <a:cubicBezTo>
                  <a:pt x="38" y="139"/>
                  <a:pt x="38" y="139"/>
                  <a:pt x="38" y="139"/>
                </a:cubicBezTo>
                <a:cubicBezTo>
                  <a:pt x="68" y="139"/>
                  <a:pt x="68" y="139"/>
                  <a:pt x="68" y="139"/>
                </a:cubicBezTo>
                <a:cubicBezTo>
                  <a:pt x="68" y="139"/>
                  <a:pt x="68" y="139"/>
                  <a:pt x="68" y="139"/>
                </a:cubicBezTo>
                <a:cubicBezTo>
                  <a:pt x="98" y="139"/>
                  <a:pt x="98" y="139"/>
                  <a:pt x="98" y="139"/>
                </a:cubicBezTo>
                <a:cubicBezTo>
                  <a:pt x="98" y="148"/>
                  <a:pt x="98" y="148"/>
                  <a:pt x="98" y="148"/>
                </a:cubicBezTo>
                <a:cubicBezTo>
                  <a:pt x="98" y="152"/>
                  <a:pt x="102" y="156"/>
                  <a:pt x="106" y="156"/>
                </a:cubicBezTo>
                <a:cubicBezTo>
                  <a:pt x="120" y="156"/>
                  <a:pt x="120" y="156"/>
                  <a:pt x="120" y="156"/>
                </a:cubicBezTo>
                <a:cubicBezTo>
                  <a:pt x="125" y="156"/>
                  <a:pt x="128" y="152"/>
                  <a:pt x="128" y="148"/>
                </a:cubicBezTo>
                <a:cubicBezTo>
                  <a:pt x="128" y="139"/>
                  <a:pt x="128" y="139"/>
                  <a:pt x="128" y="139"/>
                </a:cubicBezTo>
                <a:cubicBezTo>
                  <a:pt x="128" y="139"/>
                  <a:pt x="128" y="139"/>
                  <a:pt x="128" y="139"/>
                </a:cubicBezTo>
                <a:cubicBezTo>
                  <a:pt x="133" y="139"/>
                  <a:pt x="136" y="135"/>
                  <a:pt x="136" y="131"/>
                </a:cubicBezTo>
                <a:cubicBezTo>
                  <a:pt x="136" y="95"/>
                  <a:pt x="136" y="95"/>
                  <a:pt x="136" y="95"/>
                </a:cubicBezTo>
                <a:cubicBezTo>
                  <a:pt x="136" y="94"/>
                  <a:pt x="136" y="93"/>
                  <a:pt x="136" y="93"/>
                </a:cubicBezTo>
                <a:close/>
                <a:moveTo>
                  <a:pt x="28" y="125"/>
                </a:moveTo>
                <a:cubicBezTo>
                  <a:pt x="21" y="125"/>
                  <a:pt x="16" y="120"/>
                  <a:pt x="16" y="113"/>
                </a:cubicBezTo>
                <a:cubicBezTo>
                  <a:pt x="16" y="107"/>
                  <a:pt x="21" y="101"/>
                  <a:pt x="28" y="101"/>
                </a:cubicBezTo>
                <a:cubicBezTo>
                  <a:pt x="34" y="101"/>
                  <a:pt x="39" y="107"/>
                  <a:pt x="39" y="113"/>
                </a:cubicBezTo>
                <a:cubicBezTo>
                  <a:pt x="39" y="120"/>
                  <a:pt x="34" y="125"/>
                  <a:pt x="28" y="125"/>
                </a:cubicBezTo>
                <a:close/>
                <a:moveTo>
                  <a:pt x="68" y="87"/>
                </a:moveTo>
                <a:cubicBezTo>
                  <a:pt x="18" y="87"/>
                  <a:pt x="18" y="87"/>
                  <a:pt x="18" y="87"/>
                </a:cubicBezTo>
                <a:cubicBezTo>
                  <a:pt x="29" y="41"/>
                  <a:pt x="29" y="41"/>
                  <a:pt x="29" y="41"/>
                </a:cubicBezTo>
                <a:cubicBezTo>
                  <a:pt x="68" y="41"/>
                  <a:pt x="68" y="41"/>
                  <a:pt x="68" y="41"/>
                </a:cubicBezTo>
                <a:cubicBezTo>
                  <a:pt x="68" y="41"/>
                  <a:pt x="68" y="41"/>
                  <a:pt x="68" y="41"/>
                </a:cubicBezTo>
                <a:cubicBezTo>
                  <a:pt x="107" y="41"/>
                  <a:pt x="107" y="41"/>
                  <a:pt x="107" y="41"/>
                </a:cubicBezTo>
                <a:cubicBezTo>
                  <a:pt x="118" y="87"/>
                  <a:pt x="118" y="87"/>
                  <a:pt x="118" y="87"/>
                </a:cubicBezTo>
                <a:cubicBezTo>
                  <a:pt x="68" y="87"/>
                  <a:pt x="68" y="87"/>
                  <a:pt x="68" y="87"/>
                </a:cubicBezTo>
                <a:close/>
                <a:moveTo>
                  <a:pt x="109" y="125"/>
                </a:moveTo>
                <a:cubicBezTo>
                  <a:pt x="102" y="125"/>
                  <a:pt x="97" y="120"/>
                  <a:pt x="97" y="113"/>
                </a:cubicBezTo>
                <a:cubicBezTo>
                  <a:pt x="97" y="107"/>
                  <a:pt x="102" y="101"/>
                  <a:pt x="109" y="101"/>
                </a:cubicBezTo>
                <a:cubicBezTo>
                  <a:pt x="115" y="101"/>
                  <a:pt x="120" y="107"/>
                  <a:pt x="120" y="113"/>
                </a:cubicBezTo>
                <a:cubicBezTo>
                  <a:pt x="120" y="120"/>
                  <a:pt x="115" y="125"/>
                  <a:pt x="109" y="125"/>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4" name="Freeform 135">
            <a:extLst>
              <a:ext uri="{FF2B5EF4-FFF2-40B4-BE49-F238E27FC236}">
                <a16:creationId xmlns:a16="http://schemas.microsoft.com/office/drawing/2014/main" id="{0FBE4545-F66F-40EB-AA7A-3F592AA7440F}"/>
              </a:ext>
            </a:extLst>
          </p:cNvPr>
          <p:cNvSpPr>
            <a:spLocks noEditPoints="1"/>
          </p:cNvSpPr>
          <p:nvPr/>
        </p:nvSpPr>
        <p:spPr bwMode="auto">
          <a:xfrm>
            <a:off x="9383124" y="3635923"/>
            <a:ext cx="593854" cy="315541"/>
          </a:xfrm>
          <a:custGeom>
            <a:avLst/>
            <a:gdLst>
              <a:gd name="T0" fmla="*/ 173 w 188"/>
              <a:gd name="T1" fmla="*/ 48 h 100"/>
              <a:gd name="T2" fmla="*/ 141 w 188"/>
              <a:gd name="T3" fmla="*/ 36 h 100"/>
              <a:gd name="T4" fmla="*/ 109 w 188"/>
              <a:gd name="T5" fmla="*/ 2 h 100"/>
              <a:gd name="T6" fmla="*/ 104 w 188"/>
              <a:gd name="T7" fmla="*/ 0 h 100"/>
              <a:gd name="T8" fmla="*/ 31 w 188"/>
              <a:gd name="T9" fmla="*/ 0 h 100"/>
              <a:gd name="T10" fmla="*/ 25 w 188"/>
              <a:gd name="T11" fmla="*/ 3 h 100"/>
              <a:gd name="T12" fmla="*/ 1 w 188"/>
              <a:gd name="T13" fmla="*/ 38 h 100"/>
              <a:gd name="T14" fmla="*/ 1 w 188"/>
              <a:gd name="T15" fmla="*/ 38 h 100"/>
              <a:gd name="T16" fmla="*/ 0 w 188"/>
              <a:gd name="T17" fmla="*/ 40 h 100"/>
              <a:gd name="T18" fmla="*/ 0 w 188"/>
              <a:gd name="T19" fmla="*/ 42 h 100"/>
              <a:gd name="T20" fmla="*/ 0 w 188"/>
              <a:gd name="T21" fmla="*/ 42 h 100"/>
              <a:gd name="T22" fmla="*/ 0 w 188"/>
              <a:gd name="T23" fmla="*/ 73 h 100"/>
              <a:gd name="T24" fmla="*/ 7 w 188"/>
              <a:gd name="T25" fmla="*/ 81 h 100"/>
              <a:gd name="T26" fmla="*/ 7 w 188"/>
              <a:gd name="T27" fmla="*/ 81 h 100"/>
              <a:gd name="T28" fmla="*/ 14 w 188"/>
              <a:gd name="T29" fmla="*/ 81 h 100"/>
              <a:gd name="T30" fmla="*/ 37 w 188"/>
              <a:gd name="T31" fmla="*/ 100 h 100"/>
              <a:gd name="T32" fmla="*/ 60 w 188"/>
              <a:gd name="T33" fmla="*/ 81 h 100"/>
              <a:gd name="T34" fmla="*/ 122 w 188"/>
              <a:gd name="T35" fmla="*/ 81 h 100"/>
              <a:gd name="T36" fmla="*/ 145 w 188"/>
              <a:gd name="T37" fmla="*/ 100 h 100"/>
              <a:gd name="T38" fmla="*/ 168 w 188"/>
              <a:gd name="T39" fmla="*/ 81 h 100"/>
              <a:gd name="T40" fmla="*/ 180 w 188"/>
              <a:gd name="T41" fmla="*/ 81 h 100"/>
              <a:gd name="T42" fmla="*/ 188 w 188"/>
              <a:gd name="T43" fmla="*/ 73 h 100"/>
              <a:gd name="T44" fmla="*/ 188 w 188"/>
              <a:gd name="T45" fmla="*/ 69 h 100"/>
              <a:gd name="T46" fmla="*/ 173 w 188"/>
              <a:gd name="T47" fmla="*/ 48 h 100"/>
              <a:gd name="T48" fmla="*/ 37 w 188"/>
              <a:gd name="T49" fmla="*/ 85 h 100"/>
              <a:gd name="T50" fmla="*/ 28 w 188"/>
              <a:gd name="T51" fmla="*/ 76 h 100"/>
              <a:gd name="T52" fmla="*/ 37 w 188"/>
              <a:gd name="T53" fmla="*/ 68 h 100"/>
              <a:gd name="T54" fmla="*/ 46 w 188"/>
              <a:gd name="T55" fmla="*/ 76 h 100"/>
              <a:gd name="T56" fmla="*/ 37 w 188"/>
              <a:gd name="T57" fmla="*/ 85 h 100"/>
              <a:gd name="T58" fmla="*/ 53 w 188"/>
              <a:gd name="T59" fmla="*/ 35 h 100"/>
              <a:gd name="T60" fmla="*/ 21 w 188"/>
              <a:gd name="T61" fmla="*/ 35 h 100"/>
              <a:gd name="T62" fmla="*/ 35 w 188"/>
              <a:gd name="T63" fmla="*/ 15 h 100"/>
              <a:gd name="T64" fmla="*/ 53 w 188"/>
              <a:gd name="T65" fmla="*/ 15 h 100"/>
              <a:gd name="T66" fmla="*/ 53 w 188"/>
              <a:gd name="T67" fmla="*/ 35 h 100"/>
              <a:gd name="T68" fmla="*/ 68 w 188"/>
              <a:gd name="T69" fmla="*/ 35 h 100"/>
              <a:gd name="T70" fmla="*/ 68 w 188"/>
              <a:gd name="T71" fmla="*/ 15 h 100"/>
              <a:gd name="T72" fmla="*/ 100 w 188"/>
              <a:gd name="T73" fmla="*/ 15 h 100"/>
              <a:gd name="T74" fmla="*/ 119 w 188"/>
              <a:gd name="T75" fmla="*/ 35 h 100"/>
              <a:gd name="T76" fmla="*/ 68 w 188"/>
              <a:gd name="T77" fmla="*/ 35 h 100"/>
              <a:gd name="T78" fmla="*/ 145 w 188"/>
              <a:gd name="T79" fmla="*/ 85 h 100"/>
              <a:gd name="T80" fmla="*/ 136 w 188"/>
              <a:gd name="T81" fmla="*/ 76 h 100"/>
              <a:gd name="T82" fmla="*/ 145 w 188"/>
              <a:gd name="T83" fmla="*/ 68 h 100"/>
              <a:gd name="T84" fmla="*/ 153 w 188"/>
              <a:gd name="T85" fmla="*/ 76 h 100"/>
              <a:gd name="T86" fmla="*/ 145 w 188"/>
              <a:gd name="T87"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8" h="100">
                <a:moveTo>
                  <a:pt x="173" y="48"/>
                </a:moveTo>
                <a:cubicBezTo>
                  <a:pt x="141" y="36"/>
                  <a:pt x="141" y="36"/>
                  <a:pt x="141" y="36"/>
                </a:cubicBezTo>
                <a:cubicBezTo>
                  <a:pt x="109" y="2"/>
                  <a:pt x="109" y="2"/>
                  <a:pt x="109" y="2"/>
                </a:cubicBezTo>
                <a:cubicBezTo>
                  <a:pt x="108" y="1"/>
                  <a:pt x="106" y="0"/>
                  <a:pt x="104" y="0"/>
                </a:cubicBezTo>
                <a:cubicBezTo>
                  <a:pt x="31" y="0"/>
                  <a:pt x="31" y="0"/>
                  <a:pt x="31" y="0"/>
                </a:cubicBezTo>
                <a:cubicBezTo>
                  <a:pt x="29" y="0"/>
                  <a:pt x="26" y="1"/>
                  <a:pt x="25" y="3"/>
                </a:cubicBezTo>
                <a:cubicBezTo>
                  <a:pt x="1" y="38"/>
                  <a:pt x="1" y="38"/>
                  <a:pt x="1" y="38"/>
                </a:cubicBezTo>
                <a:cubicBezTo>
                  <a:pt x="1" y="38"/>
                  <a:pt x="1" y="38"/>
                  <a:pt x="1" y="38"/>
                </a:cubicBezTo>
                <a:cubicBezTo>
                  <a:pt x="0" y="39"/>
                  <a:pt x="0" y="39"/>
                  <a:pt x="0" y="40"/>
                </a:cubicBezTo>
                <a:cubicBezTo>
                  <a:pt x="0" y="40"/>
                  <a:pt x="0" y="41"/>
                  <a:pt x="0" y="42"/>
                </a:cubicBezTo>
                <a:cubicBezTo>
                  <a:pt x="0" y="42"/>
                  <a:pt x="0" y="42"/>
                  <a:pt x="0" y="42"/>
                </a:cubicBezTo>
                <a:cubicBezTo>
                  <a:pt x="0" y="73"/>
                  <a:pt x="0" y="73"/>
                  <a:pt x="0" y="73"/>
                </a:cubicBezTo>
                <a:cubicBezTo>
                  <a:pt x="0" y="78"/>
                  <a:pt x="3" y="81"/>
                  <a:pt x="7" y="81"/>
                </a:cubicBezTo>
                <a:cubicBezTo>
                  <a:pt x="7" y="81"/>
                  <a:pt x="7" y="81"/>
                  <a:pt x="7" y="81"/>
                </a:cubicBezTo>
                <a:cubicBezTo>
                  <a:pt x="14" y="81"/>
                  <a:pt x="14" y="81"/>
                  <a:pt x="14" y="81"/>
                </a:cubicBezTo>
                <a:cubicBezTo>
                  <a:pt x="16" y="92"/>
                  <a:pt x="26" y="100"/>
                  <a:pt x="37" y="100"/>
                </a:cubicBezTo>
                <a:cubicBezTo>
                  <a:pt x="48" y="100"/>
                  <a:pt x="58" y="92"/>
                  <a:pt x="60" y="81"/>
                </a:cubicBezTo>
                <a:cubicBezTo>
                  <a:pt x="122" y="81"/>
                  <a:pt x="122" y="81"/>
                  <a:pt x="122" y="81"/>
                </a:cubicBezTo>
                <a:cubicBezTo>
                  <a:pt x="124" y="92"/>
                  <a:pt x="133" y="100"/>
                  <a:pt x="145" y="100"/>
                </a:cubicBezTo>
                <a:cubicBezTo>
                  <a:pt x="156" y="100"/>
                  <a:pt x="166" y="92"/>
                  <a:pt x="168" y="81"/>
                </a:cubicBezTo>
                <a:cubicBezTo>
                  <a:pt x="180" y="81"/>
                  <a:pt x="180" y="81"/>
                  <a:pt x="180" y="81"/>
                </a:cubicBezTo>
                <a:cubicBezTo>
                  <a:pt x="185" y="81"/>
                  <a:pt x="188" y="78"/>
                  <a:pt x="188" y="73"/>
                </a:cubicBezTo>
                <a:cubicBezTo>
                  <a:pt x="188" y="69"/>
                  <a:pt x="188" y="69"/>
                  <a:pt x="188" y="69"/>
                </a:cubicBezTo>
                <a:cubicBezTo>
                  <a:pt x="188" y="60"/>
                  <a:pt x="182" y="51"/>
                  <a:pt x="173" y="48"/>
                </a:cubicBezTo>
                <a:close/>
                <a:moveTo>
                  <a:pt x="37" y="85"/>
                </a:moveTo>
                <a:cubicBezTo>
                  <a:pt x="32" y="85"/>
                  <a:pt x="28" y="81"/>
                  <a:pt x="28" y="76"/>
                </a:cubicBezTo>
                <a:cubicBezTo>
                  <a:pt x="28" y="71"/>
                  <a:pt x="32" y="68"/>
                  <a:pt x="37" y="68"/>
                </a:cubicBezTo>
                <a:cubicBezTo>
                  <a:pt x="42" y="68"/>
                  <a:pt x="46" y="71"/>
                  <a:pt x="46" y="76"/>
                </a:cubicBezTo>
                <a:cubicBezTo>
                  <a:pt x="46" y="81"/>
                  <a:pt x="42" y="85"/>
                  <a:pt x="37" y="85"/>
                </a:cubicBezTo>
                <a:close/>
                <a:moveTo>
                  <a:pt x="53" y="35"/>
                </a:moveTo>
                <a:cubicBezTo>
                  <a:pt x="21" y="35"/>
                  <a:pt x="21" y="35"/>
                  <a:pt x="21" y="35"/>
                </a:cubicBezTo>
                <a:cubicBezTo>
                  <a:pt x="35" y="15"/>
                  <a:pt x="35" y="15"/>
                  <a:pt x="35" y="15"/>
                </a:cubicBezTo>
                <a:cubicBezTo>
                  <a:pt x="53" y="15"/>
                  <a:pt x="53" y="15"/>
                  <a:pt x="53" y="15"/>
                </a:cubicBezTo>
                <a:cubicBezTo>
                  <a:pt x="53" y="35"/>
                  <a:pt x="53" y="35"/>
                  <a:pt x="53" y="35"/>
                </a:cubicBezTo>
                <a:close/>
                <a:moveTo>
                  <a:pt x="68" y="35"/>
                </a:moveTo>
                <a:cubicBezTo>
                  <a:pt x="68" y="15"/>
                  <a:pt x="68" y="15"/>
                  <a:pt x="68" y="15"/>
                </a:cubicBezTo>
                <a:cubicBezTo>
                  <a:pt x="100" y="15"/>
                  <a:pt x="100" y="15"/>
                  <a:pt x="100" y="15"/>
                </a:cubicBezTo>
                <a:cubicBezTo>
                  <a:pt x="119" y="35"/>
                  <a:pt x="119" y="35"/>
                  <a:pt x="119" y="35"/>
                </a:cubicBezTo>
                <a:lnTo>
                  <a:pt x="68" y="35"/>
                </a:lnTo>
                <a:close/>
                <a:moveTo>
                  <a:pt x="145" y="85"/>
                </a:moveTo>
                <a:cubicBezTo>
                  <a:pt x="140" y="85"/>
                  <a:pt x="136" y="81"/>
                  <a:pt x="136" y="76"/>
                </a:cubicBezTo>
                <a:cubicBezTo>
                  <a:pt x="136" y="71"/>
                  <a:pt x="140" y="68"/>
                  <a:pt x="145" y="68"/>
                </a:cubicBezTo>
                <a:cubicBezTo>
                  <a:pt x="149" y="68"/>
                  <a:pt x="153" y="71"/>
                  <a:pt x="153" y="76"/>
                </a:cubicBezTo>
                <a:cubicBezTo>
                  <a:pt x="153" y="81"/>
                  <a:pt x="149" y="85"/>
                  <a:pt x="145" y="85"/>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5" name="Freeform 136">
            <a:extLst>
              <a:ext uri="{FF2B5EF4-FFF2-40B4-BE49-F238E27FC236}">
                <a16:creationId xmlns:a16="http://schemas.microsoft.com/office/drawing/2014/main" id="{CF78C97D-7375-4F30-B186-A466C0FD5E99}"/>
              </a:ext>
            </a:extLst>
          </p:cNvPr>
          <p:cNvSpPr>
            <a:spLocks noEditPoints="1"/>
          </p:cNvSpPr>
          <p:nvPr/>
        </p:nvSpPr>
        <p:spPr bwMode="auto">
          <a:xfrm>
            <a:off x="9341390" y="4454954"/>
            <a:ext cx="622218" cy="308449"/>
          </a:xfrm>
          <a:custGeom>
            <a:avLst/>
            <a:gdLst>
              <a:gd name="T0" fmla="*/ 0 w 197"/>
              <a:gd name="T1" fmla="*/ 65 h 98"/>
              <a:gd name="T2" fmla="*/ 33 w 197"/>
              <a:gd name="T3" fmla="*/ 98 h 98"/>
              <a:gd name="T4" fmla="*/ 61 w 197"/>
              <a:gd name="T5" fmla="*/ 82 h 98"/>
              <a:gd name="T6" fmla="*/ 148 w 197"/>
              <a:gd name="T7" fmla="*/ 82 h 98"/>
              <a:gd name="T8" fmla="*/ 171 w 197"/>
              <a:gd name="T9" fmla="*/ 98 h 98"/>
              <a:gd name="T10" fmla="*/ 197 w 197"/>
              <a:gd name="T11" fmla="*/ 72 h 98"/>
              <a:gd name="T12" fmla="*/ 179 w 197"/>
              <a:gd name="T13" fmla="*/ 48 h 98"/>
              <a:gd name="T14" fmla="*/ 157 w 197"/>
              <a:gd name="T15" fmla="*/ 32 h 98"/>
              <a:gd name="T16" fmla="*/ 123 w 197"/>
              <a:gd name="T17" fmla="*/ 29 h 98"/>
              <a:gd name="T18" fmla="*/ 116 w 197"/>
              <a:gd name="T19" fmla="*/ 15 h 98"/>
              <a:gd name="T20" fmla="*/ 123 w 197"/>
              <a:gd name="T21" fmla="*/ 15 h 98"/>
              <a:gd name="T22" fmla="*/ 130 w 197"/>
              <a:gd name="T23" fmla="*/ 8 h 98"/>
              <a:gd name="T24" fmla="*/ 123 w 197"/>
              <a:gd name="T25" fmla="*/ 0 h 98"/>
              <a:gd name="T26" fmla="*/ 65 w 197"/>
              <a:gd name="T27" fmla="*/ 0 h 98"/>
              <a:gd name="T28" fmla="*/ 35 w 197"/>
              <a:gd name="T29" fmla="*/ 22 h 98"/>
              <a:gd name="T30" fmla="*/ 12 w 197"/>
              <a:gd name="T31" fmla="*/ 40 h 98"/>
              <a:gd name="T32" fmla="*/ 0 w 197"/>
              <a:gd name="T33" fmla="*/ 65 h 98"/>
              <a:gd name="T34" fmla="*/ 160 w 197"/>
              <a:gd name="T35" fmla="*/ 72 h 98"/>
              <a:gd name="T36" fmla="*/ 171 w 197"/>
              <a:gd name="T37" fmla="*/ 61 h 98"/>
              <a:gd name="T38" fmla="*/ 182 w 197"/>
              <a:gd name="T39" fmla="*/ 72 h 98"/>
              <a:gd name="T40" fmla="*/ 171 w 197"/>
              <a:gd name="T41" fmla="*/ 83 h 98"/>
              <a:gd name="T42" fmla="*/ 160 w 197"/>
              <a:gd name="T43" fmla="*/ 72 h 98"/>
              <a:gd name="T44" fmla="*/ 106 w 197"/>
              <a:gd name="T45" fmla="*/ 28 h 98"/>
              <a:gd name="T46" fmla="*/ 51 w 197"/>
              <a:gd name="T47" fmla="*/ 23 h 98"/>
              <a:gd name="T48" fmla="*/ 65 w 197"/>
              <a:gd name="T49" fmla="*/ 15 h 98"/>
              <a:gd name="T50" fmla="*/ 100 w 197"/>
              <a:gd name="T51" fmla="*/ 15 h 98"/>
              <a:gd name="T52" fmla="*/ 106 w 197"/>
              <a:gd name="T53" fmla="*/ 28 h 98"/>
              <a:gd name="T54" fmla="*/ 15 w 197"/>
              <a:gd name="T55" fmla="*/ 65 h 98"/>
              <a:gd name="T56" fmla="*/ 33 w 197"/>
              <a:gd name="T57" fmla="*/ 47 h 98"/>
              <a:gd name="T58" fmla="*/ 51 w 197"/>
              <a:gd name="T59" fmla="*/ 65 h 98"/>
              <a:gd name="T60" fmla="*/ 33 w 197"/>
              <a:gd name="T61" fmla="*/ 83 h 98"/>
              <a:gd name="T62" fmla="*/ 15 w 197"/>
              <a:gd name="T63"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7" h="98">
                <a:moveTo>
                  <a:pt x="0" y="65"/>
                </a:moveTo>
                <a:cubicBezTo>
                  <a:pt x="0" y="83"/>
                  <a:pt x="15" y="98"/>
                  <a:pt x="33" y="98"/>
                </a:cubicBezTo>
                <a:cubicBezTo>
                  <a:pt x="45" y="98"/>
                  <a:pt x="55" y="91"/>
                  <a:pt x="61" y="82"/>
                </a:cubicBezTo>
                <a:cubicBezTo>
                  <a:pt x="148" y="82"/>
                  <a:pt x="148" y="82"/>
                  <a:pt x="148" y="82"/>
                </a:cubicBezTo>
                <a:cubicBezTo>
                  <a:pt x="151" y="91"/>
                  <a:pt x="161" y="98"/>
                  <a:pt x="171" y="98"/>
                </a:cubicBezTo>
                <a:cubicBezTo>
                  <a:pt x="185" y="98"/>
                  <a:pt x="197" y="86"/>
                  <a:pt x="197" y="72"/>
                </a:cubicBezTo>
                <a:cubicBezTo>
                  <a:pt x="197" y="60"/>
                  <a:pt x="189" y="51"/>
                  <a:pt x="179" y="48"/>
                </a:cubicBezTo>
                <a:cubicBezTo>
                  <a:pt x="176" y="39"/>
                  <a:pt x="167" y="32"/>
                  <a:pt x="157" y="32"/>
                </a:cubicBezTo>
                <a:cubicBezTo>
                  <a:pt x="123" y="29"/>
                  <a:pt x="123" y="29"/>
                  <a:pt x="123" y="29"/>
                </a:cubicBezTo>
                <a:cubicBezTo>
                  <a:pt x="116" y="15"/>
                  <a:pt x="116" y="15"/>
                  <a:pt x="116" y="15"/>
                </a:cubicBezTo>
                <a:cubicBezTo>
                  <a:pt x="123" y="15"/>
                  <a:pt x="123" y="15"/>
                  <a:pt x="123" y="15"/>
                </a:cubicBezTo>
                <a:cubicBezTo>
                  <a:pt x="127" y="15"/>
                  <a:pt x="130" y="12"/>
                  <a:pt x="130" y="8"/>
                </a:cubicBezTo>
                <a:cubicBezTo>
                  <a:pt x="130" y="4"/>
                  <a:pt x="127" y="0"/>
                  <a:pt x="123" y="0"/>
                </a:cubicBezTo>
                <a:cubicBezTo>
                  <a:pt x="65" y="0"/>
                  <a:pt x="65" y="0"/>
                  <a:pt x="65" y="0"/>
                </a:cubicBezTo>
                <a:cubicBezTo>
                  <a:pt x="51" y="0"/>
                  <a:pt x="39" y="10"/>
                  <a:pt x="35" y="22"/>
                </a:cubicBezTo>
                <a:cubicBezTo>
                  <a:pt x="25" y="24"/>
                  <a:pt x="17" y="31"/>
                  <a:pt x="12" y="40"/>
                </a:cubicBezTo>
                <a:cubicBezTo>
                  <a:pt x="5" y="46"/>
                  <a:pt x="0" y="55"/>
                  <a:pt x="0" y="65"/>
                </a:cubicBezTo>
                <a:close/>
                <a:moveTo>
                  <a:pt x="160" y="72"/>
                </a:moveTo>
                <a:cubicBezTo>
                  <a:pt x="160" y="66"/>
                  <a:pt x="165" y="61"/>
                  <a:pt x="171" y="61"/>
                </a:cubicBezTo>
                <a:cubicBezTo>
                  <a:pt x="177" y="61"/>
                  <a:pt x="182" y="66"/>
                  <a:pt x="182" y="72"/>
                </a:cubicBezTo>
                <a:cubicBezTo>
                  <a:pt x="182" y="78"/>
                  <a:pt x="177" y="83"/>
                  <a:pt x="171" y="83"/>
                </a:cubicBezTo>
                <a:cubicBezTo>
                  <a:pt x="165" y="83"/>
                  <a:pt x="160" y="78"/>
                  <a:pt x="160" y="72"/>
                </a:cubicBezTo>
                <a:close/>
                <a:moveTo>
                  <a:pt x="106" y="28"/>
                </a:moveTo>
                <a:cubicBezTo>
                  <a:pt x="51" y="23"/>
                  <a:pt x="51" y="23"/>
                  <a:pt x="51" y="23"/>
                </a:cubicBezTo>
                <a:cubicBezTo>
                  <a:pt x="54" y="18"/>
                  <a:pt x="59" y="15"/>
                  <a:pt x="65" y="15"/>
                </a:cubicBezTo>
                <a:cubicBezTo>
                  <a:pt x="100" y="15"/>
                  <a:pt x="100" y="15"/>
                  <a:pt x="100" y="15"/>
                </a:cubicBezTo>
                <a:lnTo>
                  <a:pt x="106" y="28"/>
                </a:lnTo>
                <a:close/>
                <a:moveTo>
                  <a:pt x="15" y="65"/>
                </a:moveTo>
                <a:cubicBezTo>
                  <a:pt x="15" y="55"/>
                  <a:pt x="23" y="47"/>
                  <a:pt x="33" y="47"/>
                </a:cubicBezTo>
                <a:cubicBezTo>
                  <a:pt x="43" y="47"/>
                  <a:pt x="51" y="55"/>
                  <a:pt x="51" y="65"/>
                </a:cubicBezTo>
                <a:cubicBezTo>
                  <a:pt x="51" y="75"/>
                  <a:pt x="43" y="83"/>
                  <a:pt x="33" y="83"/>
                </a:cubicBezTo>
                <a:cubicBezTo>
                  <a:pt x="23" y="83"/>
                  <a:pt x="15" y="75"/>
                  <a:pt x="15" y="65"/>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6" name="Freeform 137">
            <a:extLst>
              <a:ext uri="{FF2B5EF4-FFF2-40B4-BE49-F238E27FC236}">
                <a16:creationId xmlns:a16="http://schemas.microsoft.com/office/drawing/2014/main" id="{2BC2F25A-11A7-4E94-AA30-C36B34E0B040}"/>
              </a:ext>
            </a:extLst>
          </p:cNvPr>
          <p:cNvSpPr>
            <a:spLocks noEditPoints="1"/>
          </p:cNvSpPr>
          <p:nvPr/>
        </p:nvSpPr>
        <p:spPr bwMode="auto">
          <a:xfrm>
            <a:off x="10999578" y="4452330"/>
            <a:ext cx="583219" cy="296041"/>
          </a:xfrm>
          <a:custGeom>
            <a:avLst/>
            <a:gdLst>
              <a:gd name="T0" fmla="*/ 180 w 185"/>
              <a:gd name="T1" fmla="*/ 63 h 94"/>
              <a:gd name="T2" fmla="*/ 180 w 185"/>
              <a:gd name="T3" fmla="*/ 54 h 94"/>
              <a:gd name="T4" fmla="*/ 157 w 185"/>
              <a:gd name="T5" fmla="*/ 31 h 94"/>
              <a:gd name="T6" fmla="*/ 138 w 185"/>
              <a:gd name="T7" fmla="*/ 31 h 94"/>
              <a:gd name="T8" fmla="*/ 122 w 185"/>
              <a:gd name="T9" fmla="*/ 3 h 94"/>
              <a:gd name="T10" fmla="*/ 116 w 185"/>
              <a:gd name="T11" fmla="*/ 0 h 94"/>
              <a:gd name="T12" fmla="*/ 78 w 185"/>
              <a:gd name="T13" fmla="*/ 0 h 94"/>
              <a:gd name="T14" fmla="*/ 35 w 185"/>
              <a:gd name="T15" fmla="*/ 0 h 94"/>
              <a:gd name="T16" fmla="*/ 28 w 185"/>
              <a:gd name="T17" fmla="*/ 6 h 94"/>
              <a:gd name="T18" fmla="*/ 23 w 185"/>
              <a:gd name="T19" fmla="*/ 31 h 94"/>
              <a:gd name="T20" fmla="*/ 4 w 185"/>
              <a:gd name="T21" fmla="*/ 54 h 94"/>
              <a:gd name="T22" fmla="*/ 4 w 185"/>
              <a:gd name="T23" fmla="*/ 63 h 94"/>
              <a:gd name="T24" fmla="*/ 0 w 185"/>
              <a:gd name="T25" fmla="*/ 70 h 94"/>
              <a:gd name="T26" fmla="*/ 7 w 185"/>
              <a:gd name="T27" fmla="*/ 77 h 94"/>
              <a:gd name="T28" fmla="*/ 16 w 185"/>
              <a:gd name="T29" fmla="*/ 77 h 94"/>
              <a:gd name="T30" fmla="*/ 38 w 185"/>
              <a:gd name="T31" fmla="*/ 94 h 94"/>
              <a:gd name="T32" fmla="*/ 59 w 185"/>
              <a:gd name="T33" fmla="*/ 77 h 94"/>
              <a:gd name="T34" fmla="*/ 120 w 185"/>
              <a:gd name="T35" fmla="*/ 77 h 94"/>
              <a:gd name="T36" fmla="*/ 141 w 185"/>
              <a:gd name="T37" fmla="*/ 94 h 94"/>
              <a:gd name="T38" fmla="*/ 163 w 185"/>
              <a:gd name="T39" fmla="*/ 77 h 94"/>
              <a:gd name="T40" fmla="*/ 178 w 185"/>
              <a:gd name="T41" fmla="*/ 77 h 94"/>
              <a:gd name="T42" fmla="*/ 185 w 185"/>
              <a:gd name="T43" fmla="*/ 70 h 94"/>
              <a:gd name="T44" fmla="*/ 180 w 185"/>
              <a:gd name="T45" fmla="*/ 63 h 94"/>
              <a:gd name="T46" fmla="*/ 38 w 185"/>
              <a:gd name="T47" fmla="*/ 80 h 94"/>
              <a:gd name="T48" fmla="*/ 29 w 185"/>
              <a:gd name="T49" fmla="*/ 71 h 94"/>
              <a:gd name="T50" fmla="*/ 38 w 185"/>
              <a:gd name="T51" fmla="*/ 63 h 94"/>
              <a:gd name="T52" fmla="*/ 46 w 185"/>
              <a:gd name="T53" fmla="*/ 71 h 94"/>
              <a:gd name="T54" fmla="*/ 38 w 185"/>
              <a:gd name="T55" fmla="*/ 80 h 94"/>
              <a:gd name="T56" fmla="*/ 71 w 185"/>
              <a:gd name="T57" fmla="*/ 31 h 94"/>
              <a:gd name="T58" fmla="*/ 38 w 185"/>
              <a:gd name="T59" fmla="*/ 31 h 94"/>
              <a:gd name="T60" fmla="*/ 41 w 185"/>
              <a:gd name="T61" fmla="*/ 14 h 94"/>
              <a:gd name="T62" fmla="*/ 71 w 185"/>
              <a:gd name="T63" fmla="*/ 14 h 94"/>
              <a:gd name="T64" fmla="*/ 71 w 185"/>
              <a:gd name="T65" fmla="*/ 31 h 94"/>
              <a:gd name="T66" fmla="*/ 85 w 185"/>
              <a:gd name="T67" fmla="*/ 31 h 94"/>
              <a:gd name="T68" fmla="*/ 85 w 185"/>
              <a:gd name="T69" fmla="*/ 14 h 94"/>
              <a:gd name="T70" fmla="*/ 112 w 185"/>
              <a:gd name="T71" fmla="*/ 14 h 94"/>
              <a:gd name="T72" fmla="*/ 122 w 185"/>
              <a:gd name="T73" fmla="*/ 31 h 94"/>
              <a:gd name="T74" fmla="*/ 85 w 185"/>
              <a:gd name="T75" fmla="*/ 31 h 94"/>
              <a:gd name="T76" fmla="*/ 141 w 185"/>
              <a:gd name="T77" fmla="*/ 80 h 94"/>
              <a:gd name="T78" fmla="*/ 133 w 185"/>
              <a:gd name="T79" fmla="*/ 71 h 94"/>
              <a:gd name="T80" fmla="*/ 141 w 185"/>
              <a:gd name="T81" fmla="*/ 63 h 94"/>
              <a:gd name="T82" fmla="*/ 149 w 185"/>
              <a:gd name="T83" fmla="*/ 71 h 94"/>
              <a:gd name="T84" fmla="*/ 141 w 185"/>
              <a:gd name="T85" fmla="*/ 8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 h="94">
                <a:moveTo>
                  <a:pt x="180" y="63"/>
                </a:moveTo>
                <a:cubicBezTo>
                  <a:pt x="180" y="54"/>
                  <a:pt x="180" y="54"/>
                  <a:pt x="180" y="54"/>
                </a:cubicBezTo>
                <a:cubicBezTo>
                  <a:pt x="180" y="41"/>
                  <a:pt x="170" y="31"/>
                  <a:pt x="157" y="31"/>
                </a:cubicBezTo>
                <a:cubicBezTo>
                  <a:pt x="138" y="31"/>
                  <a:pt x="138" y="31"/>
                  <a:pt x="138" y="31"/>
                </a:cubicBezTo>
                <a:cubicBezTo>
                  <a:pt x="122" y="3"/>
                  <a:pt x="122" y="3"/>
                  <a:pt x="122" y="3"/>
                </a:cubicBezTo>
                <a:cubicBezTo>
                  <a:pt x="121" y="1"/>
                  <a:pt x="119" y="0"/>
                  <a:pt x="116" y="0"/>
                </a:cubicBezTo>
                <a:cubicBezTo>
                  <a:pt x="78" y="0"/>
                  <a:pt x="78" y="0"/>
                  <a:pt x="78" y="0"/>
                </a:cubicBezTo>
                <a:cubicBezTo>
                  <a:pt x="35" y="0"/>
                  <a:pt x="35" y="0"/>
                  <a:pt x="35" y="0"/>
                </a:cubicBezTo>
                <a:cubicBezTo>
                  <a:pt x="32" y="0"/>
                  <a:pt x="29" y="2"/>
                  <a:pt x="28" y="6"/>
                </a:cubicBezTo>
                <a:cubicBezTo>
                  <a:pt x="23" y="31"/>
                  <a:pt x="23" y="31"/>
                  <a:pt x="23" y="31"/>
                </a:cubicBezTo>
                <a:cubicBezTo>
                  <a:pt x="13" y="33"/>
                  <a:pt x="4" y="43"/>
                  <a:pt x="4" y="54"/>
                </a:cubicBezTo>
                <a:cubicBezTo>
                  <a:pt x="4" y="63"/>
                  <a:pt x="4" y="63"/>
                  <a:pt x="4" y="63"/>
                </a:cubicBezTo>
                <a:cubicBezTo>
                  <a:pt x="2" y="64"/>
                  <a:pt x="0" y="67"/>
                  <a:pt x="0" y="70"/>
                </a:cubicBezTo>
                <a:cubicBezTo>
                  <a:pt x="0" y="74"/>
                  <a:pt x="3" y="77"/>
                  <a:pt x="7" y="77"/>
                </a:cubicBezTo>
                <a:cubicBezTo>
                  <a:pt x="16" y="77"/>
                  <a:pt x="16" y="77"/>
                  <a:pt x="16" y="77"/>
                </a:cubicBezTo>
                <a:cubicBezTo>
                  <a:pt x="19" y="87"/>
                  <a:pt x="27" y="94"/>
                  <a:pt x="38" y="94"/>
                </a:cubicBezTo>
                <a:cubicBezTo>
                  <a:pt x="48" y="94"/>
                  <a:pt x="57" y="87"/>
                  <a:pt x="59" y="77"/>
                </a:cubicBezTo>
                <a:cubicBezTo>
                  <a:pt x="120" y="77"/>
                  <a:pt x="120" y="77"/>
                  <a:pt x="120" y="77"/>
                </a:cubicBezTo>
                <a:cubicBezTo>
                  <a:pt x="122" y="87"/>
                  <a:pt x="131" y="94"/>
                  <a:pt x="141" y="94"/>
                </a:cubicBezTo>
                <a:cubicBezTo>
                  <a:pt x="152" y="94"/>
                  <a:pt x="160" y="87"/>
                  <a:pt x="163" y="77"/>
                </a:cubicBezTo>
                <a:cubicBezTo>
                  <a:pt x="178" y="77"/>
                  <a:pt x="178" y="77"/>
                  <a:pt x="178" y="77"/>
                </a:cubicBezTo>
                <a:cubicBezTo>
                  <a:pt x="182" y="77"/>
                  <a:pt x="185" y="74"/>
                  <a:pt x="185" y="70"/>
                </a:cubicBezTo>
                <a:cubicBezTo>
                  <a:pt x="185" y="67"/>
                  <a:pt x="183" y="64"/>
                  <a:pt x="180" y="63"/>
                </a:cubicBezTo>
                <a:close/>
                <a:moveTo>
                  <a:pt x="38" y="80"/>
                </a:moveTo>
                <a:cubicBezTo>
                  <a:pt x="33" y="80"/>
                  <a:pt x="29" y="76"/>
                  <a:pt x="29" y="71"/>
                </a:cubicBezTo>
                <a:cubicBezTo>
                  <a:pt x="29" y="67"/>
                  <a:pt x="33" y="63"/>
                  <a:pt x="38" y="63"/>
                </a:cubicBezTo>
                <a:cubicBezTo>
                  <a:pt x="42" y="63"/>
                  <a:pt x="46" y="67"/>
                  <a:pt x="46" y="71"/>
                </a:cubicBezTo>
                <a:cubicBezTo>
                  <a:pt x="46" y="76"/>
                  <a:pt x="42" y="80"/>
                  <a:pt x="38" y="80"/>
                </a:cubicBezTo>
                <a:close/>
                <a:moveTo>
                  <a:pt x="71" y="31"/>
                </a:moveTo>
                <a:cubicBezTo>
                  <a:pt x="38" y="31"/>
                  <a:pt x="38" y="31"/>
                  <a:pt x="38" y="31"/>
                </a:cubicBezTo>
                <a:cubicBezTo>
                  <a:pt x="41" y="14"/>
                  <a:pt x="41" y="14"/>
                  <a:pt x="41" y="14"/>
                </a:cubicBezTo>
                <a:cubicBezTo>
                  <a:pt x="71" y="14"/>
                  <a:pt x="71" y="14"/>
                  <a:pt x="71" y="14"/>
                </a:cubicBezTo>
                <a:cubicBezTo>
                  <a:pt x="71" y="31"/>
                  <a:pt x="71" y="31"/>
                  <a:pt x="71" y="31"/>
                </a:cubicBezTo>
                <a:close/>
                <a:moveTo>
                  <a:pt x="85" y="31"/>
                </a:moveTo>
                <a:cubicBezTo>
                  <a:pt x="85" y="14"/>
                  <a:pt x="85" y="14"/>
                  <a:pt x="85" y="14"/>
                </a:cubicBezTo>
                <a:cubicBezTo>
                  <a:pt x="112" y="14"/>
                  <a:pt x="112" y="14"/>
                  <a:pt x="112" y="14"/>
                </a:cubicBezTo>
                <a:cubicBezTo>
                  <a:pt x="122" y="31"/>
                  <a:pt x="122" y="31"/>
                  <a:pt x="122" y="31"/>
                </a:cubicBezTo>
                <a:lnTo>
                  <a:pt x="85" y="31"/>
                </a:lnTo>
                <a:close/>
                <a:moveTo>
                  <a:pt x="141" y="80"/>
                </a:moveTo>
                <a:cubicBezTo>
                  <a:pt x="137" y="80"/>
                  <a:pt x="133" y="76"/>
                  <a:pt x="133" y="71"/>
                </a:cubicBezTo>
                <a:cubicBezTo>
                  <a:pt x="133" y="67"/>
                  <a:pt x="137" y="63"/>
                  <a:pt x="141" y="63"/>
                </a:cubicBezTo>
                <a:cubicBezTo>
                  <a:pt x="146" y="63"/>
                  <a:pt x="149" y="67"/>
                  <a:pt x="149" y="71"/>
                </a:cubicBezTo>
                <a:cubicBezTo>
                  <a:pt x="149" y="76"/>
                  <a:pt x="146" y="80"/>
                  <a:pt x="141" y="80"/>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7" name="Freeform 138">
            <a:extLst>
              <a:ext uri="{FF2B5EF4-FFF2-40B4-BE49-F238E27FC236}">
                <a16:creationId xmlns:a16="http://schemas.microsoft.com/office/drawing/2014/main" id="{A650711A-11D1-4D99-9BCA-CBA4FA52CF10}"/>
              </a:ext>
            </a:extLst>
          </p:cNvPr>
          <p:cNvSpPr>
            <a:spLocks noEditPoints="1"/>
          </p:cNvSpPr>
          <p:nvPr/>
        </p:nvSpPr>
        <p:spPr bwMode="auto">
          <a:xfrm>
            <a:off x="9406222" y="1891097"/>
            <a:ext cx="428993" cy="476856"/>
          </a:xfrm>
          <a:custGeom>
            <a:avLst/>
            <a:gdLst>
              <a:gd name="T0" fmla="*/ 135 w 136"/>
              <a:gd name="T1" fmla="*/ 72 h 151"/>
              <a:gd name="T2" fmla="*/ 134 w 136"/>
              <a:gd name="T3" fmla="*/ 65 h 151"/>
              <a:gd name="T4" fmla="*/ 127 w 136"/>
              <a:gd name="T5" fmla="*/ 62 h 151"/>
              <a:gd name="T6" fmla="*/ 110 w 136"/>
              <a:gd name="T7" fmla="*/ 62 h 151"/>
              <a:gd name="T8" fmla="*/ 110 w 136"/>
              <a:gd name="T9" fmla="*/ 40 h 151"/>
              <a:gd name="T10" fmla="*/ 102 w 136"/>
              <a:gd name="T11" fmla="*/ 32 h 151"/>
              <a:gd name="T12" fmla="*/ 87 w 136"/>
              <a:gd name="T13" fmla="*/ 32 h 151"/>
              <a:gd name="T14" fmla="*/ 87 w 136"/>
              <a:gd name="T15" fmla="*/ 8 h 151"/>
              <a:gd name="T16" fmla="*/ 79 w 136"/>
              <a:gd name="T17" fmla="*/ 0 h 151"/>
              <a:gd name="T18" fmla="*/ 57 w 136"/>
              <a:gd name="T19" fmla="*/ 0 h 151"/>
              <a:gd name="T20" fmla="*/ 49 w 136"/>
              <a:gd name="T21" fmla="*/ 8 h 151"/>
              <a:gd name="T22" fmla="*/ 49 w 136"/>
              <a:gd name="T23" fmla="*/ 32 h 151"/>
              <a:gd name="T24" fmla="*/ 34 w 136"/>
              <a:gd name="T25" fmla="*/ 32 h 151"/>
              <a:gd name="T26" fmla="*/ 26 w 136"/>
              <a:gd name="T27" fmla="*/ 40 h 151"/>
              <a:gd name="T28" fmla="*/ 26 w 136"/>
              <a:gd name="T29" fmla="*/ 62 h 151"/>
              <a:gd name="T30" fmla="*/ 9 w 136"/>
              <a:gd name="T31" fmla="*/ 62 h 151"/>
              <a:gd name="T32" fmla="*/ 2 w 136"/>
              <a:gd name="T33" fmla="*/ 65 h 151"/>
              <a:gd name="T34" fmla="*/ 1 w 136"/>
              <a:gd name="T35" fmla="*/ 72 h 151"/>
              <a:gd name="T36" fmla="*/ 24 w 136"/>
              <a:gd name="T37" fmla="*/ 133 h 151"/>
              <a:gd name="T38" fmla="*/ 16 w 136"/>
              <a:gd name="T39" fmla="*/ 135 h 151"/>
              <a:gd name="T40" fmla="*/ 8 w 136"/>
              <a:gd name="T41" fmla="*/ 143 h 151"/>
              <a:gd name="T42" fmla="*/ 16 w 136"/>
              <a:gd name="T43" fmla="*/ 151 h 151"/>
              <a:gd name="T44" fmla="*/ 42 w 136"/>
              <a:gd name="T45" fmla="*/ 141 h 151"/>
              <a:gd name="T46" fmla="*/ 68 w 136"/>
              <a:gd name="T47" fmla="*/ 151 h 151"/>
              <a:gd name="T48" fmla="*/ 94 w 136"/>
              <a:gd name="T49" fmla="*/ 141 h 151"/>
              <a:gd name="T50" fmla="*/ 120 w 136"/>
              <a:gd name="T51" fmla="*/ 151 h 151"/>
              <a:gd name="T52" fmla="*/ 128 w 136"/>
              <a:gd name="T53" fmla="*/ 143 h 151"/>
              <a:gd name="T54" fmla="*/ 120 w 136"/>
              <a:gd name="T55" fmla="*/ 135 h 151"/>
              <a:gd name="T56" fmla="*/ 112 w 136"/>
              <a:gd name="T57" fmla="*/ 133 h 151"/>
              <a:gd name="T58" fmla="*/ 135 w 136"/>
              <a:gd name="T59" fmla="*/ 72 h 151"/>
              <a:gd name="T60" fmla="*/ 94 w 136"/>
              <a:gd name="T61" fmla="*/ 48 h 151"/>
              <a:gd name="T62" fmla="*/ 94 w 136"/>
              <a:gd name="T63" fmla="*/ 62 h 151"/>
              <a:gd name="T64" fmla="*/ 76 w 136"/>
              <a:gd name="T65" fmla="*/ 62 h 151"/>
              <a:gd name="T66" fmla="*/ 76 w 136"/>
              <a:gd name="T67" fmla="*/ 48 h 151"/>
              <a:gd name="T68" fmla="*/ 94 w 136"/>
              <a:gd name="T69" fmla="*/ 48 h 151"/>
              <a:gd name="T70" fmla="*/ 42 w 136"/>
              <a:gd name="T71" fmla="*/ 48 h 151"/>
              <a:gd name="T72" fmla="*/ 60 w 136"/>
              <a:gd name="T73" fmla="*/ 48 h 151"/>
              <a:gd name="T74" fmla="*/ 60 w 136"/>
              <a:gd name="T75" fmla="*/ 62 h 151"/>
              <a:gd name="T76" fmla="*/ 42 w 136"/>
              <a:gd name="T77" fmla="*/ 62 h 151"/>
              <a:gd name="T78" fmla="*/ 42 w 136"/>
              <a:gd name="T79" fmla="*/ 4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 h="151">
                <a:moveTo>
                  <a:pt x="135" y="72"/>
                </a:moveTo>
                <a:cubicBezTo>
                  <a:pt x="136" y="70"/>
                  <a:pt x="135" y="67"/>
                  <a:pt x="134" y="65"/>
                </a:cubicBezTo>
                <a:cubicBezTo>
                  <a:pt x="132" y="63"/>
                  <a:pt x="130" y="62"/>
                  <a:pt x="127" y="62"/>
                </a:cubicBezTo>
                <a:cubicBezTo>
                  <a:pt x="110" y="62"/>
                  <a:pt x="110" y="62"/>
                  <a:pt x="110" y="62"/>
                </a:cubicBezTo>
                <a:cubicBezTo>
                  <a:pt x="110" y="40"/>
                  <a:pt x="110" y="40"/>
                  <a:pt x="110" y="40"/>
                </a:cubicBezTo>
                <a:cubicBezTo>
                  <a:pt x="110" y="36"/>
                  <a:pt x="106" y="32"/>
                  <a:pt x="102" y="32"/>
                </a:cubicBezTo>
                <a:cubicBezTo>
                  <a:pt x="87" y="32"/>
                  <a:pt x="87" y="32"/>
                  <a:pt x="87" y="32"/>
                </a:cubicBezTo>
                <a:cubicBezTo>
                  <a:pt x="87" y="8"/>
                  <a:pt x="87" y="8"/>
                  <a:pt x="87" y="8"/>
                </a:cubicBezTo>
                <a:cubicBezTo>
                  <a:pt x="87" y="4"/>
                  <a:pt x="83" y="0"/>
                  <a:pt x="79" y="0"/>
                </a:cubicBezTo>
                <a:cubicBezTo>
                  <a:pt x="57" y="0"/>
                  <a:pt x="57" y="0"/>
                  <a:pt x="57" y="0"/>
                </a:cubicBezTo>
                <a:cubicBezTo>
                  <a:pt x="53" y="0"/>
                  <a:pt x="49" y="4"/>
                  <a:pt x="49" y="8"/>
                </a:cubicBezTo>
                <a:cubicBezTo>
                  <a:pt x="49" y="32"/>
                  <a:pt x="49" y="32"/>
                  <a:pt x="49" y="32"/>
                </a:cubicBezTo>
                <a:cubicBezTo>
                  <a:pt x="34" y="32"/>
                  <a:pt x="34" y="32"/>
                  <a:pt x="34" y="32"/>
                </a:cubicBezTo>
                <a:cubicBezTo>
                  <a:pt x="30" y="32"/>
                  <a:pt x="26" y="36"/>
                  <a:pt x="26" y="40"/>
                </a:cubicBezTo>
                <a:cubicBezTo>
                  <a:pt x="26" y="62"/>
                  <a:pt x="26" y="62"/>
                  <a:pt x="26" y="62"/>
                </a:cubicBezTo>
                <a:cubicBezTo>
                  <a:pt x="9" y="62"/>
                  <a:pt x="9" y="62"/>
                  <a:pt x="9" y="62"/>
                </a:cubicBezTo>
                <a:cubicBezTo>
                  <a:pt x="6" y="62"/>
                  <a:pt x="3" y="63"/>
                  <a:pt x="2" y="65"/>
                </a:cubicBezTo>
                <a:cubicBezTo>
                  <a:pt x="0" y="67"/>
                  <a:pt x="0" y="70"/>
                  <a:pt x="1" y="72"/>
                </a:cubicBezTo>
                <a:cubicBezTo>
                  <a:pt x="1" y="72"/>
                  <a:pt x="23" y="133"/>
                  <a:pt x="24" y="133"/>
                </a:cubicBezTo>
                <a:cubicBezTo>
                  <a:pt x="21" y="134"/>
                  <a:pt x="19" y="135"/>
                  <a:pt x="16" y="135"/>
                </a:cubicBezTo>
                <a:cubicBezTo>
                  <a:pt x="12" y="135"/>
                  <a:pt x="8" y="138"/>
                  <a:pt x="8" y="143"/>
                </a:cubicBezTo>
                <a:cubicBezTo>
                  <a:pt x="8" y="147"/>
                  <a:pt x="12" y="151"/>
                  <a:pt x="16" y="151"/>
                </a:cubicBezTo>
                <a:cubicBezTo>
                  <a:pt x="26" y="151"/>
                  <a:pt x="35" y="147"/>
                  <a:pt x="42" y="141"/>
                </a:cubicBezTo>
                <a:cubicBezTo>
                  <a:pt x="50" y="147"/>
                  <a:pt x="59" y="151"/>
                  <a:pt x="68" y="151"/>
                </a:cubicBezTo>
                <a:cubicBezTo>
                  <a:pt x="77" y="151"/>
                  <a:pt x="86" y="147"/>
                  <a:pt x="94" y="141"/>
                </a:cubicBezTo>
                <a:cubicBezTo>
                  <a:pt x="101" y="147"/>
                  <a:pt x="110" y="151"/>
                  <a:pt x="120" y="151"/>
                </a:cubicBezTo>
                <a:cubicBezTo>
                  <a:pt x="124" y="151"/>
                  <a:pt x="128" y="147"/>
                  <a:pt x="128" y="143"/>
                </a:cubicBezTo>
                <a:cubicBezTo>
                  <a:pt x="128" y="138"/>
                  <a:pt x="124" y="135"/>
                  <a:pt x="120" y="135"/>
                </a:cubicBezTo>
                <a:cubicBezTo>
                  <a:pt x="117" y="135"/>
                  <a:pt x="115" y="134"/>
                  <a:pt x="112" y="133"/>
                </a:cubicBezTo>
                <a:cubicBezTo>
                  <a:pt x="113" y="133"/>
                  <a:pt x="135" y="72"/>
                  <a:pt x="135" y="72"/>
                </a:cubicBezTo>
                <a:close/>
                <a:moveTo>
                  <a:pt x="94" y="48"/>
                </a:moveTo>
                <a:cubicBezTo>
                  <a:pt x="94" y="62"/>
                  <a:pt x="94" y="62"/>
                  <a:pt x="94" y="62"/>
                </a:cubicBezTo>
                <a:cubicBezTo>
                  <a:pt x="76" y="62"/>
                  <a:pt x="76" y="62"/>
                  <a:pt x="76" y="62"/>
                </a:cubicBezTo>
                <a:cubicBezTo>
                  <a:pt x="76" y="48"/>
                  <a:pt x="76" y="48"/>
                  <a:pt x="76" y="48"/>
                </a:cubicBezTo>
                <a:lnTo>
                  <a:pt x="94" y="48"/>
                </a:lnTo>
                <a:close/>
                <a:moveTo>
                  <a:pt x="42" y="48"/>
                </a:moveTo>
                <a:cubicBezTo>
                  <a:pt x="60" y="48"/>
                  <a:pt x="60" y="48"/>
                  <a:pt x="60" y="48"/>
                </a:cubicBezTo>
                <a:cubicBezTo>
                  <a:pt x="60" y="62"/>
                  <a:pt x="60" y="62"/>
                  <a:pt x="60" y="62"/>
                </a:cubicBezTo>
                <a:cubicBezTo>
                  <a:pt x="42" y="62"/>
                  <a:pt x="42" y="62"/>
                  <a:pt x="42" y="62"/>
                </a:cubicBezTo>
                <a:lnTo>
                  <a:pt x="42" y="48"/>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8" name="Freeform 139">
            <a:extLst>
              <a:ext uri="{FF2B5EF4-FFF2-40B4-BE49-F238E27FC236}">
                <a16:creationId xmlns:a16="http://schemas.microsoft.com/office/drawing/2014/main" id="{4BA45365-4BCC-4836-9AAD-E823357F5B6B}"/>
              </a:ext>
            </a:extLst>
          </p:cNvPr>
          <p:cNvSpPr>
            <a:spLocks noEditPoints="1"/>
          </p:cNvSpPr>
          <p:nvPr/>
        </p:nvSpPr>
        <p:spPr bwMode="auto">
          <a:xfrm>
            <a:off x="9450051" y="2736150"/>
            <a:ext cx="370494" cy="522947"/>
          </a:xfrm>
          <a:custGeom>
            <a:avLst/>
            <a:gdLst>
              <a:gd name="T0" fmla="*/ 106 w 118"/>
              <a:gd name="T1" fmla="*/ 0 h 166"/>
              <a:gd name="T2" fmla="*/ 86 w 118"/>
              <a:gd name="T3" fmla="*/ 0 h 166"/>
              <a:gd name="T4" fmla="*/ 77 w 118"/>
              <a:gd name="T5" fmla="*/ 4 h 166"/>
              <a:gd name="T6" fmla="*/ 59 w 118"/>
              <a:gd name="T7" fmla="*/ 4 h 166"/>
              <a:gd name="T8" fmla="*/ 40 w 118"/>
              <a:gd name="T9" fmla="*/ 4 h 166"/>
              <a:gd name="T10" fmla="*/ 31 w 118"/>
              <a:gd name="T11" fmla="*/ 0 h 166"/>
              <a:gd name="T12" fmla="*/ 12 w 118"/>
              <a:gd name="T13" fmla="*/ 0 h 166"/>
              <a:gd name="T14" fmla="*/ 0 w 118"/>
              <a:gd name="T15" fmla="*/ 12 h 166"/>
              <a:gd name="T16" fmla="*/ 12 w 118"/>
              <a:gd name="T17" fmla="*/ 24 h 166"/>
              <a:gd name="T18" fmla="*/ 31 w 118"/>
              <a:gd name="T19" fmla="*/ 24 h 166"/>
              <a:gd name="T20" fmla="*/ 40 w 118"/>
              <a:gd name="T21" fmla="*/ 20 h 166"/>
              <a:gd name="T22" fmla="*/ 51 w 118"/>
              <a:gd name="T23" fmla="*/ 20 h 166"/>
              <a:gd name="T24" fmla="*/ 51 w 118"/>
              <a:gd name="T25" fmla="*/ 66 h 166"/>
              <a:gd name="T26" fmla="*/ 22 w 118"/>
              <a:gd name="T27" fmla="*/ 102 h 166"/>
              <a:gd name="T28" fmla="*/ 22 w 118"/>
              <a:gd name="T29" fmla="*/ 131 h 166"/>
              <a:gd name="T30" fmla="*/ 30 w 118"/>
              <a:gd name="T31" fmla="*/ 139 h 166"/>
              <a:gd name="T32" fmla="*/ 45 w 118"/>
              <a:gd name="T33" fmla="*/ 139 h 166"/>
              <a:gd name="T34" fmla="*/ 45 w 118"/>
              <a:gd name="T35" fmla="*/ 152 h 166"/>
              <a:gd name="T36" fmla="*/ 59 w 118"/>
              <a:gd name="T37" fmla="*/ 166 h 166"/>
              <a:gd name="T38" fmla="*/ 72 w 118"/>
              <a:gd name="T39" fmla="*/ 152 h 166"/>
              <a:gd name="T40" fmla="*/ 72 w 118"/>
              <a:gd name="T41" fmla="*/ 139 h 166"/>
              <a:gd name="T42" fmla="*/ 87 w 118"/>
              <a:gd name="T43" fmla="*/ 139 h 166"/>
              <a:gd name="T44" fmla="*/ 95 w 118"/>
              <a:gd name="T45" fmla="*/ 131 h 166"/>
              <a:gd name="T46" fmla="*/ 95 w 118"/>
              <a:gd name="T47" fmla="*/ 102 h 166"/>
              <a:gd name="T48" fmla="*/ 67 w 118"/>
              <a:gd name="T49" fmla="*/ 66 h 166"/>
              <a:gd name="T50" fmla="*/ 67 w 118"/>
              <a:gd name="T51" fmla="*/ 20 h 166"/>
              <a:gd name="T52" fmla="*/ 77 w 118"/>
              <a:gd name="T53" fmla="*/ 20 h 166"/>
              <a:gd name="T54" fmla="*/ 86 w 118"/>
              <a:gd name="T55" fmla="*/ 24 h 166"/>
              <a:gd name="T56" fmla="*/ 106 w 118"/>
              <a:gd name="T57" fmla="*/ 24 h 166"/>
              <a:gd name="T58" fmla="*/ 118 w 118"/>
              <a:gd name="T59" fmla="*/ 12 h 166"/>
              <a:gd name="T60" fmla="*/ 106 w 118"/>
              <a:gd name="T61" fmla="*/ 0 h 166"/>
              <a:gd name="T62" fmla="*/ 79 w 118"/>
              <a:gd name="T63" fmla="*/ 102 h 166"/>
              <a:gd name="T64" fmla="*/ 79 w 118"/>
              <a:gd name="T65" fmla="*/ 123 h 166"/>
              <a:gd name="T66" fmla="*/ 72 w 118"/>
              <a:gd name="T67" fmla="*/ 123 h 166"/>
              <a:gd name="T68" fmla="*/ 72 w 118"/>
              <a:gd name="T69" fmla="*/ 102 h 166"/>
              <a:gd name="T70" fmla="*/ 59 w 118"/>
              <a:gd name="T71" fmla="*/ 88 h 166"/>
              <a:gd name="T72" fmla="*/ 45 w 118"/>
              <a:gd name="T73" fmla="*/ 102 h 166"/>
              <a:gd name="T74" fmla="*/ 45 w 118"/>
              <a:gd name="T75" fmla="*/ 123 h 166"/>
              <a:gd name="T76" fmla="*/ 38 w 118"/>
              <a:gd name="T77" fmla="*/ 123 h 166"/>
              <a:gd name="T78" fmla="*/ 38 w 118"/>
              <a:gd name="T79" fmla="*/ 102 h 166"/>
              <a:gd name="T80" fmla="*/ 59 w 118"/>
              <a:gd name="T81" fmla="*/ 81 h 166"/>
              <a:gd name="T82" fmla="*/ 79 w 118"/>
              <a:gd name="T83" fmla="*/ 10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8" h="166">
                <a:moveTo>
                  <a:pt x="106" y="0"/>
                </a:moveTo>
                <a:cubicBezTo>
                  <a:pt x="86" y="0"/>
                  <a:pt x="86" y="0"/>
                  <a:pt x="86" y="0"/>
                </a:cubicBezTo>
                <a:cubicBezTo>
                  <a:pt x="83" y="0"/>
                  <a:pt x="80" y="2"/>
                  <a:pt x="77" y="4"/>
                </a:cubicBezTo>
                <a:cubicBezTo>
                  <a:pt x="59" y="4"/>
                  <a:pt x="59" y="4"/>
                  <a:pt x="59" y="4"/>
                </a:cubicBezTo>
                <a:cubicBezTo>
                  <a:pt x="40" y="4"/>
                  <a:pt x="40" y="4"/>
                  <a:pt x="40" y="4"/>
                </a:cubicBezTo>
                <a:cubicBezTo>
                  <a:pt x="38" y="2"/>
                  <a:pt x="35" y="0"/>
                  <a:pt x="31" y="0"/>
                </a:cubicBezTo>
                <a:cubicBezTo>
                  <a:pt x="12" y="0"/>
                  <a:pt x="12" y="0"/>
                  <a:pt x="12" y="0"/>
                </a:cubicBezTo>
                <a:cubicBezTo>
                  <a:pt x="5" y="0"/>
                  <a:pt x="0" y="5"/>
                  <a:pt x="0" y="12"/>
                </a:cubicBezTo>
                <a:cubicBezTo>
                  <a:pt x="0" y="19"/>
                  <a:pt x="5" y="24"/>
                  <a:pt x="12" y="24"/>
                </a:cubicBezTo>
                <a:cubicBezTo>
                  <a:pt x="31" y="24"/>
                  <a:pt x="31" y="24"/>
                  <a:pt x="31" y="24"/>
                </a:cubicBezTo>
                <a:cubicBezTo>
                  <a:pt x="35" y="24"/>
                  <a:pt x="38" y="22"/>
                  <a:pt x="40" y="20"/>
                </a:cubicBezTo>
                <a:cubicBezTo>
                  <a:pt x="51" y="20"/>
                  <a:pt x="51" y="20"/>
                  <a:pt x="51" y="20"/>
                </a:cubicBezTo>
                <a:cubicBezTo>
                  <a:pt x="51" y="66"/>
                  <a:pt x="51" y="66"/>
                  <a:pt x="51" y="66"/>
                </a:cubicBezTo>
                <a:cubicBezTo>
                  <a:pt x="34" y="70"/>
                  <a:pt x="22" y="84"/>
                  <a:pt x="22" y="102"/>
                </a:cubicBezTo>
                <a:cubicBezTo>
                  <a:pt x="22" y="131"/>
                  <a:pt x="22" y="131"/>
                  <a:pt x="22" y="131"/>
                </a:cubicBezTo>
                <a:cubicBezTo>
                  <a:pt x="22" y="135"/>
                  <a:pt x="25" y="139"/>
                  <a:pt x="30" y="139"/>
                </a:cubicBezTo>
                <a:cubicBezTo>
                  <a:pt x="45" y="139"/>
                  <a:pt x="45" y="139"/>
                  <a:pt x="45" y="139"/>
                </a:cubicBezTo>
                <a:cubicBezTo>
                  <a:pt x="45" y="152"/>
                  <a:pt x="45" y="152"/>
                  <a:pt x="45" y="152"/>
                </a:cubicBezTo>
                <a:cubicBezTo>
                  <a:pt x="45" y="159"/>
                  <a:pt x="51" y="166"/>
                  <a:pt x="59" y="166"/>
                </a:cubicBezTo>
                <a:cubicBezTo>
                  <a:pt x="66" y="166"/>
                  <a:pt x="72" y="159"/>
                  <a:pt x="72" y="152"/>
                </a:cubicBezTo>
                <a:cubicBezTo>
                  <a:pt x="72" y="139"/>
                  <a:pt x="72" y="139"/>
                  <a:pt x="72" y="139"/>
                </a:cubicBezTo>
                <a:cubicBezTo>
                  <a:pt x="87" y="139"/>
                  <a:pt x="87" y="139"/>
                  <a:pt x="87" y="139"/>
                </a:cubicBezTo>
                <a:cubicBezTo>
                  <a:pt x="92" y="139"/>
                  <a:pt x="95" y="135"/>
                  <a:pt x="95" y="131"/>
                </a:cubicBezTo>
                <a:cubicBezTo>
                  <a:pt x="95" y="102"/>
                  <a:pt x="95" y="102"/>
                  <a:pt x="95" y="102"/>
                </a:cubicBezTo>
                <a:cubicBezTo>
                  <a:pt x="95" y="84"/>
                  <a:pt x="83" y="70"/>
                  <a:pt x="67" y="66"/>
                </a:cubicBezTo>
                <a:cubicBezTo>
                  <a:pt x="67" y="20"/>
                  <a:pt x="67" y="20"/>
                  <a:pt x="67" y="20"/>
                </a:cubicBezTo>
                <a:cubicBezTo>
                  <a:pt x="77" y="20"/>
                  <a:pt x="77" y="20"/>
                  <a:pt x="77" y="20"/>
                </a:cubicBezTo>
                <a:cubicBezTo>
                  <a:pt x="80" y="22"/>
                  <a:pt x="83" y="24"/>
                  <a:pt x="86" y="24"/>
                </a:cubicBezTo>
                <a:cubicBezTo>
                  <a:pt x="106" y="24"/>
                  <a:pt x="106" y="24"/>
                  <a:pt x="106" y="24"/>
                </a:cubicBezTo>
                <a:cubicBezTo>
                  <a:pt x="112" y="24"/>
                  <a:pt x="118" y="19"/>
                  <a:pt x="118" y="12"/>
                </a:cubicBezTo>
                <a:cubicBezTo>
                  <a:pt x="118" y="5"/>
                  <a:pt x="112" y="0"/>
                  <a:pt x="106" y="0"/>
                </a:cubicBezTo>
                <a:close/>
                <a:moveTo>
                  <a:pt x="79" y="102"/>
                </a:moveTo>
                <a:cubicBezTo>
                  <a:pt x="79" y="123"/>
                  <a:pt x="79" y="123"/>
                  <a:pt x="79" y="123"/>
                </a:cubicBezTo>
                <a:cubicBezTo>
                  <a:pt x="72" y="123"/>
                  <a:pt x="72" y="123"/>
                  <a:pt x="72" y="123"/>
                </a:cubicBezTo>
                <a:cubicBezTo>
                  <a:pt x="72" y="102"/>
                  <a:pt x="72" y="102"/>
                  <a:pt x="72" y="102"/>
                </a:cubicBezTo>
                <a:cubicBezTo>
                  <a:pt x="72" y="94"/>
                  <a:pt x="66" y="88"/>
                  <a:pt x="59" y="88"/>
                </a:cubicBezTo>
                <a:cubicBezTo>
                  <a:pt x="51" y="88"/>
                  <a:pt x="45" y="94"/>
                  <a:pt x="45" y="102"/>
                </a:cubicBezTo>
                <a:cubicBezTo>
                  <a:pt x="45" y="123"/>
                  <a:pt x="45" y="123"/>
                  <a:pt x="45" y="123"/>
                </a:cubicBezTo>
                <a:cubicBezTo>
                  <a:pt x="38" y="123"/>
                  <a:pt x="38" y="123"/>
                  <a:pt x="38" y="123"/>
                </a:cubicBezTo>
                <a:cubicBezTo>
                  <a:pt x="38" y="102"/>
                  <a:pt x="38" y="102"/>
                  <a:pt x="38" y="102"/>
                </a:cubicBezTo>
                <a:cubicBezTo>
                  <a:pt x="38" y="90"/>
                  <a:pt x="47" y="81"/>
                  <a:pt x="59" y="81"/>
                </a:cubicBezTo>
                <a:cubicBezTo>
                  <a:pt x="70" y="81"/>
                  <a:pt x="79" y="90"/>
                  <a:pt x="79" y="102"/>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9" name="Freeform 140">
            <a:extLst>
              <a:ext uri="{FF2B5EF4-FFF2-40B4-BE49-F238E27FC236}">
                <a16:creationId xmlns:a16="http://schemas.microsoft.com/office/drawing/2014/main" id="{64E4AAF2-B474-4C84-BC06-F2C73746B2B7}"/>
              </a:ext>
            </a:extLst>
          </p:cNvPr>
          <p:cNvSpPr>
            <a:spLocks noEditPoints="1"/>
          </p:cNvSpPr>
          <p:nvPr/>
        </p:nvSpPr>
        <p:spPr bwMode="auto">
          <a:xfrm>
            <a:off x="8575103" y="5237453"/>
            <a:ext cx="554855" cy="327950"/>
          </a:xfrm>
          <a:custGeom>
            <a:avLst/>
            <a:gdLst>
              <a:gd name="T0" fmla="*/ 138 w 176"/>
              <a:gd name="T1" fmla="*/ 44 h 104"/>
              <a:gd name="T2" fmla="*/ 114 w 176"/>
              <a:gd name="T3" fmla="*/ 0 h 104"/>
              <a:gd name="T4" fmla="*/ 97 w 176"/>
              <a:gd name="T5" fmla="*/ 6 h 104"/>
              <a:gd name="T6" fmla="*/ 111 w 176"/>
              <a:gd name="T7" fmla="*/ 12 h 104"/>
              <a:gd name="T8" fmla="*/ 65 w 176"/>
              <a:gd name="T9" fmla="*/ 23 h 104"/>
              <a:gd name="T10" fmla="*/ 64 w 176"/>
              <a:gd name="T11" fmla="*/ 16 h 104"/>
              <a:gd name="T12" fmla="*/ 64 w 176"/>
              <a:gd name="T13" fmla="*/ 4 h 104"/>
              <a:gd name="T14" fmla="*/ 36 w 176"/>
              <a:gd name="T15" fmla="*/ 10 h 104"/>
              <a:gd name="T16" fmla="*/ 48 w 176"/>
              <a:gd name="T17" fmla="*/ 16 h 104"/>
              <a:gd name="T18" fmla="*/ 43 w 176"/>
              <a:gd name="T19" fmla="*/ 46 h 104"/>
              <a:gd name="T20" fmla="*/ 0 w 176"/>
              <a:gd name="T21" fmla="*/ 74 h 104"/>
              <a:gd name="T22" fmla="*/ 61 w 176"/>
              <a:gd name="T23" fmla="*/ 80 h 104"/>
              <a:gd name="T24" fmla="*/ 84 w 176"/>
              <a:gd name="T25" fmla="*/ 90 h 104"/>
              <a:gd name="T26" fmla="*/ 96 w 176"/>
              <a:gd name="T27" fmla="*/ 67 h 104"/>
              <a:gd name="T28" fmla="*/ 127 w 176"/>
              <a:gd name="T29" fmla="*/ 49 h 104"/>
              <a:gd name="T30" fmla="*/ 145 w 176"/>
              <a:gd name="T31" fmla="*/ 104 h 104"/>
              <a:gd name="T32" fmla="*/ 145 w 176"/>
              <a:gd name="T33" fmla="*/ 43 h 104"/>
              <a:gd name="T34" fmla="*/ 66 w 176"/>
              <a:gd name="T35" fmla="*/ 68 h 104"/>
              <a:gd name="T36" fmla="*/ 53 w 176"/>
              <a:gd name="T37" fmla="*/ 52 h 104"/>
              <a:gd name="T38" fmla="*/ 69 w 176"/>
              <a:gd name="T39" fmla="*/ 62 h 104"/>
              <a:gd name="T40" fmla="*/ 48 w 176"/>
              <a:gd name="T41" fmla="*/ 68 h 104"/>
              <a:gd name="T42" fmla="*/ 46 w 176"/>
              <a:gd name="T43" fmla="*/ 63 h 104"/>
              <a:gd name="T44" fmla="*/ 12 w 176"/>
              <a:gd name="T45" fmla="*/ 74 h 104"/>
              <a:gd name="T46" fmla="*/ 36 w 176"/>
              <a:gd name="T47" fmla="*/ 56 h 104"/>
              <a:gd name="T48" fmla="*/ 25 w 176"/>
              <a:gd name="T49" fmla="*/ 77 h 104"/>
              <a:gd name="T50" fmla="*/ 48 w 176"/>
              <a:gd name="T51" fmla="*/ 80 h 104"/>
              <a:gd name="T52" fmla="*/ 87 w 176"/>
              <a:gd name="T53" fmla="*/ 59 h 104"/>
              <a:gd name="T54" fmla="*/ 70 w 176"/>
              <a:gd name="T55" fmla="*/ 35 h 104"/>
              <a:gd name="T56" fmla="*/ 87 w 176"/>
              <a:gd name="T57" fmla="*/ 59 h 104"/>
              <a:gd name="T58" fmla="*/ 126 w 176"/>
              <a:gd name="T59" fmla="*/ 74 h 104"/>
              <a:gd name="T60" fmla="*/ 139 w 176"/>
              <a:gd name="T61" fmla="*/ 76 h 104"/>
              <a:gd name="T62" fmla="*/ 147 w 176"/>
              <a:gd name="T63" fmla="*/ 79 h 104"/>
              <a:gd name="T64" fmla="*/ 143 w 176"/>
              <a:gd name="T65" fmla="*/ 55 h 104"/>
              <a:gd name="T66" fmla="*/ 163 w 176"/>
              <a:gd name="T67" fmla="*/ 7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04">
                <a:moveTo>
                  <a:pt x="145" y="43"/>
                </a:moveTo>
                <a:cubicBezTo>
                  <a:pt x="143" y="43"/>
                  <a:pt x="140" y="44"/>
                  <a:pt x="138" y="44"/>
                </a:cubicBezTo>
                <a:cubicBezTo>
                  <a:pt x="120" y="4"/>
                  <a:pt x="120" y="4"/>
                  <a:pt x="120" y="4"/>
                </a:cubicBezTo>
                <a:cubicBezTo>
                  <a:pt x="119" y="2"/>
                  <a:pt x="117" y="0"/>
                  <a:pt x="114" y="0"/>
                </a:cubicBezTo>
                <a:cubicBezTo>
                  <a:pt x="103" y="0"/>
                  <a:pt x="103" y="0"/>
                  <a:pt x="103" y="0"/>
                </a:cubicBezTo>
                <a:cubicBezTo>
                  <a:pt x="100" y="0"/>
                  <a:pt x="97" y="3"/>
                  <a:pt x="97" y="6"/>
                </a:cubicBezTo>
                <a:cubicBezTo>
                  <a:pt x="97" y="10"/>
                  <a:pt x="100" y="12"/>
                  <a:pt x="103" y="12"/>
                </a:cubicBezTo>
                <a:cubicBezTo>
                  <a:pt x="111" y="12"/>
                  <a:pt x="111" y="12"/>
                  <a:pt x="111" y="12"/>
                </a:cubicBezTo>
                <a:cubicBezTo>
                  <a:pt x="116" y="23"/>
                  <a:pt x="116" y="23"/>
                  <a:pt x="116" y="23"/>
                </a:cubicBezTo>
                <a:cubicBezTo>
                  <a:pt x="65" y="23"/>
                  <a:pt x="65" y="23"/>
                  <a:pt x="65" y="23"/>
                </a:cubicBezTo>
                <a:cubicBezTo>
                  <a:pt x="62" y="16"/>
                  <a:pt x="62" y="16"/>
                  <a:pt x="62" y="16"/>
                </a:cubicBezTo>
                <a:cubicBezTo>
                  <a:pt x="64" y="16"/>
                  <a:pt x="64" y="16"/>
                  <a:pt x="64" y="16"/>
                </a:cubicBezTo>
                <a:cubicBezTo>
                  <a:pt x="68" y="16"/>
                  <a:pt x="70" y="13"/>
                  <a:pt x="70" y="10"/>
                </a:cubicBezTo>
                <a:cubicBezTo>
                  <a:pt x="70" y="7"/>
                  <a:pt x="68" y="4"/>
                  <a:pt x="64" y="4"/>
                </a:cubicBezTo>
                <a:cubicBezTo>
                  <a:pt x="42" y="4"/>
                  <a:pt x="42" y="4"/>
                  <a:pt x="42" y="4"/>
                </a:cubicBezTo>
                <a:cubicBezTo>
                  <a:pt x="39" y="4"/>
                  <a:pt x="36" y="7"/>
                  <a:pt x="36" y="10"/>
                </a:cubicBezTo>
                <a:cubicBezTo>
                  <a:pt x="36" y="13"/>
                  <a:pt x="39" y="16"/>
                  <a:pt x="42" y="16"/>
                </a:cubicBezTo>
                <a:cubicBezTo>
                  <a:pt x="48" y="16"/>
                  <a:pt x="48" y="16"/>
                  <a:pt x="48" y="16"/>
                </a:cubicBezTo>
                <a:cubicBezTo>
                  <a:pt x="54" y="29"/>
                  <a:pt x="54" y="29"/>
                  <a:pt x="54" y="29"/>
                </a:cubicBezTo>
                <a:cubicBezTo>
                  <a:pt x="43" y="46"/>
                  <a:pt x="43" y="46"/>
                  <a:pt x="43" y="46"/>
                </a:cubicBezTo>
                <a:cubicBezTo>
                  <a:pt x="39" y="44"/>
                  <a:pt x="35" y="43"/>
                  <a:pt x="31" y="43"/>
                </a:cubicBezTo>
                <a:cubicBezTo>
                  <a:pt x="14" y="43"/>
                  <a:pt x="0" y="57"/>
                  <a:pt x="0" y="74"/>
                </a:cubicBezTo>
                <a:cubicBezTo>
                  <a:pt x="0" y="91"/>
                  <a:pt x="14" y="104"/>
                  <a:pt x="31" y="104"/>
                </a:cubicBezTo>
                <a:cubicBezTo>
                  <a:pt x="46" y="104"/>
                  <a:pt x="58" y="94"/>
                  <a:pt x="61" y="80"/>
                </a:cubicBezTo>
                <a:cubicBezTo>
                  <a:pt x="66" y="80"/>
                  <a:pt x="66" y="80"/>
                  <a:pt x="66" y="80"/>
                </a:cubicBezTo>
                <a:cubicBezTo>
                  <a:pt x="69" y="87"/>
                  <a:pt x="76" y="91"/>
                  <a:pt x="84" y="90"/>
                </a:cubicBezTo>
                <a:cubicBezTo>
                  <a:pt x="93" y="88"/>
                  <a:pt x="99" y="79"/>
                  <a:pt x="97" y="70"/>
                </a:cubicBezTo>
                <a:cubicBezTo>
                  <a:pt x="97" y="69"/>
                  <a:pt x="96" y="68"/>
                  <a:pt x="96" y="67"/>
                </a:cubicBezTo>
                <a:cubicBezTo>
                  <a:pt x="123" y="40"/>
                  <a:pt x="123" y="40"/>
                  <a:pt x="123" y="40"/>
                </a:cubicBezTo>
                <a:cubicBezTo>
                  <a:pt x="127" y="49"/>
                  <a:pt x="127" y="49"/>
                  <a:pt x="127" y="49"/>
                </a:cubicBezTo>
                <a:cubicBezTo>
                  <a:pt x="119" y="55"/>
                  <a:pt x="114" y="64"/>
                  <a:pt x="114" y="74"/>
                </a:cubicBezTo>
                <a:cubicBezTo>
                  <a:pt x="114" y="91"/>
                  <a:pt x="128" y="104"/>
                  <a:pt x="145" y="104"/>
                </a:cubicBezTo>
                <a:cubicBezTo>
                  <a:pt x="162" y="104"/>
                  <a:pt x="176" y="91"/>
                  <a:pt x="176" y="74"/>
                </a:cubicBezTo>
                <a:cubicBezTo>
                  <a:pt x="175" y="57"/>
                  <a:pt x="162" y="43"/>
                  <a:pt x="145" y="43"/>
                </a:cubicBezTo>
                <a:close/>
                <a:moveTo>
                  <a:pt x="69" y="62"/>
                </a:moveTo>
                <a:cubicBezTo>
                  <a:pt x="68" y="64"/>
                  <a:pt x="67" y="66"/>
                  <a:pt x="66" y="68"/>
                </a:cubicBezTo>
                <a:cubicBezTo>
                  <a:pt x="61" y="68"/>
                  <a:pt x="61" y="68"/>
                  <a:pt x="61" y="68"/>
                </a:cubicBezTo>
                <a:cubicBezTo>
                  <a:pt x="60" y="62"/>
                  <a:pt x="57" y="57"/>
                  <a:pt x="53" y="52"/>
                </a:cubicBezTo>
                <a:cubicBezTo>
                  <a:pt x="60" y="42"/>
                  <a:pt x="60" y="42"/>
                  <a:pt x="60" y="42"/>
                </a:cubicBezTo>
                <a:lnTo>
                  <a:pt x="69" y="62"/>
                </a:lnTo>
                <a:close/>
                <a:moveTo>
                  <a:pt x="46" y="63"/>
                </a:moveTo>
                <a:cubicBezTo>
                  <a:pt x="47" y="64"/>
                  <a:pt x="48" y="66"/>
                  <a:pt x="48" y="68"/>
                </a:cubicBezTo>
                <a:cubicBezTo>
                  <a:pt x="42" y="68"/>
                  <a:pt x="42" y="68"/>
                  <a:pt x="42" y="68"/>
                </a:cubicBezTo>
                <a:lnTo>
                  <a:pt x="46" y="63"/>
                </a:lnTo>
                <a:close/>
                <a:moveTo>
                  <a:pt x="31" y="92"/>
                </a:moveTo>
                <a:cubicBezTo>
                  <a:pt x="21" y="92"/>
                  <a:pt x="12" y="84"/>
                  <a:pt x="12" y="74"/>
                </a:cubicBezTo>
                <a:cubicBezTo>
                  <a:pt x="12" y="64"/>
                  <a:pt x="21" y="55"/>
                  <a:pt x="31" y="55"/>
                </a:cubicBezTo>
                <a:cubicBezTo>
                  <a:pt x="32" y="55"/>
                  <a:pt x="34" y="56"/>
                  <a:pt x="36" y="56"/>
                </a:cubicBezTo>
                <a:cubicBezTo>
                  <a:pt x="26" y="70"/>
                  <a:pt x="26" y="70"/>
                  <a:pt x="26" y="70"/>
                </a:cubicBezTo>
                <a:cubicBezTo>
                  <a:pt x="25" y="72"/>
                  <a:pt x="24" y="75"/>
                  <a:pt x="25" y="77"/>
                </a:cubicBezTo>
                <a:cubicBezTo>
                  <a:pt x="26" y="79"/>
                  <a:pt x="29" y="80"/>
                  <a:pt x="31" y="80"/>
                </a:cubicBezTo>
                <a:cubicBezTo>
                  <a:pt x="48" y="80"/>
                  <a:pt x="48" y="80"/>
                  <a:pt x="48" y="80"/>
                </a:cubicBezTo>
                <a:cubicBezTo>
                  <a:pt x="46" y="87"/>
                  <a:pt x="39" y="92"/>
                  <a:pt x="31" y="92"/>
                </a:cubicBezTo>
                <a:close/>
                <a:moveTo>
                  <a:pt x="87" y="59"/>
                </a:moveTo>
                <a:cubicBezTo>
                  <a:pt x="85" y="58"/>
                  <a:pt x="83" y="57"/>
                  <a:pt x="80" y="58"/>
                </a:cubicBezTo>
                <a:cubicBezTo>
                  <a:pt x="70" y="35"/>
                  <a:pt x="70" y="35"/>
                  <a:pt x="70" y="35"/>
                </a:cubicBezTo>
                <a:cubicBezTo>
                  <a:pt x="110" y="35"/>
                  <a:pt x="110" y="35"/>
                  <a:pt x="110" y="35"/>
                </a:cubicBezTo>
                <a:lnTo>
                  <a:pt x="87" y="59"/>
                </a:lnTo>
                <a:close/>
                <a:moveTo>
                  <a:pt x="145" y="92"/>
                </a:moveTo>
                <a:cubicBezTo>
                  <a:pt x="135" y="92"/>
                  <a:pt x="126" y="84"/>
                  <a:pt x="126" y="74"/>
                </a:cubicBezTo>
                <a:cubicBezTo>
                  <a:pt x="126" y="68"/>
                  <a:pt x="129" y="64"/>
                  <a:pt x="132" y="60"/>
                </a:cubicBezTo>
                <a:cubicBezTo>
                  <a:pt x="139" y="76"/>
                  <a:pt x="139" y="76"/>
                  <a:pt x="139" y="76"/>
                </a:cubicBezTo>
                <a:cubicBezTo>
                  <a:pt x="140" y="79"/>
                  <a:pt x="143" y="80"/>
                  <a:pt x="145" y="80"/>
                </a:cubicBezTo>
                <a:cubicBezTo>
                  <a:pt x="146" y="80"/>
                  <a:pt x="147" y="80"/>
                  <a:pt x="147" y="79"/>
                </a:cubicBezTo>
                <a:cubicBezTo>
                  <a:pt x="150" y="78"/>
                  <a:pt x="152" y="74"/>
                  <a:pt x="150" y="71"/>
                </a:cubicBezTo>
                <a:cubicBezTo>
                  <a:pt x="143" y="55"/>
                  <a:pt x="143" y="55"/>
                  <a:pt x="143" y="55"/>
                </a:cubicBezTo>
                <a:cubicBezTo>
                  <a:pt x="144" y="55"/>
                  <a:pt x="144" y="55"/>
                  <a:pt x="145" y="55"/>
                </a:cubicBezTo>
                <a:cubicBezTo>
                  <a:pt x="155" y="55"/>
                  <a:pt x="163" y="64"/>
                  <a:pt x="163" y="74"/>
                </a:cubicBezTo>
                <a:cubicBezTo>
                  <a:pt x="163" y="84"/>
                  <a:pt x="155" y="92"/>
                  <a:pt x="145" y="92"/>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70" name="Freeform 141">
            <a:extLst>
              <a:ext uri="{FF2B5EF4-FFF2-40B4-BE49-F238E27FC236}">
                <a16:creationId xmlns:a16="http://schemas.microsoft.com/office/drawing/2014/main" id="{7560D108-14EA-4612-B8DB-A5961265F66D}"/>
              </a:ext>
            </a:extLst>
          </p:cNvPr>
          <p:cNvSpPr>
            <a:spLocks noEditPoints="1"/>
          </p:cNvSpPr>
          <p:nvPr/>
        </p:nvSpPr>
        <p:spPr bwMode="auto">
          <a:xfrm>
            <a:off x="8508750" y="4440639"/>
            <a:ext cx="673626" cy="319086"/>
          </a:xfrm>
          <a:custGeom>
            <a:avLst/>
            <a:gdLst>
              <a:gd name="T0" fmla="*/ 2 w 214"/>
              <a:gd name="T1" fmla="*/ 79 h 101"/>
              <a:gd name="T2" fmla="*/ 7 w 214"/>
              <a:gd name="T3" fmla="*/ 82 h 101"/>
              <a:gd name="T4" fmla="*/ 12 w 214"/>
              <a:gd name="T5" fmla="*/ 82 h 101"/>
              <a:gd name="T6" fmla="*/ 34 w 214"/>
              <a:gd name="T7" fmla="*/ 101 h 101"/>
              <a:gd name="T8" fmla="*/ 57 w 214"/>
              <a:gd name="T9" fmla="*/ 82 h 101"/>
              <a:gd name="T10" fmla="*/ 150 w 214"/>
              <a:gd name="T11" fmla="*/ 82 h 101"/>
              <a:gd name="T12" fmla="*/ 173 w 214"/>
              <a:gd name="T13" fmla="*/ 101 h 101"/>
              <a:gd name="T14" fmla="*/ 195 w 214"/>
              <a:gd name="T15" fmla="*/ 82 h 101"/>
              <a:gd name="T16" fmla="*/ 206 w 214"/>
              <a:gd name="T17" fmla="*/ 82 h 101"/>
              <a:gd name="T18" fmla="*/ 214 w 214"/>
              <a:gd name="T19" fmla="*/ 75 h 101"/>
              <a:gd name="T20" fmla="*/ 157 w 214"/>
              <a:gd name="T21" fmla="*/ 27 h 101"/>
              <a:gd name="T22" fmla="*/ 92 w 214"/>
              <a:gd name="T23" fmla="*/ 1 h 101"/>
              <a:gd name="T24" fmla="*/ 89 w 214"/>
              <a:gd name="T25" fmla="*/ 1 h 101"/>
              <a:gd name="T26" fmla="*/ 24 w 214"/>
              <a:gd name="T27" fmla="*/ 29 h 101"/>
              <a:gd name="T28" fmla="*/ 0 w 214"/>
              <a:gd name="T29" fmla="*/ 73 h 101"/>
              <a:gd name="T30" fmla="*/ 2 w 214"/>
              <a:gd name="T31" fmla="*/ 79 h 101"/>
              <a:gd name="T32" fmla="*/ 164 w 214"/>
              <a:gd name="T33" fmla="*/ 78 h 101"/>
              <a:gd name="T34" fmla="*/ 173 w 214"/>
              <a:gd name="T35" fmla="*/ 70 h 101"/>
              <a:gd name="T36" fmla="*/ 181 w 214"/>
              <a:gd name="T37" fmla="*/ 78 h 101"/>
              <a:gd name="T38" fmla="*/ 173 w 214"/>
              <a:gd name="T39" fmla="*/ 87 h 101"/>
              <a:gd name="T40" fmla="*/ 164 w 214"/>
              <a:gd name="T41" fmla="*/ 78 h 101"/>
              <a:gd name="T42" fmla="*/ 99 w 214"/>
              <a:gd name="T43" fmla="*/ 15 h 101"/>
              <a:gd name="T44" fmla="*/ 132 w 214"/>
              <a:gd name="T45" fmla="*/ 26 h 101"/>
              <a:gd name="T46" fmla="*/ 99 w 214"/>
              <a:gd name="T47" fmla="*/ 26 h 101"/>
              <a:gd name="T48" fmla="*/ 99 w 214"/>
              <a:gd name="T49" fmla="*/ 15 h 101"/>
              <a:gd name="T50" fmla="*/ 85 w 214"/>
              <a:gd name="T51" fmla="*/ 26 h 101"/>
              <a:gd name="T52" fmla="*/ 51 w 214"/>
              <a:gd name="T53" fmla="*/ 26 h 101"/>
              <a:gd name="T54" fmla="*/ 85 w 214"/>
              <a:gd name="T55" fmla="*/ 15 h 101"/>
              <a:gd name="T56" fmla="*/ 85 w 214"/>
              <a:gd name="T57" fmla="*/ 26 h 101"/>
              <a:gd name="T58" fmla="*/ 26 w 214"/>
              <a:gd name="T59" fmla="*/ 78 h 101"/>
              <a:gd name="T60" fmla="*/ 34 w 214"/>
              <a:gd name="T61" fmla="*/ 70 h 101"/>
              <a:gd name="T62" fmla="*/ 43 w 214"/>
              <a:gd name="T63" fmla="*/ 78 h 101"/>
              <a:gd name="T64" fmla="*/ 34 w 214"/>
              <a:gd name="T65" fmla="*/ 87 h 101"/>
              <a:gd name="T66" fmla="*/ 26 w 214"/>
              <a:gd name="T67" fmla="*/ 7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 h="101">
                <a:moveTo>
                  <a:pt x="2" y="79"/>
                </a:moveTo>
                <a:cubicBezTo>
                  <a:pt x="3" y="81"/>
                  <a:pt x="5" y="82"/>
                  <a:pt x="7" y="82"/>
                </a:cubicBezTo>
                <a:cubicBezTo>
                  <a:pt x="12" y="82"/>
                  <a:pt x="12" y="82"/>
                  <a:pt x="12" y="82"/>
                </a:cubicBezTo>
                <a:cubicBezTo>
                  <a:pt x="13" y="93"/>
                  <a:pt x="23" y="101"/>
                  <a:pt x="34" y="101"/>
                </a:cubicBezTo>
                <a:cubicBezTo>
                  <a:pt x="46" y="101"/>
                  <a:pt x="55" y="93"/>
                  <a:pt x="57" y="82"/>
                </a:cubicBezTo>
                <a:cubicBezTo>
                  <a:pt x="150" y="82"/>
                  <a:pt x="150" y="82"/>
                  <a:pt x="150" y="82"/>
                </a:cubicBezTo>
                <a:cubicBezTo>
                  <a:pt x="152" y="93"/>
                  <a:pt x="161" y="101"/>
                  <a:pt x="173" y="101"/>
                </a:cubicBezTo>
                <a:cubicBezTo>
                  <a:pt x="184" y="101"/>
                  <a:pt x="194" y="93"/>
                  <a:pt x="195" y="82"/>
                </a:cubicBezTo>
                <a:cubicBezTo>
                  <a:pt x="206" y="82"/>
                  <a:pt x="206" y="82"/>
                  <a:pt x="206" y="82"/>
                </a:cubicBezTo>
                <a:cubicBezTo>
                  <a:pt x="210" y="82"/>
                  <a:pt x="214" y="79"/>
                  <a:pt x="214" y="75"/>
                </a:cubicBezTo>
                <a:cubicBezTo>
                  <a:pt x="214" y="48"/>
                  <a:pt x="193" y="31"/>
                  <a:pt x="157" y="27"/>
                </a:cubicBezTo>
                <a:cubicBezTo>
                  <a:pt x="138" y="9"/>
                  <a:pt x="116" y="0"/>
                  <a:pt x="92" y="1"/>
                </a:cubicBezTo>
                <a:cubicBezTo>
                  <a:pt x="91" y="1"/>
                  <a:pt x="90" y="1"/>
                  <a:pt x="89" y="1"/>
                </a:cubicBezTo>
                <a:cubicBezTo>
                  <a:pt x="65" y="1"/>
                  <a:pt x="44" y="10"/>
                  <a:pt x="24" y="29"/>
                </a:cubicBezTo>
                <a:cubicBezTo>
                  <a:pt x="3" y="49"/>
                  <a:pt x="0" y="73"/>
                  <a:pt x="0" y="73"/>
                </a:cubicBezTo>
                <a:cubicBezTo>
                  <a:pt x="0" y="76"/>
                  <a:pt x="0" y="78"/>
                  <a:pt x="2" y="79"/>
                </a:cubicBezTo>
                <a:close/>
                <a:moveTo>
                  <a:pt x="164" y="78"/>
                </a:moveTo>
                <a:cubicBezTo>
                  <a:pt x="164" y="74"/>
                  <a:pt x="168" y="70"/>
                  <a:pt x="173" y="70"/>
                </a:cubicBezTo>
                <a:cubicBezTo>
                  <a:pt x="177" y="70"/>
                  <a:pt x="181" y="74"/>
                  <a:pt x="181" y="78"/>
                </a:cubicBezTo>
                <a:cubicBezTo>
                  <a:pt x="181" y="83"/>
                  <a:pt x="177" y="87"/>
                  <a:pt x="173" y="87"/>
                </a:cubicBezTo>
                <a:cubicBezTo>
                  <a:pt x="168" y="87"/>
                  <a:pt x="164" y="83"/>
                  <a:pt x="164" y="78"/>
                </a:cubicBezTo>
                <a:close/>
                <a:moveTo>
                  <a:pt x="99" y="15"/>
                </a:moveTo>
                <a:cubicBezTo>
                  <a:pt x="111" y="16"/>
                  <a:pt x="122" y="20"/>
                  <a:pt x="132" y="26"/>
                </a:cubicBezTo>
                <a:cubicBezTo>
                  <a:pt x="99" y="26"/>
                  <a:pt x="99" y="26"/>
                  <a:pt x="99" y="26"/>
                </a:cubicBezTo>
                <a:lnTo>
                  <a:pt x="99" y="15"/>
                </a:lnTo>
                <a:close/>
                <a:moveTo>
                  <a:pt x="85" y="26"/>
                </a:moveTo>
                <a:cubicBezTo>
                  <a:pt x="51" y="26"/>
                  <a:pt x="51" y="26"/>
                  <a:pt x="51" y="26"/>
                </a:cubicBezTo>
                <a:cubicBezTo>
                  <a:pt x="62" y="20"/>
                  <a:pt x="73" y="16"/>
                  <a:pt x="85" y="15"/>
                </a:cubicBezTo>
                <a:lnTo>
                  <a:pt x="85" y="26"/>
                </a:lnTo>
                <a:close/>
                <a:moveTo>
                  <a:pt x="26" y="78"/>
                </a:moveTo>
                <a:cubicBezTo>
                  <a:pt x="26" y="74"/>
                  <a:pt x="30" y="70"/>
                  <a:pt x="34" y="70"/>
                </a:cubicBezTo>
                <a:cubicBezTo>
                  <a:pt x="39" y="70"/>
                  <a:pt x="43" y="74"/>
                  <a:pt x="43" y="78"/>
                </a:cubicBezTo>
                <a:cubicBezTo>
                  <a:pt x="43" y="83"/>
                  <a:pt x="39" y="87"/>
                  <a:pt x="34" y="87"/>
                </a:cubicBezTo>
                <a:cubicBezTo>
                  <a:pt x="30" y="87"/>
                  <a:pt x="26" y="83"/>
                  <a:pt x="26" y="78"/>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71" name="Freeform 142">
            <a:extLst>
              <a:ext uri="{FF2B5EF4-FFF2-40B4-BE49-F238E27FC236}">
                <a16:creationId xmlns:a16="http://schemas.microsoft.com/office/drawing/2014/main" id="{2D28EB7A-97E4-47D3-8262-C1F6CB5FF6F4}"/>
              </a:ext>
            </a:extLst>
          </p:cNvPr>
          <p:cNvSpPr>
            <a:spLocks/>
          </p:cNvSpPr>
          <p:nvPr/>
        </p:nvSpPr>
        <p:spPr bwMode="auto">
          <a:xfrm>
            <a:off x="11077894" y="5142714"/>
            <a:ext cx="416585" cy="501674"/>
          </a:xfrm>
          <a:custGeom>
            <a:avLst/>
            <a:gdLst>
              <a:gd name="T0" fmla="*/ 132 w 132"/>
              <a:gd name="T1" fmla="*/ 93 h 159"/>
              <a:gd name="T2" fmla="*/ 132 w 132"/>
              <a:gd name="T3" fmla="*/ 101 h 159"/>
              <a:gd name="T4" fmla="*/ 130 w 132"/>
              <a:gd name="T5" fmla="*/ 105 h 159"/>
              <a:gd name="T6" fmla="*/ 126 w 132"/>
              <a:gd name="T7" fmla="*/ 107 h 159"/>
              <a:gd name="T8" fmla="*/ 125 w 132"/>
              <a:gd name="T9" fmla="*/ 106 h 159"/>
              <a:gd name="T10" fmla="*/ 77 w 132"/>
              <a:gd name="T11" fmla="*/ 95 h 159"/>
              <a:gd name="T12" fmla="*/ 77 w 132"/>
              <a:gd name="T13" fmla="*/ 141 h 159"/>
              <a:gd name="T14" fmla="*/ 90 w 132"/>
              <a:gd name="T15" fmla="*/ 150 h 159"/>
              <a:gd name="T16" fmla="*/ 92 w 132"/>
              <a:gd name="T17" fmla="*/ 153 h 159"/>
              <a:gd name="T18" fmla="*/ 92 w 132"/>
              <a:gd name="T19" fmla="*/ 155 h 159"/>
              <a:gd name="T20" fmla="*/ 91 w 132"/>
              <a:gd name="T21" fmla="*/ 158 h 159"/>
              <a:gd name="T22" fmla="*/ 88 w 132"/>
              <a:gd name="T23" fmla="*/ 159 h 159"/>
              <a:gd name="T24" fmla="*/ 87 w 132"/>
              <a:gd name="T25" fmla="*/ 159 h 159"/>
              <a:gd name="T26" fmla="*/ 66 w 132"/>
              <a:gd name="T27" fmla="*/ 156 h 159"/>
              <a:gd name="T28" fmla="*/ 45 w 132"/>
              <a:gd name="T29" fmla="*/ 159 h 159"/>
              <a:gd name="T30" fmla="*/ 42 w 132"/>
              <a:gd name="T31" fmla="*/ 158 h 159"/>
              <a:gd name="T32" fmla="*/ 40 w 132"/>
              <a:gd name="T33" fmla="*/ 155 h 159"/>
              <a:gd name="T34" fmla="*/ 40 w 132"/>
              <a:gd name="T35" fmla="*/ 153 h 159"/>
              <a:gd name="T36" fmla="*/ 42 w 132"/>
              <a:gd name="T37" fmla="*/ 150 h 159"/>
              <a:gd name="T38" fmla="*/ 55 w 132"/>
              <a:gd name="T39" fmla="*/ 141 h 159"/>
              <a:gd name="T40" fmla="*/ 55 w 132"/>
              <a:gd name="T41" fmla="*/ 95 h 159"/>
              <a:gd name="T42" fmla="*/ 8 w 132"/>
              <a:gd name="T43" fmla="*/ 106 h 159"/>
              <a:gd name="T44" fmla="*/ 3 w 132"/>
              <a:gd name="T45" fmla="*/ 105 h 159"/>
              <a:gd name="T46" fmla="*/ 0 w 132"/>
              <a:gd name="T47" fmla="*/ 101 h 159"/>
              <a:gd name="T48" fmla="*/ 0 w 132"/>
              <a:gd name="T49" fmla="*/ 93 h 159"/>
              <a:gd name="T50" fmla="*/ 3 w 132"/>
              <a:gd name="T51" fmla="*/ 88 h 159"/>
              <a:gd name="T52" fmla="*/ 55 w 132"/>
              <a:gd name="T53" fmla="*/ 59 h 159"/>
              <a:gd name="T54" fmla="*/ 55 w 132"/>
              <a:gd name="T55" fmla="*/ 11 h 159"/>
              <a:gd name="T56" fmla="*/ 66 w 132"/>
              <a:gd name="T57" fmla="*/ 0 h 159"/>
              <a:gd name="T58" fmla="*/ 77 w 132"/>
              <a:gd name="T59" fmla="*/ 11 h 159"/>
              <a:gd name="T60" fmla="*/ 77 w 132"/>
              <a:gd name="T61" fmla="*/ 59 h 159"/>
              <a:gd name="T62" fmla="*/ 129 w 132"/>
              <a:gd name="T63" fmla="*/ 88 h 159"/>
              <a:gd name="T64" fmla="*/ 132 w 132"/>
              <a:gd name="T65" fmla="*/ 9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59">
                <a:moveTo>
                  <a:pt x="132" y="93"/>
                </a:moveTo>
                <a:cubicBezTo>
                  <a:pt x="132" y="101"/>
                  <a:pt x="132" y="101"/>
                  <a:pt x="132" y="101"/>
                </a:cubicBezTo>
                <a:cubicBezTo>
                  <a:pt x="132" y="102"/>
                  <a:pt x="131" y="104"/>
                  <a:pt x="130" y="105"/>
                </a:cubicBezTo>
                <a:cubicBezTo>
                  <a:pt x="129" y="106"/>
                  <a:pt x="128" y="107"/>
                  <a:pt x="126" y="107"/>
                </a:cubicBezTo>
                <a:cubicBezTo>
                  <a:pt x="126" y="107"/>
                  <a:pt x="125" y="106"/>
                  <a:pt x="125" y="106"/>
                </a:cubicBezTo>
                <a:cubicBezTo>
                  <a:pt x="77" y="95"/>
                  <a:pt x="77" y="95"/>
                  <a:pt x="77" y="95"/>
                </a:cubicBezTo>
                <a:cubicBezTo>
                  <a:pt x="77" y="141"/>
                  <a:pt x="77" y="141"/>
                  <a:pt x="77" y="141"/>
                </a:cubicBezTo>
                <a:cubicBezTo>
                  <a:pt x="90" y="150"/>
                  <a:pt x="90" y="150"/>
                  <a:pt x="90" y="150"/>
                </a:cubicBezTo>
                <a:cubicBezTo>
                  <a:pt x="91" y="151"/>
                  <a:pt x="92" y="152"/>
                  <a:pt x="92" y="153"/>
                </a:cubicBezTo>
                <a:cubicBezTo>
                  <a:pt x="92" y="155"/>
                  <a:pt x="92" y="155"/>
                  <a:pt x="92" y="155"/>
                </a:cubicBezTo>
                <a:cubicBezTo>
                  <a:pt x="92" y="156"/>
                  <a:pt x="92" y="157"/>
                  <a:pt x="91" y="158"/>
                </a:cubicBezTo>
                <a:cubicBezTo>
                  <a:pt x="90" y="159"/>
                  <a:pt x="89" y="159"/>
                  <a:pt x="88" y="159"/>
                </a:cubicBezTo>
                <a:cubicBezTo>
                  <a:pt x="88" y="159"/>
                  <a:pt x="88" y="159"/>
                  <a:pt x="87" y="159"/>
                </a:cubicBezTo>
                <a:cubicBezTo>
                  <a:pt x="66" y="156"/>
                  <a:pt x="66" y="156"/>
                  <a:pt x="66" y="156"/>
                </a:cubicBezTo>
                <a:cubicBezTo>
                  <a:pt x="45" y="159"/>
                  <a:pt x="45" y="159"/>
                  <a:pt x="45" y="159"/>
                </a:cubicBezTo>
                <a:cubicBezTo>
                  <a:pt x="44" y="159"/>
                  <a:pt x="43" y="159"/>
                  <a:pt x="42" y="158"/>
                </a:cubicBezTo>
                <a:cubicBezTo>
                  <a:pt x="41" y="157"/>
                  <a:pt x="40" y="156"/>
                  <a:pt x="40" y="155"/>
                </a:cubicBezTo>
                <a:cubicBezTo>
                  <a:pt x="40" y="153"/>
                  <a:pt x="40" y="153"/>
                  <a:pt x="40" y="153"/>
                </a:cubicBezTo>
                <a:cubicBezTo>
                  <a:pt x="40" y="152"/>
                  <a:pt x="41" y="151"/>
                  <a:pt x="42" y="150"/>
                </a:cubicBezTo>
                <a:cubicBezTo>
                  <a:pt x="55" y="141"/>
                  <a:pt x="55" y="141"/>
                  <a:pt x="55" y="141"/>
                </a:cubicBezTo>
                <a:cubicBezTo>
                  <a:pt x="55" y="95"/>
                  <a:pt x="55" y="95"/>
                  <a:pt x="55" y="95"/>
                </a:cubicBezTo>
                <a:cubicBezTo>
                  <a:pt x="8" y="106"/>
                  <a:pt x="8" y="106"/>
                  <a:pt x="8" y="106"/>
                </a:cubicBezTo>
                <a:cubicBezTo>
                  <a:pt x="6" y="107"/>
                  <a:pt x="4" y="106"/>
                  <a:pt x="3" y="105"/>
                </a:cubicBezTo>
                <a:cubicBezTo>
                  <a:pt x="1" y="104"/>
                  <a:pt x="0" y="102"/>
                  <a:pt x="0" y="101"/>
                </a:cubicBezTo>
                <a:cubicBezTo>
                  <a:pt x="0" y="93"/>
                  <a:pt x="0" y="93"/>
                  <a:pt x="0" y="93"/>
                </a:cubicBezTo>
                <a:cubicBezTo>
                  <a:pt x="0" y="91"/>
                  <a:pt x="1" y="89"/>
                  <a:pt x="3" y="88"/>
                </a:cubicBezTo>
                <a:cubicBezTo>
                  <a:pt x="55" y="59"/>
                  <a:pt x="55" y="59"/>
                  <a:pt x="55" y="59"/>
                </a:cubicBezTo>
                <a:cubicBezTo>
                  <a:pt x="55" y="11"/>
                  <a:pt x="55" y="11"/>
                  <a:pt x="55" y="11"/>
                </a:cubicBezTo>
                <a:cubicBezTo>
                  <a:pt x="55" y="5"/>
                  <a:pt x="60" y="0"/>
                  <a:pt x="66" y="0"/>
                </a:cubicBezTo>
                <a:cubicBezTo>
                  <a:pt x="72" y="0"/>
                  <a:pt x="77" y="5"/>
                  <a:pt x="77" y="11"/>
                </a:cubicBezTo>
                <a:cubicBezTo>
                  <a:pt x="77" y="59"/>
                  <a:pt x="77" y="59"/>
                  <a:pt x="77" y="59"/>
                </a:cubicBezTo>
                <a:cubicBezTo>
                  <a:pt x="129" y="88"/>
                  <a:pt x="129" y="88"/>
                  <a:pt x="129" y="88"/>
                </a:cubicBezTo>
                <a:cubicBezTo>
                  <a:pt x="131" y="89"/>
                  <a:pt x="132" y="91"/>
                  <a:pt x="132" y="93"/>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72" name="Freeform 143">
            <a:extLst>
              <a:ext uri="{FF2B5EF4-FFF2-40B4-BE49-F238E27FC236}">
                <a16:creationId xmlns:a16="http://schemas.microsoft.com/office/drawing/2014/main" id="{A8CAA9B4-C8D3-4EA2-9427-B5E658CA4A5F}"/>
              </a:ext>
            </a:extLst>
          </p:cNvPr>
          <p:cNvSpPr>
            <a:spLocks noEditPoints="1"/>
          </p:cNvSpPr>
          <p:nvPr/>
        </p:nvSpPr>
        <p:spPr bwMode="auto">
          <a:xfrm>
            <a:off x="9291911" y="5190912"/>
            <a:ext cx="611582" cy="349223"/>
          </a:xfrm>
          <a:custGeom>
            <a:avLst/>
            <a:gdLst>
              <a:gd name="T0" fmla="*/ 145 w 194"/>
              <a:gd name="T1" fmla="*/ 17 h 111"/>
              <a:gd name="T2" fmla="*/ 125 w 194"/>
              <a:gd name="T3" fmla="*/ 17 h 111"/>
              <a:gd name="T4" fmla="*/ 125 w 194"/>
              <a:gd name="T5" fmla="*/ 12 h 111"/>
              <a:gd name="T6" fmla="*/ 155 w 194"/>
              <a:gd name="T7" fmla="*/ 12 h 111"/>
              <a:gd name="T8" fmla="*/ 161 w 194"/>
              <a:gd name="T9" fmla="*/ 6 h 111"/>
              <a:gd name="T10" fmla="*/ 155 w 194"/>
              <a:gd name="T11" fmla="*/ 0 h 111"/>
              <a:gd name="T12" fmla="*/ 83 w 194"/>
              <a:gd name="T13" fmla="*/ 0 h 111"/>
              <a:gd name="T14" fmla="*/ 77 w 194"/>
              <a:gd name="T15" fmla="*/ 6 h 111"/>
              <a:gd name="T16" fmla="*/ 83 w 194"/>
              <a:gd name="T17" fmla="*/ 12 h 111"/>
              <a:gd name="T18" fmla="*/ 113 w 194"/>
              <a:gd name="T19" fmla="*/ 12 h 111"/>
              <a:gd name="T20" fmla="*/ 113 w 194"/>
              <a:gd name="T21" fmla="*/ 17 h 111"/>
              <a:gd name="T22" fmla="*/ 55 w 194"/>
              <a:gd name="T23" fmla="*/ 17 h 111"/>
              <a:gd name="T24" fmla="*/ 29 w 194"/>
              <a:gd name="T25" fmla="*/ 2 h 111"/>
              <a:gd name="T26" fmla="*/ 0 w 194"/>
              <a:gd name="T27" fmla="*/ 32 h 111"/>
              <a:gd name="T28" fmla="*/ 29 w 194"/>
              <a:gd name="T29" fmla="*/ 61 h 111"/>
              <a:gd name="T30" fmla="*/ 53 w 194"/>
              <a:gd name="T31" fmla="*/ 50 h 111"/>
              <a:gd name="T32" fmla="*/ 98 w 194"/>
              <a:gd name="T33" fmla="*/ 57 h 111"/>
              <a:gd name="T34" fmla="*/ 98 w 194"/>
              <a:gd name="T35" fmla="*/ 70 h 111"/>
              <a:gd name="T36" fmla="*/ 117 w 194"/>
              <a:gd name="T37" fmla="*/ 90 h 111"/>
              <a:gd name="T38" fmla="*/ 126 w 194"/>
              <a:gd name="T39" fmla="*/ 90 h 111"/>
              <a:gd name="T40" fmla="*/ 126 w 194"/>
              <a:gd name="T41" fmla="*/ 99 h 111"/>
              <a:gd name="T42" fmla="*/ 110 w 194"/>
              <a:gd name="T43" fmla="*/ 99 h 111"/>
              <a:gd name="T44" fmla="*/ 104 w 194"/>
              <a:gd name="T45" fmla="*/ 105 h 111"/>
              <a:gd name="T46" fmla="*/ 110 w 194"/>
              <a:gd name="T47" fmla="*/ 111 h 111"/>
              <a:gd name="T48" fmla="*/ 132 w 194"/>
              <a:gd name="T49" fmla="*/ 111 h 111"/>
              <a:gd name="T50" fmla="*/ 162 w 194"/>
              <a:gd name="T51" fmla="*/ 111 h 111"/>
              <a:gd name="T52" fmla="*/ 183 w 194"/>
              <a:gd name="T53" fmla="*/ 111 h 111"/>
              <a:gd name="T54" fmla="*/ 189 w 194"/>
              <a:gd name="T55" fmla="*/ 105 h 111"/>
              <a:gd name="T56" fmla="*/ 183 w 194"/>
              <a:gd name="T57" fmla="*/ 99 h 111"/>
              <a:gd name="T58" fmla="*/ 168 w 194"/>
              <a:gd name="T59" fmla="*/ 99 h 111"/>
              <a:gd name="T60" fmla="*/ 168 w 194"/>
              <a:gd name="T61" fmla="*/ 90 h 111"/>
              <a:gd name="T62" fmla="*/ 179 w 194"/>
              <a:gd name="T63" fmla="*/ 90 h 111"/>
              <a:gd name="T64" fmla="*/ 194 w 194"/>
              <a:gd name="T65" fmla="*/ 75 h 111"/>
              <a:gd name="T66" fmla="*/ 194 w 194"/>
              <a:gd name="T67" fmla="*/ 65 h 111"/>
              <a:gd name="T68" fmla="*/ 145 w 194"/>
              <a:gd name="T69" fmla="*/ 17 h 111"/>
              <a:gd name="T70" fmla="*/ 156 w 194"/>
              <a:gd name="T71" fmla="*/ 99 h 111"/>
              <a:gd name="T72" fmla="*/ 138 w 194"/>
              <a:gd name="T73" fmla="*/ 99 h 111"/>
              <a:gd name="T74" fmla="*/ 138 w 194"/>
              <a:gd name="T75" fmla="*/ 90 h 111"/>
              <a:gd name="T76" fmla="*/ 156 w 194"/>
              <a:gd name="T77" fmla="*/ 90 h 111"/>
              <a:gd name="T78" fmla="*/ 156 w 194"/>
              <a:gd name="T79" fmla="*/ 99 h 111"/>
              <a:gd name="T80" fmla="*/ 29 w 194"/>
              <a:gd name="T81" fmla="*/ 49 h 111"/>
              <a:gd name="T82" fmla="*/ 12 w 194"/>
              <a:gd name="T83" fmla="*/ 32 h 111"/>
              <a:gd name="T84" fmla="*/ 29 w 194"/>
              <a:gd name="T85" fmla="*/ 14 h 111"/>
              <a:gd name="T86" fmla="*/ 39 w 194"/>
              <a:gd name="T87" fmla="*/ 17 h 111"/>
              <a:gd name="T88" fmla="*/ 36 w 194"/>
              <a:gd name="T89" fmla="*/ 17 h 111"/>
              <a:gd name="T90" fmla="*/ 25 w 194"/>
              <a:gd name="T91" fmla="*/ 28 h 111"/>
              <a:gd name="T92" fmla="*/ 25 w 194"/>
              <a:gd name="T93" fmla="*/ 33 h 111"/>
              <a:gd name="T94" fmla="*/ 37 w 194"/>
              <a:gd name="T95" fmla="*/ 48 h 111"/>
              <a:gd name="T96" fmla="*/ 29 w 194"/>
              <a:gd name="T97" fmla="*/ 4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4" h="111">
                <a:moveTo>
                  <a:pt x="145" y="17"/>
                </a:moveTo>
                <a:cubicBezTo>
                  <a:pt x="125" y="17"/>
                  <a:pt x="125" y="17"/>
                  <a:pt x="125" y="17"/>
                </a:cubicBezTo>
                <a:cubicBezTo>
                  <a:pt x="125" y="12"/>
                  <a:pt x="125" y="12"/>
                  <a:pt x="125" y="12"/>
                </a:cubicBezTo>
                <a:cubicBezTo>
                  <a:pt x="155" y="12"/>
                  <a:pt x="155" y="12"/>
                  <a:pt x="155" y="12"/>
                </a:cubicBezTo>
                <a:cubicBezTo>
                  <a:pt x="159" y="12"/>
                  <a:pt x="161" y="9"/>
                  <a:pt x="161" y="6"/>
                </a:cubicBezTo>
                <a:cubicBezTo>
                  <a:pt x="161" y="3"/>
                  <a:pt x="159" y="0"/>
                  <a:pt x="155" y="0"/>
                </a:cubicBezTo>
                <a:cubicBezTo>
                  <a:pt x="83" y="0"/>
                  <a:pt x="83" y="0"/>
                  <a:pt x="83" y="0"/>
                </a:cubicBezTo>
                <a:cubicBezTo>
                  <a:pt x="80" y="0"/>
                  <a:pt x="77" y="3"/>
                  <a:pt x="77" y="6"/>
                </a:cubicBezTo>
                <a:cubicBezTo>
                  <a:pt x="77" y="9"/>
                  <a:pt x="80" y="12"/>
                  <a:pt x="83" y="12"/>
                </a:cubicBezTo>
                <a:cubicBezTo>
                  <a:pt x="113" y="12"/>
                  <a:pt x="113" y="12"/>
                  <a:pt x="113" y="12"/>
                </a:cubicBezTo>
                <a:cubicBezTo>
                  <a:pt x="113" y="17"/>
                  <a:pt x="113" y="17"/>
                  <a:pt x="113" y="17"/>
                </a:cubicBezTo>
                <a:cubicBezTo>
                  <a:pt x="55" y="17"/>
                  <a:pt x="55" y="17"/>
                  <a:pt x="55" y="17"/>
                </a:cubicBezTo>
                <a:cubicBezTo>
                  <a:pt x="50" y="8"/>
                  <a:pt x="40" y="2"/>
                  <a:pt x="29" y="2"/>
                </a:cubicBezTo>
                <a:cubicBezTo>
                  <a:pt x="13" y="2"/>
                  <a:pt x="0" y="15"/>
                  <a:pt x="0" y="32"/>
                </a:cubicBezTo>
                <a:cubicBezTo>
                  <a:pt x="0" y="48"/>
                  <a:pt x="13" y="61"/>
                  <a:pt x="29" y="61"/>
                </a:cubicBezTo>
                <a:cubicBezTo>
                  <a:pt x="39" y="61"/>
                  <a:pt x="47" y="57"/>
                  <a:pt x="53" y="50"/>
                </a:cubicBezTo>
                <a:cubicBezTo>
                  <a:pt x="98" y="57"/>
                  <a:pt x="98" y="57"/>
                  <a:pt x="98" y="57"/>
                </a:cubicBezTo>
                <a:cubicBezTo>
                  <a:pt x="98" y="70"/>
                  <a:pt x="98" y="70"/>
                  <a:pt x="98" y="70"/>
                </a:cubicBezTo>
                <a:cubicBezTo>
                  <a:pt x="98" y="81"/>
                  <a:pt x="106" y="90"/>
                  <a:pt x="117" y="90"/>
                </a:cubicBezTo>
                <a:cubicBezTo>
                  <a:pt x="126" y="90"/>
                  <a:pt x="126" y="90"/>
                  <a:pt x="126" y="90"/>
                </a:cubicBezTo>
                <a:cubicBezTo>
                  <a:pt x="126" y="99"/>
                  <a:pt x="126" y="99"/>
                  <a:pt x="126" y="99"/>
                </a:cubicBezTo>
                <a:cubicBezTo>
                  <a:pt x="110" y="99"/>
                  <a:pt x="110" y="99"/>
                  <a:pt x="110" y="99"/>
                </a:cubicBezTo>
                <a:cubicBezTo>
                  <a:pt x="107" y="99"/>
                  <a:pt x="104" y="101"/>
                  <a:pt x="104" y="105"/>
                </a:cubicBezTo>
                <a:cubicBezTo>
                  <a:pt x="104" y="108"/>
                  <a:pt x="107" y="111"/>
                  <a:pt x="110" y="111"/>
                </a:cubicBezTo>
                <a:cubicBezTo>
                  <a:pt x="132" y="111"/>
                  <a:pt x="132" y="111"/>
                  <a:pt x="132" y="111"/>
                </a:cubicBezTo>
                <a:cubicBezTo>
                  <a:pt x="162" y="111"/>
                  <a:pt x="162" y="111"/>
                  <a:pt x="162" y="111"/>
                </a:cubicBezTo>
                <a:cubicBezTo>
                  <a:pt x="183" y="111"/>
                  <a:pt x="183" y="111"/>
                  <a:pt x="183" y="111"/>
                </a:cubicBezTo>
                <a:cubicBezTo>
                  <a:pt x="186" y="111"/>
                  <a:pt x="189" y="108"/>
                  <a:pt x="189" y="105"/>
                </a:cubicBezTo>
                <a:cubicBezTo>
                  <a:pt x="189" y="101"/>
                  <a:pt x="186" y="99"/>
                  <a:pt x="183" y="99"/>
                </a:cubicBezTo>
                <a:cubicBezTo>
                  <a:pt x="168" y="99"/>
                  <a:pt x="168" y="99"/>
                  <a:pt x="168" y="99"/>
                </a:cubicBezTo>
                <a:cubicBezTo>
                  <a:pt x="168" y="90"/>
                  <a:pt x="168" y="90"/>
                  <a:pt x="168" y="90"/>
                </a:cubicBezTo>
                <a:cubicBezTo>
                  <a:pt x="179" y="90"/>
                  <a:pt x="179" y="90"/>
                  <a:pt x="179" y="90"/>
                </a:cubicBezTo>
                <a:cubicBezTo>
                  <a:pt x="187" y="90"/>
                  <a:pt x="194" y="84"/>
                  <a:pt x="194" y="75"/>
                </a:cubicBezTo>
                <a:cubicBezTo>
                  <a:pt x="194" y="65"/>
                  <a:pt x="194" y="65"/>
                  <a:pt x="194" y="65"/>
                </a:cubicBezTo>
                <a:cubicBezTo>
                  <a:pt x="194" y="38"/>
                  <a:pt x="172" y="17"/>
                  <a:pt x="145" y="17"/>
                </a:cubicBezTo>
                <a:close/>
                <a:moveTo>
                  <a:pt x="156" y="99"/>
                </a:moveTo>
                <a:cubicBezTo>
                  <a:pt x="138" y="99"/>
                  <a:pt x="138" y="99"/>
                  <a:pt x="138" y="99"/>
                </a:cubicBezTo>
                <a:cubicBezTo>
                  <a:pt x="138" y="90"/>
                  <a:pt x="138" y="90"/>
                  <a:pt x="138" y="90"/>
                </a:cubicBezTo>
                <a:cubicBezTo>
                  <a:pt x="156" y="90"/>
                  <a:pt x="156" y="90"/>
                  <a:pt x="156" y="90"/>
                </a:cubicBezTo>
                <a:lnTo>
                  <a:pt x="156" y="99"/>
                </a:lnTo>
                <a:close/>
                <a:moveTo>
                  <a:pt x="29" y="49"/>
                </a:moveTo>
                <a:cubicBezTo>
                  <a:pt x="20" y="49"/>
                  <a:pt x="12" y="41"/>
                  <a:pt x="12" y="32"/>
                </a:cubicBezTo>
                <a:cubicBezTo>
                  <a:pt x="12" y="22"/>
                  <a:pt x="20" y="14"/>
                  <a:pt x="29" y="14"/>
                </a:cubicBezTo>
                <a:cubicBezTo>
                  <a:pt x="33" y="14"/>
                  <a:pt x="36" y="15"/>
                  <a:pt x="39" y="17"/>
                </a:cubicBezTo>
                <a:cubicBezTo>
                  <a:pt x="36" y="17"/>
                  <a:pt x="36" y="17"/>
                  <a:pt x="36" y="17"/>
                </a:cubicBezTo>
                <a:cubicBezTo>
                  <a:pt x="30" y="17"/>
                  <a:pt x="25" y="22"/>
                  <a:pt x="25" y="28"/>
                </a:cubicBezTo>
                <a:cubicBezTo>
                  <a:pt x="25" y="33"/>
                  <a:pt x="25" y="33"/>
                  <a:pt x="25" y="33"/>
                </a:cubicBezTo>
                <a:cubicBezTo>
                  <a:pt x="25" y="40"/>
                  <a:pt x="30" y="46"/>
                  <a:pt x="37" y="48"/>
                </a:cubicBezTo>
                <a:cubicBezTo>
                  <a:pt x="35" y="49"/>
                  <a:pt x="32" y="49"/>
                  <a:pt x="29" y="49"/>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Tree>
    <p:extLst>
      <p:ext uri="{BB962C8B-B14F-4D97-AF65-F5344CB8AC3E}">
        <p14:creationId xmlns:p14="http://schemas.microsoft.com/office/powerpoint/2010/main" val="29434286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59890033-110C-4E51-9214-3B53D4F0AADA}"/>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4114" b="14114"/>
          <a:stretch/>
        </p:blipFill>
        <p:spPr/>
      </p:pic>
      <p:sp>
        <p:nvSpPr>
          <p:cNvPr id="17" name="文本占位符 16">
            <a:extLst>
              <a:ext uri="{FF2B5EF4-FFF2-40B4-BE49-F238E27FC236}">
                <a16:creationId xmlns:a16="http://schemas.microsoft.com/office/drawing/2014/main" id="{3DFCA2E4-59FF-4903-AEF6-A69F8CB9D939}"/>
              </a:ext>
            </a:extLst>
          </p:cNvPr>
          <p:cNvSpPr>
            <a:spLocks noGrp="1"/>
          </p:cNvSpPr>
          <p:nvPr>
            <p:ph type="body" sz="quarter" idx="11"/>
          </p:nvPr>
        </p:nvSpPr>
        <p:spPr/>
        <p:txBody>
          <a:bodyPr/>
          <a:lstStyle/>
          <a:p>
            <a:r>
              <a:rPr lang="en-US" altLang="zh-CN" dirty="0">
                <a:sym typeface="+mn-lt"/>
              </a:rPr>
              <a:t>THANKS</a:t>
            </a:r>
            <a:endParaRPr lang="zh-CN" altLang="en-US" dirty="0">
              <a:sym typeface="+mn-lt"/>
            </a:endParaRPr>
          </a:p>
        </p:txBody>
      </p:sp>
      <p:sp>
        <p:nvSpPr>
          <p:cNvPr id="23" name="箭头: V 形 22">
            <a:extLst>
              <a:ext uri="{FF2B5EF4-FFF2-40B4-BE49-F238E27FC236}">
                <a16:creationId xmlns:a16="http://schemas.microsoft.com/office/drawing/2014/main" id="{7B522BEF-5D25-445A-AA84-75C58F1874C4}"/>
              </a:ext>
            </a:extLst>
          </p:cNvPr>
          <p:cNvSpPr/>
          <p:nvPr/>
        </p:nvSpPr>
        <p:spPr>
          <a:xfrm rot="5400000">
            <a:off x="3871862" y="-3142998"/>
            <a:ext cx="4448277" cy="12192000"/>
          </a:xfrm>
          <a:prstGeom prst="chevron">
            <a:avLst>
              <a:gd name="adj" fmla="val 5724"/>
            </a:avLst>
          </a:prstGeom>
          <a:gradFill>
            <a:gsLst>
              <a:gs pos="45000">
                <a:schemeClr val="accent1">
                  <a:alpha val="30000"/>
                  <a:lumMod val="80000"/>
                  <a:lumOff val="2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cs typeface="+mn-ea"/>
              <a:sym typeface="+mn-lt"/>
            </a:endParaRPr>
          </a:p>
        </p:txBody>
      </p:sp>
      <p:sp>
        <p:nvSpPr>
          <p:cNvPr id="11" name="矩形: 圆角 10">
            <a:extLst>
              <a:ext uri="{FF2B5EF4-FFF2-40B4-BE49-F238E27FC236}">
                <a16:creationId xmlns:a16="http://schemas.microsoft.com/office/drawing/2014/main" id="{25DC9263-431E-4657-83A0-B049603E11DC}"/>
              </a:ext>
            </a:extLst>
          </p:cNvPr>
          <p:cNvSpPr/>
          <p:nvPr/>
        </p:nvSpPr>
        <p:spPr>
          <a:xfrm>
            <a:off x="992934" y="6173034"/>
            <a:ext cx="666749" cy="300112"/>
          </a:xfrm>
          <a:prstGeom prst="roundRect">
            <a:avLst>
              <a:gd name="adj" fmla="val 90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cs typeface="+mn-ea"/>
                <a:sym typeface="+mn-lt"/>
              </a:rPr>
              <a:t>姓名</a:t>
            </a:r>
          </a:p>
        </p:txBody>
      </p:sp>
      <p:sp>
        <p:nvSpPr>
          <p:cNvPr id="12" name="矩形: 圆角 11">
            <a:extLst>
              <a:ext uri="{FF2B5EF4-FFF2-40B4-BE49-F238E27FC236}">
                <a16:creationId xmlns:a16="http://schemas.microsoft.com/office/drawing/2014/main" id="{AF902522-47D3-4371-A8FA-C46E3337CE8D}"/>
              </a:ext>
            </a:extLst>
          </p:cNvPr>
          <p:cNvSpPr/>
          <p:nvPr/>
        </p:nvSpPr>
        <p:spPr>
          <a:xfrm>
            <a:off x="1712072" y="6173034"/>
            <a:ext cx="838199" cy="300112"/>
          </a:xfrm>
          <a:prstGeom prst="roundRect">
            <a:avLst>
              <a:gd name="adj" fmla="val 901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400" dirty="0">
                <a:solidFill>
                  <a:sysClr val="windowText" lastClr="000000"/>
                </a:solidFill>
                <a:cs typeface="+mn-ea"/>
                <a:sym typeface="+mn-lt"/>
              </a:rPr>
              <a:t>某某某</a:t>
            </a:r>
          </a:p>
        </p:txBody>
      </p:sp>
      <p:sp>
        <p:nvSpPr>
          <p:cNvPr id="14" name="矩形: 圆角 13">
            <a:extLst>
              <a:ext uri="{FF2B5EF4-FFF2-40B4-BE49-F238E27FC236}">
                <a16:creationId xmlns:a16="http://schemas.microsoft.com/office/drawing/2014/main" id="{BE783076-AF7C-40CE-A84C-55018001D786}"/>
              </a:ext>
            </a:extLst>
          </p:cNvPr>
          <p:cNvSpPr/>
          <p:nvPr/>
        </p:nvSpPr>
        <p:spPr>
          <a:xfrm>
            <a:off x="2985215" y="6173034"/>
            <a:ext cx="666749" cy="300112"/>
          </a:xfrm>
          <a:prstGeom prst="roundRect">
            <a:avLst>
              <a:gd name="adj" fmla="val 90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cs typeface="+mn-ea"/>
                <a:sym typeface="+mn-lt"/>
              </a:rPr>
              <a:t>学院</a:t>
            </a:r>
          </a:p>
        </p:txBody>
      </p:sp>
      <p:sp>
        <p:nvSpPr>
          <p:cNvPr id="15" name="矩形: 圆角 14">
            <a:extLst>
              <a:ext uri="{FF2B5EF4-FFF2-40B4-BE49-F238E27FC236}">
                <a16:creationId xmlns:a16="http://schemas.microsoft.com/office/drawing/2014/main" id="{4B924ECB-1BE6-48CE-AD12-B7DC7D7C6769}"/>
              </a:ext>
            </a:extLst>
          </p:cNvPr>
          <p:cNvSpPr/>
          <p:nvPr/>
        </p:nvSpPr>
        <p:spPr>
          <a:xfrm>
            <a:off x="3704353" y="6173034"/>
            <a:ext cx="2464116" cy="300112"/>
          </a:xfrm>
          <a:prstGeom prst="roundRect">
            <a:avLst>
              <a:gd name="adj" fmla="val 901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400" dirty="0">
                <a:solidFill>
                  <a:sysClr val="windowText" lastClr="000000"/>
                </a:solidFill>
                <a:cs typeface="+mn-ea"/>
                <a:sym typeface="+mn-lt"/>
              </a:rPr>
              <a:t>机电工程学院</a:t>
            </a:r>
          </a:p>
        </p:txBody>
      </p:sp>
    </p:spTree>
    <p:extLst>
      <p:ext uri="{BB962C8B-B14F-4D97-AF65-F5344CB8AC3E}">
        <p14:creationId xmlns:p14="http://schemas.microsoft.com/office/powerpoint/2010/main" val="10233401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02E2825-E8E5-4302-A3D4-6885E72BC0BF}"/>
              </a:ext>
            </a:extLst>
          </p:cNvPr>
          <p:cNvPicPr>
            <a:picLocks noChangeAspect="1"/>
          </p:cNvPicPr>
          <p:nvPr/>
        </p:nvPicPr>
        <p:blipFill>
          <a:blip r:embed="rId2"/>
          <a:stretch>
            <a:fillRect/>
          </a:stretch>
        </p:blipFill>
        <p:spPr>
          <a:xfrm>
            <a:off x="0" y="5196840"/>
            <a:ext cx="12192000" cy="1341120"/>
          </a:xfrm>
          <a:prstGeom prst="rect">
            <a:avLst/>
          </a:prstGeom>
        </p:spPr>
      </p:pic>
      <p:sp>
        <p:nvSpPr>
          <p:cNvPr id="5" name="文本框 4">
            <a:extLst>
              <a:ext uri="{FF2B5EF4-FFF2-40B4-BE49-F238E27FC236}">
                <a16:creationId xmlns:a16="http://schemas.microsoft.com/office/drawing/2014/main" id="{83F0ECEA-E6D4-427D-81A2-CEDBB67F6C3D}"/>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262526">
                    <a:lumMod val="75000"/>
                    <a:lumOff val="25000"/>
                  </a:srgbClr>
                </a:solidFill>
                <a:effectLst/>
                <a:uLnTx/>
                <a:uFillTx/>
                <a:latin typeface="Microsoft YaHei"/>
                <a:ea typeface="Microsoft YaHei"/>
                <a:cs typeface="+mn-cs"/>
              </a:rPr>
              <a:t>侯子旭</a:t>
            </a:r>
          </a:p>
        </p:txBody>
      </p:sp>
      <p:sp>
        <p:nvSpPr>
          <p:cNvPr id="6" name="文本框 5">
            <a:extLst>
              <a:ext uri="{FF2B5EF4-FFF2-40B4-BE49-F238E27FC236}">
                <a16:creationId xmlns:a16="http://schemas.microsoft.com/office/drawing/2014/main" id="{EEB9C96F-CB2E-4750-B8B3-F90028638306}"/>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262526">
                    <a:lumMod val="75000"/>
                    <a:lumOff val="25000"/>
                  </a:srgbClr>
                </a:solidFill>
                <a:effectLst/>
                <a:uLnTx/>
                <a:uFillTx/>
                <a:latin typeface="Microsoft YaHei"/>
                <a:ea typeface="Microsoft YaHei"/>
                <a:cs typeface="+mn-cs"/>
              </a:rPr>
              <a:t>河北农业大学</a:t>
            </a:r>
          </a:p>
        </p:txBody>
      </p:sp>
      <p:pic>
        <p:nvPicPr>
          <p:cNvPr id="8" name="图片 7" descr="图片包含 黑色, 文字&#10;&#10;描述已自动生成">
            <a:extLst>
              <a:ext uri="{FF2B5EF4-FFF2-40B4-BE49-F238E27FC236}">
                <a16:creationId xmlns:a16="http://schemas.microsoft.com/office/drawing/2014/main" id="{DA2BB1D3-ECDD-42B8-835E-EBB4C9B59A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18347977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AB472C0-0EFD-4073-9C70-5F14851C8E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9200" y="3644900"/>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06674960-0F60-434A-8878-BEBC38942841}"/>
              </a:ext>
            </a:extLst>
          </p:cNvPr>
          <p:cNvSpPr>
            <a:spLocks noGrp="1"/>
          </p:cNvSpPr>
          <p:nvPr>
            <p:ph type="ftr" sz="quarter" idx="3"/>
          </p:nvPr>
        </p:nvSpPr>
        <p:spPr/>
        <p:txBody>
          <a:bodyPr/>
          <a:lstStyle/>
          <a:p>
            <a:r>
              <a:rPr lang="zh-CN" altLang="en-US"/>
              <a:t>河北农业大学</a:t>
            </a:r>
            <a:endParaRPr lang="zh-CN" altLang="en-US" dirty="0"/>
          </a:p>
        </p:txBody>
      </p:sp>
      <p:sp>
        <p:nvSpPr>
          <p:cNvPr id="3" name="灯片编号占位符 2">
            <a:extLst>
              <a:ext uri="{FF2B5EF4-FFF2-40B4-BE49-F238E27FC236}">
                <a16:creationId xmlns:a16="http://schemas.microsoft.com/office/drawing/2014/main" id="{CD77186A-6813-4103-8964-7E14DAE2FDF2}"/>
              </a:ext>
            </a:extLst>
          </p:cNvPr>
          <p:cNvSpPr>
            <a:spLocks noGrp="1"/>
          </p:cNvSpPr>
          <p:nvPr>
            <p:ph type="sldNum" sz="quarter" idx="4"/>
          </p:nvPr>
        </p:nvSpPr>
        <p:spPr/>
        <p:txBody>
          <a:bodyPr/>
          <a:lstStyle/>
          <a:p>
            <a:r>
              <a:rPr lang="en-US" altLang="zh-CN"/>
              <a:t>- </a:t>
            </a:r>
            <a:fld id="{A548B57D-AE10-4CF7-A9DF-59FEFA91B28E}" type="slidenum">
              <a:rPr lang="zh-CN" altLang="en-US" smtClean="0"/>
              <a:pPr/>
              <a:t>5</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id="{A48657C1-DFFE-474D-B092-DA48B58D17E2}"/>
              </a:ext>
            </a:extLst>
          </p:cNvPr>
          <p:cNvSpPr>
            <a:spLocks noGrp="1"/>
          </p:cNvSpPr>
          <p:nvPr>
            <p:ph type="body" sz="quarter" idx="10"/>
          </p:nvPr>
        </p:nvSpPr>
        <p:spPr/>
        <p:txBody>
          <a:bodyPr/>
          <a:lstStyle/>
          <a:p>
            <a:r>
              <a:rPr lang="zh-CN" altLang="en-US" dirty="0">
                <a:sym typeface="+mn-lt"/>
              </a:rPr>
              <a:t>文本举例</a:t>
            </a:r>
          </a:p>
        </p:txBody>
      </p:sp>
      <p:sp>
        <p:nvSpPr>
          <p:cNvPr id="8" name="文本框 7">
            <a:extLst>
              <a:ext uri="{FF2B5EF4-FFF2-40B4-BE49-F238E27FC236}">
                <a16:creationId xmlns:a16="http://schemas.microsoft.com/office/drawing/2014/main" id="{7C88821A-7A02-4F9A-A2EC-AC03CE0A9169}"/>
              </a:ext>
            </a:extLst>
          </p:cNvPr>
          <p:cNvSpPr txBox="1"/>
          <p:nvPr/>
        </p:nvSpPr>
        <p:spPr>
          <a:xfrm>
            <a:off x="1120008" y="2664567"/>
            <a:ext cx="9951984" cy="1612621"/>
          </a:xfrm>
          <a:prstGeom prst="rect">
            <a:avLst/>
          </a:prstGeom>
          <a:noFill/>
        </p:spPr>
        <p:txBody>
          <a:bodyPr wrap="square" lIns="0" tIns="0" rIns="0" bIns="0" rtlCol="0">
            <a:spAutoFit/>
          </a:bodyPr>
          <a:lstStyle/>
          <a:p>
            <a:pPr algn="just">
              <a:lnSpc>
                <a:spcPct val="150000"/>
              </a:lnSpc>
            </a:pPr>
            <a:r>
              <a:rPr lang="zh-CN" altLang="en-US" dirty="0">
                <a:solidFill>
                  <a:schemeClr val="tx1">
                    <a:lumMod val="50000"/>
                    <a:lumOff val="50000"/>
                  </a:schemeClr>
                </a:solidFill>
                <a:cs typeface="+mn-ea"/>
                <a:sym typeface="+mn-lt"/>
              </a:rPr>
              <a:t>用户可以在投影仪或者计算机上进行演示文稿打印出来文稿制作也可以将用户可以在投影仪或者计算机上进行演示文稿打印出来文稿制作也可以将用户可以在投影仪或者计算机上进行演示文稿打印出来文稿制作也可以将用户可以在投影仪或者计算机上进行演示文稿打印出来文稿制作也可以将用户可以在投影仪或者计算机上进行演示文稿打印出来文稿制作也可以将。</a:t>
            </a:r>
            <a:endParaRPr lang="en-US" altLang="zh-CN" dirty="0">
              <a:solidFill>
                <a:schemeClr val="tx1">
                  <a:lumMod val="50000"/>
                  <a:lumOff val="50000"/>
                </a:schemeClr>
              </a:solidFill>
              <a:cs typeface="+mn-ea"/>
              <a:sym typeface="+mn-lt"/>
            </a:endParaRPr>
          </a:p>
        </p:txBody>
      </p:sp>
      <p:grpSp>
        <p:nvGrpSpPr>
          <p:cNvPr id="12" name="组合 11">
            <a:extLst>
              <a:ext uri="{FF2B5EF4-FFF2-40B4-BE49-F238E27FC236}">
                <a16:creationId xmlns:a16="http://schemas.microsoft.com/office/drawing/2014/main" id="{E13DDAFB-56F0-4148-972C-B961976F15E3}"/>
              </a:ext>
            </a:extLst>
          </p:cNvPr>
          <p:cNvGrpSpPr/>
          <p:nvPr/>
        </p:nvGrpSpPr>
        <p:grpSpPr>
          <a:xfrm rot="10800000" flipH="1" flipV="1">
            <a:off x="9751668" y="4445035"/>
            <a:ext cx="948157" cy="702878"/>
            <a:chOff x="7708605" y="4880104"/>
            <a:chExt cx="1765889" cy="1309071"/>
          </a:xfrm>
          <a:solidFill>
            <a:sysClr val="window" lastClr="FFFFFF">
              <a:alpha val="40000"/>
            </a:sysClr>
          </a:solidFill>
        </p:grpSpPr>
        <p:sp>
          <p:nvSpPr>
            <p:cNvPr id="13" name="任意多边形: 形状 14">
              <a:extLst>
                <a:ext uri="{FF2B5EF4-FFF2-40B4-BE49-F238E27FC236}">
                  <a16:creationId xmlns:a16="http://schemas.microsoft.com/office/drawing/2014/main" id="{D416F8AB-1416-4037-939E-CD28E2C10D4B}"/>
                </a:ext>
              </a:extLst>
            </p:cNvPr>
            <p:cNvSpPr/>
            <p:nvPr/>
          </p:nvSpPr>
          <p:spPr>
            <a:xfrm>
              <a:off x="7708605" y="4880104"/>
              <a:ext cx="775289" cy="1309071"/>
            </a:xfrm>
            <a:custGeom>
              <a:avLst/>
              <a:gdLst>
                <a:gd name="connsiteX0" fmla="*/ 367242 w 775289"/>
                <a:gd name="connsiteY0" fmla="*/ 0 h 1309071"/>
                <a:gd name="connsiteX1" fmla="*/ 653512 w 775289"/>
                <a:gd name="connsiteY1" fmla="*/ 114859 h 1309071"/>
                <a:gd name="connsiteX2" fmla="*/ 775289 w 775289"/>
                <a:gd name="connsiteY2" fmla="*/ 444116 h 1309071"/>
                <a:gd name="connsiteX3" fmla="*/ 618445 w 775289"/>
                <a:gd name="connsiteY3" fmla="*/ 946298 h 1309071"/>
                <a:gd name="connsiteX4" fmla="*/ 178519 w 775289"/>
                <a:gd name="connsiteY4" fmla="*/ 1306825 h 1309071"/>
                <a:gd name="connsiteX5" fmla="*/ 142815 w 775289"/>
                <a:gd name="connsiteY5" fmla="*/ 1292785 h 1309071"/>
                <a:gd name="connsiteX6" fmla="*/ 153018 w 775289"/>
                <a:gd name="connsiteY6" fmla="*/ 1255778 h 1309071"/>
                <a:gd name="connsiteX7" fmla="*/ 343650 w 775289"/>
                <a:gd name="connsiteY7" fmla="*/ 1057965 h 1309071"/>
                <a:gd name="connsiteX8" fmla="*/ 453951 w 775289"/>
                <a:gd name="connsiteY8" fmla="*/ 775926 h 1309071"/>
                <a:gd name="connsiteX9" fmla="*/ 423347 w 775289"/>
                <a:gd name="connsiteY9" fmla="*/ 740194 h 1309071"/>
                <a:gd name="connsiteX10" fmla="*/ 129427 w 775289"/>
                <a:gd name="connsiteY10" fmla="*/ 661709 h 1309071"/>
                <a:gd name="connsiteX11" fmla="*/ 0 w 775289"/>
                <a:gd name="connsiteY11" fmla="*/ 372647 h 1309071"/>
                <a:gd name="connsiteX12" fmla="*/ 109023 w 775289"/>
                <a:gd name="connsiteY12" fmla="*/ 109751 h 1309071"/>
                <a:gd name="connsiteX13" fmla="*/ 367242 w 775289"/>
                <a:gd name="connsiteY13" fmla="*/ 0 h 130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5289" h="1309071">
                  <a:moveTo>
                    <a:pt x="367242" y="0"/>
                  </a:moveTo>
                  <a:cubicBezTo>
                    <a:pt x="480198" y="638"/>
                    <a:pt x="575623" y="38924"/>
                    <a:pt x="653512" y="114859"/>
                  </a:cubicBezTo>
                  <a:cubicBezTo>
                    <a:pt x="731401" y="190790"/>
                    <a:pt x="771996" y="300545"/>
                    <a:pt x="775289" y="444116"/>
                  </a:cubicBezTo>
                  <a:cubicBezTo>
                    <a:pt x="774014" y="612466"/>
                    <a:pt x="721734" y="779860"/>
                    <a:pt x="618445" y="946298"/>
                  </a:cubicBezTo>
                  <a:cubicBezTo>
                    <a:pt x="515157" y="1112736"/>
                    <a:pt x="368517" y="1232911"/>
                    <a:pt x="178519" y="1306825"/>
                  </a:cubicBezTo>
                  <a:cubicBezTo>
                    <a:pt x="160241" y="1312356"/>
                    <a:pt x="148342" y="1307676"/>
                    <a:pt x="142815" y="1292785"/>
                  </a:cubicBezTo>
                  <a:cubicBezTo>
                    <a:pt x="137291" y="1277898"/>
                    <a:pt x="140692" y="1265561"/>
                    <a:pt x="153018" y="1255778"/>
                  </a:cubicBezTo>
                  <a:cubicBezTo>
                    <a:pt x="233458" y="1210258"/>
                    <a:pt x="297003" y="1144321"/>
                    <a:pt x="343650" y="1057965"/>
                  </a:cubicBezTo>
                  <a:cubicBezTo>
                    <a:pt x="390301" y="971609"/>
                    <a:pt x="427067" y="877597"/>
                    <a:pt x="453951" y="775926"/>
                  </a:cubicBezTo>
                  <a:cubicBezTo>
                    <a:pt x="459052" y="751252"/>
                    <a:pt x="448851" y="739343"/>
                    <a:pt x="423347" y="740194"/>
                  </a:cubicBezTo>
                  <a:cubicBezTo>
                    <a:pt x="309753" y="757740"/>
                    <a:pt x="211779" y="731580"/>
                    <a:pt x="129427" y="661709"/>
                  </a:cubicBezTo>
                  <a:cubicBezTo>
                    <a:pt x="47075" y="591834"/>
                    <a:pt x="3930" y="495481"/>
                    <a:pt x="0" y="372647"/>
                  </a:cubicBezTo>
                  <a:cubicBezTo>
                    <a:pt x="2869" y="267789"/>
                    <a:pt x="39211" y="180155"/>
                    <a:pt x="109023" y="109751"/>
                  </a:cubicBezTo>
                  <a:cubicBezTo>
                    <a:pt x="178838" y="39348"/>
                    <a:pt x="264910" y="2764"/>
                    <a:pt x="367242" y="0"/>
                  </a:cubicBez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 name="任意多边形: 形状 15">
              <a:extLst>
                <a:ext uri="{FF2B5EF4-FFF2-40B4-BE49-F238E27FC236}">
                  <a16:creationId xmlns:a16="http://schemas.microsoft.com/office/drawing/2014/main" id="{01D2A503-DAEE-493F-BA4C-4D329B3902E9}"/>
                </a:ext>
              </a:extLst>
            </p:cNvPr>
            <p:cNvSpPr/>
            <p:nvPr/>
          </p:nvSpPr>
          <p:spPr>
            <a:xfrm>
              <a:off x="8699205" y="4880104"/>
              <a:ext cx="775289" cy="1309071"/>
            </a:xfrm>
            <a:custGeom>
              <a:avLst/>
              <a:gdLst>
                <a:gd name="connsiteX0" fmla="*/ 367242 w 775289"/>
                <a:gd name="connsiteY0" fmla="*/ 0 h 1309071"/>
                <a:gd name="connsiteX1" fmla="*/ 653512 w 775289"/>
                <a:gd name="connsiteY1" fmla="*/ 114859 h 1309071"/>
                <a:gd name="connsiteX2" fmla="*/ 775289 w 775289"/>
                <a:gd name="connsiteY2" fmla="*/ 444116 h 1309071"/>
                <a:gd name="connsiteX3" fmla="*/ 618445 w 775289"/>
                <a:gd name="connsiteY3" fmla="*/ 946298 h 1309071"/>
                <a:gd name="connsiteX4" fmla="*/ 178519 w 775289"/>
                <a:gd name="connsiteY4" fmla="*/ 1306825 h 1309071"/>
                <a:gd name="connsiteX5" fmla="*/ 142815 w 775289"/>
                <a:gd name="connsiteY5" fmla="*/ 1292785 h 1309071"/>
                <a:gd name="connsiteX6" fmla="*/ 153018 w 775289"/>
                <a:gd name="connsiteY6" fmla="*/ 1255778 h 1309071"/>
                <a:gd name="connsiteX7" fmla="*/ 343650 w 775289"/>
                <a:gd name="connsiteY7" fmla="*/ 1057965 h 1309071"/>
                <a:gd name="connsiteX8" fmla="*/ 453951 w 775289"/>
                <a:gd name="connsiteY8" fmla="*/ 775926 h 1309071"/>
                <a:gd name="connsiteX9" fmla="*/ 423347 w 775289"/>
                <a:gd name="connsiteY9" fmla="*/ 740194 h 1309071"/>
                <a:gd name="connsiteX10" fmla="*/ 129427 w 775289"/>
                <a:gd name="connsiteY10" fmla="*/ 661709 h 1309071"/>
                <a:gd name="connsiteX11" fmla="*/ 0 w 775289"/>
                <a:gd name="connsiteY11" fmla="*/ 372647 h 1309071"/>
                <a:gd name="connsiteX12" fmla="*/ 109023 w 775289"/>
                <a:gd name="connsiteY12" fmla="*/ 109751 h 1309071"/>
                <a:gd name="connsiteX13" fmla="*/ 367242 w 775289"/>
                <a:gd name="connsiteY13" fmla="*/ 0 h 130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5289" h="1309071">
                  <a:moveTo>
                    <a:pt x="367242" y="0"/>
                  </a:moveTo>
                  <a:cubicBezTo>
                    <a:pt x="480198" y="638"/>
                    <a:pt x="575623" y="38924"/>
                    <a:pt x="653512" y="114859"/>
                  </a:cubicBezTo>
                  <a:cubicBezTo>
                    <a:pt x="731401" y="190790"/>
                    <a:pt x="771996" y="300545"/>
                    <a:pt x="775289" y="444116"/>
                  </a:cubicBezTo>
                  <a:cubicBezTo>
                    <a:pt x="774014" y="612466"/>
                    <a:pt x="721734" y="779860"/>
                    <a:pt x="618445" y="946298"/>
                  </a:cubicBezTo>
                  <a:cubicBezTo>
                    <a:pt x="515157" y="1112736"/>
                    <a:pt x="368517" y="1232911"/>
                    <a:pt x="178519" y="1306825"/>
                  </a:cubicBezTo>
                  <a:cubicBezTo>
                    <a:pt x="160241" y="1312356"/>
                    <a:pt x="148342" y="1307676"/>
                    <a:pt x="142815" y="1292785"/>
                  </a:cubicBezTo>
                  <a:cubicBezTo>
                    <a:pt x="137291" y="1277898"/>
                    <a:pt x="140692" y="1265561"/>
                    <a:pt x="153018" y="1255778"/>
                  </a:cubicBezTo>
                  <a:cubicBezTo>
                    <a:pt x="233458" y="1210258"/>
                    <a:pt x="297003" y="1144321"/>
                    <a:pt x="343650" y="1057965"/>
                  </a:cubicBezTo>
                  <a:cubicBezTo>
                    <a:pt x="390301" y="971609"/>
                    <a:pt x="427067" y="877597"/>
                    <a:pt x="453951" y="775926"/>
                  </a:cubicBezTo>
                  <a:cubicBezTo>
                    <a:pt x="459052" y="751252"/>
                    <a:pt x="448851" y="739343"/>
                    <a:pt x="423347" y="740194"/>
                  </a:cubicBezTo>
                  <a:cubicBezTo>
                    <a:pt x="309753" y="757740"/>
                    <a:pt x="211779" y="731580"/>
                    <a:pt x="129427" y="661709"/>
                  </a:cubicBezTo>
                  <a:cubicBezTo>
                    <a:pt x="47075" y="591834"/>
                    <a:pt x="3930" y="495481"/>
                    <a:pt x="0" y="372647"/>
                  </a:cubicBezTo>
                  <a:cubicBezTo>
                    <a:pt x="2869" y="267789"/>
                    <a:pt x="39211" y="180155"/>
                    <a:pt x="109023" y="109751"/>
                  </a:cubicBezTo>
                  <a:cubicBezTo>
                    <a:pt x="178838" y="39348"/>
                    <a:pt x="264910" y="2764"/>
                    <a:pt x="367242" y="0"/>
                  </a:cubicBez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24" name="组合 23">
            <a:extLst>
              <a:ext uri="{FF2B5EF4-FFF2-40B4-BE49-F238E27FC236}">
                <a16:creationId xmlns:a16="http://schemas.microsoft.com/office/drawing/2014/main" id="{445A6DEC-63E2-461F-AF5A-0F385DA82846}"/>
              </a:ext>
            </a:extLst>
          </p:cNvPr>
          <p:cNvGrpSpPr/>
          <p:nvPr/>
        </p:nvGrpSpPr>
        <p:grpSpPr>
          <a:xfrm>
            <a:off x="890581" y="1355594"/>
            <a:ext cx="943589" cy="715109"/>
            <a:chOff x="890581" y="1355594"/>
            <a:chExt cx="943589" cy="715109"/>
          </a:xfrm>
        </p:grpSpPr>
        <p:sp>
          <p:nvSpPr>
            <p:cNvPr id="21" name="任意多边形: 形状 20">
              <a:extLst>
                <a:ext uri="{FF2B5EF4-FFF2-40B4-BE49-F238E27FC236}">
                  <a16:creationId xmlns:a16="http://schemas.microsoft.com/office/drawing/2014/main" id="{0A98E703-61C9-47E3-9DBE-874787BE3A04}"/>
                </a:ext>
              </a:extLst>
            </p:cNvPr>
            <p:cNvSpPr/>
            <p:nvPr/>
          </p:nvSpPr>
          <p:spPr>
            <a:xfrm>
              <a:off x="890581" y="1355594"/>
              <a:ext cx="436188" cy="715109"/>
            </a:xfrm>
            <a:custGeom>
              <a:avLst/>
              <a:gdLst/>
              <a:ahLst/>
              <a:cxnLst/>
              <a:rect l="l" t="t" r="r" b="b"/>
              <a:pathLst>
                <a:path w="436188" h="715109">
                  <a:moveTo>
                    <a:pt x="234414" y="0"/>
                  </a:moveTo>
                  <a:lnTo>
                    <a:pt x="436188" y="0"/>
                  </a:lnTo>
                  <a:lnTo>
                    <a:pt x="262603" y="715109"/>
                  </a:lnTo>
                  <a:lnTo>
                    <a:pt x="0" y="715109"/>
                  </a:lnTo>
                  <a:lnTo>
                    <a:pt x="23441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形状 19">
              <a:extLst>
                <a:ext uri="{FF2B5EF4-FFF2-40B4-BE49-F238E27FC236}">
                  <a16:creationId xmlns:a16="http://schemas.microsoft.com/office/drawing/2014/main" id="{AC025170-AEA2-4426-A422-C6375EB9F5AB}"/>
                </a:ext>
              </a:extLst>
            </p:cNvPr>
            <p:cNvSpPr/>
            <p:nvPr/>
          </p:nvSpPr>
          <p:spPr>
            <a:xfrm>
              <a:off x="1397983" y="1355594"/>
              <a:ext cx="436187" cy="715109"/>
            </a:xfrm>
            <a:custGeom>
              <a:avLst/>
              <a:gdLst/>
              <a:ahLst/>
              <a:cxnLst/>
              <a:rect l="l" t="t" r="r" b="b"/>
              <a:pathLst>
                <a:path w="436187" h="715109">
                  <a:moveTo>
                    <a:pt x="234413" y="0"/>
                  </a:moveTo>
                  <a:lnTo>
                    <a:pt x="436187" y="0"/>
                  </a:lnTo>
                  <a:lnTo>
                    <a:pt x="262602" y="715109"/>
                  </a:lnTo>
                  <a:lnTo>
                    <a:pt x="0" y="715109"/>
                  </a:lnTo>
                  <a:lnTo>
                    <a:pt x="23441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矩形 21">
            <a:extLst>
              <a:ext uri="{FF2B5EF4-FFF2-40B4-BE49-F238E27FC236}">
                <a16:creationId xmlns:a16="http://schemas.microsoft.com/office/drawing/2014/main" id="{9D761D25-ABC7-44C4-9093-453CE5564707}"/>
              </a:ext>
            </a:extLst>
          </p:cNvPr>
          <p:cNvSpPr/>
          <p:nvPr/>
        </p:nvSpPr>
        <p:spPr>
          <a:xfrm>
            <a:off x="1905384" y="1971675"/>
            <a:ext cx="9411904" cy="990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a:extLst>
              <a:ext uri="{FF2B5EF4-FFF2-40B4-BE49-F238E27FC236}">
                <a16:creationId xmlns:a16="http://schemas.microsoft.com/office/drawing/2014/main" id="{C8622953-6E52-42E8-A9F0-56AAE8944BE1}"/>
              </a:ext>
            </a:extLst>
          </p:cNvPr>
          <p:cNvSpPr/>
          <p:nvPr/>
        </p:nvSpPr>
        <p:spPr>
          <a:xfrm>
            <a:off x="890581" y="4780728"/>
            <a:ext cx="9411904" cy="990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a:extLst>
              <a:ext uri="{FF2B5EF4-FFF2-40B4-BE49-F238E27FC236}">
                <a16:creationId xmlns:a16="http://schemas.microsoft.com/office/drawing/2014/main" id="{655ED392-CE08-43E8-8D8A-865BEA6860C4}"/>
              </a:ext>
            </a:extLst>
          </p:cNvPr>
          <p:cNvGrpSpPr/>
          <p:nvPr/>
        </p:nvGrpSpPr>
        <p:grpSpPr>
          <a:xfrm rot="10800000">
            <a:off x="10373699" y="4780728"/>
            <a:ext cx="943589" cy="715109"/>
            <a:chOff x="890581" y="1355594"/>
            <a:chExt cx="943589" cy="715109"/>
          </a:xfrm>
        </p:grpSpPr>
        <p:sp>
          <p:nvSpPr>
            <p:cNvPr id="26" name="任意多边形: 形状 25">
              <a:extLst>
                <a:ext uri="{FF2B5EF4-FFF2-40B4-BE49-F238E27FC236}">
                  <a16:creationId xmlns:a16="http://schemas.microsoft.com/office/drawing/2014/main" id="{EEE94486-C286-4ACE-9C29-A7685F5573FE}"/>
                </a:ext>
              </a:extLst>
            </p:cNvPr>
            <p:cNvSpPr/>
            <p:nvPr/>
          </p:nvSpPr>
          <p:spPr>
            <a:xfrm>
              <a:off x="890581" y="1355594"/>
              <a:ext cx="436188" cy="715109"/>
            </a:xfrm>
            <a:custGeom>
              <a:avLst/>
              <a:gdLst/>
              <a:ahLst/>
              <a:cxnLst/>
              <a:rect l="l" t="t" r="r" b="b"/>
              <a:pathLst>
                <a:path w="436188" h="715109">
                  <a:moveTo>
                    <a:pt x="234414" y="0"/>
                  </a:moveTo>
                  <a:lnTo>
                    <a:pt x="436188" y="0"/>
                  </a:lnTo>
                  <a:lnTo>
                    <a:pt x="262603" y="715109"/>
                  </a:lnTo>
                  <a:lnTo>
                    <a:pt x="0" y="715109"/>
                  </a:lnTo>
                  <a:lnTo>
                    <a:pt x="23441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形状 26">
              <a:extLst>
                <a:ext uri="{FF2B5EF4-FFF2-40B4-BE49-F238E27FC236}">
                  <a16:creationId xmlns:a16="http://schemas.microsoft.com/office/drawing/2014/main" id="{B342774C-8B13-434E-982C-69DBF08C875A}"/>
                </a:ext>
              </a:extLst>
            </p:cNvPr>
            <p:cNvSpPr/>
            <p:nvPr/>
          </p:nvSpPr>
          <p:spPr>
            <a:xfrm>
              <a:off x="1397983" y="1355594"/>
              <a:ext cx="436187" cy="715109"/>
            </a:xfrm>
            <a:custGeom>
              <a:avLst/>
              <a:gdLst/>
              <a:ahLst/>
              <a:cxnLst/>
              <a:rect l="l" t="t" r="r" b="b"/>
              <a:pathLst>
                <a:path w="436187" h="715109">
                  <a:moveTo>
                    <a:pt x="234413" y="0"/>
                  </a:moveTo>
                  <a:lnTo>
                    <a:pt x="436187" y="0"/>
                  </a:lnTo>
                  <a:lnTo>
                    <a:pt x="262602" y="715109"/>
                  </a:lnTo>
                  <a:lnTo>
                    <a:pt x="0" y="715109"/>
                  </a:lnTo>
                  <a:lnTo>
                    <a:pt x="23441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58519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DAE5A285-2817-4B65-8D0B-51A55039FE20}"/>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6" name="灯片编号占位符 5">
            <a:extLst>
              <a:ext uri="{FF2B5EF4-FFF2-40B4-BE49-F238E27FC236}">
                <a16:creationId xmlns:a16="http://schemas.microsoft.com/office/drawing/2014/main" id="{D851681E-FFA5-47A4-85BB-1E20EAD3B66B}"/>
              </a:ext>
            </a:extLst>
          </p:cNvPr>
          <p:cNvSpPr>
            <a:spLocks noGrp="1"/>
          </p:cNvSpPr>
          <p:nvPr>
            <p:ph type="sldNum" sz="quarter" idx="4"/>
          </p:nvPr>
        </p:nvSpPr>
        <p:spPr/>
        <p:txBody>
          <a:bodyPr/>
          <a:lstStyle/>
          <a:p>
            <a:r>
              <a:rPr lang="en-US" altLang="zh-CN"/>
              <a:t>- </a:t>
            </a:r>
            <a:fld id="{A548B57D-AE10-4CF7-A9DF-59FEFA91B28E}" type="slidenum">
              <a:rPr lang="zh-CN" altLang="en-US" smtClean="0"/>
              <a:pPr/>
              <a:t>6</a:t>
            </a:fld>
            <a:r>
              <a:rPr lang="zh-CN" altLang="en-US"/>
              <a:t> </a:t>
            </a:r>
            <a:r>
              <a:rPr lang="en-US" altLang="zh-CN"/>
              <a:t>-</a:t>
            </a:r>
            <a:endParaRPr lang="zh-CN" altLang="en-US" dirty="0"/>
          </a:p>
        </p:txBody>
      </p:sp>
      <p:sp>
        <p:nvSpPr>
          <p:cNvPr id="4" name="文本占位符 3">
            <a:extLst>
              <a:ext uri="{FF2B5EF4-FFF2-40B4-BE49-F238E27FC236}">
                <a16:creationId xmlns:a16="http://schemas.microsoft.com/office/drawing/2014/main" id="{27582E01-E236-413A-9065-B3FF38FD94B7}"/>
              </a:ext>
            </a:extLst>
          </p:cNvPr>
          <p:cNvSpPr>
            <a:spLocks noGrp="1"/>
          </p:cNvSpPr>
          <p:nvPr>
            <p:ph type="body" sz="quarter" idx="10"/>
          </p:nvPr>
        </p:nvSpPr>
        <p:spPr/>
        <p:txBody>
          <a:bodyPr/>
          <a:lstStyle/>
          <a:p>
            <a:r>
              <a:rPr lang="zh-CN" altLang="en-US" dirty="0">
                <a:sym typeface="+mn-lt"/>
              </a:rPr>
              <a:t>文本举例</a:t>
            </a:r>
          </a:p>
        </p:txBody>
      </p:sp>
      <p:grpSp>
        <p:nvGrpSpPr>
          <p:cNvPr id="28" name="组合 27">
            <a:extLst>
              <a:ext uri="{FF2B5EF4-FFF2-40B4-BE49-F238E27FC236}">
                <a16:creationId xmlns:a16="http://schemas.microsoft.com/office/drawing/2014/main" id="{C1A99F4D-7289-4CD5-953B-1E4F1DF74188}"/>
              </a:ext>
            </a:extLst>
          </p:cNvPr>
          <p:cNvGrpSpPr/>
          <p:nvPr/>
        </p:nvGrpSpPr>
        <p:grpSpPr>
          <a:xfrm>
            <a:off x="874712" y="1673175"/>
            <a:ext cx="4973640" cy="3511649"/>
            <a:chOff x="874712" y="1355594"/>
            <a:chExt cx="4973640" cy="3511649"/>
          </a:xfrm>
        </p:grpSpPr>
        <p:sp>
          <p:nvSpPr>
            <p:cNvPr id="5" name="文本框 4">
              <a:extLst>
                <a:ext uri="{FF2B5EF4-FFF2-40B4-BE49-F238E27FC236}">
                  <a16:creationId xmlns:a16="http://schemas.microsoft.com/office/drawing/2014/main" id="{22D498C0-BFCC-4635-93CE-00DADD8F997F}"/>
                </a:ext>
              </a:extLst>
            </p:cNvPr>
            <p:cNvSpPr txBox="1"/>
            <p:nvPr/>
          </p:nvSpPr>
          <p:spPr>
            <a:xfrm>
              <a:off x="1120009" y="2664567"/>
              <a:ext cx="4555578" cy="1612621"/>
            </a:xfrm>
            <a:prstGeom prst="rect">
              <a:avLst/>
            </a:prstGeom>
            <a:noFill/>
          </p:spPr>
          <p:txBody>
            <a:bodyPr wrap="square" lIns="0" tIns="0" rIns="0" bIns="0" rtlCol="0">
              <a:spAutoFit/>
            </a:bodyPr>
            <a:lstStyle/>
            <a:p>
              <a:pPr algn="just">
                <a:lnSpc>
                  <a:spcPct val="150000"/>
                </a:lnSpc>
              </a:pPr>
              <a:r>
                <a:rPr lang="zh-CN" altLang="en-US" dirty="0">
                  <a:solidFill>
                    <a:schemeClr val="tx1">
                      <a:lumMod val="50000"/>
                      <a:lumOff val="50000"/>
                    </a:schemeClr>
                  </a:solidFill>
                  <a:cs typeface="+mn-ea"/>
                  <a:sym typeface="+mn-lt"/>
                </a:rPr>
                <a:t>用户可以在投影仪或者计算机上进行演示文稿打印出来文稿制作也可以将用户可以在投影仪或者计算机上进行演示文稿打印出来文稿制作也可以将用户可以在投影仪或者计算</a:t>
              </a:r>
              <a:endParaRPr lang="en-US" altLang="zh-CN" dirty="0">
                <a:solidFill>
                  <a:schemeClr val="tx1">
                    <a:lumMod val="50000"/>
                    <a:lumOff val="50000"/>
                  </a:schemeClr>
                </a:solidFill>
                <a:cs typeface="+mn-ea"/>
                <a:sym typeface="+mn-lt"/>
              </a:endParaRPr>
            </a:p>
          </p:txBody>
        </p:sp>
        <p:grpSp>
          <p:nvGrpSpPr>
            <p:cNvPr id="9" name="组合 8">
              <a:extLst>
                <a:ext uri="{FF2B5EF4-FFF2-40B4-BE49-F238E27FC236}">
                  <a16:creationId xmlns:a16="http://schemas.microsoft.com/office/drawing/2014/main" id="{7CC59A13-E0D7-4294-90F2-373FF4659FA7}"/>
                </a:ext>
              </a:extLst>
            </p:cNvPr>
            <p:cNvGrpSpPr/>
            <p:nvPr/>
          </p:nvGrpSpPr>
          <p:grpSpPr>
            <a:xfrm>
              <a:off x="890581" y="1355594"/>
              <a:ext cx="943589" cy="715109"/>
              <a:chOff x="890581" y="1355594"/>
              <a:chExt cx="943589" cy="715109"/>
            </a:xfrm>
          </p:grpSpPr>
          <p:sp>
            <p:nvSpPr>
              <p:cNvPr id="10" name="任意多边形: 形状 9">
                <a:extLst>
                  <a:ext uri="{FF2B5EF4-FFF2-40B4-BE49-F238E27FC236}">
                    <a16:creationId xmlns:a16="http://schemas.microsoft.com/office/drawing/2014/main" id="{EFF7C4B3-44CF-4F02-B2AA-E754D3C3CF1C}"/>
                  </a:ext>
                </a:extLst>
              </p:cNvPr>
              <p:cNvSpPr/>
              <p:nvPr/>
            </p:nvSpPr>
            <p:spPr>
              <a:xfrm>
                <a:off x="890581" y="1355594"/>
                <a:ext cx="436188" cy="715109"/>
              </a:xfrm>
              <a:custGeom>
                <a:avLst/>
                <a:gdLst/>
                <a:ahLst/>
                <a:cxnLst/>
                <a:rect l="l" t="t" r="r" b="b"/>
                <a:pathLst>
                  <a:path w="436188" h="715109">
                    <a:moveTo>
                      <a:pt x="234414" y="0"/>
                    </a:moveTo>
                    <a:lnTo>
                      <a:pt x="436188" y="0"/>
                    </a:lnTo>
                    <a:lnTo>
                      <a:pt x="262603" y="715109"/>
                    </a:lnTo>
                    <a:lnTo>
                      <a:pt x="0" y="715109"/>
                    </a:lnTo>
                    <a:lnTo>
                      <a:pt x="23441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形状 10">
                <a:extLst>
                  <a:ext uri="{FF2B5EF4-FFF2-40B4-BE49-F238E27FC236}">
                    <a16:creationId xmlns:a16="http://schemas.microsoft.com/office/drawing/2014/main" id="{EB95E596-A6B7-4E20-985A-EE361652B0DA}"/>
                  </a:ext>
                </a:extLst>
              </p:cNvPr>
              <p:cNvSpPr/>
              <p:nvPr/>
            </p:nvSpPr>
            <p:spPr>
              <a:xfrm>
                <a:off x="1397983" y="1355594"/>
                <a:ext cx="436187" cy="715109"/>
              </a:xfrm>
              <a:custGeom>
                <a:avLst/>
                <a:gdLst/>
                <a:ahLst/>
                <a:cxnLst/>
                <a:rect l="l" t="t" r="r" b="b"/>
                <a:pathLst>
                  <a:path w="436187" h="715109">
                    <a:moveTo>
                      <a:pt x="234413" y="0"/>
                    </a:moveTo>
                    <a:lnTo>
                      <a:pt x="436187" y="0"/>
                    </a:lnTo>
                    <a:lnTo>
                      <a:pt x="262602" y="715109"/>
                    </a:lnTo>
                    <a:lnTo>
                      <a:pt x="0" y="715109"/>
                    </a:lnTo>
                    <a:lnTo>
                      <a:pt x="23441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7" name="组合 26">
              <a:extLst>
                <a:ext uri="{FF2B5EF4-FFF2-40B4-BE49-F238E27FC236}">
                  <a16:creationId xmlns:a16="http://schemas.microsoft.com/office/drawing/2014/main" id="{C6481F12-AD5C-4104-BFC2-784DD94EB9FE}"/>
                </a:ext>
              </a:extLst>
            </p:cNvPr>
            <p:cNvGrpSpPr/>
            <p:nvPr/>
          </p:nvGrpSpPr>
          <p:grpSpPr>
            <a:xfrm>
              <a:off x="874712" y="1971675"/>
              <a:ext cx="4973640" cy="2895568"/>
              <a:chOff x="874712" y="1971675"/>
              <a:chExt cx="5221288" cy="2895568"/>
            </a:xfrm>
          </p:grpSpPr>
          <p:sp>
            <p:nvSpPr>
              <p:cNvPr id="12" name="矩形 11">
                <a:extLst>
                  <a:ext uri="{FF2B5EF4-FFF2-40B4-BE49-F238E27FC236}">
                    <a16:creationId xmlns:a16="http://schemas.microsoft.com/office/drawing/2014/main" id="{F4794286-B855-49BA-9204-7BDC093D1039}"/>
                  </a:ext>
                </a:extLst>
              </p:cNvPr>
              <p:cNvSpPr/>
              <p:nvPr/>
            </p:nvSpPr>
            <p:spPr>
              <a:xfrm>
                <a:off x="1905384" y="1971675"/>
                <a:ext cx="4190616" cy="990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a:extLst>
                  <a:ext uri="{FF2B5EF4-FFF2-40B4-BE49-F238E27FC236}">
                    <a16:creationId xmlns:a16="http://schemas.microsoft.com/office/drawing/2014/main" id="{E4F8BB53-E104-4057-AA14-12AB9C6E5D4E}"/>
                  </a:ext>
                </a:extLst>
              </p:cNvPr>
              <p:cNvSpPr/>
              <p:nvPr/>
            </p:nvSpPr>
            <p:spPr>
              <a:xfrm>
                <a:off x="874712" y="4768215"/>
                <a:ext cx="5221287" cy="990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9" name="组合 28">
            <a:extLst>
              <a:ext uri="{FF2B5EF4-FFF2-40B4-BE49-F238E27FC236}">
                <a16:creationId xmlns:a16="http://schemas.microsoft.com/office/drawing/2014/main" id="{02C2ACA3-12CF-42FE-A7B0-4D3F1E5AE929}"/>
              </a:ext>
            </a:extLst>
          </p:cNvPr>
          <p:cNvGrpSpPr/>
          <p:nvPr/>
        </p:nvGrpSpPr>
        <p:grpSpPr>
          <a:xfrm>
            <a:off x="6343648" y="1673175"/>
            <a:ext cx="4973640" cy="3511649"/>
            <a:chOff x="874712" y="1355594"/>
            <a:chExt cx="4973640" cy="3511649"/>
          </a:xfrm>
        </p:grpSpPr>
        <p:sp>
          <p:nvSpPr>
            <p:cNvPr id="30" name="文本框 29">
              <a:extLst>
                <a:ext uri="{FF2B5EF4-FFF2-40B4-BE49-F238E27FC236}">
                  <a16:creationId xmlns:a16="http://schemas.microsoft.com/office/drawing/2014/main" id="{578C2D42-6E06-4337-844F-948EE6E14446}"/>
                </a:ext>
              </a:extLst>
            </p:cNvPr>
            <p:cNvSpPr txBox="1"/>
            <p:nvPr/>
          </p:nvSpPr>
          <p:spPr>
            <a:xfrm>
              <a:off x="1120009" y="2664567"/>
              <a:ext cx="4555578" cy="1612621"/>
            </a:xfrm>
            <a:prstGeom prst="rect">
              <a:avLst/>
            </a:prstGeom>
            <a:noFill/>
          </p:spPr>
          <p:txBody>
            <a:bodyPr wrap="square" lIns="0" tIns="0" rIns="0" bIns="0" rtlCol="0">
              <a:spAutoFit/>
            </a:bodyPr>
            <a:lstStyle/>
            <a:p>
              <a:pPr algn="just">
                <a:lnSpc>
                  <a:spcPct val="150000"/>
                </a:lnSpc>
              </a:pPr>
              <a:r>
                <a:rPr lang="zh-CN" altLang="en-US" dirty="0">
                  <a:solidFill>
                    <a:schemeClr val="tx1">
                      <a:lumMod val="50000"/>
                      <a:lumOff val="50000"/>
                    </a:schemeClr>
                  </a:solidFill>
                  <a:cs typeface="+mn-ea"/>
                  <a:sym typeface="+mn-lt"/>
                </a:rPr>
                <a:t>用户可以在投影仪或者计算机上进行演示文稿打印出来文稿制作也可以将用户可以在投影仪或者计算机上进行演示文稿打印出来文稿制作也可以将用户可以在投影仪或者计算</a:t>
              </a:r>
              <a:endParaRPr lang="en-US" altLang="zh-CN" dirty="0">
                <a:solidFill>
                  <a:schemeClr val="tx1">
                    <a:lumMod val="50000"/>
                    <a:lumOff val="50000"/>
                  </a:schemeClr>
                </a:solidFill>
                <a:cs typeface="+mn-ea"/>
                <a:sym typeface="+mn-lt"/>
              </a:endParaRPr>
            </a:p>
          </p:txBody>
        </p:sp>
        <p:grpSp>
          <p:nvGrpSpPr>
            <p:cNvPr id="31" name="组合 30">
              <a:extLst>
                <a:ext uri="{FF2B5EF4-FFF2-40B4-BE49-F238E27FC236}">
                  <a16:creationId xmlns:a16="http://schemas.microsoft.com/office/drawing/2014/main" id="{2BEAB24E-4AF2-4CBB-8D5D-AD9A0285B4FA}"/>
                </a:ext>
              </a:extLst>
            </p:cNvPr>
            <p:cNvGrpSpPr/>
            <p:nvPr/>
          </p:nvGrpSpPr>
          <p:grpSpPr>
            <a:xfrm>
              <a:off x="890581" y="1355594"/>
              <a:ext cx="943589" cy="715109"/>
              <a:chOff x="890581" y="1355594"/>
              <a:chExt cx="943589" cy="715109"/>
            </a:xfrm>
          </p:grpSpPr>
          <p:sp>
            <p:nvSpPr>
              <p:cNvPr id="35" name="任意多边形: 形状 34">
                <a:extLst>
                  <a:ext uri="{FF2B5EF4-FFF2-40B4-BE49-F238E27FC236}">
                    <a16:creationId xmlns:a16="http://schemas.microsoft.com/office/drawing/2014/main" id="{8A373B97-92AB-4AD6-97D2-B5EF231B3F1A}"/>
                  </a:ext>
                </a:extLst>
              </p:cNvPr>
              <p:cNvSpPr/>
              <p:nvPr/>
            </p:nvSpPr>
            <p:spPr>
              <a:xfrm>
                <a:off x="890581" y="1355594"/>
                <a:ext cx="436188" cy="715109"/>
              </a:xfrm>
              <a:custGeom>
                <a:avLst/>
                <a:gdLst/>
                <a:ahLst/>
                <a:cxnLst/>
                <a:rect l="l" t="t" r="r" b="b"/>
                <a:pathLst>
                  <a:path w="436188" h="715109">
                    <a:moveTo>
                      <a:pt x="234414" y="0"/>
                    </a:moveTo>
                    <a:lnTo>
                      <a:pt x="436188" y="0"/>
                    </a:lnTo>
                    <a:lnTo>
                      <a:pt x="262603" y="715109"/>
                    </a:lnTo>
                    <a:lnTo>
                      <a:pt x="0" y="715109"/>
                    </a:lnTo>
                    <a:lnTo>
                      <a:pt x="234414"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65703882-3E2C-4961-91BC-5612FACE9310}"/>
                  </a:ext>
                </a:extLst>
              </p:cNvPr>
              <p:cNvSpPr/>
              <p:nvPr/>
            </p:nvSpPr>
            <p:spPr>
              <a:xfrm>
                <a:off x="1397983" y="1355594"/>
                <a:ext cx="436187" cy="715109"/>
              </a:xfrm>
              <a:custGeom>
                <a:avLst/>
                <a:gdLst/>
                <a:ahLst/>
                <a:cxnLst/>
                <a:rect l="l" t="t" r="r" b="b"/>
                <a:pathLst>
                  <a:path w="436187" h="715109">
                    <a:moveTo>
                      <a:pt x="234413" y="0"/>
                    </a:moveTo>
                    <a:lnTo>
                      <a:pt x="436187" y="0"/>
                    </a:lnTo>
                    <a:lnTo>
                      <a:pt x="262602" y="715109"/>
                    </a:lnTo>
                    <a:lnTo>
                      <a:pt x="0" y="715109"/>
                    </a:lnTo>
                    <a:lnTo>
                      <a:pt x="23441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2" name="组合 31">
              <a:extLst>
                <a:ext uri="{FF2B5EF4-FFF2-40B4-BE49-F238E27FC236}">
                  <a16:creationId xmlns:a16="http://schemas.microsoft.com/office/drawing/2014/main" id="{AB19F3E0-175B-4184-97D3-B867D87E1517}"/>
                </a:ext>
              </a:extLst>
            </p:cNvPr>
            <p:cNvGrpSpPr/>
            <p:nvPr/>
          </p:nvGrpSpPr>
          <p:grpSpPr>
            <a:xfrm>
              <a:off x="874712" y="1971675"/>
              <a:ext cx="4973640" cy="2895568"/>
              <a:chOff x="874712" y="1971675"/>
              <a:chExt cx="5221288" cy="2895568"/>
            </a:xfrm>
          </p:grpSpPr>
          <p:sp>
            <p:nvSpPr>
              <p:cNvPr id="33" name="矩形 32">
                <a:extLst>
                  <a:ext uri="{FF2B5EF4-FFF2-40B4-BE49-F238E27FC236}">
                    <a16:creationId xmlns:a16="http://schemas.microsoft.com/office/drawing/2014/main" id="{D490D2F6-4F75-4196-9380-2C00153D4833}"/>
                  </a:ext>
                </a:extLst>
              </p:cNvPr>
              <p:cNvSpPr/>
              <p:nvPr/>
            </p:nvSpPr>
            <p:spPr>
              <a:xfrm>
                <a:off x="1905384" y="1971675"/>
                <a:ext cx="4190616" cy="990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a:extLst>
                  <a:ext uri="{FF2B5EF4-FFF2-40B4-BE49-F238E27FC236}">
                    <a16:creationId xmlns:a16="http://schemas.microsoft.com/office/drawing/2014/main" id="{ADAEF792-9719-4D5B-AF6A-4DA6D646950F}"/>
                  </a:ext>
                </a:extLst>
              </p:cNvPr>
              <p:cNvSpPr/>
              <p:nvPr/>
            </p:nvSpPr>
            <p:spPr>
              <a:xfrm>
                <a:off x="874712" y="4768215"/>
                <a:ext cx="5221287" cy="990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extLst>
      <p:ext uri="{BB962C8B-B14F-4D97-AF65-F5344CB8AC3E}">
        <p14:creationId xmlns:p14="http://schemas.microsoft.com/office/powerpoint/2010/main" val="2145474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BC455881-17E1-4595-9012-DFF30A48894C}"/>
              </a:ext>
            </a:extLst>
          </p:cNvPr>
          <p:cNvSpPr>
            <a:spLocks noGrp="1"/>
          </p:cNvSpPr>
          <p:nvPr>
            <p:ph type="ftr" sz="quarter" idx="3"/>
          </p:nvPr>
        </p:nvSpPr>
        <p:spPr/>
        <p:txBody>
          <a:bodyPr/>
          <a:lstStyle/>
          <a:p>
            <a:r>
              <a:rPr lang="zh-CN" altLang="en-US"/>
              <a:t>河北农业大学</a:t>
            </a:r>
          </a:p>
        </p:txBody>
      </p:sp>
      <p:sp>
        <p:nvSpPr>
          <p:cNvPr id="2" name="灯片编号占位符 1">
            <a:extLst>
              <a:ext uri="{FF2B5EF4-FFF2-40B4-BE49-F238E27FC236}">
                <a16:creationId xmlns:a16="http://schemas.microsoft.com/office/drawing/2014/main" id="{60E00714-C59F-4A0E-8220-3097A29A17D5}"/>
              </a:ext>
            </a:extLst>
          </p:cNvPr>
          <p:cNvSpPr>
            <a:spLocks noGrp="1"/>
          </p:cNvSpPr>
          <p:nvPr>
            <p:ph type="sldNum" sz="quarter" idx="4"/>
          </p:nvPr>
        </p:nvSpPr>
        <p:spPr/>
        <p:txBody>
          <a:bodyPr/>
          <a:lstStyle/>
          <a:p>
            <a:r>
              <a:rPr lang="en-US" altLang="zh-CN"/>
              <a:t>- </a:t>
            </a:r>
            <a:fld id="{A548B57D-AE10-4CF7-A9DF-59FEFA91B28E}" type="slidenum">
              <a:rPr lang="zh-CN" altLang="en-US" smtClean="0"/>
              <a:pPr/>
              <a:t>7</a:t>
            </a:fld>
            <a:r>
              <a:rPr lang="zh-CN" altLang="en-US"/>
              <a:t> </a:t>
            </a:r>
            <a:r>
              <a:rPr lang="en-US" altLang="zh-CN"/>
              <a:t>-</a:t>
            </a:r>
            <a:endParaRPr lang="zh-CN" altLang="en-US" dirty="0"/>
          </a:p>
        </p:txBody>
      </p:sp>
      <p:sp>
        <p:nvSpPr>
          <p:cNvPr id="16" name="文本占位符 15">
            <a:extLst>
              <a:ext uri="{FF2B5EF4-FFF2-40B4-BE49-F238E27FC236}">
                <a16:creationId xmlns:a16="http://schemas.microsoft.com/office/drawing/2014/main" id="{AB8B487A-DFCB-412B-BBB6-8DBDFCA5D22C}"/>
              </a:ext>
            </a:extLst>
          </p:cNvPr>
          <p:cNvSpPr>
            <a:spLocks noGrp="1"/>
          </p:cNvSpPr>
          <p:nvPr>
            <p:ph type="body" sz="quarter" idx="10"/>
          </p:nvPr>
        </p:nvSpPr>
        <p:spPr/>
        <p:txBody>
          <a:bodyPr/>
          <a:lstStyle/>
          <a:p>
            <a:r>
              <a:rPr lang="zh-CN" altLang="en-US" dirty="0">
                <a:sym typeface="+mn-lt"/>
              </a:rPr>
              <a:t>文本举例</a:t>
            </a:r>
          </a:p>
        </p:txBody>
      </p:sp>
      <p:grpSp>
        <p:nvGrpSpPr>
          <p:cNvPr id="68" name="组合 67">
            <a:extLst>
              <a:ext uri="{FF2B5EF4-FFF2-40B4-BE49-F238E27FC236}">
                <a16:creationId xmlns:a16="http://schemas.microsoft.com/office/drawing/2014/main" id="{B77849C8-D2C5-4E67-AF04-1AD4BBA4032C}"/>
              </a:ext>
            </a:extLst>
          </p:cNvPr>
          <p:cNvGrpSpPr/>
          <p:nvPr/>
        </p:nvGrpSpPr>
        <p:grpSpPr>
          <a:xfrm>
            <a:off x="872798" y="1667005"/>
            <a:ext cx="2989154" cy="3438525"/>
            <a:chOff x="393700" y="1667005"/>
            <a:chExt cx="3288069" cy="3438525"/>
          </a:xfrm>
        </p:grpSpPr>
        <p:sp>
          <p:nvSpPr>
            <p:cNvPr id="18" name="îṧļiḋè">
              <a:extLst>
                <a:ext uri="{FF2B5EF4-FFF2-40B4-BE49-F238E27FC236}">
                  <a16:creationId xmlns:a16="http://schemas.microsoft.com/office/drawing/2014/main" id="{594FDEE0-B89B-48D3-94CD-6546A638526E}"/>
                </a:ext>
              </a:extLst>
            </p:cNvPr>
            <p:cNvSpPr/>
            <p:nvPr/>
          </p:nvSpPr>
          <p:spPr>
            <a:xfrm>
              <a:off x="489922" y="1667005"/>
              <a:ext cx="3095625" cy="3438525"/>
            </a:xfrm>
            <a:prstGeom prst="rect">
              <a:avLst/>
            </a:prstGeom>
            <a:solidFill>
              <a:schemeClr val="bg1">
                <a:lumMod val="95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19" name="îṧļidê">
              <a:extLst>
                <a:ext uri="{FF2B5EF4-FFF2-40B4-BE49-F238E27FC236}">
                  <a16:creationId xmlns:a16="http://schemas.microsoft.com/office/drawing/2014/main" id="{1C817657-8D17-42AF-A051-A09FB565B8AA}"/>
                </a:ext>
              </a:extLst>
            </p:cNvPr>
            <p:cNvSpPr/>
            <p:nvPr/>
          </p:nvSpPr>
          <p:spPr>
            <a:xfrm>
              <a:off x="397393" y="1995488"/>
              <a:ext cx="3284376" cy="600075"/>
            </a:xfrm>
            <a:prstGeom prst="rect">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zh-CN" altLang="en-US" sz="2400" b="1" dirty="0">
                  <a:solidFill>
                    <a:schemeClr val="bg1"/>
                  </a:solidFill>
                  <a:cs typeface="+mn-ea"/>
                  <a:sym typeface="+mn-lt"/>
                </a:rPr>
                <a:t>请输入您的小标题</a:t>
              </a:r>
            </a:p>
          </p:txBody>
        </p:sp>
        <p:sp>
          <p:nvSpPr>
            <p:cNvPr id="50" name="ïSḻïdè">
              <a:extLst>
                <a:ext uri="{FF2B5EF4-FFF2-40B4-BE49-F238E27FC236}">
                  <a16:creationId xmlns:a16="http://schemas.microsoft.com/office/drawing/2014/main" id="{89393B5C-18C7-41D4-9E2C-BEEDAE65DE57}"/>
                </a:ext>
              </a:extLst>
            </p:cNvPr>
            <p:cNvSpPr/>
            <p:nvPr/>
          </p:nvSpPr>
          <p:spPr bwMode="auto">
            <a:xfrm>
              <a:off x="694644" y="2763139"/>
              <a:ext cx="2615583"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t>用户可以在投影仪或者计算机上进行演示文稿打印出来文稿制作也可以将</a:t>
              </a:r>
            </a:p>
          </p:txBody>
        </p:sp>
        <p:sp>
          <p:nvSpPr>
            <p:cNvPr id="51" name="i$ḷíḍê">
              <a:extLst>
                <a:ext uri="{FF2B5EF4-FFF2-40B4-BE49-F238E27FC236}">
                  <a16:creationId xmlns:a16="http://schemas.microsoft.com/office/drawing/2014/main" id="{EB18F565-F768-4AFD-A435-9A566F4DD27A}"/>
                </a:ext>
              </a:extLst>
            </p:cNvPr>
            <p:cNvSpPr/>
            <p:nvPr/>
          </p:nvSpPr>
          <p:spPr bwMode="auto">
            <a:xfrm>
              <a:off x="694644" y="3785390"/>
              <a:ext cx="2615583"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sym typeface="+mn-lt"/>
                </a:rPr>
                <a:t>用户可以在投影仪或者计算机上进行演示文稿打印出来文稿制作也可以将</a:t>
              </a:r>
              <a:endParaRPr lang="en-US" altLang="zh-CN" sz="1400" dirty="0">
                <a:sym typeface="+mn-lt"/>
              </a:endParaRPr>
            </a:p>
          </p:txBody>
        </p:sp>
        <p:sp>
          <p:nvSpPr>
            <p:cNvPr id="60" name="等腰三角形 59">
              <a:extLst>
                <a:ext uri="{FF2B5EF4-FFF2-40B4-BE49-F238E27FC236}">
                  <a16:creationId xmlns:a16="http://schemas.microsoft.com/office/drawing/2014/main" id="{4C3EFD28-663E-4FAE-8757-AB689EE0AF03}"/>
                </a:ext>
              </a:extLst>
            </p:cNvPr>
            <p:cNvSpPr/>
            <p:nvPr/>
          </p:nvSpPr>
          <p:spPr>
            <a:xfrm>
              <a:off x="393700" y="1885950"/>
              <a:ext cx="94634" cy="109538"/>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a:extLst>
                <a:ext uri="{FF2B5EF4-FFF2-40B4-BE49-F238E27FC236}">
                  <a16:creationId xmlns:a16="http://schemas.microsoft.com/office/drawing/2014/main" id="{AC9BE9CF-743F-442C-9794-56CA4DC1EC9D}"/>
                </a:ext>
              </a:extLst>
            </p:cNvPr>
            <p:cNvSpPr/>
            <p:nvPr/>
          </p:nvSpPr>
          <p:spPr>
            <a:xfrm flipH="1">
              <a:off x="3583442" y="1885950"/>
              <a:ext cx="94634" cy="109538"/>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9FBBB9C0-5583-4AFE-95A0-03B669C0F794}"/>
              </a:ext>
            </a:extLst>
          </p:cNvPr>
          <p:cNvGrpSpPr/>
          <p:nvPr/>
        </p:nvGrpSpPr>
        <p:grpSpPr>
          <a:xfrm>
            <a:off x="8328605" y="1709738"/>
            <a:ext cx="2988683" cy="3438525"/>
            <a:chOff x="8123853" y="1709738"/>
            <a:chExt cx="3287551" cy="3438525"/>
          </a:xfrm>
        </p:grpSpPr>
        <p:sp>
          <p:nvSpPr>
            <p:cNvPr id="32" name="ïśļíďe">
              <a:extLst>
                <a:ext uri="{FF2B5EF4-FFF2-40B4-BE49-F238E27FC236}">
                  <a16:creationId xmlns:a16="http://schemas.microsoft.com/office/drawing/2014/main" id="{3ED01367-71C0-4BF4-BAE3-D40C62C01665}"/>
                </a:ext>
              </a:extLst>
            </p:cNvPr>
            <p:cNvSpPr/>
            <p:nvPr/>
          </p:nvSpPr>
          <p:spPr>
            <a:xfrm>
              <a:off x="8221663" y="1709738"/>
              <a:ext cx="3095625" cy="3438525"/>
            </a:xfrm>
            <a:prstGeom prst="rect">
              <a:avLst/>
            </a:prstGeom>
            <a:solidFill>
              <a:schemeClr val="bg1">
                <a:lumMod val="95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33" name="îşļíḋê">
              <a:extLst>
                <a:ext uri="{FF2B5EF4-FFF2-40B4-BE49-F238E27FC236}">
                  <a16:creationId xmlns:a16="http://schemas.microsoft.com/office/drawing/2014/main" id="{DDC8C057-2189-45B0-B7D7-FD1416D1A3F3}"/>
                </a:ext>
              </a:extLst>
            </p:cNvPr>
            <p:cNvSpPr/>
            <p:nvPr/>
          </p:nvSpPr>
          <p:spPr>
            <a:xfrm>
              <a:off x="8123853" y="1995488"/>
              <a:ext cx="3284376" cy="600075"/>
            </a:xfrm>
            <a:prstGeom prst="rect">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zh-CN" altLang="en-US" sz="2400" b="1" dirty="0">
                  <a:solidFill>
                    <a:schemeClr val="bg1"/>
                  </a:solidFill>
                  <a:cs typeface="+mn-ea"/>
                  <a:sym typeface="+mn-lt"/>
                </a:rPr>
                <a:t>请输入您的小标题</a:t>
              </a:r>
            </a:p>
          </p:txBody>
        </p:sp>
        <p:sp>
          <p:nvSpPr>
            <p:cNvPr id="58" name="ïSḻïdè">
              <a:extLst>
                <a:ext uri="{FF2B5EF4-FFF2-40B4-BE49-F238E27FC236}">
                  <a16:creationId xmlns:a16="http://schemas.microsoft.com/office/drawing/2014/main" id="{4A332385-EBCC-4CB1-AA34-8B51595F31C4}"/>
                </a:ext>
              </a:extLst>
            </p:cNvPr>
            <p:cNvSpPr/>
            <p:nvPr/>
          </p:nvSpPr>
          <p:spPr bwMode="auto">
            <a:xfrm>
              <a:off x="8495395" y="2763139"/>
              <a:ext cx="2615583"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t>用户可以在投影仪或者计算机上进行演示文稿打印出来文稿制作也可以将</a:t>
              </a:r>
            </a:p>
          </p:txBody>
        </p:sp>
        <p:sp>
          <p:nvSpPr>
            <p:cNvPr id="59" name="i$ḷíḍê">
              <a:extLst>
                <a:ext uri="{FF2B5EF4-FFF2-40B4-BE49-F238E27FC236}">
                  <a16:creationId xmlns:a16="http://schemas.microsoft.com/office/drawing/2014/main" id="{8947E211-378F-49E2-93E4-563F692A791C}"/>
                </a:ext>
              </a:extLst>
            </p:cNvPr>
            <p:cNvSpPr/>
            <p:nvPr/>
          </p:nvSpPr>
          <p:spPr bwMode="auto">
            <a:xfrm>
              <a:off x="8495395" y="3785390"/>
              <a:ext cx="2615583"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sym typeface="+mn-lt"/>
                </a:rPr>
                <a:t>用户可以在投影仪或者计算机上进行演示文稿打印出来文稿制作也可以将</a:t>
              </a:r>
              <a:endParaRPr lang="en-US" altLang="zh-CN" sz="1400" dirty="0">
                <a:sym typeface="+mn-lt"/>
              </a:endParaRPr>
            </a:p>
          </p:txBody>
        </p:sp>
        <p:sp>
          <p:nvSpPr>
            <p:cNvPr id="61" name="等腰三角形 60">
              <a:extLst>
                <a:ext uri="{FF2B5EF4-FFF2-40B4-BE49-F238E27FC236}">
                  <a16:creationId xmlns:a16="http://schemas.microsoft.com/office/drawing/2014/main" id="{75BD3116-0050-4908-AB9A-CE862182D0BF}"/>
                </a:ext>
              </a:extLst>
            </p:cNvPr>
            <p:cNvSpPr/>
            <p:nvPr/>
          </p:nvSpPr>
          <p:spPr>
            <a:xfrm>
              <a:off x="8125441" y="1885950"/>
              <a:ext cx="94634" cy="109538"/>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a:extLst>
                <a:ext uri="{FF2B5EF4-FFF2-40B4-BE49-F238E27FC236}">
                  <a16:creationId xmlns:a16="http://schemas.microsoft.com/office/drawing/2014/main" id="{9AC7CED1-422F-4311-985D-7084C3623016}"/>
                </a:ext>
              </a:extLst>
            </p:cNvPr>
            <p:cNvSpPr/>
            <p:nvPr/>
          </p:nvSpPr>
          <p:spPr>
            <a:xfrm flipH="1">
              <a:off x="11316770" y="1885950"/>
              <a:ext cx="94634" cy="109538"/>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1E4BB5FE-9645-4AC3-8E32-0ED5F24E3FCE}"/>
              </a:ext>
            </a:extLst>
          </p:cNvPr>
          <p:cNvGrpSpPr/>
          <p:nvPr/>
        </p:nvGrpSpPr>
        <p:grpSpPr>
          <a:xfrm>
            <a:off x="4320887" y="1408206"/>
            <a:ext cx="3550227" cy="4041588"/>
            <a:chOff x="4143375" y="1408206"/>
            <a:chExt cx="3905250" cy="4041588"/>
          </a:xfrm>
        </p:grpSpPr>
        <p:sp>
          <p:nvSpPr>
            <p:cNvPr id="25" name="íšḷíḓe">
              <a:extLst>
                <a:ext uri="{FF2B5EF4-FFF2-40B4-BE49-F238E27FC236}">
                  <a16:creationId xmlns:a16="http://schemas.microsoft.com/office/drawing/2014/main" id="{3F01C1EB-6B8F-4E44-A6C5-5A9F8B5C0E69}"/>
                </a:ext>
              </a:extLst>
            </p:cNvPr>
            <p:cNvSpPr/>
            <p:nvPr/>
          </p:nvSpPr>
          <p:spPr>
            <a:xfrm>
              <a:off x="4276725" y="1408206"/>
              <a:ext cx="3638550" cy="4041588"/>
            </a:xfrm>
            <a:prstGeom prst="rect">
              <a:avLst/>
            </a:prstGeom>
            <a:solidFill>
              <a:schemeClr val="bg1">
                <a:lumMod val="95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26" name="îṡľiḋe">
              <a:extLst>
                <a:ext uri="{FF2B5EF4-FFF2-40B4-BE49-F238E27FC236}">
                  <a16:creationId xmlns:a16="http://schemas.microsoft.com/office/drawing/2014/main" id="{DB7CF91D-BF6E-41B0-A31E-FD5CEB028FF0}"/>
                </a:ext>
              </a:extLst>
            </p:cNvPr>
            <p:cNvSpPr/>
            <p:nvPr/>
          </p:nvSpPr>
          <p:spPr>
            <a:xfrm>
              <a:off x="4143375" y="1744072"/>
              <a:ext cx="3905250" cy="705319"/>
            </a:xfrm>
            <a:prstGeom prst="rect">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zh-CN" altLang="en-US" sz="2800" b="1" dirty="0">
                  <a:solidFill>
                    <a:schemeClr val="bg1"/>
                  </a:solidFill>
                  <a:cs typeface="+mn-ea"/>
                  <a:sym typeface="+mn-lt"/>
                </a:rPr>
                <a:t>请输入您的小标题</a:t>
              </a:r>
            </a:p>
          </p:txBody>
        </p:sp>
        <p:sp>
          <p:nvSpPr>
            <p:cNvPr id="55" name="ïSḻïdè">
              <a:extLst>
                <a:ext uri="{FF2B5EF4-FFF2-40B4-BE49-F238E27FC236}">
                  <a16:creationId xmlns:a16="http://schemas.microsoft.com/office/drawing/2014/main" id="{217E6BD1-DE0C-424A-A75F-77246D3DB64B}"/>
                </a:ext>
              </a:extLst>
            </p:cNvPr>
            <p:cNvSpPr/>
            <p:nvPr/>
          </p:nvSpPr>
          <p:spPr bwMode="auto">
            <a:xfrm>
              <a:off x="4419599" y="2763139"/>
              <a:ext cx="3352802"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t>用户可以在投影仪或者计算机上进行演示文稿打印出来文稿制作也可以将</a:t>
              </a:r>
            </a:p>
          </p:txBody>
        </p:sp>
        <p:sp>
          <p:nvSpPr>
            <p:cNvPr id="56" name="i$ḷíḍê">
              <a:extLst>
                <a:ext uri="{FF2B5EF4-FFF2-40B4-BE49-F238E27FC236}">
                  <a16:creationId xmlns:a16="http://schemas.microsoft.com/office/drawing/2014/main" id="{8FB983EC-75C9-4EFF-BEAA-81C542306D8C}"/>
                </a:ext>
              </a:extLst>
            </p:cNvPr>
            <p:cNvSpPr/>
            <p:nvPr/>
          </p:nvSpPr>
          <p:spPr bwMode="auto">
            <a:xfrm>
              <a:off x="4419599" y="3471644"/>
              <a:ext cx="3352802"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sym typeface="+mn-lt"/>
                </a:rPr>
                <a:t>用户可以在投影仪或者计算机上进行演示文稿打印出来文稿制作也可以将</a:t>
              </a:r>
              <a:endParaRPr lang="en-US" altLang="zh-CN" sz="1400" dirty="0">
                <a:sym typeface="+mn-lt"/>
              </a:endParaRPr>
            </a:p>
          </p:txBody>
        </p:sp>
        <p:sp>
          <p:nvSpPr>
            <p:cNvPr id="57" name="i$ḷíḍê">
              <a:extLst>
                <a:ext uri="{FF2B5EF4-FFF2-40B4-BE49-F238E27FC236}">
                  <a16:creationId xmlns:a16="http://schemas.microsoft.com/office/drawing/2014/main" id="{638441D8-F4EE-47AC-AF36-192E94227E92}"/>
                </a:ext>
              </a:extLst>
            </p:cNvPr>
            <p:cNvSpPr/>
            <p:nvPr/>
          </p:nvSpPr>
          <p:spPr bwMode="auto">
            <a:xfrm>
              <a:off x="4419599" y="4247065"/>
              <a:ext cx="3352802"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sym typeface="+mn-lt"/>
                </a:rPr>
                <a:t>用户可以在投影仪或者计算机上进行演示文稿打印出来文稿制作也可以将</a:t>
              </a:r>
              <a:endParaRPr lang="en-US" altLang="zh-CN" sz="1400" dirty="0">
                <a:sym typeface="+mn-lt"/>
              </a:endParaRPr>
            </a:p>
          </p:txBody>
        </p:sp>
        <p:sp>
          <p:nvSpPr>
            <p:cNvPr id="66" name="等腰三角形 65">
              <a:extLst>
                <a:ext uri="{FF2B5EF4-FFF2-40B4-BE49-F238E27FC236}">
                  <a16:creationId xmlns:a16="http://schemas.microsoft.com/office/drawing/2014/main" id="{346C1072-A292-419A-9C09-677A3C254AC4}"/>
                </a:ext>
              </a:extLst>
            </p:cNvPr>
            <p:cNvSpPr/>
            <p:nvPr/>
          </p:nvSpPr>
          <p:spPr>
            <a:xfrm>
              <a:off x="4144333" y="1592668"/>
              <a:ext cx="130804" cy="151404"/>
            </a:xfrm>
            <a:prstGeom prst="triangle">
              <a:avLst>
                <a:gd name="adj" fmla="val 1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a:extLst>
                <a:ext uri="{FF2B5EF4-FFF2-40B4-BE49-F238E27FC236}">
                  <a16:creationId xmlns:a16="http://schemas.microsoft.com/office/drawing/2014/main" id="{373A8A84-8006-45A1-A0FF-979755DFF3E6}"/>
                </a:ext>
              </a:extLst>
            </p:cNvPr>
            <p:cNvSpPr/>
            <p:nvPr/>
          </p:nvSpPr>
          <p:spPr>
            <a:xfrm flipH="1">
              <a:off x="7917821" y="1592668"/>
              <a:ext cx="130804" cy="151404"/>
            </a:xfrm>
            <a:prstGeom prst="triangle">
              <a:avLst>
                <a:gd name="adj" fmla="val 1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28860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1AA30105-2120-4B66-857D-3E8C681D2D24}"/>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4" name="灯片编号占位符 3">
            <a:extLst>
              <a:ext uri="{FF2B5EF4-FFF2-40B4-BE49-F238E27FC236}">
                <a16:creationId xmlns:a16="http://schemas.microsoft.com/office/drawing/2014/main" id="{8D896220-9317-45A5-A54F-2C5401F6F6DE}"/>
              </a:ext>
            </a:extLst>
          </p:cNvPr>
          <p:cNvSpPr>
            <a:spLocks noGrp="1"/>
          </p:cNvSpPr>
          <p:nvPr>
            <p:ph type="sldNum" sz="quarter" idx="4"/>
          </p:nvPr>
        </p:nvSpPr>
        <p:spPr/>
        <p:txBody>
          <a:bodyPr/>
          <a:lstStyle/>
          <a:p>
            <a:r>
              <a:rPr lang="en-US" altLang="zh-CN"/>
              <a:t>- </a:t>
            </a:r>
            <a:fld id="{A548B57D-AE10-4CF7-A9DF-59FEFA91B28E}" type="slidenum">
              <a:rPr lang="zh-CN" altLang="en-US" smtClean="0"/>
              <a:pPr/>
              <a:t>8</a:t>
            </a:fld>
            <a:r>
              <a:rPr lang="zh-CN" altLang="en-US"/>
              <a:t> </a:t>
            </a:r>
            <a:r>
              <a:rPr lang="en-US" altLang="zh-CN"/>
              <a:t>-</a:t>
            </a:r>
            <a:endParaRPr lang="zh-CN" altLang="en-US" dirty="0"/>
          </a:p>
        </p:txBody>
      </p:sp>
      <p:sp>
        <p:nvSpPr>
          <p:cNvPr id="13" name="文本占位符 12">
            <a:extLst>
              <a:ext uri="{FF2B5EF4-FFF2-40B4-BE49-F238E27FC236}">
                <a16:creationId xmlns:a16="http://schemas.microsoft.com/office/drawing/2014/main" id="{723D8778-D33D-4A0E-8A98-C4CDE3F32167}"/>
              </a:ext>
            </a:extLst>
          </p:cNvPr>
          <p:cNvSpPr>
            <a:spLocks noGrp="1"/>
          </p:cNvSpPr>
          <p:nvPr>
            <p:ph type="body" sz="quarter" idx="10"/>
          </p:nvPr>
        </p:nvSpPr>
        <p:spPr/>
        <p:txBody>
          <a:bodyPr/>
          <a:lstStyle/>
          <a:p>
            <a:r>
              <a:rPr lang="zh-CN" altLang="en-US" dirty="0">
                <a:sym typeface="+mn-lt"/>
              </a:rPr>
              <a:t>图文举例</a:t>
            </a:r>
          </a:p>
        </p:txBody>
      </p:sp>
      <p:pic>
        <p:nvPicPr>
          <p:cNvPr id="28" name="图片占位符 27">
            <a:extLst>
              <a:ext uri="{FF2B5EF4-FFF2-40B4-BE49-F238E27FC236}">
                <a16:creationId xmlns:a16="http://schemas.microsoft.com/office/drawing/2014/main" id="{AF368B37-96D3-46D9-9C60-AE432BF46B1F}"/>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6231" r="26231"/>
          <a:stretch>
            <a:fillRect/>
          </a:stretch>
        </p:blipFill>
        <p:spPr/>
      </p:pic>
      <p:grpSp>
        <p:nvGrpSpPr>
          <p:cNvPr id="21" name="组合 20">
            <a:extLst>
              <a:ext uri="{FF2B5EF4-FFF2-40B4-BE49-F238E27FC236}">
                <a16:creationId xmlns:a16="http://schemas.microsoft.com/office/drawing/2014/main" id="{88FE1060-7E7F-413A-839A-DECF4F188F3E}"/>
              </a:ext>
            </a:extLst>
          </p:cNvPr>
          <p:cNvGrpSpPr/>
          <p:nvPr/>
        </p:nvGrpSpPr>
        <p:grpSpPr>
          <a:xfrm>
            <a:off x="4733225" y="1958765"/>
            <a:ext cx="5702546" cy="3330655"/>
            <a:chOff x="5346895" y="1920027"/>
            <a:chExt cx="5702546" cy="3330655"/>
          </a:xfrm>
        </p:grpSpPr>
        <p:sp>
          <p:nvSpPr>
            <p:cNvPr id="22" name="矩形 21">
              <a:extLst>
                <a:ext uri="{FF2B5EF4-FFF2-40B4-BE49-F238E27FC236}">
                  <a16:creationId xmlns:a16="http://schemas.microsoft.com/office/drawing/2014/main" id="{6D1676F9-3787-4A66-A0C2-BDC05DA74A67}"/>
                </a:ext>
              </a:extLst>
            </p:cNvPr>
            <p:cNvSpPr/>
            <p:nvPr/>
          </p:nvSpPr>
          <p:spPr>
            <a:xfrm>
              <a:off x="5346895" y="2443247"/>
              <a:ext cx="5702546" cy="2807435"/>
            </a:xfrm>
            <a:prstGeom prst="rect">
              <a:avLst/>
            </a:prstGeom>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tx1">
                      <a:lumMod val="65000"/>
                      <a:lumOff val="35000"/>
                    </a:schemeClr>
                  </a:solidFill>
                  <a:cs typeface="+mn-ea"/>
                  <a:sym typeface="+mn-lt"/>
                </a:rPr>
                <a:t>用户可以在投影仪或者计算机上进行演示文稿打印出来文稿制作也可以将</a:t>
              </a:r>
              <a:endParaRPr lang="en-US" altLang="zh-CN" sz="2000" dirty="0">
                <a:solidFill>
                  <a:schemeClr val="tx1">
                    <a:lumMod val="65000"/>
                    <a:lumOff val="35000"/>
                  </a:schemeClr>
                </a:solidFill>
                <a:cs typeface="+mn-ea"/>
                <a:sym typeface="+mn-lt"/>
              </a:endParaRPr>
            </a:p>
            <a:p>
              <a:pPr marL="342900" indent="-342900" algn="just">
                <a:lnSpc>
                  <a:spcPct val="150000"/>
                </a:lnSpc>
                <a:buFont typeface="Wingdings" panose="05000000000000000000" pitchFamily="2" charset="2"/>
                <a:buChar char="l"/>
              </a:pPr>
              <a:r>
                <a:rPr lang="zh-CN" altLang="en-US" sz="2000" dirty="0">
                  <a:solidFill>
                    <a:schemeClr val="tx1">
                      <a:lumMod val="65000"/>
                      <a:lumOff val="35000"/>
                    </a:schemeClr>
                  </a:solidFill>
                  <a:cs typeface="+mn-ea"/>
                  <a:sym typeface="+mn-lt"/>
                </a:rPr>
                <a:t>用户可以在投影仪或者计算机上进行演示文稿打印出来文稿制作也可以将</a:t>
              </a:r>
              <a:endParaRPr lang="en-US" altLang="zh-CN" sz="2000" dirty="0">
                <a:solidFill>
                  <a:schemeClr val="tx1">
                    <a:lumMod val="65000"/>
                    <a:lumOff val="35000"/>
                  </a:schemeClr>
                </a:solidFill>
                <a:cs typeface="+mn-ea"/>
                <a:sym typeface="+mn-lt"/>
              </a:endParaRPr>
            </a:p>
            <a:p>
              <a:pPr marL="342900" indent="-342900" algn="just">
                <a:lnSpc>
                  <a:spcPct val="150000"/>
                </a:lnSpc>
                <a:buFont typeface="Wingdings" panose="05000000000000000000" pitchFamily="2" charset="2"/>
                <a:buChar char="l"/>
              </a:pPr>
              <a:r>
                <a:rPr lang="zh-CN" altLang="en-US" sz="2000" dirty="0">
                  <a:solidFill>
                    <a:schemeClr val="tx1">
                      <a:lumMod val="65000"/>
                      <a:lumOff val="35000"/>
                    </a:schemeClr>
                  </a:solidFill>
                  <a:cs typeface="+mn-ea"/>
                  <a:sym typeface="+mn-lt"/>
                </a:rPr>
                <a:t>用户可以在投影仪或者计算机上进行演示文稿打印出来文稿制作也可以将</a:t>
              </a:r>
              <a:endParaRPr lang="en-US" altLang="zh-CN" sz="2000" dirty="0">
                <a:solidFill>
                  <a:schemeClr val="tx1">
                    <a:lumMod val="65000"/>
                    <a:lumOff val="35000"/>
                  </a:schemeClr>
                </a:solidFill>
                <a:cs typeface="+mn-ea"/>
                <a:sym typeface="+mn-lt"/>
              </a:endParaRPr>
            </a:p>
          </p:txBody>
        </p:sp>
        <p:sp>
          <p:nvSpPr>
            <p:cNvPr id="23" name="矩形 22">
              <a:extLst>
                <a:ext uri="{FF2B5EF4-FFF2-40B4-BE49-F238E27FC236}">
                  <a16:creationId xmlns:a16="http://schemas.microsoft.com/office/drawing/2014/main" id="{C0703C5B-6B85-4B4F-A750-E970CB7AB8CE}"/>
                </a:ext>
              </a:extLst>
            </p:cNvPr>
            <p:cNvSpPr/>
            <p:nvPr/>
          </p:nvSpPr>
          <p:spPr>
            <a:xfrm>
              <a:off x="5346895" y="1920027"/>
              <a:ext cx="2337648" cy="523220"/>
            </a:xfrm>
            <a:prstGeom prst="rect">
              <a:avLst/>
            </a:prstGeom>
          </p:spPr>
          <p:txBody>
            <a:bodyPr wrap="none" lIns="90000">
              <a:spAutoFit/>
            </a:bodyPr>
            <a:lstStyle/>
            <a:p>
              <a:r>
                <a:rPr lang="zh-CN" altLang="en-US" sz="2800" b="1" dirty="0">
                  <a:solidFill>
                    <a:schemeClr val="accent1"/>
                  </a:solidFill>
                  <a:cs typeface="+mn-ea"/>
                  <a:sym typeface="+mn-lt"/>
                </a:rPr>
                <a:t>请输入您姓名</a:t>
              </a:r>
              <a:endParaRPr lang="zh-CN" altLang="en-US" sz="2800" b="1" dirty="0">
                <a:solidFill>
                  <a:schemeClr val="accent1"/>
                </a:solidFill>
                <a:effectLst/>
                <a:cs typeface="+mn-ea"/>
                <a:sym typeface="+mn-lt"/>
              </a:endParaRPr>
            </a:p>
          </p:txBody>
        </p:sp>
      </p:grpSp>
    </p:spTree>
    <p:extLst>
      <p:ext uri="{BB962C8B-B14F-4D97-AF65-F5344CB8AC3E}">
        <p14:creationId xmlns:p14="http://schemas.microsoft.com/office/powerpoint/2010/main" val="216418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17E3AE21-B7CD-48A9-B42D-C371BED1DC9E}"/>
              </a:ext>
            </a:extLst>
          </p:cNvPr>
          <p:cNvSpPr/>
          <p:nvPr/>
        </p:nvSpPr>
        <p:spPr>
          <a:xfrm flipH="1">
            <a:off x="663095" y="3713236"/>
            <a:ext cx="10855805" cy="2017122"/>
          </a:xfrm>
          <a:prstGeom prst="rect">
            <a:avLst/>
          </a:prstGeom>
          <a:gradFill>
            <a:gsLst>
              <a:gs pos="0">
                <a:schemeClr val="bg1">
                  <a:alpha val="0"/>
                </a:schemeClr>
              </a:gs>
              <a:gs pos="100000">
                <a:schemeClr val="bg1"/>
              </a:gs>
            </a:gsLst>
            <a:lin ang="0" scaled="1"/>
          </a:gradFill>
          <a:ln>
            <a:gradFill flip="none" rotWithShape="1">
              <a:gsLst>
                <a:gs pos="5000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 name="矩形 5">
            <a:extLst>
              <a:ext uri="{FF2B5EF4-FFF2-40B4-BE49-F238E27FC236}">
                <a16:creationId xmlns:a16="http://schemas.microsoft.com/office/drawing/2014/main" id="{7E5E9F86-C989-46F6-A34F-1DFCF36BCC58}"/>
              </a:ext>
            </a:extLst>
          </p:cNvPr>
          <p:cNvSpPr/>
          <p:nvPr/>
        </p:nvSpPr>
        <p:spPr>
          <a:xfrm>
            <a:off x="663095" y="1431379"/>
            <a:ext cx="10855805" cy="2017123"/>
          </a:xfrm>
          <a:prstGeom prst="rect">
            <a:avLst/>
          </a:prstGeom>
          <a:gradFill>
            <a:gsLst>
              <a:gs pos="0">
                <a:schemeClr val="bg1">
                  <a:alpha val="0"/>
                </a:schemeClr>
              </a:gs>
              <a:gs pos="100000">
                <a:schemeClr val="bg1"/>
              </a:gs>
            </a:gsLst>
            <a:lin ang="0" scaled="1"/>
          </a:gradFill>
          <a:ln>
            <a:gradFill flip="none" rotWithShape="1">
              <a:gsLst>
                <a:gs pos="5000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矩形 14">
            <a:extLst>
              <a:ext uri="{FF2B5EF4-FFF2-40B4-BE49-F238E27FC236}">
                <a16:creationId xmlns:a16="http://schemas.microsoft.com/office/drawing/2014/main" id="{627F6ABF-F62C-46CC-A88E-FFC4715B1926}"/>
              </a:ext>
            </a:extLst>
          </p:cNvPr>
          <p:cNvSpPr/>
          <p:nvPr/>
        </p:nvSpPr>
        <p:spPr>
          <a:xfrm>
            <a:off x="1042510" y="4427717"/>
            <a:ext cx="6665213" cy="1060931"/>
          </a:xfrm>
          <a:prstGeom prst="rect">
            <a:avLst/>
          </a:prstGeom>
        </p:spPr>
        <p:txBody>
          <a:bodyPr wrap="square" rIns="0">
            <a:spAutoFit/>
          </a:bodyPr>
          <a:lstStyle/>
          <a:p>
            <a:pPr algn="r">
              <a:lnSpc>
                <a:spcPct val="120000"/>
              </a:lnSpc>
            </a:pPr>
            <a:r>
              <a:rPr lang="zh-CN" altLang="en-US" dirty="0">
                <a:solidFill>
                  <a:schemeClr val="tx1">
                    <a:lumMod val="65000"/>
                    <a:lumOff val="35000"/>
                  </a:schemeClr>
                </a:solidFill>
                <a:cs typeface="+mn-ea"/>
                <a:sym typeface="+mn-lt"/>
              </a:rPr>
              <a:t>用户可以在投影仪或者计算机上进行演示文稿打印出来文稿制作也可以将用户可以在投影仪或者计算机上进行演示文稿打印出来文稿制作也可以将</a:t>
            </a:r>
          </a:p>
        </p:txBody>
      </p:sp>
      <p:sp>
        <p:nvSpPr>
          <p:cNvPr id="16" name="矩形 15">
            <a:extLst>
              <a:ext uri="{FF2B5EF4-FFF2-40B4-BE49-F238E27FC236}">
                <a16:creationId xmlns:a16="http://schemas.microsoft.com/office/drawing/2014/main" id="{F65D93CC-A2A3-429F-9D40-13206ED530AF}"/>
              </a:ext>
            </a:extLst>
          </p:cNvPr>
          <p:cNvSpPr/>
          <p:nvPr/>
        </p:nvSpPr>
        <p:spPr>
          <a:xfrm>
            <a:off x="5048940" y="3966052"/>
            <a:ext cx="2645425" cy="461665"/>
          </a:xfrm>
          <a:prstGeom prst="rect">
            <a:avLst/>
          </a:prstGeom>
        </p:spPr>
        <p:txBody>
          <a:bodyPr wrap="none" lIns="90000" rIns="0">
            <a:spAutoFit/>
          </a:bodyPr>
          <a:lstStyle/>
          <a:p>
            <a:pPr algn="r"/>
            <a:r>
              <a:rPr lang="zh-CN" altLang="en-US" sz="2400" b="1" dirty="0">
                <a:solidFill>
                  <a:schemeClr val="accent1"/>
                </a:solidFill>
                <a:cs typeface="+mn-ea"/>
                <a:sym typeface="+mn-lt"/>
              </a:rPr>
              <a:t>请输入您的小标题</a:t>
            </a:r>
            <a:endParaRPr lang="zh-CN" altLang="en-US" sz="2400" b="1" dirty="0">
              <a:solidFill>
                <a:schemeClr val="accent1"/>
              </a:solidFill>
              <a:effectLst/>
              <a:cs typeface="+mn-ea"/>
              <a:sym typeface="+mn-lt"/>
            </a:endParaRPr>
          </a:p>
        </p:txBody>
      </p:sp>
      <p:sp>
        <p:nvSpPr>
          <p:cNvPr id="2" name="页脚占位符 1">
            <a:extLst>
              <a:ext uri="{FF2B5EF4-FFF2-40B4-BE49-F238E27FC236}">
                <a16:creationId xmlns:a16="http://schemas.microsoft.com/office/drawing/2014/main" id="{913EAC92-6A4F-482B-85E3-2BFA8C480DCC}"/>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7" name="灯片编号占位符 6">
            <a:extLst>
              <a:ext uri="{FF2B5EF4-FFF2-40B4-BE49-F238E27FC236}">
                <a16:creationId xmlns:a16="http://schemas.microsoft.com/office/drawing/2014/main" id="{51016994-7AA6-4F8F-8863-4D87E5D80EF4}"/>
              </a:ext>
            </a:extLst>
          </p:cNvPr>
          <p:cNvSpPr>
            <a:spLocks noGrp="1"/>
          </p:cNvSpPr>
          <p:nvPr>
            <p:ph type="sldNum" sz="quarter" idx="4"/>
          </p:nvPr>
        </p:nvSpPr>
        <p:spPr/>
        <p:txBody>
          <a:bodyPr/>
          <a:lstStyle/>
          <a:p>
            <a:r>
              <a:rPr lang="en-US" altLang="zh-CN"/>
              <a:t>- </a:t>
            </a:r>
            <a:fld id="{A548B57D-AE10-4CF7-A9DF-59FEFA91B28E}" type="slidenum">
              <a:rPr lang="zh-CN" altLang="en-US" smtClean="0"/>
              <a:pPr/>
              <a:t>9</a:t>
            </a:fld>
            <a:r>
              <a:rPr lang="zh-CN" altLang="en-US"/>
              <a:t> </a:t>
            </a:r>
            <a:r>
              <a:rPr lang="en-US" altLang="zh-CN"/>
              <a:t>-</a:t>
            </a:r>
            <a:endParaRPr lang="zh-CN" altLang="en-US" dirty="0"/>
          </a:p>
        </p:txBody>
      </p:sp>
      <p:sp>
        <p:nvSpPr>
          <p:cNvPr id="4" name="文本占位符 3">
            <a:extLst>
              <a:ext uri="{FF2B5EF4-FFF2-40B4-BE49-F238E27FC236}">
                <a16:creationId xmlns:a16="http://schemas.microsoft.com/office/drawing/2014/main" id="{E6E3FD78-E5BB-424D-964F-7C5FEFB3EE70}"/>
              </a:ext>
            </a:extLst>
          </p:cNvPr>
          <p:cNvSpPr>
            <a:spLocks noGrp="1"/>
          </p:cNvSpPr>
          <p:nvPr>
            <p:ph type="body" sz="quarter" idx="10"/>
          </p:nvPr>
        </p:nvSpPr>
        <p:spPr/>
        <p:txBody>
          <a:bodyPr/>
          <a:lstStyle/>
          <a:p>
            <a:r>
              <a:rPr lang="zh-CN" altLang="en-US" dirty="0">
                <a:sym typeface="+mn-lt"/>
              </a:rPr>
              <a:t>图文举例</a:t>
            </a:r>
          </a:p>
        </p:txBody>
      </p:sp>
      <p:pic>
        <p:nvPicPr>
          <p:cNvPr id="24" name="图片占位符 23">
            <a:extLst>
              <a:ext uri="{FF2B5EF4-FFF2-40B4-BE49-F238E27FC236}">
                <a16:creationId xmlns:a16="http://schemas.microsoft.com/office/drawing/2014/main" id="{AB419A32-E7C8-42D4-A536-DDF66FC7A6F4}"/>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5026" b="5026"/>
          <a:stretch>
            <a:fillRect/>
          </a:stretch>
        </p:blipFill>
        <p:spPr/>
      </p:pic>
      <p:pic>
        <p:nvPicPr>
          <p:cNvPr id="26" name="图片占位符 25">
            <a:extLst>
              <a:ext uri="{FF2B5EF4-FFF2-40B4-BE49-F238E27FC236}">
                <a16:creationId xmlns:a16="http://schemas.microsoft.com/office/drawing/2014/main" id="{57597613-7419-4160-A62B-550A8E0B49CE}"/>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4993" b="4993"/>
          <a:stretch>
            <a:fillRect/>
          </a:stretch>
        </p:blipFill>
        <p:spPr/>
      </p:pic>
      <p:sp>
        <p:nvSpPr>
          <p:cNvPr id="9" name="矩形 8">
            <a:extLst>
              <a:ext uri="{FF2B5EF4-FFF2-40B4-BE49-F238E27FC236}">
                <a16:creationId xmlns:a16="http://schemas.microsoft.com/office/drawing/2014/main" id="{7274560F-DDD3-4D70-862B-7639DB485F17}"/>
              </a:ext>
            </a:extLst>
          </p:cNvPr>
          <p:cNvSpPr/>
          <p:nvPr/>
        </p:nvSpPr>
        <p:spPr>
          <a:xfrm flipH="1">
            <a:off x="11528905" y="1431379"/>
            <a:ext cx="45719" cy="20171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12A475AD-873F-42F5-9E0F-58866AC2CEBF}"/>
              </a:ext>
            </a:extLst>
          </p:cNvPr>
          <p:cNvSpPr/>
          <p:nvPr/>
        </p:nvSpPr>
        <p:spPr>
          <a:xfrm flipH="1">
            <a:off x="650240" y="3713234"/>
            <a:ext cx="45719" cy="20171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a:extLst>
              <a:ext uri="{FF2B5EF4-FFF2-40B4-BE49-F238E27FC236}">
                <a16:creationId xmlns:a16="http://schemas.microsoft.com/office/drawing/2014/main" id="{57B3D8D8-2DF5-4758-9C2C-2E34B78472E9}"/>
              </a:ext>
            </a:extLst>
          </p:cNvPr>
          <p:cNvSpPr/>
          <p:nvPr/>
        </p:nvSpPr>
        <p:spPr>
          <a:xfrm>
            <a:off x="4377012" y="2275147"/>
            <a:ext cx="6813502" cy="1060931"/>
          </a:xfrm>
          <a:prstGeom prst="rect">
            <a:avLst/>
          </a:prstGeom>
        </p:spPr>
        <p:txBody>
          <a:bodyPr wrap="square">
            <a:spAutoFit/>
          </a:bodyPr>
          <a:lstStyle/>
          <a:p>
            <a:pPr algn="just">
              <a:lnSpc>
                <a:spcPct val="120000"/>
              </a:lnSpc>
            </a:pPr>
            <a:r>
              <a:rPr lang="zh-CN" altLang="en-US" dirty="0">
                <a:solidFill>
                  <a:schemeClr val="tx1">
                    <a:lumMod val="65000"/>
                    <a:lumOff val="35000"/>
                  </a:schemeClr>
                </a:solidFill>
                <a:cs typeface="+mn-ea"/>
                <a:sym typeface="+mn-lt"/>
              </a:rPr>
              <a:t>用户可以在投影仪或者计算机上进行演示文稿打印出来文稿制作也可以将用户可以在投影仪或者计算机上进行演示文稿打印出来文稿制作也可以将</a:t>
            </a:r>
          </a:p>
        </p:txBody>
      </p:sp>
      <p:sp>
        <p:nvSpPr>
          <p:cNvPr id="13" name="矩形 12">
            <a:extLst>
              <a:ext uri="{FF2B5EF4-FFF2-40B4-BE49-F238E27FC236}">
                <a16:creationId xmlns:a16="http://schemas.microsoft.com/office/drawing/2014/main" id="{CFEC1517-E191-41C4-BF31-909A9D0E3495}"/>
              </a:ext>
            </a:extLst>
          </p:cNvPr>
          <p:cNvSpPr/>
          <p:nvPr/>
        </p:nvSpPr>
        <p:spPr>
          <a:xfrm>
            <a:off x="4377012" y="1813482"/>
            <a:ext cx="2645425" cy="461665"/>
          </a:xfrm>
          <a:prstGeom prst="rect">
            <a:avLst/>
          </a:prstGeom>
        </p:spPr>
        <p:txBody>
          <a:bodyPr wrap="none" lIns="90000">
            <a:spAutoFit/>
          </a:bodyPr>
          <a:lstStyle/>
          <a:p>
            <a:r>
              <a:rPr lang="zh-CN" altLang="en-US" sz="2400" b="1" dirty="0">
                <a:solidFill>
                  <a:schemeClr val="accent1"/>
                </a:solidFill>
                <a:cs typeface="+mn-ea"/>
                <a:sym typeface="+mn-lt"/>
              </a:rPr>
              <a:t>请输入您的小标题</a:t>
            </a:r>
            <a:endParaRPr lang="zh-CN" altLang="en-US" sz="2400" b="1" dirty="0">
              <a:solidFill>
                <a:schemeClr val="accent1"/>
              </a:solidFill>
              <a:effectLst/>
              <a:cs typeface="+mn-ea"/>
              <a:sym typeface="+mn-lt"/>
            </a:endParaRPr>
          </a:p>
        </p:txBody>
      </p:sp>
    </p:spTree>
    <p:extLst>
      <p:ext uri="{BB962C8B-B14F-4D97-AF65-F5344CB8AC3E}">
        <p14:creationId xmlns:p14="http://schemas.microsoft.com/office/powerpoint/2010/main" val="5258720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无&quot;,&quot;HeaderHeight&quot;:8.0,&quot;FooterHeight&quot;:5.1000000000000005,&quot;SideMargin&quot;:3.3000000000000003,&quot;TopMargin&quot;:2.6,&quot;BottomMargin&quot;:1.9000000000000001,&quot;IntervalMargin&quot;:1.4000000000000001,&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11.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12.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13.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2.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3.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4.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5.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6.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7.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8.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9.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heme/theme1.xml><?xml version="1.0" encoding="utf-8"?>
<a:theme xmlns:a="http://schemas.openxmlformats.org/drawingml/2006/main" name="Office 主题​​">
  <a:themeElements>
    <a:clrScheme name="自定义 18">
      <a:dk1>
        <a:srgbClr val="262526"/>
      </a:dk1>
      <a:lt1>
        <a:srgbClr val="FFFFFF"/>
      </a:lt1>
      <a:dk2>
        <a:srgbClr val="262626"/>
      </a:dk2>
      <a:lt2>
        <a:srgbClr val="D4D4D4"/>
      </a:lt2>
      <a:accent1>
        <a:srgbClr val="147D87"/>
      </a:accent1>
      <a:accent2>
        <a:srgbClr val="58C8B9"/>
      </a:accent2>
      <a:accent3>
        <a:srgbClr val="5087C8"/>
      </a:accent3>
      <a:accent4>
        <a:srgbClr val="147D87"/>
      </a:accent4>
      <a:accent5>
        <a:srgbClr val="58C8B9"/>
      </a:accent5>
      <a:accent6>
        <a:srgbClr val="5087C8"/>
      </a:accent6>
      <a:hlink>
        <a:srgbClr val="59B805"/>
      </a:hlink>
      <a:folHlink>
        <a:srgbClr val="969696"/>
      </a:folHlink>
    </a:clrScheme>
    <a:fontScheme name="a5bqyplf">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TotalTime>
  <Words>3196</Words>
  <Application>Microsoft Office PowerPoint</Application>
  <PresentationFormat>宽屏</PresentationFormat>
  <Paragraphs>448</Paragraphs>
  <Slides>46</Slides>
  <Notes>25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46</vt:i4>
      </vt:variant>
    </vt:vector>
  </HeadingPairs>
  <TitlesOfParts>
    <vt:vector size="62" baseType="lpstr">
      <vt:lpstr>Helvetica Light</vt:lpstr>
      <vt:lpstr>HK Grotesk Medium</vt:lpstr>
      <vt:lpstr>等线</vt:lpstr>
      <vt:lpstr>华文行楷</vt:lpstr>
      <vt:lpstr>Microsoft YaHei</vt:lpstr>
      <vt:lpstr>Microsoft YaHei</vt:lpstr>
      <vt:lpstr>Arial</vt:lpstr>
      <vt:lpstr>Calibri</vt:lpstr>
      <vt:lpstr>Century Gothic</vt:lpstr>
      <vt:lpstr>Helvetica</vt:lpstr>
      <vt:lpstr>Segoe UI</vt:lpstr>
      <vt:lpstr>Segoe UI Light</vt:lpstr>
      <vt:lpstr>Source Sans Pro Light</vt:lpstr>
      <vt:lpstr>Wingdings</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hou zixu</dc:creator>
  <cp:lastModifiedBy>Yunxuan Liu</cp:lastModifiedBy>
  <cp:revision>131</cp:revision>
  <dcterms:created xsi:type="dcterms:W3CDTF">2018-12-16T02:48:54Z</dcterms:created>
  <dcterms:modified xsi:type="dcterms:W3CDTF">2019-04-13T08:23:30Z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2019-04-13T08:23:29.1355368Z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169f7826-9521-4267-ad25-d79ec9a44734</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