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340" r:id="rId11"/>
    <p:sldId id="295" r:id="rId12"/>
    <p:sldId id="300" r:id="rId13"/>
    <p:sldId id="317" r:id="rId14"/>
    <p:sldId id="341" r:id="rId15"/>
    <p:sldId id="342" r:id="rId16"/>
    <p:sldId id="343" r:id="rId17"/>
    <p:sldId id="344" r:id="rId18"/>
    <p:sldId id="345" r:id="rId19"/>
    <p:sldId id="348" r:id="rId20"/>
    <p:sldId id="347" r:id="rId21"/>
    <p:sldId id="346" r:id="rId22"/>
    <p:sldId id="349" r:id="rId23"/>
    <p:sldId id="350" r:id="rId24"/>
    <p:sldId id="351" r:id="rId25"/>
    <p:sldId id="352" r:id="rId26"/>
    <p:sldId id="353" r:id="rId27"/>
    <p:sldId id="355" r:id="rId28"/>
    <p:sldId id="354" r:id="rId29"/>
    <p:sldId id="356" r:id="rId30"/>
    <p:sldId id="357" r:id="rId31"/>
    <p:sldId id="358" r:id="rId32"/>
    <p:sldId id="359" r:id="rId33"/>
    <p:sldId id="361" r:id="rId34"/>
    <p:sldId id="360" r:id="rId35"/>
    <p:sldId id="362" r:id="rId36"/>
    <p:sldId id="297"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AF2E"/>
    <a:srgbClr val="3B7E87"/>
    <a:srgbClr val="F58C65"/>
    <a:srgbClr val="E1C138"/>
    <a:srgbClr val="4F81BD"/>
    <a:srgbClr val="1983B7"/>
    <a:srgbClr val="4FC34E"/>
    <a:srgbClr val="E94E60"/>
    <a:srgbClr val="018989"/>
    <a:srgbClr val="74AD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7926" autoAdjust="0"/>
  </p:normalViewPr>
  <p:slideViewPr>
    <p:cSldViewPr snapToGrid="0" showGuides="1">
      <p:cViewPr>
        <p:scale>
          <a:sx n="66" d="100"/>
          <a:sy n="66" d="100"/>
        </p:scale>
        <p:origin x="612" y="510"/>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solidFill>
              <a:schemeClr val="bg2"/>
            </a:solidFill>
          </c:spPr>
          <c:dPt>
            <c:idx val="0"/>
            <c:bubble3D val="0"/>
            <c:spPr>
              <a:solidFill>
                <a:srgbClr val="FFFFFF">
                  <a:lumMod val="50000"/>
                </a:srgbClr>
              </a:solidFill>
            </c:spPr>
            <c:extLst>
              <c:ext xmlns:c16="http://schemas.microsoft.com/office/drawing/2014/chart" uri="{C3380CC4-5D6E-409C-BE32-E72D297353CC}">
                <c16:uniqueId val="{00000001-91ED-48CD-9625-7C74CA02B842}"/>
              </c:ext>
            </c:extLst>
          </c:dPt>
          <c:dPt>
            <c:idx val="1"/>
            <c:bubble3D val="0"/>
            <c:spPr>
              <a:solidFill>
                <a:srgbClr val="FFFFFF">
                  <a:lumMod val="85000"/>
                </a:srgbClr>
              </a:solidFill>
            </c:spPr>
            <c:extLst>
              <c:ext xmlns:c16="http://schemas.microsoft.com/office/drawing/2014/chart" uri="{C3380CC4-5D6E-409C-BE32-E72D297353CC}">
                <c16:uniqueId val="{00000003-91ED-48CD-9625-7C74CA02B842}"/>
              </c:ext>
            </c:extLst>
          </c:dPt>
          <c:cat>
            <c:strRef>
              <c:f>Sheet1!$A$2:$A$5</c:f>
              <c:strCache>
                <c:ptCount val="4"/>
                <c:pt idx="0">
                  <c:v>1st Qtr</c:v>
                </c:pt>
                <c:pt idx="1">
                  <c:v>2nd Qtr</c:v>
                </c:pt>
                <c:pt idx="2">
                  <c:v>0</c:v>
                </c:pt>
                <c:pt idx="3">
                  <c:v>0</c:v>
                </c:pt>
              </c:strCache>
            </c:strRef>
          </c:cat>
          <c:val>
            <c:numRef>
              <c:f>Sheet1!$B$2:$B$5</c:f>
              <c:numCache>
                <c:formatCode>General</c:formatCode>
                <c:ptCount val="4"/>
                <c:pt idx="0">
                  <c:v>8.2000000000000011</c:v>
                </c:pt>
                <c:pt idx="1">
                  <c:v>3.2</c:v>
                </c:pt>
                <c:pt idx="2">
                  <c:v>0</c:v>
                </c:pt>
                <c:pt idx="3">
                  <c:v>0</c:v>
                </c:pt>
              </c:numCache>
            </c:numRef>
          </c:val>
          <c:extLst>
            <c:ext xmlns:c16="http://schemas.microsoft.com/office/drawing/2014/chart" uri="{C3380CC4-5D6E-409C-BE32-E72D297353CC}">
              <c16:uniqueId val="{00000004-91ED-48CD-9625-7C74CA02B842}"/>
            </c:ext>
          </c:extLst>
        </c:ser>
        <c:dLbls>
          <c:showLegendKey val="0"/>
          <c:showVal val="0"/>
          <c:showCatName val="0"/>
          <c:showSerName val="0"/>
          <c:showPercent val="0"/>
          <c:showBubbleSize val="0"/>
          <c:showLeaderLines val="0"/>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solidFill>
              <a:schemeClr val="bg2"/>
            </a:solidFill>
          </c:spPr>
          <c:dPt>
            <c:idx val="0"/>
            <c:bubble3D val="0"/>
            <c:spPr>
              <a:solidFill>
                <a:srgbClr val="FFFFFF">
                  <a:lumMod val="50000"/>
                </a:srgbClr>
              </a:solidFill>
            </c:spPr>
            <c:extLst>
              <c:ext xmlns:c16="http://schemas.microsoft.com/office/drawing/2014/chart" uri="{C3380CC4-5D6E-409C-BE32-E72D297353CC}">
                <c16:uniqueId val="{00000001-040C-4EBD-A229-0C896730B6DD}"/>
              </c:ext>
            </c:extLst>
          </c:dPt>
          <c:dPt>
            <c:idx val="1"/>
            <c:bubble3D val="0"/>
            <c:spPr>
              <a:solidFill>
                <a:srgbClr val="FFFFFF">
                  <a:lumMod val="85000"/>
                </a:srgbClr>
              </a:solidFill>
            </c:spPr>
            <c:extLst>
              <c:ext xmlns:c16="http://schemas.microsoft.com/office/drawing/2014/chart" uri="{C3380CC4-5D6E-409C-BE32-E72D297353CC}">
                <c16:uniqueId val="{00000003-040C-4EBD-A229-0C896730B6DD}"/>
              </c:ext>
            </c:extLst>
          </c:dPt>
          <c:cat>
            <c:strRef>
              <c:f>Sheet1!$A$2:$A$5</c:f>
              <c:strCache>
                <c:ptCount val="4"/>
                <c:pt idx="0">
                  <c:v>1st Qtr</c:v>
                </c:pt>
                <c:pt idx="1">
                  <c:v>2nd Qtr</c:v>
                </c:pt>
                <c:pt idx="2">
                  <c:v>0</c:v>
                </c:pt>
                <c:pt idx="3">
                  <c:v>0</c:v>
                </c:pt>
              </c:strCache>
            </c:strRef>
          </c:cat>
          <c:val>
            <c:numRef>
              <c:f>Sheet1!$B$2:$B$5</c:f>
              <c:numCache>
                <c:formatCode>General</c:formatCode>
                <c:ptCount val="4"/>
                <c:pt idx="0">
                  <c:v>4</c:v>
                </c:pt>
                <c:pt idx="1">
                  <c:v>3.2</c:v>
                </c:pt>
                <c:pt idx="2">
                  <c:v>0</c:v>
                </c:pt>
                <c:pt idx="3">
                  <c:v>0</c:v>
                </c:pt>
              </c:numCache>
            </c:numRef>
          </c:val>
          <c:extLst>
            <c:ext xmlns:c16="http://schemas.microsoft.com/office/drawing/2014/chart" uri="{C3380CC4-5D6E-409C-BE32-E72D297353CC}">
              <c16:uniqueId val="{00000004-040C-4EBD-A229-0C896730B6DD}"/>
            </c:ext>
          </c:extLst>
        </c:ser>
        <c:dLbls>
          <c:showLegendKey val="0"/>
          <c:showVal val="0"/>
          <c:showCatName val="0"/>
          <c:showSerName val="0"/>
          <c:showPercent val="0"/>
          <c:showBubbleSize val="0"/>
          <c:showLeaderLines val="0"/>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solidFill>
              <a:schemeClr val="bg2"/>
            </a:solidFill>
          </c:spPr>
          <c:dPt>
            <c:idx val="0"/>
            <c:bubble3D val="0"/>
            <c:spPr>
              <a:solidFill>
                <a:srgbClr val="FFFFFF">
                  <a:lumMod val="50000"/>
                </a:srgbClr>
              </a:solidFill>
            </c:spPr>
            <c:extLst>
              <c:ext xmlns:c16="http://schemas.microsoft.com/office/drawing/2014/chart" uri="{C3380CC4-5D6E-409C-BE32-E72D297353CC}">
                <c16:uniqueId val="{00000001-9941-4467-AB85-3A6CAAE2B80E}"/>
              </c:ext>
            </c:extLst>
          </c:dPt>
          <c:dPt>
            <c:idx val="1"/>
            <c:bubble3D val="0"/>
            <c:spPr>
              <a:solidFill>
                <a:srgbClr val="FFFFFF">
                  <a:lumMod val="85000"/>
                </a:srgbClr>
              </a:solidFill>
            </c:spPr>
            <c:extLst>
              <c:ext xmlns:c16="http://schemas.microsoft.com/office/drawing/2014/chart" uri="{C3380CC4-5D6E-409C-BE32-E72D297353CC}">
                <c16:uniqueId val="{00000003-9941-4467-AB85-3A6CAAE2B80E}"/>
              </c:ext>
            </c:extLst>
          </c:dPt>
          <c:cat>
            <c:strRef>
              <c:f>Sheet1!$A$2:$A$5</c:f>
              <c:strCache>
                <c:ptCount val="4"/>
                <c:pt idx="0">
                  <c:v>1st Qtr</c:v>
                </c:pt>
                <c:pt idx="1">
                  <c:v>2nd Qtr</c:v>
                </c:pt>
                <c:pt idx="2">
                  <c:v>0</c:v>
                </c:pt>
                <c:pt idx="3">
                  <c:v>0</c:v>
                </c:pt>
              </c:strCache>
            </c:strRef>
          </c:cat>
          <c:val>
            <c:numRef>
              <c:f>Sheet1!$B$2:$B$5</c:f>
              <c:numCache>
                <c:formatCode>General</c:formatCode>
                <c:ptCount val="4"/>
                <c:pt idx="0">
                  <c:v>3.5</c:v>
                </c:pt>
                <c:pt idx="1">
                  <c:v>6.5</c:v>
                </c:pt>
                <c:pt idx="2">
                  <c:v>0</c:v>
                </c:pt>
                <c:pt idx="3">
                  <c:v>0</c:v>
                </c:pt>
              </c:numCache>
            </c:numRef>
          </c:val>
          <c:extLst>
            <c:ext xmlns:c16="http://schemas.microsoft.com/office/drawing/2014/chart" uri="{C3380CC4-5D6E-409C-BE32-E72D297353CC}">
              <c16:uniqueId val="{00000004-9941-4467-AB85-3A6CAAE2B80E}"/>
            </c:ext>
          </c:extLst>
        </c:ser>
        <c:dLbls>
          <c:showLegendKey val="0"/>
          <c:showVal val="0"/>
          <c:showCatName val="0"/>
          <c:showSerName val="0"/>
          <c:showPercent val="0"/>
          <c:showBubbleSize val="0"/>
          <c:showLeaderLines val="0"/>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2017/5/8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820703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64498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893590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54198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49571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731170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824884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139710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77102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061626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274818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465052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949956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080382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391471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74185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3056574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5339664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58667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235646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167390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022833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325974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765783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213078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632936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2017/5/8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5/8/2017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08/05/2017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xml"/><Relationship Id="rId7" Type="http://schemas.microsoft.com/office/2007/relationships/hdphoto" Target="../media/hdphoto2.wdp"/><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notesSlide" Target="../notesSlides/notesSlide1.xml"/><Relationship Id="rId10" Type="http://schemas.openxmlformats.org/officeDocument/2006/relationships/image" Target="../media/image7.png"/><Relationship Id="rId4" Type="http://schemas.openxmlformats.org/officeDocument/2006/relationships/slideLayout" Target="../slideLayouts/slideLayout43.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openxmlformats.org/officeDocument/2006/relationships/image" Target="../media/image14.jpg"/><Relationship Id="rId3" Type="http://schemas.openxmlformats.org/officeDocument/2006/relationships/tags" Target="../tags/tag5.xml"/><Relationship Id="rId7" Type="http://schemas.openxmlformats.org/officeDocument/2006/relationships/slideLayout" Target="../slideLayouts/slideLayout43.xml"/><Relationship Id="rId12"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7.png"/><Relationship Id="rId5" Type="http://schemas.openxmlformats.org/officeDocument/2006/relationships/tags" Target="../tags/tag7.xml"/><Relationship Id="rId10" Type="http://schemas.openxmlformats.org/officeDocument/2006/relationships/image" Target="../media/image6.png"/><Relationship Id="rId4" Type="http://schemas.openxmlformats.org/officeDocument/2006/relationships/tags" Target="../tags/tag6.xml"/><Relationship Id="rId9" Type="http://schemas.openxmlformats.org/officeDocument/2006/relationships/image" Target="../media/image5.png"/><Relationship Id="rId1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5.png"/><Relationship Id="rId7"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0.jpg"/><Relationship Id="rId4" Type="http://schemas.openxmlformats.org/officeDocument/2006/relationships/image" Target="../media/image6.png"/><Relationship Id="rId9"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tags" Target="../tags/tag26.xml"/><Relationship Id="rId26" Type="http://schemas.openxmlformats.org/officeDocument/2006/relationships/notesSlide" Target="../notesSlides/notesSlide19.xml"/><Relationship Id="rId3" Type="http://schemas.openxmlformats.org/officeDocument/2006/relationships/tags" Target="../tags/tag11.xml"/><Relationship Id="rId21" Type="http://schemas.openxmlformats.org/officeDocument/2006/relationships/tags" Target="../tags/tag29.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5" Type="http://schemas.openxmlformats.org/officeDocument/2006/relationships/slideLayout" Target="../slideLayouts/slideLayout43.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tags" Target="../tags/tag28.xml"/><Relationship Id="rId29" Type="http://schemas.openxmlformats.org/officeDocument/2006/relationships/image" Target="../media/image7.png"/><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24" Type="http://schemas.openxmlformats.org/officeDocument/2006/relationships/tags" Target="../tags/tag32.xml"/><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tags" Target="../tags/tag31.xml"/><Relationship Id="rId28" Type="http://schemas.openxmlformats.org/officeDocument/2006/relationships/image" Target="../media/image6.png"/><Relationship Id="rId10" Type="http://schemas.openxmlformats.org/officeDocument/2006/relationships/tags" Target="../tags/tag18.xml"/><Relationship Id="rId19" Type="http://schemas.openxmlformats.org/officeDocument/2006/relationships/tags" Target="../tags/tag27.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tags" Target="../tags/tag30.xml"/><Relationship Id="rId27" Type="http://schemas.openxmlformats.org/officeDocument/2006/relationships/image" Target="../media/image5.png"/><Relationship Id="rId30"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5.png"/><Relationship Id="rId7"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jp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jpg"/><Relationship Id="rId2" Type="http://schemas.openxmlformats.org/officeDocument/2006/relationships/notesSlide" Target="../notesSlides/notesSlide24.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xml"/><Relationship Id="rId7" Type="http://schemas.microsoft.com/office/2007/relationships/hdphoto" Target="../media/hdphoto2.wdp"/><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notesSlide" Target="../notesSlides/notesSlide27.xml"/><Relationship Id="rId10" Type="http://schemas.openxmlformats.org/officeDocument/2006/relationships/image" Target="../media/image7.png"/><Relationship Id="rId4" Type="http://schemas.openxmlformats.org/officeDocument/2006/relationships/slideLayout" Target="../slideLayouts/slideLayout43.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5.pn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5.pn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5.png"/><Relationship Id="rId7"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9" name="组合 8"/>
          <p:cNvGrpSpPr/>
          <p:nvPr/>
        </p:nvGrpSpPr>
        <p:grpSpPr>
          <a:xfrm>
            <a:off x="-1949" y="-990297"/>
            <a:ext cx="12200657" cy="2644600"/>
            <a:chOff x="0" y="-1837073"/>
            <a:chExt cx="12190413" cy="4820255"/>
          </a:xfrm>
          <a:solidFill>
            <a:schemeClr val="bg1"/>
          </a:solidFill>
        </p:grpSpPr>
        <p:grpSp>
          <p:nvGrpSpPr>
            <p:cNvPr id="3" name="组合 2"/>
            <p:cNvGrpSpPr/>
            <p:nvPr/>
          </p:nvGrpSpPr>
          <p:grpSpPr>
            <a:xfrm>
              <a:off x="228673" y="-1837073"/>
              <a:ext cx="11708780" cy="4820255"/>
              <a:chOff x="228673" y="-1837073"/>
              <a:chExt cx="11708780" cy="4820255"/>
            </a:xfrm>
            <a:grpFill/>
          </p:grpSpPr>
          <p:grpSp>
            <p:nvGrpSpPr>
              <p:cNvPr id="2" name="组合 1"/>
              <p:cNvGrpSpPr/>
              <p:nvPr/>
            </p:nvGrpSpPr>
            <p:grpSpPr>
              <a:xfrm>
                <a:off x="228673" y="-1837073"/>
                <a:ext cx="11708780" cy="4714947"/>
                <a:chOff x="228673" y="-1837073"/>
                <a:chExt cx="11708780" cy="4714947"/>
              </a:xfrm>
              <a:grpFill/>
            </p:grpSpPr>
            <p:grpSp>
              <p:nvGrpSpPr>
                <p:cNvPr id="8" name="组合 7"/>
                <p:cNvGrpSpPr/>
                <p:nvPr/>
              </p:nvGrpSpPr>
              <p:grpSpPr>
                <a:xfrm>
                  <a:off x="228673" y="1259"/>
                  <a:ext cx="1619250" cy="2873828"/>
                  <a:chOff x="2638498" y="2326005"/>
                  <a:chExt cx="1619250" cy="2873828"/>
                </a:xfrm>
                <a:grpFill/>
              </p:grpSpPr>
              <p:sp>
                <p:nvSpPr>
                  <p:cNvPr id="5" name="矩形: 圆角 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flipH="1">
                  <a:off x="2268153" y="4046"/>
                  <a:ext cx="1619250" cy="2873828"/>
                  <a:chOff x="2638498" y="2326005"/>
                  <a:chExt cx="1619250" cy="2873828"/>
                </a:xfrm>
                <a:grpFill/>
              </p:grpSpPr>
              <p:sp>
                <p:nvSpPr>
                  <p:cNvPr id="23" name="矩形: 圆角 22"/>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圆角 28"/>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flipH="1">
                  <a:off x="5282830" y="-850333"/>
                  <a:ext cx="1619250" cy="2873828"/>
                  <a:chOff x="2638498" y="2326005"/>
                  <a:chExt cx="1619250" cy="2873828"/>
                </a:xfrm>
                <a:grpFill/>
              </p:grpSpPr>
              <p:sp>
                <p:nvSpPr>
                  <p:cNvPr id="36" name="矩形: 圆角 35"/>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a:off x="7323503" y="-1407894"/>
                  <a:ext cx="1619250" cy="2873828"/>
                  <a:chOff x="2638498" y="2326005"/>
                  <a:chExt cx="1619250" cy="2873828"/>
                </a:xfrm>
                <a:grpFill/>
              </p:grpSpPr>
              <p:sp>
                <p:nvSpPr>
                  <p:cNvPr id="40" name="矩形: 圆角 3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flipH="1">
                  <a:off x="9347449" y="-914402"/>
                  <a:ext cx="1619250" cy="2873828"/>
                  <a:chOff x="2638498" y="2326005"/>
                  <a:chExt cx="1619250" cy="2873828"/>
                </a:xfrm>
                <a:grpFill/>
              </p:grpSpPr>
              <p:sp>
                <p:nvSpPr>
                  <p:cNvPr id="44" name="矩形: 圆角 43"/>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圆角 50"/>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圆角 25"/>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7" name="组合 6"/>
          <p:cNvGrpSpPr/>
          <p:nvPr/>
        </p:nvGrpSpPr>
        <p:grpSpPr>
          <a:xfrm>
            <a:off x="-1949" y="5077361"/>
            <a:ext cx="12200657" cy="2925869"/>
            <a:chOff x="-2752" y="3933135"/>
            <a:chExt cx="12190413" cy="4820255"/>
          </a:xfrm>
          <a:solidFill>
            <a:schemeClr val="bg1"/>
          </a:solidFill>
        </p:grpSpPr>
        <p:grpSp>
          <p:nvGrpSpPr>
            <p:cNvPr id="33" name="组合 32"/>
            <p:cNvGrpSpPr/>
            <p:nvPr/>
          </p:nvGrpSpPr>
          <p:grpSpPr>
            <a:xfrm flipH="1" flipV="1">
              <a:off x="228673" y="3933135"/>
              <a:ext cx="11708780" cy="4820255"/>
              <a:chOff x="228673" y="-1837073"/>
              <a:chExt cx="11708780" cy="4820255"/>
            </a:xfrm>
            <a:grpFill/>
          </p:grpSpPr>
          <p:grpSp>
            <p:nvGrpSpPr>
              <p:cNvPr id="34" name="组合 33"/>
              <p:cNvGrpSpPr/>
              <p:nvPr/>
            </p:nvGrpSpPr>
            <p:grpSpPr>
              <a:xfrm>
                <a:off x="228673" y="-1837073"/>
                <a:ext cx="11708780" cy="4714947"/>
                <a:chOff x="228673" y="-1837073"/>
                <a:chExt cx="11708780" cy="4714947"/>
              </a:xfrm>
              <a:grpFill/>
            </p:grpSpPr>
            <p:grpSp>
              <p:nvGrpSpPr>
                <p:cNvPr id="53" name="组合 52"/>
                <p:cNvGrpSpPr/>
                <p:nvPr/>
              </p:nvGrpSpPr>
              <p:grpSpPr>
                <a:xfrm>
                  <a:off x="228673" y="1259"/>
                  <a:ext cx="1619250" cy="2873828"/>
                  <a:chOff x="2638498" y="2326005"/>
                  <a:chExt cx="1619250" cy="2873828"/>
                </a:xfrm>
                <a:grpFill/>
              </p:grpSpPr>
              <p:sp>
                <p:nvSpPr>
                  <p:cNvPr id="72" name="矩形: 圆角 7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flipH="1">
                  <a:off x="2268153" y="4046"/>
                  <a:ext cx="1619250" cy="2873828"/>
                  <a:chOff x="2638498" y="2326005"/>
                  <a:chExt cx="1619250" cy="2873828"/>
                </a:xfrm>
                <a:grpFill/>
              </p:grpSpPr>
              <p:sp>
                <p:nvSpPr>
                  <p:cNvPr id="69" name="矩形: 圆角 6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圆角 54"/>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flipH="1">
                  <a:off x="5282830" y="-850333"/>
                  <a:ext cx="1619250" cy="2873828"/>
                  <a:chOff x="2638498" y="2326005"/>
                  <a:chExt cx="1619250" cy="2873828"/>
                </a:xfrm>
                <a:grpFill/>
              </p:grpSpPr>
              <p:sp>
                <p:nvSpPr>
                  <p:cNvPr id="66" name="矩形: 圆角 65"/>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flipH="1">
                  <a:off x="7323503" y="-1407894"/>
                  <a:ext cx="1619250" cy="2873828"/>
                  <a:chOff x="2638498" y="2326005"/>
                  <a:chExt cx="1619250" cy="2873828"/>
                </a:xfrm>
                <a:grpFill/>
              </p:grpSpPr>
              <p:sp>
                <p:nvSpPr>
                  <p:cNvPr id="63" name="矩形: 圆角 62"/>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flipH="1">
                  <a:off x="9347449" y="-914402"/>
                  <a:ext cx="1619250" cy="2873828"/>
                  <a:chOff x="2638498" y="2326005"/>
                  <a:chExt cx="1619250" cy="2873828"/>
                </a:xfrm>
                <a:grpFill/>
              </p:grpSpPr>
              <p:sp>
                <p:nvSpPr>
                  <p:cNvPr id="60" name="矩形: 圆角 5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圆角 58"/>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圆角 46"/>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pic>
        <p:nvPicPr>
          <p:cNvPr id="11" name="图片 10"/>
          <p:cNvPicPr>
            <a:picLocks noChangeAspect="1"/>
          </p:cNvPicPr>
          <p:nvPr/>
        </p:nvPicPr>
        <p:blipFill>
          <a:blip r:embed="rId6">
            <a:extLst>
              <a:ext uri="{BEBA8EAE-BF5A-486C-A8C5-ECC9F3942E4B}">
                <a14:imgProps xmlns:a14="http://schemas.microsoft.com/office/drawing/2010/main">
                  <a14:imgLayer r:embed="rId7">
                    <a14:imgEffect>
                      <a14:brightnessContrast bright="12000"/>
                    </a14:imgEffect>
                  </a14:imgLayer>
                </a14:imgProps>
              </a:ext>
              <a:ext uri="{28A0092B-C50C-407E-A947-70E740481C1C}">
                <a14:useLocalDpi xmlns:a14="http://schemas.microsoft.com/office/drawing/2010/main" val="0"/>
              </a:ext>
            </a:extLst>
          </a:blip>
          <a:stretch>
            <a:fillRect/>
          </a:stretch>
        </p:blipFill>
        <p:spPr>
          <a:xfrm rot="21411578">
            <a:off x="1649148" y="2646355"/>
            <a:ext cx="9098310" cy="3520648"/>
          </a:xfrm>
          <a:prstGeom prst="rect">
            <a:avLst/>
          </a:prstGeom>
        </p:spPr>
      </p:pic>
      <p:sp>
        <p:nvSpPr>
          <p:cNvPr id="76" name="矩形 75"/>
          <p:cNvSpPr/>
          <p:nvPr/>
        </p:nvSpPr>
        <p:spPr>
          <a:xfrm>
            <a:off x="2145837" y="2086137"/>
            <a:ext cx="7924800" cy="1546664"/>
          </a:xfrm>
          <a:prstGeom prst="rect">
            <a:avLst/>
          </a:prstGeom>
          <a:solidFill>
            <a:schemeClr val="bg1">
              <a:alpha val="14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
          <p:cNvSpPr txBox="1"/>
          <p:nvPr/>
        </p:nvSpPr>
        <p:spPr>
          <a:xfrm>
            <a:off x="2375670" y="2177015"/>
            <a:ext cx="7465135" cy="1067587"/>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6600" spc="600" dirty="0">
                <a:solidFill>
                  <a:schemeClr val="accent1"/>
                </a:solidFill>
                <a:latin typeface="微软雅黑" panose="020B0503020204020204" pitchFamily="34" charset="-122"/>
                <a:ea typeface="微软雅黑" panose="020B0503020204020204" pitchFamily="34" charset="-122"/>
              </a:rPr>
              <a:t>钢琴弹奏演出</a:t>
            </a:r>
            <a:r>
              <a:rPr lang="en-US" altLang="zh-CN" sz="6600" spc="600" dirty="0">
                <a:solidFill>
                  <a:schemeClr val="accent1"/>
                </a:solidFill>
                <a:latin typeface="微软雅黑" panose="020B0503020204020204" pitchFamily="34" charset="-122"/>
                <a:ea typeface="微软雅黑" panose="020B0503020204020204" pitchFamily="34" charset="-122"/>
              </a:rPr>
              <a:t>PPT</a:t>
            </a:r>
            <a:endParaRPr lang="zh-CN" altLang="zh-CN" sz="6600" spc="600" dirty="0">
              <a:solidFill>
                <a:schemeClr val="accent1"/>
              </a:solidFill>
              <a:latin typeface="微软雅黑" panose="020B0503020204020204" pitchFamily="34" charset="-122"/>
              <a:ea typeface="微软雅黑" panose="020B0503020204020204" pitchFamily="34" charset="-122"/>
            </a:endParaRPr>
          </a:p>
        </p:txBody>
      </p:sp>
      <p:sp>
        <p:nvSpPr>
          <p:cNvPr id="78" name="矩形 77"/>
          <p:cNvSpPr/>
          <p:nvPr/>
        </p:nvSpPr>
        <p:spPr>
          <a:xfrm>
            <a:off x="2458307" y="3203904"/>
            <a:ext cx="7465136" cy="323165"/>
          </a:xfrm>
          <a:prstGeom prst="rect">
            <a:avLst/>
          </a:prstGeom>
        </p:spPr>
        <p:txBody>
          <a:bodyPr wrap="square">
            <a:spAutoFit/>
          </a:bodyPr>
          <a:lstStyle/>
          <a:p>
            <a:pPr algn="ctr"/>
            <a:r>
              <a:rPr lang="en-US" altLang="zh-CN" sz="1500" kern="1700" spc="1500" dirty="0">
                <a:solidFill>
                  <a:schemeClr val="bg1"/>
                </a:solidFill>
                <a:latin typeface="张海山锐线体简" panose="02000000000000000000" pitchFamily="2" charset="-122"/>
                <a:ea typeface="张海山锐线体简" panose="02000000000000000000" pitchFamily="2" charset="-122"/>
              </a:rPr>
              <a:t>PERFORMANCE ON THE PIANO</a:t>
            </a:r>
          </a:p>
        </p:txBody>
      </p:sp>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879328">
            <a:off x="865563" y="1827406"/>
            <a:ext cx="627998" cy="1067597"/>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8780129">
            <a:off x="10789419" y="3757872"/>
            <a:ext cx="593716" cy="605358"/>
          </a:xfrm>
          <a:prstGeom prst="rect">
            <a:avLst/>
          </a:prstGeom>
        </p:spPr>
      </p:pic>
      <p:pic>
        <p:nvPicPr>
          <p:cNvPr id="19" name="图片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35911" y="1859940"/>
            <a:ext cx="583256" cy="1040630"/>
          </a:xfrm>
          <a:prstGeom prst="rect">
            <a:avLst/>
          </a:prstGeom>
        </p:spPr>
      </p:pic>
      <p:pic>
        <p:nvPicPr>
          <p:cNvPr id="22" name="图片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373872">
            <a:off x="817039" y="3914018"/>
            <a:ext cx="599914" cy="605942"/>
          </a:xfrm>
          <a:prstGeom prst="rect">
            <a:avLst/>
          </a:prstGeom>
        </p:spPr>
      </p:pic>
      <p:pic>
        <p:nvPicPr>
          <p:cNvPr id="82"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12" cstate="print"/>
          <a:stretch>
            <a:fillRect/>
          </a:stretch>
        </p:blipFill>
        <p:spPr>
          <a:xfrm>
            <a:off x="-765599" y="-1676722"/>
            <a:ext cx="609600" cy="609600"/>
          </a:xfrm>
          <a:prstGeom prst="rect">
            <a:avLst/>
          </a:prstGeom>
        </p:spPr>
      </p:pic>
    </p:spTree>
    <p:extLst>
      <p:ext uri="{BB962C8B-B14F-4D97-AF65-F5344CB8AC3E}">
        <p14:creationId xmlns:p14="http://schemas.microsoft.com/office/powerpoint/2010/main" val="224090907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2"/>
                                        </p:tgtEl>
                                      </p:cBhvr>
                                    </p:cmd>
                                  </p:childTnLst>
                                </p:cTn>
                              </p:par>
                              <p:par>
                                <p:cTn id="7" presetID="2" presetClass="entr" presetSubtype="1"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1000" fill="hold"/>
                                        <p:tgtEl>
                                          <p:spTgt spid="9"/>
                                        </p:tgtEl>
                                        <p:attrNameLst>
                                          <p:attrName>ppt_x</p:attrName>
                                        </p:attrNameLst>
                                      </p:cBhvr>
                                      <p:tavLst>
                                        <p:tav tm="0">
                                          <p:val>
                                            <p:strVal val="#ppt_x"/>
                                          </p:val>
                                        </p:tav>
                                        <p:tav tm="100000">
                                          <p:val>
                                            <p:strVal val="#ppt_x"/>
                                          </p:val>
                                        </p:tav>
                                      </p:tavLst>
                                    </p:anim>
                                    <p:anim calcmode="lin" valueType="num">
                                      <p:cBhvr additive="base">
                                        <p:cTn id="10" dur="1000" fill="hold"/>
                                        <p:tgtEl>
                                          <p:spTgt spid="9"/>
                                        </p:tgtEl>
                                        <p:attrNameLst>
                                          <p:attrName>ppt_y</p:attrName>
                                        </p:attrNameLst>
                                      </p:cBhvr>
                                      <p:tavLst>
                                        <p:tav tm="0">
                                          <p:val>
                                            <p:strVal val="0-#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par>
                                <p:cTn id="15" presetID="26"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7">
                                          <p:stCondLst>
                                            <p:cond delay="0"/>
                                          </p:stCondLst>
                                        </p:cTn>
                                        <p:tgtEl>
                                          <p:spTgt spid="13"/>
                                        </p:tgtEl>
                                      </p:cBhvr>
                                    </p:animEffect>
                                    <p:anim calcmode="lin" valueType="num">
                                      <p:cBhvr>
                                        <p:cTn id="18" dur="1594"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9" dur="581"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0" dur="581" tmFilter="0, 0; 0.125,0.2665; 0.25,0.4; 0.375,0.465; 0.5,0.5;  0.625,0.535; 0.75,0.6; 0.875,0.7335; 1,1">
                                          <p:stCondLst>
                                            <p:cond delay="581"/>
                                          </p:stCondLst>
                                        </p:cTn>
                                        <p:tgtEl>
                                          <p:spTgt spid="13"/>
                                        </p:tgtEl>
                                        <p:attrNameLst>
                                          <p:attrName>ppt_y</p:attrName>
                                        </p:attrNameLst>
                                      </p:cBhvr>
                                      <p:tavLst>
                                        <p:tav tm="0" fmla="#ppt_y-sin(pi*$)/9">
                                          <p:val>
                                            <p:fltVal val="0"/>
                                          </p:val>
                                        </p:tav>
                                        <p:tav tm="100000">
                                          <p:val>
                                            <p:fltVal val="1"/>
                                          </p:val>
                                        </p:tav>
                                      </p:tavLst>
                                    </p:anim>
                                    <p:anim calcmode="lin" valueType="num">
                                      <p:cBhvr>
                                        <p:cTn id="21" dur="290" tmFilter="0, 0; 0.125,0.2665; 0.25,0.4; 0.375,0.465; 0.5,0.5;  0.625,0.535; 0.75,0.6; 0.875,0.7335; 1,1">
                                          <p:stCondLst>
                                            <p:cond delay="1159"/>
                                          </p:stCondLst>
                                        </p:cTn>
                                        <p:tgtEl>
                                          <p:spTgt spid="13"/>
                                        </p:tgtEl>
                                        <p:attrNameLst>
                                          <p:attrName>ppt_y</p:attrName>
                                        </p:attrNameLst>
                                      </p:cBhvr>
                                      <p:tavLst>
                                        <p:tav tm="0" fmla="#ppt_y-sin(pi*$)/27">
                                          <p:val>
                                            <p:fltVal val="0"/>
                                          </p:val>
                                        </p:tav>
                                        <p:tav tm="100000">
                                          <p:val>
                                            <p:fltVal val="1"/>
                                          </p:val>
                                        </p:tav>
                                      </p:tavLst>
                                    </p:anim>
                                    <p:anim calcmode="lin" valueType="num">
                                      <p:cBhvr>
                                        <p:cTn id="22" dur="144" tmFilter="0, 0; 0.125,0.2665; 0.25,0.4; 0.375,0.465; 0.5,0.5;  0.625,0.535; 0.75,0.6; 0.875,0.7335; 1,1">
                                          <p:stCondLst>
                                            <p:cond delay="1449"/>
                                          </p:stCondLst>
                                        </p:cTn>
                                        <p:tgtEl>
                                          <p:spTgt spid="13"/>
                                        </p:tgtEl>
                                        <p:attrNameLst>
                                          <p:attrName>ppt_y</p:attrName>
                                        </p:attrNameLst>
                                      </p:cBhvr>
                                      <p:tavLst>
                                        <p:tav tm="0" fmla="#ppt_y-sin(pi*$)/81">
                                          <p:val>
                                            <p:fltVal val="0"/>
                                          </p:val>
                                        </p:tav>
                                        <p:tav tm="100000">
                                          <p:val>
                                            <p:fltVal val="1"/>
                                          </p:val>
                                        </p:tav>
                                      </p:tavLst>
                                    </p:anim>
                                    <p:animScale>
                                      <p:cBhvr>
                                        <p:cTn id="23" dur="23">
                                          <p:stCondLst>
                                            <p:cond delay="569"/>
                                          </p:stCondLst>
                                        </p:cTn>
                                        <p:tgtEl>
                                          <p:spTgt spid="13"/>
                                        </p:tgtEl>
                                      </p:cBhvr>
                                      <p:to x="100000" y="60000"/>
                                    </p:animScale>
                                    <p:animScale>
                                      <p:cBhvr>
                                        <p:cTn id="24" dur="145" decel="50000">
                                          <p:stCondLst>
                                            <p:cond delay="592"/>
                                          </p:stCondLst>
                                        </p:cTn>
                                        <p:tgtEl>
                                          <p:spTgt spid="13"/>
                                        </p:tgtEl>
                                      </p:cBhvr>
                                      <p:to x="100000" y="100000"/>
                                    </p:animScale>
                                    <p:animScale>
                                      <p:cBhvr>
                                        <p:cTn id="25" dur="23">
                                          <p:stCondLst>
                                            <p:cond delay="1148"/>
                                          </p:stCondLst>
                                        </p:cTn>
                                        <p:tgtEl>
                                          <p:spTgt spid="13"/>
                                        </p:tgtEl>
                                      </p:cBhvr>
                                      <p:to x="100000" y="80000"/>
                                    </p:animScale>
                                    <p:animScale>
                                      <p:cBhvr>
                                        <p:cTn id="26" dur="145" decel="50000">
                                          <p:stCondLst>
                                            <p:cond delay="1171"/>
                                          </p:stCondLst>
                                        </p:cTn>
                                        <p:tgtEl>
                                          <p:spTgt spid="13"/>
                                        </p:tgtEl>
                                      </p:cBhvr>
                                      <p:to x="100000" y="100000"/>
                                    </p:animScale>
                                    <p:animScale>
                                      <p:cBhvr>
                                        <p:cTn id="27" dur="23">
                                          <p:stCondLst>
                                            <p:cond delay="1437"/>
                                          </p:stCondLst>
                                        </p:cTn>
                                        <p:tgtEl>
                                          <p:spTgt spid="13"/>
                                        </p:tgtEl>
                                      </p:cBhvr>
                                      <p:to x="100000" y="90000"/>
                                    </p:animScale>
                                    <p:animScale>
                                      <p:cBhvr>
                                        <p:cTn id="28" dur="145" decel="50000">
                                          <p:stCondLst>
                                            <p:cond delay="1459"/>
                                          </p:stCondLst>
                                        </p:cTn>
                                        <p:tgtEl>
                                          <p:spTgt spid="13"/>
                                        </p:tgtEl>
                                      </p:cBhvr>
                                      <p:to x="100000" y="100000"/>
                                    </p:animScale>
                                    <p:animScale>
                                      <p:cBhvr>
                                        <p:cTn id="29" dur="23">
                                          <p:stCondLst>
                                            <p:cond delay="1582"/>
                                          </p:stCondLst>
                                        </p:cTn>
                                        <p:tgtEl>
                                          <p:spTgt spid="13"/>
                                        </p:tgtEl>
                                      </p:cBhvr>
                                      <p:to x="100000" y="95000"/>
                                    </p:animScale>
                                    <p:animScale>
                                      <p:cBhvr>
                                        <p:cTn id="30" dur="145" decel="50000">
                                          <p:stCondLst>
                                            <p:cond delay="1605"/>
                                          </p:stCondLst>
                                        </p:cTn>
                                        <p:tgtEl>
                                          <p:spTgt spid="13"/>
                                        </p:tgtEl>
                                      </p:cBhvr>
                                      <p:to x="100000" y="100000"/>
                                    </p:animScale>
                                  </p:childTnLst>
                                </p:cTn>
                              </p:par>
                              <p:par>
                                <p:cTn id="31" presetID="26" presetClass="entr" presetSubtype="0" fill="hold" nodeType="withEffect">
                                  <p:stCondLst>
                                    <p:cond delay="25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7">
                                          <p:stCondLst>
                                            <p:cond delay="0"/>
                                          </p:stCondLst>
                                        </p:cTn>
                                        <p:tgtEl>
                                          <p:spTgt spid="22"/>
                                        </p:tgtEl>
                                      </p:cBhvr>
                                    </p:animEffect>
                                    <p:anim calcmode="lin" valueType="num">
                                      <p:cBhvr>
                                        <p:cTn id="34" dur="1594"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35" dur="581"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36" dur="581" tmFilter="0, 0; 0.125,0.2665; 0.25,0.4; 0.375,0.465; 0.5,0.5;  0.625,0.535; 0.75,0.6; 0.875,0.7335; 1,1">
                                          <p:stCondLst>
                                            <p:cond delay="581"/>
                                          </p:stCondLst>
                                        </p:cTn>
                                        <p:tgtEl>
                                          <p:spTgt spid="22"/>
                                        </p:tgtEl>
                                        <p:attrNameLst>
                                          <p:attrName>ppt_y</p:attrName>
                                        </p:attrNameLst>
                                      </p:cBhvr>
                                      <p:tavLst>
                                        <p:tav tm="0" fmla="#ppt_y-sin(pi*$)/9">
                                          <p:val>
                                            <p:fltVal val="0"/>
                                          </p:val>
                                        </p:tav>
                                        <p:tav tm="100000">
                                          <p:val>
                                            <p:fltVal val="1"/>
                                          </p:val>
                                        </p:tav>
                                      </p:tavLst>
                                    </p:anim>
                                    <p:anim calcmode="lin" valueType="num">
                                      <p:cBhvr>
                                        <p:cTn id="37" dur="290" tmFilter="0, 0; 0.125,0.2665; 0.25,0.4; 0.375,0.465; 0.5,0.5;  0.625,0.535; 0.75,0.6; 0.875,0.7335; 1,1">
                                          <p:stCondLst>
                                            <p:cond delay="1159"/>
                                          </p:stCondLst>
                                        </p:cTn>
                                        <p:tgtEl>
                                          <p:spTgt spid="22"/>
                                        </p:tgtEl>
                                        <p:attrNameLst>
                                          <p:attrName>ppt_y</p:attrName>
                                        </p:attrNameLst>
                                      </p:cBhvr>
                                      <p:tavLst>
                                        <p:tav tm="0" fmla="#ppt_y-sin(pi*$)/27">
                                          <p:val>
                                            <p:fltVal val="0"/>
                                          </p:val>
                                        </p:tav>
                                        <p:tav tm="100000">
                                          <p:val>
                                            <p:fltVal val="1"/>
                                          </p:val>
                                        </p:tav>
                                      </p:tavLst>
                                    </p:anim>
                                    <p:anim calcmode="lin" valueType="num">
                                      <p:cBhvr>
                                        <p:cTn id="38" dur="144" tmFilter="0, 0; 0.125,0.2665; 0.25,0.4; 0.375,0.465; 0.5,0.5;  0.625,0.535; 0.75,0.6; 0.875,0.7335; 1,1">
                                          <p:stCondLst>
                                            <p:cond delay="1449"/>
                                          </p:stCondLst>
                                        </p:cTn>
                                        <p:tgtEl>
                                          <p:spTgt spid="22"/>
                                        </p:tgtEl>
                                        <p:attrNameLst>
                                          <p:attrName>ppt_y</p:attrName>
                                        </p:attrNameLst>
                                      </p:cBhvr>
                                      <p:tavLst>
                                        <p:tav tm="0" fmla="#ppt_y-sin(pi*$)/81">
                                          <p:val>
                                            <p:fltVal val="0"/>
                                          </p:val>
                                        </p:tav>
                                        <p:tav tm="100000">
                                          <p:val>
                                            <p:fltVal val="1"/>
                                          </p:val>
                                        </p:tav>
                                      </p:tavLst>
                                    </p:anim>
                                    <p:animScale>
                                      <p:cBhvr>
                                        <p:cTn id="39" dur="23">
                                          <p:stCondLst>
                                            <p:cond delay="569"/>
                                          </p:stCondLst>
                                        </p:cTn>
                                        <p:tgtEl>
                                          <p:spTgt spid="22"/>
                                        </p:tgtEl>
                                      </p:cBhvr>
                                      <p:to x="100000" y="60000"/>
                                    </p:animScale>
                                    <p:animScale>
                                      <p:cBhvr>
                                        <p:cTn id="40" dur="145" decel="50000">
                                          <p:stCondLst>
                                            <p:cond delay="592"/>
                                          </p:stCondLst>
                                        </p:cTn>
                                        <p:tgtEl>
                                          <p:spTgt spid="22"/>
                                        </p:tgtEl>
                                      </p:cBhvr>
                                      <p:to x="100000" y="100000"/>
                                    </p:animScale>
                                    <p:animScale>
                                      <p:cBhvr>
                                        <p:cTn id="41" dur="23">
                                          <p:stCondLst>
                                            <p:cond delay="1148"/>
                                          </p:stCondLst>
                                        </p:cTn>
                                        <p:tgtEl>
                                          <p:spTgt spid="22"/>
                                        </p:tgtEl>
                                      </p:cBhvr>
                                      <p:to x="100000" y="80000"/>
                                    </p:animScale>
                                    <p:animScale>
                                      <p:cBhvr>
                                        <p:cTn id="42" dur="145" decel="50000">
                                          <p:stCondLst>
                                            <p:cond delay="1171"/>
                                          </p:stCondLst>
                                        </p:cTn>
                                        <p:tgtEl>
                                          <p:spTgt spid="22"/>
                                        </p:tgtEl>
                                      </p:cBhvr>
                                      <p:to x="100000" y="100000"/>
                                    </p:animScale>
                                    <p:animScale>
                                      <p:cBhvr>
                                        <p:cTn id="43" dur="23">
                                          <p:stCondLst>
                                            <p:cond delay="1437"/>
                                          </p:stCondLst>
                                        </p:cTn>
                                        <p:tgtEl>
                                          <p:spTgt spid="22"/>
                                        </p:tgtEl>
                                      </p:cBhvr>
                                      <p:to x="100000" y="90000"/>
                                    </p:animScale>
                                    <p:animScale>
                                      <p:cBhvr>
                                        <p:cTn id="44" dur="145" decel="50000">
                                          <p:stCondLst>
                                            <p:cond delay="1459"/>
                                          </p:stCondLst>
                                        </p:cTn>
                                        <p:tgtEl>
                                          <p:spTgt spid="22"/>
                                        </p:tgtEl>
                                      </p:cBhvr>
                                      <p:to x="100000" y="100000"/>
                                    </p:animScale>
                                    <p:animScale>
                                      <p:cBhvr>
                                        <p:cTn id="45" dur="23">
                                          <p:stCondLst>
                                            <p:cond delay="1582"/>
                                          </p:stCondLst>
                                        </p:cTn>
                                        <p:tgtEl>
                                          <p:spTgt spid="22"/>
                                        </p:tgtEl>
                                      </p:cBhvr>
                                      <p:to x="100000" y="95000"/>
                                    </p:animScale>
                                    <p:animScale>
                                      <p:cBhvr>
                                        <p:cTn id="46" dur="145" decel="50000">
                                          <p:stCondLst>
                                            <p:cond delay="1605"/>
                                          </p:stCondLst>
                                        </p:cTn>
                                        <p:tgtEl>
                                          <p:spTgt spid="22"/>
                                        </p:tgtEl>
                                      </p:cBhvr>
                                      <p:to x="100000" y="100000"/>
                                    </p:animScale>
                                  </p:childTnLst>
                                </p:cTn>
                              </p:par>
                              <p:par>
                                <p:cTn id="47" presetID="26" presetClass="entr" presetSubtype="0" fill="hold" nodeType="withEffect">
                                  <p:stCondLst>
                                    <p:cond delay="25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7">
                                          <p:stCondLst>
                                            <p:cond delay="0"/>
                                          </p:stCondLst>
                                        </p:cTn>
                                        <p:tgtEl>
                                          <p:spTgt spid="15"/>
                                        </p:tgtEl>
                                      </p:cBhvr>
                                    </p:animEffect>
                                    <p:anim calcmode="lin" valueType="num">
                                      <p:cBhvr>
                                        <p:cTn id="50" dur="1594"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1" dur="581"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2" dur="581" tmFilter="0, 0; 0.125,0.2665; 0.25,0.4; 0.375,0.465; 0.5,0.5;  0.625,0.535; 0.75,0.6; 0.875,0.7335; 1,1">
                                          <p:stCondLst>
                                            <p:cond delay="581"/>
                                          </p:stCondLst>
                                        </p:cTn>
                                        <p:tgtEl>
                                          <p:spTgt spid="15"/>
                                        </p:tgtEl>
                                        <p:attrNameLst>
                                          <p:attrName>ppt_y</p:attrName>
                                        </p:attrNameLst>
                                      </p:cBhvr>
                                      <p:tavLst>
                                        <p:tav tm="0" fmla="#ppt_y-sin(pi*$)/9">
                                          <p:val>
                                            <p:fltVal val="0"/>
                                          </p:val>
                                        </p:tav>
                                        <p:tav tm="100000">
                                          <p:val>
                                            <p:fltVal val="1"/>
                                          </p:val>
                                        </p:tav>
                                      </p:tavLst>
                                    </p:anim>
                                    <p:anim calcmode="lin" valueType="num">
                                      <p:cBhvr>
                                        <p:cTn id="53" dur="290" tmFilter="0, 0; 0.125,0.2665; 0.25,0.4; 0.375,0.465; 0.5,0.5;  0.625,0.535; 0.75,0.6; 0.875,0.7335; 1,1">
                                          <p:stCondLst>
                                            <p:cond delay="1159"/>
                                          </p:stCondLst>
                                        </p:cTn>
                                        <p:tgtEl>
                                          <p:spTgt spid="15"/>
                                        </p:tgtEl>
                                        <p:attrNameLst>
                                          <p:attrName>ppt_y</p:attrName>
                                        </p:attrNameLst>
                                      </p:cBhvr>
                                      <p:tavLst>
                                        <p:tav tm="0" fmla="#ppt_y-sin(pi*$)/27">
                                          <p:val>
                                            <p:fltVal val="0"/>
                                          </p:val>
                                        </p:tav>
                                        <p:tav tm="100000">
                                          <p:val>
                                            <p:fltVal val="1"/>
                                          </p:val>
                                        </p:tav>
                                      </p:tavLst>
                                    </p:anim>
                                    <p:anim calcmode="lin" valueType="num">
                                      <p:cBhvr>
                                        <p:cTn id="54" dur="144" tmFilter="0, 0; 0.125,0.2665; 0.25,0.4; 0.375,0.465; 0.5,0.5;  0.625,0.535; 0.75,0.6; 0.875,0.7335; 1,1">
                                          <p:stCondLst>
                                            <p:cond delay="1449"/>
                                          </p:stCondLst>
                                        </p:cTn>
                                        <p:tgtEl>
                                          <p:spTgt spid="15"/>
                                        </p:tgtEl>
                                        <p:attrNameLst>
                                          <p:attrName>ppt_y</p:attrName>
                                        </p:attrNameLst>
                                      </p:cBhvr>
                                      <p:tavLst>
                                        <p:tav tm="0" fmla="#ppt_y-sin(pi*$)/81">
                                          <p:val>
                                            <p:fltVal val="0"/>
                                          </p:val>
                                        </p:tav>
                                        <p:tav tm="100000">
                                          <p:val>
                                            <p:fltVal val="1"/>
                                          </p:val>
                                        </p:tav>
                                      </p:tavLst>
                                    </p:anim>
                                    <p:animScale>
                                      <p:cBhvr>
                                        <p:cTn id="55" dur="23">
                                          <p:stCondLst>
                                            <p:cond delay="569"/>
                                          </p:stCondLst>
                                        </p:cTn>
                                        <p:tgtEl>
                                          <p:spTgt spid="15"/>
                                        </p:tgtEl>
                                      </p:cBhvr>
                                      <p:to x="100000" y="60000"/>
                                    </p:animScale>
                                    <p:animScale>
                                      <p:cBhvr>
                                        <p:cTn id="56" dur="145" decel="50000">
                                          <p:stCondLst>
                                            <p:cond delay="592"/>
                                          </p:stCondLst>
                                        </p:cTn>
                                        <p:tgtEl>
                                          <p:spTgt spid="15"/>
                                        </p:tgtEl>
                                      </p:cBhvr>
                                      <p:to x="100000" y="100000"/>
                                    </p:animScale>
                                    <p:animScale>
                                      <p:cBhvr>
                                        <p:cTn id="57" dur="23">
                                          <p:stCondLst>
                                            <p:cond delay="1148"/>
                                          </p:stCondLst>
                                        </p:cTn>
                                        <p:tgtEl>
                                          <p:spTgt spid="15"/>
                                        </p:tgtEl>
                                      </p:cBhvr>
                                      <p:to x="100000" y="80000"/>
                                    </p:animScale>
                                    <p:animScale>
                                      <p:cBhvr>
                                        <p:cTn id="58" dur="145" decel="50000">
                                          <p:stCondLst>
                                            <p:cond delay="1171"/>
                                          </p:stCondLst>
                                        </p:cTn>
                                        <p:tgtEl>
                                          <p:spTgt spid="15"/>
                                        </p:tgtEl>
                                      </p:cBhvr>
                                      <p:to x="100000" y="100000"/>
                                    </p:animScale>
                                    <p:animScale>
                                      <p:cBhvr>
                                        <p:cTn id="59" dur="23">
                                          <p:stCondLst>
                                            <p:cond delay="1437"/>
                                          </p:stCondLst>
                                        </p:cTn>
                                        <p:tgtEl>
                                          <p:spTgt spid="15"/>
                                        </p:tgtEl>
                                      </p:cBhvr>
                                      <p:to x="100000" y="90000"/>
                                    </p:animScale>
                                    <p:animScale>
                                      <p:cBhvr>
                                        <p:cTn id="60" dur="145" decel="50000">
                                          <p:stCondLst>
                                            <p:cond delay="1459"/>
                                          </p:stCondLst>
                                        </p:cTn>
                                        <p:tgtEl>
                                          <p:spTgt spid="15"/>
                                        </p:tgtEl>
                                      </p:cBhvr>
                                      <p:to x="100000" y="100000"/>
                                    </p:animScale>
                                    <p:animScale>
                                      <p:cBhvr>
                                        <p:cTn id="61" dur="23">
                                          <p:stCondLst>
                                            <p:cond delay="1582"/>
                                          </p:stCondLst>
                                        </p:cTn>
                                        <p:tgtEl>
                                          <p:spTgt spid="15"/>
                                        </p:tgtEl>
                                      </p:cBhvr>
                                      <p:to x="100000" y="95000"/>
                                    </p:animScale>
                                    <p:animScale>
                                      <p:cBhvr>
                                        <p:cTn id="62" dur="145" decel="50000">
                                          <p:stCondLst>
                                            <p:cond delay="1605"/>
                                          </p:stCondLst>
                                        </p:cTn>
                                        <p:tgtEl>
                                          <p:spTgt spid="15"/>
                                        </p:tgtEl>
                                      </p:cBhvr>
                                      <p:to x="100000" y="100000"/>
                                    </p:animScale>
                                  </p:childTnLst>
                                </p:cTn>
                              </p:par>
                              <p:par>
                                <p:cTn id="63" presetID="26" presetClass="entr" presetSubtype="0" fill="hold" nodeType="withEffect">
                                  <p:stCondLst>
                                    <p:cond delay="500"/>
                                  </p:stCondLst>
                                  <p:childTnLst>
                                    <p:set>
                                      <p:cBhvr>
                                        <p:cTn id="64" dur="1" fill="hold">
                                          <p:stCondLst>
                                            <p:cond delay="0"/>
                                          </p:stCondLst>
                                        </p:cTn>
                                        <p:tgtEl>
                                          <p:spTgt spid="19"/>
                                        </p:tgtEl>
                                        <p:attrNameLst>
                                          <p:attrName>style.visibility</p:attrName>
                                        </p:attrNameLst>
                                      </p:cBhvr>
                                      <p:to>
                                        <p:strVal val="visible"/>
                                      </p:to>
                                    </p:set>
                                    <p:animEffect transition="in" filter="wipe(down)">
                                      <p:cBhvr>
                                        <p:cTn id="65" dur="507">
                                          <p:stCondLst>
                                            <p:cond delay="0"/>
                                          </p:stCondLst>
                                        </p:cTn>
                                        <p:tgtEl>
                                          <p:spTgt spid="19"/>
                                        </p:tgtEl>
                                      </p:cBhvr>
                                    </p:animEffect>
                                    <p:anim calcmode="lin" valueType="num">
                                      <p:cBhvr>
                                        <p:cTn id="66" dur="1594"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7" dur="581"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8" dur="581" tmFilter="0, 0; 0.125,0.2665; 0.25,0.4; 0.375,0.465; 0.5,0.5;  0.625,0.535; 0.75,0.6; 0.875,0.7335; 1,1">
                                          <p:stCondLst>
                                            <p:cond delay="581"/>
                                          </p:stCondLst>
                                        </p:cTn>
                                        <p:tgtEl>
                                          <p:spTgt spid="19"/>
                                        </p:tgtEl>
                                        <p:attrNameLst>
                                          <p:attrName>ppt_y</p:attrName>
                                        </p:attrNameLst>
                                      </p:cBhvr>
                                      <p:tavLst>
                                        <p:tav tm="0" fmla="#ppt_y-sin(pi*$)/9">
                                          <p:val>
                                            <p:fltVal val="0"/>
                                          </p:val>
                                        </p:tav>
                                        <p:tav tm="100000">
                                          <p:val>
                                            <p:fltVal val="1"/>
                                          </p:val>
                                        </p:tav>
                                      </p:tavLst>
                                    </p:anim>
                                    <p:anim calcmode="lin" valueType="num">
                                      <p:cBhvr>
                                        <p:cTn id="69" dur="290" tmFilter="0, 0; 0.125,0.2665; 0.25,0.4; 0.375,0.465; 0.5,0.5;  0.625,0.535; 0.75,0.6; 0.875,0.7335; 1,1">
                                          <p:stCondLst>
                                            <p:cond delay="1159"/>
                                          </p:stCondLst>
                                        </p:cTn>
                                        <p:tgtEl>
                                          <p:spTgt spid="19"/>
                                        </p:tgtEl>
                                        <p:attrNameLst>
                                          <p:attrName>ppt_y</p:attrName>
                                        </p:attrNameLst>
                                      </p:cBhvr>
                                      <p:tavLst>
                                        <p:tav tm="0" fmla="#ppt_y-sin(pi*$)/27">
                                          <p:val>
                                            <p:fltVal val="0"/>
                                          </p:val>
                                        </p:tav>
                                        <p:tav tm="100000">
                                          <p:val>
                                            <p:fltVal val="1"/>
                                          </p:val>
                                        </p:tav>
                                      </p:tavLst>
                                    </p:anim>
                                    <p:anim calcmode="lin" valueType="num">
                                      <p:cBhvr>
                                        <p:cTn id="70" dur="144" tmFilter="0, 0; 0.125,0.2665; 0.25,0.4; 0.375,0.465; 0.5,0.5;  0.625,0.535; 0.75,0.6; 0.875,0.7335; 1,1">
                                          <p:stCondLst>
                                            <p:cond delay="1449"/>
                                          </p:stCondLst>
                                        </p:cTn>
                                        <p:tgtEl>
                                          <p:spTgt spid="19"/>
                                        </p:tgtEl>
                                        <p:attrNameLst>
                                          <p:attrName>ppt_y</p:attrName>
                                        </p:attrNameLst>
                                      </p:cBhvr>
                                      <p:tavLst>
                                        <p:tav tm="0" fmla="#ppt_y-sin(pi*$)/81">
                                          <p:val>
                                            <p:fltVal val="0"/>
                                          </p:val>
                                        </p:tav>
                                        <p:tav tm="100000">
                                          <p:val>
                                            <p:fltVal val="1"/>
                                          </p:val>
                                        </p:tav>
                                      </p:tavLst>
                                    </p:anim>
                                    <p:animScale>
                                      <p:cBhvr>
                                        <p:cTn id="71" dur="23">
                                          <p:stCondLst>
                                            <p:cond delay="569"/>
                                          </p:stCondLst>
                                        </p:cTn>
                                        <p:tgtEl>
                                          <p:spTgt spid="19"/>
                                        </p:tgtEl>
                                      </p:cBhvr>
                                      <p:to x="100000" y="60000"/>
                                    </p:animScale>
                                    <p:animScale>
                                      <p:cBhvr>
                                        <p:cTn id="72" dur="145" decel="50000">
                                          <p:stCondLst>
                                            <p:cond delay="592"/>
                                          </p:stCondLst>
                                        </p:cTn>
                                        <p:tgtEl>
                                          <p:spTgt spid="19"/>
                                        </p:tgtEl>
                                      </p:cBhvr>
                                      <p:to x="100000" y="100000"/>
                                    </p:animScale>
                                    <p:animScale>
                                      <p:cBhvr>
                                        <p:cTn id="73" dur="23">
                                          <p:stCondLst>
                                            <p:cond delay="1148"/>
                                          </p:stCondLst>
                                        </p:cTn>
                                        <p:tgtEl>
                                          <p:spTgt spid="19"/>
                                        </p:tgtEl>
                                      </p:cBhvr>
                                      <p:to x="100000" y="80000"/>
                                    </p:animScale>
                                    <p:animScale>
                                      <p:cBhvr>
                                        <p:cTn id="74" dur="145" decel="50000">
                                          <p:stCondLst>
                                            <p:cond delay="1171"/>
                                          </p:stCondLst>
                                        </p:cTn>
                                        <p:tgtEl>
                                          <p:spTgt spid="19"/>
                                        </p:tgtEl>
                                      </p:cBhvr>
                                      <p:to x="100000" y="100000"/>
                                    </p:animScale>
                                    <p:animScale>
                                      <p:cBhvr>
                                        <p:cTn id="75" dur="23">
                                          <p:stCondLst>
                                            <p:cond delay="1437"/>
                                          </p:stCondLst>
                                        </p:cTn>
                                        <p:tgtEl>
                                          <p:spTgt spid="19"/>
                                        </p:tgtEl>
                                      </p:cBhvr>
                                      <p:to x="100000" y="90000"/>
                                    </p:animScale>
                                    <p:animScale>
                                      <p:cBhvr>
                                        <p:cTn id="76" dur="145" decel="50000">
                                          <p:stCondLst>
                                            <p:cond delay="1459"/>
                                          </p:stCondLst>
                                        </p:cTn>
                                        <p:tgtEl>
                                          <p:spTgt spid="19"/>
                                        </p:tgtEl>
                                      </p:cBhvr>
                                      <p:to x="100000" y="100000"/>
                                    </p:animScale>
                                    <p:animScale>
                                      <p:cBhvr>
                                        <p:cTn id="77" dur="23">
                                          <p:stCondLst>
                                            <p:cond delay="1582"/>
                                          </p:stCondLst>
                                        </p:cTn>
                                        <p:tgtEl>
                                          <p:spTgt spid="19"/>
                                        </p:tgtEl>
                                      </p:cBhvr>
                                      <p:to x="100000" y="95000"/>
                                    </p:animScale>
                                    <p:animScale>
                                      <p:cBhvr>
                                        <p:cTn id="78" dur="145" decel="50000">
                                          <p:stCondLst>
                                            <p:cond delay="1605"/>
                                          </p:stCondLst>
                                        </p:cTn>
                                        <p:tgtEl>
                                          <p:spTgt spid="19"/>
                                        </p:tgtEl>
                                      </p:cBhvr>
                                      <p:to x="100000" y="100000"/>
                                    </p:animScale>
                                  </p:childTnLst>
                                </p:cTn>
                              </p:par>
                              <p:par>
                                <p:cTn id="79" presetID="42" presetClass="entr" presetSubtype="0" fill="hold" nodeType="withEffect">
                                  <p:stCondLst>
                                    <p:cond delay="50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1000"/>
                                        <p:tgtEl>
                                          <p:spTgt spid="11"/>
                                        </p:tgtEl>
                                      </p:cBhvr>
                                    </p:animEffect>
                                    <p:anim calcmode="lin" valueType="num">
                                      <p:cBhvr>
                                        <p:cTn id="82" dur="1000" fill="hold"/>
                                        <p:tgtEl>
                                          <p:spTgt spid="11"/>
                                        </p:tgtEl>
                                        <p:attrNameLst>
                                          <p:attrName>ppt_x</p:attrName>
                                        </p:attrNameLst>
                                      </p:cBhvr>
                                      <p:tavLst>
                                        <p:tav tm="0">
                                          <p:val>
                                            <p:strVal val="#ppt_x"/>
                                          </p:val>
                                        </p:tav>
                                        <p:tav tm="100000">
                                          <p:val>
                                            <p:strVal val="#ppt_x"/>
                                          </p:val>
                                        </p:tav>
                                      </p:tavLst>
                                    </p:anim>
                                    <p:anim calcmode="lin" valueType="num">
                                      <p:cBhvr>
                                        <p:cTn id="83" dur="1000" fill="hold"/>
                                        <p:tgtEl>
                                          <p:spTgt spid="11"/>
                                        </p:tgtEl>
                                        <p:attrNameLst>
                                          <p:attrName>ppt_y</p:attrName>
                                        </p:attrNameLst>
                                      </p:cBhvr>
                                      <p:tavLst>
                                        <p:tav tm="0">
                                          <p:val>
                                            <p:strVal val="#ppt_y+.1"/>
                                          </p:val>
                                        </p:tav>
                                        <p:tav tm="100000">
                                          <p:val>
                                            <p:strVal val="#ppt_y"/>
                                          </p:val>
                                        </p:tav>
                                      </p:tavLst>
                                    </p:anim>
                                  </p:childTnLst>
                                </p:cTn>
                              </p:par>
                            </p:childTnLst>
                          </p:cTn>
                        </p:par>
                        <p:par>
                          <p:cTn id="84" fill="hold">
                            <p:stCondLst>
                              <p:cond delay="2250"/>
                            </p:stCondLst>
                            <p:childTnLst>
                              <p:par>
                                <p:cTn id="85" presetID="53" presetClass="entr" presetSubtype="16" fill="hold" grpId="0" nodeType="afterEffect">
                                  <p:stCondLst>
                                    <p:cond delay="0"/>
                                  </p:stCondLst>
                                  <p:childTnLst>
                                    <p:set>
                                      <p:cBhvr>
                                        <p:cTn id="86" dur="1" fill="hold">
                                          <p:stCondLst>
                                            <p:cond delay="0"/>
                                          </p:stCondLst>
                                        </p:cTn>
                                        <p:tgtEl>
                                          <p:spTgt spid="76"/>
                                        </p:tgtEl>
                                        <p:attrNameLst>
                                          <p:attrName>style.visibility</p:attrName>
                                        </p:attrNameLst>
                                      </p:cBhvr>
                                      <p:to>
                                        <p:strVal val="visible"/>
                                      </p:to>
                                    </p:set>
                                    <p:anim calcmode="lin" valueType="num">
                                      <p:cBhvr>
                                        <p:cTn id="87" dur="1500" fill="hold"/>
                                        <p:tgtEl>
                                          <p:spTgt spid="76"/>
                                        </p:tgtEl>
                                        <p:attrNameLst>
                                          <p:attrName>ppt_w</p:attrName>
                                        </p:attrNameLst>
                                      </p:cBhvr>
                                      <p:tavLst>
                                        <p:tav tm="0">
                                          <p:val>
                                            <p:fltVal val="0"/>
                                          </p:val>
                                        </p:tav>
                                        <p:tav tm="100000">
                                          <p:val>
                                            <p:strVal val="#ppt_w"/>
                                          </p:val>
                                        </p:tav>
                                      </p:tavLst>
                                    </p:anim>
                                    <p:anim calcmode="lin" valueType="num">
                                      <p:cBhvr>
                                        <p:cTn id="88" dur="1500" fill="hold"/>
                                        <p:tgtEl>
                                          <p:spTgt spid="76"/>
                                        </p:tgtEl>
                                        <p:attrNameLst>
                                          <p:attrName>ppt_h</p:attrName>
                                        </p:attrNameLst>
                                      </p:cBhvr>
                                      <p:tavLst>
                                        <p:tav tm="0">
                                          <p:val>
                                            <p:fltVal val="0"/>
                                          </p:val>
                                        </p:tav>
                                        <p:tav tm="100000">
                                          <p:val>
                                            <p:strVal val="#ppt_h"/>
                                          </p:val>
                                        </p:tav>
                                      </p:tavLst>
                                    </p:anim>
                                    <p:animEffect transition="in" filter="fade">
                                      <p:cBhvr>
                                        <p:cTn id="89" dur="1500"/>
                                        <p:tgtEl>
                                          <p:spTgt spid="76"/>
                                        </p:tgtEl>
                                      </p:cBhvr>
                                    </p:animEffect>
                                  </p:childTnLst>
                                </p:cTn>
                              </p:par>
                            </p:childTnLst>
                          </p:cTn>
                        </p:par>
                        <p:par>
                          <p:cTn id="90" fill="hold">
                            <p:stCondLst>
                              <p:cond delay="3750"/>
                            </p:stCondLst>
                            <p:childTnLst>
                              <p:par>
                                <p:cTn id="91" presetID="2" presetClass="entr" presetSubtype="2" decel="53300" fill="hold" grpId="0" nodeType="afterEffect">
                                  <p:stCondLst>
                                    <p:cond delay="0"/>
                                  </p:stCondLst>
                                  <p:iterate type="lt">
                                    <p:tmPct val="10000"/>
                                  </p:iterate>
                                  <p:childTnLst>
                                    <p:set>
                                      <p:cBhvr>
                                        <p:cTn id="92" dur="1" fill="hold">
                                          <p:stCondLst>
                                            <p:cond delay="0"/>
                                          </p:stCondLst>
                                        </p:cTn>
                                        <p:tgtEl>
                                          <p:spTgt spid="77"/>
                                        </p:tgtEl>
                                        <p:attrNameLst>
                                          <p:attrName>style.visibility</p:attrName>
                                        </p:attrNameLst>
                                      </p:cBhvr>
                                      <p:to>
                                        <p:strVal val="visible"/>
                                      </p:to>
                                    </p:set>
                                    <p:anim calcmode="lin" valueType="num">
                                      <p:cBhvr additive="base">
                                        <p:cTn id="93" dur="750" fill="hold"/>
                                        <p:tgtEl>
                                          <p:spTgt spid="77"/>
                                        </p:tgtEl>
                                        <p:attrNameLst>
                                          <p:attrName>ppt_x</p:attrName>
                                        </p:attrNameLst>
                                      </p:cBhvr>
                                      <p:tavLst>
                                        <p:tav tm="0">
                                          <p:val>
                                            <p:strVal val="1+#ppt_w/2"/>
                                          </p:val>
                                        </p:tav>
                                        <p:tav tm="100000">
                                          <p:val>
                                            <p:strVal val="#ppt_x"/>
                                          </p:val>
                                        </p:tav>
                                      </p:tavLst>
                                    </p:anim>
                                    <p:anim calcmode="lin" valueType="num">
                                      <p:cBhvr additive="base">
                                        <p:cTn id="94" dur="750" fill="hold"/>
                                        <p:tgtEl>
                                          <p:spTgt spid="77"/>
                                        </p:tgtEl>
                                        <p:attrNameLst>
                                          <p:attrName>ppt_y</p:attrName>
                                        </p:attrNameLst>
                                      </p:cBhvr>
                                      <p:tavLst>
                                        <p:tav tm="0">
                                          <p:val>
                                            <p:strVal val="#ppt_y"/>
                                          </p:val>
                                        </p:tav>
                                        <p:tav tm="100000">
                                          <p:val>
                                            <p:strVal val="#ppt_y"/>
                                          </p:val>
                                        </p:tav>
                                      </p:tavLst>
                                    </p:anim>
                                  </p:childTnLst>
                                </p:cTn>
                              </p:par>
                            </p:childTnLst>
                          </p:cTn>
                        </p:par>
                        <p:par>
                          <p:cTn id="95" fill="hold">
                            <p:stCondLst>
                              <p:cond delay="5100"/>
                            </p:stCondLst>
                            <p:childTnLst>
                              <p:par>
                                <p:cTn id="96" presetID="10" presetClass="entr" presetSubtype="0" fill="hold" grpId="0" nodeType="afterEffect">
                                  <p:stCondLst>
                                    <p:cond delay="0"/>
                                  </p:stCondLst>
                                  <p:iterate type="lt">
                                    <p:tmPct val="10000"/>
                                  </p:iterate>
                                  <p:childTnLst>
                                    <p:set>
                                      <p:cBhvr>
                                        <p:cTn id="97" dur="1" fill="hold">
                                          <p:stCondLst>
                                            <p:cond delay="0"/>
                                          </p:stCondLst>
                                        </p:cTn>
                                        <p:tgtEl>
                                          <p:spTgt spid="78"/>
                                        </p:tgtEl>
                                        <p:attrNameLst>
                                          <p:attrName>style.visibility</p:attrName>
                                        </p:attrNameLst>
                                      </p:cBhvr>
                                      <p:to>
                                        <p:strVal val="visible"/>
                                      </p:to>
                                    </p:set>
                                    <p:animEffect transition="in" filter="fade">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99" fill="hold" display="0">
                  <p:stCondLst>
                    <p:cond delay="indefinite"/>
                  </p:stCondLst>
                  <p:endCondLst>
                    <p:cond evt="onStopAudio" delay="0">
                      <p:tgtEl>
                        <p:sldTgt/>
                      </p:tgtEl>
                    </p:cond>
                  </p:endCondLst>
                </p:cTn>
                <p:tgtEl>
                  <p:spTgt spid="82"/>
                </p:tgtEl>
              </p:cMediaNode>
            </p:audio>
          </p:childTnLst>
        </p:cTn>
      </p:par>
    </p:tnLst>
    <p:bldLst>
      <p:bldP spid="76" grpId="0" animBg="1"/>
      <p:bldP spid="77" grpId="0"/>
      <p:bldP spid="7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TextBox 9"/>
          <p:cNvSpPr txBox="1"/>
          <p:nvPr/>
        </p:nvSpPr>
        <p:spPr>
          <a:xfrm flipH="1">
            <a:off x="7590678" y="1984401"/>
            <a:ext cx="4029132" cy="4059772"/>
          </a:xfrm>
          <a:prstGeom prst="rect">
            <a:avLst/>
          </a:prstGeom>
          <a:noFill/>
        </p:spPr>
        <p:txBody>
          <a:bodyPr wrap="square" lIns="0" tIns="0" rIns="91420" bIns="0" numCol="2" spcCol="274258" rtlCol="0">
            <a:noAutofit/>
          </a:bodyPr>
          <a:lstStyle/>
          <a:p>
            <a:pPr algn="just"/>
            <a:r>
              <a:rPr lang="zh-CN" altLang="en-US" sz="1400" dirty="0">
                <a:solidFill>
                  <a:schemeClr val="bg1">
                    <a:lumMod val="50000"/>
                  </a:schemeClr>
                </a:solidFill>
                <a:latin typeface="+mn-ea"/>
                <a:cs typeface="Calibri"/>
              </a:rPr>
              <a:t>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a:t>
            </a:r>
          </a:p>
        </p:txBody>
      </p:sp>
      <p:grpSp>
        <p:nvGrpSpPr>
          <p:cNvPr id="5" name="组合 4"/>
          <p:cNvGrpSpPr/>
          <p:nvPr/>
        </p:nvGrpSpPr>
        <p:grpSpPr>
          <a:xfrm>
            <a:off x="656166" y="1998915"/>
            <a:ext cx="6609580" cy="4375286"/>
            <a:chOff x="1049266" y="1984401"/>
            <a:chExt cx="5817334" cy="3850850"/>
          </a:xfrm>
        </p:grpSpPr>
        <p:sp>
          <p:nvSpPr>
            <p:cNvPr id="14" name="矩形 13"/>
            <p:cNvSpPr/>
            <p:nvPr/>
          </p:nvSpPr>
          <p:spPr>
            <a:xfrm>
              <a:off x="1049266" y="1984401"/>
              <a:ext cx="2672855" cy="1999831"/>
            </a:xfrm>
            <a:prstGeom prst="rect">
              <a:avLst/>
            </a:prstGeom>
            <a:blipFill dpi="0" rotWithShape="1">
              <a:blip r:embed="rId1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5" name="矩形 14"/>
            <p:cNvSpPr/>
            <p:nvPr/>
          </p:nvSpPr>
          <p:spPr>
            <a:xfrm>
              <a:off x="1049266" y="3981547"/>
              <a:ext cx="2672855" cy="3362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14497" y="3981547"/>
              <a:ext cx="2652103" cy="336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93745" y="1984401"/>
              <a:ext cx="2672855" cy="1999831"/>
            </a:xfrm>
            <a:prstGeom prst="rect">
              <a:avLst/>
            </a:prstGeom>
            <a:blipFill rotWithShape="1">
              <a:blip r:embed="rId1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8" name="文本框 4"/>
            <p:cNvSpPr txBox="1"/>
            <p:nvPr/>
          </p:nvSpPr>
          <p:spPr>
            <a:xfrm>
              <a:off x="1355538" y="3960704"/>
              <a:ext cx="1942228" cy="412404"/>
            </a:xfrm>
            <a:prstGeom prst="rect">
              <a:avLst/>
            </a:prstGeom>
            <a:noFill/>
          </p:spPr>
          <p:txBody>
            <a:bodyPr wrap="square" lIns="91424" tIns="45712" rIns="91424" bIns="45712" rtlCol="0">
              <a:spAutoFit/>
            </a:bodyPr>
            <a:lstStyle/>
            <a:p>
              <a:pPr algn="ctr" defTabSz="457106">
                <a:lnSpc>
                  <a:spcPct val="130000"/>
                </a:lnSpc>
              </a:pPr>
              <a:r>
                <a:rPr lang="zh-CN" altLang="en-US" sz="1600" dirty="0">
                  <a:solidFill>
                    <a:schemeClr val="bg1"/>
                  </a:solidFill>
                  <a:latin typeface="Century Gothic"/>
                  <a:ea typeface="微软雅黑" panose="020B0503020204020204" pitchFamily="34" charset="-122"/>
                </a:rPr>
                <a:t>添加标题</a:t>
              </a:r>
              <a:endParaRPr lang="en-US" altLang="zh-CN" sz="1600" dirty="0">
                <a:solidFill>
                  <a:schemeClr val="bg1"/>
                </a:solidFill>
                <a:latin typeface="Century Gothic"/>
                <a:ea typeface="微软雅黑" panose="020B0503020204020204" pitchFamily="34" charset="-122"/>
              </a:endParaRPr>
            </a:p>
          </p:txBody>
        </p:sp>
        <p:sp>
          <p:nvSpPr>
            <p:cNvPr id="19" name="文本框 4"/>
            <p:cNvSpPr txBox="1"/>
            <p:nvPr/>
          </p:nvSpPr>
          <p:spPr>
            <a:xfrm>
              <a:off x="4602516" y="3948856"/>
              <a:ext cx="1942228" cy="412404"/>
            </a:xfrm>
            <a:prstGeom prst="rect">
              <a:avLst/>
            </a:prstGeom>
            <a:noFill/>
          </p:spPr>
          <p:txBody>
            <a:bodyPr wrap="square" lIns="91424" tIns="45712" rIns="91424" bIns="45712" rtlCol="0">
              <a:spAutoFit/>
            </a:bodyPr>
            <a:lstStyle/>
            <a:p>
              <a:pPr algn="ctr" defTabSz="457106">
                <a:lnSpc>
                  <a:spcPct val="130000"/>
                </a:lnSpc>
              </a:pPr>
              <a:r>
                <a:rPr lang="zh-CN" altLang="en-US" sz="1600" dirty="0">
                  <a:solidFill>
                    <a:schemeClr val="bg1"/>
                  </a:solidFill>
                  <a:latin typeface="Century Gothic"/>
                  <a:ea typeface="微软雅黑" panose="020B0503020204020204" pitchFamily="34" charset="-122"/>
                </a:rPr>
                <a:t>添加标题</a:t>
              </a:r>
              <a:endParaRPr lang="en-US" altLang="zh-CN" sz="1600" dirty="0">
                <a:solidFill>
                  <a:schemeClr val="bg1"/>
                </a:solidFill>
                <a:latin typeface="Century Gothic"/>
                <a:ea typeface="微软雅黑" panose="020B0503020204020204" pitchFamily="34" charset="-122"/>
              </a:endParaRPr>
            </a:p>
          </p:txBody>
        </p:sp>
        <p:grpSp>
          <p:nvGrpSpPr>
            <p:cNvPr id="20" name="组合 19"/>
            <p:cNvGrpSpPr/>
            <p:nvPr/>
          </p:nvGrpSpPr>
          <p:grpSpPr>
            <a:xfrm>
              <a:off x="1049266" y="4618776"/>
              <a:ext cx="2672855" cy="1194707"/>
              <a:chOff x="1760465" y="4833185"/>
              <a:chExt cx="2672855" cy="1194707"/>
            </a:xfrm>
          </p:grpSpPr>
          <p:sp>
            <p:nvSpPr>
              <p:cNvPr id="21" name="PA_KSO_Shape"/>
              <p:cNvSpPr/>
              <p:nvPr>
                <p:custDataLst>
                  <p:tags r:id="rId4"/>
                </p:custDataLst>
              </p:nvPr>
            </p:nvSpPr>
            <p:spPr>
              <a:xfrm>
                <a:off x="1760465"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2" name="出品 26"/>
              <p:cNvSpPr txBox="1"/>
              <p:nvPr>
                <p:custDataLst>
                  <p:tags r:id="rId5"/>
                </p:custDataLst>
              </p:nvPr>
            </p:nvSpPr>
            <p:spPr>
              <a:xfrm>
                <a:off x="2341286" y="4833185"/>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品 15"/>
              <p:cNvSpPr txBox="1"/>
              <p:nvPr>
                <p:custDataLst>
                  <p:tags r:id="rId6"/>
                </p:custDataLst>
              </p:nvPr>
            </p:nvSpPr>
            <p:spPr>
              <a:xfrm>
                <a:off x="2341286" y="5104562"/>
                <a:ext cx="2092034"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a:t>
                </a:r>
              </a:p>
            </p:txBody>
          </p:sp>
        </p:grpSp>
        <p:grpSp>
          <p:nvGrpSpPr>
            <p:cNvPr id="24" name="组合 23"/>
            <p:cNvGrpSpPr/>
            <p:nvPr/>
          </p:nvGrpSpPr>
          <p:grpSpPr>
            <a:xfrm>
              <a:off x="4193744" y="4640544"/>
              <a:ext cx="2672855" cy="1194707"/>
              <a:chOff x="1760465" y="4833185"/>
              <a:chExt cx="2672855" cy="1194707"/>
            </a:xfrm>
          </p:grpSpPr>
          <p:sp>
            <p:nvSpPr>
              <p:cNvPr id="25" name="PA_KSO_Shape"/>
              <p:cNvSpPr/>
              <p:nvPr>
                <p:custDataLst>
                  <p:tags r:id="rId1"/>
                </p:custDataLst>
              </p:nvPr>
            </p:nvSpPr>
            <p:spPr>
              <a:xfrm>
                <a:off x="1760465"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出品 26"/>
              <p:cNvSpPr txBox="1"/>
              <p:nvPr>
                <p:custDataLst>
                  <p:tags r:id="rId2"/>
                </p:custDataLst>
              </p:nvPr>
            </p:nvSpPr>
            <p:spPr>
              <a:xfrm>
                <a:off x="2341286" y="4833185"/>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品 15"/>
              <p:cNvSpPr txBox="1"/>
              <p:nvPr>
                <p:custDataLst>
                  <p:tags r:id="rId3"/>
                </p:custDataLst>
              </p:nvPr>
            </p:nvSpPr>
            <p:spPr>
              <a:xfrm>
                <a:off x="2341286" y="5104562"/>
                <a:ext cx="2092034"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a:t>
                </a:r>
              </a:p>
            </p:txBody>
          </p:sp>
        </p:grpSp>
      </p:grpSp>
    </p:spTree>
    <p:extLst>
      <p:ext uri="{BB962C8B-B14F-4D97-AF65-F5344CB8AC3E}">
        <p14:creationId xmlns:p14="http://schemas.microsoft.com/office/powerpoint/2010/main" val="193552726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379565" y="1474122"/>
            <a:ext cx="11097508" cy="5004707"/>
            <a:chOff x="533400" y="1047750"/>
            <a:chExt cx="8110414" cy="3657600"/>
          </a:xfrm>
        </p:grpSpPr>
        <p:sp>
          <p:nvSpPr>
            <p:cNvPr id="14" name="Oval 4"/>
            <p:cNvSpPr/>
            <p:nvPr/>
          </p:nvSpPr>
          <p:spPr>
            <a:xfrm>
              <a:off x="5105400" y="1047750"/>
              <a:ext cx="803642" cy="808253"/>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15" name="Oval 5"/>
            <p:cNvSpPr/>
            <p:nvPr/>
          </p:nvSpPr>
          <p:spPr>
            <a:xfrm>
              <a:off x="3296525" y="1047750"/>
              <a:ext cx="803642" cy="808253"/>
            </a:xfrm>
            <a:prstGeom prst="ellipse">
              <a:avLst/>
            </a:prstGeom>
            <a:solidFill>
              <a:srgbClr val="0070C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16" name="Text Box 10"/>
            <p:cNvSpPr txBox="1">
              <a:spLocks noChangeArrowheads="1"/>
            </p:cNvSpPr>
            <p:nvPr/>
          </p:nvSpPr>
          <p:spPr bwMode="auto">
            <a:xfrm>
              <a:off x="5105400" y="1779803"/>
              <a:ext cx="2743200" cy="84349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Product Y</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 Nunc a leo magna.</a:t>
              </a:r>
            </a:p>
          </p:txBody>
        </p:sp>
        <p:sp>
          <p:nvSpPr>
            <p:cNvPr id="17" name="Text Box 10"/>
            <p:cNvSpPr txBox="1">
              <a:spLocks noChangeArrowheads="1"/>
            </p:cNvSpPr>
            <p:nvPr/>
          </p:nvSpPr>
          <p:spPr bwMode="auto">
            <a:xfrm>
              <a:off x="1356967" y="1779803"/>
              <a:ext cx="2743200" cy="843499"/>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Product X</a:t>
              </a:r>
            </a:p>
            <a:p>
              <a:pPr algn="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 Nunc a leo magna.</a:t>
              </a:r>
            </a:p>
          </p:txBody>
        </p:sp>
        <p:sp>
          <p:nvSpPr>
            <p:cNvPr id="18" name="Rectangle 9"/>
            <p:cNvSpPr/>
            <p:nvPr/>
          </p:nvSpPr>
          <p:spPr>
            <a:xfrm>
              <a:off x="5181600" y="2876550"/>
              <a:ext cx="1676400" cy="2905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9" name="Text Box 10"/>
            <p:cNvSpPr txBox="1">
              <a:spLocks noChangeArrowheads="1"/>
            </p:cNvSpPr>
            <p:nvPr/>
          </p:nvSpPr>
          <p:spPr bwMode="auto">
            <a:xfrm>
              <a:off x="5257800" y="2905468"/>
              <a:ext cx="685800" cy="236179"/>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solidFill>
                  <a:latin typeface="Open Sans" pitchFamily="34" charset="0"/>
                  <a:ea typeface="Open Sans" pitchFamily="34" charset="0"/>
                  <a:cs typeface="Open Sans" pitchFamily="34" charset="0"/>
                </a:rPr>
                <a:t>58%</a:t>
              </a:r>
              <a:endParaRPr lang="en-US" sz="1100">
                <a:solidFill>
                  <a:schemeClr val="bg1"/>
                </a:solidFill>
                <a:latin typeface="Open Sans" pitchFamily="34" charset="0"/>
                <a:ea typeface="Open Sans" pitchFamily="34" charset="0"/>
                <a:cs typeface="Open Sans" pitchFamily="34" charset="0"/>
              </a:endParaRPr>
            </a:p>
          </p:txBody>
        </p:sp>
        <p:sp>
          <p:nvSpPr>
            <p:cNvPr id="20" name="Rectangle 13"/>
            <p:cNvSpPr/>
            <p:nvPr/>
          </p:nvSpPr>
          <p:spPr>
            <a:xfrm>
              <a:off x="5181600" y="3257550"/>
              <a:ext cx="2286000" cy="29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1" name="Text Box 10"/>
            <p:cNvSpPr txBox="1">
              <a:spLocks noChangeArrowheads="1"/>
            </p:cNvSpPr>
            <p:nvPr/>
          </p:nvSpPr>
          <p:spPr bwMode="auto">
            <a:xfrm>
              <a:off x="5257800" y="3286468"/>
              <a:ext cx="685800" cy="236179"/>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solidFill>
                  <a:latin typeface="Open Sans" pitchFamily="34" charset="0"/>
                  <a:ea typeface="Open Sans" pitchFamily="34" charset="0"/>
                  <a:cs typeface="Open Sans" pitchFamily="34" charset="0"/>
                </a:rPr>
                <a:t>72%</a:t>
              </a:r>
              <a:endParaRPr lang="en-US" sz="1100">
                <a:solidFill>
                  <a:schemeClr val="bg1"/>
                </a:solidFill>
                <a:latin typeface="Open Sans" pitchFamily="34" charset="0"/>
                <a:ea typeface="Open Sans" pitchFamily="34" charset="0"/>
                <a:cs typeface="Open Sans" pitchFamily="34" charset="0"/>
              </a:endParaRPr>
            </a:p>
          </p:txBody>
        </p:sp>
        <p:sp>
          <p:nvSpPr>
            <p:cNvPr id="22" name="Rectangle 15"/>
            <p:cNvSpPr/>
            <p:nvPr/>
          </p:nvSpPr>
          <p:spPr>
            <a:xfrm>
              <a:off x="5181600" y="3650584"/>
              <a:ext cx="2264507" cy="2905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3" name="Text Box 10"/>
            <p:cNvSpPr txBox="1">
              <a:spLocks noChangeArrowheads="1"/>
            </p:cNvSpPr>
            <p:nvPr/>
          </p:nvSpPr>
          <p:spPr bwMode="auto">
            <a:xfrm>
              <a:off x="5257800" y="3679502"/>
              <a:ext cx="685800" cy="236179"/>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solidFill>
                  <a:latin typeface="Open Sans" pitchFamily="34" charset="0"/>
                  <a:ea typeface="Open Sans" pitchFamily="34" charset="0"/>
                  <a:cs typeface="Open Sans" pitchFamily="34" charset="0"/>
                </a:rPr>
                <a:t>70%</a:t>
              </a:r>
              <a:endParaRPr lang="en-US" sz="1100">
                <a:solidFill>
                  <a:schemeClr val="bg1"/>
                </a:solidFill>
                <a:latin typeface="Open Sans" pitchFamily="34" charset="0"/>
                <a:ea typeface="Open Sans" pitchFamily="34" charset="0"/>
                <a:cs typeface="Open Sans" pitchFamily="34" charset="0"/>
              </a:endParaRPr>
            </a:p>
          </p:txBody>
        </p:sp>
        <p:sp>
          <p:nvSpPr>
            <p:cNvPr id="24" name="Rectangle 17"/>
            <p:cNvSpPr/>
            <p:nvPr/>
          </p:nvSpPr>
          <p:spPr>
            <a:xfrm>
              <a:off x="5181600" y="4019550"/>
              <a:ext cx="2133600" cy="29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5" name="Text Box 10"/>
            <p:cNvSpPr txBox="1">
              <a:spLocks noChangeArrowheads="1"/>
            </p:cNvSpPr>
            <p:nvPr/>
          </p:nvSpPr>
          <p:spPr bwMode="auto">
            <a:xfrm>
              <a:off x="5257800" y="4048468"/>
              <a:ext cx="685800" cy="236179"/>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solidFill>
                  <a:latin typeface="Open Sans" pitchFamily="34" charset="0"/>
                  <a:ea typeface="Open Sans" pitchFamily="34" charset="0"/>
                  <a:cs typeface="Open Sans" pitchFamily="34" charset="0"/>
                </a:rPr>
                <a:t>67%</a:t>
              </a:r>
              <a:endParaRPr lang="en-US" sz="1100">
                <a:solidFill>
                  <a:schemeClr val="bg1"/>
                </a:solidFill>
                <a:latin typeface="Open Sans" pitchFamily="34" charset="0"/>
                <a:ea typeface="Open Sans" pitchFamily="34" charset="0"/>
                <a:cs typeface="Open Sans" pitchFamily="34" charset="0"/>
              </a:endParaRPr>
            </a:p>
          </p:txBody>
        </p:sp>
        <p:sp>
          <p:nvSpPr>
            <p:cNvPr id="26" name="Rectangle 19"/>
            <p:cNvSpPr/>
            <p:nvPr/>
          </p:nvSpPr>
          <p:spPr>
            <a:xfrm>
              <a:off x="5181600" y="4412584"/>
              <a:ext cx="1295400" cy="2905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7" name="Text Box 10"/>
            <p:cNvSpPr txBox="1">
              <a:spLocks noChangeArrowheads="1"/>
            </p:cNvSpPr>
            <p:nvPr/>
          </p:nvSpPr>
          <p:spPr bwMode="auto">
            <a:xfrm>
              <a:off x="5257800" y="4441502"/>
              <a:ext cx="685800" cy="236179"/>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solidFill>
                  <a:latin typeface="Open Sans" pitchFamily="34" charset="0"/>
                  <a:ea typeface="Open Sans" pitchFamily="34" charset="0"/>
                  <a:cs typeface="Open Sans" pitchFamily="34" charset="0"/>
                </a:rPr>
                <a:t>39%</a:t>
              </a:r>
              <a:endParaRPr lang="en-US" sz="1100">
                <a:solidFill>
                  <a:schemeClr val="bg1"/>
                </a:solidFill>
                <a:latin typeface="Open Sans" pitchFamily="34" charset="0"/>
                <a:ea typeface="Open Sans" pitchFamily="34" charset="0"/>
                <a:cs typeface="Open Sans" pitchFamily="34" charset="0"/>
              </a:endParaRPr>
            </a:p>
          </p:txBody>
        </p:sp>
        <p:sp>
          <p:nvSpPr>
            <p:cNvPr id="28" name="Rectangle 21"/>
            <p:cNvSpPr/>
            <p:nvPr/>
          </p:nvSpPr>
          <p:spPr>
            <a:xfrm>
              <a:off x="2352647" y="2877669"/>
              <a:ext cx="1676400" cy="29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9" name="Text Box 10"/>
            <p:cNvSpPr txBox="1">
              <a:spLocks noChangeArrowheads="1"/>
            </p:cNvSpPr>
            <p:nvPr/>
          </p:nvSpPr>
          <p:spPr bwMode="auto">
            <a:xfrm>
              <a:off x="3276600" y="2907706"/>
              <a:ext cx="685800" cy="236179"/>
            </a:xfrm>
            <a:prstGeom prst="rect">
              <a:avLst/>
            </a:prstGeom>
            <a:noFill/>
            <a:ln w="9525">
              <a:noFill/>
              <a:miter lim="800000"/>
              <a:headEnd/>
              <a:tailEnd/>
            </a:ln>
          </p:spPr>
          <p:txBody>
            <a:bodyPr wrap="square" lIns="45720" tIns="22860" rIns="45720" bIns="22860">
              <a:spAutoFit/>
            </a:bodyPr>
            <a:lstStyle/>
            <a:p>
              <a:pPr algn="r" defTabSz="1088232"/>
              <a:r>
                <a:rPr lang="en-US" b="1" dirty="0">
                  <a:solidFill>
                    <a:schemeClr val="bg1"/>
                  </a:solidFill>
                  <a:latin typeface="Open Sans" pitchFamily="34" charset="0"/>
                  <a:ea typeface="Open Sans" pitchFamily="34" charset="0"/>
                  <a:cs typeface="Open Sans" pitchFamily="34" charset="0"/>
                </a:rPr>
                <a:t>55%</a:t>
              </a:r>
              <a:endParaRPr lang="en-US" sz="1100" dirty="0">
                <a:solidFill>
                  <a:schemeClr val="bg1"/>
                </a:solidFill>
                <a:latin typeface="Open Sans" pitchFamily="34" charset="0"/>
                <a:ea typeface="Open Sans" pitchFamily="34" charset="0"/>
                <a:cs typeface="Open Sans" pitchFamily="34" charset="0"/>
              </a:endParaRPr>
            </a:p>
          </p:txBody>
        </p:sp>
        <p:sp>
          <p:nvSpPr>
            <p:cNvPr id="30" name="Rectangle 23"/>
            <p:cNvSpPr/>
            <p:nvPr/>
          </p:nvSpPr>
          <p:spPr>
            <a:xfrm>
              <a:off x="1743047" y="3259788"/>
              <a:ext cx="2286000" cy="2905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1" name="Text Box 10"/>
            <p:cNvSpPr txBox="1">
              <a:spLocks noChangeArrowheads="1"/>
            </p:cNvSpPr>
            <p:nvPr/>
          </p:nvSpPr>
          <p:spPr bwMode="auto">
            <a:xfrm>
              <a:off x="3276600" y="3288706"/>
              <a:ext cx="685800" cy="236179"/>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69%</a:t>
              </a:r>
              <a:endParaRPr lang="en-US" sz="1100">
                <a:solidFill>
                  <a:schemeClr val="bg1"/>
                </a:solidFill>
                <a:latin typeface="Open Sans" pitchFamily="34" charset="0"/>
                <a:ea typeface="Open Sans" pitchFamily="34" charset="0"/>
                <a:cs typeface="Open Sans" pitchFamily="34" charset="0"/>
              </a:endParaRPr>
            </a:p>
          </p:txBody>
        </p:sp>
        <p:sp>
          <p:nvSpPr>
            <p:cNvPr id="33" name="Rectangle 25"/>
            <p:cNvSpPr/>
            <p:nvPr/>
          </p:nvSpPr>
          <p:spPr>
            <a:xfrm>
              <a:off x="1362047" y="3652822"/>
              <a:ext cx="2667000" cy="29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4" name="Text Box 10"/>
            <p:cNvSpPr txBox="1">
              <a:spLocks noChangeArrowheads="1"/>
            </p:cNvSpPr>
            <p:nvPr/>
          </p:nvSpPr>
          <p:spPr bwMode="auto">
            <a:xfrm>
              <a:off x="3276600" y="3681740"/>
              <a:ext cx="685800" cy="236179"/>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83%</a:t>
              </a:r>
              <a:endParaRPr lang="en-US" sz="1100">
                <a:solidFill>
                  <a:schemeClr val="bg1"/>
                </a:solidFill>
                <a:latin typeface="Open Sans" pitchFamily="34" charset="0"/>
                <a:ea typeface="Open Sans" pitchFamily="34" charset="0"/>
                <a:cs typeface="Open Sans" pitchFamily="34" charset="0"/>
              </a:endParaRPr>
            </a:p>
          </p:txBody>
        </p:sp>
        <p:sp>
          <p:nvSpPr>
            <p:cNvPr id="35" name="Rectangle 27"/>
            <p:cNvSpPr/>
            <p:nvPr/>
          </p:nvSpPr>
          <p:spPr>
            <a:xfrm>
              <a:off x="1895447" y="4021788"/>
              <a:ext cx="2133600" cy="2905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6" name="Text Box 10"/>
            <p:cNvSpPr txBox="1">
              <a:spLocks noChangeArrowheads="1"/>
            </p:cNvSpPr>
            <p:nvPr/>
          </p:nvSpPr>
          <p:spPr bwMode="auto">
            <a:xfrm>
              <a:off x="3276600" y="4050706"/>
              <a:ext cx="685800" cy="236179"/>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68%</a:t>
              </a:r>
              <a:endParaRPr lang="en-US" sz="1100">
                <a:solidFill>
                  <a:schemeClr val="bg1"/>
                </a:solidFill>
                <a:latin typeface="Open Sans" pitchFamily="34" charset="0"/>
                <a:ea typeface="Open Sans" pitchFamily="34" charset="0"/>
                <a:cs typeface="Open Sans" pitchFamily="34" charset="0"/>
              </a:endParaRPr>
            </a:p>
          </p:txBody>
        </p:sp>
        <p:sp>
          <p:nvSpPr>
            <p:cNvPr id="37" name="Rectangle 29"/>
            <p:cNvSpPr/>
            <p:nvPr/>
          </p:nvSpPr>
          <p:spPr>
            <a:xfrm>
              <a:off x="2352647" y="4414822"/>
              <a:ext cx="1676400" cy="29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8" name="Text Box 10"/>
            <p:cNvSpPr txBox="1">
              <a:spLocks noChangeArrowheads="1"/>
            </p:cNvSpPr>
            <p:nvPr/>
          </p:nvSpPr>
          <p:spPr bwMode="auto">
            <a:xfrm>
              <a:off x="3276600" y="4443740"/>
              <a:ext cx="685800" cy="236179"/>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68%</a:t>
              </a:r>
              <a:endParaRPr lang="en-US" sz="1100">
                <a:solidFill>
                  <a:schemeClr val="bg1"/>
                </a:solidFill>
                <a:latin typeface="Open Sans" pitchFamily="34" charset="0"/>
                <a:ea typeface="Open Sans" pitchFamily="34" charset="0"/>
                <a:cs typeface="Open Sans" pitchFamily="34" charset="0"/>
              </a:endParaRPr>
            </a:p>
          </p:txBody>
        </p:sp>
        <p:sp>
          <p:nvSpPr>
            <p:cNvPr id="39" name="Freeform 45"/>
            <p:cNvSpPr>
              <a:spLocks noEditPoints="1"/>
            </p:cNvSpPr>
            <p:nvPr/>
          </p:nvSpPr>
          <p:spPr bwMode="auto">
            <a:xfrm>
              <a:off x="3517402" y="1218520"/>
              <a:ext cx="361889" cy="466712"/>
            </a:xfrm>
            <a:custGeom>
              <a:avLst/>
              <a:gdLst>
                <a:gd name="T0" fmla="*/ 104 w 109"/>
                <a:gd name="T1" fmla="*/ 67 h 141"/>
                <a:gd name="T2" fmla="*/ 96 w 109"/>
                <a:gd name="T3" fmla="*/ 67 h 141"/>
                <a:gd name="T4" fmla="*/ 96 w 109"/>
                <a:gd name="T5" fmla="*/ 44 h 141"/>
                <a:gd name="T6" fmla="*/ 84 w 109"/>
                <a:gd name="T7" fmla="*/ 13 h 141"/>
                <a:gd name="T8" fmla="*/ 55 w 109"/>
                <a:gd name="T9" fmla="*/ 0 h 141"/>
                <a:gd name="T10" fmla="*/ 25 w 109"/>
                <a:gd name="T11" fmla="*/ 13 h 141"/>
                <a:gd name="T12" fmla="*/ 13 w 109"/>
                <a:gd name="T13" fmla="*/ 44 h 141"/>
                <a:gd name="T14" fmla="*/ 13 w 109"/>
                <a:gd name="T15" fmla="*/ 67 h 141"/>
                <a:gd name="T16" fmla="*/ 6 w 109"/>
                <a:gd name="T17" fmla="*/ 67 h 141"/>
                <a:gd name="T18" fmla="*/ 0 w 109"/>
                <a:gd name="T19" fmla="*/ 73 h 141"/>
                <a:gd name="T20" fmla="*/ 0 w 109"/>
                <a:gd name="T21" fmla="*/ 136 h 141"/>
                <a:gd name="T22" fmla="*/ 6 w 109"/>
                <a:gd name="T23" fmla="*/ 141 h 141"/>
                <a:gd name="T24" fmla="*/ 104 w 109"/>
                <a:gd name="T25" fmla="*/ 141 h 141"/>
                <a:gd name="T26" fmla="*/ 109 w 109"/>
                <a:gd name="T27" fmla="*/ 136 h 141"/>
                <a:gd name="T28" fmla="*/ 109 w 109"/>
                <a:gd name="T29" fmla="*/ 73 h 141"/>
                <a:gd name="T30" fmla="*/ 104 w 109"/>
                <a:gd name="T31" fmla="*/ 67 h 141"/>
                <a:gd name="T32" fmla="*/ 67 w 109"/>
                <a:gd name="T33" fmla="*/ 124 h 141"/>
                <a:gd name="T34" fmla="*/ 55 w 109"/>
                <a:gd name="T35" fmla="*/ 136 h 141"/>
                <a:gd name="T36" fmla="*/ 43 w 109"/>
                <a:gd name="T37" fmla="*/ 124 h 141"/>
                <a:gd name="T38" fmla="*/ 43 w 109"/>
                <a:gd name="T39" fmla="*/ 102 h 141"/>
                <a:gd name="T40" fmla="*/ 55 w 109"/>
                <a:gd name="T41" fmla="*/ 90 h 141"/>
                <a:gd name="T42" fmla="*/ 67 w 109"/>
                <a:gd name="T43" fmla="*/ 102 h 141"/>
                <a:gd name="T44" fmla="*/ 67 w 109"/>
                <a:gd name="T45" fmla="*/ 124 h 141"/>
                <a:gd name="T46" fmla="*/ 77 w 109"/>
                <a:gd name="T47" fmla="*/ 67 h 141"/>
                <a:gd name="T48" fmla="*/ 33 w 109"/>
                <a:gd name="T49" fmla="*/ 67 h 141"/>
                <a:gd name="T50" fmla="*/ 33 w 109"/>
                <a:gd name="T51" fmla="*/ 44 h 141"/>
                <a:gd name="T52" fmla="*/ 39 w 109"/>
                <a:gd name="T53" fmla="*/ 26 h 141"/>
                <a:gd name="T54" fmla="*/ 55 w 109"/>
                <a:gd name="T55" fmla="*/ 19 h 141"/>
                <a:gd name="T56" fmla="*/ 70 w 109"/>
                <a:gd name="T57" fmla="*/ 26 h 141"/>
                <a:gd name="T58" fmla="*/ 77 w 109"/>
                <a:gd name="T59" fmla="*/ 44 h 141"/>
                <a:gd name="T60" fmla="*/ 77 w 109"/>
                <a:gd name="T61"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40" name="Group 32"/>
            <p:cNvGrpSpPr/>
            <p:nvPr/>
          </p:nvGrpSpPr>
          <p:grpSpPr>
            <a:xfrm>
              <a:off x="5270102" y="1218520"/>
              <a:ext cx="474239" cy="466712"/>
              <a:chOff x="1587575" y="2265358"/>
              <a:chExt cx="314468" cy="309477"/>
            </a:xfrm>
            <a:solidFill>
              <a:schemeClr val="bg1"/>
            </a:solidFill>
          </p:grpSpPr>
          <p:sp>
            <p:nvSpPr>
              <p:cNvPr id="50"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41" name="Text Box 10"/>
            <p:cNvSpPr txBox="1">
              <a:spLocks noChangeArrowheads="1"/>
            </p:cNvSpPr>
            <p:nvPr/>
          </p:nvSpPr>
          <p:spPr bwMode="auto">
            <a:xfrm>
              <a:off x="1185986" y="2907517"/>
              <a:ext cx="1176214" cy="191193"/>
            </a:xfrm>
            <a:prstGeom prst="rect">
              <a:avLst/>
            </a:prstGeom>
            <a:noFill/>
            <a:ln w="9525">
              <a:noFill/>
              <a:miter lim="800000"/>
              <a:headEnd/>
              <a:tailEnd/>
            </a:ln>
          </p:spPr>
          <p:txBody>
            <a:bodyPr wrap="square" lIns="45720" tIns="22860" rIns="45720" bIns="22860">
              <a:spAutoFit/>
            </a:bodyPr>
            <a:lstStyle/>
            <a:p>
              <a:pPr algn="r" defTabSz="1088232"/>
              <a:r>
                <a:rPr lang="en-US" sz="1400" b="1">
                  <a:solidFill>
                    <a:schemeClr val="bg1">
                      <a:lumMod val="50000"/>
                    </a:schemeClr>
                  </a:solidFill>
                  <a:latin typeface="Open Sans" pitchFamily="34" charset="0"/>
                  <a:ea typeface="Open Sans" pitchFamily="34" charset="0"/>
                  <a:cs typeface="Open Sans" pitchFamily="34" charset="0"/>
                </a:rPr>
                <a:t>Strength</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2" name="Text Box 10"/>
            <p:cNvSpPr txBox="1">
              <a:spLocks noChangeArrowheads="1"/>
            </p:cNvSpPr>
            <p:nvPr/>
          </p:nvSpPr>
          <p:spPr bwMode="auto">
            <a:xfrm>
              <a:off x="533400" y="3289636"/>
              <a:ext cx="1176214" cy="191193"/>
            </a:xfrm>
            <a:prstGeom prst="rect">
              <a:avLst/>
            </a:prstGeom>
            <a:noFill/>
            <a:ln w="9525">
              <a:noFill/>
              <a:miter lim="800000"/>
              <a:headEnd/>
              <a:tailEnd/>
            </a:ln>
          </p:spPr>
          <p:txBody>
            <a:bodyPr wrap="square" lIns="45720" tIns="22860" rIns="45720" bIns="22860">
              <a:spAutoFit/>
            </a:bodyPr>
            <a:lstStyle/>
            <a:p>
              <a:pPr algn="r" defTabSz="1088232"/>
              <a:r>
                <a:rPr lang="en-US" sz="1400" b="1">
                  <a:solidFill>
                    <a:schemeClr val="bg1">
                      <a:lumMod val="50000"/>
                    </a:schemeClr>
                  </a:solidFill>
                  <a:latin typeface="Open Sans" pitchFamily="34" charset="0"/>
                  <a:ea typeface="Open Sans" pitchFamily="34" charset="0"/>
                  <a:cs typeface="Open Sans" pitchFamily="34" charset="0"/>
                </a:rPr>
                <a:t>Performance</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3" name="Text Box 10"/>
            <p:cNvSpPr txBox="1">
              <a:spLocks noChangeArrowheads="1"/>
            </p:cNvSpPr>
            <p:nvPr/>
          </p:nvSpPr>
          <p:spPr bwMode="auto">
            <a:xfrm>
              <a:off x="729807" y="4051636"/>
              <a:ext cx="1176214" cy="191193"/>
            </a:xfrm>
            <a:prstGeom prst="rect">
              <a:avLst/>
            </a:prstGeom>
            <a:noFill/>
            <a:ln w="9525">
              <a:noFill/>
              <a:miter lim="800000"/>
              <a:headEnd/>
              <a:tailEnd/>
            </a:ln>
          </p:spPr>
          <p:txBody>
            <a:bodyPr wrap="square" lIns="45720" tIns="22860" rIns="45720" bIns="22860">
              <a:spAutoFit/>
            </a:bodyPr>
            <a:lstStyle/>
            <a:p>
              <a:pPr algn="r" defTabSz="1088232"/>
              <a:r>
                <a:rPr lang="en-US" sz="1400" b="1">
                  <a:solidFill>
                    <a:schemeClr val="bg1">
                      <a:lumMod val="50000"/>
                    </a:schemeClr>
                  </a:solidFill>
                  <a:latin typeface="Open Sans" pitchFamily="34" charset="0"/>
                  <a:ea typeface="Open Sans" pitchFamily="34" charset="0"/>
                  <a:cs typeface="Open Sans" pitchFamily="34" charset="0"/>
                </a:rPr>
                <a:t>Balance</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4" name="Text Box 10"/>
            <p:cNvSpPr txBox="1">
              <a:spLocks noChangeArrowheads="1"/>
            </p:cNvSpPr>
            <p:nvPr/>
          </p:nvSpPr>
          <p:spPr bwMode="auto">
            <a:xfrm>
              <a:off x="1185986" y="4444670"/>
              <a:ext cx="1176214" cy="191193"/>
            </a:xfrm>
            <a:prstGeom prst="rect">
              <a:avLst/>
            </a:prstGeom>
            <a:noFill/>
            <a:ln w="9525">
              <a:noFill/>
              <a:miter lim="800000"/>
              <a:headEnd/>
              <a:tailEnd/>
            </a:ln>
          </p:spPr>
          <p:txBody>
            <a:bodyPr wrap="square" lIns="45720" tIns="22860" rIns="45720" bIns="22860">
              <a:spAutoFit/>
            </a:bodyPr>
            <a:lstStyle/>
            <a:p>
              <a:pPr algn="r" defTabSz="1088232"/>
              <a:r>
                <a:rPr lang="en-US" sz="1400" b="1">
                  <a:solidFill>
                    <a:schemeClr val="bg1">
                      <a:lumMod val="50000"/>
                    </a:schemeClr>
                  </a:solidFill>
                  <a:latin typeface="Open Sans" pitchFamily="34" charset="0"/>
                  <a:ea typeface="Open Sans" pitchFamily="34" charset="0"/>
                  <a:cs typeface="Open Sans" pitchFamily="34" charset="0"/>
                </a:rPr>
                <a:t>Accuration</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5" name="Text Box 10"/>
            <p:cNvSpPr txBox="1">
              <a:spLocks noChangeArrowheads="1"/>
            </p:cNvSpPr>
            <p:nvPr/>
          </p:nvSpPr>
          <p:spPr bwMode="auto">
            <a:xfrm>
              <a:off x="6858000" y="2907517"/>
              <a:ext cx="1176214" cy="19119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latin typeface="Open Sans" pitchFamily="34" charset="0"/>
                  <a:ea typeface="Open Sans" pitchFamily="34" charset="0"/>
                  <a:cs typeface="Open Sans" pitchFamily="34" charset="0"/>
                </a:rPr>
                <a:t>Strength</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6" name="Text Box 10"/>
            <p:cNvSpPr txBox="1">
              <a:spLocks noChangeArrowheads="1"/>
            </p:cNvSpPr>
            <p:nvPr/>
          </p:nvSpPr>
          <p:spPr bwMode="auto">
            <a:xfrm>
              <a:off x="7467600" y="3289636"/>
              <a:ext cx="1176214" cy="19119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latin typeface="Open Sans" pitchFamily="34" charset="0"/>
                  <a:ea typeface="Open Sans" pitchFamily="34" charset="0"/>
                  <a:cs typeface="Open Sans" pitchFamily="34" charset="0"/>
                </a:rPr>
                <a:t>Performance</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7" name="Text Box 10"/>
            <p:cNvSpPr txBox="1">
              <a:spLocks noChangeArrowheads="1"/>
            </p:cNvSpPr>
            <p:nvPr/>
          </p:nvSpPr>
          <p:spPr bwMode="auto">
            <a:xfrm>
              <a:off x="7467600" y="3682670"/>
              <a:ext cx="1176214" cy="19119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latin typeface="Open Sans" pitchFamily="34" charset="0"/>
                  <a:ea typeface="Open Sans" pitchFamily="34" charset="0"/>
                  <a:cs typeface="Open Sans" pitchFamily="34" charset="0"/>
                </a:rPr>
                <a:t>Value</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8" name="Text Box 10"/>
            <p:cNvSpPr txBox="1">
              <a:spLocks noChangeArrowheads="1"/>
            </p:cNvSpPr>
            <p:nvPr/>
          </p:nvSpPr>
          <p:spPr bwMode="auto">
            <a:xfrm>
              <a:off x="7315200" y="4051636"/>
              <a:ext cx="1176214" cy="19119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latin typeface="Open Sans" pitchFamily="34" charset="0"/>
                  <a:ea typeface="Open Sans" pitchFamily="34" charset="0"/>
                  <a:cs typeface="Open Sans" pitchFamily="34" charset="0"/>
                </a:rPr>
                <a:t>Balance</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49" name="Text Box 10"/>
            <p:cNvSpPr txBox="1">
              <a:spLocks noChangeArrowheads="1"/>
            </p:cNvSpPr>
            <p:nvPr/>
          </p:nvSpPr>
          <p:spPr bwMode="auto">
            <a:xfrm>
              <a:off x="6477000" y="4444670"/>
              <a:ext cx="1176214" cy="19119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latin typeface="Open Sans" pitchFamily="34" charset="0"/>
                  <a:ea typeface="Open Sans" pitchFamily="34" charset="0"/>
                  <a:cs typeface="Open Sans" pitchFamily="34" charset="0"/>
                </a:rPr>
                <a:t>Accuration</a:t>
              </a:r>
              <a:endParaRPr lang="en-US" sz="1050">
                <a:solidFill>
                  <a:schemeClr val="bg1">
                    <a:lumMod val="50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157606940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Rectangle 10"/>
          <p:cNvSpPr/>
          <p:nvPr/>
        </p:nvSpPr>
        <p:spPr>
          <a:xfrm>
            <a:off x="7429661" y="2201845"/>
            <a:ext cx="4137458" cy="3900790"/>
          </a:xfrm>
          <a:prstGeom prst="rect">
            <a:avLst/>
          </a:prstGeom>
          <a:blipFill dpi="0" rotWithShape="1">
            <a:blip r:embed="rId7"/>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p>
        </p:txBody>
      </p:sp>
      <p:grpSp>
        <p:nvGrpSpPr>
          <p:cNvPr id="14" name="Group 2"/>
          <p:cNvGrpSpPr/>
          <p:nvPr/>
        </p:nvGrpSpPr>
        <p:grpSpPr>
          <a:xfrm>
            <a:off x="789113" y="2226548"/>
            <a:ext cx="6242171" cy="919095"/>
            <a:chOff x="1930687" y="4371057"/>
            <a:chExt cx="10583433" cy="1558301"/>
          </a:xfrm>
        </p:grpSpPr>
        <p:sp>
          <p:nvSpPr>
            <p:cNvPr id="15" name="TextBox 8"/>
            <p:cNvSpPr txBox="1"/>
            <p:nvPr/>
          </p:nvSpPr>
          <p:spPr>
            <a:xfrm>
              <a:off x="2430338" y="4927511"/>
              <a:ext cx="10083782" cy="1001847"/>
            </a:xfrm>
            <a:prstGeom prst="rect">
              <a:avLst/>
            </a:prstGeom>
            <a:noFill/>
          </p:spPr>
          <p:txBody>
            <a:bodyPr wrap="square" lIns="219419" tIns="109710" rIns="219419" bIns="109710" rtlCol="0">
              <a:spAutoFit/>
            </a:bodyPr>
            <a:lstStyle/>
            <a:p>
              <a:r>
                <a:rPr lang="en-US" sz="1200" dirty="0">
                  <a:solidFill>
                    <a:schemeClr val="bg1">
                      <a:lumMod val="50000"/>
                    </a:schemeClr>
                  </a:solidFill>
                  <a:latin typeface="Lato Light"/>
                  <a:ea typeface="Open Sans Light" panose="020B0306030504020204" pitchFamily="34" charset="0"/>
                  <a:cs typeface="Lato Light"/>
                </a:rPr>
                <a:t>Lorem Ipsum has two main data statistical this methodologies important </a:t>
              </a:r>
              <a:r>
                <a:rPr lang="en-US" sz="1200" b="1" dirty="0">
                  <a:solidFill>
                    <a:schemeClr val="bg1">
                      <a:lumMod val="50000"/>
                    </a:schemeClr>
                  </a:solidFill>
                  <a:latin typeface="Lato Light"/>
                  <a:ea typeface="Open Sans Light" panose="020B0306030504020204" pitchFamily="34" charset="0"/>
                  <a:cs typeface="Lato Light"/>
                </a:rPr>
                <a:t>Data analysis </a:t>
              </a:r>
              <a:r>
                <a:rPr lang="en-US" sz="1200" dirty="0">
                  <a:solidFill>
                    <a:schemeClr val="bg1">
                      <a:lumMod val="50000"/>
                    </a:schemeClr>
                  </a:solidFill>
                  <a:latin typeface="Lato Light"/>
                  <a:ea typeface="Open Sans Light" panose="020B0306030504020204" pitchFamily="34" charset="0"/>
                  <a:cs typeface="Lato Light"/>
                </a:rPr>
                <a:t>which summarizes data. </a:t>
              </a:r>
              <a:r>
                <a:rPr lang="pt-BR" sz="1200" dirty="0">
                  <a:solidFill>
                    <a:schemeClr val="bg1">
                      <a:lumMod val="50000"/>
                    </a:schemeClr>
                  </a:solidFill>
                  <a:latin typeface="Lato Light"/>
                  <a:cs typeface="Lato Light"/>
                </a:rPr>
                <a:t>sed an graecie.</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16"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17" name="TextBox 10"/>
            <p:cNvSpPr txBox="1"/>
            <p:nvPr/>
          </p:nvSpPr>
          <p:spPr>
            <a:xfrm>
              <a:off x="2452235" y="4371057"/>
              <a:ext cx="1702333" cy="600040"/>
            </a:xfrm>
            <a:prstGeom prst="rect">
              <a:avLst/>
            </a:prstGeom>
            <a:noFill/>
          </p:spPr>
          <p:txBody>
            <a:bodyPr wrap="none" lIns="182843" tIns="91422" rIns="182843" bIns="91422" rtlCol="0">
              <a:spAutoFit/>
            </a:bodyPr>
            <a:lstStyle/>
            <a:p>
              <a:r>
                <a:rPr lang="id-ID" sz="1050" b="1" dirty="0">
                  <a:solidFill>
                    <a:schemeClr val="bg1">
                      <a:lumMod val="50000"/>
                    </a:schemeClr>
                  </a:solidFill>
                  <a:latin typeface="Lato Regular"/>
                  <a:cs typeface="Lato Regular"/>
                </a:rPr>
                <a:t>Set Goals</a:t>
              </a:r>
            </a:p>
          </p:txBody>
        </p:sp>
      </p:grpSp>
      <p:grpSp>
        <p:nvGrpSpPr>
          <p:cNvPr id="18" name="Group 3"/>
          <p:cNvGrpSpPr/>
          <p:nvPr/>
        </p:nvGrpSpPr>
        <p:grpSpPr>
          <a:xfrm>
            <a:off x="807922" y="3191476"/>
            <a:ext cx="6223362" cy="919095"/>
            <a:chOff x="1962577" y="6007067"/>
            <a:chExt cx="10551543" cy="1558301"/>
          </a:xfrm>
        </p:grpSpPr>
        <p:sp>
          <p:nvSpPr>
            <p:cNvPr id="19" name="TextBox 12"/>
            <p:cNvSpPr txBox="1"/>
            <p:nvPr/>
          </p:nvSpPr>
          <p:spPr>
            <a:xfrm>
              <a:off x="2462228" y="6563521"/>
              <a:ext cx="10051892" cy="1001847"/>
            </a:xfrm>
            <a:prstGeom prst="rect">
              <a:avLst/>
            </a:prstGeom>
            <a:noFill/>
          </p:spPr>
          <p:txBody>
            <a:bodyPr wrap="square" lIns="219419" tIns="109710" rIns="219419" bIns="109710" rtlCol="0">
              <a:spAutoFit/>
            </a:bodyPr>
            <a:lstStyle/>
            <a:p>
              <a:r>
                <a:rPr lang="en-US" sz="1200" dirty="0">
                  <a:solidFill>
                    <a:schemeClr val="bg1">
                      <a:lumMod val="50000"/>
                    </a:schemeClr>
                  </a:solidFill>
                  <a:latin typeface="Lato Light"/>
                  <a:ea typeface="Open Sans Light" panose="020B0306030504020204" pitchFamily="34" charset="0"/>
                  <a:cs typeface="Lato Light"/>
                </a:rPr>
                <a:t>Lorem Ipsum has two main data statistical this methodologies important </a:t>
              </a:r>
              <a:r>
                <a:rPr lang="en-US" sz="1200" b="1" dirty="0">
                  <a:solidFill>
                    <a:schemeClr val="bg1">
                      <a:lumMod val="50000"/>
                    </a:schemeClr>
                  </a:solidFill>
                  <a:latin typeface="Lato Light"/>
                  <a:ea typeface="Open Sans Light" panose="020B0306030504020204" pitchFamily="34" charset="0"/>
                  <a:cs typeface="Lato Light"/>
                </a:rPr>
                <a:t>Data analysis </a:t>
              </a:r>
              <a:r>
                <a:rPr lang="en-US" sz="1200" dirty="0">
                  <a:solidFill>
                    <a:schemeClr val="bg1">
                      <a:lumMod val="50000"/>
                    </a:schemeClr>
                  </a:solidFill>
                  <a:latin typeface="Lato Light"/>
                  <a:ea typeface="Open Sans Light" panose="020B0306030504020204" pitchFamily="34" charset="0"/>
                  <a:cs typeface="Lato Light"/>
                </a:rPr>
                <a:t>which summarizes data. </a:t>
              </a:r>
              <a:r>
                <a:rPr lang="pt-BR" sz="1200" dirty="0">
                  <a:solidFill>
                    <a:schemeClr val="bg1">
                      <a:lumMod val="50000"/>
                    </a:schemeClr>
                  </a:solidFill>
                  <a:latin typeface="Lato Light"/>
                  <a:cs typeface="Lato Light"/>
                </a:rPr>
                <a:t>sed an graecie.</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20"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21" name="TextBox 14"/>
            <p:cNvSpPr txBox="1"/>
            <p:nvPr/>
          </p:nvSpPr>
          <p:spPr>
            <a:xfrm>
              <a:off x="2484125" y="6007067"/>
              <a:ext cx="1463163" cy="600040"/>
            </a:xfrm>
            <a:prstGeom prst="rect">
              <a:avLst/>
            </a:prstGeom>
            <a:noFill/>
          </p:spPr>
          <p:txBody>
            <a:bodyPr wrap="none" lIns="182843" tIns="91422" rIns="182843" bIns="91422" rtlCol="0">
              <a:spAutoFit/>
            </a:bodyPr>
            <a:lstStyle/>
            <a:p>
              <a:r>
                <a:rPr lang="id-ID" sz="1050" b="1" dirty="0">
                  <a:solidFill>
                    <a:schemeClr val="bg1">
                      <a:lumMod val="50000"/>
                    </a:schemeClr>
                  </a:solidFill>
                  <a:latin typeface="Lato Regular"/>
                  <a:cs typeface="Lato Regular"/>
                </a:rPr>
                <a:t>Use ATM</a:t>
              </a:r>
            </a:p>
          </p:txBody>
        </p:sp>
      </p:grpSp>
      <p:grpSp>
        <p:nvGrpSpPr>
          <p:cNvPr id="22" name="Group 4"/>
          <p:cNvGrpSpPr/>
          <p:nvPr/>
        </p:nvGrpSpPr>
        <p:grpSpPr>
          <a:xfrm>
            <a:off x="795006" y="4127654"/>
            <a:ext cx="6236278" cy="919095"/>
            <a:chOff x="1940679" y="7594332"/>
            <a:chExt cx="10573441" cy="1558302"/>
          </a:xfrm>
        </p:grpSpPr>
        <p:sp>
          <p:nvSpPr>
            <p:cNvPr id="23" name="TextBox 16"/>
            <p:cNvSpPr txBox="1"/>
            <p:nvPr/>
          </p:nvSpPr>
          <p:spPr>
            <a:xfrm>
              <a:off x="2440330" y="8150787"/>
              <a:ext cx="10073790" cy="1001847"/>
            </a:xfrm>
            <a:prstGeom prst="rect">
              <a:avLst/>
            </a:prstGeom>
            <a:noFill/>
          </p:spPr>
          <p:txBody>
            <a:bodyPr wrap="square" lIns="219419" tIns="109710" rIns="219419" bIns="109710" rtlCol="0">
              <a:spAutoFit/>
            </a:bodyPr>
            <a:lstStyle/>
            <a:p>
              <a:r>
                <a:rPr lang="en-US" sz="1200" dirty="0">
                  <a:solidFill>
                    <a:schemeClr val="bg1">
                      <a:lumMod val="50000"/>
                    </a:schemeClr>
                  </a:solidFill>
                  <a:latin typeface="Lato Light"/>
                  <a:ea typeface="Open Sans Light" panose="020B0306030504020204" pitchFamily="34" charset="0"/>
                  <a:cs typeface="Lato Light"/>
                </a:rPr>
                <a:t>Lorem Ipsum has two main data statistical this methodologies important </a:t>
              </a:r>
              <a:r>
                <a:rPr lang="en-US" sz="1200" b="1" dirty="0">
                  <a:solidFill>
                    <a:schemeClr val="bg1">
                      <a:lumMod val="50000"/>
                    </a:schemeClr>
                  </a:solidFill>
                  <a:latin typeface="Lato Light"/>
                  <a:ea typeface="Open Sans Light" panose="020B0306030504020204" pitchFamily="34" charset="0"/>
                  <a:cs typeface="Lato Light"/>
                </a:rPr>
                <a:t>Data analysis </a:t>
              </a:r>
              <a:r>
                <a:rPr lang="en-US" sz="1200" dirty="0">
                  <a:solidFill>
                    <a:schemeClr val="bg1">
                      <a:lumMod val="50000"/>
                    </a:schemeClr>
                  </a:solidFill>
                  <a:latin typeface="Lato Light"/>
                  <a:ea typeface="Open Sans Light" panose="020B0306030504020204" pitchFamily="34" charset="0"/>
                  <a:cs typeface="Lato Light"/>
                </a:rPr>
                <a:t>which summarizes data. </a:t>
              </a:r>
              <a:r>
                <a:rPr lang="pt-BR" sz="1200" dirty="0">
                  <a:solidFill>
                    <a:schemeClr val="bg1">
                      <a:lumMod val="50000"/>
                    </a:schemeClr>
                  </a:solidFill>
                  <a:latin typeface="Lato Light"/>
                  <a:cs typeface="Lato Light"/>
                </a:rPr>
                <a:t>sed an graecie</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24"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25" name="TextBox 18"/>
            <p:cNvSpPr txBox="1"/>
            <p:nvPr/>
          </p:nvSpPr>
          <p:spPr>
            <a:xfrm>
              <a:off x="2462227" y="7594332"/>
              <a:ext cx="2539430" cy="600040"/>
            </a:xfrm>
            <a:prstGeom prst="rect">
              <a:avLst/>
            </a:prstGeom>
            <a:noFill/>
          </p:spPr>
          <p:txBody>
            <a:bodyPr wrap="none" lIns="182843" tIns="91422" rIns="182843" bIns="91422" rtlCol="0">
              <a:spAutoFit/>
            </a:bodyPr>
            <a:lstStyle/>
            <a:p>
              <a:r>
                <a:rPr lang="id-ID" sz="1050" b="1" dirty="0">
                  <a:solidFill>
                    <a:schemeClr val="bg1">
                      <a:lumMod val="50000"/>
                    </a:schemeClr>
                  </a:solidFill>
                  <a:latin typeface="Lato Regular"/>
                  <a:cs typeface="Lato Regular"/>
                </a:rPr>
                <a:t>Plan Withdrawals</a:t>
              </a:r>
            </a:p>
          </p:txBody>
        </p:sp>
      </p:grpSp>
      <p:grpSp>
        <p:nvGrpSpPr>
          <p:cNvPr id="26" name="Group 5"/>
          <p:cNvGrpSpPr/>
          <p:nvPr/>
        </p:nvGrpSpPr>
        <p:grpSpPr>
          <a:xfrm>
            <a:off x="813815" y="5092582"/>
            <a:ext cx="6217469" cy="919095"/>
            <a:chOff x="1972569" y="9230342"/>
            <a:chExt cx="10541551" cy="1558301"/>
          </a:xfrm>
        </p:grpSpPr>
        <p:sp>
          <p:nvSpPr>
            <p:cNvPr id="27" name="TextBox 20"/>
            <p:cNvSpPr txBox="1"/>
            <p:nvPr/>
          </p:nvSpPr>
          <p:spPr>
            <a:xfrm>
              <a:off x="2472220" y="9786796"/>
              <a:ext cx="10041900" cy="1001847"/>
            </a:xfrm>
            <a:prstGeom prst="rect">
              <a:avLst/>
            </a:prstGeom>
            <a:noFill/>
          </p:spPr>
          <p:txBody>
            <a:bodyPr wrap="square" lIns="219419" tIns="109710" rIns="219419" bIns="109710" rtlCol="0">
              <a:spAutoFit/>
            </a:bodyPr>
            <a:lstStyle/>
            <a:p>
              <a:r>
                <a:rPr lang="en-US" sz="1200" dirty="0">
                  <a:solidFill>
                    <a:schemeClr val="bg1">
                      <a:lumMod val="50000"/>
                    </a:schemeClr>
                  </a:solidFill>
                  <a:latin typeface="Lato Light"/>
                  <a:ea typeface="Open Sans Light" panose="020B0306030504020204" pitchFamily="34" charset="0"/>
                  <a:cs typeface="Lato Light"/>
                </a:rPr>
                <a:t>Lorem Ipsum has two main data statistical this methodologies important </a:t>
              </a:r>
              <a:r>
                <a:rPr lang="en-US" sz="1200" b="1" dirty="0">
                  <a:solidFill>
                    <a:schemeClr val="bg1">
                      <a:lumMod val="50000"/>
                    </a:schemeClr>
                  </a:solidFill>
                  <a:latin typeface="Lato Light"/>
                  <a:ea typeface="Open Sans Light" panose="020B0306030504020204" pitchFamily="34" charset="0"/>
                  <a:cs typeface="Lato Light"/>
                </a:rPr>
                <a:t>Data analysis </a:t>
              </a:r>
              <a:r>
                <a:rPr lang="en-US" sz="1200" dirty="0">
                  <a:solidFill>
                    <a:schemeClr val="bg1">
                      <a:lumMod val="50000"/>
                    </a:schemeClr>
                  </a:solidFill>
                  <a:latin typeface="Lato Light"/>
                  <a:ea typeface="Open Sans Light" panose="020B0306030504020204" pitchFamily="34" charset="0"/>
                  <a:cs typeface="Lato Light"/>
                </a:rPr>
                <a:t>which summarizes data. </a:t>
              </a:r>
              <a:r>
                <a:rPr lang="pt-BR" sz="1200" dirty="0">
                  <a:solidFill>
                    <a:schemeClr val="bg1">
                      <a:lumMod val="50000"/>
                    </a:schemeClr>
                  </a:solidFill>
                  <a:latin typeface="Lato Light"/>
                  <a:cs typeface="Lato Light"/>
                </a:rPr>
                <a:t>sed an graecie.</a:t>
              </a:r>
              <a:endParaRPr lang="en-US" sz="1200" dirty="0">
                <a:solidFill>
                  <a:schemeClr val="bg1">
                    <a:lumMod val="50000"/>
                  </a:schemeClr>
                </a:solidFill>
                <a:latin typeface="Lato Light"/>
                <a:ea typeface="Open Sans Light" panose="020B0306030504020204" pitchFamily="34" charset="0"/>
                <a:cs typeface="Lato Light"/>
              </a:endParaRPr>
            </a:p>
          </p:txBody>
        </p:sp>
        <p:sp>
          <p:nvSpPr>
            <p:cNvPr id="28"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sp>
          <p:nvSpPr>
            <p:cNvPr id="29" name="TextBox 22"/>
            <p:cNvSpPr txBox="1"/>
            <p:nvPr/>
          </p:nvSpPr>
          <p:spPr>
            <a:xfrm>
              <a:off x="2494117" y="9230342"/>
              <a:ext cx="1582748" cy="600040"/>
            </a:xfrm>
            <a:prstGeom prst="rect">
              <a:avLst/>
            </a:prstGeom>
            <a:noFill/>
          </p:spPr>
          <p:txBody>
            <a:bodyPr wrap="none" lIns="182843" tIns="91422" rIns="182843" bIns="91422" rtlCol="0">
              <a:spAutoFit/>
            </a:bodyPr>
            <a:lstStyle/>
            <a:p>
              <a:r>
                <a:rPr lang="id-ID" sz="1050" b="1" dirty="0">
                  <a:solidFill>
                    <a:schemeClr val="bg1">
                      <a:lumMod val="50000"/>
                    </a:schemeClr>
                  </a:solidFill>
                  <a:latin typeface="Lato Regular"/>
                  <a:cs typeface="Lato Regular"/>
                </a:rPr>
                <a:t>Be Smart</a:t>
              </a:r>
            </a:p>
          </p:txBody>
        </p:sp>
      </p:grpSp>
    </p:spTree>
    <p:extLst>
      <p:ext uri="{BB962C8B-B14F-4D97-AF65-F5344CB8AC3E}">
        <p14:creationId xmlns:p14="http://schemas.microsoft.com/office/powerpoint/2010/main" val="205181003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250"/>
                                        <p:tgtEl>
                                          <p:spTgt spid="14"/>
                                        </p:tgtEl>
                                      </p:cBhvr>
                                    </p:animEffect>
                                    <p:anim calcmode="lin" valueType="num">
                                      <p:cBhvr>
                                        <p:cTn id="19" dur="250" fill="hold"/>
                                        <p:tgtEl>
                                          <p:spTgt spid="14"/>
                                        </p:tgtEl>
                                        <p:attrNameLst>
                                          <p:attrName>ppt_x</p:attrName>
                                        </p:attrNameLst>
                                      </p:cBhvr>
                                      <p:tavLst>
                                        <p:tav tm="0">
                                          <p:val>
                                            <p:strVal val="#ppt_x"/>
                                          </p:val>
                                        </p:tav>
                                        <p:tav tm="100000">
                                          <p:val>
                                            <p:strVal val="#ppt_x"/>
                                          </p:val>
                                        </p:tav>
                                      </p:tavLst>
                                    </p:anim>
                                    <p:anim calcmode="lin" valueType="num">
                                      <p:cBhvr>
                                        <p:cTn id="20" dur="25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25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anim calcmode="lin" valueType="num">
                                      <p:cBhvr>
                                        <p:cTn id="31" dur="250" fill="hold"/>
                                        <p:tgtEl>
                                          <p:spTgt spid="22"/>
                                        </p:tgtEl>
                                        <p:attrNameLst>
                                          <p:attrName>ppt_x</p:attrName>
                                        </p:attrNameLst>
                                      </p:cBhvr>
                                      <p:tavLst>
                                        <p:tav tm="0">
                                          <p:val>
                                            <p:strVal val="#ppt_x"/>
                                          </p:val>
                                        </p:tav>
                                        <p:tav tm="100000">
                                          <p:val>
                                            <p:strVal val="#ppt_x"/>
                                          </p:val>
                                        </p:tav>
                                      </p:tavLst>
                                    </p:anim>
                                    <p:anim calcmode="lin" valueType="num">
                                      <p:cBhvr>
                                        <p:cTn id="32" dur="250" fill="hold"/>
                                        <p:tgtEl>
                                          <p:spTgt spid="22"/>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50"/>
                                        <p:tgtEl>
                                          <p:spTgt spid="26"/>
                                        </p:tgtEl>
                                      </p:cBhvr>
                                    </p:animEffect>
                                    <p:anim calcmode="lin" valueType="num">
                                      <p:cBhvr>
                                        <p:cTn id="37" dur="250" fill="hold"/>
                                        <p:tgtEl>
                                          <p:spTgt spid="26"/>
                                        </p:tgtEl>
                                        <p:attrNameLst>
                                          <p:attrName>ppt_x</p:attrName>
                                        </p:attrNameLst>
                                      </p:cBhvr>
                                      <p:tavLst>
                                        <p:tav tm="0">
                                          <p:val>
                                            <p:strVal val="#ppt_x"/>
                                          </p:val>
                                        </p:tav>
                                        <p:tav tm="100000">
                                          <p:val>
                                            <p:strVal val="#ppt_x"/>
                                          </p:val>
                                        </p:tav>
                                      </p:tavLst>
                                    </p:anim>
                                    <p:anim calcmode="lin" valueType="num">
                                      <p:cBhvr>
                                        <p:cTn id="38"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522287" y="1931017"/>
            <a:ext cx="11186505" cy="4286222"/>
            <a:chOff x="522288" y="1657349"/>
            <a:chExt cx="8220412" cy="3149734"/>
          </a:xfrm>
        </p:grpSpPr>
        <p:grpSp>
          <p:nvGrpSpPr>
            <p:cNvPr id="14" name="Group 74"/>
            <p:cNvGrpSpPr/>
            <p:nvPr/>
          </p:nvGrpSpPr>
          <p:grpSpPr>
            <a:xfrm>
              <a:off x="522288" y="2144180"/>
              <a:ext cx="925512" cy="1951570"/>
              <a:chOff x="522288" y="1680358"/>
              <a:chExt cx="925512" cy="1864274"/>
            </a:xfrm>
          </p:grpSpPr>
          <p:sp>
            <p:nvSpPr>
              <p:cNvPr id="47" name="Freeform 5"/>
              <p:cNvSpPr>
                <a:spLocks/>
              </p:cNvSpPr>
              <p:nvPr/>
            </p:nvSpPr>
            <p:spPr bwMode="auto">
              <a:xfrm>
                <a:off x="522288"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8" name="Freeform 6"/>
              <p:cNvSpPr>
                <a:spLocks/>
              </p:cNvSpPr>
              <p:nvPr/>
            </p:nvSpPr>
            <p:spPr bwMode="auto">
              <a:xfrm>
                <a:off x="983516"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chemeClr val="accent1">
                  <a:alpha val="66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5" name="Group 75"/>
            <p:cNvGrpSpPr/>
            <p:nvPr/>
          </p:nvGrpSpPr>
          <p:grpSpPr>
            <a:xfrm>
              <a:off x="1447800" y="2888053"/>
              <a:ext cx="925512" cy="1207696"/>
              <a:chOff x="1447800" y="1680358"/>
              <a:chExt cx="925512" cy="1864274"/>
            </a:xfrm>
          </p:grpSpPr>
          <p:sp>
            <p:nvSpPr>
              <p:cNvPr id="45" name="Freeform 5"/>
              <p:cNvSpPr>
                <a:spLocks/>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6" name="Freeform 6"/>
              <p:cNvSpPr>
                <a:spLocks/>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chemeClr val="accent1">
                  <a:alpha val="66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6" name="Group 76"/>
            <p:cNvGrpSpPr/>
            <p:nvPr/>
          </p:nvGrpSpPr>
          <p:grpSpPr>
            <a:xfrm>
              <a:off x="2400986" y="1680358"/>
              <a:ext cx="925512" cy="2415392"/>
              <a:chOff x="2400986" y="1657350"/>
              <a:chExt cx="925512" cy="1864274"/>
            </a:xfrm>
          </p:grpSpPr>
          <p:sp>
            <p:nvSpPr>
              <p:cNvPr id="43" name="Freeform 5"/>
              <p:cNvSpPr>
                <a:spLocks/>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4" name="Freeform 6"/>
              <p:cNvSpPr>
                <a:spLocks/>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chemeClr val="accent1">
                  <a:alpha val="66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7" name="Group 77"/>
            <p:cNvGrpSpPr/>
            <p:nvPr/>
          </p:nvGrpSpPr>
          <p:grpSpPr>
            <a:xfrm>
              <a:off x="3326498" y="2341632"/>
              <a:ext cx="925512" cy="1754118"/>
              <a:chOff x="3326498" y="1657350"/>
              <a:chExt cx="925512" cy="1864274"/>
            </a:xfrm>
          </p:grpSpPr>
          <p:sp>
            <p:nvSpPr>
              <p:cNvPr id="41" name="Freeform 5"/>
              <p:cNvSpPr>
                <a:spLocks/>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2" name="Freeform 6"/>
              <p:cNvSpPr>
                <a:spLocks/>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chemeClr val="accent1">
                  <a:alpha val="66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8" name="Group 78"/>
            <p:cNvGrpSpPr/>
            <p:nvPr/>
          </p:nvGrpSpPr>
          <p:grpSpPr>
            <a:xfrm>
              <a:off x="4252010" y="2637811"/>
              <a:ext cx="925512" cy="1457939"/>
              <a:chOff x="4252010" y="1669891"/>
              <a:chExt cx="925512" cy="1864274"/>
            </a:xfrm>
          </p:grpSpPr>
          <p:sp>
            <p:nvSpPr>
              <p:cNvPr id="39" name="Freeform 5"/>
              <p:cNvSpPr>
                <a:spLocks/>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0" name="Freeform 6"/>
              <p:cNvSpPr>
                <a:spLocks/>
              </p:cNvSpPr>
              <p:nvPr/>
            </p:nvSpPr>
            <p:spPr bwMode="auto">
              <a:xfrm>
                <a:off x="4713238"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chemeClr val="accent1">
                  <a:alpha val="66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9" name="Group 79"/>
            <p:cNvGrpSpPr/>
            <p:nvPr/>
          </p:nvGrpSpPr>
          <p:grpSpPr>
            <a:xfrm>
              <a:off x="5177522" y="1946727"/>
              <a:ext cx="925512" cy="2149023"/>
              <a:chOff x="5177522" y="1669891"/>
              <a:chExt cx="925512" cy="1864274"/>
            </a:xfrm>
          </p:grpSpPr>
          <p:sp>
            <p:nvSpPr>
              <p:cNvPr id="37" name="Freeform 5"/>
              <p:cNvSpPr>
                <a:spLocks/>
              </p:cNvSpPr>
              <p:nvPr/>
            </p:nvSpPr>
            <p:spPr bwMode="auto">
              <a:xfrm>
                <a:off x="5177522"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8" name="Freeform 6"/>
              <p:cNvSpPr>
                <a:spLocks/>
              </p:cNvSpPr>
              <p:nvPr/>
            </p:nvSpPr>
            <p:spPr bwMode="auto">
              <a:xfrm>
                <a:off x="5638750"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chemeClr val="accent1">
                  <a:alpha val="66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cxnSp>
          <p:nvCxnSpPr>
            <p:cNvPr id="20" name="Straight Connector 80"/>
            <p:cNvCxnSpPr/>
            <p:nvPr/>
          </p:nvCxnSpPr>
          <p:spPr>
            <a:xfrm>
              <a:off x="6324600" y="1657350"/>
              <a:ext cx="0" cy="30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Text Box 10"/>
            <p:cNvSpPr txBox="1">
              <a:spLocks noChangeArrowheads="1"/>
            </p:cNvSpPr>
            <p:nvPr/>
          </p:nvSpPr>
          <p:spPr bwMode="auto">
            <a:xfrm>
              <a:off x="522288" y="4366052"/>
              <a:ext cx="925512" cy="237478"/>
            </a:xfrm>
            <a:prstGeom prst="rect">
              <a:avLst/>
            </a:prstGeom>
            <a:noFill/>
            <a:ln w="9525">
              <a:noFill/>
              <a:miter lim="800000"/>
              <a:headEnd/>
              <a:tailEnd/>
            </a:ln>
          </p:spPr>
          <p:txBody>
            <a:bodyPr wrap="square" lIns="45720" tIns="22860" rIns="45720" bIns="22860">
              <a:spAutoFit/>
            </a:bodyPr>
            <a:lstStyle/>
            <a:p>
              <a:pPr algn="ctr" defTabSz="1088232"/>
              <a:r>
                <a:rPr lang="en-US" b="1" dirty="0">
                  <a:solidFill>
                    <a:schemeClr val="bg1">
                      <a:lumMod val="50000"/>
                    </a:schemeClr>
                  </a:solidFill>
                  <a:latin typeface="Open Sans" pitchFamily="34" charset="0"/>
                  <a:ea typeface="Open Sans" pitchFamily="34" charset="0"/>
                  <a:cs typeface="Open Sans" pitchFamily="34" charset="0"/>
                </a:rPr>
                <a:t>Fix Cost</a:t>
              </a:r>
              <a:endParaRPr lang="en-US" sz="1100" dirty="0">
                <a:solidFill>
                  <a:schemeClr val="bg1">
                    <a:lumMod val="50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1446272" y="4366052"/>
              <a:ext cx="925512" cy="441031"/>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50000"/>
                    </a:schemeClr>
                  </a:solidFill>
                  <a:latin typeface="Open Sans" pitchFamily="34" charset="0"/>
                  <a:ea typeface="Open Sans" pitchFamily="34" charset="0"/>
                  <a:cs typeface="Open Sans" pitchFamily="34" charset="0"/>
                </a:rPr>
                <a:t>Property</a:t>
              </a:r>
            </a:p>
            <a:p>
              <a:pPr algn="ctr" defTabSz="1088232"/>
              <a:r>
                <a:rPr lang="en-US" b="1">
                  <a:solidFill>
                    <a:schemeClr val="bg1">
                      <a:lumMod val="50000"/>
                    </a:schemeClr>
                  </a:solidFill>
                  <a:latin typeface="Open Sans" pitchFamily="34" charset="0"/>
                  <a:ea typeface="Open Sans" pitchFamily="34" charset="0"/>
                  <a:cs typeface="Open Sans" pitchFamily="34" charset="0"/>
                </a:rPr>
                <a:t>Cost</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2402514" y="4366052"/>
              <a:ext cx="925512" cy="237478"/>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50000"/>
                    </a:schemeClr>
                  </a:solidFill>
                  <a:latin typeface="Open Sans" pitchFamily="34" charset="0"/>
                  <a:ea typeface="Open Sans" pitchFamily="34" charset="0"/>
                  <a:cs typeface="Open Sans" pitchFamily="34" charset="0"/>
                </a:rPr>
                <a:t>Interest</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24" name="Text Box 10"/>
            <p:cNvSpPr txBox="1">
              <a:spLocks noChangeArrowheads="1"/>
            </p:cNvSpPr>
            <p:nvPr/>
          </p:nvSpPr>
          <p:spPr bwMode="auto">
            <a:xfrm>
              <a:off x="3328026" y="4366052"/>
              <a:ext cx="925512" cy="441031"/>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50000"/>
                    </a:schemeClr>
                  </a:solidFill>
                  <a:latin typeface="Open Sans" pitchFamily="34" charset="0"/>
                  <a:ea typeface="Open Sans" pitchFamily="34" charset="0"/>
                  <a:cs typeface="Open Sans" pitchFamily="34" charset="0"/>
                </a:rPr>
                <a:t>Another</a:t>
              </a:r>
            </a:p>
            <a:p>
              <a:pPr algn="ctr" defTabSz="1088232"/>
              <a:r>
                <a:rPr lang="en-US" b="1">
                  <a:solidFill>
                    <a:schemeClr val="bg1">
                      <a:lumMod val="50000"/>
                    </a:schemeClr>
                  </a:solidFill>
                  <a:latin typeface="Open Sans" pitchFamily="34" charset="0"/>
                  <a:ea typeface="Open Sans" pitchFamily="34" charset="0"/>
                  <a:cs typeface="Open Sans" pitchFamily="34" charset="0"/>
                </a:rPr>
                <a:t>Cost</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4252010" y="4366052"/>
              <a:ext cx="925512" cy="441031"/>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50000"/>
                    </a:schemeClr>
                  </a:solidFill>
                  <a:latin typeface="Open Sans" pitchFamily="34" charset="0"/>
                  <a:ea typeface="Open Sans" pitchFamily="34" charset="0"/>
                  <a:cs typeface="Open Sans" pitchFamily="34" charset="0"/>
                </a:rPr>
                <a:t>Labor </a:t>
              </a:r>
            </a:p>
            <a:p>
              <a:pPr algn="ctr" defTabSz="1088232"/>
              <a:r>
                <a:rPr lang="en-US" b="1">
                  <a:solidFill>
                    <a:schemeClr val="bg1">
                      <a:lumMod val="50000"/>
                    </a:schemeClr>
                  </a:solidFill>
                  <a:latin typeface="Open Sans" pitchFamily="34" charset="0"/>
                  <a:ea typeface="Open Sans" pitchFamily="34" charset="0"/>
                  <a:cs typeface="Open Sans" pitchFamily="34" charset="0"/>
                </a:rPr>
                <a:t>Payment</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5175994" y="4366052"/>
              <a:ext cx="925512" cy="441031"/>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50000"/>
                    </a:schemeClr>
                  </a:solidFill>
                  <a:latin typeface="Open Sans" pitchFamily="34" charset="0"/>
                  <a:ea typeface="Open Sans" pitchFamily="34" charset="0"/>
                  <a:cs typeface="Open Sans" pitchFamily="34" charset="0"/>
                </a:rPr>
                <a:t>Tax</a:t>
              </a:r>
            </a:p>
            <a:p>
              <a:pPr algn="ctr" defTabSz="1088232"/>
              <a:r>
                <a:rPr lang="en-US" b="1">
                  <a:solidFill>
                    <a:schemeClr val="bg1">
                      <a:lumMod val="50000"/>
                    </a:schemeClr>
                  </a:solidFill>
                  <a:latin typeface="Open Sans" pitchFamily="34" charset="0"/>
                  <a:ea typeface="Open Sans" pitchFamily="34" charset="0"/>
                  <a:cs typeface="Open Sans" pitchFamily="34" charset="0"/>
                </a:rPr>
                <a:t>Expense</a:t>
              </a:r>
              <a:endParaRPr lang="en-US" sz="1100">
                <a:solidFill>
                  <a:schemeClr val="bg1">
                    <a:lumMod val="50000"/>
                  </a:schemeClr>
                </a:solidFill>
                <a:latin typeface="Open Sans" pitchFamily="34" charset="0"/>
                <a:ea typeface="Open Sans" pitchFamily="34" charset="0"/>
                <a:cs typeface="Open Sans" pitchFamily="34" charset="0"/>
              </a:endParaRPr>
            </a:p>
          </p:txBody>
        </p:sp>
        <p:cxnSp>
          <p:nvCxnSpPr>
            <p:cNvPr id="27" name="Straight Connector 88"/>
            <p:cNvCxnSpPr/>
            <p:nvPr/>
          </p:nvCxnSpPr>
          <p:spPr>
            <a:xfrm>
              <a:off x="522288" y="4248150"/>
              <a:ext cx="5579218" cy="1329"/>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Box 7"/>
            <p:cNvSpPr txBox="1">
              <a:spLocks noChangeArrowheads="1"/>
            </p:cNvSpPr>
            <p:nvPr/>
          </p:nvSpPr>
          <p:spPr bwMode="auto">
            <a:xfrm>
              <a:off x="2510236" y="3604052"/>
              <a:ext cx="703955" cy="441031"/>
            </a:xfrm>
            <a:prstGeom prst="rect">
              <a:avLst/>
            </a:prstGeom>
            <a:noFill/>
            <a:ln w="9525">
              <a:noFill/>
              <a:miter lim="800000"/>
              <a:headEnd/>
              <a:tailEnd/>
            </a:ln>
          </p:spPr>
          <p:txBody>
            <a:bodyPr wrap="none" lIns="45720" tIns="22860" rIns="45720" bIns="22860">
              <a:spAutoFit/>
            </a:bodyPr>
            <a:lstStyle/>
            <a:p>
              <a:pPr algn="ctr" defTabSz="1088232"/>
              <a:r>
                <a:rPr lang="en-CA" sz="3600" spc="-150">
                  <a:solidFill>
                    <a:schemeClr val="bg1"/>
                  </a:solidFill>
                  <a:latin typeface="Open Sans Light" pitchFamily="34" charset="0"/>
                  <a:ea typeface="Open Sans Light" pitchFamily="34" charset="0"/>
                  <a:cs typeface="Open Sans Light" pitchFamily="34" charset="0"/>
                </a:rPr>
                <a:t>90%</a:t>
              </a:r>
            </a:p>
          </p:txBody>
        </p:sp>
        <p:sp>
          <p:nvSpPr>
            <p:cNvPr id="29" name="Text Box 7"/>
            <p:cNvSpPr txBox="1">
              <a:spLocks noChangeArrowheads="1"/>
            </p:cNvSpPr>
            <p:nvPr/>
          </p:nvSpPr>
          <p:spPr bwMode="auto">
            <a:xfrm>
              <a:off x="3435747" y="3604052"/>
              <a:ext cx="703955" cy="441031"/>
            </a:xfrm>
            <a:prstGeom prst="rect">
              <a:avLst/>
            </a:prstGeom>
            <a:noFill/>
            <a:ln w="9525">
              <a:noFill/>
              <a:miter lim="800000"/>
              <a:headEnd/>
              <a:tailEnd/>
            </a:ln>
          </p:spPr>
          <p:txBody>
            <a:bodyPr wrap="none" lIns="45720" tIns="22860" rIns="45720" bIns="22860">
              <a:spAutoFit/>
            </a:bodyPr>
            <a:lstStyle/>
            <a:p>
              <a:pPr algn="ctr" defTabSz="1088232"/>
              <a:r>
                <a:rPr lang="en-CA" sz="3600" spc="-150">
                  <a:solidFill>
                    <a:schemeClr val="bg1"/>
                  </a:solidFill>
                  <a:latin typeface="Open Sans Light" pitchFamily="34" charset="0"/>
                  <a:ea typeface="Open Sans Light" pitchFamily="34" charset="0"/>
                  <a:cs typeface="Open Sans Light" pitchFamily="34" charset="0"/>
                </a:rPr>
                <a:t>67%</a:t>
              </a:r>
            </a:p>
          </p:txBody>
        </p:sp>
        <p:sp>
          <p:nvSpPr>
            <p:cNvPr id="30" name="Text Box 7"/>
            <p:cNvSpPr txBox="1">
              <a:spLocks noChangeArrowheads="1"/>
            </p:cNvSpPr>
            <p:nvPr/>
          </p:nvSpPr>
          <p:spPr bwMode="auto">
            <a:xfrm>
              <a:off x="4361260" y="3604052"/>
              <a:ext cx="703955" cy="441031"/>
            </a:xfrm>
            <a:prstGeom prst="rect">
              <a:avLst/>
            </a:prstGeom>
            <a:noFill/>
            <a:ln w="9525">
              <a:noFill/>
              <a:miter lim="800000"/>
              <a:headEnd/>
              <a:tailEnd/>
            </a:ln>
          </p:spPr>
          <p:txBody>
            <a:bodyPr wrap="none" lIns="45720" tIns="22860" rIns="45720" bIns="22860">
              <a:spAutoFit/>
            </a:bodyPr>
            <a:lstStyle/>
            <a:p>
              <a:pPr algn="ctr" defTabSz="1088232"/>
              <a:r>
                <a:rPr lang="en-CA" sz="3600" spc="-150">
                  <a:solidFill>
                    <a:schemeClr val="bg1"/>
                  </a:solidFill>
                  <a:latin typeface="Open Sans Light" pitchFamily="34" charset="0"/>
                  <a:ea typeface="Open Sans Light" pitchFamily="34" charset="0"/>
                  <a:cs typeface="Open Sans Light" pitchFamily="34" charset="0"/>
                </a:rPr>
                <a:t>54%</a:t>
              </a:r>
            </a:p>
          </p:txBody>
        </p:sp>
        <p:sp>
          <p:nvSpPr>
            <p:cNvPr id="31" name="Text Box 7"/>
            <p:cNvSpPr txBox="1">
              <a:spLocks noChangeArrowheads="1"/>
            </p:cNvSpPr>
            <p:nvPr/>
          </p:nvSpPr>
          <p:spPr bwMode="auto">
            <a:xfrm>
              <a:off x="5286772" y="3604052"/>
              <a:ext cx="703955" cy="441031"/>
            </a:xfrm>
            <a:prstGeom prst="rect">
              <a:avLst/>
            </a:prstGeom>
            <a:noFill/>
            <a:ln w="9525">
              <a:noFill/>
              <a:miter lim="800000"/>
              <a:headEnd/>
              <a:tailEnd/>
            </a:ln>
          </p:spPr>
          <p:txBody>
            <a:bodyPr wrap="none" lIns="45720" tIns="22860" rIns="45720" bIns="22860">
              <a:spAutoFit/>
            </a:bodyPr>
            <a:lstStyle/>
            <a:p>
              <a:pPr algn="ctr" defTabSz="1088232"/>
              <a:r>
                <a:rPr lang="en-CA" sz="3600" spc="-150">
                  <a:solidFill>
                    <a:schemeClr val="bg1"/>
                  </a:solidFill>
                  <a:latin typeface="Open Sans Light" pitchFamily="34" charset="0"/>
                  <a:ea typeface="Open Sans Light" pitchFamily="34" charset="0"/>
                  <a:cs typeface="Open Sans Light" pitchFamily="34" charset="0"/>
                </a:rPr>
                <a:t>85%</a:t>
              </a:r>
            </a:p>
          </p:txBody>
        </p:sp>
        <p:sp>
          <p:nvSpPr>
            <p:cNvPr id="33" name="Text Box 7"/>
            <p:cNvSpPr txBox="1">
              <a:spLocks noChangeArrowheads="1"/>
            </p:cNvSpPr>
            <p:nvPr/>
          </p:nvSpPr>
          <p:spPr bwMode="auto">
            <a:xfrm>
              <a:off x="1557050" y="3604052"/>
              <a:ext cx="703955" cy="441031"/>
            </a:xfrm>
            <a:prstGeom prst="rect">
              <a:avLst/>
            </a:prstGeom>
            <a:noFill/>
            <a:ln w="9525">
              <a:noFill/>
              <a:miter lim="800000"/>
              <a:headEnd/>
              <a:tailEnd/>
            </a:ln>
          </p:spPr>
          <p:txBody>
            <a:bodyPr wrap="none" lIns="45720" tIns="22860" rIns="45720" bIns="22860">
              <a:spAutoFit/>
            </a:bodyPr>
            <a:lstStyle/>
            <a:p>
              <a:pPr algn="ctr" defTabSz="1088232"/>
              <a:r>
                <a:rPr lang="en-CA" sz="3600" spc="-150">
                  <a:solidFill>
                    <a:schemeClr val="bg1"/>
                  </a:solidFill>
                  <a:latin typeface="Open Sans Light" pitchFamily="34" charset="0"/>
                  <a:ea typeface="Open Sans Light" pitchFamily="34" charset="0"/>
                  <a:cs typeface="Open Sans Light" pitchFamily="34" charset="0"/>
                </a:rPr>
                <a:t>39%</a:t>
              </a:r>
            </a:p>
          </p:txBody>
        </p:sp>
        <p:sp>
          <p:nvSpPr>
            <p:cNvPr id="34" name="Text Box 7"/>
            <p:cNvSpPr txBox="1">
              <a:spLocks noChangeArrowheads="1"/>
            </p:cNvSpPr>
            <p:nvPr/>
          </p:nvSpPr>
          <p:spPr bwMode="auto">
            <a:xfrm>
              <a:off x="631538" y="3604052"/>
              <a:ext cx="703955" cy="441031"/>
            </a:xfrm>
            <a:prstGeom prst="rect">
              <a:avLst/>
            </a:prstGeom>
            <a:noFill/>
            <a:ln w="9525">
              <a:noFill/>
              <a:miter lim="800000"/>
              <a:headEnd/>
              <a:tailEnd/>
            </a:ln>
          </p:spPr>
          <p:txBody>
            <a:bodyPr wrap="none" lIns="45720" tIns="22860" rIns="45720" bIns="22860">
              <a:spAutoFit/>
            </a:bodyPr>
            <a:lstStyle/>
            <a:p>
              <a:pPr algn="ctr" defTabSz="1088232"/>
              <a:r>
                <a:rPr lang="en-CA" sz="3600" spc="-150" dirty="0">
                  <a:solidFill>
                    <a:schemeClr val="bg1"/>
                  </a:solidFill>
                  <a:latin typeface="Open Sans Light" pitchFamily="34" charset="0"/>
                  <a:ea typeface="Open Sans Light" pitchFamily="34" charset="0"/>
                  <a:cs typeface="Open Sans Light" pitchFamily="34" charset="0"/>
                </a:rPr>
                <a:t>79%</a:t>
              </a:r>
            </a:p>
          </p:txBody>
        </p:sp>
        <p:sp>
          <p:nvSpPr>
            <p:cNvPr id="35" name="Text Box 10"/>
            <p:cNvSpPr txBox="1">
              <a:spLocks noChangeArrowheads="1"/>
            </p:cNvSpPr>
            <p:nvPr/>
          </p:nvSpPr>
          <p:spPr bwMode="auto">
            <a:xfrm>
              <a:off x="6555180" y="1657349"/>
              <a:ext cx="2187520" cy="1255243"/>
            </a:xfrm>
            <a:prstGeom prst="rect">
              <a:avLst/>
            </a:prstGeom>
            <a:noFill/>
            <a:ln w="9525">
              <a:noFill/>
              <a:miter lim="800000"/>
              <a:headEnd/>
              <a:tailEnd/>
            </a:ln>
          </p:spPr>
          <p:txBody>
            <a:bodyPr wrap="square" lIns="45720" tIns="22860" rIns="45720" bIns="22860">
              <a:spAutoFit/>
            </a:bodyPr>
            <a:lstStyle/>
            <a:p>
              <a:pPr defTabSz="1088232"/>
              <a:r>
                <a:rPr lang="en-US" i="1">
                  <a:solidFill>
                    <a:schemeClr val="bg1">
                      <a:lumMod val="50000"/>
                    </a:schemeClr>
                  </a:solidFill>
                  <a:latin typeface="Open Sans" pitchFamily="34" charset="0"/>
                  <a:ea typeface="Open Sans" pitchFamily="34" charset="0"/>
                  <a:cs typeface="Open Sans" pitchFamily="34" charset="0"/>
                </a:rPr>
                <a:t>Nullam eu tempor purus. </a:t>
              </a:r>
            </a:p>
            <a:p>
              <a:pPr defTabSz="1088232"/>
              <a:r>
                <a:rPr lang="en-US" i="1">
                  <a:solidFill>
                    <a:schemeClr val="bg1">
                      <a:lumMod val="50000"/>
                    </a:schemeClr>
                  </a:solidFill>
                  <a:latin typeface="Open Sans" pitchFamily="34" charset="0"/>
                  <a:ea typeface="Open Sans" pitchFamily="34" charset="0"/>
                  <a:cs typeface="Open Sans" pitchFamily="34" charset="0"/>
                </a:rPr>
                <a:t>Nunc a leo magna, sit amet consequat risus. Etiam faucibus tortor a ipsum vehicula sed hendrerit eros suscipit. </a:t>
              </a:r>
            </a:p>
          </p:txBody>
        </p:sp>
        <p:sp>
          <p:nvSpPr>
            <p:cNvPr id="36" name="Text Box 10"/>
            <p:cNvSpPr txBox="1">
              <a:spLocks noChangeArrowheads="1"/>
            </p:cNvSpPr>
            <p:nvPr/>
          </p:nvSpPr>
          <p:spPr bwMode="auto">
            <a:xfrm>
              <a:off x="6553200" y="2952750"/>
              <a:ext cx="2189499" cy="1651040"/>
            </a:xfrm>
            <a:prstGeom prst="rect">
              <a:avLst/>
            </a:prstGeom>
            <a:noFill/>
            <a:ln w="9525">
              <a:noFill/>
              <a:miter lim="800000"/>
              <a:headEnd/>
              <a:tailEnd/>
            </a:ln>
          </p:spPr>
          <p:txBody>
            <a:bodyPr wrap="square" lIns="45720" tIns="22860" rIns="45720" bIns="22860">
              <a:spAutoFit/>
            </a:bodyPr>
            <a:lstStyle/>
            <a:p>
              <a:pPr defTabSz="1088232"/>
              <a:r>
                <a:rPr lang="en-US" sz="2000" b="1">
                  <a:solidFill>
                    <a:schemeClr val="bg1">
                      <a:lumMod val="50000"/>
                    </a:schemeClr>
                  </a:solidFill>
                  <a:latin typeface="Open Sans" pitchFamily="34" charset="0"/>
                  <a:ea typeface="Open Sans" pitchFamily="34" charset="0"/>
                  <a:cs typeface="Open Sans" pitchFamily="34" charset="0"/>
                </a:rPr>
                <a:t>Special Condition</a:t>
              </a:r>
            </a:p>
            <a:p>
              <a:pPr defTabSz="1088232"/>
              <a:endParaRPr lang="en-US" sz="1100" b="1">
                <a:solidFill>
                  <a:schemeClr val="bg1">
                    <a:lumMod val="50000"/>
                  </a:schemeClr>
                </a:solidFill>
                <a:latin typeface="Open Sans" pitchFamily="34" charset="0"/>
                <a:ea typeface="Open Sans" pitchFamily="34" charset="0"/>
                <a:cs typeface="Open Sans" pitchFamily="34" charset="0"/>
              </a:endParaRP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 eget purus. Nunc tempor luctus interdum. Duis libero leo, consequat ut accumsan eu.</a:t>
              </a:r>
              <a:endParaRPr lang="en-US" sz="1200">
                <a:solidFill>
                  <a:schemeClr val="bg1">
                    <a:lumMod val="50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90930217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7" name="文本框 17"/>
          <p:cNvSpPr txBox="1">
            <a:spLocks noChangeArrowheads="1"/>
          </p:cNvSpPr>
          <p:nvPr/>
        </p:nvSpPr>
        <p:spPr bwMode="auto">
          <a:xfrm>
            <a:off x="2949575" y="1958967"/>
            <a:ext cx="1106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lumMod val="50000"/>
                  </a:schemeClr>
                </a:solidFill>
                <a:latin typeface="微软雅黑" pitchFamily="34" charset="-122"/>
                <a:ea typeface="微软雅黑" pitchFamily="34" charset="-122"/>
              </a:rPr>
              <a:t>标题内容</a:t>
            </a:r>
          </a:p>
        </p:txBody>
      </p:sp>
      <p:sp>
        <p:nvSpPr>
          <p:cNvPr id="18" name="文本框 18"/>
          <p:cNvSpPr txBox="1">
            <a:spLocks noChangeArrowheads="1"/>
          </p:cNvSpPr>
          <p:nvPr/>
        </p:nvSpPr>
        <p:spPr bwMode="auto">
          <a:xfrm>
            <a:off x="2887663" y="2401880"/>
            <a:ext cx="3070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19" name="文本框 19"/>
          <p:cNvSpPr txBox="1">
            <a:spLocks noChangeArrowheads="1"/>
          </p:cNvSpPr>
          <p:nvPr/>
        </p:nvSpPr>
        <p:spPr bwMode="auto">
          <a:xfrm>
            <a:off x="8502650" y="1958967"/>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lumMod val="50000"/>
                  </a:schemeClr>
                </a:solidFill>
                <a:latin typeface="微软雅黑" pitchFamily="34" charset="-122"/>
                <a:ea typeface="微软雅黑" pitchFamily="34" charset="-122"/>
              </a:rPr>
              <a:t>标题内容</a:t>
            </a:r>
          </a:p>
        </p:txBody>
      </p:sp>
      <p:sp>
        <p:nvSpPr>
          <p:cNvPr id="20" name="文本框 21"/>
          <p:cNvSpPr txBox="1">
            <a:spLocks noChangeArrowheads="1"/>
          </p:cNvSpPr>
          <p:nvPr/>
        </p:nvSpPr>
        <p:spPr bwMode="auto">
          <a:xfrm>
            <a:off x="8502650" y="4598980"/>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lumMod val="50000"/>
                  </a:schemeClr>
                </a:solidFill>
                <a:latin typeface="微软雅黑" pitchFamily="34" charset="-122"/>
                <a:ea typeface="微软雅黑" pitchFamily="34" charset="-122"/>
              </a:rPr>
              <a:t>标题内容</a:t>
            </a:r>
          </a:p>
        </p:txBody>
      </p:sp>
      <p:sp>
        <p:nvSpPr>
          <p:cNvPr id="21" name="文本框 23"/>
          <p:cNvSpPr txBox="1">
            <a:spLocks noChangeArrowheads="1"/>
          </p:cNvSpPr>
          <p:nvPr/>
        </p:nvSpPr>
        <p:spPr bwMode="auto">
          <a:xfrm>
            <a:off x="3059113" y="4598980"/>
            <a:ext cx="11064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lumMod val="50000"/>
                  </a:schemeClr>
                </a:solidFill>
                <a:latin typeface="微软雅黑" pitchFamily="34" charset="-122"/>
                <a:ea typeface="微软雅黑" pitchFamily="34" charset="-122"/>
              </a:rPr>
              <a:t>标题内容</a:t>
            </a:r>
          </a:p>
        </p:txBody>
      </p:sp>
      <p:sp>
        <p:nvSpPr>
          <p:cNvPr id="22" name="文本框 26"/>
          <p:cNvSpPr txBox="1">
            <a:spLocks noChangeArrowheads="1"/>
          </p:cNvSpPr>
          <p:nvPr/>
        </p:nvSpPr>
        <p:spPr bwMode="auto">
          <a:xfrm>
            <a:off x="2887663" y="2989255"/>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3" name="文本框 27"/>
          <p:cNvSpPr txBox="1">
            <a:spLocks noChangeArrowheads="1"/>
          </p:cNvSpPr>
          <p:nvPr/>
        </p:nvSpPr>
        <p:spPr bwMode="auto">
          <a:xfrm>
            <a:off x="2887663" y="5111742"/>
            <a:ext cx="3070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4" name="文本框 28"/>
          <p:cNvSpPr txBox="1">
            <a:spLocks noChangeArrowheads="1"/>
          </p:cNvSpPr>
          <p:nvPr/>
        </p:nvSpPr>
        <p:spPr bwMode="auto">
          <a:xfrm>
            <a:off x="2887663" y="5699117"/>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5" name="文本框 29"/>
          <p:cNvSpPr txBox="1">
            <a:spLocks noChangeArrowheads="1"/>
          </p:cNvSpPr>
          <p:nvPr/>
        </p:nvSpPr>
        <p:spPr bwMode="auto">
          <a:xfrm>
            <a:off x="8585200" y="5111742"/>
            <a:ext cx="3070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6" name="文本框 30"/>
          <p:cNvSpPr txBox="1">
            <a:spLocks noChangeArrowheads="1"/>
          </p:cNvSpPr>
          <p:nvPr/>
        </p:nvSpPr>
        <p:spPr bwMode="auto">
          <a:xfrm>
            <a:off x="8585200" y="5699117"/>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7" name="文本框 31"/>
          <p:cNvSpPr txBox="1">
            <a:spLocks noChangeArrowheads="1"/>
          </p:cNvSpPr>
          <p:nvPr/>
        </p:nvSpPr>
        <p:spPr bwMode="auto">
          <a:xfrm>
            <a:off x="8585200" y="2401880"/>
            <a:ext cx="3070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8" name="文本框 32"/>
          <p:cNvSpPr txBox="1">
            <a:spLocks noChangeArrowheads="1"/>
          </p:cNvSpPr>
          <p:nvPr/>
        </p:nvSpPr>
        <p:spPr bwMode="auto">
          <a:xfrm>
            <a:off x="8585200" y="2989255"/>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a:p>
            <a:pPr eaLnBrk="1" hangingPunct="1">
              <a:buFont typeface="Arial" pitchFamily="34" charset="0"/>
              <a:buNone/>
            </a:pPr>
            <a:r>
              <a:rPr lang="zh-CN" altLang="en-US" sz="1400">
                <a:solidFill>
                  <a:schemeClr val="bg1">
                    <a:lumMod val="50000"/>
                  </a:schemeClr>
                </a:solidFill>
                <a:latin typeface="微软雅黑" pitchFamily="34" charset="-122"/>
                <a:ea typeface="微软雅黑" pitchFamily="34" charset="-122"/>
              </a:rPr>
              <a:t>内容描述内容描述内容描述内容描述</a:t>
            </a:r>
          </a:p>
        </p:txBody>
      </p:sp>
      <p:sp>
        <p:nvSpPr>
          <p:cNvPr id="29" name="矩形 28"/>
          <p:cNvSpPr/>
          <p:nvPr/>
        </p:nvSpPr>
        <p:spPr>
          <a:xfrm>
            <a:off x="546100" y="1844659"/>
            <a:ext cx="2341563" cy="1751959"/>
          </a:xfrm>
          <a:prstGeom prst="rect">
            <a:avLst/>
          </a:prstGeom>
          <a:blipFill dpi="0" rotWithShape="1">
            <a:blip r:embed="rId7"/>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30" name="矩形 29"/>
          <p:cNvSpPr/>
          <p:nvPr/>
        </p:nvSpPr>
        <p:spPr>
          <a:xfrm>
            <a:off x="546100" y="4578335"/>
            <a:ext cx="2341563" cy="1751959"/>
          </a:xfrm>
          <a:prstGeom prst="rect">
            <a:avLst/>
          </a:prstGeom>
          <a:blipFill dpi="0" rotWithShape="1">
            <a:blip r:embed="rId8"/>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31" name="矩形 30"/>
          <p:cNvSpPr/>
          <p:nvPr/>
        </p:nvSpPr>
        <p:spPr>
          <a:xfrm>
            <a:off x="6190456" y="1844659"/>
            <a:ext cx="2341563" cy="1751959"/>
          </a:xfrm>
          <a:prstGeom prst="rect">
            <a:avLst/>
          </a:prstGeom>
          <a:blipFill dpi="0" rotWithShape="1">
            <a:blip r:embed="rId9"/>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33" name="矩形 32"/>
          <p:cNvSpPr/>
          <p:nvPr/>
        </p:nvSpPr>
        <p:spPr>
          <a:xfrm>
            <a:off x="6190456" y="4578335"/>
            <a:ext cx="2341563" cy="1751959"/>
          </a:xfrm>
          <a:prstGeom prst="rect">
            <a:avLst/>
          </a:prstGeom>
          <a:blipFill dpi="0" rotWithShape="1">
            <a:blip r:embed="rId10"/>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416163390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anim calcmode="lin" valueType="num">
                                      <p:cBhvr>
                                        <p:cTn id="40" dur="1000" fill="hold"/>
                                        <p:tgtEl>
                                          <p:spTgt spid="28"/>
                                        </p:tgtEl>
                                        <p:attrNameLst>
                                          <p:attrName>ppt_x</p:attrName>
                                        </p:attrNameLst>
                                      </p:cBhvr>
                                      <p:tavLst>
                                        <p:tav tm="0">
                                          <p:val>
                                            <p:strVal val="#ppt_x"/>
                                          </p:val>
                                        </p:tav>
                                        <p:tav tm="100000">
                                          <p:val>
                                            <p:strVal val="#ppt_x"/>
                                          </p:val>
                                        </p:tav>
                                      </p:tavLst>
                                    </p:anim>
                                    <p:anim calcmode="lin" valueType="num">
                                      <p:cBhvr>
                                        <p:cTn id="41" dur="10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42"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375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childTnLst>
                          </p:cTn>
                        </p:par>
                        <p:par>
                          <p:cTn id="74" fill="hold">
                            <p:stCondLst>
                              <p:cond delay="4750"/>
                            </p:stCondLst>
                            <p:childTnLst>
                              <p:par>
                                <p:cTn id="75" presetID="42"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250"/>
                                        <p:tgtEl>
                                          <p:spTgt spid="29"/>
                                        </p:tgtEl>
                                      </p:cBhvr>
                                    </p:animEffect>
                                    <p:anim calcmode="lin" valueType="num">
                                      <p:cBhvr>
                                        <p:cTn id="78" dur="250" fill="hold"/>
                                        <p:tgtEl>
                                          <p:spTgt spid="29"/>
                                        </p:tgtEl>
                                        <p:attrNameLst>
                                          <p:attrName>ppt_x</p:attrName>
                                        </p:attrNameLst>
                                      </p:cBhvr>
                                      <p:tavLst>
                                        <p:tav tm="0">
                                          <p:val>
                                            <p:strVal val="#ppt_x"/>
                                          </p:val>
                                        </p:tav>
                                        <p:tav tm="100000">
                                          <p:val>
                                            <p:strVal val="#ppt_x"/>
                                          </p:val>
                                        </p:tav>
                                      </p:tavLst>
                                    </p:anim>
                                    <p:anim calcmode="lin" valueType="num">
                                      <p:cBhvr>
                                        <p:cTn id="79" dur="250" fill="hold"/>
                                        <p:tgtEl>
                                          <p:spTgt spid="29"/>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5250"/>
                            </p:stCondLst>
                            <p:childTnLst>
                              <p:par>
                                <p:cTn id="87" presetID="42" presetClass="entr" presetSubtype="0"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250"/>
                                        <p:tgtEl>
                                          <p:spTgt spid="31"/>
                                        </p:tgtEl>
                                      </p:cBhvr>
                                    </p:animEffect>
                                    <p:anim calcmode="lin" valueType="num">
                                      <p:cBhvr>
                                        <p:cTn id="90" dur="250" fill="hold"/>
                                        <p:tgtEl>
                                          <p:spTgt spid="31"/>
                                        </p:tgtEl>
                                        <p:attrNameLst>
                                          <p:attrName>ppt_x</p:attrName>
                                        </p:attrNameLst>
                                      </p:cBhvr>
                                      <p:tavLst>
                                        <p:tav tm="0">
                                          <p:val>
                                            <p:strVal val="#ppt_x"/>
                                          </p:val>
                                        </p:tav>
                                        <p:tav tm="100000">
                                          <p:val>
                                            <p:strVal val="#ppt_x"/>
                                          </p:val>
                                        </p:tav>
                                      </p:tavLst>
                                    </p:anim>
                                    <p:anim calcmode="lin" valueType="num">
                                      <p:cBhvr>
                                        <p:cTn id="91" dur="250" fill="hold"/>
                                        <p:tgtEl>
                                          <p:spTgt spid="31"/>
                                        </p:tgtEl>
                                        <p:attrNameLst>
                                          <p:attrName>ppt_y</p:attrName>
                                        </p:attrNameLst>
                                      </p:cBhvr>
                                      <p:tavLst>
                                        <p:tav tm="0">
                                          <p:val>
                                            <p:strVal val="#ppt_y+.1"/>
                                          </p:val>
                                        </p:tav>
                                        <p:tav tm="100000">
                                          <p:val>
                                            <p:strVal val="#ppt_y"/>
                                          </p:val>
                                        </p:tav>
                                      </p:tavLst>
                                    </p:anim>
                                  </p:childTnLst>
                                </p:cTn>
                              </p:par>
                            </p:childTnLst>
                          </p:cTn>
                        </p:par>
                        <p:par>
                          <p:cTn id="92" fill="hold">
                            <p:stCondLst>
                              <p:cond delay="5500"/>
                            </p:stCondLst>
                            <p:childTnLst>
                              <p:par>
                                <p:cTn id="93" presetID="42"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250"/>
                                        <p:tgtEl>
                                          <p:spTgt spid="33"/>
                                        </p:tgtEl>
                                      </p:cBhvr>
                                    </p:animEffect>
                                    <p:anim calcmode="lin" valueType="num">
                                      <p:cBhvr>
                                        <p:cTn id="96" dur="250" fill="hold"/>
                                        <p:tgtEl>
                                          <p:spTgt spid="33"/>
                                        </p:tgtEl>
                                        <p:attrNameLst>
                                          <p:attrName>ppt_x</p:attrName>
                                        </p:attrNameLst>
                                      </p:cBhvr>
                                      <p:tavLst>
                                        <p:tav tm="0">
                                          <p:val>
                                            <p:strVal val="#ppt_x"/>
                                          </p:val>
                                        </p:tav>
                                        <p:tav tm="100000">
                                          <p:val>
                                            <p:strVal val="#ppt_x"/>
                                          </p:val>
                                        </p:tav>
                                      </p:tavLst>
                                    </p:anim>
                                    <p:anim calcmode="lin" valueType="num">
                                      <p:cBhvr>
                                        <p:cTn id="97"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nimBg="1"/>
      <p:bldP spid="30" grpId="0" animBg="1"/>
      <p:bldP spid="31"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8" name="矩形 27"/>
          <p:cNvSpPr/>
          <p:nvPr/>
        </p:nvSpPr>
        <p:spPr>
          <a:xfrm>
            <a:off x="5491658" y="2006112"/>
            <a:ext cx="1213942" cy="1154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微软雅黑" panose="020B0503020204020204" pitchFamily="34" charset="-122"/>
                <a:ea typeface="微软雅黑" panose="020B0503020204020204" pitchFamily="34" charset="-122"/>
              </a:rPr>
              <a:t>03</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856104" y="3377038"/>
            <a:ext cx="6478204" cy="1434906"/>
            <a:chOff x="4944553" y="2615795"/>
            <a:chExt cx="6478204" cy="1434906"/>
          </a:xfrm>
        </p:grpSpPr>
        <p:sp>
          <p:nvSpPr>
            <p:cNvPr id="25" name="矩形 24"/>
            <p:cNvSpPr/>
            <p:nvPr/>
          </p:nvSpPr>
          <p:spPr>
            <a:xfrm>
              <a:off x="5629110" y="2615795"/>
              <a:ext cx="5109091" cy="830997"/>
            </a:xfrm>
            <a:prstGeom prst="rect">
              <a:avLst/>
            </a:prstGeom>
          </p:spPr>
          <p:txBody>
            <a:bodyPr wrap="none">
              <a:spAutoFit/>
            </a:bodyPr>
            <a:lstStyle/>
            <a:p>
              <a:pPr algn="ctr"/>
              <a:r>
                <a:rPr kumimoji="1" lang="zh-CN" altLang="en-US" sz="4800" dirty="0">
                  <a:solidFill>
                    <a:schemeClr val="bg1"/>
                  </a:solidFill>
                  <a:latin typeface="微软雅黑" pitchFamily="34" charset="-122"/>
                  <a:ea typeface="微软雅黑" pitchFamily="34" charset="-122"/>
                </a:rPr>
                <a:t>加入你的标题描述</a:t>
              </a:r>
            </a:p>
          </p:txBody>
        </p:sp>
        <p:sp>
          <p:nvSpPr>
            <p:cNvPr id="26" name="矩形 25"/>
            <p:cNvSpPr/>
            <p:nvPr/>
          </p:nvSpPr>
          <p:spPr>
            <a:xfrm>
              <a:off x="4944553" y="3450921"/>
              <a:ext cx="6478204" cy="599780"/>
            </a:xfrm>
            <a:prstGeom prst="rect">
              <a:avLst/>
            </a:prstGeom>
          </p:spPr>
          <p:txBody>
            <a:bodyPr wrap="square">
              <a:spAutoFit/>
            </a:bodyPr>
            <a:lstStyle/>
            <a:p>
              <a:pPr algn="ct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点击此处添加文本内容，如关键词、部分简单介绍等。点击此处添加文本内容，部分简单介绍等。点击此处添加文本内容，如关键词、部分简单介。</a:t>
              </a:r>
              <a:endParaRPr lang="en-US" altLang="zh-CN" sz="1333" dirty="0">
                <a:solidFill>
                  <a:schemeClr val="bg1"/>
                </a:solidFill>
                <a:latin typeface="微软雅黑" pitchFamily="34" charset="-122"/>
                <a:ea typeface="微软雅黑" pitchFamily="34" charset="-122"/>
              </a:endParaRPr>
            </a:p>
          </p:txBody>
        </p:sp>
      </p:grpSp>
      <p:grpSp>
        <p:nvGrpSpPr>
          <p:cNvPr id="12" name="组合 11"/>
          <p:cNvGrpSpPr/>
          <p:nvPr/>
        </p:nvGrpSpPr>
        <p:grpSpPr>
          <a:xfrm>
            <a:off x="-1949" y="-990297"/>
            <a:ext cx="12200657" cy="2644600"/>
            <a:chOff x="0" y="-1837073"/>
            <a:chExt cx="12190413" cy="4820255"/>
          </a:xfrm>
          <a:solidFill>
            <a:schemeClr val="bg1"/>
          </a:solidFill>
        </p:grpSpPr>
        <p:grpSp>
          <p:nvGrpSpPr>
            <p:cNvPr id="18" name="组合 17"/>
            <p:cNvGrpSpPr/>
            <p:nvPr/>
          </p:nvGrpSpPr>
          <p:grpSpPr>
            <a:xfrm>
              <a:off x="228673" y="-1837073"/>
              <a:ext cx="11708780" cy="4820255"/>
              <a:chOff x="228673" y="-1837073"/>
              <a:chExt cx="11708780" cy="4820255"/>
            </a:xfrm>
            <a:grpFill/>
          </p:grpSpPr>
          <p:grpSp>
            <p:nvGrpSpPr>
              <p:cNvPr id="20" name="组合 19"/>
              <p:cNvGrpSpPr/>
              <p:nvPr/>
            </p:nvGrpSpPr>
            <p:grpSpPr>
              <a:xfrm>
                <a:off x="228673" y="-1837073"/>
                <a:ext cx="11708780" cy="4714947"/>
                <a:chOff x="228673" y="-1837073"/>
                <a:chExt cx="11708780" cy="4714947"/>
              </a:xfrm>
              <a:grpFill/>
            </p:grpSpPr>
            <p:grpSp>
              <p:nvGrpSpPr>
                <p:cNvPr id="31" name="组合 30"/>
                <p:cNvGrpSpPr/>
                <p:nvPr/>
              </p:nvGrpSpPr>
              <p:grpSpPr>
                <a:xfrm>
                  <a:off x="228673" y="1259"/>
                  <a:ext cx="1619250" cy="2873828"/>
                  <a:chOff x="2638498" y="2326005"/>
                  <a:chExt cx="1619250" cy="2873828"/>
                </a:xfrm>
                <a:grpFill/>
              </p:grpSpPr>
              <p:sp>
                <p:nvSpPr>
                  <p:cNvPr id="50" name="矩形: 圆角 4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flipH="1">
                  <a:off x="2268153" y="4046"/>
                  <a:ext cx="1619250" cy="2873828"/>
                  <a:chOff x="2638498" y="2326005"/>
                  <a:chExt cx="1619250" cy="2873828"/>
                </a:xfrm>
                <a:grpFill/>
              </p:grpSpPr>
              <p:sp>
                <p:nvSpPr>
                  <p:cNvPr id="47" name="矩形: 圆角 46"/>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圆角 32"/>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5282830" y="-850333"/>
                  <a:ext cx="1619250" cy="2873828"/>
                  <a:chOff x="2638498" y="2326005"/>
                  <a:chExt cx="1619250" cy="2873828"/>
                </a:xfrm>
                <a:grpFill/>
              </p:grpSpPr>
              <p:sp>
                <p:nvSpPr>
                  <p:cNvPr id="44" name="矩形: 圆角 43"/>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flipH="1">
                  <a:off x="7323503" y="-1407894"/>
                  <a:ext cx="1619250" cy="2873828"/>
                  <a:chOff x="2638498" y="2326005"/>
                  <a:chExt cx="1619250" cy="2873828"/>
                </a:xfrm>
                <a:grpFill/>
              </p:grpSpPr>
              <p:sp>
                <p:nvSpPr>
                  <p:cNvPr id="41" name="矩形: 圆角 4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flipH="1">
                  <a:off x="9347449" y="-914402"/>
                  <a:ext cx="1619250" cy="2873828"/>
                  <a:chOff x="2638498" y="2326005"/>
                  <a:chExt cx="1619250" cy="2873828"/>
                </a:xfrm>
                <a:grpFill/>
              </p:grpSpPr>
              <p:sp>
                <p:nvSpPr>
                  <p:cNvPr id="38" name="矩形: 圆角 3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圆角 36"/>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圆角 20"/>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53" name="组合 52"/>
          <p:cNvGrpSpPr/>
          <p:nvPr/>
        </p:nvGrpSpPr>
        <p:grpSpPr>
          <a:xfrm>
            <a:off x="-1949" y="5077361"/>
            <a:ext cx="12200657" cy="2925869"/>
            <a:chOff x="-2752" y="3933135"/>
            <a:chExt cx="12190413" cy="4820255"/>
          </a:xfrm>
          <a:solidFill>
            <a:schemeClr val="bg1"/>
          </a:solidFill>
        </p:grpSpPr>
        <p:grpSp>
          <p:nvGrpSpPr>
            <p:cNvPr id="54" name="组合 53"/>
            <p:cNvGrpSpPr/>
            <p:nvPr/>
          </p:nvGrpSpPr>
          <p:grpSpPr>
            <a:xfrm flipH="1" flipV="1">
              <a:off x="228673" y="3933135"/>
              <a:ext cx="11708780" cy="4820255"/>
              <a:chOff x="228673" y="-1837073"/>
              <a:chExt cx="11708780" cy="4820255"/>
            </a:xfrm>
            <a:grpFill/>
          </p:grpSpPr>
          <p:grpSp>
            <p:nvGrpSpPr>
              <p:cNvPr id="56" name="组合 55"/>
              <p:cNvGrpSpPr/>
              <p:nvPr/>
            </p:nvGrpSpPr>
            <p:grpSpPr>
              <a:xfrm>
                <a:off x="228673" y="-1837073"/>
                <a:ext cx="11708780" cy="4714947"/>
                <a:chOff x="228673" y="-1837073"/>
                <a:chExt cx="11708780" cy="4714947"/>
              </a:xfrm>
              <a:grpFill/>
            </p:grpSpPr>
            <p:grpSp>
              <p:nvGrpSpPr>
                <p:cNvPr id="62" name="组合 61"/>
                <p:cNvGrpSpPr/>
                <p:nvPr/>
              </p:nvGrpSpPr>
              <p:grpSpPr>
                <a:xfrm>
                  <a:off x="228673" y="1259"/>
                  <a:ext cx="1619250" cy="2873828"/>
                  <a:chOff x="2638498" y="2326005"/>
                  <a:chExt cx="1619250" cy="2873828"/>
                </a:xfrm>
                <a:grpFill/>
              </p:grpSpPr>
              <p:sp>
                <p:nvSpPr>
                  <p:cNvPr id="81" name="矩形: 圆角 8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矩形: 圆角 8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3" name="组合 62"/>
                <p:cNvGrpSpPr/>
                <p:nvPr/>
              </p:nvGrpSpPr>
              <p:grpSpPr>
                <a:xfrm flipH="1">
                  <a:off x="2268153" y="4046"/>
                  <a:ext cx="1619250" cy="2873828"/>
                  <a:chOff x="2638498" y="2326005"/>
                  <a:chExt cx="1619250" cy="2873828"/>
                </a:xfrm>
                <a:grpFill/>
              </p:grpSpPr>
              <p:sp>
                <p:nvSpPr>
                  <p:cNvPr id="78" name="矩形: 圆角 7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矩形 7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矩形: 圆角 7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4" name="矩形: 圆角 63"/>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5" name="组合 64"/>
                <p:cNvGrpSpPr/>
                <p:nvPr/>
              </p:nvGrpSpPr>
              <p:grpSpPr>
                <a:xfrm flipH="1">
                  <a:off x="5282830" y="-850333"/>
                  <a:ext cx="1619250" cy="2873828"/>
                  <a:chOff x="2638498" y="2326005"/>
                  <a:chExt cx="1619250" cy="2873828"/>
                </a:xfrm>
                <a:grpFill/>
              </p:grpSpPr>
              <p:sp>
                <p:nvSpPr>
                  <p:cNvPr id="75" name="矩形: 圆角 7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矩形: 圆角 7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6" name="组合 65"/>
                <p:cNvGrpSpPr/>
                <p:nvPr/>
              </p:nvGrpSpPr>
              <p:grpSpPr>
                <a:xfrm flipH="1">
                  <a:off x="7323503" y="-1407894"/>
                  <a:ext cx="1619250" cy="2873828"/>
                  <a:chOff x="2638498" y="2326005"/>
                  <a:chExt cx="1619250" cy="2873828"/>
                </a:xfrm>
                <a:grpFill/>
              </p:grpSpPr>
              <p:sp>
                <p:nvSpPr>
                  <p:cNvPr id="72" name="矩形: 圆角 7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7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圆角 7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7" name="组合 66"/>
                <p:cNvGrpSpPr/>
                <p:nvPr/>
              </p:nvGrpSpPr>
              <p:grpSpPr>
                <a:xfrm flipH="1">
                  <a:off x="9347449" y="-914402"/>
                  <a:ext cx="1619250" cy="2873828"/>
                  <a:chOff x="2638498" y="2326005"/>
                  <a:chExt cx="1619250" cy="2873828"/>
                </a:xfrm>
                <a:grpFill/>
              </p:grpSpPr>
              <p:sp>
                <p:nvSpPr>
                  <p:cNvPr id="69" name="矩形: 圆角 6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矩形 6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矩形: 圆角 7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8" name="矩形: 圆角 67"/>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7" name="矩形: 圆角 56"/>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矩形: 圆角 57"/>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矩形: 圆角 58"/>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矩形: 圆角 59"/>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矩形: 圆角 60"/>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5" name="矩形 54"/>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1227513" y="1827406"/>
            <a:ext cx="627998" cy="1067597"/>
          </a:xfrm>
          <a:prstGeom prst="rect">
            <a:avLst/>
          </a:prstGeom>
        </p:spPr>
      </p:pic>
      <p:pic>
        <p:nvPicPr>
          <p:cNvPr id="85" name="图片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0484619" y="3757872"/>
            <a:ext cx="593716" cy="605358"/>
          </a:xfrm>
          <a:prstGeom prst="rect">
            <a:avLst/>
          </a:prstGeom>
        </p:spPr>
      </p:pic>
      <p:pic>
        <p:nvPicPr>
          <p:cNvPr id="86" name="图片 8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1111" y="1859940"/>
            <a:ext cx="583256" cy="1040630"/>
          </a:xfrm>
          <a:prstGeom prst="rect">
            <a:avLst/>
          </a:prstGeom>
        </p:spPr>
      </p:pic>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1198039" y="3914018"/>
            <a:ext cx="599914" cy="605942"/>
          </a:xfrm>
          <a:prstGeom prst="rect">
            <a:avLst/>
          </a:prstGeom>
        </p:spPr>
      </p:pic>
    </p:spTree>
    <p:extLst>
      <p:ext uri="{BB962C8B-B14F-4D97-AF65-F5344CB8AC3E}">
        <p14:creationId xmlns:p14="http://schemas.microsoft.com/office/powerpoint/2010/main" val="213971745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ppt_x"/>
                                          </p:val>
                                        </p:tav>
                                        <p:tav tm="100000">
                                          <p:val>
                                            <p:strVal val="#ppt_x"/>
                                          </p:val>
                                        </p:tav>
                                      </p:tavLst>
                                    </p:anim>
                                    <p:anim calcmode="lin" valueType="num">
                                      <p:cBhvr additive="base">
                                        <p:cTn id="12" dur="1000" fill="hold"/>
                                        <p:tgtEl>
                                          <p:spTgt spid="53"/>
                                        </p:tgtEl>
                                        <p:attrNameLst>
                                          <p:attrName>ppt_y</p:attrName>
                                        </p:attrNameLst>
                                      </p:cBhvr>
                                      <p:tavLst>
                                        <p:tav tm="0">
                                          <p:val>
                                            <p:strVal val="1+#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down)">
                                      <p:cBhvr>
                                        <p:cTn id="15" dur="507">
                                          <p:stCondLst>
                                            <p:cond delay="0"/>
                                          </p:stCondLst>
                                        </p:cTn>
                                        <p:tgtEl>
                                          <p:spTgt spid="84"/>
                                        </p:tgtEl>
                                      </p:cBhvr>
                                    </p:animEffect>
                                    <p:anim calcmode="lin" valueType="num">
                                      <p:cBhvr>
                                        <p:cTn id="16" dur="1594" tmFilter="0,0; 0.14,0.36; 0.43,0.73; 0.71,0.91; 1.0,1.0">
                                          <p:stCondLst>
                                            <p:cond delay="0"/>
                                          </p:stCondLst>
                                        </p:cTn>
                                        <p:tgtEl>
                                          <p:spTgt spid="84"/>
                                        </p:tgtEl>
                                        <p:attrNameLst>
                                          <p:attrName>ppt_x</p:attrName>
                                        </p:attrNameLst>
                                      </p:cBhvr>
                                      <p:tavLst>
                                        <p:tav tm="0">
                                          <p:val>
                                            <p:strVal val="#ppt_x-0.25"/>
                                          </p:val>
                                        </p:tav>
                                        <p:tav tm="100000">
                                          <p:val>
                                            <p:strVal val="#ppt_x"/>
                                          </p:val>
                                        </p:tav>
                                      </p:tavLst>
                                    </p:anim>
                                    <p:anim calcmode="lin" valueType="num">
                                      <p:cBhvr>
                                        <p:cTn id="17" dur="581" tmFilter="0.0,0.0; 0.25,0.07; 0.50,0.2; 0.75,0.467; 1.0,1.0">
                                          <p:stCondLst>
                                            <p:cond delay="0"/>
                                          </p:stCondLst>
                                        </p:cTn>
                                        <p:tgtEl>
                                          <p:spTgt spid="84"/>
                                        </p:tgtEl>
                                        <p:attrNameLst>
                                          <p:attrName>ppt_y</p:attrName>
                                        </p:attrNameLst>
                                      </p:cBhvr>
                                      <p:tavLst>
                                        <p:tav tm="0" fmla="#ppt_y-sin(pi*$)/3">
                                          <p:val>
                                            <p:fltVal val="0.5"/>
                                          </p:val>
                                        </p:tav>
                                        <p:tav tm="100000">
                                          <p:val>
                                            <p:fltVal val="1"/>
                                          </p:val>
                                        </p:tav>
                                      </p:tavLst>
                                    </p:anim>
                                    <p:anim calcmode="lin" valueType="num">
                                      <p:cBhvr>
                                        <p:cTn id="18" dur="581" tmFilter="0, 0; 0.125,0.2665; 0.25,0.4; 0.375,0.465; 0.5,0.5;  0.625,0.535; 0.75,0.6; 0.875,0.7335; 1,1">
                                          <p:stCondLst>
                                            <p:cond delay="581"/>
                                          </p:stCondLst>
                                        </p:cTn>
                                        <p:tgtEl>
                                          <p:spTgt spid="84"/>
                                        </p:tgtEl>
                                        <p:attrNameLst>
                                          <p:attrName>ppt_y</p:attrName>
                                        </p:attrNameLst>
                                      </p:cBhvr>
                                      <p:tavLst>
                                        <p:tav tm="0" fmla="#ppt_y-sin(pi*$)/9">
                                          <p:val>
                                            <p:fltVal val="0"/>
                                          </p:val>
                                        </p:tav>
                                        <p:tav tm="100000">
                                          <p:val>
                                            <p:fltVal val="1"/>
                                          </p:val>
                                        </p:tav>
                                      </p:tavLst>
                                    </p:anim>
                                    <p:anim calcmode="lin" valueType="num">
                                      <p:cBhvr>
                                        <p:cTn id="19" dur="290" tmFilter="0, 0; 0.125,0.2665; 0.25,0.4; 0.375,0.465; 0.5,0.5;  0.625,0.535; 0.75,0.6; 0.875,0.7335; 1,1">
                                          <p:stCondLst>
                                            <p:cond delay="1159"/>
                                          </p:stCondLst>
                                        </p:cTn>
                                        <p:tgtEl>
                                          <p:spTgt spid="84"/>
                                        </p:tgtEl>
                                        <p:attrNameLst>
                                          <p:attrName>ppt_y</p:attrName>
                                        </p:attrNameLst>
                                      </p:cBhvr>
                                      <p:tavLst>
                                        <p:tav tm="0" fmla="#ppt_y-sin(pi*$)/27">
                                          <p:val>
                                            <p:fltVal val="0"/>
                                          </p:val>
                                        </p:tav>
                                        <p:tav tm="100000">
                                          <p:val>
                                            <p:fltVal val="1"/>
                                          </p:val>
                                        </p:tav>
                                      </p:tavLst>
                                    </p:anim>
                                    <p:anim calcmode="lin" valueType="num">
                                      <p:cBhvr>
                                        <p:cTn id="20" dur="144" tmFilter="0, 0; 0.125,0.2665; 0.25,0.4; 0.375,0.465; 0.5,0.5;  0.625,0.535; 0.75,0.6; 0.875,0.7335; 1,1">
                                          <p:stCondLst>
                                            <p:cond delay="1449"/>
                                          </p:stCondLst>
                                        </p:cTn>
                                        <p:tgtEl>
                                          <p:spTgt spid="84"/>
                                        </p:tgtEl>
                                        <p:attrNameLst>
                                          <p:attrName>ppt_y</p:attrName>
                                        </p:attrNameLst>
                                      </p:cBhvr>
                                      <p:tavLst>
                                        <p:tav tm="0" fmla="#ppt_y-sin(pi*$)/81">
                                          <p:val>
                                            <p:fltVal val="0"/>
                                          </p:val>
                                        </p:tav>
                                        <p:tav tm="100000">
                                          <p:val>
                                            <p:fltVal val="1"/>
                                          </p:val>
                                        </p:tav>
                                      </p:tavLst>
                                    </p:anim>
                                    <p:animScale>
                                      <p:cBhvr>
                                        <p:cTn id="21" dur="23">
                                          <p:stCondLst>
                                            <p:cond delay="569"/>
                                          </p:stCondLst>
                                        </p:cTn>
                                        <p:tgtEl>
                                          <p:spTgt spid="84"/>
                                        </p:tgtEl>
                                      </p:cBhvr>
                                      <p:to x="100000" y="60000"/>
                                    </p:animScale>
                                    <p:animScale>
                                      <p:cBhvr>
                                        <p:cTn id="22" dur="145" decel="50000">
                                          <p:stCondLst>
                                            <p:cond delay="592"/>
                                          </p:stCondLst>
                                        </p:cTn>
                                        <p:tgtEl>
                                          <p:spTgt spid="84"/>
                                        </p:tgtEl>
                                      </p:cBhvr>
                                      <p:to x="100000" y="100000"/>
                                    </p:animScale>
                                    <p:animScale>
                                      <p:cBhvr>
                                        <p:cTn id="23" dur="23">
                                          <p:stCondLst>
                                            <p:cond delay="1148"/>
                                          </p:stCondLst>
                                        </p:cTn>
                                        <p:tgtEl>
                                          <p:spTgt spid="84"/>
                                        </p:tgtEl>
                                      </p:cBhvr>
                                      <p:to x="100000" y="80000"/>
                                    </p:animScale>
                                    <p:animScale>
                                      <p:cBhvr>
                                        <p:cTn id="24" dur="145" decel="50000">
                                          <p:stCondLst>
                                            <p:cond delay="1171"/>
                                          </p:stCondLst>
                                        </p:cTn>
                                        <p:tgtEl>
                                          <p:spTgt spid="84"/>
                                        </p:tgtEl>
                                      </p:cBhvr>
                                      <p:to x="100000" y="100000"/>
                                    </p:animScale>
                                    <p:animScale>
                                      <p:cBhvr>
                                        <p:cTn id="25" dur="23">
                                          <p:stCondLst>
                                            <p:cond delay="1437"/>
                                          </p:stCondLst>
                                        </p:cTn>
                                        <p:tgtEl>
                                          <p:spTgt spid="84"/>
                                        </p:tgtEl>
                                      </p:cBhvr>
                                      <p:to x="100000" y="90000"/>
                                    </p:animScale>
                                    <p:animScale>
                                      <p:cBhvr>
                                        <p:cTn id="26" dur="145" decel="50000">
                                          <p:stCondLst>
                                            <p:cond delay="1459"/>
                                          </p:stCondLst>
                                        </p:cTn>
                                        <p:tgtEl>
                                          <p:spTgt spid="84"/>
                                        </p:tgtEl>
                                      </p:cBhvr>
                                      <p:to x="100000" y="100000"/>
                                    </p:animScale>
                                    <p:animScale>
                                      <p:cBhvr>
                                        <p:cTn id="27" dur="23">
                                          <p:stCondLst>
                                            <p:cond delay="1582"/>
                                          </p:stCondLst>
                                        </p:cTn>
                                        <p:tgtEl>
                                          <p:spTgt spid="84"/>
                                        </p:tgtEl>
                                      </p:cBhvr>
                                      <p:to x="100000" y="95000"/>
                                    </p:animScale>
                                    <p:animScale>
                                      <p:cBhvr>
                                        <p:cTn id="28" dur="145" decel="50000">
                                          <p:stCondLst>
                                            <p:cond delay="1605"/>
                                          </p:stCondLst>
                                        </p:cTn>
                                        <p:tgtEl>
                                          <p:spTgt spid="84"/>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Effect transition="in" filter="wipe(down)">
                                      <p:cBhvr>
                                        <p:cTn id="31" dur="507">
                                          <p:stCondLst>
                                            <p:cond delay="0"/>
                                          </p:stCondLst>
                                        </p:cTn>
                                        <p:tgtEl>
                                          <p:spTgt spid="87"/>
                                        </p:tgtEl>
                                      </p:cBhvr>
                                    </p:animEffect>
                                    <p:anim calcmode="lin" valueType="num">
                                      <p:cBhvr>
                                        <p:cTn id="32" dur="1594"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33" dur="581"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34" dur="581" tmFilter="0, 0; 0.125,0.2665; 0.25,0.4; 0.375,0.465; 0.5,0.5;  0.625,0.535; 0.75,0.6; 0.875,0.7335; 1,1">
                                          <p:stCondLst>
                                            <p:cond delay="581"/>
                                          </p:stCondLst>
                                        </p:cTn>
                                        <p:tgtEl>
                                          <p:spTgt spid="87"/>
                                        </p:tgtEl>
                                        <p:attrNameLst>
                                          <p:attrName>ppt_y</p:attrName>
                                        </p:attrNameLst>
                                      </p:cBhvr>
                                      <p:tavLst>
                                        <p:tav tm="0" fmla="#ppt_y-sin(pi*$)/9">
                                          <p:val>
                                            <p:fltVal val="0"/>
                                          </p:val>
                                        </p:tav>
                                        <p:tav tm="100000">
                                          <p:val>
                                            <p:fltVal val="1"/>
                                          </p:val>
                                        </p:tav>
                                      </p:tavLst>
                                    </p:anim>
                                    <p:anim calcmode="lin" valueType="num">
                                      <p:cBhvr>
                                        <p:cTn id="35" dur="290" tmFilter="0, 0; 0.125,0.2665; 0.25,0.4; 0.375,0.465; 0.5,0.5;  0.625,0.535; 0.75,0.6; 0.875,0.7335; 1,1">
                                          <p:stCondLst>
                                            <p:cond delay="1159"/>
                                          </p:stCondLst>
                                        </p:cTn>
                                        <p:tgtEl>
                                          <p:spTgt spid="87"/>
                                        </p:tgtEl>
                                        <p:attrNameLst>
                                          <p:attrName>ppt_y</p:attrName>
                                        </p:attrNameLst>
                                      </p:cBhvr>
                                      <p:tavLst>
                                        <p:tav tm="0" fmla="#ppt_y-sin(pi*$)/27">
                                          <p:val>
                                            <p:fltVal val="0"/>
                                          </p:val>
                                        </p:tav>
                                        <p:tav tm="100000">
                                          <p:val>
                                            <p:fltVal val="1"/>
                                          </p:val>
                                        </p:tav>
                                      </p:tavLst>
                                    </p:anim>
                                    <p:anim calcmode="lin" valueType="num">
                                      <p:cBhvr>
                                        <p:cTn id="36" dur="144" tmFilter="0, 0; 0.125,0.2665; 0.25,0.4; 0.375,0.465; 0.5,0.5;  0.625,0.535; 0.75,0.6; 0.875,0.7335; 1,1">
                                          <p:stCondLst>
                                            <p:cond delay="1449"/>
                                          </p:stCondLst>
                                        </p:cTn>
                                        <p:tgtEl>
                                          <p:spTgt spid="87"/>
                                        </p:tgtEl>
                                        <p:attrNameLst>
                                          <p:attrName>ppt_y</p:attrName>
                                        </p:attrNameLst>
                                      </p:cBhvr>
                                      <p:tavLst>
                                        <p:tav tm="0" fmla="#ppt_y-sin(pi*$)/81">
                                          <p:val>
                                            <p:fltVal val="0"/>
                                          </p:val>
                                        </p:tav>
                                        <p:tav tm="100000">
                                          <p:val>
                                            <p:fltVal val="1"/>
                                          </p:val>
                                        </p:tav>
                                      </p:tavLst>
                                    </p:anim>
                                    <p:animScale>
                                      <p:cBhvr>
                                        <p:cTn id="37" dur="23">
                                          <p:stCondLst>
                                            <p:cond delay="569"/>
                                          </p:stCondLst>
                                        </p:cTn>
                                        <p:tgtEl>
                                          <p:spTgt spid="87"/>
                                        </p:tgtEl>
                                      </p:cBhvr>
                                      <p:to x="100000" y="60000"/>
                                    </p:animScale>
                                    <p:animScale>
                                      <p:cBhvr>
                                        <p:cTn id="38" dur="145" decel="50000">
                                          <p:stCondLst>
                                            <p:cond delay="592"/>
                                          </p:stCondLst>
                                        </p:cTn>
                                        <p:tgtEl>
                                          <p:spTgt spid="87"/>
                                        </p:tgtEl>
                                      </p:cBhvr>
                                      <p:to x="100000" y="100000"/>
                                    </p:animScale>
                                    <p:animScale>
                                      <p:cBhvr>
                                        <p:cTn id="39" dur="23">
                                          <p:stCondLst>
                                            <p:cond delay="1148"/>
                                          </p:stCondLst>
                                        </p:cTn>
                                        <p:tgtEl>
                                          <p:spTgt spid="87"/>
                                        </p:tgtEl>
                                      </p:cBhvr>
                                      <p:to x="100000" y="80000"/>
                                    </p:animScale>
                                    <p:animScale>
                                      <p:cBhvr>
                                        <p:cTn id="40" dur="145" decel="50000">
                                          <p:stCondLst>
                                            <p:cond delay="1171"/>
                                          </p:stCondLst>
                                        </p:cTn>
                                        <p:tgtEl>
                                          <p:spTgt spid="87"/>
                                        </p:tgtEl>
                                      </p:cBhvr>
                                      <p:to x="100000" y="100000"/>
                                    </p:animScale>
                                    <p:animScale>
                                      <p:cBhvr>
                                        <p:cTn id="41" dur="23">
                                          <p:stCondLst>
                                            <p:cond delay="1437"/>
                                          </p:stCondLst>
                                        </p:cTn>
                                        <p:tgtEl>
                                          <p:spTgt spid="87"/>
                                        </p:tgtEl>
                                      </p:cBhvr>
                                      <p:to x="100000" y="90000"/>
                                    </p:animScale>
                                    <p:animScale>
                                      <p:cBhvr>
                                        <p:cTn id="42" dur="145" decel="50000">
                                          <p:stCondLst>
                                            <p:cond delay="1459"/>
                                          </p:stCondLst>
                                        </p:cTn>
                                        <p:tgtEl>
                                          <p:spTgt spid="87"/>
                                        </p:tgtEl>
                                      </p:cBhvr>
                                      <p:to x="100000" y="100000"/>
                                    </p:animScale>
                                    <p:animScale>
                                      <p:cBhvr>
                                        <p:cTn id="43" dur="23">
                                          <p:stCondLst>
                                            <p:cond delay="1582"/>
                                          </p:stCondLst>
                                        </p:cTn>
                                        <p:tgtEl>
                                          <p:spTgt spid="87"/>
                                        </p:tgtEl>
                                      </p:cBhvr>
                                      <p:to x="100000" y="95000"/>
                                    </p:animScale>
                                    <p:animScale>
                                      <p:cBhvr>
                                        <p:cTn id="44" dur="145" decel="50000">
                                          <p:stCondLst>
                                            <p:cond delay="1605"/>
                                          </p:stCondLst>
                                        </p:cTn>
                                        <p:tgtEl>
                                          <p:spTgt spid="87"/>
                                        </p:tgtEl>
                                      </p:cBhvr>
                                      <p:to x="100000" y="100000"/>
                                    </p:animScale>
                                  </p:childTnLst>
                                </p:cTn>
                              </p:par>
                              <p:par>
                                <p:cTn id="45" presetID="26" presetClass="entr" presetSubtype="0" fill="hold" nodeType="withEffect">
                                  <p:stCondLst>
                                    <p:cond delay="250"/>
                                  </p:stCondLst>
                                  <p:childTnLst>
                                    <p:set>
                                      <p:cBhvr>
                                        <p:cTn id="46" dur="1" fill="hold">
                                          <p:stCondLst>
                                            <p:cond delay="0"/>
                                          </p:stCondLst>
                                        </p:cTn>
                                        <p:tgtEl>
                                          <p:spTgt spid="85"/>
                                        </p:tgtEl>
                                        <p:attrNameLst>
                                          <p:attrName>style.visibility</p:attrName>
                                        </p:attrNameLst>
                                      </p:cBhvr>
                                      <p:to>
                                        <p:strVal val="visible"/>
                                      </p:to>
                                    </p:set>
                                    <p:animEffect transition="in" filter="wipe(down)">
                                      <p:cBhvr>
                                        <p:cTn id="47" dur="507">
                                          <p:stCondLst>
                                            <p:cond delay="0"/>
                                          </p:stCondLst>
                                        </p:cTn>
                                        <p:tgtEl>
                                          <p:spTgt spid="85"/>
                                        </p:tgtEl>
                                      </p:cBhvr>
                                    </p:animEffect>
                                    <p:anim calcmode="lin" valueType="num">
                                      <p:cBhvr>
                                        <p:cTn id="48" dur="1594"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49" dur="581"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50" dur="581" tmFilter="0, 0; 0.125,0.2665; 0.25,0.4; 0.375,0.465; 0.5,0.5;  0.625,0.535; 0.75,0.6; 0.875,0.7335; 1,1">
                                          <p:stCondLst>
                                            <p:cond delay="581"/>
                                          </p:stCondLst>
                                        </p:cTn>
                                        <p:tgtEl>
                                          <p:spTgt spid="85"/>
                                        </p:tgtEl>
                                        <p:attrNameLst>
                                          <p:attrName>ppt_y</p:attrName>
                                        </p:attrNameLst>
                                      </p:cBhvr>
                                      <p:tavLst>
                                        <p:tav tm="0" fmla="#ppt_y-sin(pi*$)/9">
                                          <p:val>
                                            <p:fltVal val="0"/>
                                          </p:val>
                                        </p:tav>
                                        <p:tav tm="100000">
                                          <p:val>
                                            <p:fltVal val="1"/>
                                          </p:val>
                                        </p:tav>
                                      </p:tavLst>
                                    </p:anim>
                                    <p:anim calcmode="lin" valueType="num">
                                      <p:cBhvr>
                                        <p:cTn id="51" dur="290" tmFilter="0, 0; 0.125,0.2665; 0.25,0.4; 0.375,0.465; 0.5,0.5;  0.625,0.535; 0.75,0.6; 0.875,0.7335; 1,1">
                                          <p:stCondLst>
                                            <p:cond delay="1159"/>
                                          </p:stCondLst>
                                        </p:cTn>
                                        <p:tgtEl>
                                          <p:spTgt spid="85"/>
                                        </p:tgtEl>
                                        <p:attrNameLst>
                                          <p:attrName>ppt_y</p:attrName>
                                        </p:attrNameLst>
                                      </p:cBhvr>
                                      <p:tavLst>
                                        <p:tav tm="0" fmla="#ppt_y-sin(pi*$)/27">
                                          <p:val>
                                            <p:fltVal val="0"/>
                                          </p:val>
                                        </p:tav>
                                        <p:tav tm="100000">
                                          <p:val>
                                            <p:fltVal val="1"/>
                                          </p:val>
                                        </p:tav>
                                      </p:tavLst>
                                    </p:anim>
                                    <p:anim calcmode="lin" valueType="num">
                                      <p:cBhvr>
                                        <p:cTn id="52" dur="144" tmFilter="0, 0; 0.125,0.2665; 0.25,0.4; 0.375,0.465; 0.5,0.5;  0.625,0.535; 0.75,0.6; 0.875,0.7335; 1,1">
                                          <p:stCondLst>
                                            <p:cond delay="1449"/>
                                          </p:stCondLst>
                                        </p:cTn>
                                        <p:tgtEl>
                                          <p:spTgt spid="85"/>
                                        </p:tgtEl>
                                        <p:attrNameLst>
                                          <p:attrName>ppt_y</p:attrName>
                                        </p:attrNameLst>
                                      </p:cBhvr>
                                      <p:tavLst>
                                        <p:tav tm="0" fmla="#ppt_y-sin(pi*$)/81">
                                          <p:val>
                                            <p:fltVal val="0"/>
                                          </p:val>
                                        </p:tav>
                                        <p:tav tm="100000">
                                          <p:val>
                                            <p:fltVal val="1"/>
                                          </p:val>
                                        </p:tav>
                                      </p:tavLst>
                                    </p:anim>
                                    <p:animScale>
                                      <p:cBhvr>
                                        <p:cTn id="53" dur="23">
                                          <p:stCondLst>
                                            <p:cond delay="569"/>
                                          </p:stCondLst>
                                        </p:cTn>
                                        <p:tgtEl>
                                          <p:spTgt spid="85"/>
                                        </p:tgtEl>
                                      </p:cBhvr>
                                      <p:to x="100000" y="60000"/>
                                    </p:animScale>
                                    <p:animScale>
                                      <p:cBhvr>
                                        <p:cTn id="54" dur="145" decel="50000">
                                          <p:stCondLst>
                                            <p:cond delay="592"/>
                                          </p:stCondLst>
                                        </p:cTn>
                                        <p:tgtEl>
                                          <p:spTgt spid="85"/>
                                        </p:tgtEl>
                                      </p:cBhvr>
                                      <p:to x="100000" y="100000"/>
                                    </p:animScale>
                                    <p:animScale>
                                      <p:cBhvr>
                                        <p:cTn id="55" dur="23">
                                          <p:stCondLst>
                                            <p:cond delay="1148"/>
                                          </p:stCondLst>
                                        </p:cTn>
                                        <p:tgtEl>
                                          <p:spTgt spid="85"/>
                                        </p:tgtEl>
                                      </p:cBhvr>
                                      <p:to x="100000" y="80000"/>
                                    </p:animScale>
                                    <p:animScale>
                                      <p:cBhvr>
                                        <p:cTn id="56" dur="145" decel="50000">
                                          <p:stCondLst>
                                            <p:cond delay="1171"/>
                                          </p:stCondLst>
                                        </p:cTn>
                                        <p:tgtEl>
                                          <p:spTgt spid="85"/>
                                        </p:tgtEl>
                                      </p:cBhvr>
                                      <p:to x="100000" y="100000"/>
                                    </p:animScale>
                                    <p:animScale>
                                      <p:cBhvr>
                                        <p:cTn id="57" dur="23">
                                          <p:stCondLst>
                                            <p:cond delay="1437"/>
                                          </p:stCondLst>
                                        </p:cTn>
                                        <p:tgtEl>
                                          <p:spTgt spid="85"/>
                                        </p:tgtEl>
                                      </p:cBhvr>
                                      <p:to x="100000" y="90000"/>
                                    </p:animScale>
                                    <p:animScale>
                                      <p:cBhvr>
                                        <p:cTn id="58" dur="145" decel="50000">
                                          <p:stCondLst>
                                            <p:cond delay="1459"/>
                                          </p:stCondLst>
                                        </p:cTn>
                                        <p:tgtEl>
                                          <p:spTgt spid="85"/>
                                        </p:tgtEl>
                                      </p:cBhvr>
                                      <p:to x="100000" y="100000"/>
                                    </p:animScale>
                                    <p:animScale>
                                      <p:cBhvr>
                                        <p:cTn id="59" dur="23">
                                          <p:stCondLst>
                                            <p:cond delay="1582"/>
                                          </p:stCondLst>
                                        </p:cTn>
                                        <p:tgtEl>
                                          <p:spTgt spid="85"/>
                                        </p:tgtEl>
                                      </p:cBhvr>
                                      <p:to x="100000" y="95000"/>
                                    </p:animScale>
                                    <p:animScale>
                                      <p:cBhvr>
                                        <p:cTn id="60" dur="145" decel="50000">
                                          <p:stCondLst>
                                            <p:cond delay="1605"/>
                                          </p:stCondLst>
                                        </p:cTn>
                                        <p:tgtEl>
                                          <p:spTgt spid="85"/>
                                        </p:tgtEl>
                                      </p:cBhvr>
                                      <p:to x="100000" y="100000"/>
                                    </p:animScale>
                                  </p:childTnLst>
                                </p:cTn>
                              </p:par>
                              <p:par>
                                <p:cTn id="61" presetID="26" presetClass="entr" presetSubtype="0" fill="hold" nodeType="withEffect">
                                  <p:stCondLst>
                                    <p:cond delay="500"/>
                                  </p:stCondLst>
                                  <p:childTnLst>
                                    <p:set>
                                      <p:cBhvr>
                                        <p:cTn id="62" dur="1" fill="hold">
                                          <p:stCondLst>
                                            <p:cond delay="0"/>
                                          </p:stCondLst>
                                        </p:cTn>
                                        <p:tgtEl>
                                          <p:spTgt spid="86"/>
                                        </p:tgtEl>
                                        <p:attrNameLst>
                                          <p:attrName>style.visibility</p:attrName>
                                        </p:attrNameLst>
                                      </p:cBhvr>
                                      <p:to>
                                        <p:strVal val="visible"/>
                                      </p:to>
                                    </p:set>
                                    <p:animEffect transition="in" filter="wipe(down)">
                                      <p:cBhvr>
                                        <p:cTn id="63" dur="507">
                                          <p:stCondLst>
                                            <p:cond delay="0"/>
                                          </p:stCondLst>
                                        </p:cTn>
                                        <p:tgtEl>
                                          <p:spTgt spid="86"/>
                                        </p:tgtEl>
                                      </p:cBhvr>
                                    </p:animEffect>
                                    <p:anim calcmode="lin" valueType="num">
                                      <p:cBhvr>
                                        <p:cTn id="64"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65"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66"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67" dur="290" tmFilter="0, 0; 0.125,0.2665; 0.25,0.4; 0.375,0.465; 0.5,0.5;  0.625,0.535; 0.75,0.6; 0.875,0.7335; 1,1">
                                          <p:stCondLst>
                                            <p:cond delay="1159"/>
                                          </p:stCondLst>
                                        </p:cTn>
                                        <p:tgtEl>
                                          <p:spTgt spid="86"/>
                                        </p:tgtEl>
                                        <p:attrNameLst>
                                          <p:attrName>ppt_y</p:attrName>
                                        </p:attrNameLst>
                                      </p:cBhvr>
                                      <p:tavLst>
                                        <p:tav tm="0" fmla="#ppt_y-sin(pi*$)/27">
                                          <p:val>
                                            <p:fltVal val="0"/>
                                          </p:val>
                                        </p:tav>
                                        <p:tav tm="100000">
                                          <p:val>
                                            <p:fltVal val="1"/>
                                          </p:val>
                                        </p:tav>
                                      </p:tavLst>
                                    </p:anim>
                                    <p:anim calcmode="lin" valueType="num">
                                      <p:cBhvr>
                                        <p:cTn id="68" dur="144"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69" dur="23">
                                          <p:stCondLst>
                                            <p:cond delay="569"/>
                                          </p:stCondLst>
                                        </p:cTn>
                                        <p:tgtEl>
                                          <p:spTgt spid="86"/>
                                        </p:tgtEl>
                                      </p:cBhvr>
                                      <p:to x="100000" y="60000"/>
                                    </p:animScale>
                                    <p:animScale>
                                      <p:cBhvr>
                                        <p:cTn id="70" dur="145" decel="50000">
                                          <p:stCondLst>
                                            <p:cond delay="592"/>
                                          </p:stCondLst>
                                        </p:cTn>
                                        <p:tgtEl>
                                          <p:spTgt spid="86"/>
                                        </p:tgtEl>
                                      </p:cBhvr>
                                      <p:to x="100000" y="100000"/>
                                    </p:animScale>
                                    <p:animScale>
                                      <p:cBhvr>
                                        <p:cTn id="71" dur="23">
                                          <p:stCondLst>
                                            <p:cond delay="1148"/>
                                          </p:stCondLst>
                                        </p:cTn>
                                        <p:tgtEl>
                                          <p:spTgt spid="86"/>
                                        </p:tgtEl>
                                      </p:cBhvr>
                                      <p:to x="100000" y="80000"/>
                                    </p:animScale>
                                    <p:animScale>
                                      <p:cBhvr>
                                        <p:cTn id="72" dur="145" decel="50000">
                                          <p:stCondLst>
                                            <p:cond delay="1171"/>
                                          </p:stCondLst>
                                        </p:cTn>
                                        <p:tgtEl>
                                          <p:spTgt spid="86"/>
                                        </p:tgtEl>
                                      </p:cBhvr>
                                      <p:to x="100000" y="100000"/>
                                    </p:animScale>
                                    <p:animScale>
                                      <p:cBhvr>
                                        <p:cTn id="73" dur="23">
                                          <p:stCondLst>
                                            <p:cond delay="1437"/>
                                          </p:stCondLst>
                                        </p:cTn>
                                        <p:tgtEl>
                                          <p:spTgt spid="86"/>
                                        </p:tgtEl>
                                      </p:cBhvr>
                                      <p:to x="100000" y="90000"/>
                                    </p:animScale>
                                    <p:animScale>
                                      <p:cBhvr>
                                        <p:cTn id="74" dur="145" decel="50000">
                                          <p:stCondLst>
                                            <p:cond delay="1459"/>
                                          </p:stCondLst>
                                        </p:cTn>
                                        <p:tgtEl>
                                          <p:spTgt spid="86"/>
                                        </p:tgtEl>
                                      </p:cBhvr>
                                      <p:to x="100000" y="100000"/>
                                    </p:animScale>
                                    <p:animScale>
                                      <p:cBhvr>
                                        <p:cTn id="75" dur="23">
                                          <p:stCondLst>
                                            <p:cond delay="1582"/>
                                          </p:stCondLst>
                                        </p:cTn>
                                        <p:tgtEl>
                                          <p:spTgt spid="86"/>
                                        </p:tgtEl>
                                      </p:cBhvr>
                                      <p:to x="100000" y="95000"/>
                                    </p:animScale>
                                    <p:animScale>
                                      <p:cBhvr>
                                        <p:cTn id="76" dur="145" decel="50000">
                                          <p:stCondLst>
                                            <p:cond delay="1605"/>
                                          </p:stCondLst>
                                        </p:cTn>
                                        <p:tgtEl>
                                          <p:spTgt spid="86"/>
                                        </p:tgtEl>
                                      </p:cBhvr>
                                      <p:to x="100000" y="100000"/>
                                    </p:animScale>
                                  </p:childTnLst>
                                </p:cTn>
                              </p:par>
                            </p:childTnLst>
                          </p:cTn>
                        </p:par>
                        <p:par>
                          <p:cTn id="77" fill="hold">
                            <p:stCondLst>
                              <p:cond delay="225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750"/>
                                        <p:tgtEl>
                                          <p:spTgt spid="28"/>
                                        </p:tgtEl>
                                      </p:cBhvr>
                                    </p:animEffect>
                                    <p:anim calcmode="lin" valueType="num">
                                      <p:cBhvr>
                                        <p:cTn id="81" dur="750" fill="hold"/>
                                        <p:tgtEl>
                                          <p:spTgt spid="28"/>
                                        </p:tgtEl>
                                        <p:attrNameLst>
                                          <p:attrName>ppt_x</p:attrName>
                                        </p:attrNameLst>
                                      </p:cBhvr>
                                      <p:tavLst>
                                        <p:tav tm="0">
                                          <p:val>
                                            <p:strVal val="#ppt_x"/>
                                          </p:val>
                                        </p:tav>
                                        <p:tav tm="100000">
                                          <p:val>
                                            <p:strVal val="#ppt_x"/>
                                          </p:val>
                                        </p:tav>
                                      </p:tavLst>
                                    </p:anim>
                                    <p:anim calcmode="lin" valueType="num">
                                      <p:cBhvr>
                                        <p:cTn id="82" dur="750" fill="hold"/>
                                        <p:tgtEl>
                                          <p:spTgt spid="28"/>
                                        </p:tgtEl>
                                        <p:attrNameLst>
                                          <p:attrName>ppt_y</p:attrName>
                                        </p:attrNameLst>
                                      </p:cBhvr>
                                      <p:tavLst>
                                        <p:tav tm="0">
                                          <p:val>
                                            <p:strVal val="#ppt_y+.1"/>
                                          </p:val>
                                        </p:tav>
                                        <p:tav tm="100000">
                                          <p:val>
                                            <p:strVal val="#ppt_y"/>
                                          </p:val>
                                        </p:tav>
                                      </p:tavLst>
                                    </p:anim>
                                  </p:childTnLst>
                                </p:cTn>
                              </p:par>
                            </p:childTnLst>
                          </p:cTn>
                        </p:par>
                        <p:par>
                          <p:cTn id="83" fill="hold">
                            <p:stCondLst>
                              <p:cond delay="3000"/>
                            </p:stCondLst>
                            <p:childTnLst>
                              <p:par>
                                <p:cTn id="84" presetID="22" presetClass="entr" presetSubtype="8"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Freeform 6"/>
          <p:cNvSpPr/>
          <p:nvPr/>
        </p:nvSpPr>
        <p:spPr>
          <a:xfrm>
            <a:off x="6197576" y="5190870"/>
            <a:ext cx="1064006" cy="1031311"/>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8"/>
          <p:cNvSpPr/>
          <p:nvPr/>
        </p:nvSpPr>
        <p:spPr>
          <a:xfrm>
            <a:off x="6189283" y="4873777"/>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9"/>
          <p:cNvSpPr/>
          <p:nvPr/>
        </p:nvSpPr>
        <p:spPr>
          <a:xfrm>
            <a:off x="7084640" y="4873777"/>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0"/>
          <p:cNvSpPr/>
          <p:nvPr/>
        </p:nvSpPr>
        <p:spPr>
          <a:xfrm>
            <a:off x="6655195" y="4908366"/>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1"/>
          <p:cNvSpPr/>
          <p:nvPr/>
        </p:nvSpPr>
        <p:spPr>
          <a:xfrm>
            <a:off x="5891571" y="4355031"/>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2"/>
          <p:cNvSpPr/>
          <p:nvPr/>
        </p:nvSpPr>
        <p:spPr>
          <a:xfrm>
            <a:off x="5566108" y="3855336"/>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3"/>
          <p:cNvSpPr/>
          <p:nvPr/>
        </p:nvSpPr>
        <p:spPr>
          <a:xfrm>
            <a:off x="5480976" y="3226642"/>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4"/>
          <p:cNvSpPr/>
          <p:nvPr/>
        </p:nvSpPr>
        <p:spPr>
          <a:xfrm>
            <a:off x="5795279" y="2495589"/>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15"/>
          <p:cNvSpPr/>
          <p:nvPr/>
        </p:nvSpPr>
        <p:spPr>
          <a:xfrm>
            <a:off x="6292051" y="2171292"/>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16"/>
          <p:cNvSpPr/>
          <p:nvPr/>
        </p:nvSpPr>
        <p:spPr>
          <a:xfrm>
            <a:off x="6889666" y="2139205"/>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17"/>
          <p:cNvSpPr/>
          <p:nvPr/>
        </p:nvSpPr>
        <p:spPr>
          <a:xfrm>
            <a:off x="7530490" y="2545500"/>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18"/>
          <p:cNvSpPr/>
          <p:nvPr/>
        </p:nvSpPr>
        <p:spPr>
          <a:xfrm>
            <a:off x="7767856" y="3152934"/>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19"/>
          <p:cNvSpPr/>
          <p:nvPr/>
        </p:nvSpPr>
        <p:spPr>
          <a:xfrm>
            <a:off x="7713158" y="3811495"/>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0"/>
          <p:cNvSpPr/>
          <p:nvPr/>
        </p:nvSpPr>
        <p:spPr>
          <a:xfrm>
            <a:off x="7356459" y="4398898"/>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1"/>
          <p:cNvSpPr/>
          <p:nvPr/>
        </p:nvSpPr>
        <p:spPr>
          <a:xfrm>
            <a:off x="6389232" y="4293907"/>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2"/>
          <p:cNvSpPr/>
          <p:nvPr/>
        </p:nvSpPr>
        <p:spPr>
          <a:xfrm>
            <a:off x="6131177" y="3147103"/>
            <a:ext cx="295957" cy="2959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3"/>
          <p:cNvSpPr/>
          <p:nvPr/>
        </p:nvSpPr>
        <p:spPr>
          <a:xfrm>
            <a:off x="6726089" y="3753195"/>
            <a:ext cx="432576" cy="4325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4"/>
          <p:cNvSpPr/>
          <p:nvPr/>
        </p:nvSpPr>
        <p:spPr>
          <a:xfrm>
            <a:off x="6441785" y="3613946"/>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25"/>
          <p:cNvSpPr/>
          <p:nvPr/>
        </p:nvSpPr>
        <p:spPr>
          <a:xfrm>
            <a:off x="5971799" y="3666558"/>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26"/>
          <p:cNvSpPr/>
          <p:nvPr/>
        </p:nvSpPr>
        <p:spPr>
          <a:xfrm>
            <a:off x="6721411" y="2611669"/>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27"/>
          <p:cNvSpPr/>
          <p:nvPr/>
        </p:nvSpPr>
        <p:spPr>
          <a:xfrm>
            <a:off x="6921304" y="2969409"/>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28"/>
          <p:cNvSpPr/>
          <p:nvPr/>
        </p:nvSpPr>
        <p:spPr>
          <a:xfrm>
            <a:off x="7375515" y="3475164"/>
            <a:ext cx="191394" cy="19139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29"/>
          <p:cNvSpPr/>
          <p:nvPr/>
        </p:nvSpPr>
        <p:spPr>
          <a:xfrm>
            <a:off x="6142257" y="2614005"/>
            <a:ext cx="295957" cy="2959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0"/>
          <p:cNvSpPr/>
          <p:nvPr/>
        </p:nvSpPr>
        <p:spPr>
          <a:xfrm>
            <a:off x="6846114" y="3444261"/>
            <a:ext cx="139249" cy="1392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2"/>
          <p:cNvCxnSpPr>
            <a:stCxn id="14" idx="6"/>
            <a:endCxn id="16" idx="2"/>
          </p:cNvCxnSpPr>
          <p:nvPr/>
        </p:nvCxnSpPr>
        <p:spPr>
          <a:xfrm>
            <a:off x="6380677" y="4969474"/>
            <a:ext cx="274518" cy="85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3"/>
          <p:cNvCxnSpPr>
            <a:stCxn id="16" idx="6"/>
            <a:endCxn id="15" idx="2"/>
          </p:cNvCxnSpPr>
          <p:nvPr/>
        </p:nvCxnSpPr>
        <p:spPr>
          <a:xfrm flipV="1">
            <a:off x="6794444" y="4943402"/>
            <a:ext cx="290196" cy="3458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4"/>
          <p:cNvCxnSpPr>
            <a:stCxn id="15" idx="7"/>
            <a:endCxn id="26" idx="3"/>
          </p:cNvCxnSpPr>
          <p:nvPr/>
        </p:nvCxnSpPr>
        <p:spPr>
          <a:xfrm flipV="1">
            <a:off x="7203496" y="4517754"/>
            <a:ext cx="173356" cy="3764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35"/>
          <p:cNvCxnSpPr>
            <a:stCxn id="26" idx="7"/>
            <a:endCxn id="25" idx="3"/>
          </p:cNvCxnSpPr>
          <p:nvPr/>
        </p:nvCxnSpPr>
        <p:spPr>
          <a:xfrm flipV="1">
            <a:off x="7475315" y="3974860"/>
            <a:ext cx="265872" cy="44443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36"/>
          <p:cNvCxnSpPr>
            <a:stCxn id="25" idx="0"/>
            <a:endCxn id="24" idx="4"/>
          </p:cNvCxnSpPr>
          <p:nvPr/>
        </p:nvCxnSpPr>
        <p:spPr>
          <a:xfrm flipV="1">
            <a:off x="7808855" y="3344328"/>
            <a:ext cx="54698" cy="46716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37"/>
          <p:cNvCxnSpPr>
            <a:stCxn id="24" idx="0"/>
            <a:endCxn id="23" idx="5"/>
          </p:cNvCxnSpPr>
          <p:nvPr/>
        </p:nvCxnSpPr>
        <p:spPr>
          <a:xfrm flipH="1" flipV="1">
            <a:off x="7693855" y="2708865"/>
            <a:ext cx="169698" cy="44406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38"/>
          <p:cNvCxnSpPr>
            <a:stCxn id="23" idx="1"/>
            <a:endCxn id="22" idx="6"/>
          </p:cNvCxnSpPr>
          <p:nvPr/>
        </p:nvCxnSpPr>
        <p:spPr>
          <a:xfrm flipH="1" flipV="1">
            <a:off x="7081060" y="2234902"/>
            <a:ext cx="477459" cy="33862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9"/>
          <p:cNvCxnSpPr>
            <a:stCxn id="22" idx="2"/>
            <a:endCxn id="21" idx="6"/>
          </p:cNvCxnSpPr>
          <p:nvPr/>
        </p:nvCxnSpPr>
        <p:spPr>
          <a:xfrm flipH="1">
            <a:off x="6483445" y="2234902"/>
            <a:ext cx="406221" cy="320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0"/>
          <p:cNvCxnSpPr>
            <a:stCxn id="21" idx="2"/>
            <a:endCxn id="20" idx="7"/>
          </p:cNvCxnSpPr>
          <p:nvPr/>
        </p:nvCxnSpPr>
        <p:spPr>
          <a:xfrm flipH="1">
            <a:off x="5958644" y="2266989"/>
            <a:ext cx="333407" cy="25662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1"/>
          <p:cNvCxnSpPr>
            <a:stCxn id="20" idx="3"/>
            <a:endCxn id="19" idx="0"/>
          </p:cNvCxnSpPr>
          <p:nvPr/>
        </p:nvCxnSpPr>
        <p:spPr>
          <a:xfrm flipH="1">
            <a:off x="5576673" y="2658954"/>
            <a:ext cx="246635" cy="5676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2"/>
          <p:cNvCxnSpPr>
            <a:stCxn id="19" idx="4"/>
            <a:endCxn id="18" idx="0"/>
          </p:cNvCxnSpPr>
          <p:nvPr/>
        </p:nvCxnSpPr>
        <p:spPr>
          <a:xfrm>
            <a:off x="5576673" y="3418036"/>
            <a:ext cx="85132" cy="43730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3"/>
          <p:cNvCxnSpPr>
            <a:stCxn id="18" idx="5"/>
            <a:endCxn id="17" idx="1"/>
          </p:cNvCxnSpPr>
          <p:nvPr/>
        </p:nvCxnSpPr>
        <p:spPr>
          <a:xfrm>
            <a:off x="5729473" y="4018701"/>
            <a:ext cx="190127" cy="36435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4"/>
          <p:cNvCxnSpPr>
            <a:stCxn id="17" idx="4"/>
            <a:endCxn id="14" idx="1"/>
          </p:cNvCxnSpPr>
          <p:nvPr/>
        </p:nvCxnSpPr>
        <p:spPr>
          <a:xfrm>
            <a:off x="5987268" y="4546425"/>
            <a:ext cx="230044" cy="355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45"/>
          <p:cNvCxnSpPr>
            <a:stCxn id="14" idx="7"/>
            <a:endCxn id="27" idx="4"/>
          </p:cNvCxnSpPr>
          <p:nvPr/>
        </p:nvCxnSpPr>
        <p:spPr>
          <a:xfrm flipV="1">
            <a:off x="6352648" y="4433156"/>
            <a:ext cx="106209" cy="46865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46"/>
          <p:cNvCxnSpPr>
            <a:stCxn id="27" idx="6"/>
            <a:endCxn id="26" idx="2"/>
          </p:cNvCxnSpPr>
          <p:nvPr/>
        </p:nvCxnSpPr>
        <p:spPr>
          <a:xfrm>
            <a:off x="6528481" y="4363532"/>
            <a:ext cx="827978" cy="1049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47"/>
          <p:cNvCxnSpPr>
            <a:stCxn id="27" idx="5"/>
            <a:endCxn id="16" idx="0"/>
          </p:cNvCxnSpPr>
          <p:nvPr/>
        </p:nvCxnSpPr>
        <p:spPr>
          <a:xfrm>
            <a:off x="6508088" y="4412763"/>
            <a:ext cx="216732" cy="49560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48"/>
          <p:cNvCxnSpPr>
            <a:stCxn id="15" idx="1"/>
            <a:endCxn id="27" idx="5"/>
          </p:cNvCxnSpPr>
          <p:nvPr/>
        </p:nvCxnSpPr>
        <p:spPr>
          <a:xfrm flipH="1" flipV="1">
            <a:off x="6508088" y="4412763"/>
            <a:ext cx="596945" cy="4814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49"/>
          <p:cNvCxnSpPr>
            <a:stCxn id="27" idx="1"/>
            <a:endCxn id="31" idx="5"/>
          </p:cNvCxnSpPr>
          <p:nvPr/>
        </p:nvCxnSpPr>
        <p:spPr>
          <a:xfrm flipH="1" flipV="1">
            <a:off x="6090655" y="3785414"/>
            <a:ext cx="318970" cy="52888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0"/>
          <p:cNvCxnSpPr>
            <a:stCxn id="17" idx="7"/>
            <a:endCxn id="27" idx="2"/>
          </p:cNvCxnSpPr>
          <p:nvPr/>
        </p:nvCxnSpPr>
        <p:spPr>
          <a:xfrm flipV="1">
            <a:off x="6054936" y="4363532"/>
            <a:ext cx="334296" cy="19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1"/>
          <p:cNvCxnSpPr>
            <a:stCxn id="31" idx="3"/>
            <a:endCxn id="18" idx="7"/>
          </p:cNvCxnSpPr>
          <p:nvPr/>
        </p:nvCxnSpPr>
        <p:spPr>
          <a:xfrm flipH="1">
            <a:off x="5729473" y="3785414"/>
            <a:ext cx="262719" cy="979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2"/>
          <p:cNvCxnSpPr>
            <a:stCxn id="17" idx="0"/>
            <a:endCxn id="31" idx="4"/>
          </p:cNvCxnSpPr>
          <p:nvPr/>
        </p:nvCxnSpPr>
        <p:spPr>
          <a:xfrm flipV="1">
            <a:off x="5987268" y="3805807"/>
            <a:ext cx="54156" cy="54922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3"/>
          <p:cNvCxnSpPr>
            <a:stCxn id="31" idx="0"/>
            <a:endCxn id="20" idx="4"/>
          </p:cNvCxnSpPr>
          <p:nvPr/>
        </p:nvCxnSpPr>
        <p:spPr>
          <a:xfrm flipH="1" flipV="1">
            <a:off x="5890976" y="2686983"/>
            <a:ext cx="150448" cy="9795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4"/>
          <p:cNvCxnSpPr>
            <a:stCxn id="31" idx="1"/>
            <a:endCxn id="19" idx="6"/>
          </p:cNvCxnSpPr>
          <p:nvPr/>
        </p:nvCxnSpPr>
        <p:spPr>
          <a:xfrm flipH="1" flipV="1">
            <a:off x="5672370" y="3322339"/>
            <a:ext cx="319822" cy="36461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55"/>
          <p:cNvCxnSpPr>
            <a:stCxn id="20" idx="6"/>
            <a:endCxn id="36" idx="1"/>
          </p:cNvCxnSpPr>
          <p:nvPr/>
        </p:nvCxnSpPr>
        <p:spPr>
          <a:xfrm>
            <a:off x="5986673" y="2591286"/>
            <a:ext cx="198926" cy="6606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56"/>
          <p:cNvCxnSpPr>
            <a:stCxn id="36" idx="4"/>
            <a:endCxn id="28" idx="0"/>
          </p:cNvCxnSpPr>
          <p:nvPr/>
        </p:nvCxnSpPr>
        <p:spPr>
          <a:xfrm flipH="1">
            <a:off x="6279156" y="2909962"/>
            <a:ext cx="11080" cy="2371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57"/>
          <p:cNvCxnSpPr>
            <a:stCxn id="28" idx="5"/>
            <a:endCxn id="30" idx="1"/>
          </p:cNvCxnSpPr>
          <p:nvPr/>
        </p:nvCxnSpPr>
        <p:spPr>
          <a:xfrm>
            <a:off x="6383792" y="3399718"/>
            <a:ext cx="78386" cy="23462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58"/>
          <p:cNvCxnSpPr>
            <a:stCxn id="30" idx="5"/>
            <a:endCxn id="29" idx="1"/>
          </p:cNvCxnSpPr>
          <p:nvPr/>
        </p:nvCxnSpPr>
        <p:spPr>
          <a:xfrm>
            <a:off x="6560641" y="3732802"/>
            <a:ext cx="228797" cy="8374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59"/>
          <p:cNvCxnSpPr>
            <a:stCxn id="29" idx="5"/>
            <a:endCxn id="26" idx="1"/>
          </p:cNvCxnSpPr>
          <p:nvPr/>
        </p:nvCxnSpPr>
        <p:spPr>
          <a:xfrm>
            <a:off x="7095316" y="4122422"/>
            <a:ext cx="281536" cy="29686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0"/>
          <p:cNvCxnSpPr>
            <a:stCxn id="29" idx="3"/>
            <a:endCxn id="27" idx="7"/>
          </p:cNvCxnSpPr>
          <p:nvPr/>
        </p:nvCxnSpPr>
        <p:spPr>
          <a:xfrm flipH="1">
            <a:off x="6508088" y="4122422"/>
            <a:ext cx="281350" cy="19187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1"/>
          <p:cNvCxnSpPr>
            <a:stCxn id="30" idx="3"/>
            <a:endCxn id="31" idx="6"/>
          </p:cNvCxnSpPr>
          <p:nvPr/>
        </p:nvCxnSpPr>
        <p:spPr>
          <a:xfrm flipH="1">
            <a:off x="6111048" y="3732802"/>
            <a:ext cx="351130" cy="3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2"/>
          <p:cNvCxnSpPr>
            <a:stCxn id="28" idx="3"/>
            <a:endCxn id="31" idx="7"/>
          </p:cNvCxnSpPr>
          <p:nvPr/>
        </p:nvCxnSpPr>
        <p:spPr>
          <a:xfrm flipH="1">
            <a:off x="6090655" y="3399718"/>
            <a:ext cx="83864" cy="28723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3"/>
          <p:cNvCxnSpPr>
            <a:stCxn id="28" idx="7"/>
            <a:endCxn id="33" idx="3"/>
          </p:cNvCxnSpPr>
          <p:nvPr/>
        </p:nvCxnSpPr>
        <p:spPr>
          <a:xfrm flipV="1">
            <a:off x="6383792" y="2730525"/>
            <a:ext cx="358012" cy="4599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4"/>
          <p:cNvCxnSpPr>
            <a:stCxn id="33" idx="7"/>
            <a:endCxn id="22" idx="3"/>
          </p:cNvCxnSpPr>
          <p:nvPr/>
        </p:nvCxnSpPr>
        <p:spPr>
          <a:xfrm flipV="1">
            <a:off x="6840267" y="2302570"/>
            <a:ext cx="77428" cy="32949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65"/>
          <p:cNvCxnSpPr>
            <a:stCxn id="36" idx="7"/>
            <a:endCxn id="22" idx="3"/>
          </p:cNvCxnSpPr>
          <p:nvPr/>
        </p:nvCxnSpPr>
        <p:spPr>
          <a:xfrm flipV="1">
            <a:off x="6394872" y="2302570"/>
            <a:ext cx="522823" cy="35477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66"/>
          <p:cNvCxnSpPr>
            <a:stCxn id="21" idx="5"/>
            <a:endCxn id="33" idx="1"/>
          </p:cNvCxnSpPr>
          <p:nvPr/>
        </p:nvCxnSpPr>
        <p:spPr>
          <a:xfrm>
            <a:off x="6455416" y="2334657"/>
            <a:ext cx="286388" cy="29740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67"/>
          <p:cNvCxnSpPr>
            <a:stCxn id="34" idx="7"/>
            <a:endCxn id="23" idx="3"/>
          </p:cNvCxnSpPr>
          <p:nvPr/>
        </p:nvCxnSpPr>
        <p:spPr>
          <a:xfrm flipV="1">
            <a:off x="7084669" y="2708865"/>
            <a:ext cx="473850" cy="28857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68"/>
          <p:cNvCxnSpPr>
            <a:stCxn id="34" idx="0"/>
            <a:endCxn id="22" idx="4"/>
          </p:cNvCxnSpPr>
          <p:nvPr/>
        </p:nvCxnSpPr>
        <p:spPr>
          <a:xfrm flipH="1" flipV="1">
            <a:off x="6985363" y="2330599"/>
            <a:ext cx="31638" cy="63881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69"/>
          <p:cNvCxnSpPr>
            <a:stCxn id="34" idx="1"/>
            <a:endCxn id="33" idx="5"/>
          </p:cNvCxnSpPr>
          <p:nvPr/>
        </p:nvCxnSpPr>
        <p:spPr>
          <a:xfrm flipH="1" flipV="1">
            <a:off x="6840267" y="2730525"/>
            <a:ext cx="109066" cy="26691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0"/>
          <p:cNvCxnSpPr>
            <a:stCxn id="37" idx="0"/>
            <a:endCxn id="34" idx="4"/>
          </p:cNvCxnSpPr>
          <p:nvPr/>
        </p:nvCxnSpPr>
        <p:spPr>
          <a:xfrm flipV="1">
            <a:off x="6915739" y="3160803"/>
            <a:ext cx="101262" cy="2834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1"/>
          <p:cNvCxnSpPr>
            <a:stCxn id="37" idx="4"/>
            <a:endCxn id="29" idx="0"/>
          </p:cNvCxnSpPr>
          <p:nvPr/>
        </p:nvCxnSpPr>
        <p:spPr>
          <a:xfrm>
            <a:off x="6915739" y="3583510"/>
            <a:ext cx="26638" cy="16968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2"/>
          <p:cNvCxnSpPr>
            <a:stCxn id="37" idx="1"/>
            <a:endCxn id="28" idx="6"/>
          </p:cNvCxnSpPr>
          <p:nvPr/>
        </p:nvCxnSpPr>
        <p:spPr>
          <a:xfrm flipH="1" flipV="1">
            <a:off x="6427134" y="3295082"/>
            <a:ext cx="439373" cy="16957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3"/>
          <p:cNvCxnSpPr>
            <a:stCxn id="29" idx="7"/>
            <a:endCxn id="35" idx="3"/>
          </p:cNvCxnSpPr>
          <p:nvPr/>
        </p:nvCxnSpPr>
        <p:spPr>
          <a:xfrm flipV="1">
            <a:off x="7095316" y="3638529"/>
            <a:ext cx="308228" cy="1780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4"/>
          <p:cNvCxnSpPr>
            <a:stCxn id="35" idx="0"/>
            <a:endCxn id="23" idx="4"/>
          </p:cNvCxnSpPr>
          <p:nvPr/>
        </p:nvCxnSpPr>
        <p:spPr>
          <a:xfrm flipV="1">
            <a:off x="7471212" y="2736894"/>
            <a:ext cx="154975" cy="7382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75"/>
          <p:cNvCxnSpPr>
            <a:stCxn id="35" idx="1"/>
            <a:endCxn id="34" idx="5"/>
          </p:cNvCxnSpPr>
          <p:nvPr/>
        </p:nvCxnSpPr>
        <p:spPr>
          <a:xfrm flipH="1" flipV="1">
            <a:off x="7084669" y="3132774"/>
            <a:ext cx="318875" cy="3704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2" name="Straight Connector 76"/>
          <p:cNvCxnSpPr>
            <a:stCxn id="35" idx="7"/>
            <a:endCxn id="24" idx="3"/>
          </p:cNvCxnSpPr>
          <p:nvPr/>
        </p:nvCxnSpPr>
        <p:spPr>
          <a:xfrm flipV="1">
            <a:off x="7538880" y="3316299"/>
            <a:ext cx="257005" cy="18689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Straight Connector 77"/>
          <p:cNvCxnSpPr>
            <a:stCxn id="35" idx="5"/>
            <a:endCxn id="25" idx="1"/>
          </p:cNvCxnSpPr>
          <p:nvPr/>
        </p:nvCxnSpPr>
        <p:spPr>
          <a:xfrm>
            <a:off x="7538880" y="3638529"/>
            <a:ext cx="202307" cy="2009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4" name="Straight Connector 78"/>
          <p:cNvCxnSpPr>
            <a:stCxn id="26" idx="0"/>
            <a:endCxn id="35" idx="4"/>
          </p:cNvCxnSpPr>
          <p:nvPr/>
        </p:nvCxnSpPr>
        <p:spPr>
          <a:xfrm flipV="1">
            <a:off x="7426084" y="3666558"/>
            <a:ext cx="45128" cy="73234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5" name="Freeform 90"/>
          <p:cNvSpPr/>
          <p:nvPr/>
        </p:nvSpPr>
        <p:spPr>
          <a:xfrm>
            <a:off x="8805378" y="5608831"/>
            <a:ext cx="632795" cy="613350"/>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91"/>
          <p:cNvSpPr/>
          <p:nvPr/>
        </p:nvSpPr>
        <p:spPr>
          <a:xfrm>
            <a:off x="8800446" y="5420246"/>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92"/>
          <p:cNvSpPr/>
          <p:nvPr/>
        </p:nvSpPr>
        <p:spPr>
          <a:xfrm>
            <a:off x="9332940" y="5420246"/>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93"/>
          <p:cNvSpPr/>
          <p:nvPr/>
        </p:nvSpPr>
        <p:spPr>
          <a:xfrm>
            <a:off x="9077537" y="5440818"/>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94"/>
          <p:cNvSpPr/>
          <p:nvPr/>
        </p:nvSpPr>
        <p:spPr>
          <a:xfrm>
            <a:off x="8623388" y="5111733"/>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95"/>
          <p:cNvSpPr/>
          <p:nvPr/>
        </p:nvSpPr>
        <p:spPr>
          <a:xfrm>
            <a:off x="8429825" y="4814550"/>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6"/>
          <p:cNvSpPr/>
          <p:nvPr/>
        </p:nvSpPr>
        <p:spPr>
          <a:xfrm>
            <a:off x="8379195" y="4440648"/>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7"/>
          <p:cNvSpPr/>
          <p:nvPr/>
        </p:nvSpPr>
        <p:spPr>
          <a:xfrm>
            <a:off x="8566120" y="4005870"/>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8"/>
          <p:cNvSpPr/>
          <p:nvPr/>
        </p:nvSpPr>
        <p:spPr>
          <a:xfrm>
            <a:off x="8861565" y="3813001"/>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9"/>
          <p:cNvSpPr/>
          <p:nvPr/>
        </p:nvSpPr>
        <p:spPr>
          <a:xfrm>
            <a:off x="9216984" y="3793918"/>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100"/>
          <p:cNvSpPr/>
          <p:nvPr/>
        </p:nvSpPr>
        <p:spPr>
          <a:xfrm>
            <a:off x="9598100" y="4035553"/>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101"/>
          <p:cNvSpPr/>
          <p:nvPr/>
        </p:nvSpPr>
        <p:spPr>
          <a:xfrm>
            <a:off x="9739268" y="4396812"/>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102"/>
          <p:cNvSpPr/>
          <p:nvPr/>
        </p:nvSpPr>
        <p:spPr>
          <a:xfrm>
            <a:off x="9706738" y="4788477"/>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103"/>
          <p:cNvSpPr/>
          <p:nvPr/>
        </p:nvSpPr>
        <p:spPr>
          <a:xfrm>
            <a:off x="9494599" y="5137822"/>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104"/>
          <p:cNvSpPr/>
          <p:nvPr/>
        </p:nvSpPr>
        <p:spPr>
          <a:xfrm>
            <a:off x="8919361" y="5075381"/>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105"/>
          <p:cNvSpPr/>
          <p:nvPr/>
        </p:nvSpPr>
        <p:spPr>
          <a:xfrm>
            <a:off x="8765888" y="4393344"/>
            <a:ext cx="176014" cy="1760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6"/>
          <p:cNvSpPr/>
          <p:nvPr/>
        </p:nvSpPr>
        <p:spPr>
          <a:xfrm>
            <a:off x="9119700" y="4753804"/>
            <a:ext cx="257265" cy="2572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7"/>
          <p:cNvSpPr/>
          <p:nvPr/>
        </p:nvSpPr>
        <p:spPr>
          <a:xfrm>
            <a:off x="8950616" y="4670989"/>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8"/>
          <p:cNvSpPr/>
          <p:nvPr/>
        </p:nvSpPr>
        <p:spPr>
          <a:xfrm>
            <a:off x="8671102" y="4702279"/>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9"/>
          <p:cNvSpPr/>
          <p:nvPr/>
        </p:nvSpPr>
        <p:spPr>
          <a:xfrm>
            <a:off x="9116917" y="4074906"/>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10"/>
          <p:cNvSpPr/>
          <p:nvPr/>
        </p:nvSpPr>
        <p:spPr>
          <a:xfrm>
            <a:off x="9235800" y="4287664"/>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11"/>
          <p:cNvSpPr/>
          <p:nvPr/>
        </p:nvSpPr>
        <p:spPr>
          <a:xfrm>
            <a:off x="9505932" y="4588451"/>
            <a:ext cx="113828" cy="113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12"/>
          <p:cNvSpPr/>
          <p:nvPr/>
        </p:nvSpPr>
        <p:spPr>
          <a:xfrm>
            <a:off x="8772478" y="4076295"/>
            <a:ext cx="176014" cy="1760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13"/>
          <p:cNvSpPr/>
          <p:nvPr/>
        </p:nvSpPr>
        <p:spPr>
          <a:xfrm>
            <a:off x="9191082" y="4570072"/>
            <a:ext cx="82815" cy="82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9" name="Straight Connector 114"/>
          <p:cNvCxnSpPr>
            <a:stCxn id="86" idx="6"/>
            <a:endCxn id="88" idx="2"/>
          </p:cNvCxnSpPr>
          <p:nvPr/>
        </p:nvCxnSpPr>
        <p:spPr>
          <a:xfrm>
            <a:off x="8914273" y="5477160"/>
            <a:ext cx="163264" cy="50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15"/>
          <p:cNvCxnSpPr>
            <a:stCxn id="88" idx="6"/>
            <a:endCxn id="87" idx="2"/>
          </p:cNvCxnSpPr>
          <p:nvPr/>
        </p:nvCxnSpPr>
        <p:spPr>
          <a:xfrm flipV="1">
            <a:off x="9160352" y="5461654"/>
            <a:ext cx="172588" cy="205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6"/>
          <p:cNvCxnSpPr>
            <a:stCxn id="87" idx="7"/>
            <a:endCxn id="98" idx="3"/>
          </p:cNvCxnSpPr>
          <p:nvPr/>
        </p:nvCxnSpPr>
        <p:spPr>
          <a:xfrm flipV="1">
            <a:off x="9403627" y="5208509"/>
            <a:ext cx="103100" cy="2238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7"/>
          <p:cNvCxnSpPr>
            <a:stCxn id="98" idx="7"/>
            <a:endCxn id="97" idx="3"/>
          </p:cNvCxnSpPr>
          <p:nvPr/>
        </p:nvCxnSpPr>
        <p:spPr>
          <a:xfrm flipV="1">
            <a:off x="9565286" y="4885635"/>
            <a:ext cx="158122" cy="2643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8"/>
          <p:cNvCxnSpPr>
            <a:stCxn id="97" idx="0"/>
            <a:endCxn id="96" idx="4"/>
          </p:cNvCxnSpPr>
          <p:nvPr/>
        </p:nvCxnSpPr>
        <p:spPr>
          <a:xfrm flipV="1">
            <a:off x="9763652" y="4510639"/>
            <a:ext cx="32530" cy="2778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Connector 119"/>
          <p:cNvCxnSpPr>
            <a:stCxn id="96" idx="0"/>
            <a:endCxn id="95" idx="5"/>
          </p:cNvCxnSpPr>
          <p:nvPr/>
        </p:nvCxnSpPr>
        <p:spPr>
          <a:xfrm flipH="1" flipV="1">
            <a:off x="9695258" y="4132711"/>
            <a:ext cx="100924" cy="2641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Straight Connector 120"/>
          <p:cNvCxnSpPr>
            <a:stCxn id="95" idx="1"/>
            <a:endCxn id="94" idx="6"/>
          </p:cNvCxnSpPr>
          <p:nvPr/>
        </p:nvCxnSpPr>
        <p:spPr>
          <a:xfrm flipH="1" flipV="1">
            <a:off x="9330811" y="3850832"/>
            <a:ext cx="283959" cy="2013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21"/>
          <p:cNvCxnSpPr>
            <a:stCxn id="94" idx="2"/>
            <a:endCxn id="93" idx="6"/>
          </p:cNvCxnSpPr>
          <p:nvPr/>
        </p:nvCxnSpPr>
        <p:spPr>
          <a:xfrm flipH="1">
            <a:off x="8975392" y="3850832"/>
            <a:ext cx="241591" cy="190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22"/>
          <p:cNvCxnSpPr>
            <a:stCxn id="93" idx="2"/>
            <a:endCxn id="92" idx="7"/>
          </p:cNvCxnSpPr>
          <p:nvPr/>
        </p:nvCxnSpPr>
        <p:spPr>
          <a:xfrm flipH="1">
            <a:off x="8663278" y="3869915"/>
            <a:ext cx="198287" cy="1526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23"/>
          <p:cNvCxnSpPr>
            <a:stCxn id="92" idx="3"/>
            <a:endCxn id="91" idx="0"/>
          </p:cNvCxnSpPr>
          <p:nvPr/>
        </p:nvCxnSpPr>
        <p:spPr>
          <a:xfrm flipH="1">
            <a:off x="8436109" y="4103028"/>
            <a:ext cx="146681" cy="3376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24"/>
          <p:cNvCxnSpPr>
            <a:stCxn id="91" idx="4"/>
            <a:endCxn id="90" idx="0"/>
          </p:cNvCxnSpPr>
          <p:nvPr/>
        </p:nvCxnSpPr>
        <p:spPr>
          <a:xfrm>
            <a:off x="8436109" y="4554475"/>
            <a:ext cx="50630" cy="2600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25"/>
          <p:cNvCxnSpPr>
            <a:stCxn id="90" idx="5"/>
            <a:endCxn id="89" idx="1"/>
          </p:cNvCxnSpPr>
          <p:nvPr/>
        </p:nvCxnSpPr>
        <p:spPr>
          <a:xfrm>
            <a:off x="8526983" y="4911708"/>
            <a:ext cx="113074" cy="2166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Straight Connector 126"/>
          <p:cNvCxnSpPr>
            <a:stCxn id="89" idx="4"/>
            <a:endCxn id="86" idx="1"/>
          </p:cNvCxnSpPr>
          <p:nvPr/>
        </p:nvCxnSpPr>
        <p:spPr>
          <a:xfrm>
            <a:off x="8680301" y="5225561"/>
            <a:ext cx="136814" cy="21135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7"/>
          <p:cNvCxnSpPr>
            <a:stCxn id="86" idx="7"/>
            <a:endCxn id="99" idx="4"/>
          </p:cNvCxnSpPr>
          <p:nvPr/>
        </p:nvCxnSpPr>
        <p:spPr>
          <a:xfrm flipV="1">
            <a:off x="8897603" y="5158196"/>
            <a:ext cx="63166" cy="2787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8"/>
          <p:cNvCxnSpPr>
            <a:stCxn id="99" idx="6"/>
            <a:endCxn id="98" idx="2"/>
          </p:cNvCxnSpPr>
          <p:nvPr/>
        </p:nvCxnSpPr>
        <p:spPr>
          <a:xfrm>
            <a:off x="9002176" y="5116789"/>
            <a:ext cx="492422" cy="624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29"/>
          <p:cNvCxnSpPr>
            <a:stCxn id="99" idx="5"/>
            <a:endCxn id="88" idx="0"/>
          </p:cNvCxnSpPr>
          <p:nvPr/>
        </p:nvCxnSpPr>
        <p:spPr>
          <a:xfrm>
            <a:off x="8990048" y="5146068"/>
            <a:ext cx="128897" cy="2947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30"/>
          <p:cNvCxnSpPr>
            <a:stCxn id="87" idx="1"/>
            <a:endCxn id="99" idx="5"/>
          </p:cNvCxnSpPr>
          <p:nvPr/>
        </p:nvCxnSpPr>
        <p:spPr>
          <a:xfrm flipH="1" flipV="1">
            <a:off x="8990048" y="5146068"/>
            <a:ext cx="355020" cy="2863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31"/>
          <p:cNvCxnSpPr>
            <a:stCxn id="99" idx="1"/>
            <a:endCxn id="103" idx="5"/>
          </p:cNvCxnSpPr>
          <p:nvPr/>
        </p:nvCxnSpPr>
        <p:spPr>
          <a:xfrm flipH="1" flipV="1">
            <a:off x="8741789" y="4772966"/>
            <a:ext cx="189701" cy="314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32"/>
          <p:cNvCxnSpPr>
            <a:stCxn id="89" idx="7"/>
            <a:endCxn id="99" idx="2"/>
          </p:cNvCxnSpPr>
          <p:nvPr/>
        </p:nvCxnSpPr>
        <p:spPr>
          <a:xfrm flipV="1">
            <a:off x="8720546" y="5116789"/>
            <a:ext cx="198815" cy="116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33"/>
          <p:cNvCxnSpPr>
            <a:stCxn id="103" idx="3"/>
            <a:endCxn id="90" idx="7"/>
          </p:cNvCxnSpPr>
          <p:nvPr/>
        </p:nvCxnSpPr>
        <p:spPr>
          <a:xfrm flipH="1">
            <a:off x="8526983" y="4772966"/>
            <a:ext cx="156247" cy="5825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34"/>
          <p:cNvCxnSpPr>
            <a:stCxn id="89" idx="0"/>
            <a:endCxn id="103" idx="4"/>
          </p:cNvCxnSpPr>
          <p:nvPr/>
        </p:nvCxnSpPr>
        <p:spPr>
          <a:xfrm flipV="1">
            <a:off x="8680301" y="4785094"/>
            <a:ext cx="32208" cy="3266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35"/>
          <p:cNvCxnSpPr>
            <a:stCxn id="103" idx="0"/>
            <a:endCxn id="92" idx="4"/>
          </p:cNvCxnSpPr>
          <p:nvPr/>
        </p:nvCxnSpPr>
        <p:spPr>
          <a:xfrm flipH="1" flipV="1">
            <a:off x="8623034" y="4119697"/>
            <a:ext cx="89476" cy="582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6"/>
          <p:cNvCxnSpPr>
            <a:stCxn id="103" idx="1"/>
            <a:endCxn id="91" idx="6"/>
          </p:cNvCxnSpPr>
          <p:nvPr/>
        </p:nvCxnSpPr>
        <p:spPr>
          <a:xfrm flipH="1" flipV="1">
            <a:off x="8493023" y="4497562"/>
            <a:ext cx="190207" cy="21684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7"/>
          <p:cNvCxnSpPr>
            <a:stCxn id="92" idx="6"/>
            <a:endCxn id="107" idx="1"/>
          </p:cNvCxnSpPr>
          <p:nvPr/>
        </p:nvCxnSpPr>
        <p:spPr>
          <a:xfrm>
            <a:off x="8679948" y="4062784"/>
            <a:ext cx="118307" cy="392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8"/>
          <p:cNvCxnSpPr>
            <a:stCxn id="107" idx="4"/>
            <a:endCxn id="100" idx="0"/>
          </p:cNvCxnSpPr>
          <p:nvPr/>
        </p:nvCxnSpPr>
        <p:spPr>
          <a:xfrm flipH="1">
            <a:off x="8853896" y="4252309"/>
            <a:ext cx="6590" cy="1410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39"/>
          <p:cNvCxnSpPr>
            <a:stCxn id="100" idx="5"/>
            <a:endCxn id="102" idx="1"/>
          </p:cNvCxnSpPr>
          <p:nvPr/>
        </p:nvCxnSpPr>
        <p:spPr>
          <a:xfrm>
            <a:off x="8916126" y="4543581"/>
            <a:ext cx="46618" cy="13953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40"/>
          <p:cNvCxnSpPr>
            <a:stCxn id="102" idx="5"/>
            <a:endCxn id="101" idx="1"/>
          </p:cNvCxnSpPr>
          <p:nvPr/>
        </p:nvCxnSpPr>
        <p:spPr>
          <a:xfrm>
            <a:off x="9021303" y="4741676"/>
            <a:ext cx="136072" cy="4980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41"/>
          <p:cNvCxnSpPr>
            <a:stCxn id="101" idx="5"/>
            <a:endCxn id="98" idx="1"/>
          </p:cNvCxnSpPr>
          <p:nvPr/>
        </p:nvCxnSpPr>
        <p:spPr>
          <a:xfrm>
            <a:off x="9339290" y="4973394"/>
            <a:ext cx="167438" cy="17655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42"/>
          <p:cNvCxnSpPr>
            <a:stCxn id="101" idx="3"/>
            <a:endCxn id="99" idx="7"/>
          </p:cNvCxnSpPr>
          <p:nvPr/>
        </p:nvCxnSpPr>
        <p:spPr>
          <a:xfrm flipH="1">
            <a:off x="8990048" y="4973394"/>
            <a:ext cx="167327" cy="1141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43"/>
          <p:cNvCxnSpPr>
            <a:stCxn id="102" idx="3"/>
            <a:endCxn id="103" idx="6"/>
          </p:cNvCxnSpPr>
          <p:nvPr/>
        </p:nvCxnSpPr>
        <p:spPr>
          <a:xfrm flipH="1">
            <a:off x="8753917" y="4741676"/>
            <a:ext cx="208827" cy="201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9" name="Straight Connector 144"/>
          <p:cNvCxnSpPr>
            <a:stCxn id="100" idx="3"/>
            <a:endCxn id="103" idx="7"/>
          </p:cNvCxnSpPr>
          <p:nvPr/>
        </p:nvCxnSpPr>
        <p:spPr>
          <a:xfrm flipH="1">
            <a:off x="8741789" y="4543581"/>
            <a:ext cx="49876" cy="1708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45"/>
          <p:cNvCxnSpPr>
            <a:stCxn id="100" idx="7"/>
            <a:endCxn id="104" idx="3"/>
          </p:cNvCxnSpPr>
          <p:nvPr/>
        </p:nvCxnSpPr>
        <p:spPr>
          <a:xfrm flipV="1">
            <a:off x="8916126" y="4145593"/>
            <a:ext cx="212920" cy="273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Straight Connector 146"/>
          <p:cNvCxnSpPr>
            <a:stCxn id="104" idx="7"/>
            <a:endCxn id="94" idx="3"/>
          </p:cNvCxnSpPr>
          <p:nvPr/>
        </p:nvCxnSpPr>
        <p:spPr>
          <a:xfrm flipV="1">
            <a:off x="9187605" y="3891076"/>
            <a:ext cx="46049" cy="1959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 name="Straight Connector 147"/>
          <p:cNvCxnSpPr>
            <a:stCxn id="107" idx="7"/>
            <a:endCxn id="94" idx="3"/>
          </p:cNvCxnSpPr>
          <p:nvPr/>
        </p:nvCxnSpPr>
        <p:spPr>
          <a:xfrm flipV="1">
            <a:off x="8922715" y="3891076"/>
            <a:ext cx="310938" cy="2109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Straight Connector 148"/>
          <p:cNvCxnSpPr>
            <a:stCxn id="93" idx="5"/>
            <a:endCxn id="104" idx="1"/>
          </p:cNvCxnSpPr>
          <p:nvPr/>
        </p:nvCxnSpPr>
        <p:spPr>
          <a:xfrm>
            <a:off x="8958723" y="3910159"/>
            <a:ext cx="170323" cy="1768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4" name="Straight Connector 149"/>
          <p:cNvCxnSpPr>
            <a:stCxn id="105" idx="7"/>
            <a:endCxn id="95" idx="3"/>
          </p:cNvCxnSpPr>
          <p:nvPr/>
        </p:nvCxnSpPr>
        <p:spPr>
          <a:xfrm flipV="1">
            <a:off x="9332957" y="4132711"/>
            <a:ext cx="281812" cy="17162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5" name="Straight Connector 150"/>
          <p:cNvCxnSpPr>
            <a:stCxn id="105" idx="0"/>
            <a:endCxn id="94" idx="4"/>
          </p:cNvCxnSpPr>
          <p:nvPr/>
        </p:nvCxnSpPr>
        <p:spPr>
          <a:xfrm flipH="1" flipV="1">
            <a:off x="9273897" y="3907746"/>
            <a:ext cx="18816" cy="3799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51"/>
          <p:cNvCxnSpPr>
            <a:stCxn id="105" idx="1"/>
            <a:endCxn id="104" idx="5"/>
          </p:cNvCxnSpPr>
          <p:nvPr/>
        </p:nvCxnSpPr>
        <p:spPr>
          <a:xfrm flipH="1" flipV="1">
            <a:off x="9187605" y="4145593"/>
            <a:ext cx="64865" cy="1587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7" name="Straight Connector 152"/>
          <p:cNvCxnSpPr>
            <a:stCxn id="108" idx="0"/>
            <a:endCxn id="105" idx="4"/>
          </p:cNvCxnSpPr>
          <p:nvPr/>
        </p:nvCxnSpPr>
        <p:spPr>
          <a:xfrm flipV="1">
            <a:off x="9232490" y="4401492"/>
            <a:ext cx="60223" cy="168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8" name="Straight Connector 153"/>
          <p:cNvCxnSpPr>
            <a:stCxn id="108" idx="4"/>
            <a:endCxn id="101" idx="0"/>
          </p:cNvCxnSpPr>
          <p:nvPr/>
        </p:nvCxnSpPr>
        <p:spPr>
          <a:xfrm>
            <a:off x="9232490" y="4652888"/>
            <a:ext cx="15842" cy="1009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9" name="Straight Connector 154"/>
          <p:cNvCxnSpPr>
            <a:stCxn id="108" idx="1"/>
            <a:endCxn id="100" idx="6"/>
          </p:cNvCxnSpPr>
          <p:nvPr/>
        </p:nvCxnSpPr>
        <p:spPr>
          <a:xfrm flipH="1" flipV="1">
            <a:off x="8941902" y="4481351"/>
            <a:ext cx="261308" cy="1008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Straight Connector 155"/>
          <p:cNvCxnSpPr>
            <a:stCxn id="101" idx="7"/>
            <a:endCxn id="106" idx="3"/>
          </p:cNvCxnSpPr>
          <p:nvPr/>
        </p:nvCxnSpPr>
        <p:spPr>
          <a:xfrm flipV="1">
            <a:off x="9339290" y="4685609"/>
            <a:ext cx="183312" cy="1058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1" name="Straight Connector 156"/>
          <p:cNvCxnSpPr>
            <a:stCxn id="106" idx="0"/>
            <a:endCxn id="95" idx="4"/>
          </p:cNvCxnSpPr>
          <p:nvPr/>
        </p:nvCxnSpPr>
        <p:spPr>
          <a:xfrm flipV="1">
            <a:off x="9562846" y="4149381"/>
            <a:ext cx="92168" cy="4390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2" name="Straight Connector 157"/>
          <p:cNvCxnSpPr>
            <a:stCxn id="106" idx="1"/>
            <a:endCxn id="105" idx="5"/>
          </p:cNvCxnSpPr>
          <p:nvPr/>
        </p:nvCxnSpPr>
        <p:spPr>
          <a:xfrm flipH="1" flipV="1">
            <a:off x="9332957" y="4384822"/>
            <a:ext cx="189644" cy="2202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3" name="Straight Connector 158"/>
          <p:cNvCxnSpPr>
            <a:stCxn id="106" idx="7"/>
            <a:endCxn id="96" idx="3"/>
          </p:cNvCxnSpPr>
          <p:nvPr/>
        </p:nvCxnSpPr>
        <p:spPr>
          <a:xfrm flipV="1">
            <a:off x="9603090" y="4493970"/>
            <a:ext cx="152848" cy="1111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59"/>
          <p:cNvCxnSpPr>
            <a:stCxn id="106" idx="5"/>
            <a:endCxn id="97" idx="1"/>
          </p:cNvCxnSpPr>
          <p:nvPr/>
        </p:nvCxnSpPr>
        <p:spPr>
          <a:xfrm>
            <a:off x="9603090" y="4685609"/>
            <a:ext cx="120318" cy="11953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5" name="Straight Connector 160"/>
          <p:cNvCxnSpPr>
            <a:stCxn id="98" idx="0"/>
            <a:endCxn id="106" idx="4"/>
          </p:cNvCxnSpPr>
          <p:nvPr/>
        </p:nvCxnSpPr>
        <p:spPr>
          <a:xfrm flipV="1">
            <a:off x="9536007" y="4702279"/>
            <a:ext cx="26839" cy="435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6" name="TextBox 157"/>
          <p:cNvSpPr txBox="1"/>
          <p:nvPr/>
        </p:nvSpPr>
        <p:spPr>
          <a:xfrm>
            <a:off x="9116918" y="2641975"/>
            <a:ext cx="2784796" cy="615553"/>
          </a:xfrm>
          <a:prstGeom prst="rect">
            <a:avLst/>
          </a:prstGeom>
          <a:noFill/>
        </p:spPr>
        <p:txBody>
          <a:bodyPr wrap="square" rtlCol="0">
            <a:spAutoFit/>
          </a:bodyPr>
          <a:lstStyle/>
          <a:p>
            <a:r>
              <a:rPr lang="en-US" sz="1400" b="1"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EXCLUSIVE BRAND</a:t>
            </a:r>
          </a:p>
          <a:p>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facilis</a:t>
            </a:r>
            <a:endPar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7" name="Pentagon 162"/>
          <p:cNvSpPr/>
          <p:nvPr/>
        </p:nvSpPr>
        <p:spPr>
          <a:xfrm>
            <a:off x="8901496" y="2842176"/>
            <a:ext cx="153000" cy="21515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Freeform 238"/>
          <p:cNvSpPr/>
          <p:nvPr/>
        </p:nvSpPr>
        <p:spPr>
          <a:xfrm>
            <a:off x="10717188" y="5794242"/>
            <a:ext cx="447546" cy="433794"/>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Oval 239"/>
          <p:cNvSpPr/>
          <p:nvPr/>
        </p:nvSpPr>
        <p:spPr>
          <a:xfrm>
            <a:off x="10713700" y="5660865"/>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Oval 240"/>
          <p:cNvSpPr/>
          <p:nvPr/>
        </p:nvSpPr>
        <p:spPr>
          <a:xfrm>
            <a:off x="11090308" y="5660865"/>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Oval 241"/>
          <p:cNvSpPr/>
          <p:nvPr/>
        </p:nvSpPr>
        <p:spPr>
          <a:xfrm>
            <a:off x="10909673" y="5675414"/>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Oval 242"/>
          <p:cNvSpPr/>
          <p:nvPr/>
        </p:nvSpPr>
        <p:spPr>
          <a:xfrm>
            <a:off x="10588475" y="5442668"/>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243"/>
          <p:cNvSpPr/>
          <p:nvPr/>
        </p:nvSpPr>
        <p:spPr>
          <a:xfrm>
            <a:off x="10451578" y="5232485"/>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244"/>
          <p:cNvSpPr/>
          <p:nvPr/>
        </p:nvSpPr>
        <p:spPr>
          <a:xfrm>
            <a:off x="10415769" y="4968041"/>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245"/>
          <p:cNvSpPr/>
          <p:nvPr/>
        </p:nvSpPr>
        <p:spPr>
          <a:xfrm>
            <a:off x="10547972" y="4660543"/>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246"/>
          <p:cNvSpPr/>
          <p:nvPr/>
        </p:nvSpPr>
        <p:spPr>
          <a:xfrm>
            <a:off x="10756926" y="4524136"/>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Oval 247"/>
          <p:cNvSpPr/>
          <p:nvPr/>
        </p:nvSpPr>
        <p:spPr>
          <a:xfrm>
            <a:off x="11008298" y="4510639"/>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Oval 248"/>
          <p:cNvSpPr/>
          <p:nvPr/>
        </p:nvSpPr>
        <p:spPr>
          <a:xfrm>
            <a:off x="11277843" y="4681536"/>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Oval 249"/>
          <p:cNvSpPr/>
          <p:nvPr/>
        </p:nvSpPr>
        <p:spPr>
          <a:xfrm>
            <a:off x="11377685" y="4937038"/>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250"/>
          <p:cNvSpPr/>
          <p:nvPr/>
        </p:nvSpPr>
        <p:spPr>
          <a:xfrm>
            <a:off x="11354678" y="5214044"/>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Oval 251"/>
          <p:cNvSpPr/>
          <p:nvPr/>
        </p:nvSpPr>
        <p:spPr>
          <a:xfrm>
            <a:off x="11204642" y="5461120"/>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252"/>
          <p:cNvSpPr/>
          <p:nvPr/>
        </p:nvSpPr>
        <p:spPr>
          <a:xfrm>
            <a:off x="10797803" y="5416958"/>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Oval 253"/>
          <p:cNvSpPr/>
          <p:nvPr/>
        </p:nvSpPr>
        <p:spPr>
          <a:xfrm>
            <a:off x="10689259" y="4934585"/>
            <a:ext cx="124487" cy="12448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Oval 254"/>
          <p:cNvSpPr/>
          <p:nvPr/>
        </p:nvSpPr>
        <p:spPr>
          <a:xfrm>
            <a:off x="10939493" y="5189522"/>
            <a:ext cx="181952" cy="18195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255"/>
          <p:cNvSpPr/>
          <p:nvPr/>
        </p:nvSpPr>
        <p:spPr>
          <a:xfrm>
            <a:off x="10819908" y="5130950"/>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256"/>
          <p:cNvSpPr/>
          <p:nvPr/>
        </p:nvSpPr>
        <p:spPr>
          <a:xfrm>
            <a:off x="10622221" y="5153080"/>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Oval 257"/>
          <p:cNvSpPr/>
          <p:nvPr/>
        </p:nvSpPr>
        <p:spPr>
          <a:xfrm>
            <a:off x="10937525" y="4709369"/>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Oval 258"/>
          <p:cNvSpPr/>
          <p:nvPr/>
        </p:nvSpPr>
        <p:spPr>
          <a:xfrm>
            <a:off x="11021605" y="4859843"/>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Oval 259"/>
          <p:cNvSpPr/>
          <p:nvPr/>
        </p:nvSpPr>
        <p:spPr>
          <a:xfrm>
            <a:off x="11212657" y="5072575"/>
            <a:ext cx="80505" cy="805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Oval 260"/>
          <p:cNvSpPr/>
          <p:nvPr/>
        </p:nvSpPr>
        <p:spPr>
          <a:xfrm>
            <a:off x="10693920" y="4710351"/>
            <a:ext cx="124487" cy="12448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Oval 261"/>
          <p:cNvSpPr/>
          <p:nvPr/>
        </p:nvSpPr>
        <p:spPr>
          <a:xfrm>
            <a:off x="10989979" y="5059577"/>
            <a:ext cx="58571" cy="585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2" name="Straight Connector 262"/>
          <p:cNvCxnSpPr>
            <a:stCxn id="159" idx="6"/>
            <a:endCxn id="161" idx="2"/>
          </p:cNvCxnSpPr>
          <p:nvPr/>
        </p:nvCxnSpPr>
        <p:spPr>
          <a:xfrm>
            <a:off x="10794205" y="5701118"/>
            <a:ext cx="115469" cy="358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263"/>
          <p:cNvCxnSpPr>
            <a:stCxn id="161" idx="6"/>
            <a:endCxn id="160" idx="2"/>
          </p:cNvCxnSpPr>
          <p:nvPr/>
        </p:nvCxnSpPr>
        <p:spPr>
          <a:xfrm flipV="1">
            <a:off x="10968245" y="5690151"/>
            <a:ext cx="122063" cy="145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4" name="Straight Connector 264"/>
          <p:cNvCxnSpPr>
            <a:stCxn id="160" idx="7"/>
            <a:endCxn id="171" idx="3"/>
          </p:cNvCxnSpPr>
          <p:nvPr/>
        </p:nvCxnSpPr>
        <p:spPr>
          <a:xfrm flipV="1">
            <a:off x="11140302" y="5511113"/>
            <a:ext cx="72918" cy="15833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5" name="Straight Connector 265"/>
          <p:cNvCxnSpPr>
            <a:stCxn id="171" idx="7"/>
            <a:endCxn id="170" idx="3"/>
          </p:cNvCxnSpPr>
          <p:nvPr/>
        </p:nvCxnSpPr>
        <p:spPr>
          <a:xfrm flipV="1">
            <a:off x="11254635" y="5282759"/>
            <a:ext cx="111832" cy="1869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6" name="Straight Connector 266"/>
          <p:cNvCxnSpPr>
            <a:stCxn id="170" idx="0"/>
            <a:endCxn id="169" idx="4"/>
          </p:cNvCxnSpPr>
          <p:nvPr/>
        </p:nvCxnSpPr>
        <p:spPr>
          <a:xfrm flipV="1">
            <a:off x="11394930" y="5017542"/>
            <a:ext cx="23007" cy="19650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267"/>
          <p:cNvCxnSpPr>
            <a:stCxn id="169" idx="0"/>
            <a:endCxn id="168" idx="5"/>
          </p:cNvCxnSpPr>
          <p:nvPr/>
        </p:nvCxnSpPr>
        <p:spPr>
          <a:xfrm flipH="1" flipV="1">
            <a:off x="11346559" y="4750252"/>
            <a:ext cx="71379" cy="18678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8" name="Straight Connector 268"/>
          <p:cNvCxnSpPr>
            <a:stCxn id="168" idx="1"/>
            <a:endCxn id="167" idx="6"/>
          </p:cNvCxnSpPr>
          <p:nvPr/>
        </p:nvCxnSpPr>
        <p:spPr>
          <a:xfrm flipH="1" flipV="1">
            <a:off x="11088802" y="4550891"/>
            <a:ext cx="200831" cy="1424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269"/>
          <p:cNvCxnSpPr>
            <a:stCxn id="167" idx="2"/>
            <a:endCxn id="166" idx="6"/>
          </p:cNvCxnSpPr>
          <p:nvPr/>
        </p:nvCxnSpPr>
        <p:spPr>
          <a:xfrm flipH="1">
            <a:off x="10837431" y="4550891"/>
            <a:ext cx="170866" cy="1349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0" name="Straight Connector 270"/>
          <p:cNvCxnSpPr>
            <a:stCxn id="166" idx="2"/>
            <a:endCxn id="165" idx="7"/>
          </p:cNvCxnSpPr>
          <p:nvPr/>
        </p:nvCxnSpPr>
        <p:spPr>
          <a:xfrm flipH="1">
            <a:off x="10616688" y="4564388"/>
            <a:ext cx="140239" cy="1079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1" name="Straight Connector 271"/>
          <p:cNvCxnSpPr>
            <a:stCxn id="165" idx="3"/>
            <a:endCxn id="164" idx="0"/>
          </p:cNvCxnSpPr>
          <p:nvPr/>
        </p:nvCxnSpPr>
        <p:spPr>
          <a:xfrm flipH="1">
            <a:off x="10456021" y="4729258"/>
            <a:ext cx="103741" cy="2387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Straight Connector 272"/>
          <p:cNvCxnSpPr>
            <a:stCxn id="164" idx="4"/>
            <a:endCxn id="163" idx="0"/>
          </p:cNvCxnSpPr>
          <p:nvPr/>
        </p:nvCxnSpPr>
        <p:spPr>
          <a:xfrm>
            <a:off x="10456021" y="5048546"/>
            <a:ext cx="35809" cy="1839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273"/>
          <p:cNvCxnSpPr>
            <a:stCxn id="163" idx="5"/>
            <a:endCxn id="162" idx="1"/>
          </p:cNvCxnSpPr>
          <p:nvPr/>
        </p:nvCxnSpPr>
        <p:spPr>
          <a:xfrm>
            <a:off x="10520293" y="5301200"/>
            <a:ext cx="79972" cy="1532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4" name="Straight Connector 274"/>
          <p:cNvCxnSpPr>
            <a:stCxn id="162" idx="4"/>
            <a:endCxn id="159" idx="1"/>
          </p:cNvCxnSpPr>
          <p:nvPr/>
        </p:nvCxnSpPr>
        <p:spPr>
          <a:xfrm>
            <a:off x="10628727" y="5523173"/>
            <a:ext cx="96762" cy="14948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5" name="Straight Connector 275"/>
          <p:cNvCxnSpPr>
            <a:stCxn id="159" idx="7"/>
            <a:endCxn id="172" idx="4"/>
          </p:cNvCxnSpPr>
          <p:nvPr/>
        </p:nvCxnSpPr>
        <p:spPr>
          <a:xfrm flipV="1">
            <a:off x="10782415" y="5475529"/>
            <a:ext cx="44674" cy="1971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6" name="Straight Connector 276"/>
          <p:cNvCxnSpPr>
            <a:stCxn id="172" idx="6"/>
            <a:endCxn id="171" idx="2"/>
          </p:cNvCxnSpPr>
          <p:nvPr/>
        </p:nvCxnSpPr>
        <p:spPr>
          <a:xfrm>
            <a:off x="10856375" y="5446244"/>
            <a:ext cx="348267" cy="441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7" name="Straight Connector 277"/>
          <p:cNvCxnSpPr>
            <a:stCxn id="172" idx="5"/>
            <a:endCxn id="161" idx="0"/>
          </p:cNvCxnSpPr>
          <p:nvPr/>
        </p:nvCxnSpPr>
        <p:spPr>
          <a:xfrm>
            <a:off x="10847797" y="5466952"/>
            <a:ext cx="91163" cy="2084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8" name="Straight Connector 278"/>
          <p:cNvCxnSpPr>
            <a:stCxn id="160" idx="1"/>
            <a:endCxn id="172" idx="5"/>
          </p:cNvCxnSpPr>
          <p:nvPr/>
        </p:nvCxnSpPr>
        <p:spPr>
          <a:xfrm flipH="1" flipV="1">
            <a:off x="10847797" y="5466952"/>
            <a:ext cx="251089" cy="2024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9" name="Straight Connector 279"/>
          <p:cNvCxnSpPr>
            <a:stCxn id="172" idx="1"/>
            <a:endCxn id="176" idx="5"/>
          </p:cNvCxnSpPr>
          <p:nvPr/>
        </p:nvCxnSpPr>
        <p:spPr>
          <a:xfrm flipH="1" flipV="1">
            <a:off x="10672214" y="5203074"/>
            <a:ext cx="134166" cy="2224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0" name="Straight Connector 280"/>
          <p:cNvCxnSpPr>
            <a:stCxn id="162" idx="7"/>
            <a:endCxn id="172" idx="2"/>
          </p:cNvCxnSpPr>
          <p:nvPr/>
        </p:nvCxnSpPr>
        <p:spPr>
          <a:xfrm flipV="1">
            <a:off x="10657190" y="5446244"/>
            <a:ext cx="140613" cy="82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281"/>
          <p:cNvCxnSpPr>
            <a:stCxn id="176" idx="3"/>
            <a:endCxn id="163" idx="7"/>
          </p:cNvCxnSpPr>
          <p:nvPr/>
        </p:nvCxnSpPr>
        <p:spPr>
          <a:xfrm flipH="1">
            <a:off x="10520293" y="5203074"/>
            <a:ext cx="110506" cy="412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2" name="Straight Connector 282"/>
          <p:cNvCxnSpPr>
            <a:stCxn id="162" idx="0"/>
            <a:endCxn id="176" idx="4"/>
          </p:cNvCxnSpPr>
          <p:nvPr/>
        </p:nvCxnSpPr>
        <p:spPr>
          <a:xfrm flipV="1">
            <a:off x="10628727" y="5211652"/>
            <a:ext cx="22779" cy="2310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3" name="Straight Connector 283"/>
          <p:cNvCxnSpPr>
            <a:stCxn id="176" idx="0"/>
            <a:endCxn id="165" idx="4"/>
          </p:cNvCxnSpPr>
          <p:nvPr/>
        </p:nvCxnSpPr>
        <p:spPr>
          <a:xfrm flipH="1" flipV="1">
            <a:off x="10588225" y="4741047"/>
            <a:ext cx="63282" cy="41203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4" name="Straight Connector 284"/>
          <p:cNvCxnSpPr>
            <a:stCxn id="176" idx="1"/>
            <a:endCxn id="164" idx="6"/>
          </p:cNvCxnSpPr>
          <p:nvPr/>
        </p:nvCxnSpPr>
        <p:spPr>
          <a:xfrm flipH="1" flipV="1">
            <a:off x="10496274" y="5008293"/>
            <a:ext cx="134525" cy="15336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5" name="Straight Connector 285"/>
          <p:cNvCxnSpPr>
            <a:stCxn id="165" idx="6"/>
            <a:endCxn id="180" idx="1"/>
          </p:cNvCxnSpPr>
          <p:nvPr/>
        </p:nvCxnSpPr>
        <p:spPr>
          <a:xfrm>
            <a:off x="10628477" y="4700795"/>
            <a:ext cx="83673" cy="277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6" name="Straight Connector 286"/>
          <p:cNvCxnSpPr>
            <a:stCxn id="180" idx="4"/>
            <a:endCxn id="173" idx="0"/>
          </p:cNvCxnSpPr>
          <p:nvPr/>
        </p:nvCxnSpPr>
        <p:spPr>
          <a:xfrm flipH="1">
            <a:off x="10751502" y="4834838"/>
            <a:ext cx="4661" cy="9974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7" name="Straight Connector 287"/>
          <p:cNvCxnSpPr>
            <a:stCxn id="173" idx="5"/>
            <a:endCxn id="175" idx="1"/>
          </p:cNvCxnSpPr>
          <p:nvPr/>
        </p:nvCxnSpPr>
        <p:spPr>
          <a:xfrm>
            <a:off x="10795515" y="5040841"/>
            <a:ext cx="32971" cy="986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8" name="Straight Connector 288"/>
          <p:cNvCxnSpPr>
            <a:stCxn id="175" idx="5"/>
            <a:endCxn id="174" idx="1"/>
          </p:cNvCxnSpPr>
          <p:nvPr/>
        </p:nvCxnSpPr>
        <p:spPr>
          <a:xfrm>
            <a:off x="10869902" y="5180944"/>
            <a:ext cx="96237" cy="3522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9" name="Straight Connector 289"/>
          <p:cNvCxnSpPr>
            <a:stCxn id="174" idx="5"/>
            <a:endCxn id="171" idx="1"/>
          </p:cNvCxnSpPr>
          <p:nvPr/>
        </p:nvCxnSpPr>
        <p:spPr>
          <a:xfrm>
            <a:off x="11094799" y="5344827"/>
            <a:ext cx="118421" cy="1248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90"/>
          <p:cNvCxnSpPr>
            <a:stCxn id="174" idx="3"/>
            <a:endCxn id="172" idx="7"/>
          </p:cNvCxnSpPr>
          <p:nvPr/>
        </p:nvCxnSpPr>
        <p:spPr>
          <a:xfrm flipH="1">
            <a:off x="10847797" y="5344827"/>
            <a:ext cx="118343" cy="8070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1" name="Straight Connector 291"/>
          <p:cNvCxnSpPr>
            <a:stCxn id="175" idx="3"/>
            <a:endCxn id="176" idx="6"/>
          </p:cNvCxnSpPr>
          <p:nvPr/>
        </p:nvCxnSpPr>
        <p:spPr>
          <a:xfrm flipH="1">
            <a:off x="10680792" y="5180944"/>
            <a:ext cx="147694" cy="142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2" name="Straight Connector 292"/>
          <p:cNvCxnSpPr>
            <a:stCxn id="173" idx="3"/>
            <a:endCxn id="176" idx="7"/>
          </p:cNvCxnSpPr>
          <p:nvPr/>
        </p:nvCxnSpPr>
        <p:spPr>
          <a:xfrm flipH="1">
            <a:off x="10672214" y="5040841"/>
            <a:ext cx="35275" cy="1208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3" name="Straight Connector 293"/>
          <p:cNvCxnSpPr>
            <a:stCxn id="173" idx="7"/>
            <a:endCxn id="177" idx="3"/>
          </p:cNvCxnSpPr>
          <p:nvPr/>
        </p:nvCxnSpPr>
        <p:spPr>
          <a:xfrm flipV="1">
            <a:off x="10795515" y="4759362"/>
            <a:ext cx="150588" cy="19345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4" name="Straight Connector 294"/>
          <p:cNvCxnSpPr>
            <a:stCxn id="177" idx="7"/>
            <a:endCxn id="167" idx="3"/>
          </p:cNvCxnSpPr>
          <p:nvPr/>
        </p:nvCxnSpPr>
        <p:spPr>
          <a:xfrm flipV="1">
            <a:off x="10987519" y="4579354"/>
            <a:ext cx="32568" cy="13859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Straight Connector 295"/>
          <p:cNvCxnSpPr>
            <a:stCxn id="180" idx="7"/>
            <a:endCxn id="167" idx="3"/>
          </p:cNvCxnSpPr>
          <p:nvPr/>
        </p:nvCxnSpPr>
        <p:spPr>
          <a:xfrm flipV="1">
            <a:off x="10800175" y="4579354"/>
            <a:ext cx="219912" cy="1492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6" name="Straight Connector 296"/>
          <p:cNvCxnSpPr>
            <a:stCxn id="166" idx="5"/>
            <a:endCxn id="177" idx="1"/>
          </p:cNvCxnSpPr>
          <p:nvPr/>
        </p:nvCxnSpPr>
        <p:spPr>
          <a:xfrm>
            <a:off x="10825642" y="4592851"/>
            <a:ext cx="120462" cy="1250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Straight Connector 297"/>
          <p:cNvCxnSpPr>
            <a:stCxn id="178" idx="7"/>
            <a:endCxn id="168" idx="3"/>
          </p:cNvCxnSpPr>
          <p:nvPr/>
        </p:nvCxnSpPr>
        <p:spPr>
          <a:xfrm flipV="1">
            <a:off x="11090320" y="4750252"/>
            <a:ext cx="199313" cy="121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8" name="Straight Connector 298"/>
          <p:cNvCxnSpPr>
            <a:stCxn id="178" idx="0"/>
            <a:endCxn id="167" idx="4"/>
          </p:cNvCxnSpPr>
          <p:nvPr/>
        </p:nvCxnSpPr>
        <p:spPr>
          <a:xfrm flipH="1" flipV="1">
            <a:off x="11048550" y="4591144"/>
            <a:ext cx="13308" cy="2686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9" name="Straight Connector 299"/>
          <p:cNvCxnSpPr>
            <a:stCxn id="178" idx="1"/>
            <a:endCxn id="177" idx="5"/>
          </p:cNvCxnSpPr>
          <p:nvPr/>
        </p:nvCxnSpPr>
        <p:spPr>
          <a:xfrm flipH="1" flipV="1">
            <a:off x="10987519" y="4759362"/>
            <a:ext cx="45876" cy="1122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Straight Connector 300"/>
          <p:cNvCxnSpPr>
            <a:stCxn id="181" idx="0"/>
            <a:endCxn id="178" idx="4"/>
          </p:cNvCxnSpPr>
          <p:nvPr/>
        </p:nvCxnSpPr>
        <p:spPr>
          <a:xfrm flipV="1">
            <a:off x="11019264" y="4940347"/>
            <a:ext cx="42593" cy="11922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1" name="Straight Connector 301"/>
          <p:cNvCxnSpPr>
            <a:stCxn id="181" idx="4"/>
            <a:endCxn id="174" idx="0"/>
          </p:cNvCxnSpPr>
          <p:nvPr/>
        </p:nvCxnSpPr>
        <p:spPr>
          <a:xfrm>
            <a:off x="11019264" y="5118148"/>
            <a:ext cx="11205" cy="7137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2" name="Straight Connector 302"/>
          <p:cNvCxnSpPr>
            <a:stCxn id="181" idx="1"/>
            <a:endCxn id="173" idx="6"/>
          </p:cNvCxnSpPr>
          <p:nvPr/>
        </p:nvCxnSpPr>
        <p:spPr>
          <a:xfrm flipH="1" flipV="1">
            <a:off x="10813746" y="4996828"/>
            <a:ext cx="184811" cy="713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3" name="Straight Connector 303"/>
          <p:cNvCxnSpPr>
            <a:stCxn id="174" idx="7"/>
            <a:endCxn id="179" idx="3"/>
          </p:cNvCxnSpPr>
          <p:nvPr/>
        </p:nvCxnSpPr>
        <p:spPr>
          <a:xfrm flipV="1">
            <a:off x="11094799" y="5141290"/>
            <a:ext cx="129648" cy="7487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4" name="Straight Connector 304"/>
          <p:cNvCxnSpPr>
            <a:stCxn id="179" idx="0"/>
            <a:endCxn id="168" idx="4"/>
          </p:cNvCxnSpPr>
          <p:nvPr/>
        </p:nvCxnSpPr>
        <p:spPr>
          <a:xfrm flipV="1">
            <a:off x="11252910" y="4762041"/>
            <a:ext cx="65186" cy="31053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Straight Connector 305"/>
          <p:cNvCxnSpPr>
            <a:stCxn id="179" idx="1"/>
            <a:endCxn id="178" idx="5"/>
          </p:cNvCxnSpPr>
          <p:nvPr/>
        </p:nvCxnSpPr>
        <p:spPr>
          <a:xfrm flipH="1" flipV="1">
            <a:off x="11090320" y="4928558"/>
            <a:ext cx="134126" cy="1558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6" name="Straight Connector 306"/>
          <p:cNvCxnSpPr>
            <a:stCxn id="179" idx="7"/>
            <a:endCxn id="169" idx="3"/>
          </p:cNvCxnSpPr>
          <p:nvPr/>
        </p:nvCxnSpPr>
        <p:spPr>
          <a:xfrm flipV="1">
            <a:off x="11281372" y="5005753"/>
            <a:ext cx="108102" cy="7861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307"/>
          <p:cNvCxnSpPr>
            <a:stCxn id="179" idx="5"/>
            <a:endCxn id="170" idx="1"/>
          </p:cNvCxnSpPr>
          <p:nvPr/>
        </p:nvCxnSpPr>
        <p:spPr>
          <a:xfrm>
            <a:off x="11281372" y="5141290"/>
            <a:ext cx="85095" cy="8454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8" name="Straight Connector 308"/>
          <p:cNvCxnSpPr>
            <a:stCxn id="171" idx="0"/>
            <a:endCxn id="179" idx="4"/>
          </p:cNvCxnSpPr>
          <p:nvPr/>
        </p:nvCxnSpPr>
        <p:spPr>
          <a:xfrm flipV="1">
            <a:off x="11233928" y="5153080"/>
            <a:ext cx="18982" cy="30804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9" name="矩形 228"/>
          <p:cNvSpPr/>
          <p:nvPr/>
        </p:nvSpPr>
        <p:spPr>
          <a:xfrm>
            <a:off x="551542" y="1980573"/>
            <a:ext cx="4635203" cy="4241608"/>
          </a:xfrm>
          <a:prstGeom prst="rect">
            <a:avLst/>
          </a:prstGeom>
          <a:blipFill dpi="0" rotWithShape="1">
            <a:blip r:embed="rId7"/>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481339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750"/>
                                        <p:tgtEl>
                                          <p:spTgt spid="14"/>
                                        </p:tgtEl>
                                      </p:cBhvr>
                                    </p:animEffect>
                                    <p:anim calcmode="lin" valueType="num">
                                      <p:cBhvr>
                                        <p:cTn id="19" dur="750" fill="hold"/>
                                        <p:tgtEl>
                                          <p:spTgt spid="14"/>
                                        </p:tgtEl>
                                        <p:attrNameLst>
                                          <p:attrName>ppt_x</p:attrName>
                                        </p:attrNameLst>
                                      </p:cBhvr>
                                      <p:tavLst>
                                        <p:tav tm="0">
                                          <p:val>
                                            <p:strVal val="#ppt_x"/>
                                          </p:val>
                                        </p:tav>
                                        <p:tav tm="100000">
                                          <p:val>
                                            <p:strVal val="#ppt_x"/>
                                          </p:val>
                                        </p:tav>
                                      </p:tavLst>
                                    </p:anim>
                                    <p:anim calcmode="lin" valueType="num">
                                      <p:cBhvr>
                                        <p:cTn id="20" dur="750" fill="hold"/>
                                        <p:tgtEl>
                                          <p:spTgt spid="1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anim calcmode="lin" valueType="num">
                                      <p:cBhvr>
                                        <p:cTn id="24" dur="750" fill="hold"/>
                                        <p:tgtEl>
                                          <p:spTgt spid="15"/>
                                        </p:tgtEl>
                                        <p:attrNameLst>
                                          <p:attrName>ppt_x</p:attrName>
                                        </p:attrNameLst>
                                      </p:cBhvr>
                                      <p:tavLst>
                                        <p:tav tm="0">
                                          <p:val>
                                            <p:strVal val="#ppt_x"/>
                                          </p:val>
                                        </p:tav>
                                        <p:tav tm="100000">
                                          <p:val>
                                            <p:strVal val="#ppt_x"/>
                                          </p:val>
                                        </p:tav>
                                      </p:tavLst>
                                    </p:anim>
                                    <p:anim calcmode="lin" valueType="num">
                                      <p:cBhvr>
                                        <p:cTn id="25" dur="75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750"/>
                                        <p:tgtEl>
                                          <p:spTgt spid="16"/>
                                        </p:tgtEl>
                                      </p:cBhvr>
                                    </p:animEffect>
                                    <p:anim calcmode="lin" valueType="num">
                                      <p:cBhvr>
                                        <p:cTn id="29" dur="750" fill="hold"/>
                                        <p:tgtEl>
                                          <p:spTgt spid="16"/>
                                        </p:tgtEl>
                                        <p:attrNameLst>
                                          <p:attrName>ppt_x</p:attrName>
                                        </p:attrNameLst>
                                      </p:cBhvr>
                                      <p:tavLst>
                                        <p:tav tm="0">
                                          <p:val>
                                            <p:strVal val="#ppt_x"/>
                                          </p:val>
                                        </p:tav>
                                        <p:tav tm="100000">
                                          <p:val>
                                            <p:strVal val="#ppt_x"/>
                                          </p:val>
                                        </p:tav>
                                      </p:tavLst>
                                    </p:anim>
                                    <p:anim calcmode="lin" valueType="num">
                                      <p:cBhvr>
                                        <p:cTn id="30" dur="75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750"/>
                                        <p:tgtEl>
                                          <p:spTgt spid="17"/>
                                        </p:tgtEl>
                                      </p:cBhvr>
                                    </p:animEffect>
                                    <p:anim calcmode="lin" valueType="num">
                                      <p:cBhvr>
                                        <p:cTn id="34" dur="750" fill="hold"/>
                                        <p:tgtEl>
                                          <p:spTgt spid="17"/>
                                        </p:tgtEl>
                                        <p:attrNameLst>
                                          <p:attrName>ppt_x</p:attrName>
                                        </p:attrNameLst>
                                      </p:cBhvr>
                                      <p:tavLst>
                                        <p:tav tm="0">
                                          <p:val>
                                            <p:strVal val="#ppt_x"/>
                                          </p:val>
                                        </p:tav>
                                        <p:tav tm="100000">
                                          <p:val>
                                            <p:strVal val="#ppt_x"/>
                                          </p:val>
                                        </p:tav>
                                      </p:tavLst>
                                    </p:anim>
                                    <p:anim calcmode="lin" valueType="num">
                                      <p:cBhvr>
                                        <p:cTn id="35" dur="750" fill="hold"/>
                                        <p:tgtEl>
                                          <p:spTgt spid="1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anim calcmode="lin" valueType="num">
                                      <p:cBhvr>
                                        <p:cTn id="39" dur="750" fill="hold"/>
                                        <p:tgtEl>
                                          <p:spTgt spid="18"/>
                                        </p:tgtEl>
                                        <p:attrNameLst>
                                          <p:attrName>ppt_x</p:attrName>
                                        </p:attrNameLst>
                                      </p:cBhvr>
                                      <p:tavLst>
                                        <p:tav tm="0">
                                          <p:val>
                                            <p:strVal val="#ppt_x"/>
                                          </p:val>
                                        </p:tav>
                                        <p:tav tm="100000">
                                          <p:val>
                                            <p:strVal val="#ppt_x"/>
                                          </p:val>
                                        </p:tav>
                                      </p:tavLst>
                                    </p:anim>
                                    <p:anim calcmode="lin" valueType="num">
                                      <p:cBhvr>
                                        <p:cTn id="40" dur="75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750"/>
                                        <p:tgtEl>
                                          <p:spTgt spid="19"/>
                                        </p:tgtEl>
                                      </p:cBhvr>
                                    </p:animEffect>
                                    <p:anim calcmode="lin" valueType="num">
                                      <p:cBhvr>
                                        <p:cTn id="44" dur="750" fill="hold"/>
                                        <p:tgtEl>
                                          <p:spTgt spid="19"/>
                                        </p:tgtEl>
                                        <p:attrNameLst>
                                          <p:attrName>ppt_x</p:attrName>
                                        </p:attrNameLst>
                                      </p:cBhvr>
                                      <p:tavLst>
                                        <p:tav tm="0">
                                          <p:val>
                                            <p:strVal val="#ppt_x"/>
                                          </p:val>
                                        </p:tav>
                                        <p:tav tm="100000">
                                          <p:val>
                                            <p:strVal val="#ppt_x"/>
                                          </p:val>
                                        </p:tav>
                                      </p:tavLst>
                                    </p:anim>
                                    <p:anim calcmode="lin" valueType="num">
                                      <p:cBhvr>
                                        <p:cTn id="45" dur="75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750"/>
                                        <p:tgtEl>
                                          <p:spTgt spid="20"/>
                                        </p:tgtEl>
                                      </p:cBhvr>
                                    </p:animEffect>
                                    <p:anim calcmode="lin" valueType="num">
                                      <p:cBhvr>
                                        <p:cTn id="49" dur="750" fill="hold"/>
                                        <p:tgtEl>
                                          <p:spTgt spid="20"/>
                                        </p:tgtEl>
                                        <p:attrNameLst>
                                          <p:attrName>ppt_x</p:attrName>
                                        </p:attrNameLst>
                                      </p:cBhvr>
                                      <p:tavLst>
                                        <p:tav tm="0">
                                          <p:val>
                                            <p:strVal val="#ppt_x"/>
                                          </p:val>
                                        </p:tav>
                                        <p:tav tm="100000">
                                          <p:val>
                                            <p:strVal val="#ppt_x"/>
                                          </p:val>
                                        </p:tav>
                                      </p:tavLst>
                                    </p:anim>
                                    <p:anim calcmode="lin" valueType="num">
                                      <p:cBhvr>
                                        <p:cTn id="50" dur="750" fill="hold"/>
                                        <p:tgtEl>
                                          <p:spTgt spid="2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750"/>
                                        <p:tgtEl>
                                          <p:spTgt spid="21"/>
                                        </p:tgtEl>
                                      </p:cBhvr>
                                    </p:animEffect>
                                    <p:anim calcmode="lin" valueType="num">
                                      <p:cBhvr>
                                        <p:cTn id="54" dur="750" fill="hold"/>
                                        <p:tgtEl>
                                          <p:spTgt spid="21"/>
                                        </p:tgtEl>
                                        <p:attrNameLst>
                                          <p:attrName>ppt_x</p:attrName>
                                        </p:attrNameLst>
                                      </p:cBhvr>
                                      <p:tavLst>
                                        <p:tav tm="0">
                                          <p:val>
                                            <p:strVal val="#ppt_x"/>
                                          </p:val>
                                        </p:tav>
                                        <p:tav tm="100000">
                                          <p:val>
                                            <p:strVal val="#ppt_x"/>
                                          </p:val>
                                        </p:tav>
                                      </p:tavLst>
                                    </p:anim>
                                    <p:anim calcmode="lin" valueType="num">
                                      <p:cBhvr>
                                        <p:cTn id="55" dur="750" fill="hold"/>
                                        <p:tgtEl>
                                          <p:spTgt spid="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750"/>
                                        <p:tgtEl>
                                          <p:spTgt spid="22"/>
                                        </p:tgtEl>
                                      </p:cBhvr>
                                    </p:animEffect>
                                    <p:anim calcmode="lin" valueType="num">
                                      <p:cBhvr>
                                        <p:cTn id="59" dur="750" fill="hold"/>
                                        <p:tgtEl>
                                          <p:spTgt spid="22"/>
                                        </p:tgtEl>
                                        <p:attrNameLst>
                                          <p:attrName>ppt_x</p:attrName>
                                        </p:attrNameLst>
                                      </p:cBhvr>
                                      <p:tavLst>
                                        <p:tav tm="0">
                                          <p:val>
                                            <p:strVal val="#ppt_x"/>
                                          </p:val>
                                        </p:tav>
                                        <p:tav tm="100000">
                                          <p:val>
                                            <p:strVal val="#ppt_x"/>
                                          </p:val>
                                        </p:tav>
                                      </p:tavLst>
                                    </p:anim>
                                    <p:anim calcmode="lin" valueType="num">
                                      <p:cBhvr>
                                        <p:cTn id="60" dur="750" fill="hold"/>
                                        <p:tgtEl>
                                          <p:spTgt spid="2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750"/>
                                        <p:tgtEl>
                                          <p:spTgt spid="23"/>
                                        </p:tgtEl>
                                      </p:cBhvr>
                                    </p:animEffect>
                                    <p:anim calcmode="lin" valueType="num">
                                      <p:cBhvr>
                                        <p:cTn id="64" dur="750" fill="hold"/>
                                        <p:tgtEl>
                                          <p:spTgt spid="23"/>
                                        </p:tgtEl>
                                        <p:attrNameLst>
                                          <p:attrName>ppt_x</p:attrName>
                                        </p:attrNameLst>
                                      </p:cBhvr>
                                      <p:tavLst>
                                        <p:tav tm="0">
                                          <p:val>
                                            <p:strVal val="#ppt_x"/>
                                          </p:val>
                                        </p:tav>
                                        <p:tav tm="100000">
                                          <p:val>
                                            <p:strVal val="#ppt_x"/>
                                          </p:val>
                                        </p:tav>
                                      </p:tavLst>
                                    </p:anim>
                                    <p:anim calcmode="lin" valueType="num">
                                      <p:cBhvr>
                                        <p:cTn id="65" dur="750" fill="hold"/>
                                        <p:tgtEl>
                                          <p:spTgt spid="2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750"/>
                                        <p:tgtEl>
                                          <p:spTgt spid="24"/>
                                        </p:tgtEl>
                                      </p:cBhvr>
                                    </p:animEffect>
                                    <p:anim calcmode="lin" valueType="num">
                                      <p:cBhvr>
                                        <p:cTn id="69" dur="750" fill="hold"/>
                                        <p:tgtEl>
                                          <p:spTgt spid="24"/>
                                        </p:tgtEl>
                                        <p:attrNameLst>
                                          <p:attrName>ppt_x</p:attrName>
                                        </p:attrNameLst>
                                      </p:cBhvr>
                                      <p:tavLst>
                                        <p:tav tm="0">
                                          <p:val>
                                            <p:strVal val="#ppt_x"/>
                                          </p:val>
                                        </p:tav>
                                        <p:tav tm="100000">
                                          <p:val>
                                            <p:strVal val="#ppt_x"/>
                                          </p:val>
                                        </p:tav>
                                      </p:tavLst>
                                    </p:anim>
                                    <p:anim calcmode="lin" valueType="num">
                                      <p:cBhvr>
                                        <p:cTn id="70" dur="750" fill="hold"/>
                                        <p:tgtEl>
                                          <p:spTgt spid="2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750"/>
                                        <p:tgtEl>
                                          <p:spTgt spid="25"/>
                                        </p:tgtEl>
                                      </p:cBhvr>
                                    </p:animEffect>
                                    <p:anim calcmode="lin" valueType="num">
                                      <p:cBhvr>
                                        <p:cTn id="74" dur="750" fill="hold"/>
                                        <p:tgtEl>
                                          <p:spTgt spid="25"/>
                                        </p:tgtEl>
                                        <p:attrNameLst>
                                          <p:attrName>ppt_x</p:attrName>
                                        </p:attrNameLst>
                                      </p:cBhvr>
                                      <p:tavLst>
                                        <p:tav tm="0">
                                          <p:val>
                                            <p:strVal val="#ppt_x"/>
                                          </p:val>
                                        </p:tav>
                                        <p:tav tm="100000">
                                          <p:val>
                                            <p:strVal val="#ppt_x"/>
                                          </p:val>
                                        </p:tav>
                                      </p:tavLst>
                                    </p:anim>
                                    <p:anim calcmode="lin" valueType="num">
                                      <p:cBhvr>
                                        <p:cTn id="75" dur="750" fill="hold"/>
                                        <p:tgtEl>
                                          <p:spTgt spid="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750"/>
                                        <p:tgtEl>
                                          <p:spTgt spid="26"/>
                                        </p:tgtEl>
                                      </p:cBhvr>
                                    </p:animEffect>
                                    <p:anim calcmode="lin" valueType="num">
                                      <p:cBhvr>
                                        <p:cTn id="79" dur="750" fill="hold"/>
                                        <p:tgtEl>
                                          <p:spTgt spid="26"/>
                                        </p:tgtEl>
                                        <p:attrNameLst>
                                          <p:attrName>ppt_x</p:attrName>
                                        </p:attrNameLst>
                                      </p:cBhvr>
                                      <p:tavLst>
                                        <p:tav tm="0">
                                          <p:val>
                                            <p:strVal val="#ppt_x"/>
                                          </p:val>
                                        </p:tav>
                                        <p:tav tm="100000">
                                          <p:val>
                                            <p:strVal val="#ppt_x"/>
                                          </p:val>
                                        </p:tav>
                                      </p:tavLst>
                                    </p:anim>
                                    <p:anim calcmode="lin" valueType="num">
                                      <p:cBhvr>
                                        <p:cTn id="80" dur="750" fill="hold"/>
                                        <p:tgtEl>
                                          <p:spTgt spid="2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750"/>
                                        <p:tgtEl>
                                          <p:spTgt spid="27"/>
                                        </p:tgtEl>
                                      </p:cBhvr>
                                    </p:animEffect>
                                    <p:anim calcmode="lin" valueType="num">
                                      <p:cBhvr>
                                        <p:cTn id="84" dur="750" fill="hold"/>
                                        <p:tgtEl>
                                          <p:spTgt spid="27"/>
                                        </p:tgtEl>
                                        <p:attrNameLst>
                                          <p:attrName>ppt_x</p:attrName>
                                        </p:attrNameLst>
                                      </p:cBhvr>
                                      <p:tavLst>
                                        <p:tav tm="0">
                                          <p:val>
                                            <p:strVal val="#ppt_x"/>
                                          </p:val>
                                        </p:tav>
                                        <p:tav tm="100000">
                                          <p:val>
                                            <p:strVal val="#ppt_x"/>
                                          </p:val>
                                        </p:tav>
                                      </p:tavLst>
                                    </p:anim>
                                    <p:anim calcmode="lin" valueType="num">
                                      <p:cBhvr>
                                        <p:cTn id="85" dur="750" fill="hold"/>
                                        <p:tgtEl>
                                          <p:spTgt spid="2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750"/>
                                        <p:tgtEl>
                                          <p:spTgt spid="28"/>
                                        </p:tgtEl>
                                      </p:cBhvr>
                                    </p:animEffect>
                                    <p:anim calcmode="lin" valueType="num">
                                      <p:cBhvr>
                                        <p:cTn id="89" dur="750" fill="hold"/>
                                        <p:tgtEl>
                                          <p:spTgt spid="28"/>
                                        </p:tgtEl>
                                        <p:attrNameLst>
                                          <p:attrName>ppt_x</p:attrName>
                                        </p:attrNameLst>
                                      </p:cBhvr>
                                      <p:tavLst>
                                        <p:tav tm="0">
                                          <p:val>
                                            <p:strVal val="#ppt_x"/>
                                          </p:val>
                                        </p:tav>
                                        <p:tav tm="100000">
                                          <p:val>
                                            <p:strVal val="#ppt_x"/>
                                          </p:val>
                                        </p:tav>
                                      </p:tavLst>
                                    </p:anim>
                                    <p:anim calcmode="lin" valueType="num">
                                      <p:cBhvr>
                                        <p:cTn id="90" dur="750" fill="hold"/>
                                        <p:tgtEl>
                                          <p:spTgt spid="28"/>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750"/>
                                        <p:tgtEl>
                                          <p:spTgt spid="29"/>
                                        </p:tgtEl>
                                      </p:cBhvr>
                                    </p:animEffect>
                                    <p:anim calcmode="lin" valueType="num">
                                      <p:cBhvr>
                                        <p:cTn id="94" dur="750" fill="hold"/>
                                        <p:tgtEl>
                                          <p:spTgt spid="29"/>
                                        </p:tgtEl>
                                        <p:attrNameLst>
                                          <p:attrName>ppt_x</p:attrName>
                                        </p:attrNameLst>
                                      </p:cBhvr>
                                      <p:tavLst>
                                        <p:tav tm="0">
                                          <p:val>
                                            <p:strVal val="#ppt_x"/>
                                          </p:val>
                                        </p:tav>
                                        <p:tav tm="100000">
                                          <p:val>
                                            <p:strVal val="#ppt_x"/>
                                          </p:val>
                                        </p:tav>
                                      </p:tavLst>
                                    </p:anim>
                                    <p:anim calcmode="lin" valueType="num">
                                      <p:cBhvr>
                                        <p:cTn id="95" dur="750" fill="hold"/>
                                        <p:tgtEl>
                                          <p:spTgt spid="29"/>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750"/>
                                        <p:tgtEl>
                                          <p:spTgt spid="30"/>
                                        </p:tgtEl>
                                      </p:cBhvr>
                                    </p:animEffect>
                                    <p:anim calcmode="lin" valueType="num">
                                      <p:cBhvr>
                                        <p:cTn id="99" dur="750" fill="hold"/>
                                        <p:tgtEl>
                                          <p:spTgt spid="30"/>
                                        </p:tgtEl>
                                        <p:attrNameLst>
                                          <p:attrName>ppt_x</p:attrName>
                                        </p:attrNameLst>
                                      </p:cBhvr>
                                      <p:tavLst>
                                        <p:tav tm="0">
                                          <p:val>
                                            <p:strVal val="#ppt_x"/>
                                          </p:val>
                                        </p:tav>
                                        <p:tav tm="100000">
                                          <p:val>
                                            <p:strVal val="#ppt_x"/>
                                          </p:val>
                                        </p:tav>
                                      </p:tavLst>
                                    </p:anim>
                                    <p:anim calcmode="lin" valueType="num">
                                      <p:cBhvr>
                                        <p:cTn id="100" dur="750" fill="hold"/>
                                        <p:tgtEl>
                                          <p:spTgt spid="30"/>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750"/>
                                        <p:tgtEl>
                                          <p:spTgt spid="31"/>
                                        </p:tgtEl>
                                      </p:cBhvr>
                                    </p:animEffect>
                                    <p:anim calcmode="lin" valueType="num">
                                      <p:cBhvr>
                                        <p:cTn id="104" dur="750" fill="hold"/>
                                        <p:tgtEl>
                                          <p:spTgt spid="31"/>
                                        </p:tgtEl>
                                        <p:attrNameLst>
                                          <p:attrName>ppt_x</p:attrName>
                                        </p:attrNameLst>
                                      </p:cBhvr>
                                      <p:tavLst>
                                        <p:tav tm="0">
                                          <p:val>
                                            <p:strVal val="#ppt_x"/>
                                          </p:val>
                                        </p:tav>
                                        <p:tav tm="100000">
                                          <p:val>
                                            <p:strVal val="#ppt_x"/>
                                          </p:val>
                                        </p:tav>
                                      </p:tavLst>
                                    </p:anim>
                                    <p:anim calcmode="lin" valueType="num">
                                      <p:cBhvr>
                                        <p:cTn id="105" dur="750" fill="hold"/>
                                        <p:tgtEl>
                                          <p:spTgt spid="31"/>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750"/>
                                        <p:tgtEl>
                                          <p:spTgt spid="33"/>
                                        </p:tgtEl>
                                      </p:cBhvr>
                                    </p:animEffect>
                                    <p:anim calcmode="lin" valueType="num">
                                      <p:cBhvr>
                                        <p:cTn id="109" dur="750" fill="hold"/>
                                        <p:tgtEl>
                                          <p:spTgt spid="33"/>
                                        </p:tgtEl>
                                        <p:attrNameLst>
                                          <p:attrName>ppt_x</p:attrName>
                                        </p:attrNameLst>
                                      </p:cBhvr>
                                      <p:tavLst>
                                        <p:tav tm="0">
                                          <p:val>
                                            <p:strVal val="#ppt_x"/>
                                          </p:val>
                                        </p:tav>
                                        <p:tav tm="100000">
                                          <p:val>
                                            <p:strVal val="#ppt_x"/>
                                          </p:val>
                                        </p:tav>
                                      </p:tavLst>
                                    </p:anim>
                                    <p:anim calcmode="lin" valueType="num">
                                      <p:cBhvr>
                                        <p:cTn id="110" dur="750" fill="hold"/>
                                        <p:tgtEl>
                                          <p:spTgt spid="3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4"/>
                                        </p:tgtEl>
                                        <p:attrNameLst>
                                          <p:attrName>style.visibility</p:attrName>
                                        </p:attrNameLst>
                                      </p:cBhvr>
                                      <p:to>
                                        <p:strVal val="visible"/>
                                      </p:to>
                                    </p:set>
                                    <p:animEffect transition="in" filter="fade">
                                      <p:cBhvr>
                                        <p:cTn id="113" dur="750"/>
                                        <p:tgtEl>
                                          <p:spTgt spid="34"/>
                                        </p:tgtEl>
                                      </p:cBhvr>
                                    </p:animEffect>
                                    <p:anim calcmode="lin" valueType="num">
                                      <p:cBhvr>
                                        <p:cTn id="114" dur="750" fill="hold"/>
                                        <p:tgtEl>
                                          <p:spTgt spid="34"/>
                                        </p:tgtEl>
                                        <p:attrNameLst>
                                          <p:attrName>ppt_x</p:attrName>
                                        </p:attrNameLst>
                                      </p:cBhvr>
                                      <p:tavLst>
                                        <p:tav tm="0">
                                          <p:val>
                                            <p:strVal val="#ppt_x"/>
                                          </p:val>
                                        </p:tav>
                                        <p:tav tm="100000">
                                          <p:val>
                                            <p:strVal val="#ppt_x"/>
                                          </p:val>
                                        </p:tav>
                                      </p:tavLst>
                                    </p:anim>
                                    <p:anim calcmode="lin" valueType="num">
                                      <p:cBhvr>
                                        <p:cTn id="115" dur="750" fill="hold"/>
                                        <p:tgtEl>
                                          <p:spTgt spid="3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750"/>
                                        <p:tgtEl>
                                          <p:spTgt spid="35"/>
                                        </p:tgtEl>
                                      </p:cBhvr>
                                    </p:animEffect>
                                    <p:anim calcmode="lin" valueType="num">
                                      <p:cBhvr>
                                        <p:cTn id="119" dur="750" fill="hold"/>
                                        <p:tgtEl>
                                          <p:spTgt spid="35"/>
                                        </p:tgtEl>
                                        <p:attrNameLst>
                                          <p:attrName>ppt_x</p:attrName>
                                        </p:attrNameLst>
                                      </p:cBhvr>
                                      <p:tavLst>
                                        <p:tav tm="0">
                                          <p:val>
                                            <p:strVal val="#ppt_x"/>
                                          </p:val>
                                        </p:tav>
                                        <p:tav tm="100000">
                                          <p:val>
                                            <p:strVal val="#ppt_x"/>
                                          </p:val>
                                        </p:tav>
                                      </p:tavLst>
                                    </p:anim>
                                    <p:anim calcmode="lin" valueType="num">
                                      <p:cBhvr>
                                        <p:cTn id="120" dur="750" fill="hold"/>
                                        <p:tgtEl>
                                          <p:spTgt spid="35"/>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6"/>
                                        </p:tgtEl>
                                        <p:attrNameLst>
                                          <p:attrName>style.visibility</p:attrName>
                                        </p:attrNameLst>
                                      </p:cBhvr>
                                      <p:to>
                                        <p:strVal val="visible"/>
                                      </p:to>
                                    </p:set>
                                    <p:animEffect transition="in" filter="fade">
                                      <p:cBhvr>
                                        <p:cTn id="123" dur="750"/>
                                        <p:tgtEl>
                                          <p:spTgt spid="36"/>
                                        </p:tgtEl>
                                      </p:cBhvr>
                                    </p:animEffect>
                                    <p:anim calcmode="lin" valueType="num">
                                      <p:cBhvr>
                                        <p:cTn id="124" dur="750" fill="hold"/>
                                        <p:tgtEl>
                                          <p:spTgt spid="36"/>
                                        </p:tgtEl>
                                        <p:attrNameLst>
                                          <p:attrName>ppt_x</p:attrName>
                                        </p:attrNameLst>
                                      </p:cBhvr>
                                      <p:tavLst>
                                        <p:tav tm="0">
                                          <p:val>
                                            <p:strVal val="#ppt_x"/>
                                          </p:val>
                                        </p:tav>
                                        <p:tav tm="100000">
                                          <p:val>
                                            <p:strVal val="#ppt_x"/>
                                          </p:val>
                                        </p:tav>
                                      </p:tavLst>
                                    </p:anim>
                                    <p:anim calcmode="lin" valueType="num">
                                      <p:cBhvr>
                                        <p:cTn id="125" dur="750" fill="hold"/>
                                        <p:tgtEl>
                                          <p:spTgt spid="36"/>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750"/>
                                        <p:tgtEl>
                                          <p:spTgt spid="37"/>
                                        </p:tgtEl>
                                      </p:cBhvr>
                                    </p:animEffect>
                                    <p:anim calcmode="lin" valueType="num">
                                      <p:cBhvr>
                                        <p:cTn id="129" dur="750" fill="hold"/>
                                        <p:tgtEl>
                                          <p:spTgt spid="37"/>
                                        </p:tgtEl>
                                        <p:attrNameLst>
                                          <p:attrName>ppt_x</p:attrName>
                                        </p:attrNameLst>
                                      </p:cBhvr>
                                      <p:tavLst>
                                        <p:tav tm="0">
                                          <p:val>
                                            <p:strVal val="#ppt_x"/>
                                          </p:val>
                                        </p:tav>
                                        <p:tav tm="100000">
                                          <p:val>
                                            <p:strVal val="#ppt_x"/>
                                          </p:val>
                                        </p:tav>
                                      </p:tavLst>
                                    </p:anim>
                                    <p:anim calcmode="lin" valueType="num">
                                      <p:cBhvr>
                                        <p:cTn id="130" dur="750" fill="hold"/>
                                        <p:tgtEl>
                                          <p:spTgt spid="37"/>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750"/>
                                        <p:tgtEl>
                                          <p:spTgt spid="38"/>
                                        </p:tgtEl>
                                      </p:cBhvr>
                                    </p:animEffect>
                                    <p:anim calcmode="lin" valueType="num">
                                      <p:cBhvr>
                                        <p:cTn id="134" dur="750" fill="hold"/>
                                        <p:tgtEl>
                                          <p:spTgt spid="38"/>
                                        </p:tgtEl>
                                        <p:attrNameLst>
                                          <p:attrName>ppt_x</p:attrName>
                                        </p:attrNameLst>
                                      </p:cBhvr>
                                      <p:tavLst>
                                        <p:tav tm="0">
                                          <p:val>
                                            <p:strVal val="#ppt_x"/>
                                          </p:val>
                                        </p:tav>
                                        <p:tav tm="100000">
                                          <p:val>
                                            <p:strVal val="#ppt_x"/>
                                          </p:val>
                                        </p:tav>
                                      </p:tavLst>
                                    </p:anim>
                                    <p:anim calcmode="lin" valueType="num">
                                      <p:cBhvr>
                                        <p:cTn id="135" dur="750" fill="hold"/>
                                        <p:tgtEl>
                                          <p:spTgt spid="38"/>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fade">
                                      <p:cBhvr>
                                        <p:cTn id="138" dur="750"/>
                                        <p:tgtEl>
                                          <p:spTgt spid="39"/>
                                        </p:tgtEl>
                                      </p:cBhvr>
                                    </p:animEffect>
                                    <p:anim calcmode="lin" valueType="num">
                                      <p:cBhvr>
                                        <p:cTn id="139" dur="750" fill="hold"/>
                                        <p:tgtEl>
                                          <p:spTgt spid="39"/>
                                        </p:tgtEl>
                                        <p:attrNameLst>
                                          <p:attrName>ppt_x</p:attrName>
                                        </p:attrNameLst>
                                      </p:cBhvr>
                                      <p:tavLst>
                                        <p:tav tm="0">
                                          <p:val>
                                            <p:strVal val="#ppt_x"/>
                                          </p:val>
                                        </p:tav>
                                        <p:tav tm="100000">
                                          <p:val>
                                            <p:strVal val="#ppt_x"/>
                                          </p:val>
                                        </p:tav>
                                      </p:tavLst>
                                    </p:anim>
                                    <p:anim calcmode="lin" valueType="num">
                                      <p:cBhvr>
                                        <p:cTn id="140" dur="750" fill="hold"/>
                                        <p:tgtEl>
                                          <p:spTgt spid="39"/>
                                        </p:tgtEl>
                                        <p:attrNameLst>
                                          <p:attrName>ppt_y</p:attrName>
                                        </p:attrNameLst>
                                      </p:cBhvr>
                                      <p:tavLst>
                                        <p:tav tm="0">
                                          <p:val>
                                            <p:strVal val="#ppt_y+.1"/>
                                          </p:val>
                                        </p:tav>
                                        <p:tav tm="100000">
                                          <p:val>
                                            <p:strVal val="#ppt_y"/>
                                          </p:val>
                                        </p:tav>
                                      </p:tavLst>
                                    </p:anim>
                                  </p:childTnLst>
                                </p:cTn>
                              </p:par>
                              <p:par>
                                <p:cTn id="141" presetID="42" presetClass="entr" presetSubtype="0" fill="hold" nodeType="with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fade">
                                      <p:cBhvr>
                                        <p:cTn id="143" dur="750"/>
                                        <p:tgtEl>
                                          <p:spTgt spid="40"/>
                                        </p:tgtEl>
                                      </p:cBhvr>
                                    </p:animEffect>
                                    <p:anim calcmode="lin" valueType="num">
                                      <p:cBhvr>
                                        <p:cTn id="144" dur="750" fill="hold"/>
                                        <p:tgtEl>
                                          <p:spTgt spid="40"/>
                                        </p:tgtEl>
                                        <p:attrNameLst>
                                          <p:attrName>ppt_x</p:attrName>
                                        </p:attrNameLst>
                                      </p:cBhvr>
                                      <p:tavLst>
                                        <p:tav tm="0">
                                          <p:val>
                                            <p:strVal val="#ppt_x"/>
                                          </p:val>
                                        </p:tav>
                                        <p:tav tm="100000">
                                          <p:val>
                                            <p:strVal val="#ppt_x"/>
                                          </p:val>
                                        </p:tav>
                                      </p:tavLst>
                                    </p:anim>
                                    <p:anim calcmode="lin" valueType="num">
                                      <p:cBhvr>
                                        <p:cTn id="145" dur="750" fill="hold"/>
                                        <p:tgtEl>
                                          <p:spTgt spid="40"/>
                                        </p:tgtEl>
                                        <p:attrNameLst>
                                          <p:attrName>ppt_y</p:attrName>
                                        </p:attrNameLst>
                                      </p:cBhvr>
                                      <p:tavLst>
                                        <p:tav tm="0">
                                          <p:val>
                                            <p:strVal val="#ppt_y+.1"/>
                                          </p:val>
                                        </p:tav>
                                        <p:tav tm="100000">
                                          <p:val>
                                            <p:strVal val="#ppt_y"/>
                                          </p:val>
                                        </p:tav>
                                      </p:tavLst>
                                    </p:anim>
                                  </p:childTnLst>
                                </p:cTn>
                              </p:par>
                              <p:par>
                                <p:cTn id="146" presetID="42" presetClass="entr" presetSubtype="0" fill="hold"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750"/>
                                        <p:tgtEl>
                                          <p:spTgt spid="41"/>
                                        </p:tgtEl>
                                      </p:cBhvr>
                                    </p:animEffect>
                                    <p:anim calcmode="lin" valueType="num">
                                      <p:cBhvr>
                                        <p:cTn id="149" dur="750" fill="hold"/>
                                        <p:tgtEl>
                                          <p:spTgt spid="41"/>
                                        </p:tgtEl>
                                        <p:attrNameLst>
                                          <p:attrName>ppt_x</p:attrName>
                                        </p:attrNameLst>
                                      </p:cBhvr>
                                      <p:tavLst>
                                        <p:tav tm="0">
                                          <p:val>
                                            <p:strVal val="#ppt_x"/>
                                          </p:val>
                                        </p:tav>
                                        <p:tav tm="100000">
                                          <p:val>
                                            <p:strVal val="#ppt_x"/>
                                          </p:val>
                                        </p:tav>
                                      </p:tavLst>
                                    </p:anim>
                                    <p:anim calcmode="lin" valueType="num">
                                      <p:cBhvr>
                                        <p:cTn id="150" dur="750" fill="hold"/>
                                        <p:tgtEl>
                                          <p:spTgt spid="41"/>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0"/>
                                  </p:stCondLst>
                                  <p:childTnLst>
                                    <p:set>
                                      <p:cBhvr>
                                        <p:cTn id="152" dur="1" fill="hold">
                                          <p:stCondLst>
                                            <p:cond delay="0"/>
                                          </p:stCondLst>
                                        </p:cTn>
                                        <p:tgtEl>
                                          <p:spTgt spid="42"/>
                                        </p:tgtEl>
                                        <p:attrNameLst>
                                          <p:attrName>style.visibility</p:attrName>
                                        </p:attrNameLst>
                                      </p:cBhvr>
                                      <p:to>
                                        <p:strVal val="visible"/>
                                      </p:to>
                                    </p:set>
                                    <p:animEffect transition="in" filter="fade">
                                      <p:cBhvr>
                                        <p:cTn id="153" dur="750"/>
                                        <p:tgtEl>
                                          <p:spTgt spid="42"/>
                                        </p:tgtEl>
                                      </p:cBhvr>
                                    </p:animEffect>
                                    <p:anim calcmode="lin" valueType="num">
                                      <p:cBhvr>
                                        <p:cTn id="154" dur="750" fill="hold"/>
                                        <p:tgtEl>
                                          <p:spTgt spid="42"/>
                                        </p:tgtEl>
                                        <p:attrNameLst>
                                          <p:attrName>ppt_x</p:attrName>
                                        </p:attrNameLst>
                                      </p:cBhvr>
                                      <p:tavLst>
                                        <p:tav tm="0">
                                          <p:val>
                                            <p:strVal val="#ppt_x"/>
                                          </p:val>
                                        </p:tav>
                                        <p:tav tm="100000">
                                          <p:val>
                                            <p:strVal val="#ppt_x"/>
                                          </p:val>
                                        </p:tav>
                                      </p:tavLst>
                                    </p:anim>
                                    <p:anim calcmode="lin" valueType="num">
                                      <p:cBhvr>
                                        <p:cTn id="155" dur="750" fill="hold"/>
                                        <p:tgtEl>
                                          <p:spTgt spid="42"/>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0"/>
                                  </p:stCondLst>
                                  <p:childTnLst>
                                    <p:set>
                                      <p:cBhvr>
                                        <p:cTn id="157" dur="1" fill="hold">
                                          <p:stCondLst>
                                            <p:cond delay="0"/>
                                          </p:stCondLst>
                                        </p:cTn>
                                        <p:tgtEl>
                                          <p:spTgt spid="43"/>
                                        </p:tgtEl>
                                        <p:attrNameLst>
                                          <p:attrName>style.visibility</p:attrName>
                                        </p:attrNameLst>
                                      </p:cBhvr>
                                      <p:to>
                                        <p:strVal val="visible"/>
                                      </p:to>
                                    </p:set>
                                    <p:animEffect transition="in" filter="fade">
                                      <p:cBhvr>
                                        <p:cTn id="158" dur="750"/>
                                        <p:tgtEl>
                                          <p:spTgt spid="43"/>
                                        </p:tgtEl>
                                      </p:cBhvr>
                                    </p:animEffect>
                                    <p:anim calcmode="lin" valueType="num">
                                      <p:cBhvr>
                                        <p:cTn id="159" dur="750" fill="hold"/>
                                        <p:tgtEl>
                                          <p:spTgt spid="43"/>
                                        </p:tgtEl>
                                        <p:attrNameLst>
                                          <p:attrName>ppt_x</p:attrName>
                                        </p:attrNameLst>
                                      </p:cBhvr>
                                      <p:tavLst>
                                        <p:tav tm="0">
                                          <p:val>
                                            <p:strVal val="#ppt_x"/>
                                          </p:val>
                                        </p:tav>
                                        <p:tav tm="100000">
                                          <p:val>
                                            <p:strVal val="#ppt_x"/>
                                          </p:val>
                                        </p:tav>
                                      </p:tavLst>
                                    </p:anim>
                                    <p:anim calcmode="lin" valueType="num">
                                      <p:cBhvr>
                                        <p:cTn id="160" dur="750" fill="hold"/>
                                        <p:tgtEl>
                                          <p:spTgt spid="43"/>
                                        </p:tgtEl>
                                        <p:attrNameLst>
                                          <p:attrName>ppt_y</p:attrName>
                                        </p:attrNameLst>
                                      </p:cBhvr>
                                      <p:tavLst>
                                        <p:tav tm="0">
                                          <p:val>
                                            <p:strVal val="#ppt_y+.1"/>
                                          </p:val>
                                        </p:tav>
                                        <p:tav tm="100000">
                                          <p:val>
                                            <p:strVal val="#ppt_y"/>
                                          </p:val>
                                        </p:tav>
                                      </p:tavLst>
                                    </p:anim>
                                  </p:childTnLst>
                                </p:cTn>
                              </p:par>
                              <p:par>
                                <p:cTn id="161" presetID="42" presetClass="entr" presetSubtype="0" fill="hold" nodeType="with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750"/>
                                        <p:tgtEl>
                                          <p:spTgt spid="44"/>
                                        </p:tgtEl>
                                      </p:cBhvr>
                                    </p:animEffect>
                                    <p:anim calcmode="lin" valueType="num">
                                      <p:cBhvr>
                                        <p:cTn id="164" dur="750" fill="hold"/>
                                        <p:tgtEl>
                                          <p:spTgt spid="44"/>
                                        </p:tgtEl>
                                        <p:attrNameLst>
                                          <p:attrName>ppt_x</p:attrName>
                                        </p:attrNameLst>
                                      </p:cBhvr>
                                      <p:tavLst>
                                        <p:tav tm="0">
                                          <p:val>
                                            <p:strVal val="#ppt_x"/>
                                          </p:val>
                                        </p:tav>
                                        <p:tav tm="100000">
                                          <p:val>
                                            <p:strVal val="#ppt_x"/>
                                          </p:val>
                                        </p:tav>
                                      </p:tavLst>
                                    </p:anim>
                                    <p:anim calcmode="lin" valueType="num">
                                      <p:cBhvr>
                                        <p:cTn id="165" dur="750" fill="hold"/>
                                        <p:tgtEl>
                                          <p:spTgt spid="44"/>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0"/>
                                  </p:stCondLst>
                                  <p:childTnLst>
                                    <p:set>
                                      <p:cBhvr>
                                        <p:cTn id="167" dur="1" fill="hold">
                                          <p:stCondLst>
                                            <p:cond delay="0"/>
                                          </p:stCondLst>
                                        </p:cTn>
                                        <p:tgtEl>
                                          <p:spTgt spid="45"/>
                                        </p:tgtEl>
                                        <p:attrNameLst>
                                          <p:attrName>style.visibility</p:attrName>
                                        </p:attrNameLst>
                                      </p:cBhvr>
                                      <p:to>
                                        <p:strVal val="visible"/>
                                      </p:to>
                                    </p:set>
                                    <p:animEffect transition="in" filter="fade">
                                      <p:cBhvr>
                                        <p:cTn id="168" dur="750"/>
                                        <p:tgtEl>
                                          <p:spTgt spid="45"/>
                                        </p:tgtEl>
                                      </p:cBhvr>
                                    </p:animEffect>
                                    <p:anim calcmode="lin" valueType="num">
                                      <p:cBhvr>
                                        <p:cTn id="169" dur="750" fill="hold"/>
                                        <p:tgtEl>
                                          <p:spTgt spid="45"/>
                                        </p:tgtEl>
                                        <p:attrNameLst>
                                          <p:attrName>ppt_x</p:attrName>
                                        </p:attrNameLst>
                                      </p:cBhvr>
                                      <p:tavLst>
                                        <p:tav tm="0">
                                          <p:val>
                                            <p:strVal val="#ppt_x"/>
                                          </p:val>
                                        </p:tav>
                                        <p:tav tm="100000">
                                          <p:val>
                                            <p:strVal val="#ppt_x"/>
                                          </p:val>
                                        </p:tav>
                                      </p:tavLst>
                                    </p:anim>
                                    <p:anim calcmode="lin" valueType="num">
                                      <p:cBhvr>
                                        <p:cTn id="170" dur="750" fill="hold"/>
                                        <p:tgtEl>
                                          <p:spTgt spid="45"/>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fade">
                                      <p:cBhvr>
                                        <p:cTn id="173" dur="750"/>
                                        <p:tgtEl>
                                          <p:spTgt spid="46"/>
                                        </p:tgtEl>
                                      </p:cBhvr>
                                    </p:animEffect>
                                    <p:anim calcmode="lin" valueType="num">
                                      <p:cBhvr>
                                        <p:cTn id="174" dur="750" fill="hold"/>
                                        <p:tgtEl>
                                          <p:spTgt spid="46"/>
                                        </p:tgtEl>
                                        <p:attrNameLst>
                                          <p:attrName>ppt_x</p:attrName>
                                        </p:attrNameLst>
                                      </p:cBhvr>
                                      <p:tavLst>
                                        <p:tav tm="0">
                                          <p:val>
                                            <p:strVal val="#ppt_x"/>
                                          </p:val>
                                        </p:tav>
                                        <p:tav tm="100000">
                                          <p:val>
                                            <p:strVal val="#ppt_x"/>
                                          </p:val>
                                        </p:tav>
                                      </p:tavLst>
                                    </p:anim>
                                    <p:anim calcmode="lin" valueType="num">
                                      <p:cBhvr>
                                        <p:cTn id="175" dur="750" fill="hold"/>
                                        <p:tgtEl>
                                          <p:spTgt spid="46"/>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0"/>
                                  </p:stCondLst>
                                  <p:childTnLst>
                                    <p:set>
                                      <p:cBhvr>
                                        <p:cTn id="177" dur="1" fill="hold">
                                          <p:stCondLst>
                                            <p:cond delay="0"/>
                                          </p:stCondLst>
                                        </p:cTn>
                                        <p:tgtEl>
                                          <p:spTgt spid="47"/>
                                        </p:tgtEl>
                                        <p:attrNameLst>
                                          <p:attrName>style.visibility</p:attrName>
                                        </p:attrNameLst>
                                      </p:cBhvr>
                                      <p:to>
                                        <p:strVal val="visible"/>
                                      </p:to>
                                    </p:set>
                                    <p:animEffect transition="in" filter="fade">
                                      <p:cBhvr>
                                        <p:cTn id="178" dur="750"/>
                                        <p:tgtEl>
                                          <p:spTgt spid="47"/>
                                        </p:tgtEl>
                                      </p:cBhvr>
                                    </p:animEffect>
                                    <p:anim calcmode="lin" valueType="num">
                                      <p:cBhvr>
                                        <p:cTn id="179" dur="750" fill="hold"/>
                                        <p:tgtEl>
                                          <p:spTgt spid="47"/>
                                        </p:tgtEl>
                                        <p:attrNameLst>
                                          <p:attrName>ppt_x</p:attrName>
                                        </p:attrNameLst>
                                      </p:cBhvr>
                                      <p:tavLst>
                                        <p:tav tm="0">
                                          <p:val>
                                            <p:strVal val="#ppt_x"/>
                                          </p:val>
                                        </p:tav>
                                        <p:tav tm="100000">
                                          <p:val>
                                            <p:strVal val="#ppt_x"/>
                                          </p:val>
                                        </p:tav>
                                      </p:tavLst>
                                    </p:anim>
                                    <p:anim calcmode="lin" valueType="num">
                                      <p:cBhvr>
                                        <p:cTn id="180" dur="750" fill="hold"/>
                                        <p:tgtEl>
                                          <p:spTgt spid="47"/>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fade">
                                      <p:cBhvr>
                                        <p:cTn id="183" dur="750"/>
                                        <p:tgtEl>
                                          <p:spTgt spid="48"/>
                                        </p:tgtEl>
                                      </p:cBhvr>
                                    </p:animEffect>
                                    <p:anim calcmode="lin" valueType="num">
                                      <p:cBhvr>
                                        <p:cTn id="184" dur="750" fill="hold"/>
                                        <p:tgtEl>
                                          <p:spTgt spid="48"/>
                                        </p:tgtEl>
                                        <p:attrNameLst>
                                          <p:attrName>ppt_x</p:attrName>
                                        </p:attrNameLst>
                                      </p:cBhvr>
                                      <p:tavLst>
                                        <p:tav tm="0">
                                          <p:val>
                                            <p:strVal val="#ppt_x"/>
                                          </p:val>
                                        </p:tav>
                                        <p:tav tm="100000">
                                          <p:val>
                                            <p:strVal val="#ppt_x"/>
                                          </p:val>
                                        </p:tav>
                                      </p:tavLst>
                                    </p:anim>
                                    <p:anim calcmode="lin" valueType="num">
                                      <p:cBhvr>
                                        <p:cTn id="185" dur="750" fill="hold"/>
                                        <p:tgtEl>
                                          <p:spTgt spid="48"/>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0"/>
                                  </p:stCondLst>
                                  <p:childTnLst>
                                    <p:set>
                                      <p:cBhvr>
                                        <p:cTn id="187" dur="1" fill="hold">
                                          <p:stCondLst>
                                            <p:cond delay="0"/>
                                          </p:stCondLst>
                                        </p:cTn>
                                        <p:tgtEl>
                                          <p:spTgt spid="49"/>
                                        </p:tgtEl>
                                        <p:attrNameLst>
                                          <p:attrName>style.visibility</p:attrName>
                                        </p:attrNameLst>
                                      </p:cBhvr>
                                      <p:to>
                                        <p:strVal val="visible"/>
                                      </p:to>
                                    </p:set>
                                    <p:animEffect transition="in" filter="fade">
                                      <p:cBhvr>
                                        <p:cTn id="188" dur="750"/>
                                        <p:tgtEl>
                                          <p:spTgt spid="49"/>
                                        </p:tgtEl>
                                      </p:cBhvr>
                                    </p:animEffect>
                                    <p:anim calcmode="lin" valueType="num">
                                      <p:cBhvr>
                                        <p:cTn id="189" dur="750" fill="hold"/>
                                        <p:tgtEl>
                                          <p:spTgt spid="49"/>
                                        </p:tgtEl>
                                        <p:attrNameLst>
                                          <p:attrName>ppt_x</p:attrName>
                                        </p:attrNameLst>
                                      </p:cBhvr>
                                      <p:tavLst>
                                        <p:tav tm="0">
                                          <p:val>
                                            <p:strVal val="#ppt_x"/>
                                          </p:val>
                                        </p:tav>
                                        <p:tav tm="100000">
                                          <p:val>
                                            <p:strVal val="#ppt_x"/>
                                          </p:val>
                                        </p:tav>
                                      </p:tavLst>
                                    </p:anim>
                                    <p:anim calcmode="lin" valueType="num">
                                      <p:cBhvr>
                                        <p:cTn id="190" dur="750" fill="hold"/>
                                        <p:tgtEl>
                                          <p:spTgt spid="49"/>
                                        </p:tgtEl>
                                        <p:attrNameLst>
                                          <p:attrName>ppt_y</p:attrName>
                                        </p:attrNameLst>
                                      </p:cBhvr>
                                      <p:tavLst>
                                        <p:tav tm="0">
                                          <p:val>
                                            <p:strVal val="#ppt_y+.1"/>
                                          </p:val>
                                        </p:tav>
                                        <p:tav tm="100000">
                                          <p:val>
                                            <p:strVal val="#ppt_y"/>
                                          </p:val>
                                        </p:tav>
                                      </p:tavLst>
                                    </p:anim>
                                  </p:childTnLst>
                                </p:cTn>
                              </p:par>
                              <p:par>
                                <p:cTn id="191" presetID="42" presetClass="entr" presetSubtype="0" fill="hold" nodeType="withEffect">
                                  <p:stCondLst>
                                    <p:cond delay="0"/>
                                  </p:stCondLst>
                                  <p:childTnLst>
                                    <p:set>
                                      <p:cBhvr>
                                        <p:cTn id="192" dur="1" fill="hold">
                                          <p:stCondLst>
                                            <p:cond delay="0"/>
                                          </p:stCondLst>
                                        </p:cTn>
                                        <p:tgtEl>
                                          <p:spTgt spid="50"/>
                                        </p:tgtEl>
                                        <p:attrNameLst>
                                          <p:attrName>style.visibility</p:attrName>
                                        </p:attrNameLst>
                                      </p:cBhvr>
                                      <p:to>
                                        <p:strVal val="visible"/>
                                      </p:to>
                                    </p:set>
                                    <p:animEffect transition="in" filter="fade">
                                      <p:cBhvr>
                                        <p:cTn id="193" dur="750"/>
                                        <p:tgtEl>
                                          <p:spTgt spid="50"/>
                                        </p:tgtEl>
                                      </p:cBhvr>
                                    </p:animEffect>
                                    <p:anim calcmode="lin" valueType="num">
                                      <p:cBhvr>
                                        <p:cTn id="194" dur="750" fill="hold"/>
                                        <p:tgtEl>
                                          <p:spTgt spid="50"/>
                                        </p:tgtEl>
                                        <p:attrNameLst>
                                          <p:attrName>ppt_x</p:attrName>
                                        </p:attrNameLst>
                                      </p:cBhvr>
                                      <p:tavLst>
                                        <p:tav tm="0">
                                          <p:val>
                                            <p:strVal val="#ppt_x"/>
                                          </p:val>
                                        </p:tav>
                                        <p:tav tm="100000">
                                          <p:val>
                                            <p:strVal val="#ppt_x"/>
                                          </p:val>
                                        </p:tav>
                                      </p:tavLst>
                                    </p:anim>
                                    <p:anim calcmode="lin" valueType="num">
                                      <p:cBhvr>
                                        <p:cTn id="195" dur="750" fill="hold"/>
                                        <p:tgtEl>
                                          <p:spTgt spid="50"/>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0"/>
                                  </p:stCondLst>
                                  <p:childTnLst>
                                    <p:set>
                                      <p:cBhvr>
                                        <p:cTn id="197" dur="1" fill="hold">
                                          <p:stCondLst>
                                            <p:cond delay="0"/>
                                          </p:stCondLst>
                                        </p:cTn>
                                        <p:tgtEl>
                                          <p:spTgt spid="51"/>
                                        </p:tgtEl>
                                        <p:attrNameLst>
                                          <p:attrName>style.visibility</p:attrName>
                                        </p:attrNameLst>
                                      </p:cBhvr>
                                      <p:to>
                                        <p:strVal val="visible"/>
                                      </p:to>
                                    </p:set>
                                    <p:animEffect transition="in" filter="fade">
                                      <p:cBhvr>
                                        <p:cTn id="198" dur="750"/>
                                        <p:tgtEl>
                                          <p:spTgt spid="51"/>
                                        </p:tgtEl>
                                      </p:cBhvr>
                                    </p:animEffect>
                                    <p:anim calcmode="lin" valueType="num">
                                      <p:cBhvr>
                                        <p:cTn id="199" dur="750" fill="hold"/>
                                        <p:tgtEl>
                                          <p:spTgt spid="51"/>
                                        </p:tgtEl>
                                        <p:attrNameLst>
                                          <p:attrName>ppt_x</p:attrName>
                                        </p:attrNameLst>
                                      </p:cBhvr>
                                      <p:tavLst>
                                        <p:tav tm="0">
                                          <p:val>
                                            <p:strVal val="#ppt_x"/>
                                          </p:val>
                                        </p:tav>
                                        <p:tav tm="100000">
                                          <p:val>
                                            <p:strVal val="#ppt_x"/>
                                          </p:val>
                                        </p:tav>
                                      </p:tavLst>
                                    </p:anim>
                                    <p:anim calcmode="lin" valueType="num">
                                      <p:cBhvr>
                                        <p:cTn id="200" dur="750" fill="hold"/>
                                        <p:tgtEl>
                                          <p:spTgt spid="51"/>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0"/>
                                  </p:stCondLst>
                                  <p:childTnLst>
                                    <p:set>
                                      <p:cBhvr>
                                        <p:cTn id="202" dur="1" fill="hold">
                                          <p:stCondLst>
                                            <p:cond delay="0"/>
                                          </p:stCondLst>
                                        </p:cTn>
                                        <p:tgtEl>
                                          <p:spTgt spid="52"/>
                                        </p:tgtEl>
                                        <p:attrNameLst>
                                          <p:attrName>style.visibility</p:attrName>
                                        </p:attrNameLst>
                                      </p:cBhvr>
                                      <p:to>
                                        <p:strVal val="visible"/>
                                      </p:to>
                                    </p:set>
                                    <p:animEffect transition="in" filter="fade">
                                      <p:cBhvr>
                                        <p:cTn id="203" dur="750"/>
                                        <p:tgtEl>
                                          <p:spTgt spid="52"/>
                                        </p:tgtEl>
                                      </p:cBhvr>
                                    </p:animEffect>
                                    <p:anim calcmode="lin" valueType="num">
                                      <p:cBhvr>
                                        <p:cTn id="204" dur="750" fill="hold"/>
                                        <p:tgtEl>
                                          <p:spTgt spid="52"/>
                                        </p:tgtEl>
                                        <p:attrNameLst>
                                          <p:attrName>ppt_x</p:attrName>
                                        </p:attrNameLst>
                                      </p:cBhvr>
                                      <p:tavLst>
                                        <p:tav tm="0">
                                          <p:val>
                                            <p:strVal val="#ppt_x"/>
                                          </p:val>
                                        </p:tav>
                                        <p:tav tm="100000">
                                          <p:val>
                                            <p:strVal val="#ppt_x"/>
                                          </p:val>
                                        </p:tav>
                                      </p:tavLst>
                                    </p:anim>
                                    <p:anim calcmode="lin" valueType="num">
                                      <p:cBhvr>
                                        <p:cTn id="205" dur="750" fill="hold"/>
                                        <p:tgtEl>
                                          <p:spTgt spid="52"/>
                                        </p:tgtEl>
                                        <p:attrNameLst>
                                          <p:attrName>ppt_y</p:attrName>
                                        </p:attrNameLst>
                                      </p:cBhvr>
                                      <p:tavLst>
                                        <p:tav tm="0">
                                          <p:val>
                                            <p:strVal val="#ppt_y+.1"/>
                                          </p:val>
                                        </p:tav>
                                        <p:tav tm="100000">
                                          <p:val>
                                            <p:strVal val="#ppt_y"/>
                                          </p:val>
                                        </p:tav>
                                      </p:tavLst>
                                    </p:anim>
                                  </p:childTnLst>
                                </p:cTn>
                              </p:par>
                              <p:par>
                                <p:cTn id="206" presetID="42" presetClass="entr" presetSubtype="0" fill="hold" nodeType="withEffect">
                                  <p:stCondLst>
                                    <p:cond delay="0"/>
                                  </p:stCondLst>
                                  <p:childTnLst>
                                    <p:set>
                                      <p:cBhvr>
                                        <p:cTn id="207" dur="1" fill="hold">
                                          <p:stCondLst>
                                            <p:cond delay="0"/>
                                          </p:stCondLst>
                                        </p:cTn>
                                        <p:tgtEl>
                                          <p:spTgt spid="53"/>
                                        </p:tgtEl>
                                        <p:attrNameLst>
                                          <p:attrName>style.visibility</p:attrName>
                                        </p:attrNameLst>
                                      </p:cBhvr>
                                      <p:to>
                                        <p:strVal val="visible"/>
                                      </p:to>
                                    </p:set>
                                    <p:animEffect transition="in" filter="fade">
                                      <p:cBhvr>
                                        <p:cTn id="208" dur="750"/>
                                        <p:tgtEl>
                                          <p:spTgt spid="53"/>
                                        </p:tgtEl>
                                      </p:cBhvr>
                                    </p:animEffect>
                                    <p:anim calcmode="lin" valueType="num">
                                      <p:cBhvr>
                                        <p:cTn id="209" dur="750" fill="hold"/>
                                        <p:tgtEl>
                                          <p:spTgt spid="53"/>
                                        </p:tgtEl>
                                        <p:attrNameLst>
                                          <p:attrName>ppt_x</p:attrName>
                                        </p:attrNameLst>
                                      </p:cBhvr>
                                      <p:tavLst>
                                        <p:tav tm="0">
                                          <p:val>
                                            <p:strVal val="#ppt_x"/>
                                          </p:val>
                                        </p:tav>
                                        <p:tav tm="100000">
                                          <p:val>
                                            <p:strVal val="#ppt_x"/>
                                          </p:val>
                                        </p:tav>
                                      </p:tavLst>
                                    </p:anim>
                                    <p:anim calcmode="lin" valueType="num">
                                      <p:cBhvr>
                                        <p:cTn id="210" dur="750" fill="hold"/>
                                        <p:tgtEl>
                                          <p:spTgt spid="53"/>
                                        </p:tgtEl>
                                        <p:attrNameLst>
                                          <p:attrName>ppt_y</p:attrName>
                                        </p:attrNameLst>
                                      </p:cBhvr>
                                      <p:tavLst>
                                        <p:tav tm="0">
                                          <p:val>
                                            <p:strVal val="#ppt_y+.1"/>
                                          </p:val>
                                        </p:tav>
                                        <p:tav tm="100000">
                                          <p:val>
                                            <p:strVal val="#ppt_y"/>
                                          </p:val>
                                        </p:tav>
                                      </p:tavLst>
                                    </p:anim>
                                  </p:childTnLst>
                                </p:cTn>
                              </p:par>
                              <p:par>
                                <p:cTn id="211" presetID="42" presetClass="entr" presetSubtype="0" fill="hold" nodeType="withEffect">
                                  <p:stCondLst>
                                    <p:cond delay="0"/>
                                  </p:stCondLst>
                                  <p:childTnLst>
                                    <p:set>
                                      <p:cBhvr>
                                        <p:cTn id="212" dur="1" fill="hold">
                                          <p:stCondLst>
                                            <p:cond delay="0"/>
                                          </p:stCondLst>
                                        </p:cTn>
                                        <p:tgtEl>
                                          <p:spTgt spid="54"/>
                                        </p:tgtEl>
                                        <p:attrNameLst>
                                          <p:attrName>style.visibility</p:attrName>
                                        </p:attrNameLst>
                                      </p:cBhvr>
                                      <p:to>
                                        <p:strVal val="visible"/>
                                      </p:to>
                                    </p:set>
                                    <p:animEffect transition="in" filter="fade">
                                      <p:cBhvr>
                                        <p:cTn id="213" dur="750"/>
                                        <p:tgtEl>
                                          <p:spTgt spid="54"/>
                                        </p:tgtEl>
                                      </p:cBhvr>
                                    </p:animEffect>
                                    <p:anim calcmode="lin" valueType="num">
                                      <p:cBhvr>
                                        <p:cTn id="214" dur="750" fill="hold"/>
                                        <p:tgtEl>
                                          <p:spTgt spid="54"/>
                                        </p:tgtEl>
                                        <p:attrNameLst>
                                          <p:attrName>ppt_x</p:attrName>
                                        </p:attrNameLst>
                                      </p:cBhvr>
                                      <p:tavLst>
                                        <p:tav tm="0">
                                          <p:val>
                                            <p:strVal val="#ppt_x"/>
                                          </p:val>
                                        </p:tav>
                                        <p:tav tm="100000">
                                          <p:val>
                                            <p:strVal val="#ppt_x"/>
                                          </p:val>
                                        </p:tav>
                                      </p:tavLst>
                                    </p:anim>
                                    <p:anim calcmode="lin" valueType="num">
                                      <p:cBhvr>
                                        <p:cTn id="215" dur="750" fill="hold"/>
                                        <p:tgtEl>
                                          <p:spTgt spid="54"/>
                                        </p:tgtEl>
                                        <p:attrNameLst>
                                          <p:attrName>ppt_y</p:attrName>
                                        </p:attrNameLst>
                                      </p:cBhvr>
                                      <p:tavLst>
                                        <p:tav tm="0">
                                          <p:val>
                                            <p:strVal val="#ppt_y+.1"/>
                                          </p:val>
                                        </p:tav>
                                        <p:tav tm="100000">
                                          <p:val>
                                            <p:strVal val="#ppt_y"/>
                                          </p:val>
                                        </p:tav>
                                      </p:tavLst>
                                    </p:anim>
                                  </p:childTnLst>
                                </p:cTn>
                              </p:par>
                              <p:par>
                                <p:cTn id="216" presetID="42" presetClass="entr" presetSubtype="0" fill="hold"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fade">
                                      <p:cBhvr>
                                        <p:cTn id="218" dur="750"/>
                                        <p:tgtEl>
                                          <p:spTgt spid="55"/>
                                        </p:tgtEl>
                                      </p:cBhvr>
                                    </p:animEffect>
                                    <p:anim calcmode="lin" valueType="num">
                                      <p:cBhvr>
                                        <p:cTn id="219" dur="750" fill="hold"/>
                                        <p:tgtEl>
                                          <p:spTgt spid="55"/>
                                        </p:tgtEl>
                                        <p:attrNameLst>
                                          <p:attrName>ppt_x</p:attrName>
                                        </p:attrNameLst>
                                      </p:cBhvr>
                                      <p:tavLst>
                                        <p:tav tm="0">
                                          <p:val>
                                            <p:strVal val="#ppt_x"/>
                                          </p:val>
                                        </p:tav>
                                        <p:tav tm="100000">
                                          <p:val>
                                            <p:strVal val="#ppt_x"/>
                                          </p:val>
                                        </p:tav>
                                      </p:tavLst>
                                    </p:anim>
                                    <p:anim calcmode="lin" valueType="num">
                                      <p:cBhvr>
                                        <p:cTn id="220" dur="750" fill="hold"/>
                                        <p:tgtEl>
                                          <p:spTgt spid="55"/>
                                        </p:tgtEl>
                                        <p:attrNameLst>
                                          <p:attrName>ppt_y</p:attrName>
                                        </p:attrNameLst>
                                      </p:cBhvr>
                                      <p:tavLst>
                                        <p:tav tm="0">
                                          <p:val>
                                            <p:strVal val="#ppt_y+.1"/>
                                          </p:val>
                                        </p:tav>
                                        <p:tav tm="100000">
                                          <p:val>
                                            <p:strVal val="#ppt_y"/>
                                          </p:val>
                                        </p:tav>
                                      </p:tavLst>
                                    </p:anim>
                                  </p:childTnLst>
                                </p:cTn>
                              </p:par>
                              <p:par>
                                <p:cTn id="221" presetID="42" presetClass="entr" presetSubtype="0" fill="hold" nodeType="withEffect">
                                  <p:stCondLst>
                                    <p:cond delay="0"/>
                                  </p:stCondLst>
                                  <p:childTnLst>
                                    <p:set>
                                      <p:cBhvr>
                                        <p:cTn id="222" dur="1" fill="hold">
                                          <p:stCondLst>
                                            <p:cond delay="0"/>
                                          </p:stCondLst>
                                        </p:cTn>
                                        <p:tgtEl>
                                          <p:spTgt spid="56"/>
                                        </p:tgtEl>
                                        <p:attrNameLst>
                                          <p:attrName>style.visibility</p:attrName>
                                        </p:attrNameLst>
                                      </p:cBhvr>
                                      <p:to>
                                        <p:strVal val="visible"/>
                                      </p:to>
                                    </p:set>
                                    <p:animEffect transition="in" filter="fade">
                                      <p:cBhvr>
                                        <p:cTn id="223" dur="750"/>
                                        <p:tgtEl>
                                          <p:spTgt spid="56"/>
                                        </p:tgtEl>
                                      </p:cBhvr>
                                    </p:animEffect>
                                    <p:anim calcmode="lin" valueType="num">
                                      <p:cBhvr>
                                        <p:cTn id="224" dur="750" fill="hold"/>
                                        <p:tgtEl>
                                          <p:spTgt spid="56"/>
                                        </p:tgtEl>
                                        <p:attrNameLst>
                                          <p:attrName>ppt_x</p:attrName>
                                        </p:attrNameLst>
                                      </p:cBhvr>
                                      <p:tavLst>
                                        <p:tav tm="0">
                                          <p:val>
                                            <p:strVal val="#ppt_x"/>
                                          </p:val>
                                        </p:tav>
                                        <p:tav tm="100000">
                                          <p:val>
                                            <p:strVal val="#ppt_x"/>
                                          </p:val>
                                        </p:tav>
                                      </p:tavLst>
                                    </p:anim>
                                    <p:anim calcmode="lin" valueType="num">
                                      <p:cBhvr>
                                        <p:cTn id="225" dur="750" fill="hold"/>
                                        <p:tgtEl>
                                          <p:spTgt spid="56"/>
                                        </p:tgtEl>
                                        <p:attrNameLst>
                                          <p:attrName>ppt_y</p:attrName>
                                        </p:attrNameLst>
                                      </p:cBhvr>
                                      <p:tavLst>
                                        <p:tav tm="0">
                                          <p:val>
                                            <p:strVal val="#ppt_y+.1"/>
                                          </p:val>
                                        </p:tav>
                                        <p:tav tm="100000">
                                          <p:val>
                                            <p:strVal val="#ppt_y"/>
                                          </p:val>
                                        </p:tav>
                                      </p:tavLst>
                                    </p:anim>
                                  </p:childTnLst>
                                </p:cTn>
                              </p:par>
                              <p:par>
                                <p:cTn id="226" presetID="42" presetClass="entr" presetSubtype="0" fill="hold" nodeType="withEffect">
                                  <p:stCondLst>
                                    <p:cond delay="0"/>
                                  </p:stCondLst>
                                  <p:childTnLst>
                                    <p:set>
                                      <p:cBhvr>
                                        <p:cTn id="227" dur="1" fill="hold">
                                          <p:stCondLst>
                                            <p:cond delay="0"/>
                                          </p:stCondLst>
                                        </p:cTn>
                                        <p:tgtEl>
                                          <p:spTgt spid="57"/>
                                        </p:tgtEl>
                                        <p:attrNameLst>
                                          <p:attrName>style.visibility</p:attrName>
                                        </p:attrNameLst>
                                      </p:cBhvr>
                                      <p:to>
                                        <p:strVal val="visible"/>
                                      </p:to>
                                    </p:set>
                                    <p:animEffect transition="in" filter="fade">
                                      <p:cBhvr>
                                        <p:cTn id="228" dur="750"/>
                                        <p:tgtEl>
                                          <p:spTgt spid="57"/>
                                        </p:tgtEl>
                                      </p:cBhvr>
                                    </p:animEffect>
                                    <p:anim calcmode="lin" valueType="num">
                                      <p:cBhvr>
                                        <p:cTn id="229" dur="750" fill="hold"/>
                                        <p:tgtEl>
                                          <p:spTgt spid="57"/>
                                        </p:tgtEl>
                                        <p:attrNameLst>
                                          <p:attrName>ppt_x</p:attrName>
                                        </p:attrNameLst>
                                      </p:cBhvr>
                                      <p:tavLst>
                                        <p:tav tm="0">
                                          <p:val>
                                            <p:strVal val="#ppt_x"/>
                                          </p:val>
                                        </p:tav>
                                        <p:tav tm="100000">
                                          <p:val>
                                            <p:strVal val="#ppt_x"/>
                                          </p:val>
                                        </p:tav>
                                      </p:tavLst>
                                    </p:anim>
                                    <p:anim calcmode="lin" valueType="num">
                                      <p:cBhvr>
                                        <p:cTn id="230" dur="750" fill="hold"/>
                                        <p:tgtEl>
                                          <p:spTgt spid="57"/>
                                        </p:tgtEl>
                                        <p:attrNameLst>
                                          <p:attrName>ppt_y</p:attrName>
                                        </p:attrNameLst>
                                      </p:cBhvr>
                                      <p:tavLst>
                                        <p:tav tm="0">
                                          <p:val>
                                            <p:strVal val="#ppt_y+.1"/>
                                          </p:val>
                                        </p:tav>
                                        <p:tav tm="100000">
                                          <p:val>
                                            <p:strVal val="#ppt_y"/>
                                          </p:val>
                                        </p:tav>
                                      </p:tavLst>
                                    </p:anim>
                                  </p:childTnLst>
                                </p:cTn>
                              </p:par>
                              <p:par>
                                <p:cTn id="231" presetID="42" presetClass="entr" presetSubtype="0" fill="hold" nodeType="withEffect">
                                  <p:stCondLst>
                                    <p:cond delay="0"/>
                                  </p:stCondLst>
                                  <p:childTnLst>
                                    <p:set>
                                      <p:cBhvr>
                                        <p:cTn id="232" dur="1" fill="hold">
                                          <p:stCondLst>
                                            <p:cond delay="0"/>
                                          </p:stCondLst>
                                        </p:cTn>
                                        <p:tgtEl>
                                          <p:spTgt spid="58"/>
                                        </p:tgtEl>
                                        <p:attrNameLst>
                                          <p:attrName>style.visibility</p:attrName>
                                        </p:attrNameLst>
                                      </p:cBhvr>
                                      <p:to>
                                        <p:strVal val="visible"/>
                                      </p:to>
                                    </p:set>
                                    <p:animEffect transition="in" filter="fade">
                                      <p:cBhvr>
                                        <p:cTn id="233" dur="750"/>
                                        <p:tgtEl>
                                          <p:spTgt spid="58"/>
                                        </p:tgtEl>
                                      </p:cBhvr>
                                    </p:animEffect>
                                    <p:anim calcmode="lin" valueType="num">
                                      <p:cBhvr>
                                        <p:cTn id="234" dur="750" fill="hold"/>
                                        <p:tgtEl>
                                          <p:spTgt spid="58"/>
                                        </p:tgtEl>
                                        <p:attrNameLst>
                                          <p:attrName>ppt_x</p:attrName>
                                        </p:attrNameLst>
                                      </p:cBhvr>
                                      <p:tavLst>
                                        <p:tav tm="0">
                                          <p:val>
                                            <p:strVal val="#ppt_x"/>
                                          </p:val>
                                        </p:tav>
                                        <p:tav tm="100000">
                                          <p:val>
                                            <p:strVal val="#ppt_x"/>
                                          </p:val>
                                        </p:tav>
                                      </p:tavLst>
                                    </p:anim>
                                    <p:anim calcmode="lin" valueType="num">
                                      <p:cBhvr>
                                        <p:cTn id="235" dur="750" fill="hold"/>
                                        <p:tgtEl>
                                          <p:spTgt spid="58"/>
                                        </p:tgtEl>
                                        <p:attrNameLst>
                                          <p:attrName>ppt_y</p:attrName>
                                        </p:attrNameLst>
                                      </p:cBhvr>
                                      <p:tavLst>
                                        <p:tav tm="0">
                                          <p:val>
                                            <p:strVal val="#ppt_y+.1"/>
                                          </p:val>
                                        </p:tav>
                                        <p:tav tm="100000">
                                          <p:val>
                                            <p:strVal val="#ppt_y"/>
                                          </p:val>
                                        </p:tav>
                                      </p:tavLst>
                                    </p:anim>
                                  </p:childTnLst>
                                </p:cTn>
                              </p:par>
                              <p:par>
                                <p:cTn id="236" presetID="42" presetClass="entr" presetSubtype="0" fill="hold" nodeType="withEffect">
                                  <p:stCondLst>
                                    <p:cond delay="0"/>
                                  </p:stCondLst>
                                  <p:childTnLst>
                                    <p:set>
                                      <p:cBhvr>
                                        <p:cTn id="237" dur="1" fill="hold">
                                          <p:stCondLst>
                                            <p:cond delay="0"/>
                                          </p:stCondLst>
                                        </p:cTn>
                                        <p:tgtEl>
                                          <p:spTgt spid="59"/>
                                        </p:tgtEl>
                                        <p:attrNameLst>
                                          <p:attrName>style.visibility</p:attrName>
                                        </p:attrNameLst>
                                      </p:cBhvr>
                                      <p:to>
                                        <p:strVal val="visible"/>
                                      </p:to>
                                    </p:set>
                                    <p:animEffect transition="in" filter="fade">
                                      <p:cBhvr>
                                        <p:cTn id="238" dur="750"/>
                                        <p:tgtEl>
                                          <p:spTgt spid="59"/>
                                        </p:tgtEl>
                                      </p:cBhvr>
                                    </p:animEffect>
                                    <p:anim calcmode="lin" valueType="num">
                                      <p:cBhvr>
                                        <p:cTn id="239" dur="750" fill="hold"/>
                                        <p:tgtEl>
                                          <p:spTgt spid="59"/>
                                        </p:tgtEl>
                                        <p:attrNameLst>
                                          <p:attrName>ppt_x</p:attrName>
                                        </p:attrNameLst>
                                      </p:cBhvr>
                                      <p:tavLst>
                                        <p:tav tm="0">
                                          <p:val>
                                            <p:strVal val="#ppt_x"/>
                                          </p:val>
                                        </p:tav>
                                        <p:tav tm="100000">
                                          <p:val>
                                            <p:strVal val="#ppt_x"/>
                                          </p:val>
                                        </p:tav>
                                      </p:tavLst>
                                    </p:anim>
                                    <p:anim calcmode="lin" valueType="num">
                                      <p:cBhvr>
                                        <p:cTn id="240" dur="750" fill="hold"/>
                                        <p:tgtEl>
                                          <p:spTgt spid="59"/>
                                        </p:tgtEl>
                                        <p:attrNameLst>
                                          <p:attrName>ppt_y</p:attrName>
                                        </p:attrNameLst>
                                      </p:cBhvr>
                                      <p:tavLst>
                                        <p:tav tm="0">
                                          <p:val>
                                            <p:strVal val="#ppt_y+.1"/>
                                          </p:val>
                                        </p:tav>
                                        <p:tav tm="100000">
                                          <p:val>
                                            <p:strVal val="#ppt_y"/>
                                          </p:val>
                                        </p:tav>
                                      </p:tavLst>
                                    </p:anim>
                                  </p:childTnLst>
                                </p:cTn>
                              </p:par>
                              <p:par>
                                <p:cTn id="241" presetID="42" presetClass="entr" presetSubtype="0" fill="hold" nodeType="withEffect">
                                  <p:stCondLst>
                                    <p:cond delay="0"/>
                                  </p:stCondLst>
                                  <p:childTnLst>
                                    <p:set>
                                      <p:cBhvr>
                                        <p:cTn id="242" dur="1" fill="hold">
                                          <p:stCondLst>
                                            <p:cond delay="0"/>
                                          </p:stCondLst>
                                        </p:cTn>
                                        <p:tgtEl>
                                          <p:spTgt spid="60"/>
                                        </p:tgtEl>
                                        <p:attrNameLst>
                                          <p:attrName>style.visibility</p:attrName>
                                        </p:attrNameLst>
                                      </p:cBhvr>
                                      <p:to>
                                        <p:strVal val="visible"/>
                                      </p:to>
                                    </p:set>
                                    <p:animEffect transition="in" filter="fade">
                                      <p:cBhvr>
                                        <p:cTn id="243" dur="750"/>
                                        <p:tgtEl>
                                          <p:spTgt spid="60"/>
                                        </p:tgtEl>
                                      </p:cBhvr>
                                    </p:animEffect>
                                    <p:anim calcmode="lin" valueType="num">
                                      <p:cBhvr>
                                        <p:cTn id="244" dur="750" fill="hold"/>
                                        <p:tgtEl>
                                          <p:spTgt spid="60"/>
                                        </p:tgtEl>
                                        <p:attrNameLst>
                                          <p:attrName>ppt_x</p:attrName>
                                        </p:attrNameLst>
                                      </p:cBhvr>
                                      <p:tavLst>
                                        <p:tav tm="0">
                                          <p:val>
                                            <p:strVal val="#ppt_x"/>
                                          </p:val>
                                        </p:tav>
                                        <p:tav tm="100000">
                                          <p:val>
                                            <p:strVal val="#ppt_x"/>
                                          </p:val>
                                        </p:tav>
                                      </p:tavLst>
                                    </p:anim>
                                    <p:anim calcmode="lin" valueType="num">
                                      <p:cBhvr>
                                        <p:cTn id="245" dur="750" fill="hold"/>
                                        <p:tgtEl>
                                          <p:spTgt spid="60"/>
                                        </p:tgtEl>
                                        <p:attrNameLst>
                                          <p:attrName>ppt_y</p:attrName>
                                        </p:attrNameLst>
                                      </p:cBhvr>
                                      <p:tavLst>
                                        <p:tav tm="0">
                                          <p:val>
                                            <p:strVal val="#ppt_y+.1"/>
                                          </p:val>
                                        </p:tav>
                                        <p:tav tm="100000">
                                          <p:val>
                                            <p:strVal val="#ppt_y"/>
                                          </p:val>
                                        </p:tav>
                                      </p:tavLst>
                                    </p:anim>
                                  </p:childTnLst>
                                </p:cTn>
                              </p:par>
                              <p:par>
                                <p:cTn id="246" presetID="42" presetClass="entr" presetSubtype="0" fill="hold" nodeType="withEffect">
                                  <p:stCondLst>
                                    <p:cond delay="0"/>
                                  </p:stCondLst>
                                  <p:childTnLst>
                                    <p:set>
                                      <p:cBhvr>
                                        <p:cTn id="247" dur="1" fill="hold">
                                          <p:stCondLst>
                                            <p:cond delay="0"/>
                                          </p:stCondLst>
                                        </p:cTn>
                                        <p:tgtEl>
                                          <p:spTgt spid="61"/>
                                        </p:tgtEl>
                                        <p:attrNameLst>
                                          <p:attrName>style.visibility</p:attrName>
                                        </p:attrNameLst>
                                      </p:cBhvr>
                                      <p:to>
                                        <p:strVal val="visible"/>
                                      </p:to>
                                    </p:set>
                                    <p:animEffect transition="in" filter="fade">
                                      <p:cBhvr>
                                        <p:cTn id="248" dur="750"/>
                                        <p:tgtEl>
                                          <p:spTgt spid="61"/>
                                        </p:tgtEl>
                                      </p:cBhvr>
                                    </p:animEffect>
                                    <p:anim calcmode="lin" valueType="num">
                                      <p:cBhvr>
                                        <p:cTn id="249" dur="750" fill="hold"/>
                                        <p:tgtEl>
                                          <p:spTgt spid="61"/>
                                        </p:tgtEl>
                                        <p:attrNameLst>
                                          <p:attrName>ppt_x</p:attrName>
                                        </p:attrNameLst>
                                      </p:cBhvr>
                                      <p:tavLst>
                                        <p:tav tm="0">
                                          <p:val>
                                            <p:strVal val="#ppt_x"/>
                                          </p:val>
                                        </p:tav>
                                        <p:tav tm="100000">
                                          <p:val>
                                            <p:strVal val="#ppt_x"/>
                                          </p:val>
                                        </p:tav>
                                      </p:tavLst>
                                    </p:anim>
                                    <p:anim calcmode="lin" valueType="num">
                                      <p:cBhvr>
                                        <p:cTn id="250" dur="750" fill="hold"/>
                                        <p:tgtEl>
                                          <p:spTgt spid="61"/>
                                        </p:tgtEl>
                                        <p:attrNameLst>
                                          <p:attrName>ppt_y</p:attrName>
                                        </p:attrNameLst>
                                      </p:cBhvr>
                                      <p:tavLst>
                                        <p:tav tm="0">
                                          <p:val>
                                            <p:strVal val="#ppt_y+.1"/>
                                          </p:val>
                                        </p:tav>
                                        <p:tav tm="100000">
                                          <p:val>
                                            <p:strVal val="#ppt_y"/>
                                          </p:val>
                                        </p:tav>
                                      </p:tavLst>
                                    </p:anim>
                                  </p:childTnLst>
                                </p:cTn>
                              </p:par>
                              <p:par>
                                <p:cTn id="251" presetID="42" presetClass="entr" presetSubtype="0" fill="hold" nodeType="withEffect">
                                  <p:stCondLst>
                                    <p:cond delay="0"/>
                                  </p:stCondLst>
                                  <p:childTnLst>
                                    <p:set>
                                      <p:cBhvr>
                                        <p:cTn id="252" dur="1" fill="hold">
                                          <p:stCondLst>
                                            <p:cond delay="0"/>
                                          </p:stCondLst>
                                        </p:cTn>
                                        <p:tgtEl>
                                          <p:spTgt spid="62"/>
                                        </p:tgtEl>
                                        <p:attrNameLst>
                                          <p:attrName>style.visibility</p:attrName>
                                        </p:attrNameLst>
                                      </p:cBhvr>
                                      <p:to>
                                        <p:strVal val="visible"/>
                                      </p:to>
                                    </p:set>
                                    <p:animEffect transition="in" filter="fade">
                                      <p:cBhvr>
                                        <p:cTn id="253" dur="750"/>
                                        <p:tgtEl>
                                          <p:spTgt spid="62"/>
                                        </p:tgtEl>
                                      </p:cBhvr>
                                    </p:animEffect>
                                    <p:anim calcmode="lin" valueType="num">
                                      <p:cBhvr>
                                        <p:cTn id="254" dur="750" fill="hold"/>
                                        <p:tgtEl>
                                          <p:spTgt spid="62"/>
                                        </p:tgtEl>
                                        <p:attrNameLst>
                                          <p:attrName>ppt_x</p:attrName>
                                        </p:attrNameLst>
                                      </p:cBhvr>
                                      <p:tavLst>
                                        <p:tav tm="0">
                                          <p:val>
                                            <p:strVal val="#ppt_x"/>
                                          </p:val>
                                        </p:tav>
                                        <p:tav tm="100000">
                                          <p:val>
                                            <p:strVal val="#ppt_x"/>
                                          </p:val>
                                        </p:tav>
                                      </p:tavLst>
                                    </p:anim>
                                    <p:anim calcmode="lin" valueType="num">
                                      <p:cBhvr>
                                        <p:cTn id="255" dur="750" fill="hold"/>
                                        <p:tgtEl>
                                          <p:spTgt spid="62"/>
                                        </p:tgtEl>
                                        <p:attrNameLst>
                                          <p:attrName>ppt_y</p:attrName>
                                        </p:attrNameLst>
                                      </p:cBhvr>
                                      <p:tavLst>
                                        <p:tav tm="0">
                                          <p:val>
                                            <p:strVal val="#ppt_y+.1"/>
                                          </p:val>
                                        </p:tav>
                                        <p:tav tm="100000">
                                          <p:val>
                                            <p:strVal val="#ppt_y"/>
                                          </p:val>
                                        </p:tav>
                                      </p:tavLst>
                                    </p:anim>
                                  </p:childTnLst>
                                </p:cTn>
                              </p:par>
                              <p:par>
                                <p:cTn id="256" presetID="42" presetClass="entr" presetSubtype="0" fill="hold" nodeType="withEffect">
                                  <p:stCondLst>
                                    <p:cond delay="0"/>
                                  </p:stCondLst>
                                  <p:childTnLst>
                                    <p:set>
                                      <p:cBhvr>
                                        <p:cTn id="257" dur="1" fill="hold">
                                          <p:stCondLst>
                                            <p:cond delay="0"/>
                                          </p:stCondLst>
                                        </p:cTn>
                                        <p:tgtEl>
                                          <p:spTgt spid="63"/>
                                        </p:tgtEl>
                                        <p:attrNameLst>
                                          <p:attrName>style.visibility</p:attrName>
                                        </p:attrNameLst>
                                      </p:cBhvr>
                                      <p:to>
                                        <p:strVal val="visible"/>
                                      </p:to>
                                    </p:set>
                                    <p:animEffect transition="in" filter="fade">
                                      <p:cBhvr>
                                        <p:cTn id="258" dur="750"/>
                                        <p:tgtEl>
                                          <p:spTgt spid="63"/>
                                        </p:tgtEl>
                                      </p:cBhvr>
                                    </p:animEffect>
                                    <p:anim calcmode="lin" valueType="num">
                                      <p:cBhvr>
                                        <p:cTn id="259" dur="750" fill="hold"/>
                                        <p:tgtEl>
                                          <p:spTgt spid="63"/>
                                        </p:tgtEl>
                                        <p:attrNameLst>
                                          <p:attrName>ppt_x</p:attrName>
                                        </p:attrNameLst>
                                      </p:cBhvr>
                                      <p:tavLst>
                                        <p:tav tm="0">
                                          <p:val>
                                            <p:strVal val="#ppt_x"/>
                                          </p:val>
                                        </p:tav>
                                        <p:tav tm="100000">
                                          <p:val>
                                            <p:strVal val="#ppt_x"/>
                                          </p:val>
                                        </p:tav>
                                      </p:tavLst>
                                    </p:anim>
                                    <p:anim calcmode="lin" valueType="num">
                                      <p:cBhvr>
                                        <p:cTn id="260" dur="750" fill="hold"/>
                                        <p:tgtEl>
                                          <p:spTgt spid="63"/>
                                        </p:tgtEl>
                                        <p:attrNameLst>
                                          <p:attrName>ppt_y</p:attrName>
                                        </p:attrNameLst>
                                      </p:cBhvr>
                                      <p:tavLst>
                                        <p:tav tm="0">
                                          <p:val>
                                            <p:strVal val="#ppt_y+.1"/>
                                          </p:val>
                                        </p:tav>
                                        <p:tav tm="100000">
                                          <p:val>
                                            <p:strVal val="#ppt_y"/>
                                          </p:val>
                                        </p:tav>
                                      </p:tavLst>
                                    </p:anim>
                                  </p:childTnLst>
                                </p:cTn>
                              </p:par>
                              <p:par>
                                <p:cTn id="261" presetID="42" presetClass="entr" presetSubtype="0" fill="hold" nodeType="withEffect">
                                  <p:stCondLst>
                                    <p:cond delay="0"/>
                                  </p:stCondLst>
                                  <p:childTnLst>
                                    <p:set>
                                      <p:cBhvr>
                                        <p:cTn id="262" dur="1" fill="hold">
                                          <p:stCondLst>
                                            <p:cond delay="0"/>
                                          </p:stCondLst>
                                        </p:cTn>
                                        <p:tgtEl>
                                          <p:spTgt spid="64"/>
                                        </p:tgtEl>
                                        <p:attrNameLst>
                                          <p:attrName>style.visibility</p:attrName>
                                        </p:attrNameLst>
                                      </p:cBhvr>
                                      <p:to>
                                        <p:strVal val="visible"/>
                                      </p:to>
                                    </p:set>
                                    <p:animEffect transition="in" filter="fade">
                                      <p:cBhvr>
                                        <p:cTn id="263" dur="750"/>
                                        <p:tgtEl>
                                          <p:spTgt spid="64"/>
                                        </p:tgtEl>
                                      </p:cBhvr>
                                    </p:animEffect>
                                    <p:anim calcmode="lin" valueType="num">
                                      <p:cBhvr>
                                        <p:cTn id="264" dur="750" fill="hold"/>
                                        <p:tgtEl>
                                          <p:spTgt spid="64"/>
                                        </p:tgtEl>
                                        <p:attrNameLst>
                                          <p:attrName>ppt_x</p:attrName>
                                        </p:attrNameLst>
                                      </p:cBhvr>
                                      <p:tavLst>
                                        <p:tav tm="0">
                                          <p:val>
                                            <p:strVal val="#ppt_x"/>
                                          </p:val>
                                        </p:tav>
                                        <p:tav tm="100000">
                                          <p:val>
                                            <p:strVal val="#ppt_x"/>
                                          </p:val>
                                        </p:tav>
                                      </p:tavLst>
                                    </p:anim>
                                    <p:anim calcmode="lin" valueType="num">
                                      <p:cBhvr>
                                        <p:cTn id="265" dur="750" fill="hold"/>
                                        <p:tgtEl>
                                          <p:spTgt spid="64"/>
                                        </p:tgtEl>
                                        <p:attrNameLst>
                                          <p:attrName>ppt_y</p:attrName>
                                        </p:attrNameLst>
                                      </p:cBhvr>
                                      <p:tavLst>
                                        <p:tav tm="0">
                                          <p:val>
                                            <p:strVal val="#ppt_y+.1"/>
                                          </p:val>
                                        </p:tav>
                                        <p:tav tm="100000">
                                          <p:val>
                                            <p:strVal val="#ppt_y"/>
                                          </p:val>
                                        </p:tav>
                                      </p:tavLst>
                                    </p:anim>
                                  </p:childTnLst>
                                </p:cTn>
                              </p:par>
                              <p:par>
                                <p:cTn id="266" presetID="42" presetClass="entr" presetSubtype="0" fill="hold" nodeType="withEffect">
                                  <p:stCondLst>
                                    <p:cond delay="0"/>
                                  </p:stCondLst>
                                  <p:childTnLst>
                                    <p:set>
                                      <p:cBhvr>
                                        <p:cTn id="267" dur="1" fill="hold">
                                          <p:stCondLst>
                                            <p:cond delay="0"/>
                                          </p:stCondLst>
                                        </p:cTn>
                                        <p:tgtEl>
                                          <p:spTgt spid="65"/>
                                        </p:tgtEl>
                                        <p:attrNameLst>
                                          <p:attrName>style.visibility</p:attrName>
                                        </p:attrNameLst>
                                      </p:cBhvr>
                                      <p:to>
                                        <p:strVal val="visible"/>
                                      </p:to>
                                    </p:set>
                                    <p:animEffect transition="in" filter="fade">
                                      <p:cBhvr>
                                        <p:cTn id="268" dur="750"/>
                                        <p:tgtEl>
                                          <p:spTgt spid="65"/>
                                        </p:tgtEl>
                                      </p:cBhvr>
                                    </p:animEffect>
                                    <p:anim calcmode="lin" valueType="num">
                                      <p:cBhvr>
                                        <p:cTn id="269" dur="750" fill="hold"/>
                                        <p:tgtEl>
                                          <p:spTgt spid="65"/>
                                        </p:tgtEl>
                                        <p:attrNameLst>
                                          <p:attrName>ppt_x</p:attrName>
                                        </p:attrNameLst>
                                      </p:cBhvr>
                                      <p:tavLst>
                                        <p:tav tm="0">
                                          <p:val>
                                            <p:strVal val="#ppt_x"/>
                                          </p:val>
                                        </p:tav>
                                        <p:tav tm="100000">
                                          <p:val>
                                            <p:strVal val="#ppt_x"/>
                                          </p:val>
                                        </p:tav>
                                      </p:tavLst>
                                    </p:anim>
                                    <p:anim calcmode="lin" valueType="num">
                                      <p:cBhvr>
                                        <p:cTn id="270" dur="750" fill="hold"/>
                                        <p:tgtEl>
                                          <p:spTgt spid="65"/>
                                        </p:tgtEl>
                                        <p:attrNameLst>
                                          <p:attrName>ppt_y</p:attrName>
                                        </p:attrNameLst>
                                      </p:cBhvr>
                                      <p:tavLst>
                                        <p:tav tm="0">
                                          <p:val>
                                            <p:strVal val="#ppt_y+.1"/>
                                          </p:val>
                                        </p:tav>
                                        <p:tav tm="100000">
                                          <p:val>
                                            <p:strVal val="#ppt_y"/>
                                          </p:val>
                                        </p:tav>
                                      </p:tavLst>
                                    </p:anim>
                                  </p:childTnLst>
                                </p:cTn>
                              </p:par>
                              <p:par>
                                <p:cTn id="271" presetID="42" presetClass="entr" presetSubtype="0" fill="hold" nodeType="withEffect">
                                  <p:stCondLst>
                                    <p:cond delay="0"/>
                                  </p:stCondLst>
                                  <p:childTnLst>
                                    <p:set>
                                      <p:cBhvr>
                                        <p:cTn id="272" dur="1" fill="hold">
                                          <p:stCondLst>
                                            <p:cond delay="0"/>
                                          </p:stCondLst>
                                        </p:cTn>
                                        <p:tgtEl>
                                          <p:spTgt spid="66"/>
                                        </p:tgtEl>
                                        <p:attrNameLst>
                                          <p:attrName>style.visibility</p:attrName>
                                        </p:attrNameLst>
                                      </p:cBhvr>
                                      <p:to>
                                        <p:strVal val="visible"/>
                                      </p:to>
                                    </p:set>
                                    <p:animEffect transition="in" filter="fade">
                                      <p:cBhvr>
                                        <p:cTn id="273" dur="750"/>
                                        <p:tgtEl>
                                          <p:spTgt spid="66"/>
                                        </p:tgtEl>
                                      </p:cBhvr>
                                    </p:animEffect>
                                    <p:anim calcmode="lin" valueType="num">
                                      <p:cBhvr>
                                        <p:cTn id="274" dur="750" fill="hold"/>
                                        <p:tgtEl>
                                          <p:spTgt spid="66"/>
                                        </p:tgtEl>
                                        <p:attrNameLst>
                                          <p:attrName>ppt_x</p:attrName>
                                        </p:attrNameLst>
                                      </p:cBhvr>
                                      <p:tavLst>
                                        <p:tav tm="0">
                                          <p:val>
                                            <p:strVal val="#ppt_x"/>
                                          </p:val>
                                        </p:tav>
                                        <p:tav tm="100000">
                                          <p:val>
                                            <p:strVal val="#ppt_x"/>
                                          </p:val>
                                        </p:tav>
                                      </p:tavLst>
                                    </p:anim>
                                    <p:anim calcmode="lin" valueType="num">
                                      <p:cBhvr>
                                        <p:cTn id="275" dur="750" fill="hold"/>
                                        <p:tgtEl>
                                          <p:spTgt spid="66"/>
                                        </p:tgtEl>
                                        <p:attrNameLst>
                                          <p:attrName>ppt_y</p:attrName>
                                        </p:attrNameLst>
                                      </p:cBhvr>
                                      <p:tavLst>
                                        <p:tav tm="0">
                                          <p:val>
                                            <p:strVal val="#ppt_y+.1"/>
                                          </p:val>
                                        </p:tav>
                                        <p:tav tm="100000">
                                          <p:val>
                                            <p:strVal val="#ppt_y"/>
                                          </p:val>
                                        </p:tav>
                                      </p:tavLst>
                                    </p:anim>
                                  </p:childTnLst>
                                </p:cTn>
                              </p:par>
                              <p:par>
                                <p:cTn id="276" presetID="42" presetClass="entr" presetSubtype="0" fill="hold" nodeType="withEffect">
                                  <p:stCondLst>
                                    <p:cond delay="0"/>
                                  </p:stCondLst>
                                  <p:childTnLst>
                                    <p:set>
                                      <p:cBhvr>
                                        <p:cTn id="277" dur="1" fill="hold">
                                          <p:stCondLst>
                                            <p:cond delay="0"/>
                                          </p:stCondLst>
                                        </p:cTn>
                                        <p:tgtEl>
                                          <p:spTgt spid="67"/>
                                        </p:tgtEl>
                                        <p:attrNameLst>
                                          <p:attrName>style.visibility</p:attrName>
                                        </p:attrNameLst>
                                      </p:cBhvr>
                                      <p:to>
                                        <p:strVal val="visible"/>
                                      </p:to>
                                    </p:set>
                                    <p:animEffect transition="in" filter="fade">
                                      <p:cBhvr>
                                        <p:cTn id="278" dur="750"/>
                                        <p:tgtEl>
                                          <p:spTgt spid="67"/>
                                        </p:tgtEl>
                                      </p:cBhvr>
                                    </p:animEffect>
                                    <p:anim calcmode="lin" valueType="num">
                                      <p:cBhvr>
                                        <p:cTn id="279" dur="750" fill="hold"/>
                                        <p:tgtEl>
                                          <p:spTgt spid="67"/>
                                        </p:tgtEl>
                                        <p:attrNameLst>
                                          <p:attrName>ppt_x</p:attrName>
                                        </p:attrNameLst>
                                      </p:cBhvr>
                                      <p:tavLst>
                                        <p:tav tm="0">
                                          <p:val>
                                            <p:strVal val="#ppt_x"/>
                                          </p:val>
                                        </p:tav>
                                        <p:tav tm="100000">
                                          <p:val>
                                            <p:strVal val="#ppt_x"/>
                                          </p:val>
                                        </p:tav>
                                      </p:tavLst>
                                    </p:anim>
                                    <p:anim calcmode="lin" valueType="num">
                                      <p:cBhvr>
                                        <p:cTn id="280" dur="750" fill="hold"/>
                                        <p:tgtEl>
                                          <p:spTgt spid="67"/>
                                        </p:tgtEl>
                                        <p:attrNameLst>
                                          <p:attrName>ppt_y</p:attrName>
                                        </p:attrNameLst>
                                      </p:cBhvr>
                                      <p:tavLst>
                                        <p:tav tm="0">
                                          <p:val>
                                            <p:strVal val="#ppt_y+.1"/>
                                          </p:val>
                                        </p:tav>
                                        <p:tav tm="100000">
                                          <p:val>
                                            <p:strVal val="#ppt_y"/>
                                          </p:val>
                                        </p:tav>
                                      </p:tavLst>
                                    </p:anim>
                                  </p:childTnLst>
                                </p:cTn>
                              </p:par>
                              <p:par>
                                <p:cTn id="281" presetID="42" presetClass="entr" presetSubtype="0" fill="hold" nodeType="withEffect">
                                  <p:stCondLst>
                                    <p:cond delay="0"/>
                                  </p:stCondLst>
                                  <p:childTnLst>
                                    <p:set>
                                      <p:cBhvr>
                                        <p:cTn id="282" dur="1" fill="hold">
                                          <p:stCondLst>
                                            <p:cond delay="0"/>
                                          </p:stCondLst>
                                        </p:cTn>
                                        <p:tgtEl>
                                          <p:spTgt spid="68"/>
                                        </p:tgtEl>
                                        <p:attrNameLst>
                                          <p:attrName>style.visibility</p:attrName>
                                        </p:attrNameLst>
                                      </p:cBhvr>
                                      <p:to>
                                        <p:strVal val="visible"/>
                                      </p:to>
                                    </p:set>
                                    <p:animEffect transition="in" filter="fade">
                                      <p:cBhvr>
                                        <p:cTn id="283" dur="750"/>
                                        <p:tgtEl>
                                          <p:spTgt spid="68"/>
                                        </p:tgtEl>
                                      </p:cBhvr>
                                    </p:animEffect>
                                    <p:anim calcmode="lin" valueType="num">
                                      <p:cBhvr>
                                        <p:cTn id="284" dur="750" fill="hold"/>
                                        <p:tgtEl>
                                          <p:spTgt spid="68"/>
                                        </p:tgtEl>
                                        <p:attrNameLst>
                                          <p:attrName>ppt_x</p:attrName>
                                        </p:attrNameLst>
                                      </p:cBhvr>
                                      <p:tavLst>
                                        <p:tav tm="0">
                                          <p:val>
                                            <p:strVal val="#ppt_x"/>
                                          </p:val>
                                        </p:tav>
                                        <p:tav tm="100000">
                                          <p:val>
                                            <p:strVal val="#ppt_x"/>
                                          </p:val>
                                        </p:tav>
                                      </p:tavLst>
                                    </p:anim>
                                    <p:anim calcmode="lin" valueType="num">
                                      <p:cBhvr>
                                        <p:cTn id="285" dur="750" fill="hold"/>
                                        <p:tgtEl>
                                          <p:spTgt spid="68"/>
                                        </p:tgtEl>
                                        <p:attrNameLst>
                                          <p:attrName>ppt_y</p:attrName>
                                        </p:attrNameLst>
                                      </p:cBhvr>
                                      <p:tavLst>
                                        <p:tav tm="0">
                                          <p:val>
                                            <p:strVal val="#ppt_y+.1"/>
                                          </p:val>
                                        </p:tav>
                                        <p:tav tm="100000">
                                          <p:val>
                                            <p:strVal val="#ppt_y"/>
                                          </p:val>
                                        </p:tav>
                                      </p:tavLst>
                                    </p:anim>
                                  </p:childTnLst>
                                </p:cTn>
                              </p:par>
                              <p:par>
                                <p:cTn id="286" presetID="42" presetClass="entr" presetSubtype="0" fill="hold" nodeType="withEffect">
                                  <p:stCondLst>
                                    <p:cond delay="0"/>
                                  </p:stCondLst>
                                  <p:childTnLst>
                                    <p:set>
                                      <p:cBhvr>
                                        <p:cTn id="287" dur="1" fill="hold">
                                          <p:stCondLst>
                                            <p:cond delay="0"/>
                                          </p:stCondLst>
                                        </p:cTn>
                                        <p:tgtEl>
                                          <p:spTgt spid="69"/>
                                        </p:tgtEl>
                                        <p:attrNameLst>
                                          <p:attrName>style.visibility</p:attrName>
                                        </p:attrNameLst>
                                      </p:cBhvr>
                                      <p:to>
                                        <p:strVal val="visible"/>
                                      </p:to>
                                    </p:set>
                                    <p:animEffect transition="in" filter="fade">
                                      <p:cBhvr>
                                        <p:cTn id="288" dur="750"/>
                                        <p:tgtEl>
                                          <p:spTgt spid="69"/>
                                        </p:tgtEl>
                                      </p:cBhvr>
                                    </p:animEffect>
                                    <p:anim calcmode="lin" valueType="num">
                                      <p:cBhvr>
                                        <p:cTn id="289" dur="750" fill="hold"/>
                                        <p:tgtEl>
                                          <p:spTgt spid="69"/>
                                        </p:tgtEl>
                                        <p:attrNameLst>
                                          <p:attrName>ppt_x</p:attrName>
                                        </p:attrNameLst>
                                      </p:cBhvr>
                                      <p:tavLst>
                                        <p:tav tm="0">
                                          <p:val>
                                            <p:strVal val="#ppt_x"/>
                                          </p:val>
                                        </p:tav>
                                        <p:tav tm="100000">
                                          <p:val>
                                            <p:strVal val="#ppt_x"/>
                                          </p:val>
                                        </p:tav>
                                      </p:tavLst>
                                    </p:anim>
                                    <p:anim calcmode="lin" valueType="num">
                                      <p:cBhvr>
                                        <p:cTn id="290" dur="750" fill="hold"/>
                                        <p:tgtEl>
                                          <p:spTgt spid="69"/>
                                        </p:tgtEl>
                                        <p:attrNameLst>
                                          <p:attrName>ppt_y</p:attrName>
                                        </p:attrNameLst>
                                      </p:cBhvr>
                                      <p:tavLst>
                                        <p:tav tm="0">
                                          <p:val>
                                            <p:strVal val="#ppt_y+.1"/>
                                          </p:val>
                                        </p:tav>
                                        <p:tav tm="100000">
                                          <p:val>
                                            <p:strVal val="#ppt_y"/>
                                          </p:val>
                                        </p:tav>
                                      </p:tavLst>
                                    </p:anim>
                                  </p:childTnLst>
                                </p:cTn>
                              </p:par>
                              <p:par>
                                <p:cTn id="291" presetID="42" presetClass="entr" presetSubtype="0" fill="hold" nodeType="withEffect">
                                  <p:stCondLst>
                                    <p:cond delay="0"/>
                                  </p:stCondLst>
                                  <p:childTnLst>
                                    <p:set>
                                      <p:cBhvr>
                                        <p:cTn id="292" dur="1" fill="hold">
                                          <p:stCondLst>
                                            <p:cond delay="0"/>
                                          </p:stCondLst>
                                        </p:cTn>
                                        <p:tgtEl>
                                          <p:spTgt spid="70"/>
                                        </p:tgtEl>
                                        <p:attrNameLst>
                                          <p:attrName>style.visibility</p:attrName>
                                        </p:attrNameLst>
                                      </p:cBhvr>
                                      <p:to>
                                        <p:strVal val="visible"/>
                                      </p:to>
                                    </p:set>
                                    <p:animEffect transition="in" filter="fade">
                                      <p:cBhvr>
                                        <p:cTn id="293" dur="750"/>
                                        <p:tgtEl>
                                          <p:spTgt spid="70"/>
                                        </p:tgtEl>
                                      </p:cBhvr>
                                    </p:animEffect>
                                    <p:anim calcmode="lin" valueType="num">
                                      <p:cBhvr>
                                        <p:cTn id="294" dur="750" fill="hold"/>
                                        <p:tgtEl>
                                          <p:spTgt spid="70"/>
                                        </p:tgtEl>
                                        <p:attrNameLst>
                                          <p:attrName>ppt_x</p:attrName>
                                        </p:attrNameLst>
                                      </p:cBhvr>
                                      <p:tavLst>
                                        <p:tav tm="0">
                                          <p:val>
                                            <p:strVal val="#ppt_x"/>
                                          </p:val>
                                        </p:tav>
                                        <p:tav tm="100000">
                                          <p:val>
                                            <p:strVal val="#ppt_x"/>
                                          </p:val>
                                        </p:tav>
                                      </p:tavLst>
                                    </p:anim>
                                    <p:anim calcmode="lin" valueType="num">
                                      <p:cBhvr>
                                        <p:cTn id="295" dur="750" fill="hold"/>
                                        <p:tgtEl>
                                          <p:spTgt spid="70"/>
                                        </p:tgtEl>
                                        <p:attrNameLst>
                                          <p:attrName>ppt_y</p:attrName>
                                        </p:attrNameLst>
                                      </p:cBhvr>
                                      <p:tavLst>
                                        <p:tav tm="0">
                                          <p:val>
                                            <p:strVal val="#ppt_y+.1"/>
                                          </p:val>
                                        </p:tav>
                                        <p:tav tm="100000">
                                          <p:val>
                                            <p:strVal val="#ppt_y"/>
                                          </p:val>
                                        </p:tav>
                                      </p:tavLst>
                                    </p:anim>
                                  </p:childTnLst>
                                </p:cTn>
                              </p:par>
                              <p:par>
                                <p:cTn id="296" presetID="42" presetClass="entr" presetSubtype="0" fill="hold" nodeType="withEffect">
                                  <p:stCondLst>
                                    <p:cond delay="0"/>
                                  </p:stCondLst>
                                  <p:childTnLst>
                                    <p:set>
                                      <p:cBhvr>
                                        <p:cTn id="297" dur="1" fill="hold">
                                          <p:stCondLst>
                                            <p:cond delay="0"/>
                                          </p:stCondLst>
                                        </p:cTn>
                                        <p:tgtEl>
                                          <p:spTgt spid="71"/>
                                        </p:tgtEl>
                                        <p:attrNameLst>
                                          <p:attrName>style.visibility</p:attrName>
                                        </p:attrNameLst>
                                      </p:cBhvr>
                                      <p:to>
                                        <p:strVal val="visible"/>
                                      </p:to>
                                    </p:set>
                                    <p:animEffect transition="in" filter="fade">
                                      <p:cBhvr>
                                        <p:cTn id="298" dur="750"/>
                                        <p:tgtEl>
                                          <p:spTgt spid="71"/>
                                        </p:tgtEl>
                                      </p:cBhvr>
                                    </p:animEffect>
                                    <p:anim calcmode="lin" valueType="num">
                                      <p:cBhvr>
                                        <p:cTn id="299" dur="750" fill="hold"/>
                                        <p:tgtEl>
                                          <p:spTgt spid="71"/>
                                        </p:tgtEl>
                                        <p:attrNameLst>
                                          <p:attrName>ppt_x</p:attrName>
                                        </p:attrNameLst>
                                      </p:cBhvr>
                                      <p:tavLst>
                                        <p:tav tm="0">
                                          <p:val>
                                            <p:strVal val="#ppt_x"/>
                                          </p:val>
                                        </p:tav>
                                        <p:tav tm="100000">
                                          <p:val>
                                            <p:strVal val="#ppt_x"/>
                                          </p:val>
                                        </p:tav>
                                      </p:tavLst>
                                    </p:anim>
                                    <p:anim calcmode="lin" valueType="num">
                                      <p:cBhvr>
                                        <p:cTn id="300" dur="750" fill="hold"/>
                                        <p:tgtEl>
                                          <p:spTgt spid="71"/>
                                        </p:tgtEl>
                                        <p:attrNameLst>
                                          <p:attrName>ppt_y</p:attrName>
                                        </p:attrNameLst>
                                      </p:cBhvr>
                                      <p:tavLst>
                                        <p:tav tm="0">
                                          <p:val>
                                            <p:strVal val="#ppt_y+.1"/>
                                          </p:val>
                                        </p:tav>
                                        <p:tav tm="100000">
                                          <p:val>
                                            <p:strVal val="#ppt_y"/>
                                          </p:val>
                                        </p:tav>
                                      </p:tavLst>
                                    </p:anim>
                                  </p:childTnLst>
                                </p:cTn>
                              </p:par>
                              <p:par>
                                <p:cTn id="301" presetID="42" presetClass="entr" presetSubtype="0" fill="hold" nodeType="withEffect">
                                  <p:stCondLst>
                                    <p:cond delay="0"/>
                                  </p:stCondLst>
                                  <p:childTnLst>
                                    <p:set>
                                      <p:cBhvr>
                                        <p:cTn id="302" dur="1" fill="hold">
                                          <p:stCondLst>
                                            <p:cond delay="0"/>
                                          </p:stCondLst>
                                        </p:cTn>
                                        <p:tgtEl>
                                          <p:spTgt spid="72"/>
                                        </p:tgtEl>
                                        <p:attrNameLst>
                                          <p:attrName>style.visibility</p:attrName>
                                        </p:attrNameLst>
                                      </p:cBhvr>
                                      <p:to>
                                        <p:strVal val="visible"/>
                                      </p:to>
                                    </p:set>
                                    <p:animEffect transition="in" filter="fade">
                                      <p:cBhvr>
                                        <p:cTn id="303" dur="750"/>
                                        <p:tgtEl>
                                          <p:spTgt spid="72"/>
                                        </p:tgtEl>
                                      </p:cBhvr>
                                    </p:animEffect>
                                    <p:anim calcmode="lin" valueType="num">
                                      <p:cBhvr>
                                        <p:cTn id="304" dur="750" fill="hold"/>
                                        <p:tgtEl>
                                          <p:spTgt spid="72"/>
                                        </p:tgtEl>
                                        <p:attrNameLst>
                                          <p:attrName>ppt_x</p:attrName>
                                        </p:attrNameLst>
                                      </p:cBhvr>
                                      <p:tavLst>
                                        <p:tav tm="0">
                                          <p:val>
                                            <p:strVal val="#ppt_x"/>
                                          </p:val>
                                        </p:tav>
                                        <p:tav tm="100000">
                                          <p:val>
                                            <p:strVal val="#ppt_x"/>
                                          </p:val>
                                        </p:tav>
                                      </p:tavLst>
                                    </p:anim>
                                    <p:anim calcmode="lin" valueType="num">
                                      <p:cBhvr>
                                        <p:cTn id="305" dur="750" fill="hold"/>
                                        <p:tgtEl>
                                          <p:spTgt spid="72"/>
                                        </p:tgtEl>
                                        <p:attrNameLst>
                                          <p:attrName>ppt_y</p:attrName>
                                        </p:attrNameLst>
                                      </p:cBhvr>
                                      <p:tavLst>
                                        <p:tav tm="0">
                                          <p:val>
                                            <p:strVal val="#ppt_y+.1"/>
                                          </p:val>
                                        </p:tav>
                                        <p:tav tm="100000">
                                          <p:val>
                                            <p:strVal val="#ppt_y"/>
                                          </p:val>
                                        </p:tav>
                                      </p:tavLst>
                                    </p:anim>
                                  </p:childTnLst>
                                </p:cTn>
                              </p:par>
                              <p:par>
                                <p:cTn id="306" presetID="42" presetClass="entr" presetSubtype="0" fill="hold" nodeType="withEffect">
                                  <p:stCondLst>
                                    <p:cond delay="0"/>
                                  </p:stCondLst>
                                  <p:childTnLst>
                                    <p:set>
                                      <p:cBhvr>
                                        <p:cTn id="307" dur="1" fill="hold">
                                          <p:stCondLst>
                                            <p:cond delay="0"/>
                                          </p:stCondLst>
                                        </p:cTn>
                                        <p:tgtEl>
                                          <p:spTgt spid="73"/>
                                        </p:tgtEl>
                                        <p:attrNameLst>
                                          <p:attrName>style.visibility</p:attrName>
                                        </p:attrNameLst>
                                      </p:cBhvr>
                                      <p:to>
                                        <p:strVal val="visible"/>
                                      </p:to>
                                    </p:set>
                                    <p:animEffect transition="in" filter="fade">
                                      <p:cBhvr>
                                        <p:cTn id="308" dur="750"/>
                                        <p:tgtEl>
                                          <p:spTgt spid="73"/>
                                        </p:tgtEl>
                                      </p:cBhvr>
                                    </p:animEffect>
                                    <p:anim calcmode="lin" valueType="num">
                                      <p:cBhvr>
                                        <p:cTn id="309" dur="750" fill="hold"/>
                                        <p:tgtEl>
                                          <p:spTgt spid="73"/>
                                        </p:tgtEl>
                                        <p:attrNameLst>
                                          <p:attrName>ppt_x</p:attrName>
                                        </p:attrNameLst>
                                      </p:cBhvr>
                                      <p:tavLst>
                                        <p:tav tm="0">
                                          <p:val>
                                            <p:strVal val="#ppt_x"/>
                                          </p:val>
                                        </p:tav>
                                        <p:tav tm="100000">
                                          <p:val>
                                            <p:strVal val="#ppt_x"/>
                                          </p:val>
                                        </p:tav>
                                      </p:tavLst>
                                    </p:anim>
                                    <p:anim calcmode="lin" valueType="num">
                                      <p:cBhvr>
                                        <p:cTn id="310" dur="750" fill="hold"/>
                                        <p:tgtEl>
                                          <p:spTgt spid="73"/>
                                        </p:tgtEl>
                                        <p:attrNameLst>
                                          <p:attrName>ppt_y</p:attrName>
                                        </p:attrNameLst>
                                      </p:cBhvr>
                                      <p:tavLst>
                                        <p:tav tm="0">
                                          <p:val>
                                            <p:strVal val="#ppt_y+.1"/>
                                          </p:val>
                                        </p:tav>
                                        <p:tav tm="100000">
                                          <p:val>
                                            <p:strVal val="#ppt_y"/>
                                          </p:val>
                                        </p:tav>
                                      </p:tavLst>
                                    </p:anim>
                                  </p:childTnLst>
                                </p:cTn>
                              </p:par>
                              <p:par>
                                <p:cTn id="311" presetID="42" presetClass="entr" presetSubtype="0" fill="hold" nodeType="withEffect">
                                  <p:stCondLst>
                                    <p:cond delay="0"/>
                                  </p:stCondLst>
                                  <p:childTnLst>
                                    <p:set>
                                      <p:cBhvr>
                                        <p:cTn id="312" dur="1" fill="hold">
                                          <p:stCondLst>
                                            <p:cond delay="0"/>
                                          </p:stCondLst>
                                        </p:cTn>
                                        <p:tgtEl>
                                          <p:spTgt spid="74"/>
                                        </p:tgtEl>
                                        <p:attrNameLst>
                                          <p:attrName>style.visibility</p:attrName>
                                        </p:attrNameLst>
                                      </p:cBhvr>
                                      <p:to>
                                        <p:strVal val="visible"/>
                                      </p:to>
                                    </p:set>
                                    <p:animEffect transition="in" filter="fade">
                                      <p:cBhvr>
                                        <p:cTn id="313" dur="750"/>
                                        <p:tgtEl>
                                          <p:spTgt spid="74"/>
                                        </p:tgtEl>
                                      </p:cBhvr>
                                    </p:animEffect>
                                    <p:anim calcmode="lin" valueType="num">
                                      <p:cBhvr>
                                        <p:cTn id="314" dur="750" fill="hold"/>
                                        <p:tgtEl>
                                          <p:spTgt spid="74"/>
                                        </p:tgtEl>
                                        <p:attrNameLst>
                                          <p:attrName>ppt_x</p:attrName>
                                        </p:attrNameLst>
                                      </p:cBhvr>
                                      <p:tavLst>
                                        <p:tav tm="0">
                                          <p:val>
                                            <p:strVal val="#ppt_x"/>
                                          </p:val>
                                        </p:tav>
                                        <p:tav tm="100000">
                                          <p:val>
                                            <p:strVal val="#ppt_x"/>
                                          </p:val>
                                        </p:tav>
                                      </p:tavLst>
                                    </p:anim>
                                    <p:anim calcmode="lin" valueType="num">
                                      <p:cBhvr>
                                        <p:cTn id="315" dur="750" fill="hold"/>
                                        <p:tgtEl>
                                          <p:spTgt spid="74"/>
                                        </p:tgtEl>
                                        <p:attrNameLst>
                                          <p:attrName>ppt_y</p:attrName>
                                        </p:attrNameLst>
                                      </p:cBhvr>
                                      <p:tavLst>
                                        <p:tav tm="0">
                                          <p:val>
                                            <p:strVal val="#ppt_y+.1"/>
                                          </p:val>
                                        </p:tav>
                                        <p:tav tm="100000">
                                          <p:val>
                                            <p:strVal val="#ppt_y"/>
                                          </p:val>
                                        </p:tav>
                                      </p:tavLst>
                                    </p:anim>
                                  </p:childTnLst>
                                </p:cTn>
                              </p:par>
                              <p:par>
                                <p:cTn id="316" presetID="42" presetClass="entr" presetSubtype="0" fill="hold" nodeType="withEffect">
                                  <p:stCondLst>
                                    <p:cond delay="0"/>
                                  </p:stCondLst>
                                  <p:childTnLst>
                                    <p:set>
                                      <p:cBhvr>
                                        <p:cTn id="317" dur="1" fill="hold">
                                          <p:stCondLst>
                                            <p:cond delay="0"/>
                                          </p:stCondLst>
                                        </p:cTn>
                                        <p:tgtEl>
                                          <p:spTgt spid="75"/>
                                        </p:tgtEl>
                                        <p:attrNameLst>
                                          <p:attrName>style.visibility</p:attrName>
                                        </p:attrNameLst>
                                      </p:cBhvr>
                                      <p:to>
                                        <p:strVal val="visible"/>
                                      </p:to>
                                    </p:set>
                                    <p:animEffect transition="in" filter="fade">
                                      <p:cBhvr>
                                        <p:cTn id="318" dur="750"/>
                                        <p:tgtEl>
                                          <p:spTgt spid="75"/>
                                        </p:tgtEl>
                                      </p:cBhvr>
                                    </p:animEffect>
                                    <p:anim calcmode="lin" valueType="num">
                                      <p:cBhvr>
                                        <p:cTn id="319" dur="750" fill="hold"/>
                                        <p:tgtEl>
                                          <p:spTgt spid="75"/>
                                        </p:tgtEl>
                                        <p:attrNameLst>
                                          <p:attrName>ppt_x</p:attrName>
                                        </p:attrNameLst>
                                      </p:cBhvr>
                                      <p:tavLst>
                                        <p:tav tm="0">
                                          <p:val>
                                            <p:strVal val="#ppt_x"/>
                                          </p:val>
                                        </p:tav>
                                        <p:tav tm="100000">
                                          <p:val>
                                            <p:strVal val="#ppt_x"/>
                                          </p:val>
                                        </p:tav>
                                      </p:tavLst>
                                    </p:anim>
                                    <p:anim calcmode="lin" valueType="num">
                                      <p:cBhvr>
                                        <p:cTn id="320" dur="750" fill="hold"/>
                                        <p:tgtEl>
                                          <p:spTgt spid="75"/>
                                        </p:tgtEl>
                                        <p:attrNameLst>
                                          <p:attrName>ppt_y</p:attrName>
                                        </p:attrNameLst>
                                      </p:cBhvr>
                                      <p:tavLst>
                                        <p:tav tm="0">
                                          <p:val>
                                            <p:strVal val="#ppt_y+.1"/>
                                          </p:val>
                                        </p:tav>
                                        <p:tav tm="100000">
                                          <p:val>
                                            <p:strVal val="#ppt_y"/>
                                          </p:val>
                                        </p:tav>
                                      </p:tavLst>
                                    </p:anim>
                                  </p:childTnLst>
                                </p:cTn>
                              </p:par>
                              <p:par>
                                <p:cTn id="321" presetID="42" presetClass="entr" presetSubtype="0" fill="hold" nodeType="withEffect">
                                  <p:stCondLst>
                                    <p:cond delay="0"/>
                                  </p:stCondLst>
                                  <p:childTnLst>
                                    <p:set>
                                      <p:cBhvr>
                                        <p:cTn id="322" dur="1" fill="hold">
                                          <p:stCondLst>
                                            <p:cond delay="0"/>
                                          </p:stCondLst>
                                        </p:cTn>
                                        <p:tgtEl>
                                          <p:spTgt spid="76"/>
                                        </p:tgtEl>
                                        <p:attrNameLst>
                                          <p:attrName>style.visibility</p:attrName>
                                        </p:attrNameLst>
                                      </p:cBhvr>
                                      <p:to>
                                        <p:strVal val="visible"/>
                                      </p:to>
                                    </p:set>
                                    <p:animEffect transition="in" filter="fade">
                                      <p:cBhvr>
                                        <p:cTn id="323" dur="750"/>
                                        <p:tgtEl>
                                          <p:spTgt spid="76"/>
                                        </p:tgtEl>
                                      </p:cBhvr>
                                    </p:animEffect>
                                    <p:anim calcmode="lin" valueType="num">
                                      <p:cBhvr>
                                        <p:cTn id="324" dur="750" fill="hold"/>
                                        <p:tgtEl>
                                          <p:spTgt spid="76"/>
                                        </p:tgtEl>
                                        <p:attrNameLst>
                                          <p:attrName>ppt_x</p:attrName>
                                        </p:attrNameLst>
                                      </p:cBhvr>
                                      <p:tavLst>
                                        <p:tav tm="0">
                                          <p:val>
                                            <p:strVal val="#ppt_x"/>
                                          </p:val>
                                        </p:tav>
                                        <p:tav tm="100000">
                                          <p:val>
                                            <p:strVal val="#ppt_x"/>
                                          </p:val>
                                        </p:tav>
                                      </p:tavLst>
                                    </p:anim>
                                    <p:anim calcmode="lin" valueType="num">
                                      <p:cBhvr>
                                        <p:cTn id="325" dur="750" fill="hold"/>
                                        <p:tgtEl>
                                          <p:spTgt spid="76"/>
                                        </p:tgtEl>
                                        <p:attrNameLst>
                                          <p:attrName>ppt_y</p:attrName>
                                        </p:attrNameLst>
                                      </p:cBhvr>
                                      <p:tavLst>
                                        <p:tav tm="0">
                                          <p:val>
                                            <p:strVal val="#ppt_y+.1"/>
                                          </p:val>
                                        </p:tav>
                                        <p:tav tm="100000">
                                          <p:val>
                                            <p:strVal val="#ppt_y"/>
                                          </p:val>
                                        </p:tav>
                                      </p:tavLst>
                                    </p:anim>
                                  </p:childTnLst>
                                </p:cTn>
                              </p:par>
                              <p:par>
                                <p:cTn id="326" presetID="42" presetClass="entr" presetSubtype="0" fill="hold" nodeType="withEffect">
                                  <p:stCondLst>
                                    <p:cond delay="0"/>
                                  </p:stCondLst>
                                  <p:childTnLst>
                                    <p:set>
                                      <p:cBhvr>
                                        <p:cTn id="327" dur="1" fill="hold">
                                          <p:stCondLst>
                                            <p:cond delay="0"/>
                                          </p:stCondLst>
                                        </p:cTn>
                                        <p:tgtEl>
                                          <p:spTgt spid="77"/>
                                        </p:tgtEl>
                                        <p:attrNameLst>
                                          <p:attrName>style.visibility</p:attrName>
                                        </p:attrNameLst>
                                      </p:cBhvr>
                                      <p:to>
                                        <p:strVal val="visible"/>
                                      </p:to>
                                    </p:set>
                                    <p:animEffect transition="in" filter="fade">
                                      <p:cBhvr>
                                        <p:cTn id="328" dur="750"/>
                                        <p:tgtEl>
                                          <p:spTgt spid="77"/>
                                        </p:tgtEl>
                                      </p:cBhvr>
                                    </p:animEffect>
                                    <p:anim calcmode="lin" valueType="num">
                                      <p:cBhvr>
                                        <p:cTn id="329" dur="750" fill="hold"/>
                                        <p:tgtEl>
                                          <p:spTgt spid="77"/>
                                        </p:tgtEl>
                                        <p:attrNameLst>
                                          <p:attrName>ppt_x</p:attrName>
                                        </p:attrNameLst>
                                      </p:cBhvr>
                                      <p:tavLst>
                                        <p:tav tm="0">
                                          <p:val>
                                            <p:strVal val="#ppt_x"/>
                                          </p:val>
                                        </p:tav>
                                        <p:tav tm="100000">
                                          <p:val>
                                            <p:strVal val="#ppt_x"/>
                                          </p:val>
                                        </p:tav>
                                      </p:tavLst>
                                    </p:anim>
                                    <p:anim calcmode="lin" valueType="num">
                                      <p:cBhvr>
                                        <p:cTn id="330" dur="750" fill="hold"/>
                                        <p:tgtEl>
                                          <p:spTgt spid="77"/>
                                        </p:tgtEl>
                                        <p:attrNameLst>
                                          <p:attrName>ppt_y</p:attrName>
                                        </p:attrNameLst>
                                      </p:cBhvr>
                                      <p:tavLst>
                                        <p:tav tm="0">
                                          <p:val>
                                            <p:strVal val="#ppt_y+.1"/>
                                          </p:val>
                                        </p:tav>
                                        <p:tav tm="100000">
                                          <p:val>
                                            <p:strVal val="#ppt_y"/>
                                          </p:val>
                                        </p:tav>
                                      </p:tavLst>
                                    </p:anim>
                                  </p:childTnLst>
                                </p:cTn>
                              </p:par>
                              <p:par>
                                <p:cTn id="331" presetID="42" presetClass="entr" presetSubtype="0" fill="hold" nodeType="withEffect">
                                  <p:stCondLst>
                                    <p:cond delay="0"/>
                                  </p:stCondLst>
                                  <p:childTnLst>
                                    <p:set>
                                      <p:cBhvr>
                                        <p:cTn id="332" dur="1" fill="hold">
                                          <p:stCondLst>
                                            <p:cond delay="0"/>
                                          </p:stCondLst>
                                        </p:cTn>
                                        <p:tgtEl>
                                          <p:spTgt spid="78"/>
                                        </p:tgtEl>
                                        <p:attrNameLst>
                                          <p:attrName>style.visibility</p:attrName>
                                        </p:attrNameLst>
                                      </p:cBhvr>
                                      <p:to>
                                        <p:strVal val="visible"/>
                                      </p:to>
                                    </p:set>
                                    <p:animEffect transition="in" filter="fade">
                                      <p:cBhvr>
                                        <p:cTn id="333" dur="750"/>
                                        <p:tgtEl>
                                          <p:spTgt spid="78"/>
                                        </p:tgtEl>
                                      </p:cBhvr>
                                    </p:animEffect>
                                    <p:anim calcmode="lin" valueType="num">
                                      <p:cBhvr>
                                        <p:cTn id="334" dur="750" fill="hold"/>
                                        <p:tgtEl>
                                          <p:spTgt spid="78"/>
                                        </p:tgtEl>
                                        <p:attrNameLst>
                                          <p:attrName>ppt_x</p:attrName>
                                        </p:attrNameLst>
                                      </p:cBhvr>
                                      <p:tavLst>
                                        <p:tav tm="0">
                                          <p:val>
                                            <p:strVal val="#ppt_x"/>
                                          </p:val>
                                        </p:tav>
                                        <p:tav tm="100000">
                                          <p:val>
                                            <p:strVal val="#ppt_x"/>
                                          </p:val>
                                        </p:tav>
                                      </p:tavLst>
                                    </p:anim>
                                    <p:anim calcmode="lin" valueType="num">
                                      <p:cBhvr>
                                        <p:cTn id="335" dur="750" fill="hold"/>
                                        <p:tgtEl>
                                          <p:spTgt spid="78"/>
                                        </p:tgtEl>
                                        <p:attrNameLst>
                                          <p:attrName>ppt_y</p:attrName>
                                        </p:attrNameLst>
                                      </p:cBhvr>
                                      <p:tavLst>
                                        <p:tav tm="0">
                                          <p:val>
                                            <p:strVal val="#ppt_y+.1"/>
                                          </p:val>
                                        </p:tav>
                                        <p:tav tm="100000">
                                          <p:val>
                                            <p:strVal val="#ppt_y"/>
                                          </p:val>
                                        </p:tav>
                                      </p:tavLst>
                                    </p:anim>
                                  </p:childTnLst>
                                </p:cTn>
                              </p:par>
                              <p:par>
                                <p:cTn id="336" presetID="42" presetClass="entr" presetSubtype="0" fill="hold" nodeType="withEffect">
                                  <p:stCondLst>
                                    <p:cond delay="0"/>
                                  </p:stCondLst>
                                  <p:childTnLst>
                                    <p:set>
                                      <p:cBhvr>
                                        <p:cTn id="337" dur="1" fill="hold">
                                          <p:stCondLst>
                                            <p:cond delay="0"/>
                                          </p:stCondLst>
                                        </p:cTn>
                                        <p:tgtEl>
                                          <p:spTgt spid="79"/>
                                        </p:tgtEl>
                                        <p:attrNameLst>
                                          <p:attrName>style.visibility</p:attrName>
                                        </p:attrNameLst>
                                      </p:cBhvr>
                                      <p:to>
                                        <p:strVal val="visible"/>
                                      </p:to>
                                    </p:set>
                                    <p:animEffect transition="in" filter="fade">
                                      <p:cBhvr>
                                        <p:cTn id="338" dur="750"/>
                                        <p:tgtEl>
                                          <p:spTgt spid="79"/>
                                        </p:tgtEl>
                                      </p:cBhvr>
                                    </p:animEffect>
                                    <p:anim calcmode="lin" valueType="num">
                                      <p:cBhvr>
                                        <p:cTn id="339" dur="750" fill="hold"/>
                                        <p:tgtEl>
                                          <p:spTgt spid="79"/>
                                        </p:tgtEl>
                                        <p:attrNameLst>
                                          <p:attrName>ppt_x</p:attrName>
                                        </p:attrNameLst>
                                      </p:cBhvr>
                                      <p:tavLst>
                                        <p:tav tm="0">
                                          <p:val>
                                            <p:strVal val="#ppt_x"/>
                                          </p:val>
                                        </p:tav>
                                        <p:tav tm="100000">
                                          <p:val>
                                            <p:strVal val="#ppt_x"/>
                                          </p:val>
                                        </p:tav>
                                      </p:tavLst>
                                    </p:anim>
                                    <p:anim calcmode="lin" valueType="num">
                                      <p:cBhvr>
                                        <p:cTn id="340" dur="750" fill="hold"/>
                                        <p:tgtEl>
                                          <p:spTgt spid="79"/>
                                        </p:tgtEl>
                                        <p:attrNameLst>
                                          <p:attrName>ppt_y</p:attrName>
                                        </p:attrNameLst>
                                      </p:cBhvr>
                                      <p:tavLst>
                                        <p:tav tm="0">
                                          <p:val>
                                            <p:strVal val="#ppt_y+.1"/>
                                          </p:val>
                                        </p:tav>
                                        <p:tav tm="100000">
                                          <p:val>
                                            <p:strVal val="#ppt_y"/>
                                          </p:val>
                                        </p:tav>
                                      </p:tavLst>
                                    </p:anim>
                                  </p:childTnLst>
                                </p:cTn>
                              </p:par>
                              <p:par>
                                <p:cTn id="341" presetID="42" presetClass="entr" presetSubtype="0" fill="hold" nodeType="withEffect">
                                  <p:stCondLst>
                                    <p:cond delay="0"/>
                                  </p:stCondLst>
                                  <p:childTnLst>
                                    <p:set>
                                      <p:cBhvr>
                                        <p:cTn id="342" dur="1" fill="hold">
                                          <p:stCondLst>
                                            <p:cond delay="0"/>
                                          </p:stCondLst>
                                        </p:cTn>
                                        <p:tgtEl>
                                          <p:spTgt spid="80"/>
                                        </p:tgtEl>
                                        <p:attrNameLst>
                                          <p:attrName>style.visibility</p:attrName>
                                        </p:attrNameLst>
                                      </p:cBhvr>
                                      <p:to>
                                        <p:strVal val="visible"/>
                                      </p:to>
                                    </p:set>
                                    <p:animEffect transition="in" filter="fade">
                                      <p:cBhvr>
                                        <p:cTn id="343" dur="750"/>
                                        <p:tgtEl>
                                          <p:spTgt spid="80"/>
                                        </p:tgtEl>
                                      </p:cBhvr>
                                    </p:animEffect>
                                    <p:anim calcmode="lin" valueType="num">
                                      <p:cBhvr>
                                        <p:cTn id="344" dur="750" fill="hold"/>
                                        <p:tgtEl>
                                          <p:spTgt spid="80"/>
                                        </p:tgtEl>
                                        <p:attrNameLst>
                                          <p:attrName>ppt_x</p:attrName>
                                        </p:attrNameLst>
                                      </p:cBhvr>
                                      <p:tavLst>
                                        <p:tav tm="0">
                                          <p:val>
                                            <p:strVal val="#ppt_x"/>
                                          </p:val>
                                        </p:tav>
                                        <p:tav tm="100000">
                                          <p:val>
                                            <p:strVal val="#ppt_x"/>
                                          </p:val>
                                        </p:tav>
                                      </p:tavLst>
                                    </p:anim>
                                    <p:anim calcmode="lin" valueType="num">
                                      <p:cBhvr>
                                        <p:cTn id="345" dur="750" fill="hold"/>
                                        <p:tgtEl>
                                          <p:spTgt spid="80"/>
                                        </p:tgtEl>
                                        <p:attrNameLst>
                                          <p:attrName>ppt_y</p:attrName>
                                        </p:attrNameLst>
                                      </p:cBhvr>
                                      <p:tavLst>
                                        <p:tav tm="0">
                                          <p:val>
                                            <p:strVal val="#ppt_y+.1"/>
                                          </p:val>
                                        </p:tav>
                                        <p:tav tm="100000">
                                          <p:val>
                                            <p:strVal val="#ppt_y"/>
                                          </p:val>
                                        </p:tav>
                                      </p:tavLst>
                                    </p:anim>
                                  </p:childTnLst>
                                </p:cTn>
                              </p:par>
                              <p:par>
                                <p:cTn id="346" presetID="42" presetClass="entr" presetSubtype="0" fill="hold" nodeType="withEffect">
                                  <p:stCondLst>
                                    <p:cond delay="0"/>
                                  </p:stCondLst>
                                  <p:childTnLst>
                                    <p:set>
                                      <p:cBhvr>
                                        <p:cTn id="347" dur="1" fill="hold">
                                          <p:stCondLst>
                                            <p:cond delay="0"/>
                                          </p:stCondLst>
                                        </p:cTn>
                                        <p:tgtEl>
                                          <p:spTgt spid="81"/>
                                        </p:tgtEl>
                                        <p:attrNameLst>
                                          <p:attrName>style.visibility</p:attrName>
                                        </p:attrNameLst>
                                      </p:cBhvr>
                                      <p:to>
                                        <p:strVal val="visible"/>
                                      </p:to>
                                    </p:set>
                                    <p:animEffect transition="in" filter="fade">
                                      <p:cBhvr>
                                        <p:cTn id="348" dur="750"/>
                                        <p:tgtEl>
                                          <p:spTgt spid="81"/>
                                        </p:tgtEl>
                                      </p:cBhvr>
                                    </p:animEffect>
                                    <p:anim calcmode="lin" valueType="num">
                                      <p:cBhvr>
                                        <p:cTn id="349" dur="750" fill="hold"/>
                                        <p:tgtEl>
                                          <p:spTgt spid="81"/>
                                        </p:tgtEl>
                                        <p:attrNameLst>
                                          <p:attrName>ppt_x</p:attrName>
                                        </p:attrNameLst>
                                      </p:cBhvr>
                                      <p:tavLst>
                                        <p:tav tm="0">
                                          <p:val>
                                            <p:strVal val="#ppt_x"/>
                                          </p:val>
                                        </p:tav>
                                        <p:tav tm="100000">
                                          <p:val>
                                            <p:strVal val="#ppt_x"/>
                                          </p:val>
                                        </p:tav>
                                      </p:tavLst>
                                    </p:anim>
                                    <p:anim calcmode="lin" valueType="num">
                                      <p:cBhvr>
                                        <p:cTn id="350" dur="750" fill="hold"/>
                                        <p:tgtEl>
                                          <p:spTgt spid="81"/>
                                        </p:tgtEl>
                                        <p:attrNameLst>
                                          <p:attrName>ppt_y</p:attrName>
                                        </p:attrNameLst>
                                      </p:cBhvr>
                                      <p:tavLst>
                                        <p:tav tm="0">
                                          <p:val>
                                            <p:strVal val="#ppt_y+.1"/>
                                          </p:val>
                                        </p:tav>
                                        <p:tav tm="100000">
                                          <p:val>
                                            <p:strVal val="#ppt_y"/>
                                          </p:val>
                                        </p:tav>
                                      </p:tavLst>
                                    </p:anim>
                                  </p:childTnLst>
                                </p:cTn>
                              </p:par>
                              <p:par>
                                <p:cTn id="351" presetID="42" presetClass="entr" presetSubtype="0" fill="hold" nodeType="withEffect">
                                  <p:stCondLst>
                                    <p:cond delay="0"/>
                                  </p:stCondLst>
                                  <p:childTnLst>
                                    <p:set>
                                      <p:cBhvr>
                                        <p:cTn id="352" dur="1" fill="hold">
                                          <p:stCondLst>
                                            <p:cond delay="0"/>
                                          </p:stCondLst>
                                        </p:cTn>
                                        <p:tgtEl>
                                          <p:spTgt spid="82"/>
                                        </p:tgtEl>
                                        <p:attrNameLst>
                                          <p:attrName>style.visibility</p:attrName>
                                        </p:attrNameLst>
                                      </p:cBhvr>
                                      <p:to>
                                        <p:strVal val="visible"/>
                                      </p:to>
                                    </p:set>
                                    <p:animEffect transition="in" filter="fade">
                                      <p:cBhvr>
                                        <p:cTn id="353" dur="750"/>
                                        <p:tgtEl>
                                          <p:spTgt spid="82"/>
                                        </p:tgtEl>
                                      </p:cBhvr>
                                    </p:animEffect>
                                    <p:anim calcmode="lin" valueType="num">
                                      <p:cBhvr>
                                        <p:cTn id="354" dur="750" fill="hold"/>
                                        <p:tgtEl>
                                          <p:spTgt spid="82"/>
                                        </p:tgtEl>
                                        <p:attrNameLst>
                                          <p:attrName>ppt_x</p:attrName>
                                        </p:attrNameLst>
                                      </p:cBhvr>
                                      <p:tavLst>
                                        <p:tav tm="0">
                                          <p:val>
                                            <p:strVal val="#ppt_x"/>
                                          </p:val>
                                        </p:tav>
                                        <p:tav tm="100000">
                                          <p:val>
                                            <p:strVal val="#ppt_x"/>
                                          </p:val>
                                        </p:tav>
                                      </p:tavLst>
                                    </p:anim>
                                    <p:anim calcmode="lin" valueType="num">
                                      <p:cBhvr>
                                        <p:cTn id="355" dur="750" fill="hold"/>
                                        <p:tgtEl>
                                          <p:spTgt spid="82"/>
                                        </p:tgtEl>
                                        <p:attrNameLst>
                                          <p:attrName>ppt_y</p:attrName>
                                        </p:attrNameLst>
                                      </p:cBhvr>
                                      <p:tavLst>
                                        <p:tav tm="0">
                                          <p:val>
                                            <p:strVal val="#ppt_y+.1"/>
                                          </p:val>
                                        </p:tav>
                                        <p:tav tm="100000">
                                          <p:val>
                                            <p:strVal val="#ppt_y"/>
                                          </p:val>
                                        </p:tav>
                                      </p:tavLst>
                                    </p:anim>
                                  </p:childTnLst>
                                </p:cTn>
                              </p:par>
                              <p:par>
                                <p:cTn id="356" presetID="42" presetClass="entr" presetSubtype="0" fill="hold" nodeType="withEffect">
                                  <p:stCondLst>
                                    <p:cond delay="0"/>
                                  </p:stCondLst>
                                  <p:childTnLst>
                                    <p:set>
                                      <p:cBhvr>
                                        <p:cTn id="357" dur="1" fill="hold">
                                          <p:stCondLst>
                                            <p:cond delay="0"/>
                                          </p:stCondLst>
                                        </p:cTn>
                                        <p:tgtEl>
                                          <p:spTgt spid="83"/>
                                        </p:tgtEl>
                                        <p:attrNameLst>
                                          <p:attrName>style.visibility</p:attrName>
                                        </p:attrNameLst>
                                      </p:cBhvr>
                                      <p:to>
                                        <p:strVal val="visible"/>
                                      </p:to>
                                    </p:set>
                                    <p:animEffect transition="in" filter="fade">
                                      <p:cBhvr>
                                        <p:cTn id="358" dur="750"/>
                                        <p:tgtEl>
                                          <p:spTgt spid="83"/>
                                        </p:tgtEl>
                                      </p:cBhvr>
                                    </p:animEffect>
                                    <p:anim calcmode="lin" valueType="num">
                                      <p:cBhvr>
                                        <p:cTn id="359" dur="750" fill="hold"/>
                                        <p:tgtEl>
                                          <p:spTgt spid="83"/>
                                        </p:tgtEl>
                                        <p:attrNameLst>
                                          <p:attrName>ppt_x</p:attrName>
                                        </p:attrNameLst>
                                      </p:cBhvr>
                                      <p:tavLst>
                                        <p:tav tm="0">
                                          <p:val>
                                            <p:strVal val="#ppt_x"/>
                                          </p:val>
                                        </p:tav>
                                        <p:tav tm="100000">
                                          <p:val>
                                            <p:strVal val="#ppt_x"/>
                                          </p:val>
                                        </p:tav>
                                      </p:tavLst>
                                    </p:anim>
                                    <p:anim calcmode="lin" valueType="num">
                                      <p:cBhvr>
                                        <p:cTn id="360" dur="750" fill="hold"/>
                                        <p:tgtEl>
                                          <p:spTgt spid="83"/>
                                        </p:tgtEl>
                                        <p:attrNameLst>
                                          <p:attrName>ppt_y</p:attrName>
                                        </p:attrNameLst>
                                      </p:cBhvr>
                                      <p:tavLst>
                                        <p:tav tm="0">
                                          <p:val>
                                            <p:strVal val="#ppt_y+.1"/>
                                          </p:val>
                                        </p:tav>
                                        <p:tav tm="100000">
                                          <p:val>
                                            <p:strVal val="#ppt_y"/>
                                          </p:val>
                                        </p:tav>
                                      </p:tavLst>
                                    </p:anim>
                                  </p:childTnLst>
                                </p:cTn>
                              </p:par>
                              <p:par>
                                <p:cTn id="361" presetID="42" presetClass="entr" presetSubtype="0" fill="hold" nodeType="withEffect">
                                  <p:stCondLst>
                                    <p:cond delay="0"/>
                                  </p:stCondLst>
                                  <p:childTnLst>
                                    <p:set>
                                      <p:cBhvr>
                                        <p:cTn id="362" dur="1" fill="hold">
                                          <p:stCondLst>
                                            <p:cond delay="0"/>
                                          </p:stCondLst>
                                        </p:cTn>
                                        <p:tgtEl>
                                          <p:spTgt spid="84"/>
                                        </p:tgtEl>
                                        <p:attrNameLst>
                                          <p:attrName>style.visibility</p:attrName>
                                        </p:attrNameLst>
                                      </p:cBhvr>
                                      <p:to>
                                        <p:strVal val="visible"/>
                                      </p:to>
                                    </p:set>
                                    <p:animEffect transition="in" filter="fade">
                                      <p:cBhvr>
                                        <p:cTn id="363" dur="750"/>
                                        <p:tgtEl>
                                          <p:spTgt spid="84"/>
                                        </p:tgtEl>
                                      </p:cBhvr>
                                    </p:animEffect>
                                    <p:anim calcmode="lin" valueType="num">
                                      <p:cBhvr>
                                        <p:cTn id="364" dur="750" fill="hold"/>
                                        <p:tgtEl>
                                          <p:spTgt spid="84"/>
                                        </p:tgtEl>
                                        <p:attrNameLst>
                                          <p:attrName>ppt_x</p:attrName>
                                        </p:attrNameLst>
                                      </p:cBhvr>
                                      <p:tavLst>
                                        <p:tav tm="0">
                                          <p:val>
                                            <p:strVal val="#ppt_x"/>
                                          </p:val>
                                        </p:tav>
                                        <p:tav tm="100000">
                                          <p:val>
                                            <p:strVal val="#ppt_x"/>
                                          </p:val>
                                        </p:tav>
                                      </p:tavLst>
                                    </p:anim>
                                    <p:anim calcmode="lin" valueType="num">
                                      <p:cBhvr>
                                        <p:cTn id="365" dur="750" fill="hold"/>
                                        <p:tgtEl>
                                          <p:spTgt spid="84"/>
                                        </p:tgtEl>
                                        <p:attrNameLst>
                                          <p:attrName>ppt_y</p:attrName>
                                        </p:attrNameLst>
                                      </p:cBhvr>
                                      <p:tavLst>
                                        <p:tav tm="0">
                                          <p:val>
                                            <p:strVal val="#ppt_y+.1"/>
                                          </p:val>
                                        </p:tav>
                                        <p:tav tm="100000">
                                          <p:val>
                                            <p:strVal val="#ppt_y"/>
                                          </p:val>
                                        </p:tav>
                                      </p:tavLst>
                                    </p:anim>
                                  </p:childTnLst>
                                </p:cTn>
                              </p:par>
                              <p:par>
                                <p:cTn id="366" presetID="42" presetClass="entr" presetSubtype="0" fill="hold" grpId="0" nodeType="withEffect">
                                  <p:stCondLst>
                                    <p:cond delay="0"/>
                                  </p:stCondLst>
                                  <p:childTnLst>
                                    <p:set>
                                      <p:cBhvr>
                                        <p:cTn id="367" dur="1" fill="hold">
                                          <p:stCondLst>
                                            <p:cond delay="0"/>
                                          </p:stCondLst>
                                        </p:cTn>
                                        <p:tgtEl>
                                          <p:spTgt spid="85"/>
                                        </p:tgtEl>
                                        <p:attrNameLst>
                                          <p:attrName>style.visibility</p:attrName>
                                        </p:attrNameLst>
                                      </p:cBhvr>
                                      <p:to>
                                        <p:strVal val="visible"/>
                                      </p:to>
                                    </p:set>
                                    <p:animEffect transition="in" filter="fade">
                                      <p:cBhvr>
                                        <p:cTn id="368" dur="750"/>
                                        <p:tgtEl>
                                          <p:spTgt spid="85"/>
                                        </p:tgtEl>
                                      </p:cBhvr>
                                    </p:animEffect>
                                    <p:anim calcmode="lin" valueType="num">
                                      <p:cBhvr>
                                        <p:cTn id="369" dur="750" fill="hold"/>
                                        <p:tgtEl>
                                          <p:spTgt spid="85"/>
                                        </p:tgtEl>
                                        <p:attrNameLst>
                                          <p:attrName>ppt_x</p:attrName>
                                        </p:attrNameLst>
                                      </p:cBhvr>
                                      <p:tavLst>
                                        <p:tav tm="0">
                                          <p:val>
                                            <p:strVal val="#ppt_x"/>
                                          </p:val>
                                        </p:tav>
                                        <p:tav tm="100000">
                                          <p:val>
                                            <p:strVal val="#ppt_x"/>
                                          </p:val>
                                        </p:tav>
                                      </p:tavLst>
                                    </p:anim>
                                    <p:anim calcmode="lin" valueType="num">
                                      <p:cBhvr>
                                        <p:cTn id="370" dur="750" fill="hold"/>
                                        <p:tgtEl>
                                          <p:spTgt spid="85"/>
                                        </p:tgtEl>
                                        <p:attrNameLst>
                                          <p:attrName>ppt_y</p:attrName>
                                        </p:attrNameLst>
                                      </p:cBhvr>
                                      <p:tavLst>
                                        <p:tav tm="0">
                                          <p:val>
                                            <p:strVal val="#ppt_y+.1"/>
                                          </p:val>
                                        </p:tav>
                                        <p:tav tm="100000">
                                          <p:val>
                                            <p:strVal val="#ppt_y"/>
                                          </p:val>
                                        </p:tav>
                                      </p:tavLst>
                                    </p:anim>
                                  </p:childTnLst>
                                </p:cTn>
                              </p:par>
                              <p:par>
                                <p:cTn id="371" presetID="42" presetClass="entr" presetSubtype="0" fill="hold" grpId="0" nodeType="withEffect">
                                  <p:stCondLst>
                                    <p:cond delay="0"/>
                                  </p:stCondLst>
                                  <p:childTnLst>
                                    <p:set>
                                      <p:cBhvr>
                                        <p:cTn id="372" dur="1" fill="hold">
                                          <p:stCondLst>
                                            <p:cond delay="0"/>
                                          </p:stCondLst>
                                        </p:cTn>
                                        <p:tgtEl>
                                          <p:spTgt spid="86"/>
                                        </p:tgtEl>
                                        <p:attrNameLst>
                                          <p:attrName>style.visibility</p:attrName>
                                        </p:attrNameLst>
                                      </p:cBhvr>
                                      <p:to>
                                        <p:strVal val="visible"/>
                                      </p:to>
                                    </p:set>
                                    <p:animEffect transition="in" filter="fade">
                                      <p:cBhvr>
                                        <p:cTn id="373" dur="750"/>
                                        <p:tgtEl>
                                          <p:spTgt spid="86"/>
                                        </p:tgtEl>
                                      </p:cBhvr>
                                    </p:animEffect>
                                    <p:anim calcmode="lin" valueType="num">
                                      <p:cBhvr>
                                        <p:cTn id="374" dur="750" fill="hold"/>
                                        <p:tgtEl>
                                          <p:spTgt spid="86"/>
                                        </p:tgtEl>
                                        <p:attrNameLst>
                                          <p:attrName>ppt_x</p:attrName>
                                        </p:attrNameLst>
                                      </p:cBhvr>
                                      <p:tavLst>
                                        <p:tav tm="0">
                                          <p:val>
                                            <p:strVal val="#ppt_x"/>
                                          </p:val>
                                        </p:tav>
                                        <p:tav tm="100000">
                                          <p:val>
                                            <p:strVal val="#ppt_x"/>
                                          </p:val>
                                        </p:tav>
                                      </p:tavLst>
                                    </p:anim>
                                    <p:anim calcmode="lin" valueType="num">
                                      <p:cBhvr>
                                        <p:cTn id="375" dur="750" fill="hold"/>
                                        <p:tgtEl>
                                          <p:spTgt spid="86"/>
                                        </p:tgtEl>
                                        <p:attrNameLst>
                                          <p:attrName>ppt_y</p:attrName>
                                        </p:attrNameLst>
                                      </p:cBhvr>
                                      <p:tavLst>
                                        <p:tav tm="0">
                                          <p:val>
                                            <p:strVal val="#ppt_y+.1"/>
                                          </p:val>
                                        </p:tav>
                                        <p:tav tm="100000">
                                          <p:val>
                                            <p:strVal val="#ppt_y"/>
                                          </p:val>
                                        </p:tav>
                                      </p:tavLst>
                                    </p:anim>
                                  </p:childTnLst>
                                </p:cTn>
                              </p:par>
                              <p:par>
                                <p:cTn id="376" presetID="42" presetClass="entr" presetSubtype="0" fill="hold" grpId="0" nodeType="withEffect">
                                  <p:stCondLst>
                                    <p:cond delay="0"/>
                                  </p:stCondLst>
                                  <p:childTnLst>
                                    <p:set>
                                      <p:cBhvr>
                                        <p:cTn id="377" dur="1" fill="hold">
                                          <p:stCondLst>
                                            <p:cond delay="0"/>
                                          </p:stCondLst>
                                        </p:cTn>
                                        <p:tgtEl>
                                          <p:spTgt spid="87"/>
                                        </p:tgtEl>
                                        <p:attrNameLst>
                                          <p:attrName>style.visibility</p:attrName>
                                        </p:attrNameLst>
                                      </p:cBhvr>
                                      <p:to>
                                        <p:strVal val="visible"/>
                                      </p:to>
                                    </p:set>
                                    <p:animEffect transition="in" filter="fade">
                                      <p:cBhvr>
                                        <p:cTn id="378" dur="750"/>
                                        <p:tgtEl>
                                          <p:spTgt spid="87"/>
                                        </p:tgtEl>
                                      </p:cBhvr>
                                    </p:animEffect>
                                    <p:anim calcmode="lin" valueType="num">
                                      <p:cBhvr>
                                        <p:cTn id="379" dur="750" fill="hold"/>
                                        <p:tgtEl>
                                          <p:spTgt spid="87"/>
                                        </p:tgtEl>
                                        <p:attrNameLst>
                                          <p:attrName>ppt_x</p:attrName>
                                        </p:attrNameLst>
                                      </p:cBhvr>
                                      <p:tavLst>
                                        <p:tav tm="0">
                                          <p:val>
                                            <p:strVal val="#ppt_x"/>
                                          </p:val>
                                        </p:tav>
                                        <p:tav tm="100000">
                                          <p:val>
                                            <p:strVal val="#ppt_x"/>
                                          </p:val>
                                        </p:tav>
                                      </p:tavLst>
                                    </p:anim>
                                    <p:anim calcmode="lin" valueType="num">
                                      <p:cBhvr>
                                        <p:cTn id="380" dur="750" fill="hold"/>
                                        <p:tgtEl>
                                          <p:spTgt spid="87"/>
                                        </p:tgtEl>
                                        <p:attrNameLst>
                                          <p:attrName>ppt_y</p:attrName>
                                        </p:attrNameLst>
                                      </p:cBhvr>
                                      <p:tavLst>
                                        <p:tav tm="0">
                                          <p:val>
                                            <p:strVal val="#ppt_y+.1"/>
                                          </p:val>
                                        </p:tav>
                                        <p:tav tm="100000">
                                          <p:val>
                                            <p:strVal val="#ppt_y"/>
                                          </p:val>
                                        </p:tav>
                                      </p:tavLst>
                                    </p:anim>
                                  </p:childTnLst>
                                </p:cTn>
                              </p:par>
                              <p:par>
                                <p:cTn id="381" presetID="42" presetClass="entr" presetSubtype="0" fill="hold" grpId="0" nodeType="withEffect">
                                  <p:stCondLst>
                                    <p:cond delay="0"/>
                                  </p:stCondLst>
                                  <p:childTnLst>
                                    <p:set>
                                      <p:cBhvr>
                                        <p:cTn id="382" dur="1" fill="hold">
                                          <p:stCondLst>
                                            <p:cond delay="0"/>
                                          </p:stCondLst>
                                        </p:cTn>
                                        <p:tgtEl>
                                          <p:spTgt spid="88"/>
                                        </p:tgtEl>
                                        <p:attrNameLst>
                                          <p:attrName>style.visibility</p:attrName>
                                        </p:attrNameLst>
                                      </p:cBhvr>
                                      <p:to>
                                        <p:strVal val="visible"/>
                                      </p:to>
                                    </p:set>
                                    <p:animEffect transition="in" filter="fade">
                                      <p:cBhvr>
                                        <p:cTn id="383" dur="750"/>
                                        <p:tgtEl>
                                          <p:spTgt spid="88"/>
                                        </p:tgtEl>
                                      </p:cBhvr>
                                    </p:animEffect>
                                    <p:anim calcmode="lin" valueType="num">
                                      <p:cBhvr>
                                        <p:cTn id="384" dur="750" fill="hold"/>
                                        <p:tgtEl>
                                          <p:spTgt spid="88"/>
                                        </p:tgtEl>
                                        <p:attrNameLst>
                                          <p:attrName>ppt_x</p:attrName>
                                        </p:attrNameLst>
                                      </p:cBhvr>
                                      <p:tavLst>
                                        <p:tav tm="0">
                                          <p:val>
                                            <p:strVal val="#ppt_x"/>
                                          </p:val>
                                        </p:tav>
                                        <p:tav tm="100000">
                                          <p:val>
                                            <p:strVal val="#ppt_x"/>
                                          </p:val>
                                        </p:tav>
                                      </p:tavLst>
                                    </p:anim>
                                    <p:anim calcmode="lin" valueType="num">
                                      <p:cBhvr>
                                        <p:cTn id="385" dur="750" fill="hold"/>
                                        <p:tgtEl>
                                          <p:spTgt spid="88"/>
                                        </p:tgtEl>
                                        <p:attrNameLst>
                                          <p:attrName>ppt_y</p:attrName>
                                        </p:attrNameLst>
                                      </p:cBhvr>
                                      <p:tavLst>
                                        <p:tav tm="0">
                                          <p:val>
                                            <p:strVal val="#ppt_y+.1"/>
                                          </p:val>
                                        </p:tav>
                                        <p:tav tm="100000">
                                          <p:val>
                                            <p:strVal val="#ppt_y"/>
                                          </p:val>
                                        </p:tav>
                                      </p:tavLst>
                                    </p:anim>
                                  </p:childTnLst>
                                </p:cTn>
                              </p:par>
                              <p:par>
                                <p:cTn id="386" presetID="42" presetClass="entr" presetSubtype="0" fill="hold" grpId="0" nodeType="withEffect">
                                  <p:stCondLst>
                                    <p:cond delay="0"/>
                                  </p:stCondLst>
                                  <p:childTnLst>
                                    <p:set>
                                      <p:cBhvr>
                                        <p:cTn id="387" dur="1" fill="hold">
                                          <p:stCondLst>
                                            <p:cond delay="0"/>
                                          </p:stCondLst>
                                        </p:cTn>
                                        <p:tgtEl>
                                          <p:spTgt spid="89"/>
                                        </p:tgtEl>
                                        <p:attrNameLst>
                                          <p:attrName>style.visibility</p:attrName>
                                        </p:attrNameLst>
                                      </p:cBhvr>
                                      <p:to>
                                        <p:strVal val="visible"/>
                                      </p:to>
                                    </p:set>
                                    <p:animEffect transition="in" filter="fade">
                                      <p:cBhvr>
                                        <p:cTn id="388" dur="750"/>
                                        <p:tgtEl>
                                          <p:spTgt spid="89"/>
                                        </p:tgtEl>
                                      </p:cBhvr>
                                    </p:animEffect>
                                    <p:anim calcmode="lin" valueType="num">
                                      <p:cBhvr>
                                        <p:cTn id="389" dur="750" fill="hold"/>
                                        <p:tgtEl>
                                          <p:spTgt spid="89"/>
                                        </p:tgtEl>
                                        <p:attrNameLst>
                                          <p:attrName>ppt_x</p:attrName>
                                        </p:attrNameLst>
                                      </p:cBhvr>
                                      <p:tavLst>
                                        <p:tav tm="0">
                                          <p:val>
                                            <p:strVal val="#ppt_x"/>
                                          </p:val>
                                        </p:tav>
                                        <p:tav tm="100000">
                                          <p:val>
                                            <p:strVal val="#ppt_x"/>
                                          </p:val>
                                        </p:tav>
                                      </p:tavLst>
                                    </p:anim>
                                    <p:anim calcmode="lin" valueType="num">
                                      <p:cBhvr>
                                        <p:cTn id="390" dur="750" fill="hold"/>
                                        <p:tgtEl>
                                          <p:spTgt spid="89"/>
                                        </p:tgtEl>
                                        <p:attrNameLst>
                                          <p:attrName>ppt_y</p:attrName>
                                        </p:attrNameLst>
                                      </p:cBhvr>
                                      <p:tavLst>
                                        <p:tav tm="0">
                                          <p:val>
                                            <p:strVal val="#ppt_y+.1"/>
                                          </p:val>
                                        </p:tav>
                                        <p:tav tm="100000">
                                          <p:val>
                                            <p:strVal val="#ppt_y"/>
                                          </p:val>
                                        </p:tav>
                                      </p:tavLst>
                                    </p:anim>
                                  </p:childTnLst>
                                </p:cTn>
                              </p:par>
                              <p:par>
                                <p:cTn id="391" presetID="42" presetClass="entr" presetSubtype="0" fill="hold" grpId="0" nodeType="withEffect">
                                  <p:stCondLst>
                                    <p:cond delay="0"/>
                                  </p:stCondLst>
                                  <p:childTnLst>
                                    <p:set>
                                      <p:cBhvr>
                                        <p:cTn id="392" dur="1" fill="hold">
                                          <p:stCondLst>
                                            <p:cond delay="0"/>
                                          </p:stCondLst>
                                        </p:cTn>
                                        <p:tgtEl>
                                          <p:spTgt spid="90"/>
                                        </p:tgtEl>
                                        <p:attrNameLst>
                                          <p:attrName>style.visibility</p:attrName>
                                        </p:attrNameLst>
                                      </p:cBhvr>
                                      <p:to>
                                        <p:strVal val="visible"/>
                                      </p:to>
                                    </p:set>
                                    <p:animEffect transition="in" filter="fade">
                                      <p:cBhvr>
                                        <p:cTn id="393" dur="750"/>
                                        <p:tgtEl>
                                          <p:spTgt spid="90"/>
                                        </p:tgtEl>
                                      </p:cBhvr>
                                    </p:animEffect>
                                    <p:anim calcmode="lin" valueType="num">
                                      <p:cBhvr>
                                        <p:cTn id="394" dur="750" fill="hold"/>
                                        <p:tgtEl>
                                          <p:spTgt spid="90"/>
                                        </p:tgtEl>
                                        <p:attrNameLst>
                                          <p:attrName>ppt_x</p:attrName>
                                        </p:attrNameLst>
                                      </p:cBhvr>
                                      <p:tavLst>
                                        <p:tav tm="0">
                                          <p:val>
                                            <p:strVal val="#ppt_x"/>
                                          </p:val>
                                        </p:tav>
                                        <p:tav tm="100000">
                                          <p:val>
                                            <p:strVal val="#ppt_x"/>
                                          </p:val>
                                        </p:tav>
                                      </p:tavLst>
                                    </p:anim>
                                    <p:anim calcmode="lin" valueType="num">
                                      <p:cBhvr>
                                        <p:cTn id="395" dur="750" fill="hold"/>
                                        <p:tgtEl>
                                          <p:spTgt spid="90"/>
                                        </p:tgtEl>
                                        <p:attrNameLst>
                                          <p:attrName>ppt_y</p:attrName>
                                        </p:attrNameLst>
                                      </p:cBhvr>
                                      <p:tavLst>
                                        <p:tav tm="0">
                                          <p:val>
                                            <p:strVal val="#ppt_y+.1"/>
                                          </p:val>
                                        </p:tav>
                                        <p:tav tm="100000">
                                          <p:val>
                                            <p:strVal val="#ppt_y"/>
                                          </p:val>
                                        </p:tav>
                                      </p:tavLst>
                                    </p:anim>
                                  </p:childTnLst>
                                </p:cTn>
                              </p:par>
                              <p:par>
                                <p:cTn id="396" presetID="42" presetClass="entr" presetSubtype="0" fill="hold" grpId="0" nodeType="withEffect">
                                  <p:stCondLst>
                                    <p:cond delay="0"/>
                                  </p:stCondLst>
                                  <p:childTnLst>
                                    <p:set>
                                      <p:cBhvr>
                                        <p:cTn id="397" dur="1" fill="hold">
                                          <p:stCondLst>
                                            <p:cond delay="0"/>
                                          </p:stCondLst>
                                        </p:cTn>
                                        <p:tgtEl>
                                          <p:spTgt spid="91"/>
                                        </p:tgtEl>
                                        <p:attrNameLst>
                                          <p:attrName>style.visibility</p:attrName>
                                        </p:attrNameLst>
                                      </p:cBhvr>
                                      <p:to>
                                        <p:strVal val="visible"/>
                                      </p:to>
                                    </p:set>
                                    <p:animEffect transition="in" filter="fade">
                                      <p:cBhvr>
                                        <p:cTn id="398" dur="750"/>
                                        <p:tgtEl>
                                          <p:spTgt spid="91"/>
                                        </p:tgtEl>
                                      </p:cBhvr>
                                    </p:animEffect>
                                    <p:anim calcmode="lin" valueType="num">
                                      <p:cBhvr>
                                        <p:cTn id="399" dur="750" fill="hold"/>
                                        <p:tgtEl>
                                          <p:spTgt spid="91"/>
                                        </p:tgtEl>
                                        <p:attrNameLst>
                                          <p:attrName>ppt_x</p:attrName>
                                        </p:attrNameLst>
                                      </p:cBhvr>
                                      <p:tavLst>
                                        <p:tav tm="0">
                                          <p:val>
                                            <p:strVal val="#ppt_x"/>
                                          </p:val>
                                        </p:tav>
                                        <p:tav tm="100000">
                                          <p:val>
                                            <p:strVal val="#ppt_x"/>
                                          </p:val>
                                        </p:tav>
                                      </p:tavLst>
                                    </p:anim>
                                    <p:anim calcmode="lin" valueType="num">
                                      <p:cBhvr>
                                        <p:cTn id="400" dur="750" fill="hold"/>
                                        <p:tgtEl>
                                          <p:spTgt spid="91"/>
                                        </p:tgtEl>
                                        <p:attrNameLst>
                                          <p:attrName>ppt_y</p:attrName>
                                        </p:attrNameLst>
                                      </p:cBhvr>
                                      <p:tavLst>
                                        <p:tav tm="0">
                                          <p:val>
                                            <p:strVal val="#ppt_y+.1"/>
                                          </p:val>
                                        </p:tav>
                                        <p:tav tm="100000">
                                          <p:val>
                                            <p:strVal val="#ppt_y"/>
                                          </p:val>
                                        </p:tav>
                                      </p:tavLst>
                                    </p:anim>
                                  </p:childTnLst>
                                </p:cTn>
                              </p:par>
                              <p:par>
                                <p:cTn id="401" presetID="42" presetClass="entr" presetSubtype="0" fill="hold" grpId="0" nodeType="withEffect">
                                  <p:stCondLst>
                                    <p:cond delay="0"/>
                                  </p:stCondLst>
                                  <p:childTnLst>
                                    <p:set>
                                      <p:cBhvr>
                                        <p:cTn id="402" dur="1" fill="hold">
                                          <p:stCondLst>
                                            <p:cond delay="0"/>
                                          </p:stCondLst>
                                        </p:cTn>
                                        <p:tgtEl>
                                          <p:spTgt spid="92"/>
                                        </p:tgtEl>
                                        <p:attrNameLst>
                                          <p:attrName>style.visibility</p:attrName>
                                        </p:attrNameLst>
                                      </p:cBhvr>
                                      <p:to>
                                        <p:strVal val="visible"/>
                                      </p:to>
                                    </p:set>
                                    <p:animEffect transition="in" filter="fade">
                                      <p:cBhvr>
                                        <p:cTn id="403" dur="750"/>
                                        <p:tgtEl>
                                          <p:spTgt spid="92"/>
                                        </p:tgtEl>
                                      </p:cBhvr>
                                    </p:animEffect>
                                    <p:anim calcmode="lin" valueType="num">
                                      <p:cBhvr>
                                        <p:cTn id="404" dur="750" fill="hold"/>
                                        <p:tgtEl>
                                          <p:spTgt spid="92"/>
                                        </p:tgtEl>
                                        <p:attrNameLst>
                                          <p:attrName>ppt_x</p:attrName>
                                        </p:attrNameLst>
                                      </p:cBhvr>
                                      <p:tavLst>
                                        <p:tav tm="0">
                                          <p:val>
                                            <p:strVal val="#ppt_x"/>
                                          </p:val>
                                        </p:tav>
                                        <p:tav tm="100000">
                                          <p:val>
                                            <p:strVal val="#ppt_x"/>
                                          </p:val>
                                        </p:tav>
                                      </p:tavLst>
                                    </p:anim>
                                    <p:anim calcmode="lin" valueType="num">
                                      <p:cBhvr>
                                        <p:cTn id="405" dur="750" fill="hold"/>
                                        <p:tgtEl>
                                          <p:spTgt spid="92"/>
                                        </p:tgtEl>
                                        <p:attrNameLst>
                                          <p:attrName>ppt_y</p:attrName>
                                        </p:attrNameLst>
                                      </p:cBhvr>
                                      <p:tavLst>
                                        <p:tav tm="0">
                                          <p:val>
                                            <p:strVal val="#ppt_y+.1"/>
                                          </p:val>
                                        </p:tav>
                                        <p:tav tm="100000">
                                          <p:val>
                                            <p:strVal val="#ppt_y"/>
                                          </p:val>
                                        </p:tav>
                                      </p:tavLst>
                                    </p:anim>
                                  </p:childTnLst>
                                </p:cTn>
                              </p:par>
                              <p:par>
                                <p:cTn id="406" presetID="42" presetClass="entr" presetSubtype="0" fill="hold" grpId="0" nodeType="withEffect">
                                  <p:stCondLst>
                                    <p:cond delay="0"/>
                                  </p:stCondLst>
                                  <p:childTnLst>
                                    <p:set>
                                      <p:cBhvr>
                                        <p:cTn id="407" dur="1" fill="hold">
                                          <p:stCondLst>
                                            <p:cond delay="0"/>
                                          </p:stCondLst>
                                        </p:cTn>
                                        <p:tgtEl>
                                          <p:spTgt spid="93"/>
                                        </p:tgtEl>
                                        <p:attrNameLst>
                                          <p:attrName>style.visibility</p:attrName>
                                        </p:attrNameLst>
                                      </p:cBhvr>
                                      <p:to>
                                        <p:strVal val="visible"/>
                                      </p:to>
                                    </p:set>
                                    <p:animEffect transition="in" filter="fade">
                                      <p:cBhvr>
                                        <p:cTn id="408" dur="750"/>
                                        <p:tgtEl>
                                          <p:spTgt spid="93"/>
                                        </p:tgtEl>
                                      </p:cBhvr>
                                    </p:animEffect>
                                    <p:anim calcmode="lin" valueType="num">
                                      <p:cBhvr>
                                        <p:cTn id="409" dur="750" fill="hold"/>
                                        <p:tgtEl>
                                          <p:spTgt spid="93"/>
                                        </p:tgtEl>
                                        <p:attrNameLst>
                                          <p:attrName>ppt_x</p:attrName>
                                        </p:attrNameLst>
                                      </p:cBhvr>
                                      <p:tavLst>
                                        <p:tav tm="0">
                                          <p:val>
                                            <p:strVal val="#ppt_x"/>
                                          </p:val>
                                        </p:tav>
                                        <p:tav tm="100000">
                                          <p:val>
                                            <p:strVal val="#ppt_x"/>
                                          </p:val>
                                        </p:tav>
                                      </p:tavLst>
                                    </p:anim>
                                    <p:anim calcmode="lin" valueType="num">
                                      <p:cBhvr>
                                        <p:cTn id="410" dur="750" fill="hold"/>
                                        <p:tgtEl>
                                          <p:spTgt spid="93"/>
                                        </p:tgtEl>
                                        <p:attrNameLst>
                                          <p:attrName>ppt_y</p:attrName>
                                        </p:attrNameLst>
                                      </p:cBhvr>
                                      <p:tavLst>
                                        <p:tav tm="0">
                                          <p:val>
                                            <p:strVal val="#ppt_y+.1"/>
                                          </p:val>
                                        </p:tav>
                                        <p:tav tm="100000">
                                          <p:val>
                                            <p:strVal val="#ppt_y"/>
                                          </p:val>
                                        </p:tav>
                                      </p:tavLst>
                                    </p:anim>
                                  </p:childTnLst>
                                </p:cTn>
                              </p:par>
                              <p:par>
                                <p:cTn id="411" presetID="42" presetClass="entr" presetSubtype="0" fill="hold" grpId="0" nodeType="withEffect">
                                  <p:stCondLst>
                                    <p:cond delay="0"/>
                                  </p:stCondLst>
                                  <p:childTnLst>
                                    <p:set>
                                      <p:cBhvr>
                                        <p:cTn id="412" dur="1" fill="hold">
                                          <p:stCondLst>
                                            <p:cond delay="0"/>
                                          </p:stCondLst>
                                        </p:cTn>
                                        <p:tgtEl>
                                          <p:spTgt spid="94"/>
                                        </p:tgtEl>
                                        <p:attrNameLst>
                                          <p:attrName>style.visibility</p:attrName>
                                        </p:attrNameLst>
                                      </p:cBhvr>
                                      <p:to>
                                        <p:strVal val="visible"/>
                                      </p:to>
                                    </p:set>
                                    <p:animEffect transition="in" filter="fade">
                                      <p:cBhvr>
                                        <p:cTn id="413" dur="750"/>
                                        <p:tgtEl>
                                          <p:spTgt spid="94"/>
                                        </p:tgtEl>
                                      </p:cBhvr>
                                    </p:animEffect>
                                    <p:anim calcmode="lin" valueType="num">
                                      <p:cBhvr>
                                        <p:cTn id="414" dur="750" fill="hold"/>
                                        <p:tgtEl>
                                          <p:spTgt spid="94"/>
                                        </p:tgtEl>
                                        <p:attrNameLst>
                                          <p:attrName>ppt_x</p:attrName>
                                        </p:attrNameLst>
                                      </p:cBhvr>
                                      <p:tavLst>
                                        <p:tav tm="0">
                                          <p:val>
                                            <p:strVal val="#ppt_x"/>
                                          </p:val>
                                        </p:tav>
                                        <p:tav tm="100000">
                                          <p:val>
                                            <p:strVal val="#ppt_x"/>
                                          </p:val>
                                        </p:tav>
                                      </p:tavLst>
                                    </p:anim>
                                    <p:anim calcmode="lin" valueType="num">
                                      <p:cBhvr>
                                        <p:cTn id="415" dur="750" fill="hold"/>
                                        <p:tgtEl>
                                          <p:spTgt spid="94"/>
                                        </p:tgtEl>
                                        <p:attrNameLst>
                                          <p:attrName>ppt_y</p:attrName>
                                        </p:attrNameLst>
                                      </p:cBhvr>
                                      <p:tavLst>
                                        <p:tav tm="0">
                                          <p:val>
                                            <p:strVal val="#ppt_y+.1"/>
                                          </p:val>
                                        </p:tav>
                                        <p:tav tm="100000">
                                          <p:val>
                                            <p:strVal val="#ppt_y"/>
                                          </p:val>
                                        </p:tav>
                                      </p:tavLst>
                                    </p:anim>
                                  </p:childTnLst>
                                </p:cTn>
                              </p:par>
                              <p:par>
                                <p:cTn id="416" presetID="42" presetClass="entr" presetSubtype="0" fill="hold" grpId="0" nodeType="withEffect">
                                  <p:stCondLst>
                                    <p:cond delay="0"/>
                                  </p:stCondLst>
                                  <p:childTnLst>
                                    <p:set>
                                      <p:cBhvr>
                                        <p:cTn id="417" dur="1" fill="hold">
                                          <p:stCondLst>
                                            <p:cond delay="0"/>
                                          </p:stCondLst>
                                        </p:cTn>
                                        <p:tgtEl>
                                          <p:spTgt spid="95"/>
                                        </p:tgtEl>
                                        <p:attrNameLst>
                                          <p:attrName>style.visibility</p:attrName>
                                        </p:attrNameLst>
                                      </p:cBhvr>
                                      <p:to>
                                        <p:strVal val="visible"/>
                                      </p:to>
                                    </p:set>
                                    <p:animEffect transition="in" filter="fade">
                                      <p:cBhvr>
                                        <p:cTn id="418" dur="750"/>
                                        <p:tgtEl>
                                          <p:spTgt spid="95"/>
                                        </p:tgtEl>
                                      </p:cBhvr>
                                    </p:animEffect>
                                    <p:anim calcmode="lin" valueType="num">
                                      <p:cBhvr>
                                        <p:cTn id="419" dur="750" fill="hold"/>
                                        <p:tgtEl>
                                          <p:spTgt spid="95"/>
                                        </p:tgtEl>
                                        <p:attrNameLst>
                                          <p:attrName>ppt_x</p:attrName>
                                        </p:attrNameLst>
                                      </p:cBhvr>
                                      <p:tavLst>
                                        <p:tav tm="0">
                                          <p:val>
                                            <p:strVal val="#ppt_x"/>
                                          </p:val>
                                        </p:tav>
                                        <p:tav tm="100000">
                                          <p:val>
                                            <p:strVal val="#ppt_x"/>
                                          </p:val>
                                        </p:tav>
                                      </p:tavLst>
                                    </p:anim>
                                    <p:anim calcmode="lin" valueType="num">
                                      <p:cBhvr>
                                        <p:cTn id="420" dur="750" fill="hold"/>
                                        <p:tgtEl>
                                          <p:spTgt spid="95"/>
                                        </p:tgtEl>
                                        <p:attrNameLst>
                                          <p:attrName>ppt_y</p:attrName>
                                        </p:attrNameLst>
                                      </p:cBhvr>
                                      <p:tavLst>
                                        <p:tav tm="0">
                                          <p:val>
                                            <p:strVal val="#ppt_y+.1"/>
                                          </p:val>
                                        </p:tav>
                                        <p:tav tm="100000">
                                          <p:val>
                                            <p:strVal val="#ppt_y"/>
                                          </p:val>
                                        </p:tav>
                                      </p:tavLst>
                                    </p:anim>
                                  </p:childTnLst>
                                </p:cTn>
                              </p:par>
                              <p:par>
                                <p:cTn id="421" presetID="42" presetClass="entr" presetSubtype="0" fill="hold" grpId="0" nodeType="withEffect">
                                  <p:stCondLst>
                                    <p:cond delay="0"/>
                                  </p:stCondLst>
                                  <p:childTnLst>
                                    <p:set>
                                      <p:cBhvr>
                                        <p:cTn id="422" dur="1" fill="hold">
                                          <p:stCondLst>
                                            <p:cond delay="0"/>
                                          </p:stCondLst>
                                        </p:cTn>
                                        <p:tgtEl>
                                          <p:spTgt spid="96"/>
                                        </p:tgtEl>
                                        <p:attrNameLst>
                                          <p:attrName>style.visibility</p:attrName>
                                        </p:attrNameLst>
                                      </p:cBhvr>
                                      <p:to>
                                        <p:strVal val="visible"/>
                                      </p:to>
                                    </p:set>
                                    <p:animEffect transition="in" filter="fade">
                                      <p:cBhvr>
                                        <p:cTn id="423" dur="750"/>
                                        <p:tgtEl>
                                          <p:spTgt spid="96"/>
                                        </p:tgtEl>
                                      </p:cBhvr>
                                    </p:animEffect>
                                    <p:anim calcmode="lin" valueType="num">
                                      <p:cBhvr>
                                        <p:cTn id="424" dur="750" fill="hold"/>
                                        <p:tgtEl>
                                          <p:spTgt spid="96"/>
                                        </p:tgtEl>
                                        <p:attrNameLst>
                                          <p:attrName>ppt_x</p:attrName>
                                        </p:attrNameLst>
                                      </p:cBhvr>
                                      <p:tavLst>
                                        <p:tav tm="0">
                                          <p:val>
                                            <p:strVal val="#ppt_x"/>
                                          </p:val>
                                        </p:tav>
                                        <p:tav tm="100000">
                                          <p:val>
                                            <p:strVal val="#ppt_x"/>
                                          </p:val>
                                        </p:tav>
                                      </p:tavLst>
                                    </p:anim>
                                    <p:anim calcmode="lin" valueType="num">
                                      <p:cBhvr>
                                        <p:cTn id="425" dur="750" fill="hold"/>
                                        <p:tgtEl>
                                          <p:spTgt spid="96"/>
                                        </p:tgtEl>
                                        <p:attrNameLst>
                                          <p:attrName>ppt_y</p:attrName>
                                        </p:attrNameLst>
                                      </p:cBhvr>
                                      <p:tavLst>
                                        <p:tav tm="0">
                                          <p:val>
                                            <p:strVal val="#ppt_y+.1"/>
                                          </p:val>
                                        </p:tav>
                                        <p:tav tm="100000">
                                          <p:val>
                                            <p:strVal val="#ppt_y"/>
                                          </p:val>
                                        </p:tav>
                                      </p:tavLst>
                                    </p:anim>
                                  </p:childTnLst>
                                </p:cTn>
                              </p:par>
                              <p:par>
                                <p:cTn id="426" presetID="42" presetClass="entr" presetSubtype="0" fill="hold" grpId="0" nodeType="withEffect">
                                  <p:stCondLst>
                                    <p:cond delay="0"/>
                                  </p:stCondLst>
                                  <p:childTnLst>
                                    <p:set>
                                      <p:cBhvr>
                                        <p:cTn id="427" dur="1" fill="hold">
                                          <p:stCondLst>
                                            <p:cond delay="0"/>
                                          </p:stCondLst>
                                        </p:cTn>
                                        <p:tgtEl>
                                          <p:spTgt spid="97"/>
                                        </p:tgtEl>
                                        <p:attrNameLst>
                                          <p:attrName>style.visibility</p:attrName>
                                        </p:attrNameLst>
                                      </p:cBhvr>
                                      <p:to>
                                        <p:strVal val="visible"/>
                                      </p:to>
                                    </p:set>
                                    <p:animEffect transition="in" filter="fade">
                                      <p:cBhvr>
                                        <p:cTn id="428" dur="750"/>
                                        <p:tgtEl>
                                          <p:spTgt spid="97"/>
                                        </p:tgtEl>
                                      </p:cBhvr>
                                    </p:animEffect>
                                    <p:anim calcmode="lin" valueType="num">
                                      <p:cBhvr>
                                        <p:cTn id="429" dur="750" fill="hold"/>
                                        <p:tgtEl>
                                          <p:spTgt spid="97"/>
                                        </p:tgtEl>
                                        <p:attrNameLst>
                                          <p:attrName>ppt_x</p:attrName>
                                        </p:attrNameLst>
                                      </p:cBhvr>
                                      <p:tavLst>
                                        <p:tav tm="0">
                                          <p:val>
                                            <p:strVal val="#ppt_x"/>
                                          </p:val>
                                        </p:tav>
                                        <p:tav tm="100000">
                                          <p:val>
                                            <p:strVal val="#ppt_x"/>
                                          </p:val>
                                        </p:tav>
                                      </p:tavLst>
                                    </p:anim>
                                    <p:anim calcmode="lin" valueType="num">
                                      <p:cBhvr>
                                        <p:cTn id="430" dur="750" fill="hold"/>
                                        <p:tgtEl>
                                          <p:spTgt spid="97"/>
                                        </p:tgtEl>
                                        <p:attrNameLst>
                                          <p:attrName>ppt_y</p:attrName>
                                        </p:attrNameLst>
                                      </p:cBhvr>
                                      <p:tavLst>
                                        <p:tav tm="0">
                                          <p:val>
                                            <p:strVal val="#ppt_y+.1"/>
                                          </p:val>
                                        </p:tav>
                                        <p:tav tm="100000">
                                          <p:val>
                                            <p:strVal val="#ppt_y"/>
                                          </p:val>
                                        </p:tav>
                                      </p:tavLst>
                                    </p:anim>
                                  </p:childTnLst>
                                </p:cTn>
                              </p:par>
                              <p:par>
                                <p:cTn id="431" presetID="42" presetClass="entr" presetSubtype="0" fill="hold" grpId="0" nodeType="withEffect">
                                  <p:stCondLst>
                                    <p:cond delay="0"/>
                                  </p:stCondLst>
                                  <p:childTnLst>
                                    <p:set>
                                      <p:cBhvr>
                                        <p:cTn id="432" dur="1" fill="hold">
                                          <p:stCondLst>
                                            <p:cond delay="0"/>
                                          </p:stCondLst>
                                        </p:cTn>
                                        <p:tgtEl>
                                          <p:spTgt spid="98"/>
                                        </p:tgtEl>
                                        <p:attrNameLst>
                                          <p:attrName>style.visibility</p:attrName>
                                        </p:attrNameLst>
                                      </p:cBhvr>
                                      <p:to>
                                        <p:strVal val="visible"/>
                                      </p:to>
                                    </p:set>
                                    <p:animEffect transition="in" filter="fade">
                                      <p:cBhvr>
                                        <p:cTn id="433" dur="750"/>
                                        <p:tgtEl>
                                          <p:spTgt spid="98"/>
                                        </p:tgtEl>
                                      </p:cBhvr>
                                    </p:animEffect>
                                    <p:anim calcmode="lin" valueType="num">
                                      <p:cBhvr>
                                        <p:cTn id="434" dur="750" fill="hold"/>
                                        <p:tgtEl>
                                          <p:spTgt spid="98"/>
                                        </p:tgtEl>
                                        <p:attrNameLst>
                                          <p:attrName>ppt_x</p:attrName>
                                        </p:attrNameLst>
                                      </p:cBhvr>
                                      <p:tavLst>
                                        <p:tav tm="0">
                                          <p:val>
                                            <p:strVal val="#ppt_x"/>
                                          </p:val>
                                        </p:tav>
                                        <p:tav tm="100000">
                                          <p:val>
                                            <p:strVal val="#ppt_x"/>
                                          </p:val>
                                        </p:tav>
                                      </p:tavLst>
                                    </p:anim>
                                    <p:anim calcmode="lin" valueType="num">
                                      <p:cBhvr>
                                        <p:cTn id="435" dur="750" fill="hold"/>
                                        <p:tgtEl>
                                          <p:spTgt spid="98"/>
                                        </p:tgtEl>
                                        <p:attrNameLst>
                                          <p:attrName>ppt_y</p:attrName>
                                        </p:attrNameLst>
                                      </p:cBhvr>
                                      <p:tavLst>
                                        <p:tav tm="0">
                                          <p:val>
                                            <p:strVal val="#ppt_y+.1"/>
                                          </p:val>
                                        </p:tav>
                                        <p:tav tm="100000">
                                          <p:val>
                                            <p:strVal val="#ppt_y"/>
                                          </p:val>
                                        </p:tav>
                                      </p:tavLst>
                                    </p:anim>
                                  </p:childTnLst>
                                </p:cTn>
                              </p:par>
                              <p:par>
                                <p:cTn id="436" presetID="42" presetClass="entr" presetSubtype="0" fill="hold" grpId="0" nodeType="withEffect">
                                  <p:stCondLst>
                                    <p:cond delay="0"/>
                                  </p:stCondLst>
                                  <p:childTnLst>
                                    <p:set>
                                      <p:cBhvr>
                                        <p:cTn id="437" dur="1" fill="hold">
                                          <p:stCondLst>
                                            <p:cond delay="0"/>
                                          </p:stCondLst>
                                        </p:cTn>
                                        <p:tgtEl>
                                          <p:spTgt spid="99"/>
                                        </p:tgtEl>
                                        <p:attrNameLst>
                                          <p:attrName>style.visibility</p:attrName>
                                        </p:attrNameLst>
                                      </p:cBhvr>
                                      <p:to>
                                        <p:strVal val="visible"/>
                                      </p:to>
                                    </p:set>
                                    <p:animEffect transition="in" filter="fade">
                                      <p:cBhvr>
                                        <p:cTn id="438" dur="750"/>
                                        <p:tgtEl>
                                          <p:spTgt spid="99"/>
                                        </p:tgtEl>
                                      </p:cBhvr>
                                    </p:animEffect>
                                    <p:anim calcmode="lin" valueType="num">
                                      <p:cBhvr>
                                        <p:cTn id="439" dur="750" fill="hold"/>
                                        <p:tgtEl>
                                          <p:spTgt spid="99"/>
                                        </p:tgtEl>
                                        <p:attrNameLst>
                                          <p:attrName>ppt_x</p:attrName>
                                        </p:attrNameLst>
                                      </p:cBhvr>
                                      <p:tavLst>
                                        <p:tav tm="0">
                                          <p:val>
                                            <p:strVal val="#ppt_x"/>
                                          </p:val>
                                        </p:tav>
                                        <p:tav tm="100000">
                                          <p:val>
                                            <p:strVal val="#ppt_x"/>
                                          </p:val>
                                        </p:tav>
                                      </p:tavLst>
                                    </p:anim>
                                    <p:anim calcmode="lin" valueType="num">
                                      <p:cBhvr>
                                        <p:cTn id="440" dur="750" fill="hold"/>
                                        <p:tgtEl>
                                          <p:spTgt spid="99"/>
                                        </p:tgtEl>
                                        <p:attrNameLst>
                                          <p:attrName>ppt_y</p:attrName>
                                        </p:attrNameLst>
                                      </p:cBhvr>
                                      <p:tavLst>
                                        <p:tav tm="0">
                                          <p:val>
                                            <p:strVal val="#ppt_y+.1"/>
                                          </p:val>
                                        </p:tav>
                                        <p:tav tm="100000">
                                          <p:val>
                                            <p:strVal val="#ppt_y"/>
                                          </p:val>
                                        </p:tav>
                                      </p:tavLst>
                                    </p:anim>
                                  </p:childTnLst>
                                </p:cTn>
                              </p:par>
                              <p:par>
                                <p:cTn id="441" presetID="42" presetClass="entr" presetSubtype="0" fill="hold" grpId="0" nodeType="withEffect">
                                  <p:stCondLst>
                                    <p:cond delay="0"/>
                                  </p:stCondLst>
                                  <p:childTnLst>
                                    <p:set>
                                      <p:cBhvr>
                                        <p:cTn id="442" dur="1" fill="hold">
                                          <p:stCondLst>
                                            <p:cond delay="0"/>
                                          </p:stCondLst>
                                        </p:cTn>
                                        <p:tgtEl>
                                          <p:spTgt spid="100"/>
                                        </p:tgtEl>
                                        <p:attrNameLst>
                                          <p:attrName>style.visibility</p:attrName>
                                        </p:attrNameLst>
                                      </p:cBhvr>
                                      <p:to>
                                        <p:strVal val="visible"/>
                                      </p:to>
                                    </p:set>
                                    <p:animEffect transition="in" filter="fade">
                                      <p:cBhvr>
                                        <p:cTn id="443" dur="750"/>
                                        <p:tgtEl>
                                          <p:spTgt spid="100"/>
                                        </p:tgtEl>
                                      </p:cBhvr>
                                    </p:animEffect>
                                    <p:anim calcmode="lin" valueType="num">
                                      <p:cBhvr>
                                        <p:cTn id="444" dur="750" fill="hold"/>
                                        <p:tgtEl>
                                          <p:spTgt spid="100"/>
                                        </p:tgtEl>
                                        <p:attrNameLst>
                                          <p:attrName>ppt_x</p:attrName>
                                        </p:attrNameLst>
                                      </p:cBhvr>
                                      <p:tavLst>
                                        <p:tav tm="0">
                                          <p:val>
                                            <p:strVal val="#ppt_x"/>
                                          </p:val>
                                        </p:tav>
                                        <p:tav tm="100000">
                                          <p:val>
                                            <p:strVal val="#ppt_x"/>
                                          </p:val>
                                        </p:tav>
                                      </p:tavLst>
                                    </p:anim>
                                    <p:anim calcmode="lin" valueType="num">
                                      <p:cBhvr>
                                        <p:cTn id="445" dur="750" fill="hold"/>
                                        <p:tgtEl>
                                          <p:spTgt spid="100"/>
                                        </p:tgtEl>
                                        <p:attrNameLst>
                                          <p:attrName>ppt_y</p:attrName>
                                        </p:attrNameLst>
                                      </p:cBhvr>
                                      <p:tavLst>
                                        <p:tav tm="0">
                                          <p:val>
                                            <p:strVal val="#ppt_y+.1"/>
                                          </p:val>
                                        </p:tav>
                                        <p:tav tm="100000">
                                          <p:val>
                                            <p:strVal val="#ppt_y"/>
                                          </p:val>
                                        </p:tav>
                                      </p:tavLst>
                                    </p:anim>
                                  </p:childTnLst>
                                </p:cTn>
                              </p:par>
                              <p:par>
                                <p:cTn id="446" presetID="42" presetClass="entr" presetSubtype="0" fill="hold" grpId="0" nodeType="withEffect">
                                  <p:stCondLst>
                                    <p:cond delay="0"/>
                                  </p:stCondLst>
                                  <p:childTnLst>
                                    <p:set>
                                      <p:cBhvr>
                                        <p:cTn id="447" dur="1" fill="hold">
                                          <p:stCondLst>
                                            <p:cond delay="0"/>
                                          </p:stCondLst>
                                        </p:cTn>
                                        <p:tgtEl>
                                          <p:spTgt spid="101"/>
                                        </p:tgtEl>
                                        <p:attrNameLst>
                                          <p:attrName>style.visibility</p:attrName>
                                        </p:attrNameLst>
                                      </p:cBhvr>
                                      <p:to>
                                        <p:strVal val="visible"/>
                                      </p:to>
                                    </p:set>
                                    <p:animEffect transition="in" filter="fade">
                                      <p:cBhvr>
                                        <p:cTn id="448" dur="750"/>
                                        <p:tgtEl>
                                          <p:spTgt spid="101"/>
                                        </p:tgtEl>
                                      </p:cBhvr>
                                    </p:animEffect>
                                    <p:anim calcmode="lin" valueType="num">
                                      <p:cBhvr>
                                        <p:cTn id="449" dur="750" fill="hold"/>
                                        <p:tgtEl>
                                          <p:spTgt spid="101"/>
                                        </p:tgtEl>
                                        <p:attrNameLst>
                                          <p:attrName>ppt_x</p:attrName>
                                        </p:attrNameLst>
                                      </p:cBhvr>
                                      <p:tavLst>
                                        <p:tav tm="0">
                                          <p:val>
                                            <p:strVal val="#ppt_x"/>
                                          </p:val>
                                        </p:tav>
                                        <p:tav tm="100000">
                                          <p:val>
                                            <p:strVal val="#ppt_x"/>
                                          </p:val>
                                        </p:tav>
                                      </p:tavLst>
                                    </p:anim>
                                    <p:anim calcmode="lin" valueType="num">
                                      <p:cBhvr>
                                        <p:cTn id="450" dur="750" fill="hold"/>
                                        <p:tgtEl>
                                          <p:spTgt spid="101"/>
                                        </p:tgtEl>
                                        <p:attrNameLst>
                                          <p:attrName>ppt_y</p:attrName>
                                        </p:attrNameLst>
                                      </p:cBhvr>
                                      <p:tavLst>
                                        <p:tav tm="0">
                                          <p:val>
                                            <p:strVal val="#ppt_y+.1"/>
                                          </p:val>
                                        </p:tav>
                                        <p:tav tm="100000">
                                          <p:val>
                                            <p:strVal val="#ppt_y"/>
                                          </p:val>
                                        </p:tav>
                                      </p:tavLst>
                                    </p:anim>
                                  </p:childTnLst>
                                </p:cTn>
                              </p:par>
                              <p:par>
                                <p:cTn id="451" presetID="42" presetClass="entr" presetSubtype="0" fill="hold" grpId="0" nodeType="withEffect">
                                  <p:stCondLst>
                                    <p:cond delay="0"/>
                                  </p:stCondLst>
                                  <p:childTnLst>
                                    <p:set>
                                      <p:cBhvr>
                                        <p:cTn id="452" dur="1" fill="hold">
                                          <p:stCondLst>
                                            <p:cond delay="0"/>
                                          </p:stCondLst>
                                        </p:cTn>
                                        <p:tgtEl>
                                          <p:spTgt spid="102"/>
                                        </p:tgtEl>
                                        <p:attrNameLst>
                                          <p:attrName>style.visibility</p:attrName>
                                        </p:attrNameLst>
                                      </p:cBhvr>
                                      <p:to>
                                        <p:strVal val="visible"/>
                                      </p:to>
                                    </p:set>
                                    <p:animEffect transition="in" filter="fade">
                                      <p:cBhvr>
                                        <p:cTn id="453" dur="750"/>
                                        <p:tgtEl>
                                          <p:spTgt spid="102"/>
                                        </p:tgtEl>
                                      </p:cBhvr>
                                    </p:animEffect>
                                    <p:anim calcmode="lin" valueType="num">
                                      <p:cBhvr>
                                        <p:cTn id="454" dur="750" fill="hold"/>
                                        <p:tgtEl>
                                          <p:spTgt spid="102"/>
                                        </p:tgtEl>
                                        <p:attrNameLst>
                                          <p:attrName>ppt_x</p:attrName>
                                        </p:attrNameLst>
                                      </p:cBhvr>
                                      <p:tavLst>
                                        <p:tav tm="0">
                                          <p:val>
                                            <p:strVal val="#ppt_x"/>
                                          </p:val>
                                        </p:tav>
                                        <p:tav tm="100000">
                                          <p:val>
                                            <p:strVal val="#ppt_x"/>
                                          </p:val>
                                        </p:tav>
                                      </p:tavLst>
                                    </p:anim>
                                    <p:anim calcmode="lin" valueType="num">
                                      <p:cBhvr>
                                        <p:cTn id="455" dur="750" fill="hold"/>
                                        <p:tgtEl>
                                          <p:spTgt spid="102"/>
                                        </p:tgtEl>
                                        <p:attrNameLst>
                                          <p:attrName>ppt_y</p:attrName>
                                        </p:attrNameLst>
                                      </p:cBhvr>
                                      <p:tavLst>
                                        <p:tav tm="0">
                                          <p:val>
                                            <p:strVal val="#ppt_y+.1"/>
                                          </p:val>
                                        </p:tav>
                                        <p:tav tm="100000">
                                          <p:val>
                                            <p:strVal val="#ppt_y"/>
                                          </p:val>
                                        </p:tav>
                                      </p:tavLst>
                                    </p:anim>
                                  </p:childTnLst>
                                </p:cTn>
                              </p:par>
                              <p:par>
                                <p:cTn id="456" presetID="42" presetClass="entr" presetSubtype="0" fill="hold" grpId="0" nodeType="withEffect">
                                  <p:stCondLst>
                                    <p:cond delay="0"/>
                                  </p:stCondLst>
                                  <p:childTnLst>
                                    <p:set>
                                      <p:cBhvr>
                                        <p:cTn id="457" dur="1" fill="hold">
                                          <p:stCondLst>
                                            <p:cond delay="0"/>
                                          </p:stCondLst>
                                        </p:cTn>
                                        <p:tgtEl>
                                          <p:spTgt spid="103"/>
                                        </p:tgtEl>
                                        <p:attrNameLst>
                                          <p:attrName>style.visibility</p:attrName>
                                        </p:attrNameLst>
                                      </p:cBhvr>
                                      <p:to>
                                        <p:strVal val="visible"/>
                                      </p:to>
                                    </p:set>
                                    <p:animEffect transition="in" filter="fade">
                                      <p:cBhvr>
                                        <p:cTn id="458" dur="750"/>
                                        <p:tgtEl>
                                          <p:spTgt spid="103"/>
                                        </p:tgtEl>
                                      </p:cBhvr>
                                    </p:animEffect>
                                    <p:anim calcmode="lin" valueType="num">
                                      <p:cBhvr>
                                        <p:cTn id="459" dur="750" fill="hold"/>
                                        <p:tgtEl>
                                          <p:spTgt spid="103"/>
                                        </p:tgtEl>
                                        <p:attrNameLst>
                                          <p:attrName>ppt_x</p:attrName>
                                        </p:attrNameLst>
                                      </p:cBhvr>
                                      <p:tavLst>
                                        <p:tav tm="0">
                                          <p:val>
                                            <p:strVal val="#ppt_x"/>
                                          </p:val>
                                        </p:tav>
                                        <p:tav tm="100000">
                                          <p:val>
                                            <p:strVal val="#ppt_x"/>
                                          </p:val>
                                        </p:tav>
                                      </p:tavLst>
                                    </p:anim>
                                    <p:anim calcmode="lin" valueType="num">
                                      <p:cBhvr>
                                        <p:cTn id="460" dur="750" fill="hold"/>
                                        <p:tgtEl>
                                          <p:spTgt spid="103"/>
                                        </p:tgtEl>
                                        <p:attrNameLst>
                                          <p:attrName>ppt_y</p:attrName>
                                        </p:attrNameLst>
                                      </p:cBhvr>
                                      <p:tavLst>
                                        <p:tav tm="0">
                                          <p:val>
                                            <p:strVal val="#ppt_y+.1"/>
                                          </p:val>
                                        </p:tav>
                                        <p:tav tm="100000">
                                          <p:val>
                                            <p:strVal val="#ppt_y"/>
                                          </p:val>
                                        </p:tav>
                                      </p:tavLst>
                                    </p:anim>
                                  </p:childTnLst>
                                </p:cTn>
                              </p:par>
                              <p:par>
                                <p:cTn id="461" presetID="42" presetClass="entr" presetSubtype="0" fill="hold" grpId="0" nodeType="withEffect">
                                  <p:stCondLst>
                                    <p:cond delay="0"/>
                                  </p:stCondLst>
                                  <p:childTnLst>
                                    <p:set>
                                      <p:cBhvr>
                                        <p:cTn id="462" dur="1" fill="hold">
                                          <p:stCondLst>
                                            <p:cond delay="0"/>
                                          </p:stCondLst>
                                        </p:cTn>
                                        <p:tgtEl>
                                          <p:spTgt spid="104"/>
                                        </p:tgtEl>
                                        <p:attrNameLst>
                                          <p:attrName>style.visibility</p:attrName>
                                        </p:attrNameLst>
                                      </p:cBhvr>
                                      <p:to>
                                        <p:strVal val="visible"/>
                                      </p:to>
                                    </p:set>
                                    <p:animEffect transition="in" filter="fade">
                                      <p:cBhvr>
                                        <p:cTn id="463" dur="750"/>
                                        <p:tgtEl>
                                          <p:spTgt spid="104"/>
                                        </p:tgtEl>
                                      </p:cBhvr>
                                    </p:animEffect>
                                    <p:anim calcmode="lin" valueType="num">
                                      <p:cBhvr>
                                        <p:cTn id="464" dur="750" fill="hold"/>
                                        <p:tgtEl>
                                          <p:spTgt spid="104"/>
                                        </p:tgtEl>
                                        <p:attrNameLst>
                                          <p:attrName>ppt_x</p:attrName>
                                        </p:attrNameLst>
                                      </p:cBhvr>
                                      <p:tavLst>
                                        <p:tav tm="0">
                                          <p:val>
                                            <p:strVal val="#ppt_x"/>
                                          </p:val>
                                        </p:tav>
                                        <p:tav tm="100000">
                                          <p:val>
                                            <p:strVal val="#ppt_x"/>
                                          </p:val>
                                        </p:tav>
                                      </p:tavLst>
                                    </p:anim>
                                    <p:anim calcmode="lin" valueType="num">
                                      <p:cBhvr>
                                        <p:cTn id="465" dur="750" fill="hold"/>
                                        <p:tgtEl>
                                          <p:spTgt spid="104"/>
                                        </p:tgtEl>
                                        <p:attrNameLst>
                                          <p:attrName>ppt_y</p:attrName>
                                        </p:attrNameLst>
                                      </p:cBhvr>
                                      <p:tavLst>
                                        <p:tav tm="0">
                                          <p:val>
                                            <p:strVal val="#ppt_y+.1"/>
                                          </p:val>
                                        </p:tav>
                                        <p:tav tm="100000">
                                          <p:val>
                                            <p:strVal val="#ppt_y"/>
                                          </p:val>
                                        </p:tav>
                                      </p:tavLst>
                                    </p:anim>
                                  </p:childTnLst>
                                </p:cTn>
                              </p:par>
                              <p:par>
                                <p:cTn id="466" presetID="42" presetClass="entr" presetSubtype="0" fill="hold" grpId="0" nodeType="withEffect">
                                  <p:stCondLst>
                                    <p:cond delay="0"/>
                                  </p:stCondLst>
                                  <p:childTnLst>
                                    <p:set>
                                      <p:cBhvr>
                                        <p:cTn id="467" dur="1" fill="hold">
                                          <p:stCondLst>
                                            <p:cond delay="0"/>
                                          </p:stCondLst>
                                        </p:cTn>
                                        <p:tgtEl>
                                          <p:spTgt spid="105"/>
                                        </p:tgtEl>
                                        <p:attrNameLst>
                                          <p:attrName>style.visibility</p:attrName>
                                        </p:attrNameLst>
                                      </p:cBhvr>
                                      <p:to>
                                        <p:strVal val="visible"/>
                                      </p:to>
                                    </p:set>
                                    <p:animEffect transition="in" filter="fade">
                                      <p:cBhvr>
                                        <p:cTn id="468" dur="750"/>
                                        <p:tgtEl>
                                          <p:spTgt spid="105"/>
                                        </p:tgtEl>
                                      </p:cBhvr>
                                    </p:animEffect>
                                    <p:anim calcmode="lin" valueType="num">
                                      <p:cBhvr>
                                        <p:cTn id="469" dur="750" fill="hold"/>
                                        <p:tgtEl>
                                          <p:spTgt spid="105"/>
                                        </p:tgtEl>
                                        <p:attrNameLst>
                                          <p:attrName>ppt_x</p:attrName>
                                        </p:attrNameLst>
                                      </p:cBhvr>
                                      <p:tavLst>
                                        <p:tav tm="0">
                                          <p:val>
                                            <p:strVal val="#ppt_x"/>
                                          </p:val>
                                        </p:tav>
                                        <p:tav tm="100000">
                                          <p:val>
                                            <p:strVal val="#ppt_x"/>
                                          </p:val>
                                        </p:tav>
                                      </p:tavLst>
                                    </p:anim>
                                    <p:anim calcmode="lin" valueType="num">
                                      <p:cBhvr>
                                        <p:cTn id="470" dur="750" fill="hold"/>
                                        <p:tgtEl>
                                          <p:spTgt spid="105"/>
                                        </p:tgtEl>
                                        <p:attrNameLst>
                                          <p:attrName>ppt_y</p:attrName>
                                        </p:attrNameLst>
                                      </p:cBhvr>
                                      <p:tavLst>
                                        <p:tav tm="0">
                                          <p:val>
                                            <p:strVal val="#ppt_y+.1"/>
                                          </p:val>
                                        </p:tav>
                                        <p:tav tm="100000">
                                          <p:val>
                                            <p:strVal val="#ppt_y"/>
                                          </p:val>
                                        </p:tav>
                                      </p:tavLst>
                                    </p:anim>
                                  </p:childTnLst>
                                </p:cTn>
                              </p:par>
                              <p:par>
                                <p:cTn id="471" presetID="42" presetClass="entr" presetSubtype="0" fill="hold" grpId="0" nodeType="withEffect">
                                  <p:stCondLst>
                                    <p:cond delay="0"/>
                                  </p:stCondLst>
                                  <p:childTnLst>
                                    <p:set>
                                      <p:cBhvr>
                                        <p:cTn id="472" dur="1" fill="hold">
                                          <p:stCondLst>
                                            <p:cond delay="0"/>
                                          </p:stCondLst>
                                        </p:cTn>
                                        <p:tgtEl>
                                          <p:spTgt spid="106"/>
                                        </p:tgtEl>
                                        <p:attrNameLst>
                                          <p:attrName>style.visibility</p:attrName>
                                        </p:attrNameLst>
                                      </p:cBhvr>
                                      <p:to>
                                        <p:strVal val="visible"/>
                                      </p:to>
                                    </p:set>
                                    <p:animEffect transition="in" filter="fade">
                                      <p:cBhvr>
                                        <p:cTn id="473" dur="750"/>
                                        <p:tgtEl>
                                          <p:spTgt spid="106"/>
                                        </p:tgtEl>
                                      </p:cBhvr>
                                    </p:animEffect>
                                    <p:anim calcmode="lin" valueType="num">
                                      <p:cBhvr>
                                        <p:cTn id="474" dur="750" fill="hold"/>
                                        <p:tgtEl>
                                          <p:spTgt spid="106"/>
                                        </p:tgtEl>
                                        <p:attrNameLst>
                                          <p:attrName>ppt_x</p:attrName>
                                        </p:attrNameLst>
                                      </p:cBhvr>
                                      <p:tavLst>
                                        <p:tav tm="0">
                                          <p:val>
                                            <p:strVal val="#ppt_x"/>
                                          </p:val>
                                        </p:tav>
                                        <p:tav tm="100000">
                                          <p:val>
                                            <p:strVal val="#ppt_x"/>
                                          </p:val>
                                        </p:tav>
                                      </p:tavLst>
                                    </p:anim>
                                    <p:anim calcmode="lin" valueType="num">
                                      <p:cBhvr>
                                        <p:cTn id="475" dur="750" fill="hold"/>
                                        <p:tgtEl>
                                          <p:spTgt spid="106"/>
                                        </p:tgtEl>
                                        <p:attrNameLst>
                                          <p:attrName>ppt_y</p:attrName>
                                        </p:attrNameLst>
                                      </p:cBhvr>
                                      <p:tavLst>
                                        <p:tav tm="0">
                                          <p:val>
                                            <p:strVal val="#ppt_y+.1"/>
                                          </p:val>
                                        </p:tav>
                                        <p:tav tm="100000">
                                          <p:val>
                                            <p:strVal val="#ppt_y"/>
                                          </p:val>
                                        </p:tav>
                                      </p:tavLst>
                                    </p:anim>
                                  </p:childTnLst>
                                </p:cTn>
                              </p:par>
                              <p:par>
                                <p:cTn id="476" presetID="42" presetClass="entr" presetSubtype="0" fill="hold" grpId="0" nodeType="withEffect">
                                  <p:stCondLst>
                                    <p:cond delay="0"/>
                                  </p:stCondLst>
                                  <p:childTnLst>
                                    <p:set>
                                      <p:cBhvr>
                                        <p:cTn id="477" dur="1" fill="hold">
                                          <p:stCondLst>
                                            <p:cond delay="0"/>
                                          </p:stCondLst>
                                        </p:cTn>
                                        <p:tgtEl>
                                          <p:spTgt spid="107"/>
                                        </p:tgtEl>
                                        <p:attrNameLst>
                                          <p:attrName>style.visibility</p:attrName>
                                        </p:attrNameLst>
                                      </p:cBhvr>
                                      <p:to>
                                        <p:strVal val="visible"/>
                                      </p:to>
                                    </p:set>
                                    <p:animEffect transition="in" filter="fade">
                                      <p:cBhvr>
                                        <p:cTn id="478" dur="750"/>
                                        <p:tgtEl>
                                          <p:spTgt spid="107"/>
                                        </p:tgtEl>
                                      </p:cBhvr>
                                    </p:animEffect>
                                    <p:anim calcmode="lin" valueType="num">
                                      <p:cBhvr>
                                        <p:cTn id="479" dur="750" fill="hold"/>
                                        <p:tgtEl>
                                          <p:spTgt spid="107"/>
                                        </p:tgtEl>
                                        <p:attrNameLst>
                                          <p:attrName>ppt_x</p:attrName>
                                        </p:attrNameLst>
                                      </p:cBhvr>
                                      <p:tavLst>
                                        <p:tav tm="0">
                                          <p:val>
                                            <p:strVal val="#ppt_x"/>
                                          </p:val>
                                        </p:tav>
                                        <p:tav tm="100000">
                                          <p:val>
                                            <p:strVal val="#ppt_x"/>
                                          </p:val>
                                        </p:tav>
                                      </p:tavLst>
                                    </p:anim>
                                    <p:anim calcmode="lin" valueType="num">
                                      <p:cBhvr>
                                        <p:cTn id="480" dur="750" fill="hold"/>
                                        <p:tgtEl>
                                          <p:spTgt spid="107"/>
                                        </p:tgtEl>
                                        <p:attrNameLst>
                                          <p:attrName>ppt_y</p:attrName>
                                        </p:attrNameLst>
                                      </p:cBhvr>
                                      <p:tavLst>
                                        <p:tav tm="0">
                                          <p:val>
                                            <p:strVal val="#ppt_y+.1"/>
                                          </p:val>
                                        </p:tav>
                                        <p:tav tm="100000">
                                          <p:val>
                                            <p:strVal val="#ppt_y"/>
                                          </p:val>
                                        </p:tav>
                                      </p:tavLst>
                                    </p:anim>
                                  </p:childTnLst>
                                </p:cTn>
                              </p:par>
                              <p:par>
                                <p:cTn id="481" presetID="42" presetClass="entr" presetSubtype="0" fill="hold" grpId="0" nodeType="withEffect">
                                  <p:stCondLst>
                                    <p:cond delay="0"/>
                                  </p:stCondLst>
                                  <p:childTnLst>
                                    <p:set>
                                      <p:cBhvr>
                                        <p:cTn id="482" dur="1" fill="hold">
                                          <p:stCondLst>
                                            <p:cond delay="0"/>
                                          </p:stCondLst>
                                        </p:cTn>
                                        <p:tgtEl>
                                          <p:spTgt spid="108"/>
                                        </p:tgtEl>
                                        <p:attrNameLst>
                                          <p:attrName>style.visibility</p:attrName>
                                        </p:attrNameLst>
                                      </p:cBhvr>
                                      <p:to>
                                        <p:strVal val="visible"/>
                                      </p:to>
                                    </p:set>
                                    <p:animEffect transition="in" filter="fade">
                                      <p:cBhvr>
                                        <p:cTn id="483" dur="750"/>
                                        <p:tgtEl>
                                          <p:spTgt spid="108"/>
                                        </p:tgtEl>
                                      </p:cBhvr>
                                    </p:animEffect>
                                    <p:anim calcmode="lin" valueType="num">
                                      <p:cBhvr>
                                        <p:cTn id="484" dur="750" fill="hold"/>
                                        <p:tgtEl>
                                          <p:spTgt spid="108"/>
                                        </p:tgtEl>
                                        <p:attrNameLst>
                                          <p:attrName>ppt_x</p:attrName>
                                        </p:attrNameLst>
                                      </p:cBhvr>
                                      <p:tavLst>
                                        <p:tav tm="0">
                                          <p:val>
                                            <p:strVal val="#ppt_x"/>
                                          </p:val>
                                        </p:tav>
                                        <p:tav tm="100000">
                                          <p:val>
                                            <p:strVal val="#ppt_x"/>
                                          </p:val>
                                        </p:tav>
                                      </p:tavLst>
                                    </p:anim>
                                    <p:anim calcmode="lin" valueType="num">
                                      <p:cBhvr>
                                        <p:cTn id="485" dur="750" fill="hold"/>
                                        <p:tgtEl>
                                          <p:spTgt spid="108"/>
                                        </p:tgtEl>
                                        <p:attrNameLst>
                                          <p:attrName>ppt_y</p:attrName>
                                        </p:attrNameLst>
                                      </p:cBhvr>
                                      <p:tavLst>
                                        <p:tav tm="0">
                                          <p:val>
                                            <p:strVal val="#ppt_y+.1"/>
                                          </p:val>
                                        </p:tav>
                                        <p:tav tm="100000">
                                          <p:val>
                                            <p:strVal val="#ppt_y"/>
                                          </p:val>
                                        </p:tav>
                                      </p:tavLst>
                                    </p:anim>
                                  </p:childTnLst>
                                </p:cTn>
                              </p:par>
                              <p:par>
                                <p:cTn id="486" presetID="42" presetClass="entr" presetSubtype="0" fill="hold" nodeType="withEffect">
                                  <p:stCondLst>
                                    <p:cond delay="0"/>
                                  </p:stCondLst>
                                  <p:childTnLst>
                                    <p:set>
                                      <p:cBhvr>
                                        <p:cTn id="487" dur="1" fill="hold">
                                          <p:stCondLst>
                                            <p:cond delay="0"/>
                                          </p:stCondLst>
                                        </p:cTn>
                                        <p:tgtEl>
                                          <p:spTgt spid="109"/>
                                        </p:tgtEl>
                                        <p:attrNameLst>
                                          <p:attrName>style.visibility</p:attrName>
                                        </p:attrNameLst>
                                      </p:cBhvr>
                                      <p:to>
                                        <p:strVal val="visible"/>
                                      </p:to>
                                    </p:set>
                                    <p:animEffect transition="in" filter="fade">
                                      <p:cBhvr>
                                        <p:cTn id="488" dur="750"/>
                                        <p:tgtEl>
                                          <p:spTgt spid="109"/>
                                        </p:tgtEl>
                                      </p:cBhvr>
                                    </p:animEffect>
                                    <p:anim calcmode="lin" valueType="num">
                                      <p:cBhvr>
                                        <p:cTn id="489" dur="750" fill="hold"/>
                                        <p:tgtEl>
                                          <p:spTgt spid="109"/>
                                        </p:tgtEl>
                                        <p:attrNameLst>
                                          <p:attrName>ppt_x</p:attrName>
                                        </p:attrNameLst>
                                      </p:cBhvr>
                                      <p:tavLst>
                                        <p:tav tm="0">
                                          <p:val>
                                            <p:strVal val="#ppt_x"/>
                                          </p:val>
                                        </p:tav>
                                        <p:tav tm="100000">
                                          <p:val>
                                            <p:strVal val="#ppt_x"/>
                                          </p:val>
                                        </p:tav>
                                      </p:tavLst>
                                    </p:anim>
                                    <p:anim calcmode="lin" valueType="num">
                                      <p:cBhvr>
                                        <p:cTn id="490" dur="750" fill="hold"/>
                                        <p:tgtEl>
                                          <p:spTgt spid="109"/>
                                        </p:tgtEl>
                                        <p:attrNameLst>
                                          <p:attrName>ppt_y</p:attrName>
                                        </p:attrNameLst>
                                      </p:cBhvr>
                                      <p:tavLst>
                                        <p:tav tm="0">
                                          <p:val>
                                            <p:strVal val="#ppt_y+.1"/>
                                          </p:val>
                                        </p:tav>
                                        <p:tav tm="100000">
                                          <p:val>
                                            <p:strVal val="#ppt_y"/>
                                          </p:val>
                                        </p:tav>
                                      </p:tavLst>
                                    </p:anim>
                                  </p:childTnLst>
                                </p:cTn>
                              </p:par>
                              <p:par>
                                <p:cTn id="491" presetID="42" presetClass="entr" presetSubtype="0" fill="hold" nodeType="withEffect">
                                  <p:stCondLst>
                                    <p:cond delay="0"/>
                                  </p:stCondLst>
                                  <p:childTnLst>
                                    <p:set>
                                      <p:cBhvr>
                                        <p:cTn id="492" dur="1" fill="hold">
                                          <p:stCondLst>
                                            <p:cond delay="0"/>
                                          </p:stCondLst>
                                        </p:cTn>
                                        <p:tgtEl>
                                          <p:spTgt spid="110"/>
                                        </p:tgtEl>
                                        <p:attrNameLst>
                                          <p:attrName>style.visibility</p:attrName>
                                        </p:attrNameLst>
                                      </p:cBhvr>
                                      <p:to>
                                        <p:strVal val="visible"/>
                                      </p:to>
                                    </p:set>
                                    <p:animEffect transition="in" filter="fade">
                                      <p:cBhvr>
                                        <p:cTn id="493" dur="750"/>
                                        <p:tgtEl>
                                          <p:spTgt spid="110"/>
                                        </p:tgtEl>
                                      </p:cBhvr>
                                    </p:animEffect>
                                    <p:anim calcmode="lin" valueType="num">
                                      <p:cBhvr>
                                        <p:cTn id="494" dur="750" fill="hold"/>
                                        <p:tgtEl>
                                          <p:spTgt spid="110"/>
                                        </p:tgtEl>
                                        <p:attrNameLst>
                                          <p:attrName>ppt_x</p:attrName>
                                        </p:attrNameLst>
                                      </p:cBhvr>
                                      <p:tavLst>
                                        <p:tav tm="0">
                                          <p:val>
                                            <p:strVal val="#ppt_x"/>
                                          </p:val>
                                        </p:tav>
                                        <p:tav tm="100000">
                                          <p:val>
                                            <p:strVal val="#ppt_x"/>
                                          </p:val>
                                        </p:tav>
                                      </p:tavLst>
                                    </p:anim>
                                    <p:anim calcmode="lin" valueType="num">
                                      <p:cBhvr>
                                        <p:cTn id="495" dur="750" fill="hold"/>
                                        <p:tgtEl>
                                          <p:spTgt spid="110"/>
                                        </p:tgtEl>
                                        <p:attrNameLst>
                                          <p:attrName>ppt_y</p:attrName>
                                        </p:attrNameLst>
                                      </p:cBhvr>
                                      <p:tavLst>
                                        <p:tav tm="0">
                                          <p:val>
                                            <p:strVal val="#ppt_y+.1"/>
                                          </p:val>
                                        </p:tav>
                                        <p:tav tm="100000">
                                          <p:val>
                                            <p:strVal val="#ppt_y"/>
                                          </p:val>
                                        </p:tav>
                                      </p:tavLst>
                                    </p:anim>
                                  </p:childTnLst>
                                </p:cTn>
                              </p:par>
                              <p:par>
                                <p:cTn id="496" presetID="42" presetClass="entr" presetSubtype="0" fill="hold" nodeType="withEffect">
                                  <p:stCondLst>
                                    <p:cond delay="0"/>
                                  </p:stCondLst>
                                  <p:childTnLst>
                                    <p:set>
                                      <p:cBhvr>
                                        <p:cTn id="497" dur="1" fill="hold">
                                          <p:stCondLst>
                                            <p:cond delay="0"/>
                                          </p:stCondLst>
                                        </p:cTn>
                                        <p:tgtEl>
                                          <p:spTgt spid="111"/>
                                        </p:tgtEl>
                                        <p:attrNameLst>
                                          <p:attrName>style.visibility</p:attrName>
                                        </p:attrNameLst>
                                      </p:cBhvr>
                                      <p:to>
                                        <p:strVal val="visible"/>
                                      </p:to>
                                    </p:set>
                                    <p:animEffect transition="in" filter="fade">
                                      <p:cBhvr>
                                        <p:cTn id="498" dur="750"/>
                                        <p:tgtEl>
                                          <p:spTgt spid="111"/>
                                        </p:tgtEl>
                                      </p:cBhvr>
                                    </p:animEffect>
                                    <p:anim calcmode="lin" valueType="num">
                                      <p:cBhvr>
                                        <p:cTn id="499" dur="750" fill="hold"/>
                                        <p:tgtEl>
                                          <p:spTgt spid="111"/>
                                        </p:tgtEl>
                                        <p:attrNameLst>
                                          <p:attrName>ppt_x</p:attrName>
                                        </p:attrNameLst>
                                      </p:cBhvr>
                                      <p:tavLst>
                                        <p:tav tm="0">
                                          <p:val>
                                            <p:strVal val="#ppt_x"/>
                                          </p:val>
                                        </p:tav>
                                        <p:tav tm="100000">
                                          <p:val>
                                            <p:strVal val="#ppt_x"/>
                                          </p:val>
                                        </p:tav>
                                      </p:tavLst>
                                    </p:anim>
                                    <p:anim calcmode="lin" valueType="num">
                                      <p:cBhvr>
                                        <p:cTn id="500" dur="750" fill="hold"/>
                                        <p:tgtEl>
                                          <p:spTgt spid="111"/>
                                        </p:tgtEl>
                                        <p:attrNameLst>
                                          <p:attrName>ppt_y</p:attrName>
                                        </p:attrNameLst>
                                      </p:cBhvr>
                                      <p:tavLst>
                                        <p:tav tm="0">
                                          <p:val>
                                            <p:strVal val="#ppt_y+.1"/>
                                          </p:val>
                                        </p:tav>
                                        <p:tav tm="100000">
                                          <p:val>
                                            <p:strVal val="#ppt_y"/>
                                          </p:val>
                                        </p:tav>
                                      </p:tavLst>
                                    </p:anim>
                                  </p:childTnLst>
                                </p:cTn>
                              </p:par>
                              <p:par>
                                <p:cTn id="501" presetID="42" presetClass="entr" presetSubtype="0" fill="hold" nodeType="withEffect">
                                  <p:stCondLst>
                                    <p:cond delay="0"/>
                                  </p:stCondLst>
                                  <p:childTnLst>
                                    <p:set>
                                      <p:cBhvr>
                                        <p:cTn id="502" dur="1" fill="hold">
                                          <p:stCondLst>
                                            <p:cond delay="0"/>
                                          </p:stCondLst>
                                        </p:cTn>
                                        <p:tgtEl>
                                          <p:spTgt spid="112"/>
                                        </p:tgtEl>
                                        <p:attrNameLst>
                                          <p:attrName>style.visibility</p:attrName>
                                        </p:attrNameLst>
                                      </p:cBhvr>
                                      <p:to>
                                        <p:strVal val="visible"/>
                                      </p:to>
                                    </p:set>
                                    <p:animEffect transition="in" filter="fade">
                                      <p:cBhvr>
                                        <p:cTn id="503" dur="750"/>
                                        <p:tgtEl>
                                          <p:spTgt spid="112"/>
                                        </p:tgtEl>
                                      </p:cBhvr>
                                    </p:animEffect>
                                    <p:anim calcmode="lin" valueType="num">
                                      <p:cBhvr>
                                        <p:cTn id="504" dur="750" fill="hold"/>
                                        <p:tgtEl>
                                          <p:spTgt spid="112"/>
                                        </p:tgtEl>
                                        <p:attrNameLst>
                                          <p:attrName>ppt_x</p:attrName>
                                        </p:attrNameLst>
                                      </p:cBhvr>
                                      <p:tavLst>
                                        <p:tav tm="0">
                                          <p:val>
                                            <p:strVal val="#ppt_x"/>
                                          </p:val>
                                        </p:tav>
                                        <p:tav tm="100000">
                                          <p:val>
                                            <p:strVal val="#ppt_x"/>
                                          </p:val>
                                        </p:tav>
                                      </p:tavLst>
                                    </p:anim>
                                    <p:anim calcmode="lin" valueType="num">
                                      <p:cBhvr>
                                        <p:cTn id="505" dur="750" fill="hold"/>
                                        <p:tgtEl>
                                          <p:spTgt spid="112"/>
                                        </p:tgtEl>
                                        <p:attrNameLst>
                                          <p:attrName>ppt_y</p:attrName>
                                        </p:attrNameLst>
                                      </p:cBhvr>
                                      <p:tavLst>
                                        <p:tav tm="0">
                                          <p:val>
                                            <p:strVal val="#ppt_y+.1"/>
                                          </p:val>
                                        </p:tav>
                                        <p:tav tm="100000">
                                          <p:val>
                                            <p:strVal val="#ppt_y"/>
                                          </p:val>
                                        </p:tav>
                                      </p:tavLst>
                                    </p:anim>
                                  </p:childTnLst>
                                </p:cTn>
                              </p:par>
                              <p:par>
                                <p:cTn id="506" presetID="42" presetClass="entr" presetSubtype="0" fill="hold" nodeType="withEffect">
                                  <p:stCondLst>
                                    <p:cond delay="0"/>
                                  </p:stCondLst>
                                  <p:childTnLst>
                                    <p:set>
                                      <p:cBhvr>
                                        <p:cTn id="507" dur="1" fill="hold">
                                          <p:stCondLst>
                                            <p:cond delay="0"/>
                                          </p:stCondLst>
                                        </p:cTn>
                                        <p:tgtEl>
                                          <p:spTgt spid="113"/>
                                        </p:tgtEl>
                                        <p:attrNameLst>
                                          <p:attrName>style.visibility</p:attrName>
                                        </p:attrNameLst>
                                      </p:cBhvr>
                                      <p:to>
                                        <p:strVal val="visible"/>
                                      </p:to>
                                    </p:set>
                                    <p:animEffect transition="in" filter="fade">
                                      <p:cBhvr>
                                        <p:cTn id="508" dur="750"/>
                                        <p:tgtEl>
                                          <p:spTgt spid="113"/>
                                        </p:tgtEl>
                                      </p:cBhvr>
                                    </p:animEffect>
                                    <p:anim calcmode="lin" valueType="num">
                                      <p:cBhvr>
                                        <p:cTn id="509" dur="750" fill="hold"/>
                                        <p:tgtEl>
                                          <p:spTgt spid="113"/>
                                        </p:tgtEl>
                                        <p:attrNameLst>
                                          <p:attrName>ppt_x</p:attrName>
                                        </p:attrNameLst>
                                      </p:cBhvr>
                                      <p:tavLst>
                                        <p:tav tm="0">
                                          <p:val>
                                            <p:strVal val="#ppt_x"/>
                                          </p:val>
                                        </p:tav>
                                        <p:tav tm="100000">
                                          <p:val>
                                            <p:strVal val="#ppt_x"/>
                                          </p:val>
                                        </p:tav>
                                      </p:tavLst>
                                    </p:anim>
                                    <p:anim calcmode="lin" valueType="num">
                                      <p:cBhvr>
                                        <p:cTn id="510" dur="750" fill="hold"/>
                                        <p:tgtEl>
                                          <p:spTgt spid="113"/>
                                        </p:tgtEl>
                                        <p:attrNameLst>
                                          <p:attrName>ppt_y</p:attrName>
                                        </p:attrNameLst>
                                      </p:cBhvr>
                                      <p:tavLst>
                                        <p:tav tm="0">
                                          <p:val>
                                            <p:strVal val="#ppt_y+.1"/>
                                          </p:val>
                                        </p:tav>
                                        <p:tav tm="100000">
                                          <p:val>
                                            <p:strVal val="#ppt_y"/>
                                          </p:val>
                                        </p:tav>
                                      </p:tavLst>
                                    </p:anim>
                                  </p:childTnLst>
                                </p:cTn>
                              </p:par>
                              <p:par>
                                <p:cTn id="511" presetID="42" presetClass="entr" presetSubtype="0" fill="hold" nodeType="withEffect">
                                  <p:stCondLst>
                                    <p:cond delay="0"/>
                                  </p:stCondLst>
                                  <p:childTnLst>
                                    <p:set>
                                      <p:cBhvr>
                                        <p:cTn id="512" dur="1" fill="hold">
                                          <p:stCondLst>
                                            <p:cond delay="0"/>
                                          </p:stCondLst>
                                        </p:cTn>
                                        <p:tgtEl>
                                          <p:spTgt spid="114"/>
                                        </p:tgtEl>
                                        <p:attrNameLst>
                                          <p:attrName>style.visibility</p:attrName>
                                        </p:attrNameLst>
                                      </p:cBhvr>
                                      <p:to>
                                        <p:strVal val="visible"/>
                                      </p:to>
                                    </p:set>
                                    <p:animEffect transition="in" filter="fade">
                                      <p:cBhvr>
                                        <p:cTn id="513" dur="750"/>
                                        <p:tgtEl>
                                          <p:spTgt spid="114"/>
                                        </p:tgtEl>
                                      </p:cBhvr>
                                    </p:animEffect>
                                    <p:anim calcmode="lin" valueType="num">
                                      <p:cBhvr>
                                        <p:cTn id="514" dur="750" fill="hold"/>
                                        <p:tgtEl>
                                          <p:spTgt spid="114"/>
                                        </p:tgtEl>
                                        <p:attrNameLst>
                                          <p:attrName>ppt_x</p:attrName>
                                        </p:attrNameLst>
                                      </p:cBhvr>
                                      <p:tavLst>
                                        <p:tav tm="0">
                                          <p:val>
                                            <p:strVal val="#ppt_x"/>
                                          </p:val>
                                        </p:tav>
                                        <p:tav tm="100000">
                                          <p:val>
                                            <p:strVal val="#ppt_x"/>
                                          </p:val>
                                        </p:tav>
                                      </p:tavLst>
                                    </p:anim>
                                    <p:anim calcmode="lin" valueType="num">
                                      <p:cBhvr>
                                        <p:cTn id="515" dur="750" fill="hold"/>
                                        <p:tgtEl>
                                          <p:spTgt spid="114"/>
                                        </p:tgtEl>
                                        <p:attrNameLst>
                                          <p:attrName>ppt_y</p:attrName>
                                        </p:attrNameLst>
                                      </p:cBhvr>
                                      <p:tavLst>
                                        <p:tav tm="0">
                                          <p:val>
                                            <p:strVal val="#ppt_y+.1"/>
                                          </p:val>
                                        </p:tav>
                                        <p:tav tm="100000">
                                          <p:val>
                                            <p:strVal val="#ppt_y"/>
                                          </p:val>
                                        </p:tav>
                                      </p:tavLst>
                                    </p:anim>
                                  </p:childTnLst>
                                </p:cTn>
                              </p:par>
                              <p:par>
                                <p:cTn id="516" presetID="42" presetClass="entr" presetSubtype="0" fill="hold" nodeType="withEffect">
                                  <p:stCondLst>
                                    <p:cond delay="0"/>
                                  </p:stCondLst>
                                  <p:childTnLst>
                                    <p:set>
                                      <p:cBhvr>
                                        <p:cTn id="517" dur="1" fill="hold">
                                          <p:stCondLst>
                                            <p:cond delay="0"/>
                                          </p:stCondLst>
                                        </p:cTn>
                                        <p:tgtEl>
                                          <p:spTgt spid="115"/>
                                        </p:tgtEl>
                                        <p:attrNameLst>
                                          <p:attrName>style.visibility</p:attrName>
                                        </p:attrNameLst>
                                      </p:cBhvr>
                                      <p:to>
                                        <p:strVal val="visible"/>
                                      </p:to>
                                    </p:set>
                                    <p:animEffect transition="in" filter="fade">
                                      <p:cBhvr>
                                        <p:cTn id="518" dur="750"/>
                                        <p:tgtEl>
                                          <p:spTgt spid="115"/>
                                        </p:tgtEl>
                                      </p:cBhvr>
                                    </p:animEffect>
                                    <p:anim calcmode="lin" valueType="num">
                                      <p:cBhvr>
                                        <p:cTn id="519" dur="750" fill="hold"/>
                                        <p:tgtEl>
                                          <p:spTgt spid="115"/>
                                        </p:tgtEl>
                                        <p:attrNameLst>
                                          <p:attrName>ppt_x</p:attrName>
                                        </p:attrNameLst>
                                      </p:cBhvr>
                                      <p:tavLst>
                                        <p:tav tm="0">
                                          <p:val>
                                            <p:strVal val="#ppt_x"/>
                                          </p:val>
                                        </p:tav>
                                        <p:tav tm="100000">
                                          <p:val>
                                            <p:strVal val="#ppt_x"/>
                                          </p:val>
                                        </p:tav>
                                      </p:tavLst>
                                    </p:anim>
                                    <p:anim calcmode="lin" valueType="num">
                                      <p:cBhvr>
                                        <p:cTn id="520" dur="750" fill="hold"/>
                                        <p:tgtEl>
                                          <p:spTgt spid="115"/>
                                        </p:tgtEl>
                                        <p:attrNameLst>
                                          <p:attrName>ppt_y</p:attrName>
                                        </p:attrNameLst>
                                      </p:cBhvr>
                                      <p:tavLst>
                                        <p:tav tm="0">
                                          <p:val>
                                            <p:strVal val="#ppt_y+.1"/>
                                          </p:val>
                                        </p:tav>
                                        <p:tav tm="100000">
                                          <p:val>
                                            <p:strVal val="#ppt_y"/>
                                          </p:val>
                                        </p:tav>
                                      </p:tavLst>
                                    </p:anim>
                                  </p:childTnLst>
                                </p:cTn>
                              </p:par>
                              <p:par>
                                <p:cTn id="521" presetID="42" presetClass="entr" presetSubtype="0" fill="hold" nodeType="withEffect">
                                  <p:stCondLst>
                                    <p:cond delay="0"/>
                                  </p:stCondLst>
                                  <p:childTnLst>
                                    <p:set>
                                      <p:cBhvr>
                                        <p:cTn id="522" dur="1" fill="hold">
                                          <p:stCondLst>
                                            <p:cond delay="0"/>
                                          </p:stCondLst>
                                        </p:cTn>
                                        <p:tgtEl>
                                          <p:spTgt spid="116"/>
                                        </p:tgtEl>
                                        <p:attrNameLst>
                                          <p:attrName>style.visibility</p:attrName>
                                        </p:attrNameLst>
                                      </p:cBhvr>
                                      <p:to>
                                        <p:strVal val="visible"/>
                                      </p:to>
                                    </p:set>
                                    <p:animEffect transition="in" filter="fade">
                                      <p:cBhvr>
                                        <p:cTn id="523" dur="750"/>
                                        <p:tgtEl>
                                          <p:spTgt spid="116"/>
                                        </p:tgtEl>
                                      </p:cBhvr>
                                    </p:animEffect>
                                    <p:anim calcmode="lin" valueType="num">
                                      <p:cBhvr>
                                        <p:cTn id="524" dur="750" fill="hold"/>
                                        <p:tgtEl>
                                          <p:spTgt spid="116"/>
                                        </p:tgtEl>
                                        <p:attrNameLst>
                                          <p:attrName>ppt_x</p:attrName>
                                        </p:attrNameLst>
                                      </p:cBhvr>
                                      <p:tavLst>
                                        <p:tav tm="0">
                                          <p:val>
                                            <p:strVal val="#ppt_x"/>
                                          </p:val>
                                        </p:tav>
                                        <p:tav tm="100000">
                                          <p:val>
                                            <p:strVal val="#ppt_x"/>
                                          </p:val>
                                        </p:tav>
                                      </p:tavLst>
                                    </p:anim>
                                    <p:anim calcmode="lin" valueType="num">
                                      <p:cBhvr>
                                        <p:cTn id="525" dur="750" fill="hold"/>
                                        <p:tgtEl>
                                          <p:spTgt spid="116"/>
                                        </p:tgtEl>
                                        <p:attrNameLst>
                                          <p:attrName>ppt_y</p:attrName>
                                        </p:attrNameLst>
                                      </p:cBhvr>
                                      <p:tavLst>
                                        <p:tav tm="0">
                                          <p:val>
                                            <p:strVal val="#ppt_y+.1"/>
                                          </p:val>
                                        </p:tav>
                                        <p:tav tm="100000">
                                          <p:val>
                                            <p:strVal val="#ppt_y"/>
                                          </p:val>
                                        </p:tav>
                                      </p:tavLst>
                                    </p:anim>
                                  </p:childTnLst>
                                </p:cTn>
                              </p:par>
                              <p:par>
                                <p:cTn id="526" presetID="42" presetClass="entr" presetSubtype="0" fill="hold" nodeType="withEffect">
                                  <p:stCondLst>
                                    <p:cond delay="0"/>
                                  </p:stCondLst>
                                  <p:childTnLst>
                                    <p:set>
                                      <p:cBhvr>
                                        <p:cTn id="527" dur="1" fill="hold">
                                          <p:stCondLst>
                                            <p:cond delay="0"/>
                                          </p:stCondLst>
                                        </p:cTn>
                                        <p:tgtEl>
                                          <p:spTgt spid="117"/>
                                        </p:tgtEl>
                                        <p:attrNameLst>
                                          <p:attrName>style.visibility</p:attrName>
                                        </p:attrNameLst>
                                      </p:cBhvr>
                                      <p:to>
                                        <p:strVal val="visible"/>
                                      </p:to>
                                    </p:set>
                                    <p:animEffect transition="in" filter="fade">
                                      <p:cBhvr>
                                        <p:cTn id="528" dur="750"/>
                                        <p:tgtEl>
                                          <p:spTgt spid="117"/>
                                        </p:tgtEl>
                                      </p:cBhvr>
                                    </p:animEffect>
                                    <p:anim calcmode="lin" valueType="num">
                                      <p:cBhvr>
                                        <p:cTn id="529" dur="750" fill="hold"/>
                                        <p:tgtEl>
                                          <p:spTgt spid="117"/>
                                        </p:tgtEl>
                                        <p:attrNameLst>
                                          <p:attrName>ppt_x</p:attrName>
                                        </p:attrNameLst>
                                      </p:cBhvr>
                                      <p:tavLst>
                                        <p:tav tm="0">
                                          <p:val>
                                            <p:strVal val="#ppt_x"/>
                                          </p:val>
                                        </p:tav>
                                        <p:tav tm="100000">
                                          <p:val>
                                            <p:strVal val="#ppt_x"/>
                                          </p:val>
                                        </p:tav>
                                      </p:tavLst>
                                    </p:anim>
                                    <p:anim calcmode="lin" valueType="num">
                                      <p:cBhvr>
                                        <p:cTn id="530" dur="750" fill="hold"/>
                                        <p:tgtEl>
                                          <p:spTgt spid="117"/>
                                        </p:tgtEl>
                                        <p:attrNameLst>
                                          <p:attrName>ppt_y</p:attrName>
                                        </p:attrNameLst>
                                      </p:cBhvr>
                                      <p:tavLst>
                                        <p:tav tm="0">
                                          <p:val>
                                            <p:strVal val="#ppt_y+.1"/>
                                          </p:val>
                                        </p:tav>
                                        <p:tav tm="100000">
                                          <p:val>
                                            <p:strVal val="#ppt_y"/>
                                          </p:val>
                                        </p:tav>
                                      </p:tavLst>
                                    </p:anim>
                                  </p:childTnLst>
                                </p:cTn>
                              </p:par>
                              <p:par>
                                <p:cTn id="531" presetID="42" presetClass="entr" presetSubtype="0" fill="hold" nodeType="withEffect">
                                  <p:stCondLst>
                                    <p:cond delay="0"/>
                                  </p:stCondLst>
                                  <p:childTnLst>
                                    <p:set>
                                      <p:cBhvr>
                                        <p:cTn id="532" dur="1" fill="hold">
                                          <p:stCondLst>
                                            <p:cond delay="0"/>
                                          </p:stCondLst>
                                        </p:cTn>
                                        <p:tgtEl>
                                          <p:spTgt spid="118"/>
                                        </p:tgtEl>
                                        <p:attrNameLst>
                                          <p:attrName>style.visibility</p:attrName>
                                        </p:attrNameLst>
                                      </p:cBhvr>
                                      <p:to>
                                        <p:strVal val="visible"/>
                                      </p:to>
                                    </p:set>
                                    <p:animEffect transition="in" filter="fade">
                                      <p:cBhvr>
                                        <p:cTn id="533" dur="750"/>
                                        <p:tgtEl>
                                          <p:spTgt spid="118"/>
                                        </p:tgtEl>
                                      </p:cBhvr>
                                    </p:animEffect>
                                    <p:anim calcmode="lin" valueType="num">
                                      <p:cBhvr>
                                        <p:cTn id="534" dur="750" fill="hold"/>
                                        <p:tgtEl>
                                          <p:spTgt spid="118"/>
                                        </p:tgtEl>
                                        <p:attrNameLst>
                                          <p:attrName>ppt_x</p:attrName>
                                        </p:attrNameLst>
                                      </p:cBhvr>
                                      <p:tavLst>
                                        <p:tav tm="0">
                                          <p:val>
                                            <p:strVal val="#ppt_x"/>
                                          </p:val>
                                        </p:tav>
                                        <p:tav tm="100000">
                                          <p:val>
                                            <p:strVal val="#ppt_x"/>
                                          </p:val>
                                        </p:tav>
                                      </p:tavLst>
                                    </p:anim>
                                    <p:anim calcmode="lin" valueType="num">
                                      <p:cBhvr>
                                        <p:cTn id="535" dur="750" fill="hold"/>
                                        <p:tgtEl>
                                          <p:spTgt spid="118"/>
                                        </p:tgtEl>
                                        <p:attrNameLst>
                                          <p:attrName>ppt_y</p:attrName>
                                        </p:attrNameLst>
                                      </p:cBhvr>
                                      <p:tavLst>
                                        <p:tav tm="0">
                                          <p:val>
                                            <p:strVal val="#ppt_y+.1"/>
                                          </p:val>
                                        </p:tav>
                                        <p:tav tm="100000">
                                          <p:val>
                                            <p:strVal val="#ppt_y"/>
                                          </p:val>
                                        </p:tav>
                                      </p:tavLst>
                                    </p:anim>
                                  </p:childTnLst>
                                </p:cTn>
                              </p:par>
                              <p:par>
                                <p:cTn id="536" presetID="42" presetClass="entr" presetSubtype="0" fill="hold" nodeType="withEffect">
                                  <p:stCondLst>
                                    <p:cond delay="0"/>
                                  </p:stCondLst>
                                  <p:childTnLst>
                                    <p:set>
                                      <p:cBhvr>
                                        <p:cTn id="537" dur="1" fill="hold">
                                          <p:stCondLst>
                                            <p:cond delay="0"/>
                                          </p:stCondLst>
                                        </p:cTn>
                                        <p:tgtEl>
                                          <p:spTgt spid="119"/>
                                        </p:tgtEl>
                                        <p:attrNameLst>
                                          <p:attrName>style.visibility</p:attrName>
                                        </p:attrNameLst>
                                      </p:cBhvr>
                                      <p:to>
                                        <p:strVal val="visible"/>
                                      </p:to>
                                    </p:set>
                                    <p:animEffect transition="in" filter="fade">
                                      <p:cBhvr>
                                        <p:cTn id="538" dur="750"/>
                                        <p:tgtEl>
                                          <p:spTgt spid="119"/>
                                        </p:tgtEl>
                                      </p:cBhvr>
                                    </p:animEffect>
                                    <p:anim calcmode="lin" valueType="num">
                                      <p:cBhvr>
                                        <p:cTn id="539" dur="750" fill="hold"/>
                                        <p:tgtEl>
                                          <p:spTgt spid="119"/>
                                        </p:tgtEl>
                                        <p:attrNameLst>
                                          <p:attrName>ppt_x</p:attrName>
                                        </p:attrNameLst>
                                      </p:cBhvr>
                                      <p:tavLst>
                                        <p:tav tm="0">
                                          <p:val>
                                            <p:strVal val="#ppt_x"/>
                                          </p:val>
                                        </p:tav>
                                        <p:tav tm="100000">
                                          <p:val>
                                            <p:strVal val="#ppt_x"/>
                                          </p:val>
                                        </p:tav>
                                      </p:tavLst>
                                    </p:anim>
                                    <p:anim calcmode="lin" valueType="num">
                                      <p:cBhvr>
                                        <p:cTn id="540" dur="750" fill="hold"/>
                                        <p:tgtEl>
                                          <p:spTgt spid="119"/>
                                        </p:tgtEl>
                                        <p:attrNameLst>
                                          <p:attrName>ppt_y</p:attrName>
                                        </p:attrNameLst>
                                      </p:cBhvr>
                                      <p:tavLst>
                                        <p:tav tm="0">
                                          <p:val>
                                            <p:strVal val="#ppt_y+.1"/>
                                          </p:val>
                                        </p:tav>
                                        <p:tav tm="100000">
                                          <p:val>
                                            <p:strVal val="#ppt_y"/>
                                          </p:val>
                                        </p:tav>
                                      </p:tavLst>
                                    </p:anim>
                                  </p:childTnLst>
                                </p:cTn>
                              </p:par>
                              <p:par>
                                <p:cTn id="541" presetID="42" presetClass="entr" presetSubtype="0" fill="hold" nodeType="withEffect">
                                  <p:stCondLst>
                                    <p:cond delay="0"/>
                                  </p:stCondLst>
                                  <p:childTnLst>
                                    <p:set>
                                      <p:cBhvr>
                                        <p:cTn id="542" dur="1" fill="hold">
                                          <p:stCondLst>
                                            <p:cond delay="0"/>
                                          </p:stCondLst>
                                        </p:cTn>
                                        <p:tgtEl>
                                          <p:spTgt spid="120"/>
                                        </p:tgtEl>
                                        <p:attrNameLst>
                                          <p:attrName>style.visibility</p:attrName>
                                        </p:attrNameLst>
                                      </p:cBhvr>
                                      <p:to>
                                        <p:strVal val="visible"/>
                                      </p:to>
                                    </p:set>
                                    <p:animEffect transition="in" filter="fade">
                                      <p:cBhvr>
                                        <p:cTn id="543" dur="750"/>
                                        <p:tgtEl>
                                          <p:spTgt spid="120"/>
                                        </p:tgtEl>
                                      </p:cBhvr>
                                    </p:animEffect>
                                    <p:anim calcmode="lin" valueType="num">
                                      <p:cBhvr>
                                        <p:cTn id="544" dur="750" fill="hold"/>
                                        <p:tgtEl>
                                          <p:spTgt spid="120"/>
                                        </p:tgtEl>
                                        <p:attrNameLst>
                                          <p:attrName>ppt_x</p:attrName>
                                        </p:attrNameLst>
                                      </p:cBhvr>
                                      <p:tavLst>
                                        <p:tav tm="0">
                                          <p:val>
                                            <p:strVal val="#ppt_x"/>
                                          </p:val>
                                        </p:tav>
                                        <p:tav tm="100000">
                                          <p:val>
                                            <p:strVal val="#ppt_x"/>
                                          </p:val>
                                        </p:tav>
                                      </p:tavLst>
                                    </p:anim>
                                    <p:anim calcmode="lin" valueType="num">
                                      <p:cBhvr>
                                        <p:cTn id="545" dur="750" fill="hold"/>
                                        <p:tgtEl>
                                          <p:spTgt spid="120"/>
                                        </p:tgtEl>
                                        <p:attrNameLst>
                                          <p:attrName>ppt_y</p:attrName>
                                        </p:attrNameLst>
                                      </p:cBhvr>
                                      <p:tavLst>
                                        <p:tav tm="0">
                                          <p:val>
                                            <p:strVal val="#ppt_y+.1"/>
                                          </p:val>
                                        </p:tav>
                                        <p:tav tm="100000">
                                          <p:val>
                                            <p:strVal val="#ppt_y"/>
                                          </p:val>
                                        </p:tav>
                                      </p:tavLst>
                                    </p:anim>
                                  </p:childTnLst>
                                </p:cTn>
                              </p:par>
                              <p:par>
                                <p:cTn id="546" presetID="42" presetClass="entr" presetSubtype="0" fill="hold" nodeType="withEffect">
                                  <p:stCondLst>
                                    <p:cond delay="0"/>
                                  </p:stCondLst>
                                  <p:childTnLst>
                                    <p:set>
                                      <p:cBhvr>
                                        <p:cTn id="547" dur="1" fill="hold">
                                          <p:stCondLst>
                                            <p:cond delay="0"/>
                                          </p:stCondLst>
                                        </p:cTn>
                                        <p:tgtEl>
                                          <p:spTgt spid="121"/>
                                        </p:tgtEl>
                                        <p:attrNameLst>
                                          <p:attrName>style.visibility</p:attrName>
                                        </p:attrNameLst>
                                      </p:cBhvr>
                                      <p:to>
                                        <p:strVal val="visible"/>
                                      </p:to>
                                    </p:set>
                                    <p:animEffect transition="in" filter="fade">
                                      <p:cBhvr>
                                        <p:cTn id="548" dur="750"/>
                                        <p:tgtEl>
                                          <p:spTgt spid="121"/>
                                        </p:tgtEl>
                                      </p:cBhvr>
                                    </p:animEffect>
                                    <p:anim calcmode="lin" valueType="num">
                                      <p:cBhvr>
                                        <p:cTn id="549" dur="750" fill="hold"/>
                                        <p:tgtEl>
                                          <p:spTgt spid="121"/>
                                        </p:tgtEl>
                                        <p:attrNameLst>
                                          <p:attrName>ppt_x</p:attrName>
                                        </p:attrNameLst>
                                      </p:cBhvr>
                                      <p:tavLst>
                                        <p:tav tm="0">
                                          <p:val>
                                            <p:strVal val="#ppt_x"/>
                                          </p:val>
                                        </p:tav>
                                        <p:tav tm="100000">
                                          <p:val>
                                            <p:strVal val="#ppt_x"/>
                                          </p:val>
                                        </p:tav>
                                      </p:tavLst>
                                    </p:anim>
                                    <p:anim calcmode="lin" valueType="num">
                                      <p:cBhvr>
                                        <p:cTn id="550" dur="750" fill="hold"/>
                                        <p:tgtEl>
                                          <p:spTgt spid="121"/>
                                        </p:tgtEl>
                                        <p:attrNameLst>
                                          <p:attrName>ppt_y</p:attrName>
                                        </p:attrNameLst>
                                      </p:cBhvr>
                                      <p:tavLst>
                                        <p:tav tm="0">
                                          <p:val>
                                            <p:strVal val="#ppt_y+.1"/>
                                          </p:val>
                                        </p:tav>
                                        <p:tav tm="100000">
                                          <p:val>
                                            <p:strVal val="#ppt_y"/>
                                          </p:val>
                                        </p:tav>
                                      </p:tavLst>
                                    </p:anim>
                                  </p:childTnLst>
                                </p:cTn>
                              </p:par>
                              <p:par>
                                <p:cTn id="551" presetID="42" presetClass="entr" presetSubtype="0" fill="hold" nodeType="withEffect">
                                  <p:stCondLst>
                                    <p:cond delay="0"/>
                                  </p:stCondLst>
                                  <p:childTnLst>
                                    <p:set>
                                      <p:cBhvr>
                                        <p:cTn id="552" dur="1" fill="hold">
                                          <p:stCondLst>
                                            <p:cond delay="0"/>
                                          </p:stCondLst>
                                        </p:cTn>
                                        <p:tgtEl>
                                          <p:spTgt spid="122"/>
                                        </p:tgtEl>
                                        <p:attrNameLst>
                                          <p:attrName>style.visibility</p:attrName>
                                        </p:attrNameLst>
                                      </p:cBhvr>
                                      <p:to>
                                        <p:strVal val="visible"/>
                                      </p:to>
                                    </p:set>
                                    <p:animEffect transition="in" filter="fade">
                                      <p:cBhvr>
                                        <p:cTn id="553" dur="750"/>
                                        <p:tgtEl>
                                          <p:spTgt spid="122"/>
                                        </p:tgtEl>
                                      </p:cBhvr>
                                    </p:animEffect>
                                    <p:anim calcmode="lin" valueType="num">
                                      <p:cBhvr>
                                        <p:cTn id="554" dur="750" fill="hold"/>
                                        <p:tgtEl>
                                          <p:spTgt spid="122"/>
                                        </p:tgtEl>
                                        <p:attrNameLst>
                                          <p:attrName>ppt_x</p:attrName>
                                        </p:attrNameLst>
                                      </p:cBhvr>
                                      <p:tavLst>
                                        <p:tav tm="0">
                                          <p:val>
                                            <p:strVal val="#ppt_x"/>
                                          </p:val>
                                        </p:tav>
                                        <p:tav tm="100000">
                                          <p:val>
                                            <p:strVal val="#ppt_x"/>
                                          </p:val>
                                        </p:tav>
                                      </p:tavLst>
                                    </p:anim>
                                    <p:anim calcmode="lin" valueType="num">
                                      <p:cBhvr>
                                        <p:cTn id="555" dur="750" fill="hold"/>
                                        <p:tgtEl>
                                          <p:spTgt spid="122"/>
                                        </p:tgtEl>
                                        <p:attrNameLst>
                                          <p:attrName>ppt_y</p:attrName>
                                        </p:attrNameLst>
                                      </p:cBhvr>
                                      <p:tavLst>
                                        <p:tav tm="0">
                                          <p:val>
                                            <p:strVal val="#ppt_y+.1"/>
                                          </p:val>
                                        </p:tav>
                                        <p:tav tm="100000">
                                          <p:val>
                                            <p:strVal val="#ppt_y"/>
                                          </p:val>
                                        </p:tav>
                                      </p:tavLst>
                                    </p:anim>
                                  </p:childTnLst>
                                </p:cTn>
                              </p:par>
                              <p:par>
                                <p:cTn id="556" presetID="42" presetClass="entr" presetSubtype="0" fill="hold" nodeType="withEffect">
                                  <p:stCondLst>
                                    <p:cond delay="0"/>
                                  </p:stCondLst>
                                  <p:childTnLst>
                                    <p:set>
                                      <p:cBhvr>
                                        <p:cTn id="557" dur="1" fill="hold">
                                          <p:stCondLst>
                                            <p:cond delay="0"/>
                                          </p:stCondLst>
                                        </p:cTn>
                                        <p:tgtEl>
                                          <p:spTgt spid="123"/>
                                        </p:tgtEl>
                                        <p:attrNameLst>
                                          <p:attrName>style.visibility</p:attrName>
                                        </p:attrNameLst>
                                      </p:cBhvr>
                                      <p:to>
                                        <p:strVal val="visible"/>
                                      </p:to>
                                    </p:set>
                                    <p:animEffect transition="in" filter="fade">
                                      <p:cBhvr>
                                        <p:cTn id="558" dur="750"/>
                                        <p:tgtEl>
                                          <p:spTgt spid="123"/>
                                        </p:tgtEl>
                                      </p:cBhvr>
                                    </p:animEffect>
                                    <p:anim calcmode="lin" valueType="num">
                                      <p:cBhvr>
                                        <p:cTn id="559" dur="750" fill="hold"/>
                                        <p:tgtEl>
                                          <p:spTgt spid="123"/>
                                        </p:tgtEl>
                                        <p:attrNameLst>
                                          <p:attrName>ppt_x</p:attrName>
                                        </p:attrNameLst>
                                      </p:cBhvr>
                                      <p:tavLst>
                                        <p:tav tm="0">
                                          <p:val>
                                            <p:strVal val="#ppt_x"/>
                                          </p:val>
                                        </p:tav>
                                        <p:tav tm="100000">
                                          <p:val>
                                            <p:strVal val="#ppt_x"/>
                                          </p:val>
                                        </p:tav>
                                      </p:tavLst>
                                    </p:anim>
                                    <p:anim calcmode="lin" valueType="num">
                                      <p:cBhvr>
                                        <p:cTn id="560" dur="750" fill="hold"/>
                                        <p:tgtEl>
                                          <p:spTgt spid="123"/>
                                        </p:tgtEl>
                                        <p:attrNameLst>
                                          <p:attrName>ppt_y</p:attrName>
                                        </p:attrNameLst>
                                      </p:cBhvr>
                                      <p:tavLst>
                                        <p:tav tm="0">
                                          <p:val>
                                            <p:strVal val="#ppt_y+.1"/>
                                          </p:val>
                                        </p:tav>
                                        <p:tav tm="100000">
                                          <p:val>
                                            <p:strVal val="#ppt_y"/>
                                          </p:val>
                                        </p:tav>
                                      </p:tavLst>
                                    </p:anim>
                                  </p:childTnLst>
                                </p:cTn>
                              </p:par>
                              <p:par>
                                <p:cTn id="561" presetID="42" presetClass="entr" presetSubtype="0" fill="hold" nodeType="withEffect">
                                  <p:stCondLst>
                                    <p:cond delay="0"/>
                                  </p:stCondLst>
                                  <p:childTnLst>
                                    <p:set>
                                      <p:cBhvr>
                                        <p:cTn id="562" dur="1" fill="hold">
                                          <p:stCondLst>
                                            <p:cond delay="0"/>
                                          </p:stCondLst>
                                        </p:cTn>
                                        <p:tgtEl>
                                          <p:spTgt spid="124"/>
                                        </p:tgtEl>
                                        <p:attrNameLst>
                                          <p:attrName>style.visibility</p:attrName>
                                        </p:attrNameLst>
                                      </p:cBhvr>
                                      <p:to>
                                        <p:strVal val="visible"/>
                                      </p:to>
                                    </p:set>
                                    <p:animEffect transition="in" filter="fade">
                                      <p:cBhvr>
                                        <p:cTn id="563" dur="750"/>
                                        <p:tgtEl>
                                          <p:spTgt spid="124"/>
                                        </p:tgtEl>
                                      </p:cBhvr>
                                    </p:animEffect>
                                    <p:anim calcmode="lin" valueType="num">
                                      <p:cBhvr>
                                        <p:cTn id="564" dur="750" fill="hold"/>
                                        <p:tgtEl>
                                          <p:spTgt spid="124"/>
                                        </p:tgtEl>
                                        <p:attrNameLst>
                                          <p:attrName>ppt_x</p:attrName>
                                        </p:attrNameLst>
                                      </p:cBhvr>
                                      <p:tavLst>
                                        <p:tav tm="0">
                                          <p:val>
                                            <p:strVal val="#ppt_x"/>
                                          </p:val>
                                        </p:tav>
                                        <p:tav tm="100000">
                                          <p:val>
                                            <p:strVal val="#ppt_x"/>
                                          </p:val>
                                        </p:tav>
                                      </p:tavLst>
                                    </p:anim>
                                    <p:anim calcmode="lin" valueType="num">
                                      <p:cBhvr>
                                        <p:cTn id="565" dur="750" fill="hold"/>
                                        <p:tgtEl>
                                          <p:spTgt spid="124"/>
                                        </p:tgtEl>
                                        <p:attrNameLst>
                                          <p:attrName>ppt_y</p:attrName>
                                        </p:attrNameLst>
                                      </p:cBhvr>
                                      <p:tavLst>
                                        <p:tav tm="0">
                                          <p:val>
                                            <p:strVal val="#ppt_y+.1"/>
                                          </p:val>
                                        </p:tav>
                                        <p:tav tm="100000">
                                          <p:val>
                                            <p:strVal val="#ppt_y"/>
                                          </p:val>
                                        </p:tav>
                                      </p:tavLst>
                                    </p:anim>
                                  </p:childTnLst>
                                </p:cTn>
                              </p:par>
                              <p:par>
                                <p:cTn id="566" presetID="42" presetClass="entr" presetSubtype="0" fill="hold" nodeType="withEffect">
                                  <p:stCondLst>
                                    <p:cond delay="0"/>
                                  </p:stCondLst>
                                  <p:childTnLst>
                                    <p:set>
                                      <p:cBhvr>
                                        <p:cTn id="567" dur="1" fill="hold">
                                          <p:stCondLst>
                                            <p:cond delay="0"/>
                                          </p:stCondLst>
                                        </p:cTn>
                                        <p:tgtEl>
                                          <p:spTgt spid="125"/>
                                        </p:tgtEl>
                                        <p:attrNameLst>
                                          <p:attrName>style.visibility</p:attrName>
                                        </p:attrNameLst>
                                      </p:cBhvr>
                                      <p:to>
                                        <p:strVal val="visible"/>
                                      </p:to>
                                    </p:set>
                                    <p:animEffect transition="in" filter="fade">
                                      <p:cBhvr>
                                        <p:cTn id="568" dur="750"/>
                                        <p:tgtEl>
                                          <p:spTgt spid="125"/>
                                        </p:tgtEl>
                                      </p:cBhvr>
                                    </p:animEffect>
                                    <p:anim calcmode="lin" valueType="num">
                                      <p:cBhvr>
                                        <p:cTn id="569" dur="750" fill="hold"/>
                                        <p:tgtEl>
                                          <p:spTgt spid="125"/>
                                        </p:tgtEl>
                                        <p:attrNameLst>
                                          <p:attrName>ppt_x</p:attrName>
                                        </p:attrNameLst>
                                      </p:cBhvr>
                                      <p:tavLst>
                                        <p:tav tm="0">
                                          <p:val>
                                            <p:strVal val="#ppt_x"/>
                                          </p:val>
                                        </p:tav>
                                        <p:tav tm="100000">
                                          <p:val>
                                            <p:strVal val="#ppt_x"/>
                                          </p:val>
                                        </p:tav>
                                      </p:tavLst>
                                    </p:anim>
                                    <p:anim calcmode="lin" valueType="num">
                                      <p:cBhvr>
                                        <p:cTn id="570" dur="750" fill="hold"/>
                                        <p:tgtEl>
                                          <p:spTgt spid="125"/>
                                        </p:tgtEl>
                                        <p:attrNameLst>
                                          <p:attrName>ppt_y</p:attrName>
                                        </p:attrNameLst>
                                      </p:cBhvr>
                                      <p:tavLst>
                                        <p:tav tm="0">
                                          <p:val>
                                            <p:strVal val="#ppt_y+.1"/>
                                          </p:val>
                                        </p:tav>
                                        <p:tav tm="100000">
                                          <p:val>
                                            <p:strVal val="#ppt_y"/>
                                          </p:val>
                                        </p:tav>
                                      </p:tavLst>
                                    </p:anim>
                                  </p:childTnLst>
                                </p:cTn>
                              </p:par>
                              <p:par>
                                <p:cTn id="571" presetID="42" presetClass="entr" presetSubtype="0" fill="hold" nodeType="withEffect">
                                  <p:stCondLst>
                                    <p:cond delay="0"/>
                                  </p:stCondLst>
                                  <p:childTnLst>
                                    <p:set>
                                      <p:cBhvr>
                                        <p:cTn id="572" dur="1" fill="hold">
                                          <p:stCondLst>
                                            <p:cond delay="0"/>
                                          </p:stCondLst>
                                        </p:cTn>
                                        <p:tgtEl>
                                          <p:spTgt spid="126"/>
                                        </p:tgtEl>
                                        <p:attrNameLst>
                                          <p:attrName>style.visibility</p:attrName>
                                        </p:attrNameLst>
                                      </p:cBhvr>
                                      <p:to>
                                        <p:strVal val="visible"/>
                                      </p:to>
                                    </p:set>
                                    <p:animEffect transition="in" filter="fade">
                                      <p:cBhvr>
                                        <p:cTn id="573" dur="750"/>
                                        <p:tgtEl>
                                          <p:spTgt spid="126"/>
                                        </p:tgtEl>
                                      </p:cBhvr>
                                    </p:animEffect>
                                    <p:anim calcmode="lin" valueType="num">
                                      <p:cBhvr>
                                        <p:cTn id="574" dur="750" fill="hold"/>
                                        <p:tgtEl>
                                          <p:spTgt spid="126"/>
                                        </p:tgtEl>
                                        <p:attrNameLst>
                                          <p:attrName>ppt_x</p:attrName>
                                        </p:attrNameLst>
                                      </p:cBhvr>
                                      <p:tavLst>
                                        <p:tav tm="0">
                                          <p:val>
                                            <p:strVal val="#ppt_x"/>
                                          </p:val>
                                        </p:tav>
                                        <p:tav tm="100000">
                                          <p:val>
                                            <p:strVal val="#ppt_x"/>
                                          </p:val>
                                        </p:tav>
                                      </p:tavLst>
                                    </p:anim>
                                    <p:anim calcmode="lin" valueType="num">
                                      <p:cBhvr>
                                        <p:cTn id="575" dur="750" fill="hold"/>
                                        <p:tgtEl>
                                          <p:spTgt spid="126"/>
                                        </p:tgtEl>
                                        <p:attrNameLst>
                                          <p:attrName>ppt_y</p:attrName>
                                        </p:attrNameLst>
                                      </p:cBhvr>
                                      <p:tavLst>
                                        <p:tav tm="0">
                                          <p:val>
                                            <p:strVal val="#ppt_y+.1"/>
                                          </p:val>
                                        </p:tav>
                                        <p:tav tm="100000">
                                          <p:val>
                                            <p:strVal val="#ppt_y"/>
                                          </p:val>
                                        </p:tav>
                                      </p:tavLst>
                                    </p:anim>
                                  </p:childTnLst>
                                </p:cTn>
                              </p:par>
                              <p:par>
                                <p:cTn id="576" presetID="42" presetClass="entr" presetSubtype="0" fill="hold" nodeType="withEffect">
                                  <p:stCondLst>
                                    <p:cond delay="0"/>
                                  </p:stCondLst>
                                  <p:childTnLst>
                                    <p:set>
                                      <p:cBhvr>
                                        <p:cTn id="577" dur="1" fill="hold">
                                          <p:stCondLst>
                                            <p:cond delay="0"/>
                                          </p:stCondLst>
                                        </p:cTn>
                                        <p:tgtEl>
                                          <p:spTgt spid="127"/>
                                        </p:tgtEl>
                                        <p:attrNameLst>
                                          <p:attrName>style.visibility</p:attrName>
                                        </p:attrNameLst>
                                      </p:cBhvr>
                                      <p:to>
                                        <p:strVal val="visible"/>
                                      </p:to>
                                    </p:set>
                                    <p:animEffect transition="in" filter="fade">
                                      <p:cBhvr>
                                        <p:cTn id="578" dur="750"/>
                                        <p:tgtEl>
                                          <p:spTgt spid="127"/>
                                        </p:tgtEl>
                                      </p:cBhvr>
                                    </p:animEffect>
                                    <p:anim calcmode="lin" valueType="num">
                                      <p:cBhvr>
                                        <p:cTn id="579" dur="750" fill="hold"/>
                                        <p:tgtEl>
                                          <p:spTgt spid="127"/>
                                        </p:tgtEl>
                                        <p:attrNameLst>
                                          <p:attrName>ppt_x</p:attrName>
                                        </p:attrNameLst>
                                      </p:cBhvr>
                                      <p:tavLst>
                                        <p:tav tm="0">
                                          <p:val>
                                            <p:strVal val="#ppt_x"/>
                                          </p:val>
                                        </p:tav>
                                        <p:tav tm="100000">
                                          <p:val>
                                            <p:strVal val="#ppt_x"/>
                                          </p:val>
                                        </p:tav>
                                      </p:tavLst>
                                    </p:anim>
                                    <p:anim calcmode="lin" valueType="num">
                                      <p:cBhvr>
                                        <p:cTn id="580" dur="750" fill="hold"/>
                                        <p:tgtEl>
                                          <p:spTgt spid="127"/>
                                        </p:tgtEl>
                                        <p:attrNameLst>
                                          <p:attrName>ppt_y</p:attrName>
                                        </p:attrNameLst>
                                      </p:cBhvr>
                                      <p:tavLst>
                                        <p:tav tm="0">
                                          <p:val>
                                            <p:strVal val="#ppt_y+.1"/>
                                          </p:val>
                                        </p:tav>
                                        <p:tav tm="100000">
                                          <p:val>
                                            <p:strVal val="#ppt_y"/>
                                          </p:val>
                                        </p:tav>
                                      </p:tavLst>
                                    </p:anim>
                                  </p:childTnLst>
                                </p:cTn>
                              </p:par>
                              <p:par>
                                <p:cTn id="581" presetID="42" presetClass="entr" presetSubtype="0" fill="hold" nodeType="withEffect">
                                  <p:stCondLst>
                                    <p:cond delay="0"/>
                                  </p:stCondLst>
                                  <p:childTnLst>
                                    <p:set>
                                      <p:cBhvr>
                                        <p:cTn id="582" dur="1" fill="hold">
                                          <p:stCondLst>
                                            <p:cond delay="0"/>
                                          </p:stCondLst>
                                        </p:cTn>
                                        <p:tgtEl>
                                          <p:spTgt spid="128"/>
                                        </p:tgtEl>
                                        <p:attrNameLst>
                                          <p:attrName>style.visibility</p:attrName>
                                        </p:attrNameLst>
                                      </p:cBhvr>
                                      <p:to>
                                        <p:strVal val="visible"/>
                                      </p:to>
                                    </p:set>
                                    <p:animEffect transition="in" filter="fade">
                                      <p:cBhvr>
                                        <p:cTn id="583" dur="750"/>
                                        <p:tgtEl>
                                          <p:spTgt spid="128"/>
                                        </p:tgtEl>
                                      </p:cBhvr>
                                    </p:animEffect>
                                    <p:anim calcmode="lin" valueType="num">
                                      <p:cBhvr>
                                        <p:cTn id="584" dur="750" fill="hold"/>
                                        <p:tgtEl>
                                          <p:spTgt spid="128"/>
                                        </p:tgtEl>
                                        <p:attrNameLst>
                                          <p:attrName>ppt_x</p:attrName>
                                        </p:attrNameLst>
                                      </p:cBhvr>
                                      <p:tavLst>
                                        <p:tav tm="0">
                                          <p:val>
                                            <p:strVal val="#ppt_x"/>
                                          </p:val>
                                        </p:tav>
                                        <p:tav tm="100000">
                                          <p:val>
                                            <p:strVal val="#ppt_x"/>
                                          </p:val>
                                        </p:tav>
                                      </p:tavLst>
                                    </p:anim>
                                    <p:anim calcmode="lin" valueType="num">
                                      <p:cBhvr>
                                        <p:cTn id="585" dur="750" fill="hold"/>
                                        <p:tgtEl>
                                          <p:spTgt spid="128"/>
                                        </p:tgtEl>
                                        <p:attrNameLst>
                                          <p:attrName>ppt_y</p:attrName>
                                        </p:attrNameLst>
                                      </p:cBhvr>
                                      <p:tavLst>
                                        <p:tav tm="0">
                                          <p:val>
                                            <p:strVal val="#ppt_y+.1"/>
                                          </p:val>
                                        </p:tav>
                                        <p:tav tm="100000">
                                          <p:val>
                                            <p:strVal val="#ppt_y"/>
                                          </p:val>
                                        </p:tav>
                                      </p:tavLst>
                                    </p:anim>
                                  </p:childTnLst>
                                </p:cTn>
                              </p:par>
                              <p:par>
                                <p:cTn id="586" presetID="42" presetClass="entr" presetSubtype="0" fill="hold" nodeType="withEffect">
                                  <p:stCondLst>
                                    <p:cond delay="0"/>
                                  </p:stCondLst>
                                  <p:childTnLst>
                                    <p:set>
                                      <p:cBhvr>
                                        <p:cTn id="587" dur="1" fill="hold">
                                          <p:stCondLst>
                                            <p:cond delay="0"/>
                                          </p:stCondLst>
                                        </p:cTn>
                                        <p:tgtEl>
                                          <p:spTgt spid="129"/>
                                        </p:tgtEl>
                                        <p:attrNameLst>
                                          <p:attrName>style.visibility</p:attrName>
                                        </p:attrNameLst>
                                      </p:cBhvr>
                                      <p:to>
                                        <p:strVal val="visible"/>
                                      </p:to>
                                    </p:set>
                                    <p:animEffect transition="in" filter="fade">
                                      <p:cBhvr>
                                        <p:cTn id="588" dur="750"/>
                                        <p:tgtEl>
                                          <p:spTgt spid="129"/>
                                        </p:tgtEl>
                                      </p:cBhvr>
                                    </p:animEffect>
                                    <p:anim calcmode="lin" valueType="num">
                                      <p:cBhvr>
                                        <p:cTn id="589" dur="750" fill="hold"/>
                                        <p:tgtEl>
                                          <p:spTgt spid="129"/>
                                        </p:tgtEl>
                                        <p:attrNameLst>
                                          <p:attrName>ppt_x</p:attrName>
                                        </p:attrNameLst>
                                      </p:cBhvr>
                                      <p:tavLst>
                                        <p:tav tm="0">
                                          <p:val>
                                            <p:strVal val="#ppt_x"/>
                                          </p:val>
                                        </p:tav>
                                        <p:tav tm="100000">
                                          <p:val>
                                            <p:strVal val="#ppt_x"/>
                                          </p:val>
                                        </p:tav>
                                      </p:tavLst>
                                    </p:anim>
                                    <p:anim calcmode="lin" valueType="num">
                                      <p:cBhvr>
                                        <p:cTn id="590" dur="750" fill="hold"/>
                                        <p:tgtEl>
                                          <p:spTgt spid="129"/>
                                        </p:tgtEl>
                                        <p:attrNameLst>
                                          <p:attrName>ppt_y</p:attrName>
                                        </p:attrNameLst>
                                      </p:cBhvr>
                                      <p:tavLst>
                                        <p:tav tm="0">
                                          <p:val>
                                            <p:strVal val="#ppt_y+.1"/>
                                          </p:val>
                                        </p:tav>
                                        <p:tav tm="100000">
                                          <p:val>
                                            <p:strVal val="#ppt_y"/>
                                          </p:val>
                                        </p:tav>
                                      </p:tavLst>
                                    </p:anim>
                                  </p:childTnLst>
                                </p:cTn>
                              </p:par>
                              <p:par>
                                <p:cTn id="591" presetID="42" presetClass="entr" presetSubtype="0" fill="hold" nodeType="withEffect">
                                  <p:stCondLst>
                                    <p:cond delay="0"/>
                                  </p:stCondLst>
                                  <p:childTnLst>
                                    <p:set>
                                      <p:cBhvr>
                                        <p:cTn id="592" dur="1" fill="hold">
                                          <p:stCondLst>
                                            <p:cond delay="0"/>
                                          </p:stCondLst>
                                        </p:cTn>
                                        <p:tgtEl>
                                          <p:spTgt spid="130"/>
                                        </p:tgtEl>
                                        <p:attrNameLst>
                                          <p:attrName>style.visibility</p:attrName>
                                        </p:attrNameLst>
                                      </p:cBhvr>
                                      <p:to>
                                        <p:strVal val="visible"/>
                                      </p:to>
                                    </p:set>
                                    <p:animEffect transition="in" filter="fade">
                                      <p:cBhvr>
                                        <p:cTn id="593" dur="750"/>
                                        <p:tgtEl>
                                          <p:spTgt spid="130"/>
                                        </p:tgtEl>
                                      </p:cBhvr>
                                    </p:animEffect>
                                    <p:anim calcmode="lin" valueType="num">
                                      <p:cBhvr>
                                        <p:cTn id="594" dur="750" fill="hold"/>
                                        <p:tgtEl>
                                          <p:spTgt spid="130"/>
                                        </p:tgtEl>
                                        <p:attrNameLst>
                                          <p:attrName>ppt_x</p:attrName>
                                        </p:attrNameLst>
                                      </p:cBhvr>
                                      <p:tavLst>
                                        <p:tav tm="0">
                                          <p:val>
                                            <p:strVal val="#ppt_x"/>
                                          </p:val>
                                        </p:tav>
                                        <p:tav tm="100000">
                                          <p:val>
                                            <p:strVal val="#ppt_x"/>
                                          </p:val>
                                        </p:tav>
                                      </p:tavLst>
                                    </p:anim>
                                    <p:anim calcmode="lin" valueType="num">
                                      <p:cBhvr>
                                        <p:cTn id="595" dur="750" fill="hold"/>
                                        <p:tgtEl>
                                          <p:spTgt spid="130"/>
                                        </p:tgtEl>
                                        <p:attrNameLst>
                                          <p:attrName>ppt_y</p:attrName>
                                        </p:attrNameLst>
                                      </p:cBhvr>
                                      <p:tavLst>
                                        <p:tav tm="0">
                                          <p:val>
                                            <p:strVal val="#ppt_y+.1"/>
                                          </p:val>
                                        </p:tav>
                                        <p:tav tm="100000">
                                          <p:val>
                                            <p:strVal val="#ppt_y"/>
                                          </p:val>
                                        </p:tav>
                                      </p:tavLst>
                                    </p:anim>
                                  </p:childTnLst>
                                </p:cTn>
                              </p:par>
                              <p:par>
                                <p:cTn id="596" presetID="42" presetClass="entr" presetSubtype="0" fill="hold" nodeType="withEffect">
                                  <p:stCondLst>
                                    <p:cond delay="0"/>
                                  </p:stCondLst>
                                  <p:childTnLst>
                                    <p:set>
                                      <p:cBhvr>
                                        <p:cTn id="597" dur="1" fill="hold">
                                          <p:stCondLst>
                                            <p:cond delay="0"/>
                                          </p:stCondLst>
                                        </p:cTn>
                                        <p:tgtEl>
                                          <p:spTgt spid="131"/>
                                        </p:tgtEl>
                                        <p:attrNameLst>
                                          <p:attrName>style.visibility</p:attrName>
                                        </p:attrNameLst>
                                      </p:cBhvr>
                                      <p:to>
                                        <p:strVal val="visible"/>
                                      </p:to>
                                    </p:set>
                                    <p:animEffect transition="in" filter="fade">
                                      <p:cBhvr>
                                        <p:cTn id="598" dur="750"/>
                                        <p:tgtEl>
                                          <p:spTgt spid="131"/>
                                        </p:tgtEl>
                                      </p:cBhvr>
                                    </p:animEffect>
                                    <p:anim calcmode="lin" valueType="num">
                                      <p:cBhvr>
                                        <p:cTn id="599" dur="750" fill="hold"/>
                                        <p:tgtEl>
                                          <p:spTgt spid="131"/>
                                        </p:tgtEl>
                                        <p:attrNameLst>
                                          <p:attrName>ppt_x</p:attrName>
                                        </p:attrNameLst>
                                      </p:cBhvr>
                                      <p:tavLst>
                                        <p:tav tm="0">
                                          <p:val>
                                            <p:strVal val="#ppt_x"/>
                                          </p:val>
                                        </p:tav>
                                        <p:tav tm="100000">
                                          <p:val>
                                            <p:strVal val="#ppt_x"/>
                                          </p:val>
                                        </p:tav>
                                      </p:tavLst>
                                    </p:anim>
                                    <p:anim calcmode="lin" valueType="num">
                                      <p:cBhvr>
                                        <p:cTn id="600" dur="750" fill="hold"/>
                                        <p:tgtEl>
                                          <p:spTgt spid="131"/>
                                        </p:tgtEl>
                                        <p:attrNameLst>
                                          <p:attrName>ppt_y</p:attrName>
                                        </p:attrNameLst>
                                      </p:cBhvr>
                                      <p:tavLst>
                                        <p:tav tm="0">
                                          <p:val>
                                            <p:strVal val="#ppt_y+.1"/>
                                          </p:val>
                                        </p:tav>
                                        <p:tav tm="100000">
                                          <p:val>
                                            <p:strVal val="#ppt_y"/>
                                          </p:val>
                                        </p:tav>
                                      </p:tavLst>
                                    </p:anim>
                                  </p:childTnLst>
                                </p:cTn>
                              </p:par>
                              <p:par>
                                <p:cTn id="601" presetID="42" presetClass="entr" presetSubtype="0" fill="hold" nodeType="withEffect">
                                  <p:stCondLst>
                                    <p:cond delay="0"/>
                                  </p:stCondLst>
                                  <p:childTnLst>
                                    <p:set>
                                      <p:cBhvr>
                                        <p:cTn id="602" dur="1" fill="hold">
                                          <p:stCondLst>
                                            <p:cond delay="0"/>
                                          </p:stCondLst>
                                        </p:cTn>
                                        <p:tgtEl>
                                          <p:spTgt spid="132"/>
                                        </p:tgtEl>
                                        <p:attrNameLst>
                                          <p:attrName>style.visibility</p:attrName>
                                        </p:attrNameLst>
                                      </p:cBhvr>
                                      <p:to>
                                        <p:strVal val="visible"/>
                                      </p:to>
                                    </p:set>
                                    <p:animEffect transition="in" filter="fade">
                                      <p:cBhvr>
                                        <p:cTn id="603" dur="750"/>
                                        <p:tgtEl>
                                          <p:spTgt spid="132"/>
                                        </p:tgtEl>
                                      </p:cBhvr>
                                    </p:animEffect>
                                    <p:anim calcmode="lin" valueType="num">
                                      <p:cBhvr>
                                        <p:cTn id="604" dur="750" fill="hold"/>
                                        <p:tgtEl>
                                          <p:spTgt spid="132"/>
                                        </p:tgtEl>
                                        <p:attrNameLst>
                                          <p:attrName>ppt_x</p:attrName>
                                        </p:attrNameLst>
                                      </p:cBhvr>
                                      <p:tavLst>
                                        <p:tav tm="0">
                                          <p:val>
                                            <p:strVal val="#ppt_x"/>
                                          </p:val>
                                        </p:tav>
                                        <p:tav tm="100000">
                                          <p:val>
                                            <p:strVal val="#ppt_x"/>
                                          </p:val>
                                        </p:tav>
                                      </p:tavLst>
                                    </p:anim>
                                    <p:anim calcmode="lin" valueType="num">
                                      <p:cBhvr>
                                        <p:cTn id="605" dur="750" fill="hold"/>
                                        <p:tgtEl>
                                          <p:spTgt spid="132"/>
                                        </p:tgtEl>
                                        <p:attrNameLst>
                                          <p:attrName>ppt_y</p:attrName>
                                        </p:attrNameLst>
                                      </p:cBhvr>
                                      <p:tavLst>
                                        <p:tav tm="0">
                                          <p:val>
                                            <p:strVal val="#ppt_y+.1"/>
                                          </p:val>
                                        </p:tav>
                                        <p:tav tm="100000">
                                          <p:val>
                                            <p:strVal val="#ppt_y"/>
                                          </p:val>
                                        </p:tav>
                                      </p:tavLst>
                                    </p:anim>
                                  </p:childTnLst>
                                </p:cTn>
                              </p:par>
                              <p:par>
                                <p:cTn id="606" presetID="42" presetClass="entr" presetSubtype="0" fill="hold" nodeType="withEffect">
                                  <p:stCondLst>
                                    <p:cond delay="0"/>
                                  </p:stCondLst>
                                  <p:childTnLst>
                                    <p:set>
                                      <p:cBhvr>
                                        <p:cTn id="607" dur="1" fill="hold">
                                          <p:stCondLst>
                                            <p:cond delay="0"/>
                                          </p:stCondLst>
                                        </p:cTn>
                                        <p:tgtEl>
                                          <p:spTgt spid="133"/>
                                        </p:tgtEl>
                                        <p:attrNameLst>
                                          <p:attrName>style.visibility</p:attrName>
                                        </p:attrNameLst>
                                      </p:cBhvr>
                                      <p:to>
                                        <p:strVal val="visible"/>
                                      </p:to>
                                    </p:set>
                                    <p:animEffect transition="in" filter="fade">
                                      <p:cBhvr>
                                        <p:cTn id="608" dur="750"/>
                                        <p:tgtEl>
                                          <p:spTgt spid="133"/>
                                        </p:tgtEl>
                                      </p:cBhvr>
                                    </p:animEffect>
                                    <p:anim calcmode="lin" valueType="num">
                                      <p:cBhvr>
                                        <p:cTn id="609" dur="750" fill="hold"/>
                                        <p:tgtEl>
                                          <p:spTgt spid="133"/>
                                        </p:tgtEl>
                                        <p:attrNameLst>
                                          <p:attrName>ppt_x</p:attrName>
                                        </p:attrNameLst>
                                      </p:cBhvr>
                                      <p:tavLst>
                                        <p:tav tm="0">
                                          <p:val>
                                            <p:strVal val="#ppt_x"/>
                                          </p:val>
                                        </p:tav>
                                        <p:tav tm="100000">
                                          <p:val>
                                            <p:strVal val="#ppt_x"/>
                                          </p:val>
                                        </p:tav>
                                      </p:tavLst>
                                    </p:anim>
                                    <p:anim calcmode="lin" valueType="num">
                                      <p:cBhvr>
                                        <p:cTn id="610" dur="750" fill="hold"/>
                                        <p:tgtEl>
                                          <p:spTgt spid="133"/>
                                        </p:tgtEl>
                                        <p:attrNameLst>
                                          <p:attrName>ppt_y</p:attrName>
                                        </p:attrNameLst>
                                      </p:cBhvr>
                                      <p:tavLst>
                                        <p:tav tm="0">
                                          <p:val>
                                            <p:strVal val="#ppt_y+.1"/>
                                          </p:val>
                                        </p:tav>
                                        <p:tav tm="100000">
                                          <p:val>
                                            <p:strVal val="#ppt_y"/>
                                          </p:val>
                                        </p:tav>
                                      </p:tavLst>
                                    </p:anim>
                                  </p:childTnLst>
                                </p:cTn>
                              </p:par>
                              <p:par>
                                <p:cTn id="611" presetID="42" presetClass="entr" presetSubtype="0" fill="hold" nodeType="withEffect">
                                  <p:stCondLst>
                                    <p:cond delay="0"/>
                                  </p:stCondLst>
                                  <p:childTnLst>
                                    <p:set>
                                      <p:cBhvr>
                                        <p:cTn id="612" dur="1" fill="hold">
                                          <p:stCondLst>
                                            <p:cond delay="0"/>
                                          </p:stCondLst>
                                        </p:cTn>
                                        <p:tgtEl>
                                          <p:spTgt spid="134"/>
                                        </p:tgtEl>
                                        <p:attrNameLst>
                                          <p:attrName>style.visibility</p:attrName>
                                        </p:attrNameLst>
                                      </p:cBhvr>
                                      <p:to>
                                        <p:strVal val="visible"/>
                                      </p:to>
                                    </p:set>
                                    <p:animEffect transition="in" filter="fade">
                                      <p:cBhvr>
                                        <p:cTn id="613" dur="750"/>
                                        <p:tgtEl>
                                          <p:spTgt spid="134"/>
                                        </p:tgtEl>
                                      </p:cBhvr>
                                    </p:animEffect>
                                    <p:anim calcmode="lin" valueType="num">
                                      <p:cBhvr>
                                        <p:cTn id="614" dur="750" fill="hold"/>
                                        <p:tgtEl>
                                          <p:spTgt spid="134"/>
                                        </p:tgtEl>
                                        <p:attrNameLst>
                                          <p:attrName>ppt_x</p:attrName>
                                        </p:attrNameLst>
                                      </p:cBhvr>
                                      <p:tavLst>
                                        <p:tav tm="0">
                                          <p:val>
                                            <p:strVal val="#ppt_x"/>
                                          </p:val>
                                        </p:tav>
                                        <p:tav tm="100000">
                                          <p:val>
                                            <p:strVal val="#ppt_x"/>
                                          </p:val>
                                        </p:tav>
                                      </p:tavLst>
                                    </p:anim>
                                    <p:anim calcmode="lin" valueType="num">
                                      <p:cBhvr>
                                        <p:cTn id="615" dur="750" fill="hold"/>
                                        <p:tgtEl>
                                          <p:spTgt spid="134"/>
                                        </p:tgtEl>
                                        <p:attrNameLst>
                                          <p:attrName>ppt_y</p:attrName>
                                        </p:attrNameLst>
                                      </p:cBhvr>
                                      <p:tavLst>
                                        <p:tav tm="0">
                                          <p:val>
                                            <p:strVal val="#ppt_y+.1"/>
                                          </p:val>
                                        </p:tav>
                                        <p:tav tm="100000">
                                          <p:val>
                                            <p:strVal val="#ppt_y"/>
                                          </p:val>
                                        </p:tav>
                                      </p:tavLst>
                                    </p:anim>
                                  </p:childTnLst>
                                </p:cTn>
                              </p:par>
                              <p:par>
                                <p:cTn id="616" presetID="42" presetClass="entr" presetSubtype="0" fill="hold" nodeType="withEffect">
                                  <p:stCondLst>
                                    <p:cond delay="0"/>
                                  </p:stCondLst>
                                  <p:childTnLst>
                                    <p:set>
                                      <p:cBhvr>
                                        <p:cTn id="617" dur="1" fill="hold">
                                          <p:stCondLst>
                                            <p:cond delay="0"/>
                                          </p:stCondLst>
                                        </p:cTn>
                                        <p:tgtEl>
                                          <p:spTgt spid="135"/>
                                        </p:tgtEl>
                                        <p:attrNameLst>
                                          <p:attrName>style.visibility</p:attrName>
                                        </p:attrNameLst>
                                      </p:cBhvr>
                                      <p:to>
                                        <p:strVal val="visible"/>
                                      </p:to>
                                    </p:set>
                                    <p:animEffect transition="in" filter="fade">
                                      <p:cBhvr>
                                        <p:cTn id="618" dur="750"/>
                                        <p:tgtEl>
                                          <p:spTgt spid="135"/>
                                        </p:tgtEl>
                                      </p:cBhvr>
                                    </p:animEffect>
                                    <p:anim calcmode="lin" valueType="num">
                                      <p:cBhvr>
                                        <p:cTn id="619" dur="750" fill="hold"/>
                                        <p:tgtEl>
                                          <p:spTgt spid="135"/>
                                        </p:tgtEl>
                                        <p:attrNameLst>
                                          <p:attrName>ppt_x</p:attrName>
                                        </p:attrNameLst>
                                      </p:cBhvr>
                                      <p:tavLst>
                                        <p:tav tm="0">
                                          <p:val>
                                            <p:strVal val="#ppt_x"/>
                                          </p:val>
                                        </p:tav>
                                        <p:tav tm="100000">
                                          <p:val>
                                            <p:strVal val="#ppt_x"/>
                                          </p:val>
                                        </p:tav>
                                      </p:tavLst>
                                    </p:anim>
                                    <p:anim calcmode="lin" valueType="num">
                                      <p:cBhvr>
                                        <p:cTn id="620" dur="750" fill="hold"/>
                                        <p:tgtEl>
                                          <p:spTgt spid="135"/>
                                        </p:tgtEl>
                                        <p:attrNameLst>
                                          <p:attrName>ppt_y</p:attrName>
                                        </p:attrNameLst>
                                      </p:cBhvr>
                                      <p:tavLst>
                                        <p:tav tm="0">
                                          <p:val>
                                            <p:strVal val="#ppt_y+.1"/>
                                          </p:val>
                                        </p:tav>
                                        <p:tav tm="100000">
                                          <p:val>
                                            <p:strVal val="#ppt_y"/>
                                          </p:val>
                                        </p:tav>
                                      </p:tavLst>
                                    </p:anim>
                                  </p:childTnLst>
                                </p:cTn>
                              </p:par>
                              <p:par>
                                <p:cTn id="621" presetID="42" presetClass="entr" presetSubtype="0" fill="hold" nodeType="withEffect">
                                  <p:stCondLst>
                                    <p:cond delay="0"/>
                                  </p:stCondLst>
                                  <p:childTnLst>
                                    <p:set>
                                      <p:cBhvr>
                                        <p:cTn id="622" dur="1" fill="hold">
                                          <p:stCondLst>
                                            <p:cond delay="0"/>
                                          </p:stCondLst>
                                        </p:cTn>
                                        <p:tgtEl>
                                          <p:spTgt spid="136"/>
                                        </p:tgtEl>
                                        <p:attrNameLst>
                                          <p:attrName>style.visibility</p:attrName>
                                        </p:attrNameLst>
                                      </p:cBhvr>
                                      <p:to>
                                        <p:strVal val="visible"/>
                                      </p:to>
                                    </p:set>
                                    <p:animEffect transition="in" filter="fade">
                                      <p:cBhvr>
                                        <p:cTn id="623" dur="750"/>
                                        <p:tgtEl>
                                          <p:spTgt spid="136"/>
                                        </p:tgtEl>
                                      </p:cBhvr>
                                    </p:animEffect>
                                    <p:anim calcmode="lin" valueType="num">
                                      <p:cBhvr>
                                        <p:cTn id="624" dur="750" fill="hold"/>
                                        <p:tgtEl>
                                          <p:spTgt spid="136"/>
                                        </p:tgtEl>
                                        <p:attrNameLst>
                                          <p:attrName>ppt_x</p:attrName>
                                        </p:attrNameLst>
                                      </p:cBhvr>
                                      <p:tavLst>
                                        <p:tav tm="0">
                                          <p:val>
                                            <p:strVal val="#ppt_x"/>
                                          </p:val>
                                        </p:tav>
                                        <p:tav tm="100000">
                                          <p:val>
                                            <p:strVal val="#ppt_x"/>
                                          </p:val>
                                        </p:tav>
                                      </p:tavLst>
                                    </p:anim>
                                    <p:anim calcmode="lin" valueType="num">
                                      <p:cBhvr>
                                        <p:cTn id="625" dur="750" fill="hold"/>
                                        <p:tgtEl>
                                          <p:spTgt spid="136"/>
                                        </p:tgtEl>
                                        <p:attrNameLst>
                                          <p:attrName>ppt_y</p:attrName>
                                        </p:attrNameLst>
                                      </p:cBhvr>
                                      <p:tavLst>
                                        <p:tav tm="0">
                                          <p:val>
                                            <p:strVal val="#ppt_y+.1"/>
                                          </p:val>
                                        </p:tav>
                                        <p:tav tm="100000">
                                          <p:val>
                                            <p:strVal val="#ppt_y"/>
                                          </p:val>
                                        </p:tav>
                                      </p:tavLst>
                                    </p:anim>
                                  </p:childTnLst>
                                </p:cTn>
                              </p:par>
                              <p:par>
                                <p:cTn id="626" presetID="42" presetClass="entr" presetSubtype="0" fill="hold" nodeType="withEffect">
                                  <p:stCondLst>
                                    <p:cond delay="0"/>
                                  </p:stCondLst>
                                  <p:childTnLst>
                                    <p:set>
                                      <p:cBhvr>
                                        <p:cTn id="627" dur="1" fill="hold">
                                          <p:stCondLst>
                                            <p:cond delay="0"/>
                                          </p:stCondLst>
                                        </p:cTn>
                                        <p:tgtEl>
                                          <p:spTgt spid="137"/>
                                        </p:tgtEl>
                                        <p:attrNameLst>
                                          <p:attrName>style.visibility</p:attrName>
                                        </p:attrNameLst>
                                      </p:cBhvr>
                                      <p:to>
                                        <p:strVal val="visible"/>
                                      </p:to>
                                    </p:set>
                                    <p:animEffect transition="in" filter="fade">
                                      <p:cBhvr>
                                        <p:cTn id="628" dur="750"/>
                                        <p:tgtEl>
                                          <p:spTgt spid="137"/>
                                        </p:tgtEl>
                                      </p:cBhvr>
                                    </p:animEffect>
                                    <p:anim calcmode="lin" valueType="num">
                                      <p:cBhvr>
                                        <p:cTn id="629" dur="750" fill="hold"/>
                                        <p:tgtEl>
                                          <p:spTgt spid="137"/>
                                        </p:tgtEl>
                                        <p:attrNameLst>
                                          <p:attrName>ppt_x</p:attrName>
                                        </p:attrNameLst>
                                      </p:cBhvr>
                                      <p:tavLst>
                                        <p:tav tm="0">
                                          <p:val>
                                            <p:strVal val="#ppt_x"/>
                                          </p:val>
                                        </p:tav>
                                        <p:tav tm="100000">
                                          <p:val>
                                            <p:strVal val="#ppt_x"/>
                                          </p:val>
                                        </p:tav>
                                      </p:tavLst>
                                    </p:anim>
                                    <p:anim calcmode="lin" valueType="num">
                                      <p:cBhvr>
                                        <p:cTn id="630" dur="750" fill="hold"/>
                                        <p:tgtEl>
                                          <p:spTgt spid="137"/>
                                        </p:tgtEl>
                                        <p:attrNameLst>
                                          <p:attrName>ppt_y</p:attrName>
                                        </p:attrNameLst>
                                      </p:cBhvr>
                                      <p:tavLst>
                                        <p:tav tm="0">
                                          <p:val>
                                            <p:strVal val="#ppt_y+.1"/>
                                          </p:val>
                                        </p:tav>
                                        <p:tav tm="100000">
                                          <p:val>
                                            <p:strVal val="#ppt_y"/>
                                          </p:val>
                                        </p:tav>
                                      </p:tavLst>
                                    </p:anim>
                                  </p:childTnLst>
                                </p:cTn>
                              </p:par>
                              <p:par>
                                <p:cTn id="631" presetID="42" presetClass="entr" presetSubtype="0" fill="hold" nodeType="withEffect">
                                  <p:stCondLst>
                                    <p:cond delay="0"/>
                                  </p:stCondLst>
                                  <p:childTnLst>
                                    <p:set>
                                      <p:cBhvr>
                                        <p:cTn id="632" dur="1" fill="hold">
                                          <p:stCondLst>
                                            <p:cond delay="0"/>
                                          </p:stCondLst>
                                        </p:cTn>
                                        <p:tgtEl>
                                          <p:spTgt spid="138"/>
                                        </p:tgtEl>
                                        <p:attrNameLst>
                                          <p:attrName>style.visibility</p:attrName>
                                        </p:attrNameLst>
                                      </p:cBhvr>
                                      <p:to>
                                        <p:strVal val="visible"/>
                                      </p:to>
                                    </p:set>
                                    <p:animEffect transition="in" filter="fade">
                                      <p:cBhvr>
                                        <p:cTn id="633" dur="750"/>
                                        <p:tgtEl>
                                          <p:spTgt spid="138"/>
                                        </p:tgtEl>
                                      </p:cBhvr>
                                    </p:animEffect>
                                    <p:anim calcmode="lin" valueType="num">
                                      <p:cBhvr>
                                        <p:cTn id="634" dur="750" fill="hold"/>
                                        <p:tgtEl>
                                          <p:spTgt spid="138"/>
                                        </p:tgtEl>
                                        <p:attrNameLst>
                                          <p:attrName>ppt_x</p:attrName>
                                        </p:attrNameLst>
                                      </p:cBhvr>
                                      <p:tavLst>
                                        <p:tav tm="0">
                                          <p:val>
                                            <p:strVal val="#ppt_x"/>
                                          </p:val>
                                        </p:tav>
                                        <p:tav tm="100000">
                                          <p:val>
                                            <p:strVal val="#ppt_x"/>
                                          </p:val>
                                        </p:tav>
                                      </p:tavLst>
                                    </p:anim>
                                    <p:anim calcmode="lin" valueType="num">
                                      <p:cBhvr>
                                        <p:cTn id="635" dur="750" fill="hold"/>
                                        <p:tgtEl>
                                          <p:spTgt spid="138"/>
                                        </p:tgtEl>
                                        <p:attrNameLst>
                                          <p:attrName>ppt_y</p:attrName>
                                        </p:attrNameLst>
                                      </p:cBhvr>
                                      <p:tavLst>
                                        <p:tav tm="0">
                                          <p:val>
                                            <p:strVal val="#ppt_y+.1"/>
                                          </p:val>
                                        </p:tav>
                                        <p:tav tm="100000">
                                          <p:val>
                                            <p:strVal val="#ppt_y"/>
                                          </p:val>
                                        </p:tav>
                                      </p:tavLst>
                                    </p:anim>
                                  </p:childTnLst>
                                </p:cTn>
                              </p:par>
                              <p:par>
                                <p:cTn id="636" presetID="42" presetClass="entr" presetSubtype="0" fill="hold" nodeType="withEffect">
                                  <p:stCondLst>
                                    <p:cond delay="0"/>
                                  </p:stCondLst>
                                  <p:childTnLst>
                                    <p:set>
                                      <p:cBhvr>
                                        <p:cTn id="637" dur="1" fill="hold">
                                          <p:stCondLst>
                                            <p:cond delay="0"/>
                                          </p:stCondLst>
                                        </p:cTn>
                                        <p:tgtEl>
                                          <p:spTgt spid="139"/>
                                        </p:tgtEl>
                                        <p:attrNameLst>
                                          <p:attrName>style.visibility</p:attrName>
                                        </p:attrNameLst>
                                      </p:cBhvr>
                                      <p:to>
                                        <p:strVal val="visible"/>
                                      </p:to>
                                    </p:set>
                                    <p:animEffect transition="in" filter="fade">
                                      <p:cBhvr>
                                        <p:cTn id="638" dur="750"/>
                                        <p:tgtEl>
                                          <p:spTgt spid="139"/>
                                        </p:tgtEl>
                                      </p:cBhvr>
                                    </p:animEffect>
                                    <p:anim calcmode="lin" valueType="num">
                                      <p:cBhvr>
                                        <p:cTn id="639" dur="750" fill="hold"/>
                                        <p:tgtEl>
                                          <p:spTgt spid="139"/>
                                        </p:tgtEl>
                                        <p:attrNameLst>
                                          <p:attrName>ppt_x</p:attrName>
                                        </p:attrNameLst>
                                      </p:cBhvr>
                                      <p:tavLst>
                                        <p:tav tm="0">
                                          <p:val>
                                            <p:strVal val="#ppt_x"/>
                                          </p:val>
                                        </p:tav>
                                        <p:tav tm="100000">
                                          <p:val>
                                            <p:strVal val="#ppt_x"/>
                                          </p:val>
                                        </p:tav>
                                      </p:tavLst>
                                    </p:anim>
                                    <p:anim calcmode="lin" valueType="num">
                                      <p:cBhvr>
                                        <p:cTn id="640" dur="750" fill="hold"/>
                                        <p:tgtEl>
                                          <p:spTgt spid="139"/>
                                        </p:tgtEl>
                                        <p:attrNameLst>
                                          <p:attrName>ppt_y</p:attrName>
                                        </p:attrNameLst>
                                      </p:cBhvr>
                                      <p:tavLst>
                                        <p:tav tm="0">
                                          <p:val>
                                            <p:strVal val="#ppt_y+.1"/>
                                          </p:val>
                                        </p:tav>
                                        <p:tav tm="100000">
                                          <p:val>
                                            <p:strVal val="#ppt_y"/>
                                          </p:val>
                                        </p:tav>
                                      </p:tavLst>
                                    </p:anim>
                                  </p:childTnLst>
                                </p:cTn>
                              </p:par>
                              <p:par>
                                <p:cTn id="641" presetID="42" presetClass="entr" presetSubtype="0" fill="hold" nodeType="withEffect">
                                  <p:stCondLst>
                                    <p:cond delay="0"/>
                                  </p:stCondLst>
                                  <p:childTnLst>
                                    <p:set>
                                      <p:cBhvr>
                                        <p:cTn id="642" dur="1" fill="hold">
                                          <p:stCondLst>
                                            <p:cond delay="0"/>
                                          </p:stCondLst>
                                        </p:cTn>
                                        <p:tgtEl>
                                          <p:spTgt spid="140"/>
                                        </p:tgtEl>
                                        <p:attrNameLst>
                                          <p:attrName>style.visibility</p:attrName>
                                        </p:attrNameLst>
                                      </p:cBhvr>
                                      <p:to>
                                        <p:strVal val="visible"/>
                                      </p:to>
                                    </p:set>
                                    <p:animEffect transition="in" filter="fade">
                                      <p:cBhvr>
                                        <p:cTn id="643" dur="750"/>
                                        <p:tgtEl>
                                          <p:spTgt spid="140"/>
                                        </p:tgtEl>
                                      </p:cBhvr>
                                    </p:animEffect>
                                    <p:anim calcmode="lin" valueType="num">
                                      <p:cBhvr>
                                        <p:cTn id="644" dur="750" fill="hold"/>
                                        <p:tgtEl>
                                          <p:spTgt spid="140"/>
                                        </p:tgtEl>
                                        <p:attrNameLst>
                                          <p:attrName>ppt_x</p:attrName>
                                        </p:attrNameLst>
                                      </p:cBhvr>
                                      <p:tavLst>
                                        <p:tav tm="0">
                                          <p:val>
                                            <p:strVal val="#ppt_x"/>
                                          </p:val>
                                        </p:tav>
                                        <p:tav tm="100000">
                                          <p:val>
                                            <p:strVal val="#ppt_x"/>
                                          </p:val>
                                        </p:tav>
                                      </p:tavLst>
                                    </p:anim>
                                    <p:anim calcmode="lin" valueType="num">
                                      <p:cBhvr>
                                        <p:cTn id="645" dur="750" fill="hold"/>
                                        <p:tgtEl>
                                          <p:spTgt spid="140"/>
                                        </p:tgtEl>
                                        <p:attrNameLst>
                                          <p:attrName>ppt_y</p:attrName>
                                        </p:attrNameLst>
                                      </p:cBhvr>
                                      <p:tavLst>
                                        <p:tav tm="0">
                                          <p:val>
                                            <p:strVal val="#ppt_y+.1"/>
                                          </p:val>
                                        </p:tav>
                                        <p:tav tm="100000">
                                          <p:val>
                                            <p:strVal val="#ppt_y"/>
                                          </p:val>
                                        </p:tav>
                                      </p:tavLst>
                                    </p:anim>
                                  </p:childTnLst>
                                </p:cTn>
                              </p:par>
                              <p:par>
                                <p:cTn id="646" presetID="42" presetClass="entr" presetSubtype="0" fill="hold" nodeType="withEffect">
                                  <p:stCondLst>
                                    <p:cond delay="0"/>
                                  </p:stCondLst>
                                  <p:childTnLst>
                                    <p:set>
                                      <p:cBhvr>
                                        <p:cTn id="647" dur="1" fill="hold">
                                          <p:stCondLst>
                                            <p:cond delay="0"/>
                                          </p:stCondLst>
                                        </p:cTn>
                                        <p:tgtEl>
                                          <p:spTgt spid="141"/>
                                        </p:tgtEl>
                                        <p:attrNameLst>
                                          <p:attrName>style.visibility</p:attrName>
                                        </p:attrNameLst>
                                      </p:cBhvr>
                                      <p:to>
                                        <p:strVal val="visible"/>
                                      </p:to>
                                    </p:set>
                                    <p:animEffect transition="in" filter="fade">
                                      <p:cBhvr>
                                        <p:cTn id="648" dur="750"/>
                                        <p:tgtEl>
                                          <p:spTgt spid="141"/>
                                        </p:tgtEl>
                                      </p:cBhvr>
                                    </p:animEffect>
                                    <p:anim calcmode="lin" valueType="num">
                                      <p:cBhvr>
                                        <p:cTn id="649" dur="750" fill="hold"/>
                                        <p:tgtEl>
                                          <p:spTgt spid="141"/>
                                        </p:tgtEl>
                                        <p:attrNameLst>
                                          <p:attrName>ppt_x</p:attrName>
                                        </p:attrNameLst>
                                      </p:cBhvr>
                                      <p:tavLst>
                                        <p:tav tm="0">
                                          <p:val>
                                            <p:strVal val="#ppt_x"/>
                                          </p:val>
                                        </p:tav>
                                        <p:tav tm="100000">
                                          <p:val>
                                            <p:strVal val="#ppt_x"/>
                                          </p:val>
                                        </p:tav>
                                      </p:tavLst>
                                    </p:anim>
                                    <p:anim calcmode="lin" valueType="num">
                                      <p:cBhvr>
                                        <p:cTn id="650" dur="750" fill="hold"/>
                                        <p:tgtEl>
                                          <p:spTgt spid="141"/>
                                        </p:tgtEl>
                                        <p:attrNameLst>
                                          <p:attrName>ppt_y</p:attrName>
                                        </p:attrNameLst>
                                      </p:cBhvr>
                                      <p:tavLst>
                                        <p:tav tm="0">
                                          <p:val>
                                            <p:strVal val="#ppt_y+.1"/>
                                          </p:val>
                                        </p:tav>
                                        <p:tav tm="100000">
                                          <p:val>
                                            <p:strVal val="#ppt_y"/>
                                          </p:val>
                                        </p:tav>
                                      </p:tavLst>
                                    </p:anim>
                                  </p:childTnLst>
                                </p:cTn>
                              </p:par>
                              <p:par>
                                <p:cTn id="651" presetID="42" presetClass="entr" presetSubtype="0" fill="hold" nodeType="withEffect">
                                  <p:stCondLst>
                                    <p:cond delay="0"/>
                                  </p:stCondLst>
                                  <p:childTnLst>
                                    <p:set>
                                      <p:cBhvr>
                                        <p:cTn id="652" dur="1" fill="hold">
                                          <p:stCondLst>
                                            <p:cond delay="0"/>
                                          </p:stCondLst>
                                        </p:cTn>
                                        <p:tgtEl>
                                          <p:spTgt spid="142"/>
                                        </p:tgtEl>
                                        <p:attrNameLst>
                                          <p:attrName>style.visibility</p:attrName>
                                        </p:attrNameLst>
                                      </p:cBhvr>
                                      <p:to>
                                        <p:strVal val="visible"/>
                                      </p:to>
                                    </p:set>
                                    <p:animEffect transition="in" filter="fade">
                                      <p:cBhvr>
                                        <p:cTn id="653" dur="750"/>
                                        <p:tgtEl>
                                          <p:spTgt spid="142"/>
                                        </p:tgtEl>
                                      </p:cBhvr>
                                    </p:animEffect>
                                    <p:anim calcmode="lin" valueType="num">
                                      <p:cBhvr>
                                        <p:cTn id="654" dur="750" fill="hold"/>
                                        <p:tgtEl>
                                          <p:spTgt spid="142"/>
                                        </p:tgtEl>
                                        <p:attrNameLst>
                                          <p:attrName>ppt_x</p:attrName>
                                        </p:attrNameLst>
                                      </p:cBhvr>
                                      <p:tavLst>
                                        <p:tav tm="0">
                                          <p:val>
                                            <p:strVal val="#ppt_x"/>
                                          </p:val>
                                        </p:tav>
                                        <p:tav tm="100000">
                                          <p:val>
                                            <p:strVal val="#ppt_x"/>
                                          </p:val>
                                        </p:tav>
                                      </p:tavLst>
                                    </p:anim>
                                    <p:anim calcmode="lin" valueType="num">
                                      <p:cBhvr>
                                        <p:cTn id="655" dur="750" fill="hold"/>
                                        <p:tgtEl>
                                          <p:spTgt spid="142"/>
                                        </p:tgtEl>
                                        <p:attrNameLst>
                                          <p:attrName>ppt_y</p:attrName>
                                        </p:attrNameLst>
                                      </p:cBhvr>
                                      <p:tavLst>
                                        <p:tav tm="0">
                                          <p:val>
                                            <p:strVal val="#ppt_y+.1"/>
                                          </p:val>
                                        </p:tav>
                                        <p:tav tm="100000">
                                          <p:val>
                                            <p:strVal val="#ppt_y"/>
                                          </p:val>
                                        </p:tav>
                                      </p:tavLst>
                                    </p:anim>
                                  </p:childTnLst>
                                </p:cTn>
                              </p:par>
                              <p:par>
                                <p:cTn id="656" presetID="42" presetClass="entr" presetSubtype="0" fill="hold" nodeType="withEffect">
                                  <p:stCondLst>
                                    <p:cond delay="0"/>
                                  </p:stCondLst>
                                  <p:childTnLst>
                                    <p:set>
                                      <p:cBhvr>
                                        <p:cTn id="657" dur="1" fill="hold">
                                          <p:stCondLst>
                                            <p:cond delay="0"/>
                                          </p:stCondLst>
                                        </p:cTn>
                                        <p:tgtEl>
                                          <p:spTgt spid="143"/>
                                        </p:tgtEl>
                                        <p:attrNameLst>
                                          <p:attrName>style.visibility</p:attrName>
                                        </p:attrNameLst>
                                      </p:cBhvr>
                                      <p:to>
                                        <p:strVal val="visible"/>
                                      </p:to>
                                    </p:set>
                                    <p:animEffect transition="in" filter="fade">
                                      <p:cBhvr>
                                        <p:cTn id="658" dur="750"/>
                                        <p:tgtEl>
                                          <p:spTgt spid="143"/>
                                        </p:tgtEl>
                                      </p:cBhvr>
                                    </p:animEffect>
                                    <p:anim calcmode="lin" valueType="num">
                                      <p:cBhvr>
                                        <p:cTn id="659" dur="750" fill="hold"/>
                                        <p:tgtEl>
                                          <p:spTgt spid="143"/>
                                        </p:tgtEl>
                                        <p:attrNameLst>
                                          <p:attrName>ppt_x</p:attrName>
                                        </p:attrNameLst>
                                      </p:cBhvr>
                                      <p:tavLst>
                                        <p:tav tm="0">
                                          <p:val>
                                            <p:strVal val="#ppt_x"/>
                                          </p:val>
                                        </p:tav>
                                        <p:tav tm="100000">
                                          <p:val>
                                            <p:strVal val="#ppt_x"/>
                                          </p:val>
                                        </p:tav>
                                      </p:tavLst>
                                    </p:anim>
                                    <p:anim calcmode="lin" valueType="num">
                                      <p:cBhvr>
                                        <p:cTn id="660" dur="750" fill="hold"/>
                                        <p:tgtEl>
                                          <p:spTgt spid="143"/>
                                        </p:tgtEl>
                                        <p:attrNameLst>
                                          <p:attrName>ppt_y</p:attrName>
                                        </p:attrNameLst>
                                      </p:cBhvr>
                                      <p:tavLst>
                                        <p:tav tm="0">
                                          <p:val>
                                            <p:strVal val="#ppt_y+.1"/>
                                          </p:val>
                                        </p:tav>
                                        <p:tav tm="100000">
                                          <p:val>
                                            <p:strVal val="#ppt_y"/>
                                          </p:val>
                                        </p:tav>
                                      </p:tavLst>
                                    </p:anim>
                                  </p:childTnLst>
                                </p:cTn>
                              </p:par>
                              <p:par>
                                <p:cTn id="661" presetID="42" presetClass="entr" presetSubtype="0" fill="hold" nodeType="withEffect">
                                  <p:stCondLst>
                                    <p:cond delay="0"/>
                                  </p:stCondLst>
                                  <p:childTnLst>
                                    <p:set>
                                      <p:cBhvr>
                                        <p:cTn id="662" dur="1" fill="hold">
                                          <p:stCondLst>
                                            <p:cond delay="0"/>
                                          </p:stCondLst>
                                        </p:cTn>
                                        <p:tgtEl>
                                          <p:spTgt spid="144"/>
                                        </p:tgtEl>
                                        <p:attrNameLst>
                                          <p:attrName>style.visibility</p:attrName>
                                        </p:attrNameLst>
                                      </p:cBhvr>
                                      <p:to>
                                        <p:strVal val="visible"/>
                                      </p:to>
                                    </p:set>
                                    <p:animEffect transition="in" filter="fade">
                                      <p:cBhvr>
                                        <p:cTn id="663" dur="750"/>
                                        <p:tgtEl>
                                          <p:spTgt spid="144"/>
                                        </p:tgtEl>
                                      </p:cBhvr>
                                    </p:animEffect>
                                    <p:anim calcmode="lin" valueType="num">
                                      <p:cBhvr>
                                        <p:cTn id="664" dur="750" fill="hold"/>
                                        <p:tgtEl>
                                          <p:spTgt spid="144"/>
                                        </p:tgtEl>
                                        <p:attrNameLst>
                                          <p:attrName>ppt_x</p:attrName>
                                        </p:attrNameLst>
                                      </p:cBhvr>
                                      <p:tavLst>
                                        <p:tav tm="0">
                                          <p:val>
                                            <p:strVal val="#ppt_x"/>
                                          </p:val>
                                        </p:tav>
                                        <p:tav tm="100000">
                                          <p:val>
                                            <p:strVal val="#ppt_x"/>
                                          </p:val>
                                        </p:tav>
                                      </p:tavLst>
                                    </p:anim>
                                    <p:anim calcmode="lin" valueType="num">
                                      <p:cBhvr>
                                        <p:cTn id="665" dur="750" fill="hold"/>
                                        <p:tgtEl>
                                          <p:spTgt spid="144"/>
                                        </p:tgtEl>
                                        <p:attrNameLst>
                                          <p:attrName>ppt_y</p:attrName>
                                        </p:attrNameLst>
                                      </p:cBhvr>
                                      <p:tavLst>
                                        <p:tav tm="0">
                                          <p:val>
                                            <p:strVal val="#ppt_y+.1"/>
                                          </p:val>
                                        </p:tav>
                                        <p:tav tm="100000">
                                          <p:val>
                                            <p:strVal val="#ppt_y"/>
                                          </p:val>
                                        </p:tav>
                                      </p:tavLst>
                                    </p:anim>
                                  </p:childTnLst>
                                </p:cTn>
                              </p:par>
                              <p:par>
                                <p:cTn id="666" presetID="42" presetClass="entr" presetSubtype="0" fill="hold" nodeType="withEffect">
                                  <p:stCondLst>
                                    <p:cond delay="0"/>
                                  </p:stCondLst>
                                  <p:childTnLst>
                                    <p:set>
                                      <p:cBhvr>
                                        <p:cTn id="667" dur="1" fill="hold">
                                          <p:stCondLst>
                                            <p:cond delay="0"/>
                                          </p:stCondLst>
                                        </p:cTn>
                                        <p:tgtEl>
                                          <p:spTgt spid="145"/>
                                        </p:tgtEl>
                                        <p:attrNameLst>
                                          <p:attrName>style.visibility</p:attrName>
                                        </p:attrNameLst>
                                      </p:cBhvr>
                                      <p:to>
                                        <p:strVal val="visible"/>
                                      </p:to>
                                    </p:set>
                                    <p:animEffect transition="in" filter="fade">
                                      <p:cBhvr>
                                        <p:cTn id="668" dur="750"/>
                                        <p:tgtEl>
                                          <p:spTgt spid="145"/>
                                        </p:tgtEl>
                                      </p:cBhvr>
                                    </p:animEffect>
                                    <p:anim calcmode="lin" valueType="num">
                                      <p:cBhvr>
                                        <p:cTn id="669" dur="750" fill="hold"/>
                                        <p:tgtEl>
                                          <p:spTgt spid="145"/>
                                        </p:tgtEl>
                                        <p:attrNameLst>
                                          <p:attrName>ppt_x</p:attrName>
                                        </p:attrNameLst>
                                      </p:cBhvr>
                                      <p:tavLst>
                                        <p:tav tm="0">
                                          <p:val>
                                            <p:strVal val="#ppt_x"/>
                                          </p:val>
                                        </p:tav>
                                        <p:tav tm="100000">
                                          <p:val>
                                            <p:strVal val="#ppt_x"/>
                                          </p:val>
                                        </p:tav>
                                      </p:tavLst>
                                    </p:anim>
                                    <p:anim calcmode="lin" valueType="num">
                                      <p:cBhvr>
                                        <p:cTn id="670" dur="750" fill="hold"/>
                                        <p:tgtEl>
                                          <p:spTgt spid="145"/>
                                        </p:tgtEl>
                                        <p:attrNameLst>
                                          <p:attrName>ppt_y</p:attrName>
                                        </p:attrNameLst>
                                      </p:cBhvr>
                                      <p:tavLst>
                                        <p:tav tm="0">
                                          <p:val>
                                            <p:strVal val="#ppt_y+.1"/>
                                          </p:val>
                                        </p:tav>
                                        <p:tav tm="100000">
                                          <p:val>
                                            <p:strVal val="#ppt_y"/>
                                          </p:val>
                                        </p:tav>
                                      </p:tavLst>
                                    </p:anim>
                                  </p:childTnLst>
                                </p:cTn>
                              </p:par>
                              <p:par>
                                <p:cTn id="671" presetID="42" presetClass="entr" presetSubtype="0" fill="hold" nodeType="withEffect">
                                  <p:stCondLst>
                                    <p:cond delay="0"/>
                                  </p:stCondLst>
                                  <p:childTnLst>
                                    <p:set>
                                      <p:cBhvr>
                                        <p:cTn id="672" dur="1" fill="hold">
                                          <p:stCondLst>
                                            <p:cond delay="0"/>
                                          </p:stCondLst>
                                        </p:cTn>
                                        <p:tgtEl>
                                          <p:spTgt spid="146"/>
                                        </p:tgtEl>
                                        <p:attrNameLst>
                                          <p:attrName>style.visibility</p:attrName>
                                        </p:attrNameLst>
                                      </p:cBhvr>
                                      <p:to>
                                        <p:strVal val="visible"/>
                                      </p:to>
                                    </p:set>
                                    <p:animEffect transition="in" filter="fade">
                                      <p:cBhvr>
                                        <p:cTn id="673" dur="750"/>
                                        <p:tgtEl>
                                          <p:spTgt spid="146"/>
                                        </p:tgtEl>
                                      </p:cBhvr>
                                    </p:animEffect>
                                    <p:anim calcmode="lin" valueType="num">
                                      <p:cBhvr>
                                        <p:cTn id="674" dur="750" fill="hold"/>
                                        <p:tgtEl>
                                          <p:spTgt spid="146"/>
                                        </p:tgtEl>
                                        <p:attrNameLst>
                                          <p:attrName>ppt_x</p:attrName>
                                        </p:attrNameLst>
                                      </p:cBhvr>
                                      <p:tavLst>
                                        <p:tav tm="0">
                                          <p:val>
                                            <p:strVal val="#ppt_x"/>
                                          </p:val>
                                        </p:tav>
                                        <p:tav tm="100000">
                                          <p:val>
                                            <p:strVal val="#ppt_x"/>
                                          </p:val>
                                        </p:tav>
                                      </p:tavLst>
                                    </p:anim>
                                    <p:anim calcmode="lin" valueType="num">
                                      <p:cBhvr>
                                        <p:cTn id="675" dur="750" fill="hold"/>
                                        <p:tgtEl>
                                          <p:spTgt spid="146"/>
                                        </p:tgtEl>
                                        <p:attrNameLst>
                                          <p:attrName>ppt_y</p:attrName>
                                        </p:attrNameLst>
                                      </p:cBhvr>
                                      <p:tavLst>
                                        <p:tav tm="0">
                                          <p:val>
                                            <p:strVal val="#ppt_y+.1"/>
                                          </p:val>
                                        </p:tav>
                                        <p:tav tm="100000">
                                          <p:val>
                                            <p:strVal val="#ppt_y"/>
                                          </p:val>
                                        </p:tav>
                                      </p:tavLst>
                                    </p:anim>
                                  </p:childTnLst>
                                </p:cTn>
                              </p:par>
                              <p:par>
                                <p:cTn id="676" presetID="42" presetClass="entr" presetSubtype="0" fill="hold" nodeType="withEffect">
                                  <p:stCondLst>
                                    <p:cond delay="0"/>
                                  </p:stCondLst>
                                  <p:childTnLst>
                                    <p:set>
                                      <p:cBhvr>
                                        <p:cTn id="677" dur="1" fill="hold">
                                          <p:stCondLst>
                                            <p:cond delay="0"/>
                                          </p:stCondLst>
                                        </p:cTn>
                                        <p:tgtEl>
                                          <p:spTgt spid="147"/>
                                        </p:tgtEl>
                                        <p:attrNameLst>
                                          <p:attrName>style.visibility</p:attrName>
                                        </p:attrNameLst>
                                      </p:cBhvr>
                                      <p:to>
                                        <p:strVal val="visible"/>
                                      </p:to>
                                    </p:set>
                                    <p:animEffect transition="in" filter="fade">
                                      <p:cBhvr>
                                        <p:cTn id="678" dur="750"/>
                                        <p:tgtEl>
                                          <p:spTgt spid="147"/>
                                        </p:tgtEl>
                                      </p:cBhvr>
                                    </p:animEffect>
                                    <p:anim calcmode="lin" valueType="num">
                                      <p:cBhvr>
                                        <p:cTn id="679" dur="750" fill="hold"/>
                                        <p:tgtEl>
                                          <p:spTgt spid="147"/>
                                        </p:tgtEl>
                                        <p:attrNameLst>
                                          <p:attrName>ppt_x</p:attrName>
                                        </p:attrNameLst>
                                      </p:cBhvr>
                                      <p:tavLst>
                                        <p:tav tm="0">
                                          <p:val>
                                            <p:strVal val="#ppt_x"/>
                                          </p:val>
                                        </p:tav>
                                        <p:tav tm="100000">
                                          <p:val>
                                            <p:strVal val="#ppt_x"/>
                                          </p:val>
                                        </p:tav>
                                      </p:tavLst>
                                    </p:anim>
                                    <p:anim calcmode="lin" valueType="num">
                                      <p:cBhvr>
                                        <p:cTn id="680" dur="750" fill="hold"/>
                                        <p:tgtEl>
                                          <p:spTgt spid="147"/>
                                        </p:tgtEl>
                                        <p:attrNameLst>
                                          <p:attrName>ppt_y</p:attrName>
                                        </p:attrNameLst>
                                      </p:cBhvr>
                                      <p:tavLst>
                                        <p:tav tm="0">
                                          <p:val>
                                            <p:strVal val="#ppt_y+.1"/>
                                          </p:val>
                                        </p:tav>
                                        <p:tav tm="100000">
                                          <p:val>
                                            <p:strVal val="#ppt_y"/>
                                          </p:val>
                                        </p:tav>
                                      </p:tavLst>
                                    </p:anim>
                                  </p:childTnLst>
                                </p:cTn>
                              </p:par>
                              <p:par>
                                <p:cTn id="681" presetID="42" presetClass="entr" presetSubtype="0" fill="hold" nodeType="withEffect">
                                  <p:stCondLst>
                                    <p:cond delay="0"/>
                                  </p:stCondLst>
                                  <p:childTnLst>
                                    <p:set>
                                      <p:cBhvr>
                                        <p:cTn id="682" dur="1" fill="hold">
                                          <p:stCondLst>
                                            <p:cond delay="0"/>
                                          </p:stCondLst>
                                        </p:cTn>
                                        <p:tgtEl>
                                          <p:spTgt spid="148"/>
                                        </p:tgtEl>
                                        <p:attrNameLst>
                                          <p:attrName>style.visibility</p:attrName>
                                        </p:attrNameLst>
                                      </p:cBhvr>
                                      <p:to>
                                        <p:strVal val="visible"/>
                                      </p:to>
                                    </p:set>
                                    <p:animEffect transition="in" filter="fade">
                                      <p:cBhvr>
                                        <p:cTn id="683" dur="750"/>
                                        <p:tgtEl>
                                          <p:spTgt spid="148"/>
                                        </p:tgtEl>
                                      </p:cBhvr>
                                    </p:animEffect>
                                    <p:anim calcmode="lin" valueType="num">
                                      <p:cBhvr>
                                        <p:cTn id="684" dur="750" fill="hold"/>
                                        <p:tgtEl>
                                          <p:spTgt spid="148"/>
                                        </p:tgtEl>
                                        <p:attrNameLst>
                                          <p:attrName>ppt_x</p:attrName>
                                        </p:attrNameLst>
                                      </p:cBhvr>
                                      <p:tavLst>
                                        <p:tav tm="0">
                                          <p:val>
                                            <p:strVal val="#ppt_x"/>
                                          </p:val>
                                        </p:tav>
                                        <p:tav tm="100000">
                                          <p:val>
                                            <p:strVal val="#ppt_x"/>
                                          </p:val>
                                        </p:tav>
                                      </p:tavLst>
                                    </p:anim>
                                    <p:anim calcmode="lin" valueType="num">
                                      <p:cBhvr>
                                        <p:cTn id="685" dur="750" fill="hold"/>
                                        <p:tgtEl>
                                          <p:spTgt spid="148"/>
                                        </p:tgtEl>
                                        <p:attrNameLst>
                                          <p:attrName>ppt_y</p:attrName>
                                        </p:attrNameLst>
                                      </p:cBhvr>
                                      <p:tavLst>
                                        <p:tav tm="0">
                                          <p:val>
                                            <p:strVal val="#ppt_y+.1"/>
                                          </p:val>
                                        </p:tav>
                                        <p:tav tm="100000">
                                          <p:val>
                                            <p:strVal val="#ppt_y"/>
                                          </p:val>
                                        </p:tav>
                                      </p:tavLst>
                                    </p:anim>
                                  </p:childTnLst>
                                </p:cTn>
                              </p:par>
                              <p:par>
                                <p:cTn id="686" presetID="42" presetClass="entr" presetSubtype="0" fill="hold" nodeType="withEffect">
                                  <p:stCondLst>
                                    <p:cond delay="0"/>
                                  </p:stCondLst>
                                  <p:childTnLst>
                                    <p:set>
                                      <p:cBhvr>
                                        <p:cTn id="687" dur="1" fill="hold">
                                          <p:stCondLst>
                                            <p:cond delay="0"/>
                                          </p:stCondLst>
                                        </p:cTn>
                                        <p:tgtEl>
                                          <p:spTgt spid="149"/>
                                        </p:tgtEl>
                                        <p:attrNameLst>
                                          <p:attrName>style.visibility</p:attrName>
                                        </p:attrNameLst>
                                      </p:cBhvr>
                                      <p:to>
                                        <p:strVal val="visible"/>
                                      </p:to>
                                    </p:set>
                                    <p:animEffect transition="in" filter="fade">
                                      <p:cBhvr>
                                        <p:cTn id="688" dur="750"/>
                                        <p:tgtEl>
                                          <p:spTgt spid="149"/>
                                        </p:tgtEl>
                                      </p:cBhvr>
                                    </p:animEffect>
                                    <p:anim calcmode="lin" valueType="num">
                                      <p:cBhvr>
                                        <p:cTn id="689" dur="750" fill="hold"/>
                                        <p:tgtEl>
                                          <p:spTgt spid="149"/>
                                        </p:tgtEl>
                                        <p:attrNameLst>
                                          <p:attrName>ppt_x</p:attrName>
                                        </p:attrNameLst>
                                      </p:cBhvr>
                                      <p:tavLst>
                                        <p:tav tm="0">
                                          <p:val>
                                            <p:strVal val="#ppt_x"/>
                                          </p:val>
                                        </p:tav>
                                        <p:tav tm="100000">
                                          <p:val>
                                            <p:strVal val="#ppt_x"/>
                                          </p:val>
                                        </p:tav>
                                      </p:tavLst>
                                    </p:anim>
                                    <p:anim calcmode="lin" valueType="num">
                                      <p:cBhvr>
                                        <p:cTn id="690" dur="750" fill="hold"/>
                                        <p:tgtEl>
                                          <p:spTgt spid="149"/>
                                        </p:tgtEl>
                                        <p:attrNameLst>
                                          <p:attrName>ppt_y</p:attrName>
                                        </p:attrNameLst>
                                      </p:cBhvr>
                                      <p:tavLst>
                                        <p:tav tm="0">
                                          <p:val>
                                            <p:strVal val="#ppt_y+.1"/>
                                          </p:val>
                                        </p:tav>
                                        <p:tav tm="100000">
                                          <p:val>
                                            <p:strVal val="#ppt_y"/>
                                          </p:val>
                                        </p:tav>
                                      </p:tavLst>
                                    </p:anim>
                                  </p:childTnLst>
                                </p:cTn>
                              </p:par>
                              <p:par>
                                <p:cTn id="691" presetID="42" presetClass="entr" presetSubtype="0" fill="hold" nodeType="withEffect">
                                  <p:stCondLst>
                                    <p:cond delay="0"/>
                                  </p:stCondLst>
                                  <p:childTnLst>
                                    <p:set>
                                      <p:cBhvr>
                                        <p:cTn id="692" dur="1" fill="hold">
                                          <p:stCondLst>
                                            <p:cond delay="0"/>
                                          </p:stCondLst>
                                        </p:cTn>
                                        <p:tgtEl>
                                          <p:spTgt spid="150"/>
                                        </p:tgtEl>
                                        <p:attrNameLst>
                                          <p:attrName>style.visibility</p:attrName>
                                        </p:attrNameLst>
                                      </p:cBhvr>
                                      <p:to>
                                        <p:strVal val="visible"/>
                                      </p:to>
                                    </p:set>
                                    <p:animEffect transition="in" filter="fade">
                                      <p:cBhvr>
                                        <p:cTn id="693" dur="750"/>
                                        <p:tgtEl>
                                          <p:spTgt spid="150"/>
                                        </p:tgtEl>
                                      </p:cBhvr>
                                    </p:animEffect>
                                    <p:anim calcmode="lin" valueType="num">
                                      <p:cBhvr>
                                        <p:cTn id="694" dur="750" fill="hold"/>
                                        <p:tgtEl>
                                          <p:spTgt spid="150"/>
                                        </p:tgtEl>
                                        <p:attrNameLst>
                                          <p:attrName>ppt_x</p:attrName>
                                        </p:attrNameLst>
                                      </p:cBhvr>
                                      <p:tavLst>
                                        <p:tav tm="0">
                                          <p:val>
                                            <p:strVal val="#ppt_x"/>
                                          </p:val>
                                        </p:tav>
                                        <p:tav tm="100000">
                                          <p:val>
                                            <p:strVal val="#ppt_x"/>
                                          </p:val>
                                        </p:tav>
                                      </p:tavLst>
                                    </p:anim>
                                    <p:anim calcmode="lin" valueType="num">
                                      <p:cBhvr>
                                        <p:cTn id="695" dur="750" fill="hold"/>
                                        <p:tgtEl>
                                          <p:spTgt spid="150"/>
                                        </p:tgtEl>
                                        <p:attrNameLst>
                                          <p:attrName>ppt_y</p:attrName>
                                        </p:attrNameLst>
                                      </p:cBhvr>
                                      <p:tavLst>
                                        <p:tav tm="0">
                                          <p:val>
                                            <p:strVal val="#ppt_y+.1"/>
                                          </p:val>
                                        </p:tav>
                                        <p:tav tm="100000">
                                          <p:val>
                                            <p:strVal val="#ppt_y"/>
                                          </p:val>
                                        </p:tav>
                                      </p:tavLst>
                                    </p:anim>
                                  </p:childTnLst>
                                </p:cTn>
                              </p:par>
                              <p:par>
                                <p:cTn id="696" presetID="42" presetClass="entr" presetSubtype="0" fill="hold" nodeType="withEffect">
                                  <p:stCondLst>
                                    <p:cond delay="0"/>
                                  </p:stCondLst>
                                  <p:childTnLst>
                                    <p:set>
                                      <p:cBhvr>
                                        <p:cTn id="697" dur="1" fill="hold">
                                          <p:stCondLst>
                                            <p:cond delay="0"/>
                                          </p:stCondLst>
                                        </p:cTn>
                                        <p:tgtEl>
                                          <p:spTgt spid="151"/>
                                        </p:tgtEl>
                                        <p:attrNameLst>
                                          <p:attrName>style.visibility</p:attrName>
                                        </p:attrNameLst>
                                      </p:cBhvr>
                                      <p:to>
                                        <p:strVal val="visible"/>
                                      </p:to>
                                    </p:set>
                                    <p:animEffect transition="in" filter="fade">
                                      <p:cBhvr>
                                        <p:cTn id="698" dur="750"/>
                                        <p:tgtEl>
                                          <p:spTgt spid="151"/>
                                        </p:tgtEl>
                                      </p:cBhvr>
                                    </p:animEffect>
                                    <p:anim calcmode="lin" valueType="num">
                                      <p:cBhvr>
                                        <p:cTn id="699" dur="750" fill="hold"/>
                                        <p:tgtEl>
                                          <p:spTgt spid="151"/>
                                        </p:tgtEl>
                                        <p:attrNameLst>
                                          <p:attrName>ppt_x</p:attrName>
                                        </p:attrNameLst>
                                      </p:cBhvr>
                                      <p:tavLst>
                                        <p:tav tm="0">
                                          <p:val>
                                            <p:strVal val="#ppt_x"/>
                                          </p:val>
                                        </p:tav>
                                        <p:tav tm="100000">
                                          <p:val>
                                            <p:strVal val="#ppt_x"/>
                                          </p:val>
                                        </p:tav>
                                      </p:tavLst>
                                    </p:anim>
                                    <p:anim calcmode="lin" valueType="num">
                                      <p:cBhvr>
                                        <p:cTn id="700" dur="750" fill="hold"/>
                                        <p:tgtEl>
                                          <p:spTgt spid="151"/>
                                        </p:tgtEl>
                                        <p:attrNameLst>
                                          <p:attrName>ppt_y</p:attrName>
                                        </p:attrNameLst>
                                      </p:cBhvr>
                                      <p:tavLst>
                                        <p:tav tm="0">
                                          <p:val>
                                            <p:strVal val="#ppt_y+.1"/>
                                          </p:val>
                                        </p:tav>
                                        <p:tav tm="100000">
                                          <p:val>
                                            <p:strVal val="#ppt_y"/>
                                          </p:val>
                                        </p:tav>
                                      </p:tavLst>
                                    </p:anim>
                                  </p:childTnLst>
                                </p:cTn>
                              </p:par>
                              <p:par>
                                <p:cTn id="701" presetID="42" presetClass="entr" presetSubtype="0" fill="hold" nodeType="withEffect">
                                  <p:stCondLst>
                                    <p:cond delay="0"/>
                                  </p:stCondLst>
                                  <p:childTnLst>
                                    <p:set>
                                      <p:cBhvr>
                                        <p:cTn id="702" dur="1" fill="hold">
                                          <p:stCondLst>
                                            <p:cond delay="0"/>
                                          </p:stCondLst>
                                        </p:cTn>
                                        <p:tgtEl>
                                          <p:spTgt spid="152"/>
                                        </p:tgtEl>
                                        <p:attrNameLst>
                                          <p:attrName>style.visibility</p:attrName>
                                        </p:attrNameLst>
                                      </p:cBhvr>
                                      <p:to>
                                        <p:strVal val="visible"/>
                                      </p:to>
                                    </p:set>
                                    <p:animEffect transition="in" filter="fade">
                                      <p:cBhvr>
                                        <p:cTn id="703" dur="750"/>
                                        <p:tgtEl>
                                          <p:spTgt spid="152"/>
                                        </p:tgtEl>
                                      </p:cBhvr>
                                    </p:animEffect>
                                    <p:anim calcmode="lin" valueType="num">
                                      <p:cBhvr>
                                        <p:cTn id="704" dur="750" fill="hold"/>
                                        <p:tgtEl>
                                          <p:spTgt spid="152"/>
                                        </p:tgtEl>
                                        <p:attrNameLst>
                                          <p:attrName>ppt_x</p:attrName>
                                        </p:attrNameLst>
                                      </p:cBhvr>
                                      <p:tavLst>
                                        <p:tav tm="0">
                                          <p:val>
                                            <p:strVal val="#ppt_x"/>
                                          </p:val>
                                        </p:tav>
                                        <p:tav tm="100000">
                                          <p:val>
                                            <p:strVal val="#ppt_x"/>
                                          </p:val>
                                        </p:tav>
                                      </p:tavLst>
                                    </p:anim>
                                    <p:anim calcmode="lin" valueType="num">
                                      <p:cBhvr>
                                        <p:cTn id="705" dur="750" fill="hold"/>
                                        <p:tgtEl>
                                          <p:spTgt spid="152"/>
                                        </p:tgtEl>
                                        <p:attrNameLst>
                                          <p:attrName>ppt_y</p:attrName>
                                        </p:attrNameLst>
                                      </p:cBhvr>
                                      <p:tavLst>
                                        <p:tav tm="0">
                                          <p:val>
                                            <p:strVal val="#ppt_y+.1"/>
                                          </p:val>
                                        </p:tav>
                                        <p:tav tm="100000">
                                          <p:val>
                                            <p:strVal val="#ppt_y"/>
                                          </p:val>
                                        </p:tav>
                                      </p:tavLst>
                                    </p:anim>
                                  </p:childTnLst>
                                </p:cTn>
                              </p:par>
                              <p:par>
                                <p:cTn id="706" presetID="42" presetClass="entr" presetSubtype="0" fill="hold" nodeType="withEffect">
                                  <p:stCondLst>
                                    <p:cond delay="0"/>
                                  </p:stCondLst>
                                  <p:childTnLst>
                                    <p:set>
                                      <p:cBhvr>
                                        <p:cTn id="707" dur="1" fill="hold">
                                          <p:stCondLst>
                                            <p:cond delay="0"/>
                                          </p:stCondLst>
                                        </p:cTn>
                                        <p:tgtEl>
                                          <p:spTgt spid="153"/>
                                        </p:tgtEl>
                                        <p:attrNameLst>
                                          <p:attrName>style.visibility</p:attrName>
                                        </p:attrNameLst>
                                      </p:cBhvr>
                                      <p:to>
                                        <p:strVal val="visible"/>
                                      </p:to>
                                    </p:set>
                                    <p:animEffect transition="in" filter="fade">
                                      <p:cBhvr>
                                        <p:cTn id="708" dur="750"/>
                                        <p:tgtEl>
                                          <p:spTgt spid="153"/>
                                        </p:tgtEl>
                                      </p:cBhvr>
                                    </p:animEffect>
                                    <p:anim calcmode="lin" valueType="num">
                                      <p:cBhvr>
                                        <p:cTn id="709" dur="750" fill="hold"/>
                                        <p:tgtEl>
                                          <p:spTgt spid="153"/>
                                        </p:tgtEl>
                                        <p:attrNameLst>
                                          <p:attrName>ppt_x</p:attrName>
                                        </p:attrNameLst>
                                      </p:cBhvr>
                                      <p:tavLst>
                                        <p:tav tm="0">
                                          <p:val>
                                            <p:strVal val="#ppt_x"/>
                                          </p:val>
                                        </p:tav>
                                        <p:tav tm="100000">
                                          <p:val>
                                            <p:strVal val="#ppt_x"/>
                                          </p:val>
                                        </p:tav>
                                      </p:tavLst>
                                    </p:anim>
                                    <p:anim calcmode="lin" valueType="num">
                                      <p:cBhvr>
                                        <p:cTn id="710" dur="750" fill="hold"/>
                                        <p:tgtEl>
                                          <p:spTgt spid="153"/>
                                        </p:tgtEl>
                                        <p:attrNameLst>
                                          <p:attrName>ppt_y</p:attrName>
                                        </p:attrNameLst>
                                      </p:cBhvr>
                                      <p:tavLst>
                                        <p:tav tm="0">
                                          <p:val>
                                            <p:strVal val="#ppt_y+.1"/>
                                          </p:val>
                                        </p:tav>
                                        <p:tav tm="100000">
                                          <p:val>
                                            <p:strVal val="#ppt_y"/>
                                          </p:val>
                                        </p:tav>
                                      </p:tavLst>
                                    </p:anim>
                                  </p:childTnLst>
                                </p:cTn>
                              </p:par>
                              <p:par>
                                <p:cTn id="711" presetID="42" presetClass="entr" presetSubtype="0" fill="hold" nodeType="withEffect">
                                  <p:stCondLst>
                                    <p:cond delay="0"/>
                                  </p:stCondLst>
                                  <p:childTnLst>
                                    <p:set>
                                      <p:cBhvr>
                                        <p:cTn id="712" dur="1" fill="hold">
                                          <p:stCondLst>
                                            <p:cond delay="0"/>
                                          </p:stCondLst>
                                        </p:cTn>
                                        <p:tgtEl>
                                          <p:spTgt spid="154"/>
                                        </p:tgtEl>
                                        <p:attrNameLst>
                                          <p:attrName>style.visibility</p:attrName>
                                        </p:attrNameLst>
                                      </p:cBhvr>
                                      <p:to>
                                        <p:strVal val="visible"/>
                                      </p:to>
                                    </p:set>
                                    <p:animEffect transition="in" filter="fade">
                                      <p:cBhvr>
                                        <p:cTn id="713" dur="750"/>
                                        <p:tgtEl>
                                          <p:spTgt spid="154"/>
                                        </p:tgtEl>
                                      </p:cBhvr>
                                    </p:animEffect>
                                    <p:anim calcmode="lin" valueType="num">
                                      <p:cBhvr>
                                        <p:cTn id="714" dur="750" fill="hold"/>
                                        <p:tgtEl>
                                          <p:spTgt spid="154"/>
                                        </p:tgtEl>
                                        <p:attrNameLst>
                                          <p:attrName>ppt_x</p:attrName>
                                        </p:attrNameLst>
                                      </p:cBhvr>
                                      <p:tavLst>
                                        <p:tav tm="0">
                                          <p:val>
                                            <p:strVal val="#ppt_x"/>
                                          </p:val>
                                        </p:tav>
                                        <p:tav tm="100000">
                                          <p:val>
                                            <p:strVal val="#ppt_x"/>
                                          </p:val>
                                        </p:tav>
                                      </p:tavLst>
                                    </p:anim>
                                    <p:anim calcmode="lin" valueType="num">
                                      <p:cBhvr>
                                        <p:cTn id="715" dur="750" fill="hold"/>
                                        <p:tgtEl>
                                          <p:spTgt spid="154"/>
                                        </p:tgtEl>
                                        <p:attrNameLst>
                                          <p:attrName>ppt_y</p:attrName>
                                        </p:attrNameLst>
                                      </p:cBhvr>
                                      <p:tavLst>
                                        <p:tav tm="0">
                                          <p:val>
                                            <p:strVal val="#ppt_y+.1"/>
                                          </p:val>
                                        </p:tav>
                                        <p:tav tm="100000">
                                          <p:val>
                                            <p:strVal val="#ppt_y"/>
                                          </p:val>
                                        </p:tav>
                                      </p:tavLst>
                                    </p:anim>
                                  </p:childTnLst>
                                </p:cTn>
                              </p:par>
                              <p:par>
                                <p:cTn id="716" presetID="42" presetClass="entr" presetSubtype="0" fill="hold" nodeType="withEffect">
                                  <p:stCondLst>
                                    <p:cond delay="0"/>
                                  </p:stCondLst>
                                  <p:childTnLst>
                                    <p:set>
                                      <p:cBhvr>
                                        <p:cTn id="717" dur="1" fill="hold">
                                          <p:stCondLst>
                                            <p:cond delay="0"/>
                                          </p:stCondLst>
                                        </p:cTn>
                                        <p:tgtEl>
                                          <p:spTgt spid="155"/>
                                        </p:tgtEl>
                                        <p:attrNameLst>
                                          <p:attrName>style.visibility</p:attrName>
                                        </p:attrNameLst>
                                      </p:cBhvr>
                                      <p:to>
                                        <p:strVal val="visible"/>
                                      </p:to>
                                    </p:set>
                                    <p:animEffect transition="in" filter="fade">
                                      <p:cBhvr>
                                        <p:cTn id="718" dur="750"/>
                                        <p:tgtEl>
                                          <p:spTgt spid="155"/>
                                        </p:tgtEl>
                                      </p:cBhvr>
                                    </p:animEffect>
                                    <p:anim calcmode="lin" valueType="num">
                                      <p:cBhvr>
                                        <p:cTn id="719" dur="750" fill="hold"/>
                                        <p:tgtEl>
                                          <p:spTgt spid="155"/>
                                        </p:tgtEl>
                                        <p:attrNameLst>
                                          <p:attrName>ppt_x</p:attrName>
                                        </p:attrNameLst>
                                      </p:cBhvr>
                                      <p:tavLst>
                                        <p:tav tm="0">
                                          <p:val>
                                            <p:strVal val="#ppt_x"/>
                                          </p:val>
                                        </p:tav>
                                        <p:tav tm="100000">
                                          <p:val>
                                            <p:strVal val="#ppt_x"/>
                                          </p:val>
                                        </p:tav>
                                      </p:tavLst>
                                    </p:anim>
                                    <p:anim calcmode="lin" valueType="num">
                                      <p:cBhvr>
                                        <p:cTn id="720" dur="750" fill="hold"/>
                                        <p:tgtEl>
                                          <p:spTgt spid="155"/>
                                        </p:tgtEl>
                                        <p:attrNameLst>
                                          <p:attrName>ppt_y</p:attrName>
                                        </p:attrNameLst>
                                      </p:cBhvr>
                                      <p:tavLst>
                                        <p:tav tm="0">
                                          <p:val>
                                            <p:strVal val="#ppt_y+.1"/>
                                          </p:val>
                                        </p:tav>
                                        <p:tav tm="100000">
                                          <p:val>
                                            <p:strVal val="#ppt_y"/>
                                          </p:val>
                                        </p:tav>
                                      </p:tavLst>
                                    </p:anim>
                                  </p:childTnLst>
                                </p:cTn>
                              </p:par>
                              <p:par>
                                <p:cTn id="721" presetID="42" presetClass="entr" presetSubtype="0" fill="hold" grpId="0" nodeType="withEffect">
                                  <p:stCondLst>
                                    <p:cond delay="0"/>
                                  </p:stCondLst>
                                  <p:childTnLst>
                                    <p:set>
                                      <p:cBhvr>
                                        <p:cTn id="722" dur="1" fill="hold">
                                          <p:stCondLst>
                                            <p:cond delay="0"/>
                                          </p:stCondLst>
                                        </p:cTn>
                                        <p:tgtEl>
                                          <p:spTgt spid="156"/>
                                        </p:tgtEl>
                                        <p:attrNameLst>
                                          <p:attrName>style.visibility</p:attrName>
                                        </p:attrNameLst>
                                      </p:cBhvr>
                                      <p:to>
                                        <p:strVal val="visible"/>
                                      </p:to>
                                    </p:set>
                                    <p:animEffect transition="in" filter="fade">
                                      <p:cBhvr>
                                        <p:cTn id="723" dur="750"/>
                                        <p:tgtEl>
                                          <p:spTgt spid="156"/>
                                        </p:tgtEl>
                                      </p:cBhvr>
                                    </p:animEffect>
                                    <p:anim calcmode="lin" valueType="num">
                                      <p:cBhvr>
                                        <p:cTn id="724" dur="750" fill="hold"/>
                                        <p:tgtEl>
                                          <p:spTgt spid="156"/>
                                        </p:tgtEl>
                                        <p:attrNameLst>
                                          <p:attrName>ppt_x</p:attrName>
                                        </p:attrNameLst>
                                      </p:cBhvr>
                                      <p:tavLst>
                                        <p:tav tm="0">
                                          <p:val>
                                            <p:strVal val="#ppt_x"/>
                                          </p:val>
                                        </p:tav>
                                        <p:tav tm="100000">
                                          <p:val>
                                            <p:strVal val="#ppt_x"/>
                                          </p:val>
                                        </p:tav>
                                      </p:tavLst>
                                    </p:anim>
                                    <p:anim calcmode="lin" valueType="num">
                                      <p:cBhvr>
                                        <p:cTn id="725" dur="750" fill="hold"/>
                                        <p:tgtEl>
                                          <p:spTgt spid="156"/>
                                        </p:tgtEl>
                                        <p:attrNameLst>
                                          <p:attrName>ppt_y</p:attrName>
                                        </p:attrNameLst>
                                      </p:cBhvr>
                                      <p:tavLst>
                                        <p:tav tm="0">
                                          <p:val>
                                            <p:strVal val="#ppt_y+.1"/>
                                          </p:val>
                                        </p:tav>
                                        <p:tav tm="100000">
                                          <p:val>
                                            <p:strVal val="#ppt_y"/>
                                          </p:val>
                                        </p:tav>
                                      </p:tavLst>
                                    </p:anim>
                                  </p:childTnLst>
                                </p:cTn>
                              </p:par>
                              <p:par>
                                <p:cTn id="726" presetID="42" presetClass="entr" presetSubtype="0" fill="hold" grpId="0" nodeType="withEffect">
                                  <p:stCondLst>
                                    <p:cond delay="0"/>
                                  </p:stCondLst>
                                  <p:childTnLst>
                                    <p:set>
                                      <p:cBhvr>
                                        <p:cTn id="727" dur="1" fill="hold">
                                          <p:stCondLst>
                                            <p:cond delay="0"/>
                                          </p:stCondLst>
                                        </p:cTn>
                                        <p:tgtEl>
                                          <p:spTgt spid="157"/>
                                        </p:tgtEl>
                                        <p:attrNameLst>
                                          <p:attrName>style.visibility</p:attrName>
                                        </p:attrNameLst>
                                      </p:cBhvr>
                                      <p:to>
                                        <p:strVal val="visible"/>
                                      </p:to>
                                    </p:set>
                                    <p:animEffect transition="in" filter="fade">
                                      <p:cBhvr>
                                        <p:cTn id="728" dur="750"/>
                                        <p:tgtEl>
                                          <p:spTgt spid="157"/>
                                        </p:tgtEl>
                                      </p:cBhvr>
                                    </p:animEffect>
                                    <p:anim calcmode="lin" valueType="num">
                                      <p:cBhvr>
                                        <p:cTn id="729" dur="750" fill="hold"/>
                                        <p:tgtEl>
                                          <p:spTgt spid="157"/>
                                        </p:tgtEl>
                                        <p:attrNameLst>
                                          <p:attrName>ppt_x</p:attrName>
                                        </p:attrNameLst>
                                      </p:cBhvr>
                                      <p:tavLst>
                                        <p:tav tm="0">
                                          <p:val>
                                            <p:strVal val="#ppt_x"/>
                                          </p:val>
                                        </p:tav>
                                        <p:tav tm="100000">
                                          <p:val>
                                            <p:strVal val="#ppt_x"/>
                                          </p:val>
                                        </p:tav>
                                      </p:tavLst>
                                    </p:anim>
                                    <p:anim calcmode="lin" valueType="num">
                                      <p:cBhvr>
                                        <p:cTn id="730" dur="750" fill="hold"/>
                                        <p:tgtEl>
                                          <p:spTgt spid="157"/>
                                        </p:tgtEl>
                                        <p:attrNameLst>
                                          <p:attrName>ppt_y</p:attrName>
                                        </p:attrNameLst>
                                      </p:cBhvr>
                                      <p:tavLst>
                                        <p:tav tm="0">
                                          <p:val>
                                            <p:strVal val="#ppt_y+.1"/>
                                          </p:val>
                                        </p:tav>
                                        <p:tav tm="100000">
                                          <p:val>
                                            <p:strVal val="#ppt_y"/>
                                          </p:val>
                                        </p:tav>
                                      </p:tavLst>
                                    </p:anim>
                                  </p:childTnLst>
                                </p:cTn>
                              </p:par>
                              <p:par>
                                <p:cTn id="731" presetID="42" presetClass="entr" presetSubtype="0" fill="hold" grpId="0" nodeType="withEffect">
                                  <p:stCondLst>
                                    <p:cond delay="0"/>
                                  </p:stCondLst>
                                  <p:childTnLst>
                                    <p:set>
                                      <p:cBhvr>
                                        <p:cTn id="732" dur="1" fill="hold">
                                          <p:stCondLst>
                                            <p:cond delay="0"/>
                                          </p:stCondLst>
                                        </p:cTn>
                                        <p:tgtEl>
                                          <p:spTgt spid="158"/>
                                        </p:tgtEl>
                                        <p:attrNameLst>
                                          <p:attrName>style.visibility</p:attrName>
                                        </p:attrNameLst>
                                      </p:cBhvr>
                                      <p:to>
                                        <p:strVal val="visible"/>
                                      </p:to>
                                    </p:set>
                                    <p:animEffect transition="in" filter="fade">
                                      <p:cBhvr>
                                        <p:cTn id="733" dur="750"/>
                                        <p:tgtEl>
                                          <p:spTgt spid="158"/>
                                        </p:tgtEl>
                                      </p:cBhvr>
                                    </p:animEffect>
                                    <p:anim calcmode="lin" valueType="num">
                                      <p:cBhvr>
                                        <p:cTn id="734" dur="750" fill="hold"/>
                                        <p:tgtEl>
                                          <p:spTgt spid="158"/>
                                        </p:tgtEl>
                                        <p:attrNameLst>
                                          <p:attrName>ppt_x</p:attrName>
                                        </p:attrNameLst>
                                      </p:cBhvr>
                                      <p:tavLst>
                                        <p:tav tm="0">
                                          <p:val>
                                            <p:strVal val="#ppt_x"/>
                                          </p:val>
                                        </p:tav>
                                        <p:tav tm="100000">
                                          <p:val>
                                            <p:strVal val="#ppt_x"/>
                                          </p:val>
                                        </p:tav>
                                      </p:tavLst>
                                    </p:anim>
                                    <p:anim calcmode="lin" valueType="num">
                                      <p:cBhvr>
                                        <p:cTn id="735" dur="750" fill="hold"/>
                                        <p:tgtEl>
                                          <p:spTgt spid="158"/>
                                        </p:tgtEl>
                                        <p:attrNameLst>
                                          <p:attrName>ppt_y</p:attrName>
                                        </p:attrNameLst>
                                      </p:cBhvr>
                                      <p:tavLst>
                                        <p:tav tm="0">
                                          <p:val>
                                            <p:strVal val="#ppt_y+.1"/>
                                          </p:val>
                                        </p:tav>
                                        <p:tav tm="100000">
                                          <p:val>
                                            <p:strVal val="#ppt_y"/>
                                          </p:val>
                                        </p:tav>
                                      </p:tavLst>
                                    </p:anim>
                                  </p:childTnLst>
                                </p:cTn>
                              </p:par>
                              <p:par>
                                <p:cTn id="736" presetID="42" presetClass="entr" presetSubtype="0" fill="hold" grpId="0" nodeType="withEffect">
                                  <p:stCondLst>
                                    <p:cond delay="0"/>
                                  </p:stCondLst>
                                  <p:childTnLst>
                                    <p:set>
                                      <p:cBhvr>
                                        <p:cTn id="737" dur="1" fill="hold">
                                          <p:stCondLst>
                                            <p:cond delay="0"/>
                                          </p:stCondLst>
                                        </p:cTn>
                                        <p:tgtEl>
                                          <p:spTgt spid="159"/>
                                        </p:tgtEl>
                                        <p:attrNameLst>
                                          <p:attrName>style.visibility</p:attrName>
                                        </p:attrNameLst>
                                      </p:cBhvr>
                                      <p:to>
                                        <p:strVal val="visible"/>
                                      </p:to>
                                    </p:set>
                                    <p:animEffect transition="in" filter="fade">
                                      <p:cBhvr>
                                        <p:cTn id="738" dur="750"/>
                                        <p:tgtEl>
                                          <p:spTgt spid="159"/>
                                        </p:tgtEl>
                                      </p:cBhvr>
                                    </p:animEffect>
                                    <p:anim calcmode="lin" valueType="num">
                                      <p:cBhvr>
                                        <p:cTn id="739" dur="750" fill="hold"/>
                                        <p:tgtEl>
                                          <p:spTgt spid="159"/>
                                        </p:tgtEl>
                                        <p:attrNameLst>
                                          <p:attrName>ppt_x</p:attrName>
                                        </p:attrNameLst>
                                      </p:cBhvr>
                                      <p:tavLst>
                                        <p:tav tm="0">
                                          <p:val>
                                            <p:strVal val="#ppt_x"/>
                                          </p:val>
                                        </p:tav>
                                        <p:tav tm="100000">
                                          <p:val>
                                            <p:strVal val="#ppt_x"/>
                                          </p:val>
                                        </p:tav>
                                      </p:tavLst>
                                    </p:anim>
                                    <p:anim calcmode="lin" valueType="num">
                                      <p:cBhvr>
                                        <p:cTn id="740" dur="750" fill="hold"/>
                                        <p:tgtEl>
                                          <p:spTgt spid="159"/>
                                        </p:tgtEl>
                                        <p:attrNameLst>
                                          <p:attrName>ppt_y</p:attrName>
                                        </p:attrNameLst>
                                      </p:cBhvr>
                                      <p:tavLst>
                                        <p:tav tm="0">
                                          <p:val>
                                            <p:strVal val="#ppt_y+.1"/>
                                          </p:val>
                                        </p:tav>
                                        <p:tav tm="100000">
                                          <p:val>
                                            <p:strVal val="#ppt_y"/>
                                          </p:val>
                                        </p:tav>
                                      </p:tavLst>
                                    </p:anim>
                                  </p:childTnLst>
                                </p:cTn>
                              </p:par>
                              <p:par>
                                <p:cTn id="741" presetID="42" presetClass="entr" presetSubtype="0" fill="hold" grpId="0" nodeType="withEffect">
                                  <p:stCondLst>
                                    <p:cond delay="0"/>
                                  </p:stCondLst>
                                  <p:childTnLst>
                                    <p:set>
                                      <p:cBhvr>
                                        <p:cTn id="742" dur="1" fill="hold">
                                          <p:stCondLst>
                                            <p:cond delay="0"/>
                                          </p:stCondLst>
                                        </p:cTn>
                                        <p:tgtEl>
                                          <p:spTgt spid="160"/>
                                        </p:tgtEl>
                                        <p:attrNameLst>
                                          <p:attrName>style.visibility</p:attrName>
                                        </p:attrNameLst>
                                      </p:cBhvr>
                                      <p:to>
                                        <p:strVal val="visible"/>
                                      </p:to>
                                    </p:set>
                                    <p:animEffect transition="in" filter="fade">
                                      <p:cBhvr>
                                        <p:cTn id="743" dur="750"/>
                                        <p:tgtEl>
                                          <p:spTgt spid="160"/>
                                        </p:tgtEl>
                                      </p:cBhvr>
                                    </p:animEffect>
                                    <p:anim calcmode="lin" valueType="num">
                                      <p:cBhvr>
                                        <p:cTn id="744" dur="750" fill="hold"/>
                                        <p:tgtEl>
                                          <p:spTgt spid="160"/>
                                        </p:tgtEl>
                                        <p:attrNameLst>
                                          <p:attrName>ppt_x</p:attrName>
                                        </p:attrNameLst>
                                      </p:cBhvr>
                                      <p:tavLst>
                                        <p:tav tm="0">
                                          <p:val>
                                            <p:strVal val="#ppt_x"/>
                                          </p:val>
                                        </p:tav>
                                        <p:tav tm="100000">
                                          <p:val>
                                            <p:strVal val="#ppt_x"/>
                                          </p:val>
                                        </p:tav>
                                      </p:tavLst>
                                    </p:anim>
                                    <p:anim calcmode="lin" valueType="num">
                                      <p:cBhvr>
                                        <p:cTn id="745" dur="750" fill="hold"/>
                                        <p:tgtEl>
                                          <p:spTgt spid="160"/>
                                        </p:tgtEl>
                                        <p:attrNameLst>
                                          <p:attrName>ppt_y</p:attrName>
                                        </p:attrNameLst>
                                      </p:cBhvr>
                                      <p:tavLst>
                                        <p:tav tm="0">
                                          <p:val>
                                            <p:strVal val="#ppt_y+.1"/>
                                          </p:val>
                                        </p:tav>
                                        <p:tav tm="100000">
                                          <p:val>
                                            <p:strVal val="#ppt_y"/>
                                          </p:val>
                                        </p:tav>
                                      </p:tavLst>
                                    </p:anim>
                                  </p:childTnLst>
                                </p:cTn>
                              </p:par>
                              <p:par>
                                <p:cTn id="746" presetID="42" presetClass="entr" presetSubtype="0" fill="hold" grpId="0" nodeType="withEffect">
                                  <p:stCondLst>
                                    <p:cond delay="0"/>
                                  </p:stCondLst>
                                  <p:childTnLst>
                                    <p:set>
                                      <p:cBhvr>
                                        <p:cTn id="747" dur="1" fill="hold">
                                          <p:stCondLst>
                                            <p:cond delay="0"/>
                                          </p:stCondLst>
                                        </p:cTn>
                                        <p:tgtEl>
                                          <p:spTgt spid="161"/>
                                        </p:tgtEl>
                                        <p:attrNameLst>
                                          <p:attrName>style.visibility</p:attrName>
                                        </p:attrNameLst>
                                      </p:cBhvr>
                                      <p:to>
                                        <p:strVal val="visible"/>
                                      </p:to>
                                    </p:set>
                                    <p:animEffect transition="in" filter="fade">
                                      <p:cBhvr>
                                        <p:cTn id="748" dur="750"/>
                                        <p:tgtEl>
                                          <p:spTgt spid="161"/>
                                        </p:tgtEl>
                                      </p:cBhvr>
                                    </p:animEffect>
                                    <p:anim calcmode="lin" valueType="num">
                                      <p:cBhvr>
                                        <p:cTn id="749" dur="750" fill="hold"/>
                                        <p:tgtEl>
                                          <p:spTgt spid="161"/>
                                        </p:tgtEl>
                                        <p:attrNameLst>
                                          <p:attrName>ppt_x</p:attrName>
                                        </p:attrNameLst>
                                      </p:cBhvr>
                                      <p:tavLst>
                                        <p:tav tm="0">
                                          <p:val>
                                            <p:strVal val="#ppt_x"/>
                                          </p:val>
                                        </p:tav>
                                        <p:tav tm="100000">
                                          <p:val>
                                            <p:strVal val="#ppt_x"/>
                                          </p:val>
                                        </p:tav>
                                      </p:tavLst>
                                    </p:anim>
                                    <p:anim calcmode="lin" valueType="num">
                                      <p:cBhvr>
                                        <p:cTn id="750" dur="750" fill="hold"/>
                                        <p:tgtEl>
                                          <p:spTgt spid="161"/>
                                        </p:tgtEl>
                                        <p:attrNameLst>
                                          <p:attrName>ppt_y</p:attrName>
                                        </p:attrNameLst>
                                      </p:cBhvr>
                                      <p:tavLst>
                                        <p:tav tm="0">
                                          <p:val>
                                            <p:strVal val="#ppt_y+.1"/>
                                          </p:val>
                                        </p:tav>
                                        <p:tav tm="100000">
                                          <p:val>
                                            <p:strVal val="#ppt_y"/>
                                          </p:val>
                                        </p:tav>
                                      </p:tavLst>
                                    </p:anim>
                                  </p:childTnLst>
                                </p:cTn>
                              </p:par>
                              <p:par>
                                <p:cTn id="751" presetID="42" presetClass="entr" presetSubtype="0" fill="hold" grpId="0" nodeType="withEffect">
                                  <p:stCondLst>
                                    <p:cond delay="0"/>
                                  </p:stCondLst>
                                  <p:childTnLst>
                                    <p:set>
                                      <p:cBhvr>
                                        <p:cTn id="752" dur="1" fill="hold">
                                          <p:stCondLst>
                                            <p:cond delay="0"/>
                                          </p:stCondLst>
                                        </p:cTn>
                                        <p:tgtEl>
                                          <p:spTgt spid="162"/>
                                        </p:tgtEl>
                                        <p:attrNameLst>
                                          <p:attrName>style.visibility</p:attrName>
                                        </p:attrNameLst>
                                      </p:cBhvr>
                                      <p:to>
                                        <p:strVal val="visible"/>
                                      </p:to>
                                    </p:set>
                                    <p:animEffect transition="in" filter="fade">
                                      <p:cBhvr>
                                        <p:cTn id="753" dur="750"/>
                                        <p:tgtEl>
                                          <p:spTgt spid="162"/>
                                        </p:tgtEl>
                                      </p:cBhvr>
                                    </p:animEffect>
                                    <p:anim calcmode="lin" valueType="num">
                                      <p:cBhvr>
                                        <p:cTn id="754" dur="750" fill="hold"/>
                                        <p:tgtEl>
                                          <p:spTgt spid="162"/>
                                        </p:tgtEl>
                                        <p:attrNameLst>
                                          <p:attrName>ppt_x</p:attrName>
                                        </p:attrNameLst>
                                      </p:cBhvr>
                                      <p:tavLst>
                                        <p:tav tm="0">
                                          <p:val>
                                            <p:strVal val="#ppt_x"/>
                                          </p:val>
                                        </p:tav>
                                        <p:tav tm="100000">
                                          <p:val>
                                            <p:strVal val="#ppt_x"/>
                                          </p:val>
                                        </p:tav>
                                      </p:tavLst>
                                    </p:anim>
                                    <p:anim calcmode="lin" valueType="num">
                                      <p:cBhvr>
                                        <p:cTn id="755" dur="750" fill="hold"/>
                                        <p:tgtEl>
                                          <p:spTgt spid="162"/>
                                        </p:tgtEl>
                                        <p:attrNameLst>
                                          <p:attrName>ppt_y</p:attrName>
                                        </p:attrNameLst>
                                      </p:cBhvr>
                                      <p:tavLst>
                                        <p:tav tm="0">
                                          <p:val>
                                            <p:strVal val="#ppt_y+.1"/>
                                          </p:val>
                                        </p:tav>
                                        <p:tav tm="100000">
                                          <p:val>
                                            <p:strVal val="#ppt_y"/>
                                          </p:val>
                                        </p:tav>
                                      </p:tavLst>
                                    </p:anim>
                                  </p:childTnLst>
                                </p:cTn>
                              </p:par>
                              <p:par>
                                <p:cTn id="756" presetID="42" presetClass="entr" presetSubtype="0" fill="hold" grpId="0" nodeType="withEffect">
                                  <p:stCondLst>
                                    <p:cond delay="0"/>
                                  </p:stCondLst>
                                  <p:childTnLst>
                                    <p:set>
                                      <p:cBhvr>
                                        <p:cTn id="757" dur="1" fill="hold">
                                          <p:stCondLst>
                                            <p:cond delay="0"/>
                                          </p:stCondLst>
                                        </p:cTn>
                                        <p:tgtEl>
                                          <p:spTgt spid="163"/>
                                        </p:tgtEl>
                                        <p:attrNameLst>
                                          <p:attrName>style.visibility</p:attrName>
                                        </p:attrNameLst>
                                      </p:cBhvr>
                                      <p:to>
                                        <p:strVal val="visible"/>
                                      </p:to>
                                    </p:set>
                                    <p:animEffect transition="in" filter="fade">
                                      <p:cBhvr>
                                        <p:cTn id="758" dur="750"/>
                                        <p:tgtEl>
                                          <p:spTgt spid="163"/>
                                        </p:tgtEl>
                                      </p:cBhvr>
                                    </p:animEffect>
                                    <p:anim calcmode="lin" valueType="num">
                                      <p:cBhvr>
                                        <p:cTn id="759" dur="750" fill="hold"/>
                                        <p:tgtEl>
                                          <p:spTgt spid="163"/>
                                        </p:tgtEl>
                                        <p:attrNameLst>
                                          <p:attrName>ppt_x</p:attrName>
                                        </p:attrNameLst>
                                      </p:cBhvr>
                                      <p:tavLst>
                                        <p:tav tm="0">
                                          <p:val>
                                            <p:strVal val="#ppt_x"/>
                                          </p:val>
                                        </p:tav>
                                        <p:tav tm="100000">
                                          <p:val>
                                            <p:strVal val="#ppt_x"/>
                                          </p:val>
                                        </p:tav>
                                      </p:tavLst>
                                    </p:anim>
                                    <p:anim calcmode="lin" valueType="num">
                                      <p:cBhvr>
                                        <p:cTn id="760" dur="750" fill="hold"/>
                                        <p:tgtEl>
                                          <p:spTgt spid="163"/>
                                        </p:tgtEl>
                                        <p:attrNameLst>
                                          <p:attrName>ppt_y</p:attrName>
                                        </p:attrNameLst>
                                      </p:cBhvr>
                                      <p:tavLst>
                                        <p:tav tm="0">
                                          <p:val>
                                            <p:strVal val="#ppt_y+.1"/>
                                          </p:val>
                                        </p:tav>
                                        <p:tav tm="100000">
                                          <p:val>
                                            <p:strVal val="#ppt_y"/>
                                          </p:val>
                                        </p:tav>
                                      </p:tavLst>
                                    </p:anim>
                                  </p:childTnLst>
                                </p:cTn>
                              </p:par>
                              <p:par>
                                <p:cTn id="761" presetID="42" presetClass="entr" presetSubtype="0" fill="hold" grpId="0" nodeType="withEffect">
                                  <p:stCondLst>
                                    <p:cond delay="0"/>
                                  </p:stCondLst>
                                  <p:childTnLst>
                                    <p:set>
                                      <p:cBhvr>
                                        <p:cTn id="762" dur="1" fill="hold">
                                          <p:stCondLst>
                                            <p:cond delay="0"/>
                                          </p:stCondLst>
                                        </p:cTn>
                                        <p:tgtEl>
                                          <p:spTgt spid="164"/>
                                        </p:tgtEl>
                                        <p:attrNameLst>
                                          <p:attrName>style.visibility</p:attrName>
                                        </p:attrNameLst>
                                      </p:cBhvr>
                                      <p:to>
                                        <p:strVal val="visible"/>
                                      </p:to>
                                    </p:set>
                                    <p:animEffect transition="in" filter="fade">
                                      <p:cBhvr>
                                        <p:cTn id="763" dur="750"/>
                                        <p:tgtEl>
                                          <p:spTgt spid="164"/>
                                        </p:tgtEl>
                                      </p:cBhvr>
                                    </p:animEffect>
                                    <p:anim calcmode="lin" valueType="num">
                                      <p:cBhvr>
                                        <p:cTn id="764" dur="750" fill="hold"/>
                                        <p:tgtEl>
                                          <p:spTgt spid="164"/>
                                        </p:tgtEl>
                                        <p:attrNameLst>
                                          <p:attrName>ppt_x</p:attrName>
                                        </p:attrNameLst>
                                      </p:cBhvr>
                                      <p:tavLst>
                                        <p:tav tm="0">
                                          <p:val>
                                            <p:strVal val="#ppt_x"/>
                                          </p:val>
                                        </p:tav>
                                        <p:tav tm="100000">
                                          <p:val>
                                            <p:strVal val="#ppt_x"/>
                                          </p:val>
                                        </p:tav>
                                      </p:tavLst>
                                    </p:anim>
                                    <p:anim calcmode="lin" valueType="num">
                                      <p:cBhvr>
                                        <p:cTn id="765" dur="750" fill="hold"/>
                                        <p:tgtEl>
                                          <p:spTgt spid="164"/>
                                        </p:tgtEl>
                                        <p:attrNameLst>
                                          <p:attrName>ppt_y</p:attrName>
                                        </p:attrNameLst>
                                      </p:cBhvr>
                                      <p:tavLst>
                                        <p:tav tm="0">
                                          <p:val>
                                            <p:strVal val="#ppt_y+.1"/>
                                          </p:val>
                                        </p:tav>
                                        <p:tav tm="100000">
                                          <p:val>
                                            <p:strVal val="#ppt_y"/>
                                          </p:val>
                                        </p:tav>
                                      </p:tavLst>
                                    </p:anim>
                                  </p:childTnLst>
                                </p:cTn>
                              </p:par>
                              <p:par>
                                <p:cTn id="766" presetID="42" presetClass="entr" presetSubtype="0" fill="hold" grpId="0" nodeType="withEffect">
                                  <p:stCondLst>
                                    <p:cond delay="0"/>
                                  </p:stCondLst>
                                  <p:childTnLst>
                                    <p:set>
                                      <p:cBhvr>
                                        <p:cTn id="767" dur="1" fill="hold">
                                          <p:stCondLst>
                                            <p:cond delay="0"/>
                                          </p:stCondLst>
                                        </p:cTn>
                                        <p:tgtEl>
                                          <p:spTgt spid="165"/>
                                        </p:tgtEl>
                                        <p:attrNameLst>
                                          <p:attrName>style.visibility</p:attrName>
                                        </p:attrNameLst>
                                      </p:cBhvr>
                                      <p:to>
                                        <p:strVal val="visible"/>
                                      </p:to>
                                    </p:set>
                                    <p:animEffect transition="in" filter="fade">
                                      <p:cBhvr>
                                        <p:cTn id="768" dur="750"/>
                                        <p:tgtEl>
                                          <p:spTgt spid="165"/>
                                        </p:tgtEl>
                                      </p:cBhvr>
                                    </p:animEffect>
                                    <p:anim calcmode="lin" valueType="num">
                                      <p:cBhvr>
                                        <p:cTn id="769" dur="750" fill="hold"/>
                                        <p:tgtEl>
                                          <p:spTgt spid="165"/>
                                        </p:tgtEl>
                                        <p:attrNameLst>
                                          <p:attrName>ppt_x</p:attrName>
                                        </p:attrNameLst>
                                      </p:cBhvr>
                                      <p:tavLst>
                                        <p:tav tm="0">
                                          <p:val>
                                            <p:strVal val="#ppt_x"/>
                                          </p:val>
                                        </p:tav>
                                        <p:tav tm="100000">
                                          <p:val>
                                            <p:strVal val="#ppt_x"/>
                                          </p:val>
                                        </p:tav>
                                      </p:tavLst>
                                    </p:anim>
                                    <p:anim calcmode="lin" valueType="num">
                                      <p:cBhvr>
                                        <p:cTn id="770" dur="750" fill="hold"/>
                                        <p:tgtEl>
                                          <p:spTgt spid="165"/>
                                        </p:tgtEl>
                                        <p:attrNameLst>
                                          <p:attrName>ppt_y</p:attrName>
                                        </p:attrNameLst>
                                      </p:cBhvr>
                                      <p:tavLst>
                                        <p:tav tm="0">
                                          <p:val>
                                            <p:strVal val="#ppt_y+.1"/>
                                          </p:val>
                                        </p:tav>
                                        <p:tav tm="100000">
                                          <p:val>
                                            <p:strVal val="#ppt_y"/>
                                          </p:val>
                                        </p:tav>
                                      </p:tavLst>
                                    </p:anim>
                                  </p:childTnLst>
                                </p:cTn>
                              </p:par>
                              <p:par>
                                <p:cTn id="771" presetID="42" presetClass="entr" presetSubtype="0" fill="hold" grpId="0" nodeType="withEffect">
                                  <p:stCondLst>
                                    <p:cond delay="0"/>
                                  </p:stCondLst>
                                  <p:childTnLst>
                                    <p:set>
                                      <p:cBhvr>
                                        <p:cTn id="772" dur="1" fill="hold">
                                          <p:stCondLst>
                                            <p:cond delay="0"/>
                                          </p:stCondLst>
                                        </p:cTn>
                                        <p:tgtEl>
                                          <p:spTgt spid="166"/>
                                        </p:tgtEl>
                                        <p:attrNameLst>
                                          <p:attrName>style.visibility</p:attrName>
                                        </p:attrNameLst>
                                      </p:cBhvr>
                                      <p:to>
                                        <p:strVal val="visible"/>
                                      </p:to>
                                    </p:set>
                                    <p:animEffect transition="in" filter="fade">
                                      <p:cBhvr>
                                        <p:cTn id="773" dur="750"/>
                                        <p:tgtEl>
                                          <p:spTgt spid="166"/>
                                        </p:tgtEl>
                                      </p:cBhvr>
                                    </p:animEffect>
                                    <p:anim calcmode="lin" valueType="num">
                                      <p:cBhvr>
                                        <p:cTn id="774" dur="750" fill="hold"/>
                                        <p:tgtEl>
                                          <p:spTgt spid="166"/>
                                        </p:tgtEl>
                                        <p:attrNameLst>
                                          <p:attrName>ppt_x</p:attrName>
                                        </p:attrNameLst>
                                      </p:cBhvr>
                                      <p:tavLst>
                                        <p:tav tm="0">
                                          <p:val>
                                            <p:strVal val="#ppt_x"/>
                                          </p:val>
                                        </p:tav>
                                        <p:tav tm="100000">
                                          <p:val>
                                            <p:strVal val="#ppt_x"/>
                                          </p:val>
                                        </p:tav>
                                      </p:tavLst>
                                    </p:anim>
                                    <p:anim calcmode="lin" valueType="num">
                                      <p:cBhvr>
                                        <p:cTn id="775" dur="750" fill="hold"/>
                                        <p:tgtEl>
                                          <p:spTgt spid="166"/>
                                        </p:tgtEl>
                                        <p:attrNameLst>
                                          <p:attrName>ppt_y</p:attrName>
                                        </p:attrNameLst>
                                      </p:cBhvr>
                                      <p:tavLst>
                                        <p:tav tm="0">
                                          <p:val>
                                            <p:strVal val="#ppt_y+.1"/>
                                          </p:val>
                                        </p:tav>
                                        <p:tav tm="100000">
                                          <p:val>
                                            <p:strVal val="#ppt_y"/>
                                          </p:val>
                                        </p:tav>
                                      </p:tavLst>
                                    </p:anim>
                                  </p:childTnLst>
                                </p:cTn>
                              </p:par>
                              <p:par>
                                <p:cTn id="776" presetID="42" presetClass="entr" presetSubtype="0" fill="hold" grpId="0" nodeType="withEffect">
                                  <p:stCondLst>
                                    <p:cond delay="0"/>
                                  </p:stCondLst>
                                  <p:childTnLst>
                                    <p:set>
                                      <p:cBhvr>
                                        <p:cTn id="777" dur="1" fill="hold">
                                          <p:stCondLst>
                                            <p:cond delay="0"/>
                                          </p:stCondLst>
                                        </p:cTn>
                                        <p:tgtEl>
                                          <p:spTgt spid="167"/>
                                        </p:tgtEl>
                                        <p:attrNameLst>
                                          <p:attrName>style.visibility</p:attrName>
                                        </p:attrNameLst>
                                      </p:cBhvr>
                                      <p:to>
                                        <p:strVal val="visible"/>
                                      </p:to>
                                    </p:set>
                                    <p:animEffect transition="in" filter="fade">
                                      <p:cBhvr>
                                        <p:cTn id="778" dur="750"/>
                                        <p:tgtEl>
                                          <p:spTgt spid="167"/>
                                        </p:tgtEl>
                                      </p:cBhvr>
                                    </p:animEffect>
                                    <p:anim calcmode="lin" valueType="num">
                                      <p:cBhvr>
                                        <p:cTn id="779" dur="750" fill="hold"/>
                                        <p:tgtEl>
                                          <p:spTgt spid="167"/>
                                        </p:tgtEl>
                                        <p:attrNameLst>
                                          <p:attrName>ppt_x</p:attrName>
                                        </p:attrNameLst>
                                      </p:cBhvr>
                                      <p:tavLst>
                                        <p:tav tm="0">
                                          <p:val>
                                            <p:strVal val="#ppt_x"/>
                                          </p:val>
                                        </p:tav>
                                        <p:tav tm="100000">
                                          <p:val>
                                            <p:strVal val="#ppt_x"/>
                                          </p:val>
                                        </p:tav>
                                      </p:tavLst>
                                    </p:anim>
                                    <p:anim calcmode="lin" valueType="num">
                                      <p:cBhvr>
                                        <p:cTn id="780" dur="750" fill="hold"/>
                                        <p:tgtEl>
                                          <p:spTgt spid="167"/>
                                        </p:tgtEl>
                                        <p:attrNameLst>
                                          <p:attrName>ppt_y</p:attrName>
                                        </p:attrNameLst>
                                      </p:cBhvr>
                                      <p:tavLst>
                                        <p:tav tm="0">
                                          <p:val>
                                            <p:strVal val="#ppt_y+.1"/>
                                          </p:val>
                                        </p:tav>
                                        <p:tav tm="100000">
                                          <p:val>
                                            <p:strVal val="#ppt_y"/>
                                          </p:val>
                                        </p:tav>
                                      </p:tavLst>
                                    </p:anim>
                                  </p:childTnLst>
                                </p:cTn>
                              </p:par>
                              <p:par>
                                <p:cTn id="781" presetID="42" presetClass="entr" presetSubtype="0" fill="hold" grpId="0" nodeType="withEffect">
                                  <p:stCondLst>
                                    <p:cond delay="0"/>
                                  </p:stCondLst>
                                  <p:childTnLst>
                                    <p:set>
                                      <p:cBhvr>
                                        <p:cTn id="782" dur="1" fill="hold">
                                          <p:stCondLst>
                                            <p:cond delay="0"/>
                                          </p:stCondLst>
                                        </p:cTn>
                                        <p:tgtEl>
                                          <p:spTgt spid="168"/>
                                        </p:tgtEl>
                                        <p:attrNameLst>
                                          <p:attrName>style.visibility</p:attrName>
                                        </p:attrNameLst>
                                      </p:cBhvr>
                                      <p:to>
                                        <p:strVal val="visible"/>
                                      </p:to>
                                    </p:set>
                                    <p:animEffect transition="in" filter="fade">
                                      <p:cBhvr>
                                        <p:cTn id="783" dur="750"/>
                                        <p:tgtEl>
                                          <p:spTgt spid="168"/>
                                        </p:tgtEl>
                                      </p:cBhvr>
                                    </p:animEffect>
                                    <p:anim calcmode="lin" valueType="num">
                                      <p:cBhvr>
                                        <p:cTn id="784" dur="750" fill="hold"/>
                                        <p:tgtEl>
                                          <p:spTgt spid="168"/>
                                        </p:tgtEl>
                                        <p:attrNameLst>
                                          <p:attrName>ppt_x</p:attrName>
                                        </p:attrNameLst>
                                      </p:cBhvr>
                                      <p:tavLst>
                                        <p:tav tm="0">
                                          <p:val>
                                            <p:strVal val="#ppt_x"/>
                                          </p:val>
                                        </p:tav>
                                        <p:tav tm="100000">
                                          <p:val>
                                            <p:strVal val="#ppt_x"/>
                                          </p:val>
                                        </p:tav>
                                      </p:tavLst>
                                    </p:anim>
                                    <p:anim calcmode="lin" valueType="num">
                                      <p:cBhvr>
                                        <p:cTn id="785" dur="750" fill="hold"/>
                                        <p:tgtEl>
                                          <p:spTgt spid="168"/>
                                        </p:tgtEl>
                                        <p:attrNameLst>
                                          <p:attrName>ppt_y</p:attrName>
                                        </p:attrNameLst>
                                      </p:cBhvr>
                                      <p:tavLst>
                                        <p:tav tm="0">
                                          <p:val>
                                            <p:strVal val="#ppt_y+.1"/>
                                          </p:val>
                                        </p:tav>
                                        <p:tav tm="100000">
                                          <p:val>
                                            <p:strVal val="#ppt_y"/>
                                          </p:val>
                                        </p:tav>
                                      </p:tavLst>
                                    </p:anim>
                                  </p:childTnLst>
                                </p:cTn>
                              </p:par>
                              <p:par>
                                <p:cTn id="786" presetID="42" presetClass="entr" presetSubtype="0" fill="hold" grpId="0" nodeType="withEffect">
                                  <p:stCondLst>
                                    <p:cond delay="0"/>
                                  </p:stCondLst>
                                  <p:childTnLst>
                                    <p:set>
                                      <p:cBhvr>
                                        <p:cTn id="787" dur="1" fill="hold">
                                          <p:stCondLst>
                                            <p:cond delay="0"/>
                                          </p:stCondLst>
                                        </p:cTn>
                                        <p:tgtEl>
                                          <p:spTgt spid="169"/>
                                        </p:tgtEl>
                                        <p:attrNameLst>
                                          <p:attrName>style.visibility</p:attrName>
                                        </p:attrNameLst>
                                      </p:cBhvr>
                                      <p:to>
                                        <p:strVal val="visible"/>
                                      </p:to>
                                    </p:set>
                                    <p:animEffect transition="in" filter="fade">
                                      <p:cBhvr>
                                        <p:cTn id="788" dur="750"/>
                                        <p:tgtEl>
                                          <p:spTgt spid="169"/>
                                        </p:tgtEl>
                                      </p:cBhvr>
                                    </p:animEffect>
                                    <p:anim calcmode="lin" valueType="num">
                                      <p:cBhvr>
                                        <p:cTn id="789" dur="750" fill="hold"/>
                                        <p:tgtEl>
                                          <p:spTgt spid="169"/>
                                        </p:tgtEl>
                                        <p:attrNameLst>
                                          <p:attrName>ppt_x</p:attrName>
                                        </p:attrNameLst>
                                      </p:cBhvr>
                                      <p:tavLst>
                                        <p:tav tm="0">
                                          <p:val>
                                            <p:strVal val="#ppt_x"/>
                                          </p:val>
                                        </p:tav>
                                        <p:tav tm="100000">
                                          <p:val>
                                            <p:strVal val="#ppt_x"/>
                                          </p:val>
                                        </p:tav>
                                      </p:tavLst>
                                    </p:anim>
                                    <p:anim calcmode="lin" valueType="num">
                                      <p:cBhvr>
                                        <p:cTn id="790" dur="750" fill="hold"/>
                                        <p:tgtEl>
                                          <p:spTgt spid="169"/>
                                        </p:tgtEl>
                                        <p:attrNameLst>
                                          <p:attrName>ppt_y</p:attrName>
                                        </p:attrNameLst>
                                      </p:cBhvr>
                                      <p:tavLst>
                                        <p:tav tm="0">
                                          <p:val>
                                            <p:strVal val="#ppt_y+.1"/>
                                          </p:val>
                                        </p:tav>
                                        <p:tav tm="100000">
                                          <p:val>
                                            <p:strVal val="#ppt_y"/>
                                          </p:val>
                                        </p:tav>
                                      </p:tavLst>
                                    </p:anim>
                                  </p:childTnLst>
                                </p:cTn>
                              </p:par>
                              <p:par>
                                <p:cTn id="791" presetID="42" presetClass="entr" presetSubtype="0" fill="hold" grpId="0" nodeType="withEffect">
                                  <p:stCondLst>
                                    <p:cond delay="0"/>
                                  </p:stCondLst>
                                  <p:childTnLst>
                                    <p:set>
                                      <p:cBhvr>
                                        <p:cTn id="792" dur="1" fill="hold">
                                          <p:stCondLst>
                                            <p:cond delay="0"/>
                                          </p:stCondLst>
                                        </p:cTn>
                                        <p:tgtEl>
                                          <p:spTgt spid="170"/>
                                        </p:tgtEl>
                                        <p:attrNameLst>
                                          <p:attrName>style.visibility</p:attrName>
                                        </p:attrNameLst>
                                      </p:cBhvr>
                                      <p:to>
                                        <p:strVal val="visible"/>
                                      </p:to>
                                    </p:set>
                                    <p:animEffect transition="in" filter="fade">
                                      <p:cBhvr>
                                        <p:cTn id="793" dur="750"/>
                                        <p:tgtEl>
                                          <p:spTgt spid="170"/>
                                        </p:tgtEl>
                                      </p:cBhvr>
                                    </p:animEffect>
                                    <p:anim calcmode="lin" valueType="num">
                                      <p:cBhvr>
                                        <p:cTn id="794" dur="750" fill="hold"/>
                                        <p:tgtEl>
                                          <p:spTgt spid="170"/>
                                        </p:tgtEl>
                                        <p:attrNameLst>
                                          <p:attrName>ppt_x</p:attrName>
                                        </p:attrNameLst>
                                      </p:cBhvr>
                                      <p:tavLst>
                                        <p:tav tm="0">
                                          <p:val>
                                            <p:strVal val="#ppt_x"/>
                                          </p:val>
                                        </p:tav>
                                        <p:tav tm="100000">
                                          <p:val>
                                            <p:strVal val="#ppt_x"/>
                                          </p:val>
                                        </p:tav>
                                      </p:tavLst>
                                    </p:anim>
                                    <p:anim calcmode="lin" valueType="num">
                                      <p:cBhvr>
                                        <p:cTn id="795" dur="750" fill="hold"/>
                                        <p:tgtEl>
                                          <p:spTgt spid="170"/>
                                        </p:tgtEl>
                                        <p:attrNameLst>
                                          <p:attrName>ppt_y</p:attrName>
                                        </p:attrNameLst>
                                      </p:cBhvr>
                                      <p:tavLst>
                                        <p:tav tm="0">
                                          <p:val>
                                            <p:strVal val="#ppt_y+.1"/>
                                          </p:val>
                                        </p:tav>
                                        <p:tav tm="100000">
                                          <p:val>
                                            <p:strVal val="#ppt_y"/>
                                          </p:val>
                                        </p:tav>
                                      </p:tavLst>
                                    </p:anim>
                                  </p:childTnLst>
                                </p:cTn>
                              </p:par>
                              <p:par>
                                <p:cTn id="796" presetID="42" presetClass="entr" presetSubtype="0" fill="hold" grpId="0" nodeType="withEffect">
                                  <p:stCondLst>
                                    <p:cond delay="0"/>
                                  </p:stCondLst>
                                  <p:childTnLst>
                                    <p:set>
                                      <p:cBhvr>
                                        <p:cTn id="797" dur="1" fill="hold">
                                          <p:stCondLst>
                                            <p:cond delay="0"/>
                                          </p:stCondLst>
                                        </p:cTn>
                                        <p:tgtEl>
                                          <p:spTgt spid="171"/>
                                        </p:tgtEl>
                                        <p:attrNameLst>
                                          <p:attrName>style.visibility</p:attrName>
                                        </p:attrNameLst>
                                      </p:cBhvr>
                                      <p:to>
                                        <p:strVal val="visible"/>
                                      </p:to>
                                    </p:set>
                                    <p:animEffect transition="in" filter="fade">
                                      <p:cBhvr>
                                        <p:cTn id="798" dur="750"/>
                                        <p:tgtEl>
                                          <p:spTgt spid="171"/>
                                        </p:tgtEl>
                                      </p:cBhvr>
                                    </p:animEffect>
                                    <p:anim calcmode="lin" valueType="num">
                                      <p:cBhvr>
                                        <p:cTn id="799" dur="750" fill="hold"/>
                                        <p:tgtEl>
                                          <p:spTgt spid="171"/>
                                        </p:tgtEl>
                                        <p:attrNameLst>
                                          <p:attrName>ppt_x</p:attrName>
                                        </p:attrNameLst>
                                      </p:cBhvr>
                                      <p:tavLst>
                                        <p:tav tm="0">
                                          <p:val>
                                            <p:strVal val="#ppt_x"/>
                                          </p:val>
                                        </p:tav>
                                        <p:tav tm="100000">
                                          <p:val>
                                            <p:strVal val="#ppt_x"/>
                                          </p:val>
                                        </p:tav>
                                      </p:tavLst>
                                    </p:anim>
                                    <p:anim calcmode="lin" valueType="num">
                                      <p:cBhvr>
                                        <p:cTn id="800" dur="750" fill="hold"/>
                                        <p:tgtEl>
                                          <p:spTgt spid="171"/>
                                        </p:tgtEl>
                                        <p:attrNameLst>
                                          <p:attrName>ppt_y</p:attrName>
                                        </p:attrNameLst>
                                      </p:cBhvr>
                                      <p:tavLst>
                                        <p:tav tm="0">
                                          <p:val>
                                            <p:strVal val="#ppt_y+.1"/>
                                          </p:val>
                                        </p:tav>
                                        <p:tav tm="100000">
                                          <p:val>
                                            <p:strVal val="#ppt_y"/>
                                          </p:val>
                                        </p:tav>
                                      </p:tavLst>
                                    </p:anim>
                                  </p:childTnLst>
                                </p:cTn>
                              </p:par>
                              <p:par>
                                <p:cTn id="801" presetID="42" presetClass="entr" presetSubtype="0" fill="hold" grpId="0" nodeType="withEffect">
                                  <p:stCondLst>
                                    <p:cond delay="0"/>
                                  </p:stCondLst>
                                  <p:childTnLst>
                                    <p:set>
                                      <p:cBhvr>
                                        <p:cTn id="802" dur="1" fill="hold">
                                          <p:stCondLst>
                                            <p:cond delay="0"/>
                                          </p:stCondLst>
                                        </p:cTn>
                                        <p:tgtEl>
                                          <p:spTgt spid="172"/>
                                        </p:tgtEl>
                                        <p:attrNameLst>
                                          <p:attrName>style.visibility</p:attrName>
                                        </p:attrNameLst>
                                      </p:cBhvr>
                                      <p:to>
                                        <p:strVal val="visible"/>
                                      </p:to>
                                    </p:set>
                                    <p:animEffect transition="in" filter="fade">
                                      <p:cBhvr>
                                        <p:cTn id="803" dur="750"/>
                                        <p:tgtEl>
                                          <p:spTgt spid="172"/>
                                        </p:tgtEl>
                                      </p:cBhvr>
                                    </p:animEffect>
                                    <p:anim calcmode="lin" valueType="num">
                                      <p:cBhvr>
                                        <p:cTn id="804" dur="750" fill="hold"/>
                                        <p:tgtEl>
                                          <p:spTgt spid="172"/>
                                        </p:tgtEl>
                                        <p:attrNameLst>
                                          <p:attrName>ppt_x</p:attrName>
                                        </p:attrNameLst>
                                      </p:cBhvr>
                                      <p:tavLst>
                                        <p:tav tm="0">
                                          <p:val>
                                            <p:strVal val="#ppt_x"/>
                                          </p:val>
                                        </p:tav>
                                        <p:tav tm="100000">
                                          <p:val>
                                            <p:strVal val="#ppt_x"/>
                                          </p:val>
                                        </p:tav>
                                      </p:tavLst>
                                    </p:anim>
                                    <p:anim calcmode="lin" valueType="num">
                                      <p:cBhvr>
                                        <p:cTn id="805" dur="750" fill="hold"/>
                                        <p:tgtEl>
                                          <p:spTgt spid="172"/>
                                        </p:tgtEl>
                                        <p:attrNameLst>
                                          <p:attrName>ppt_y</p:attrName>
                                        </p:attrNameLst>
                                      </p:cBhvr>
                                      <p:tavLst>
                                        <p:tav tm="0">
                                          <p:val>
                                            <p:strVal val="#ppt_y+.1"/>
                                          </p:val>
                                        </p:tav>
                                        <p:tav tm="100000">
                                          <p:val>
                                            <p:strVal val="#ppt_y"/>
                                          </p:val>
                                        </p:tav>
                                      </p:tavLst>
                                    </p:anim>
                                  </p:childTnLst>
                                </p:cTn>
                              </p:par>
                              <p:par>
                                <p:cTn id="806" presetID="42" presetClass="entr" presetSubtype="0" fill="hold" grpId="0" nodeType="withEffect">
                                  <p:stCondLst>
                                    <p:cond delay="0"/>
                                  </p:stCondLst>
                                  <p:childTnLst>
                                    <p:set>
                                      <p:cBhvr>
                                        <p:cTn id="807" dur="1" fill="hold">
                                          <p:stCondLst>
                                            <p:cond delay="0"/>
                                          </p:stCondLst>
                                        </p:cTn>
                                        <p:tgtEl>
                                          <p:spTgt spid="173"/>
                                        </p:tgtEl>
                                        <p:attrNameLst>
                                          <p:attrName>style.visibility</p:attrName>
                                        </p:attrNameLst>
                                      </p:cBhvr>
                                      <p:to>
                                        <p:strVal val="visible"/>
                                      </p:to>
                                    </p:set>
                                    <p:animEffect transition="in" filter="fade">
                                      <p:cBhvr>
                                        <p:cTn id="808" dur="750"/>
                                        <p:tgtEl>
                                          <p:spTgt spid="173"/>
                                        </p:tgtEl>
                                      </p:cBhvr>
                                    </p:animEffect>
                                    <p:anim calcmode="lin" valueType="num">
                                      <p:cBhvr>
                                        <p:cTn id="809" dur="750" fill="hold"/>
                                        <p:tgtEl>
                                          <p:spTgt spid="173"/>
                                        </p:tgtEl>
                                        <p:attrNameLst>
                                          <p:attrName>ppt_x</p:attrName>
                                        </p:attrNameLst>
                                      </p:cBhvr>
                                      <p:tavLst>
                                        <p:tav tm="0">
                                          <p:val>
                                            <p:strVal val="#ppt_x"/>
                                          </p:val>
                                        </p:tav>
                                        <p:tav tm="100000">
                                          <p:val>
                                            <p:strVal val="#ppt_x"/>
                                          </p:val>
                                        </p:tav>
                                      </p:tavLst>
                                    </p:anim>
                                    <p:anim calcmode="lin" valueType="num">
                                      <p:cBhvr>
                                        <p:cTn id="810" dur="750" fill="hold"/>
                                        <p:tgtEl>
                                          <p:spTgt spid="173"/>
                                        </p:tgtEl>
                                        <p:attrNameLst>
                                          <p:attrName>ppt_y</p:attrName>
                                        </p:attrNameLst>
                                      </p:cBhvr>
                                      <p:tavLst>
                                        <p:tav tm="0">
                                          <p:val>
                                            <p:strVal val="#ppt_y+.1"/>
                                          </p:val>
                                        </p:tav>
                                        <p:tav tm="100000">
                                          <p:val>
                                            <p:strVal val="#ppt_y"/>
                                          </p:val>
                                        </p:tav>
                                      </p:tavLst>
                                    </p:anim>
                                  </p:childTnLst>
                                </p:cTn>
                              </p:par>
                              <p:par>
                                <p:cTn id="811" presetID="42" presetClass="entr" presetSubtype="0" fill="hold" grpId="0" nodeType="withEffect">
                                  <p:stCondLst>
                                    <p:cond delay="0"/>
                                  </p:stCondLst>
                                  <p:childTnLst>
                                    <p:set>
                                      <p:cBhvr>
                                        <p:cTn id="812" dur="1" fill="hold">
                                          <p:stCondLst>
                                            <p:cond delay="0"/>
                                          </p:stCondLst>
                                        </p:cTn>
                                        <p:tgtEl>
                                          <p:spTgt spid="174"/>
                                        </p:tgtEl>
                                        <p:attrNameLst>
                                          <p:attrName>style.visibility</p:attrName>
                                        </p:attrNameLst>
                                      </p:cBhvr>
                                      <p:to>
                                        <p:strVal val="visible"/>
                                      </p:to>
                                    </p:set>
                                    <p:animEffect transition="in" filter="fade">
                                      <p:cBhvr>
                                        <p:cTn id="813" dur="750"/>
                                        <p:tgtEl>
                                          <p:spTgt spid="174"/>
                                        </p:tgtEl>
                                      </p:cBhvr>
                                    </p:animEffect>
                                    <p:anim calcmode="lin" valueType="num">
                                      <p:cBhvr>
                                        <p:cTn id="814" dur="750" fill="hold"/>
                                        <p:tgtEl>
                                          <p:spTgt spid="174"/>
                                        </p:tgtEl>
                                        <p:attrNameLst>
                                          <p:attrName>ppt_x</p:attrName>
                                        </p:attrNameLst>
                                      </p:cBhvr>
                                      <p:tavLst>
                                        <p:tav tm="0">
                                          <p:val>
                                            <p:strVal val="#ppt_x"/>
                                          </p:val>
                                        </p:tav>
                                        <p:tav tm="100000">
                                          <p:val>
                                            <p:strVal val="#ppt_x"/>
                                          </p:val>
                                        </p:tav>
                                      </p:tavLst>
                                    </p:anim>
                                    <p:anim calcmode="lin" valueType="num">
                                      <p:cBhvr>
                                        <p:cTn id="815" dur="750" fill="hold"/>
                                        <p:tgtEl>
                                          <p:spTgt spid="174"/>
                                        </p:tgtEl>
                                        <p:attrNameLst>
                                          <p:attrName>ppt_y</p:attrName>
                                        </p:attrNameLst>
                                      </p:cBhvr>
                                      <p:tavLst>
                                        <p:tav tm="0">
                                          <p:val>
                                            <p:strVal val="#ppt_y+.1"/>
                                          </p:val>
                                        </p:tav>
                                        <p:tav tm="100000">
                                          <p:val>
                                            <p:strVal val="#ppt_y"/>
                                          </p:val>
                                        </p:tav>
                                      </p:tavLst>
                                    </p:anim>
                                  </p:childTnLst>
                                </p:cTn>
                              </p:par>
                              <p:par>
                                <p:cTn id="816" presetID="42" presetClass="entr" presetSubtype="0" fill="hold" grpId="0" nodeType="withEffect">
                                  <p:stCondLst>
                                    <p:cond delay="0"/>
                                  </p:stCondLst>
                                  <p:childTnLst>
                                    <p:set>
                                      <p:cBhvr>
                                        <p:cTn id="817" dur="1" fill="hold">
                                          <p:stCondLst>
                                            <p:cond delay="0"/>
                                          </p:stCondLst>
                                        </p:cTn>
                                        <p:tgtEl>
                                          <p:spTgt spid="175"/>
                                        </p:tgtEl>
                                        <p:attrNameLst>
                                          <p:attrName>style.visibility</p:attrName>
                                        </p:attrNameLst>
                                      </p:cBhvr>
                                      <p:to>
                                        <p:strVal val="visible"/>
                                      </p:to>
                                    </p:set>
                                    <p:animEffect transition="in" filter="fade">
                                      <p:cBhvr>
                                        <p:cTn id="818" dur="750"/>
                                        <p:tgtEl>
                                          <p:spTgt spid="175"/>
                                        </p:tgtEl>
                                      </p:cBhvr>
                                    </p:animEffect>
                                    <p:anim calcmode="lin" valueType="num">
                                      <p:cBhvr>
                                        <p:cTn id="819" dur="750" fill="hold"/>
                                        <p:tgtEl>
                                          <p:spTgt spid="175"/>
                                        </p:tgtEl>
                                        <p:attrNameLst>
                                          <p:attrName>ppt_x</p:attrName>
                                        </p:attrNameLst>
                                      </p:cBhvr>
                                      <p:tavLst>
                                        <p:tav tm="0">
                                          <p:val>
                                            <p:strVal val="#ppt_x"/>
                                          </p:val>
                                        </p:tav>
                                        <p:tav tm="100000">
                                          <p:val>
                                            <p:strVal val="#ppt_x"/>
                                          </p:val>
                                        </p:tav>
                                      </p:tavLst>
                                    </p:anim>
                                    <p:anim calcmode="lin" valueType="num">
                                      <p:cBhvr>
                                        <p:cTn id="820" dur="750" fill="hold"/>
                                        <p:tgtEl>
                                          <p:spTgt spid="175"/>
                                        </p:tgtEl>
                                        <p:attrNameLst>
                                          <p:attrName>ppt_y</p:attrName>
                                        </p:attrNameLst>
                                      </p:cBhvr>
                                      <p:tavLst>
                                        <p:tav tm="0">
                                          <p:val>
                                            <p:strVal val="#ppt_y+.1"/>
                                          </p:val>
                                        </p:tav>
                                        <p:tav tm="100000">
                                          <p:val>
                                            <p:strVal val="#ppt_y"/>
                                          </p:val>
                                        </p:tav>
                                      </p:tavLst>
                                    </p:anim>
                                  </p:childTnLst>
                                </p:cTn>
                              </p:par>
                              <p:par>
                                <p:cTn id="821" presetID="42" presetClass="entr" presetSubtype="0" fill="hold" grpId="0" nodeType="withEffect">
                                  <p:stCondLst>
                                    <p:cond delay="0"/>
                                  </p:stCondLst>
                                  <p:childTnLst>
                                    <p:set>
                                      <p:cBhvr>
                                        <p:cTn id="822" dur="1" fill="hold">
                                          <p:stCondLst>
                                            <p:cond delay="0"/>
                                          </p:stCondLst>
                                        </p:cTn>
                                        <p:tgtEl>
                                          <p:spTgt spid="176"/>
                                        </p:tgtEl>
                                        <p:attrNameLst>
                                          <p:attrName>style.visibility</p:attrName>
                                        </p:attrNameLst>
                                      </p:cBhvr>
                                      <p:to>
                                        <p:strVal val="visible"/>
                                      </p:to>
                                    </p:set>
                                    <p:animEffect transition="in" filter="fade">
                                      <p:cBhvr>
                                        <p:cTn id="823" dur="750"/>
                                        <p:tgtEl>
                                          <p:spTgt spid="176"/>
                                        </p:tgtEl>
                                      </p:cBhvr>
                                    </p:animEffect>
                                    <p:anim calcmode="lin" valueType="num">
                                      <p:cBhvr>
                                        <p:cTn id="824" dur="750" fill="hold"/>
                                        <p:tgtEl>
                                          <p:spTgt spid="176"/>
                                        </p:tgtEl>
                                        <p:attrNameLst>
                                          <p:attrName>ppt_x</p:attrName>
                                        </p:attrNameLst>
                                      </p:cBhvr>
                                      <p:tavLst>
                                        <p:tav tm="0">
                                          <p:val>
                                            <p:strVal val="#ppt_x"/>
                                          </p:val>
                                        </p:tav>
                                        <p:tav tm="100000">
                                          <p:val>
                                            <p:strVal val="#ppt_x"/>
                                          </p:val>
                                        </p:tav>
                                      </p:tavLst>
                                    </p:anim>
                                    <p:anim calcmode="lin" valueType="num">
                                      <p:cBhvr>
                                        <p:cTn id="825" dur="750" fill="hold"/>
                                        <p:tgtEl>
                                          <p:spTgt spid="176"/>
                                        </p:tgtEl>
                                        <p:attrNameLst>
                                          <p:attrName>ppt_y</p:attrName>
                                        </p:attrNameLst>
                                      </p:cBhvr>
                                      <p:tavLst>
                                        <p:tav tm="0">
                                          <p:val>
                                            <p:strVal val="#ppt_y+.1"/>
                                          </p:val>
                                        </p:tav>
                                        <p:tav tm="100000">
                                          <p:val>
                                            <p:strVal val="#ppt_y"/>
                                          </p:val>
                                        </p:tav>
                                      </p:tavLst>
                                    </p:anim>
                                  </p:childTnLst>
                                </p:cTn>
                              </p:par>
                              <p:par>
                                <p:cTn id="826" presetID="42" presetClass="entr" presetSubtype="0" fill="hold" grpId="0" nodeType="withEffect">
                                  <p:stCondLst>
                                    <p:cond delay="0"/>
                                  </p:stCondLst>
                                  <p:childTnLst>
                                    <p:set>
                                      <p:cBhvr>
                                        <p:cTn id="827" dur="1" fill="hold">
                                          <p:stCondLst>
                                            <p:cond delay="0"/>
                                          </p:stCondLst>
                                        </p:cTn>
                                        <p:tgtEl>
                                          <p:spTgt spid="177"/>
                                        </p:tgtEl>
                                        <p:attrNameLst>
                                          <p:attrName>style.visibility</p:attrName>
                                        </p:attrNameLst>
                                      </p:cBhvr>
                                      <p:to>
                                        <p:strVal val="visible"/>
                                      </p:to>
                                    </p:set>
                                    <p:animEffect transition="in" filter="fade">
                                      <p:cBhvr>
                                        <p:cTn id="828" dur="750"/>
                                        <p:tgtEl>
                                          <p:spTgt spid="177"/>
                                        </p:tgtEl>
                                      </p:cBhvr>
                                    </p:animEffect>
                                    <p:anim calcmode="lin" valueType="num">
                                      <p:cBhvr>
                                        <p:cTn id="829" dur="750" fill="hold"/>
                                        <p:tgtEl>
                                          <p:spTgt spid="177"/>
                                        </p:tgtEl>
                                        <p:attrNameLst>
                                          <p:attrName>ppt_x</p:attrName>
                                        </p:attrNameLst>
                                      </p:cBhvr>
                                      <p:tavLst>
                                        <p:tav tm="0">
                                          <p:val>
                                            <p:strVal val="#ppt_x"/>
                                          </p:val>
                                        </p:tav>
                                        <p:tav tm="100000">
                                          <p:val>
                                            <p:strVal val="#ppt_x"/>
                                          </p:val>
                                        </p:tav>
                                      </p:tavLst>
                                    </p:anim>
                                    <p:anim calcmode="lin" valueType="num">
                                      <p:cBhvr>
                                        <p:cTn id="830" dur="750" fill="hold"/>
                                        <p:tgtEl>
                                          <p:spTgt spid="177"/>
                                        </p:tgtEl>
                                        <p:attrNameLst>
                                          <p:attrName>ppt_y</p:attrName>
                                        </p:attrNameLst>
                                      </p:cBhvr>
                                      <p:tavLst>
                                        <p:tav tm="0">
                                          <p:val>
                                            <p:strVal val="#ppt_y+.1"/>
                                          </p:val>
                                        </p:tav>
                                        <p:tav tm="100000">
                                          <p:val>
                                            <p:strVal val="#ppt_y"/>
                                          </p:val>
                                        </p:tav>
                                      </p:tavLst>
                                    </p:anim>
                                  </p:childTnLst>
                                </p:cTn>
                              </p:par>
                              <p:par>
                                <p:cTn id="831" presetID="42" presetClass="entr" presetSubtype="0" fill="hold" grpId="0" nodeType="withEffect">
                                  <p:stCondLst>
                                    <p:cond delay="0"/>
                                  </p:stCondLst>
                                  <p:childTnLst>
                                    <p:set>
                                      <p:cBhvr>
                                        <p:cTn id="832" dur="1" fill="hold">
                                          <p:stCondLst>
                                            <p:cond delay="0"/>
                                          </p:stCondLst>
                                        </p:cTn>
                                        <p:tgtEl>
                                          <p:spTgt spid="178"/>
                                        </p:tgtEl>
                                        <p:attrNameLst>
                                          <p:attrName>style.visibility</p:attrName>
                                        </p:attrNameLst>
                                      </p:cBhvr>
                                      <p:to>
                                        <p:strVal val="visible"/>
                                      </p:to>
                                    </p:set>
                                    <p:animEffect transition="in" filter="fade">
                                      <p:cBhvr>
                                        <p:cTn id="833" dur="750"/>
                                        <p:tgtEl>
                                          <p:spTgt spid="178"/>
                                        </p:tgtEl>
                                      </p:cBhvr>
                                    </p:animEffect>
                                    <p:anim calcmode="lin" valueType="num">
                                      <p:cBhvr>
                                        <p:cTn id="834" dur="750" fill="hold"/>
                                        <p:tgtEl>
                                          <p:spTgt spid="178"/>
                                        </p:tgtEl>
                                        <p:attrNameLst>
                                          <p:attrName>ppt_x</p:attrName>
                                        </p:attrNameLst>
                                      </p:cBhvr>
                                      <p:tavLst>
                                        <p:tav tm="0">
                                          <p:val>
                                            <p:strVal val="#ppt_x"/>
                                          </p:val>
                                        </p:tav>
                                        <p:tav tm="100000">
                                          <p:val>
                                            <p:strVal val="#ppt_x"/>
                                          </p:val>
                                        </p:tav>
                                      </p:tavLst>
                                    </p:anim>
                                    <p:anim calcmode="lin" valueType="num">
                                      <p:cBhvr>
                                        <p:cTn id="835" dur="750" fill="hold"/>
                                        <p:tgtEl>
                                          <p:spTgt spid="178"/>
                                        </p:tgtEl>
                                        <p:attrNameLst>
                                          <p:attrName>ppt_y</p:attrName>
                                        </p:attrNameLst>
                                      </p:cBhvr>
                                      <p:tavLst>
                                        <p:tav tm="0">
                                          <p:val>
                                            <p:strVal val="#ppt_y+.1"/>
                                          </p:val>
                                        </p:tav>
                                        <p:tav tm="100000">
                                          <p:val>
                                            <p:strVal val="#ppt_y"/>
                                          </p:val>
                                        </p:tav>
                                      </p:tavLst>
                                    </p:anim>
                                  </p:childTnLst>
                                </p:cTn>
                              </p:par>
                              <p:par>
                                <p:cTn id="836" presetID="42" presetClass="entr" presetSubtype="0" fill="hold" grpId="0" nodeType="withEffect">
                                  <p:stCondLst>
                                    <p:cond delay="0"/>
                                  </p:stCondLst>
                                  <p:childTnLst>
                                    <p:set>
                                      <p:cBhvr>
                                        <p:cTn id="837" dur="1" fill="hold">
                                          <p:stCondLst>
                                            <p:cond delay="0"/>
                                          </p:stCondLst>
                                        </p:cTn>
                                        <p:tgtEl>
                                          <p:spTgt spid="179"/>
                                        </p:tgtEl>
                                        <p:attrNameLst>
                                          <p:attrName>style.visibility</p:attrName>
                                        </p:attrNameLst>
                                      </p:cBhvr>
                                      <p:to>
                                        <p:strVal val="visible"/>
                                      </p:to>
                                    </p:set>
                                    <p:animEffect transition="in" filter="fade">
                                      <p:cBhvr>
                                        <p:cTn id="838" dur="750"/>
                                        <p:tgtEl>
                                          <p:spTgt spid="179"/>
                                        </p:tgtEl>
                                      </p:cBhvr>
                                    </p:animEffect>
                                    <p:anim calcmode="lin" valueType="num">
                                      <p:cBhvr>
                                        <p:cTn id="839" dur="750" fill="hold"/>
                                        <p:tgtEl>
                                          <p:spTgt spid="179"/>
                                        </p:tgtEl>
                                        <p:attrNameLst>
                                          <p:attrName>ppt_x</p:attrName>
                                        </p:attrNameLst>
                                      </p:cBhvr>
                                      <p:tavLst>
                                        <p:tav tm="0">
                                          <p:val>
                                            <p:strVal val="#ppt_x"/>
                                          </p:val>
                                        </p:tav>
                                        <p:tav tm="100000">
                                          <p:val>
                                            <p:strVal val="#ppt_x"/>
                                          </p:val>
                                        </p:tav>
                                      </p:tavLst>
                                    </p:anim>
                                    <p:anim calcmode="lin" valueType="num">
                                      <p:cBhvr>
                                        <p:cTn id="840" dur="750" fill="hold"/>
                                        <p:tgtEl>
                                          <p:spTgt spid="179"/>
                                        </p:tgtEl>
                                        <p:attrNameLst>
                                          <p:attrName>ppt_y</p:attrName>
                                        </p:attrNameLst>
                                      </p:cBhvr>
                                      <p:tavLst>
                                        <p:tav tm="0">
                                          <p:val>
                                            <p:strVal val="#ppt_y+.1"/>
                                          </p:val>
                                        </p:tav>
                                        <p:tav tm="100000">
                                          <p:val>
                                            <p:strVal val="#ppt_y"/>
                                          </p:val>
                                        </p:tav>
                                      </p:tavLst>
                                    </p:anim>
                                  </p:childTnLst>
                                </p:cTn>
                              </p:par>
                              <p:par>
                                <p:cTn id="841" presetID="42" presetClass="entr" presetSubtype="0" fill="hold" grpId="0" nodeType="withEffect">
                                  <p:stCondLst>
                                    <p:cond delay="0"/>
                                  </p:stCondLst>
                                  <p:childTnLst>
                                    <p:set>
                                      <p:cBhvr>
                                        <p:cTn id="842" dur="1" fill="hold">
                                          <p:stCondLst>
                                            <p:cond delay="0"/>
                                          </p:stCondLst>
                                        </p:cTn>
                                        <p:tgtEl>
                                          <p:spTgt spid="180"/>
                                        </p:tgtEl>
                                        <p:attrNameLst>
                                          <p:attrName>style.visibility</p:attrName>
                                        </p:attrNameLst>
                                      </p:cBhvr>
                                      <p:to>
                                        <p:strVal val="visible"/>
                                      </p:to>
                                    </p:set>
                                    <p:animEffect transition="in" filter="fade">
                                      <p:cBhvr>
                                        <p:cTn id="843" dur="750"/>
                                        <p:tgtEl>
                                          <p:spTgt spid="180"/>
                                        </p:tgtEl>
                                      </p:cBhvr>
                                    </p:animEffect>
                                    <p:anim calcmode="lin" valueType="num">
                                      <p:cBhvr>
                                        <p:cTn id="844" dur="750" fill="hold"/>
                                        <p:tgtEl>
                                          <p:spTgt spid="180"/>
                                        </p:tgtEl>
                                        <p:attrNameLst>
                                          <p:attrName>ppt_x</p:attrName>
                                        </p:attrNameLst>
                                      </p:cBhvr>
                                      <p:tavLst>
                                        <p:tav tm="0">
                                          <p:val>
                                            <p:strVal val="#ppt_x"/>
                                          </p:val>
                                        </p:tav>
                                        <p:tav tm="100000">
                                          <p:val>
                                            <p:strVal val="#ppt_x"/>
                                          </p:val>
                                        </p:tav>
                                      </p:tavLst>
                                    </p:anim>
                                    <p:anim calcmode="lin" valueType="num">
                                      <p:cBhvr>
                                        <p:cTn id="845" dur="750" fill="hold"/>
                                        <p:tgtEl>
                                          <p:spTgt spid="180"/>
                                        </p:tgtEl>
                                        <p:attrNameLst>
                                          <p:attrName>ppt_y</p:attrName>
                                        </p:attrNameLst>
                                      </p:cBhvr>
                                      <p:tavLst>
                                        <p:tav tm="0">
                                          <p:val>
                                            <p:strVal val="#ppt_y+.1"/>
                                          </p:val>
                                        </p:tav>
                                        <p:tav tm="100000">
                                          <p:val>
                                            <p:strVal val="#ppt_y"/>
                                          </p:val>
                                        </p:tav>
                                      </p:tavLst>
                                    </p:anim>
                                  </p:childTnLst>
                                </p:cTn>
                              </p:par>
                              <p:par>
                                <p:cTn id="846" presetID="42" presetClass="entr" presetSubtype="0" fill="hold" grpId="0" nodeType="withEffect">
                                  <p:stCondLst>
                                    <p:cond delay="0"/>
                                  </p:stCondLst>
                                  <p:childTnLst>
                                    <p:set>
                                      <p:cBhvr>
                                        <p:cTn id="847" dur="1" fill="hold">
                                          <p:stCondLst>
                                            <p:cond delay="0"/>
                                          </p:stCondLst>
                                        </p:cTn>
                                        <p:tgtEl>
                                          <p:spTgt spid="181"/>
                                        </p:tgtEl>
                                        <p:attrNameLst>
                                          <p:attrName>style.visibility</p:attrName>
                                        </p:attrNameLst>
                                      </p:cBhvr>
                                      <p:to>
                                        <p:strVal val="visible"/>
                                      </p:to>
                                    </p:set>
                                    <p:animEffect transition="in" filter="fade">
                                      <p:cBhvr>
                                        <p:cTn id="848" dur="750"/>
                                        <p:tgtEl>
                                          <p:spTgt spid="181"/>
                                        </p:tgtEl>
                                      </p:cBhvr>
                                    </p:animEffect>
                                    <p:anim calcmode="lin" valueType="num">
                                      <p:cBhvr>
                                        <p:cTn id="849" dur="750" fill="hold"/>
                                        <p:tgtEl>
                                          <p:spTgt spid="181"/>
                                        </p:tgtEl>
                                        <p:attrNameLst>
                                          <p:attrName>ppt_x</p:attrName>
                                        </p:attrNameLst>
                                      </p:cBhvr>
                                      <p:tavLst>
                                        <p:tav tm="0">
                                          <p:val>
                                            <p:strVal val="#ppt_x"/>
                                          </p:val>
                                        </p:tav>
                                        <p:tav tm="100000">
                                          <p:val>
                                            <p:strVal val="#ppt_x"/>
                                          </p:val>
                                        </p:tav>
                                      </p:tavLst>
                                    </p:anim>
                                    <p:anim calcmode="lin" valueType="num">
                                      <p:cBhvr>
                                        <p:cTn id="850" dur="750" fill="hold"/>
                                        <p:tgtEl>
                                          <p:spTgt spid="181"/>
                                        </p:tgtEl>
                                        <p:attrNameLst>
                                          <p:attrName>ppt_y</p:attrName>
                                        </p:attrNameLst>
                                      </p:cBhvr>
                                      <p:tavLst>
                                        <p:tav tm="0">
                                          <p:val>
                                            <p:strVal val="#ppt_y+.1"/>
                                          </p:val>
                                        </p:tav>
                                        <p:tav tm="100000">
                                          <p:val>
                                            <p:strVal val="#ppt_y"/>
                                          </p:val>
                                        </p:tav>
                                      </p:tavLst>
                                    </p:anim>
                                  </p:childTnLst>
                                </p:cTn>
                              </p:par>
                              <p:par>
                                <p:cTn id="851" presetID="42" presetClass="entr" presetSubtype="0" fill="hold" nodeType="withEffect">
                                  <p:stCondLst>
                                    <p:cond delay="0"/>
                                  </p:stCondLst>
                                  <p:childTnLst>
                                    <p:set>
                                      <p:cBhvr>
                                        <p:cTn id="852" dur="1" fill="hold">
                                          <p:stCondLst>
                                            <p:cond delay="0"/>
                                          </p:stCondLst>
                                        </p:cTn>
                                        <p:tgtEl>
                                          <p:spTgt spid="182"/>
                                        </p:tgtEl>
                                        <p:attrNameLst>
                                          <p:attrName>style.visibility</p:attrName>
                                        </p:attrNameLst>
                                      </p:cBhvr>
                                      <p:to>
                                        <p:strVal val="visible"/>
                                      </p:to>
                                    </p:set>
                                    <p:animEffect transition="in" filter="fade">
                                      <p:cBhvr>
                                        <p:cTn id="853" dur="750"/>
                                        <p:tgtEl>
                                          <p:spTgt spid="182"/>
                                        </p:tgtEl>
                                      </p:cBhvr>
                                    </p:animEffect>
                                    <p:anim calcmode="lin" valueType="num">
                                      <p:cBhvr>
                                        <p:cTn id="854" dur="750" fill="hold"/>
                                        <p:tgtEl>
                                          <p:spTgt spid="182"/>
                                        </p:tgtEl>
                                        <p:attrNameLst>
                                          <p:attrName>ppt_x</p:attrName>
                                        </p:attrNameLst>
                                      </p:cBhvr>
                                      <p:tavLst>
                                        <p:tav tm="0">
                                          <p:val>
                                            <p:strVal val="#ppt_x"/>
                                          </p:val>
                                        </p:tav>
                                        <p:tav tm="100000">
                                          <p:val>
                                            <p:strVal val="#ppt_x"/>
                                          </p:val>
                                        </p:tav>
                                      </p:tavLst>
                                    </p:anim>
                                    <p:anim calcmode="lin" valueType="num">
                                      <p:cBhvr>
                                        <p:cTn id="855" dur="750" fill="hold"/>
                                        <p:tgtEl>
                                          <p:spTgt spid="182"/>
                                        </p:tgtEl>
                                        <p:attrNameLst>
                                          <p:attrName>ppt_y</p:attrName>
                                        </p:attrNameLst>
                                      </p:cBhvr>
                                      <p:tavLst>
                                        <p:tav tm="0">
                                          <p:val>
                                            <p:strVal val="#ppt_y+.1"/>
                                          </p:val>
                                        </p:tav>
                                        <p:tav tm="100000">
                                          <p:val>
                                            <p:strVal val="#ppt_y"/>
                                          </p:val>
                                        </p:tav>
                                      </p:tavLst>
                                    </p:anim>
                                  </p:childTnLst>
                                </p:cTn>
                              </p:par>
                              <p:par>
                                <p:cTn id="856" presetID="42" presetClass="entr" presetSubtype="0" fill="hold" nodeType="withEffect">
                                  <p:stCondLst>
                                    <p:cond delay="0"/>
                                  </p:stCondLst>
                                  <p:childTnLst>
                                    <p:set>
                                      <p:cBhvr>
                                        <p:cTn id="857" dur="1" fill="hold">
                                          <p:stCondLst>
                                            <p:cond delay="0"/>
                                          </p:stCondLst>
                                        </p:cTn>
                                        <p:tgtEl>
                                          <p:spTgt spid="183"/>
                                        </p:tgtEl>
                                        <p:attrNameLst>
                                          <p:attrName>style.visibility</p:attrName>
                                        </p:attrNameLst>
                                      </p:cBhvr>
                                      <p:to>
                                        <p:strVal val="visible"/>
                                      </p:to>
                                    </p:set>
                                    <p:animEffect transition="in" filter="fade">
                                      <p:cBhvr>
                                        <p:cTn id="858" dur="750"/>
                                        <p:tgtEl>
                                          <p:spTgt spid="183"/>
                                        </p:tgtEl>
                                      </p:cBhvr>
                                    </p:animEffect>
                                    <p:anim calcmode="lin" valueType="num">
                                      <p:cBhvr>
                                        <p:cTn id="859" dur="750" fill="hold"/>
                                        <p:tgtEl>
                                          <p:spTgt spid="183"/>
                                        </p:tgtEl>
                                        <p:attrNameLst>
                                          <p:attrName>ppt_x</p:attrName>
                                        </p:attrNameLst>
                                      </p:cBhvr>
                                      <p:tavLst>
                                        <p:tav tm="0">
                                          <p:val>
                                            <p:strVal val="#ppt_x"/>
                                          </p:val>
                                        </p:tav>
                                        <p:tav tm="100000">
                                          <p:val>
                                            <p:strVal val="#ppt_x"/>
                                          </p:val>
                                        </p:tav>
                                      </p:tavLst>
                                    </p:anim>
                                    <p:anim calcmode="lin" valueType="num">
                                      <p:cBhvr>
                                        <p:cTn id="860" dur="750" fill="hold"/>
                                        <p:tgtEl>
                                          <p:spTgt spid="183"/>
                                        </p:tgtEl>
                                        <p:attrNameLst>
                                          <p:attrName>ppt_y</p:attrName>
                                        </p:attrNameLst>
                                      </p:cBhvr>
                                      <p:tavLst>
                                        <p:tav tm="0">
                                          <p:val>
                                            <p:strVal val="#ppt_y+.1"/>
                                          </p:val>
                                        </p:tav>
                                        <p:tav tm="100000">
                                          <p:val>
                                            <p:strVal val="#ppt_y"/>
                                          </p:val>
                                        </p:tav>
                                      </p:tavLst>
                                    </p:anim>
                                  </p:childTnLst>
                                </p:cTn>
                              </p:par>
                              <p:par>
                                <p:cTn id="861" presetID="42" presetClass="entr" presetSubtype="0" fill="hold" nodeType="withEffect">
                                  <p:stCondLst>
                                    <p:cond delay="0"/>
                                  </p:stCondLst>
                                  <p:childTnLst>
                                    <p:set>
                                      <p:cBhvr>
                                        <p:cTn id="862" dur="1" fill="hold">
                                          <p:stCondLst>
                                            <p:cond delay="0"/>
                                          </p:stCondLst>
                                        </p:cTn>
                                        <p:tgtEl>
                                          <p:spTgt spid="184"/>
                                        </p:tgtEl>
                                        <p:attrNameLst>
                                          <p:attrName>style.visibility</p:attrName>
                                        </p:attrNameLst>
                                      </p:cBhvr>
                                      <p:to>
                                        <p:strVal val="visible"/>
                                      </p:to>
                                    </p:set>
                                    <p:animEffect transition="in" filter="fade">
                                      <p:cBhvr>
                                        <p:cTn id="863" dur="750"/>
                                        <p:tgtEl>
                                          <p:spTgt spid="184"/>
                                        </p:tgtEl>
                                      </p:cBhvr>
                                    </p:animEffect>
                                    <p:anim calcmode="lin" valueType="num">
                                      <p:cBhvr>
                                        <p:cTn id="864" dur="750" fill="hold"/>
                                        <p:tgtEl>
                                          <p:spTgt spid="184"/>
                                        </p:tgtEl>
                                        <p:attrNameLst>
                                          <p:attrName>ppt_x</p:attrName>
                                        </p:attrNameLst>
                                      </p:cBhvr>
                                      <p:tavLst>
                                        <p:tav tm="0">
                                          <p:val>
                                            <p:strVal val="#ppt_x"/>
                                          </p:val>
                                        </p:tav>
                                        <p:tav tm="100000">
                                          <p:val>
                                            <p:strVal val="#ppt_x"/>
                                          </p:val>
                                        </p:tav>
                                      </p:tavLst>
                                    </p:anim>
                                    <p:anim calcmode="lin" valueType="num">
                                      <p:cBhvr>
                                        <p:cTn id="865" dur="750" fill="hold"/>
                                        <p:tgtEl>
                                          <p:spTgt spid="184"/>
                                        </p:tgtEl>
                                        <p:attrNameLst>
                                          <p:attrName>ppt_y</p:attrName>
                                        </p:attrNameLst>
                                      </p:cBhvr>
                                      <p:tavLst>
                                        <p:tav tm="0">
                                          <p:val>
                                            <p:strVal val="#ppt_y+.1"/>
                                          </p:val>
                                        </p:tav>
                                        <p:tav tm="100000">
                                          <p:val>
                                            <p:strVal val="#ppt_y"/>
                                          </p:val>
                                        </p:tav>
                                      </p:tavLst>
                                    </p:anim>
                                  </p:childTnLst>
                                </p:cTn>
                              </p:par>
                              <p:par>
                                <p:cTn id="866" presetID="42" presetClass="entr" presetSubtype="0" fill="hold" nodeType="withEffect">
                                  <p:stCondLst>
                                    <p:cond delay="0"/>
                                  </p:stCondLst>
                                  <p:childTnLst>
                                    <p:set>
                                      <p:cBhvr>
                                        <p:cTn id="867" dur="1" fill="hold">
                                          <p:stCondLst>
                                            <p:cond delay="0"/>
                                          </p:stCondLst>
                                        </p:cTn>
                                        <p:tgtEl>
                                          <p:spTgt spid="185"/>
                                        </p:tgtEl>
                                        <p:attrNameLst>
                                          <p:attrName>style.visibility</p:attrName>
                                        </p:attrNameLst>
                                      </p:cBhvr>
                                      <p:to>
                                        <p:strVal val="visible"/>
                                      </p:to>
                                    </p:set>
                                    <p:animEffect transition="in" filter="fade">
                                      <p:cBhvr>
                                        <p:cTn id="868" dur="750"/>
                                        <p:tgtEl>
                                          <p:spTgt spid="185"/>
                                        </p:tgtEl>
                                      </p:cBhvr>
                                    </p:animEffect>
                                    <p:anim calcmode="lin" valueType="num">
                                      <p:cBhvr>
                                        <p:cTn id="869" dur="750" fill="hold"/>
                                        <p:tgtEl>
                                          <p:spTgt spid="185"/>
                                        </p:tgtEl>
                                        <p:attrNameLst>
                                          <p:attrName>ppt_x</p:attrName>
                                        </p:attrNameLst>
                                      </p:cBhvr>
                                      <p:tavLst>
                                        <p:tav tm="0">
                                          <p:val>
                                            <p:strVal val="#ppt_x"/>
                                          </p:val>
                                        </p:tav>
                                        <p:tav tm="100000">
                                          <p:val>
                                            <p:strVal val="#ppt_x"/>
                                          </p:val>
                                        </p:tav>
                                      </p:tavLst>
                                    </p:anim>
                                    <p:anim calcmode="lin" valueType="num">
                                      <p:cBhvr>
                                        <p:cTn id="870" dur="750" fill="hold"/>
                                        <p:tgtEl>
                                          <p:spTgt spid="185"/>
                                        </p:tgtEl>
                                        <p:attrNameLst>
                                          <p:attrName>ppt_y</p:attrName>
                                        </p:attrNameLst>
                                      </p:cBhvr>
                                      <p:tavLst>
                                        <p:tav tm="0">
                                          <p:val>
                                            <p:strVal val="#ppt_y+.1"/>
                                          </p:val>
                                        </p:tav>
                                        <p:tav tm="100000">
                                          <p:val>
                                            <p:strVal val="#ppt_y"/>
                                          </p:val>
                                        </p:tav>
                                      </p:tavLst>
                                    </p:anim>
                                  </p:childTnLst>
                                </p:cTn>
                              </p:par>
                              <p:par>
                                <p:cTn id="871" presetID="42" presetClass="entr" presetSubtype="0" fill="hold" nodeType="withEffect">
                                  <p:stCondLst>
                                    <p:cond delay="0"/>
                                  </p:stCondLst>
                                  <p:childTnLst>
                                    <p:set>
                                      <p:cBhvr>
                                        <p:cTn id="872" dur="1" fill="hold">
                                          <p:stCondLst>
                                            <p:cond delay="0"/>
                                          </p:stCondLst>
                                        </p:cTn>
                                        <p:tgtEl>
                                          <p:spTgt spid="186"/>
                                        </p:tgtEl>
                                        <p:attrNameLst>
                                          <p:attrName>style.visibility</p:attrName>
                                        </p:attrNameLst>
                                      </p:cBhvr>
                                      <p:to>
                                        <p:strVal val="visible"/>
                                      </p:to>
                                    </p:set>
                                    <p:animEffect transition="in" filter="fade">
                                      <p:cBhvr>
                                        <p:cTn id="873" dur="750"/>
                                        <p:tgtEl>
                                          <p:spTgt spid="186"/>
                                        </p:tgtEl>
                                      </p:cBhvr>
                                    </p:animEffect>
                                    <p:anim calcmode="lin" valueType="num">
                                      <p:cBhvr>
                                        <p:cTn id="874" dur="750" fill="hold"/>
                                        <p:tgtEl>
                                          <p:spTgt spid="186"/>
                                        </p:tgtEl>
                                        <p:attrNameLst>
                                          <p:attrName>ppt_x</p:attrName>
                                        </p:attrNameLst>
                                      </p:cBhvr>
                                      <p:tavLst>
                                        <p:tav tm="0">
                                          <p:val>
                                            <p:strVal val="#ppt_x"/>
                                          </p:val>
                                        </p:tav>
                                        <p:tav tm="100000">
                                          <p:val>
                                            <p:strVal val="#ppt_x"/>
                                          </p:val>
                                        </p:tav>
                                      </p:tavLst>
                                    </p:anim>
                                    <p:anim calcmode="lin" valueType="num">
                                      <p:cBhvr>
                                        <p:cTn id="875" dur="750" fill="hold"/>
                                        <p:tgtEl>
                                          <p:spTgt spid="186"/>
                                        </p:tgtEl>
                                        <p:attrNameLst>
                                          <p:attrName>ppt_y</p:attrName>
                                        </p:attrNameLst>
                                      </p:cBhvr>
                                      <p:tavLst>
                                        <p:tav tm="0">
                                          <p:val>
                                            <p:strVal val="#ppt_y+.1"/>
                                          </p:val>
                                        </p:tav>
                                        <p:tav tm="100000">
                                          <p:val>
                                            <p:strVal val="#ppt_y"/>
                                          </p:val>
                                        </p:tav>
                                      </p:tavLst>
                                    </p:anim>
                                  </p:childTnLst>
                                </p:cTn>
                              </p:par>
                              <p:par>
                                <p:cTn id="876" presetID="42" presetClass="entr" presetSubtype="0" fill="hold" nodeType="withEffect">
                                  <p:stCondLst>
                                    <p:cond delay="0"/>
                                  </p:stCondLst>
                                  <p:childTnLst>
                                    <p:set>
                                      <p:cBhvr>
                                        <p:cTn id="877" dur="1" fill="hold">
                                          <p:stCondLst>
                                            <p:cond delay="0"/>
                                          </p:stCondLst>
                                        </p:cTn>
                                        <p:tgtEl>
                                          <p:spTgt spid="187"/>
                                        </p:tgtEl>
                                        <p:attrNameLst>
                                          <p:attrName>style.visibility</p:attrName>
                                        </p:attrNameLst>
                                      </p:cBhvr>
                                      <p:to>
                                        <p:strVal val="visible"/>
                                      </p:to>
                                    </p:set>
                                    <p:animEffect transition="in" filter="fade">
                                      <p:cBhvr>
                                        <p:cTn id="878" dur="750"/>
                                        <p:tgtEl>
                                          <p:spTgt spid="187"/>
                                        </p:tgtEl>
                                      </p:cBhvr>
                                    </p:animEffect>
                                    <p:anim calcmode="lin" valueType="num">
                                      <p:cBhvr>
                                        <p:cTn id="879" dur="750" fill="hold"/>
                                        <p:tgtEl>
                                          <p:spTgt spid="187"/>
                                        </p:tgtEl>
                                        <p:attrNameLst>
                                          <p:attrName>ppt_x</p:attrName>
                                        </p:attrNameLst>
                                      </p:cBhvr>
                                      <p:tavLst>
                                        <p:tav tm="0">
                                          <p:val>
                                            <p:strVal val="#ppt_x"/>
                                          </p:val>
                                        </p:tav>
                                        <p:tav tm="100000">
                                          <p:val>
                                            <p:strVal val="#ppt_x"/>
                                          </p:val>
                                        </p:tav>
                                      </p:tavLst>
                                    </p:anim>
                                    <p:anim calcmode="lin" valueType="num">
                                      <p:cBhvr>
                                        <p:cTn id="880" dur="750" fill="hold"/>
                                        <p:tgtEl>
                                          <p:spTgt spid="187"/>
                                        </p:tgtEl>
                                        <p:attrNameLst>
                                          <p:attrName>ppt_y</p:attrName>
                                        </p:attrNameLst>
                                      </p:cBhvr>
                                      <p:tavLst>
                                        <p:tav tm="0">
                                          <p:val>
                                            <p:strVal val="#ppt_y+.1"/>
                                          </p:val>
                                        </p:tav>
                                        <p:tav tm="100000">
                                          <p:val>
                                            <p:strVal val="#ppt_y"/>
                                          </p:val>
                                        </p:tav>
                                      </p:tavLst>
                                    </p:anim>
                                  </p:childTnLst>
                                </p:cTn>
                              </p:par>
                              <p:par>
                                <p:cTn id="881" presetID="42" presetClass="entr" presetSubtype="0" fill="hold" nodeType="withEffect">
                                  <p:stCondLst>
                                    <p:cond delay="0"/>
                                  </p:stCondLst>
                                  <p:childTnLst>
                                    <p:set>
                                      <p:cBhvr>
                                        <p:cTn id="882" dur="1" fill="hold">
                                          <p:stCondLst>
                                            <p:cond delay="0"/>
                                          </p:stCondLst>
                                        </p:cTn>
                                        <p:tgtEl>
                                          <p:spTgt spid="188"/>
                                        </p:tgtEl>
                                        <p:attrNameLst>
                                          <p:attrName>style.visibility</p:attrName>
                                        </p:attrNameLst>
                                      </p:cBhvr>
                                      <p:to>
                                        <p:strVal val="visible"/>
                                      </p:to>
                                    </p:set>
                                    <p:animEffect transition="in" filter="fade">
                                      <p:cBhvr>
                                        <p:cTn id="883" dur="750"/>
                                        <p:tgtEl>
                                          <p:spTgt spid="188"/>
                                        </p:tgtEl>
                                      </p:cBhvr>
                                    </p:animEffect>
                                    <p:anim calcmode="lin" valueType="num">
                                      <p:cBhvr>
                                        <p:cTn id="884" dur="750" fill="hold"/>
                                        <p:tgtEl>
                                          <p:spTgt spid="188"/>
                                        </p:tgtEl>
                                        <p:attrNameLst>
                                          <p:attrName>ppt_x</p:attrName>
                                        </p:attrNameLst>
                                      </p:cBhvr>
                                      <p:tavLst>
                                        <p:tav tm="0">
                                          <p:val>
                                            <p:strVal val="#ppt_x"/>
                                          </p:val>
                                        </p:tav>
                                        <p:tav tm="100000">
                                          <p:val>
                                            <p:strVal val="#ppt_x"/>
                                          </p:val>
                                        </p:tav>
                                      </p:tavLst>
                                    </p:anim>
                                    <p:anim calcmode="lin" valueType="num">
                                      <p:cBhvr>
                                        <p:cTn id="885" dur="750" fill="hold"/>
                                        <p:tgtEl>
                                          <p:spTgt spid="188"/>
                                        </p:tgtEl>
                                        <p:attrNameLst>
                                          <p:attrName>ppt_y</p:attrName>
                                        </p:attrNameLst>
                                      </p:cBhvr>
                                      <p:tavLst>
                                        <p:tav tm="0">
                                          <p:val>
                                            <p:strVal val="#ppt_y+.1"/>
                                          </p:val>
                                        </p:tav>
                                        <p:tav tm="100000">
                                          <p:val>
                                            <p:strVal val="#ppt_y"/>
                                          </p:val>
                                        </p:tav>
                                      </p:tavLst>
                                    </p:anim>
                                  </p:childTnLst>
                                </p:cTn>
                              </p:par>
                              <p:par>
                                <p:cTn id="886" presetID="42" presetClass="entr" presetSubtype="0" fill="hold" nodeType="withEffect">
                                  <p:stCondLst>
                                    <p:cond delay="0"/>
                                  </p:stCondLst>
                                  <p:childTnLst>
                                    <p:set>
                                      <p:cBhvr>
                                        <p:cTn id="887" dur="1" fill="hold">
                                          <p:stCondLst>
                                            <p:cond delay="0"/>
                                          </p:stCondLst>
                                        </p:cTn>
                                        <p:tgtEl>
                                          <p:spTgt spid="189"/>
                                        </p:tgtEl>
                                        <p:attrNameLst>
                                          <p:attrName>style.visibility</p:attrName>
                                        </p:attrNameLst>
                                      </p:cBhvr>
                                      <p:to>
                                        <p:strVal val="visible"/>
                                      </p:to>
                                    </p:set>
                                    <p:animEffect transition="in" filter="fade">
                                      <p:cBhvr>
                                        <p:cTn id="888" dur="750"/>
                                        <p:tgtEl>
                                          <p:spTgt spid="189"/>
                                        </p:tgtEl>
                                      </p:cBhvr>
                                    </p:animEffect>
                                    <p:anim calcmode="lin" valueType="num">
                                      <p:cBhvr>
                                        <p:cTn id="889" dur="750" fill="hold"/>
                                        <p:tgtEl>
                                          <p:spTgt spid="189"/>
                                        </p:tgtEl>
                                        <p:attrNameLst>
                                          <p:attrName>ppt_x</p:attrName>
                                        </p:attrNameLst>
                                      </p:cBhvr>
                                      <p:tavLst>
                                        <p:tav tm="0">
                                          <p:val>
                                            <p:strVal val="#ppt_x"/>
                                          </p:val>
                                        </p:tav>
                                        <p:tav tm="100000">
                                          <p:val>
                                            <p:strVal val="#ppt_x"/>
                                          </p:val>
                                        </p:tav>
                                      </p:tavLst>
                                    </p:anim>
                                    <p:anim calcmode="lin" valueType="num">
                                      <p:cBhvr>
                                        <p:cTn id="890" dur="750" fill="hold"/>
                                        <p:tgtEl>
                                          <p:spTgt spid="189"/>
                                        </p:tgtEl>
                                        <p:attrNameLst>
                                          <p:attrName>ppt_y</p:attrName>
                                        </p:attrNameLst>
                                      </p:cBhvr>
                                      <p:tavLst>
                                        <p:tav tm="0">
                                          <p:val>
                                            <p:strVal val="#ppt_y+.1"/>
                                          </p:val>
                                        </p:tav>
                                        <p:tav tm="100000">
                                          <p:val>
                                            <p:strVal val="#ppt_y"/>
                                          </p:val>
                                        </p:tav>
                                      </p:tavLst>
                                    </p:anim>
                                  </p:childTnLst>
                                </p:cTn>
                              </p:par>
                              <p:par>
                                <p:cTn id="891" presetID="42" presetClass="entr" presetSubtype="0" fill="hold" nodeType="withEffect">
                                  <p:stCondLst>
                                    <p:cond delay="0"/>
                                  </p:stCondLst>
                                  <p:childTnLst>
                                    <p:set>
                                      <p:cBhvr>
                                        <p:cTn id="892" dur="1" fill="hold">
                                          <p:stCondLst>
                                            <p:cond delay="0"/>
                                          </p:stCondLst>
                                        </p:cTn>
                                        <p:tgtEl>
                                          <p:spTgt spid="190"/>
                                        </p:tgtEl>
                                        <p:attrNameLst>
                                          <p:attrName>style.visibility</p:attrName>
                                        </p:attrNameLst>
                                      </p:cBhvr>
                                      <p:to>
                                        <p:strVal val="visible"/>
                                      </p:to>
                                    </p:set>
                                    <p:animEffect transition="in" filter="fade">
                                      <p:cBhvr>
                                        <p:cTn id="893" dur="750"/>
                                        <p:tgtEl>
                                          <p:spTgt spid="190"/>
                                        </p:tgtEl>
                                      </p:cBhvr>
                                    </p:animEffect>
                                    <p:anim calcmode="lin" valueType="num">
                                      <p:cBhvr>
                                        <p:cTn id="894" dur="750" fill="hold"/>
                                        <p:tgtEl>
                                          <p:spTgt spid="190"/>
                                        </p:tgtEl>
                                        <p:attrNameLst>
                                          <p:attrName>ppt_x</p:attrName>
                                        </p:attrNameLst>
                                      </p:cBhvr>
                                      <p:tavLst>
                                        <p:tav tm="0">
                                          <p:val>
                                            <p:strVal val="#ppt_x"/>
                                          </p:val>
                                        </p:tav>
                                        <p:tav tm="100000">
                                          <p:val>
                                            <p:strVal val="#ppt_x"/>
                                          </p:val>
                                        </p:tav>
                                      </p:tavLst>
                                    </p:anim>
                                    <p:anim calcmode="lin" valueType="num">
                                      <p:cBhvr>
                                        <p:cTn id="895" dur="750" fill="hold"/>
                                        <p:tgtEl>
                                          <p:spTgt spid="190"/>
                                        </p:tgtEl>
                                        <p:attrNameLst>
                                          <p:attrName>ppt_y</p:attrName>
                                        </p:attrNameLst>
                                      </p:cBhvr>
                                      <p:tavLst>
                                        <p:tav tm="0">
                                          <p:val>
                                            <p:strVal val="#ppt_y+.1"/>
                                          </p:val>
                                        </p:tav>
                                        <p:tav tm="100000">
                                          <p:val>
                                            <p:strVal val="#ppt_y"/>
                                          </p:val>
                                        </p:tav>
                                      </p:tavLst>
                                    </p:anim>
                                  </p:childTnLst>
                                </p:cTn>
                              </p:par>
                              <p:par>
                                <p:cTn id="896" presetID="42" presetClass="entr" presetSubtype="0" fill="hold" nodeType="withEffect">
                                  <p:stCondLst>
                                    <p:cond delay="0"/>
                                  </p:stCondLst>
                                  <p:childTnLst>
                                    <p:set>
                                      <p:cBhvr>
                                        <p:cTn id="897" dur="1" fill="hold">
                                          <p:stCondLst>
                                            <p:cond delay="0"/>
                                          </p:stCondLst>
                                        </p:cTn>
                                        <p:tgtEl>
                                          <p:spTgt spid="191"/>
                                        </p:tgtEl>
                                        <p:attrNameLst>
                                          <p:attrName>style.visibility</p:attrName>
                                        </p:attrNameLst>
                                      </p:cBhvr>
                                      <p:to>
                                        <p:strVal val="visible"/>
                                      </p:to>
                                    </p:set>
                                    <p:animEffect transition="in" filter="fade">
                                      <p:cBhvr>
                                        <p:cTn id="898" dur="750"/>
                                        <p:tgtEl>
                                          <p:spTgt spid="191"/>
                                        </p:tgtEl>
                                      </p:cBhvr>
                                    </p:animEffect>
                                    <p:anim calcmode="lin" valueType="num">
                                      <p:cBhvr>
                                        <p:cTn id="899" dur="750" fill="hold"/>
                                        <p:tgtEl>
                                          <p:spTgt spid="191"/>
                                        </p:tgtEl>
                                        <p:attrNameLst>
                                          <p:attrName>ppt_x</p:attrName>
                                        </p:attrNameLst>
                                      </p:cBhvr>
                                      <p:tavLst>
                                        <p:tav tm="0">
                                          <p:val>
                                            <p:strVal val="#ppt_x"/>
                                          </p:val>
                                        </p:tav>
                                        <p:tav tm="100000">
                                          <p:val>
                                            <p:strVal val="#ppt_x"/>
                                          </p:val>
                                        </p:tav>
                                      </p:tavLst>
                                    </p:anim>
                                    <p:anim calcmode="lin" valueType="num">
                                      <p:cBhvr>
                                        <p:cTn id="900" dur="750" fill="hold"/>
                                        <p:tgtEl>
                                          <p:spTgt spid="191"/>
                                        </p:tgtEl>
                                        <p:attrNameLst>
                                          <p:attrName>ppt_y</p:attrName>
                                        </p:attrNameLst>
                                      </p:cBhvr>
                                      <p:tavLst>
                                        <p:tav tm="0">
                                          <p:val>
                                            <p:strVal val="#ppt_y+.1"/>
                                          </p:val>
                                        </p:tav>
                                        <p:tav tm="100000">
                                          <p:val>
                                            <p:strVal val="#ppt_y"/>
                                          </p:val>
                                        </p:tav>
                                      </p:tavLst>
                                    </p:anim>
                                  </p:childTnLst>
                                </p:cTn>
                              </p:par>
                              <p:par>
                                <p:cTn id="901" presetID="42" presetClass="entr" presetSubtype="0" fill="hold" nodeType="withEffect">
                                  <p:stCondLst>
                                    <p:cond delay="0"/>
                                  </p:stCondLst>
                                  <p:childTnLst>
                                    <p:set>
                                      <p:cBhvr>
                                        <p:cTn id="902" dur="1" fill="hold">
                                          <p:stCondLst>
                                            <p:cond delay="0"/>
                                          </p:stCondLst>
                                        </p:cTn>
                                        <p:tgtEl>
                                          <p:spTgt spid="192"/>
                                        </p:tgtEl>
                                        <p:attrNameLst>
                                          <p:attrName>style.visibility</p:attrName>
                                        </p:attrNameLst>
                                      </p:cBhvr>
                                      <p:to>
                                        <p:strVal val="visible"/>
                                      </p:to>
                                    </p:set>
                                    <p:animEffect transition="in" filter="fade">
                                      <p:cBhvr>
                                        <p:cTn id="903" dur="750"/>
                                        <p:tgtEl>
                                          <p:spTgt spid="192"/>
                                        </p:tgtEl>
                                      </p:cBhvr>
                                    </p:animEffect>
                                    <p:anim calcmode="lin" valueType="num">
                                      <p:cBhvr>
                                        <p:cTn id="904" dur="750" fill="hold"/>
                                        <p:tgtEl>
                                          <p:spTgt spid="192"/>
                                        </p:tgtEl>
                                        <p:attrNameLst>
                                          <p:attrName>ppt_x</p:attrName>
                                        </p:attrNameLst>
                                      </p:cBhvr>
                                      <p:tavLst>
                                        <p:tav tm="0">
                                          <p:val>
                                            <p:strVal val="#ppt_x"/>
                                          </p:val>
                                        </p:tav>
                                        <p:tav tm="100000">
                                          <p:val>
                                            <p:strVal val="#ppt_x"/>
                                          </p:val>
                                        </p:tav>
                                      </p:tavLst>
                                    </p:anim>
                                    <p:anim calcmode="lin" valueType="num">
                                      <p:cBhvr>
                                        <p:cTn id="905" dur="750" fill="hold"/>
                                        <p:tgtEl>
                                          <p:spTgt spid="192"/>
                                        </p:tgtEl>
                                        <p:attrNameLst>
                                          <p:attrName>ppt_y</p:attrName>
                                        </p:attrNameLst>
                                      </p:cBhvr>
                                      <p:tavLst>
                                        <p:tav tm="0">
                                          <p:val>
                                            <p:strVal val="#ppt_y+.1"/>
                                          </p:val>
                                        </p:tav>
                                        <p:tav tm="100000">
                                          <p:val>
                                            <p:strVal val="#ppt_y"/>
                                          </p:val>
                                        </p:tav>
                                      </p:tavLst>
                                    </p:anim>
                                  </p:childTnLst>
                                </p:cTn>
                              </p:par>
                              <p:par>
                                <p:cTn id="906" presetID="42" presetClass="entr" presetSubtype="0" fill="hold" nodeType="withEffect">
                                  <p:stCondLst>
                                    <p:cond delay="0"/>
                                  </p:stCondLst>
                                  <p:childTnLst>
                                    <p:set>
                                      <p:cBhvr>
                                        <p:cTn id="907" dur="1" fill="hold">
                                          <p:stCondLst>
                                            <p:cond delay="0"/>
                                          </p:stCondLst>
                                        </p:cTn>
                                        <p:tgtEl>
                                          <p:spTgt spid="193"/>
                                        </p:tgtEl>
                                        <p:attrNameLst>
                                          <p:attrName>style.visibility</p:attrName>
                                        </p:attrNameLst>
                                      </p:cBhvr>
                                      <p:to>
                                        <p:strVal val="visible"/>
                                      </p:to>
                                    </p:set>
                                    <p:animEffect transition="in" filter="fade">
                                      <p:cBhvr>
                                        <p:cTn id="908" dur="750"/>
                                        <p:tgtEl>
                                          <p:spTgt spid="193"/>
                                        </p:tgtEl>
                                      </p:cBhvr>
                                    </p:animEffect>
                                    <p:anim calcmode="lin" valueType="num">
                                      <p:cBhvr>
                                        <p:cTn id="909" dur="750" fill="hold"/>
                                        <p:tgtEl>
                                          <p:spTgt spid="193"/>
                                        </p:tgtEl>
                                        <p:attrNameLst>
                                          <p:attrName>ppt_x</p:attrName>
                                        </p:attrNameLst>
                                      </p:cBhvr>
                                      <p:tavLst>
                                        <p:tav tm="0">
                                          <p:val>
                                            <p:strVal val="#ppt_x"/>
                                          </p:val>
                                        </p:tav>
                                        <p:tav tm="100000">
                                          <p:val>
                                            <p:strVal val="#ppt_x"/>
                                          </p:val>
                                        </p:tav>
                                      </p:tavLst>
                                    </p:anim>
                                    <p:anim calcmode="lin" valueType="num">
                                      <p:cBhvr>
                                        <p:cTn id="910" dur="750" fill="hold"/>
                                        <p:tgtEl>
                                          <p:spTgt spid="193"/>
                                        </p:tgtEl>
                                        <p:attrNameLst>
                                          <p:attrName>ppt_y</p:attrName>
                                        </p:attrNameLst>
                                      </p:cBhvr>
                                      <p:tavLst>
                                        <p:tav tm="0">
                                          <p:val>
                                            <p:strVal val="#ppt_y+.1"/>
                                          </p:val>
                                        </p:tav>
                                        <p:tav tm="100000">
                                          <p:val>
                                            <p:strVal val="#ppt_y"/>
                                          </p:val>
                                        </p:tav>
                                      </p:tavLst>
                                    </p:anim>
                                  </p:childTnLst>
                                </p:cTn>
                              </p:par>
                              <p:par>
                                <p:cTn id="911" presetID="42" presetClass="entr" presetSubtype="0" fill="hold" nodeType="withEffect">
                                  <p:stCondLst>
                                    <p:cond delay="0"/>
                                  </p:stCondLst>
                                  <p:childTnLst>
                                    <p:set>
                                      <p:cBhvr>
                                        <p:cTn id="912" dur="1" fill="hold">
                                          <p:stCondLst>
                                            <p:cond delay="0"/>
                                          </p:stCondLst>
                                        </p:cTn>
                                        <p:tgtEl>
                                          <p:spTgt spid="194"/>
                                        </p:tgtEl>
                                        <p:attrNameLst>
                                          <p:attrName>style.visibility</p:attrName>
                                        </p:attrNameLst>
                                      </p:cBhvr>
                                      <p:to>
                                        <p:strVal val="visible"/>
                                      </p:to>
                                    </p:set>
                                    <p:animEffect transition="in" filter="fade">
                                      <p:cBhvr>
                                        <p:cTn id="913" dur="750"/>
                                        <p:tgtEl>
                                          <p:spTgt spid="194"/>
                                        </p:tgtEl>
                                      </p:cBhvr>
                                    </p:animEffect>
                                    <p:anim calcmode="lin" valueType="num">
                                      <p:cBhvr>
                                        <p:cTn id="914" dur="750" fill="hold"/>
                                        <p:tgtEl>
                                          <p:spTgt spid="194"/>
                                        </p:tgtEl>
                                        <p:attrNameLst>
                                          <p:attrName>ppt_x</p:attrName>
                                        </p:attrNameLst>
                                      </p:cBhvr>
                                      <p:tavLst>
                                        <p:tav tm="0">
                                          <p:val>
                                            <p:strVal val="#ppt_x"/>
                                          </p:val>
                                        </p:tav>
                                        <p:tav tm="100000">
                                          <p:val>
                                            <p:strVal val="#ppt_x"/>
                                          </p:val>
                                        </p:tav>
                                      </p:tavLst>
                                    </p:anim>
                                    <p:anim calcmode="lin" valueType="num">
                                      <p:cBhvr>
                                        <p:cTn id="915" dur="750" fill="hold"/>
                                        <p:tgtEl>
                                          <p:spTgt spid="194"/>
                                        </p:tgtEl>
                                        <p:attrNameLst>
                                          <p:attrName>ppt_y</p:attrName>
                                        </p:attrNameLst>
                                      </p:cBhvr>
                                      <p:tavLst>
                                        <p:tav tm="0">
                                          <p:val>
                                            <p:strVal val="#ppt_y+.1"/>
                                          </p:val>
                                        </p:tav>
                                        <p:tav tm="100000">
                                          <p:val>
                                            <p:strVal val="#ppt_y"/>
                                          </p:val>
                                        </p:tav>
                                      </p:tavLst>
                                    </p:anim>
                                  </p:childTnLst>
                                </p:cTn>
                              </p:par>
                              <p:par>
                                <p:cTn id="916" presetID="42" presetClass="entr" presetSubtype="0" fill="hold" nodeType="withEffect">
                                  <p:stCondLst>
                                    <p:cond delay="0"/>
                                  </p:stCondLst>
                                  <p:childTnLst>
                                    <p:set>
                                      <p:cBhvr>
                                        <p:cTn id="917" dur="1" fill="hold">
                                          <p:stCondLst>
                                            <p:cond delay="0"/>
                                          </p:stCondLst>
                                        </p:cTn>
                                        <p:tgtEl>
                                          <p:spTgt spid="195"/>
                                        </p:tgtEl>
                                        <p:attrNameLst>
                                          <p:attrName>style.visibility</p:attrName>
                                        </p:attrNameLst>
                                      </p:cBhvr>
                                      <p:to>
                                        <p:strVal val="visible"/>
                                      </p:to>
                                    </p:set>
                                    <p:animEffect transition="in" filter="fade">
                                      <p:cBhvr>
                                        <p:cTn id="918" dur="750"/>
                                        <p:tgtEl>
                                          <p:spTgt spid="195"/>
                                        </p:tgtEl>
                                      </p:cBhvr>
                                    </p:animEffect>
                                    <p:anim calcmode="lin" valueType="num">
                                      <p:cBhvr>
                                        <p:cTn id="919" dur="750" fill="hold"/>
                                        <p:tgtEl>
                                          <p:spTgt spid="195"/>
                                        </p:tgtEl>
                                        <p:attrNameLst>
                                          <p:attrName>ppt_x</p:attrName>
                                        </p:attrNameLst>
                                      </p:cBhvr>
                                      <p:tavLst>
                                        <p:tav tm="0">
                                          <p:val>
                                            <p:strVal val="#ppt_x"/>
                                          </p:val>
                                        </p:tav>
                                        <p:tav tm="100000">
                                          <p:val>
                                            <p:strVal val="#ppt_x"/>
                                          </p:val>
                                        </p:tav>
                                      </p:tavLst>
                                    </p:anim>
                                    <p:anim calcmode="lin" valueType="num">
                                      <p:cBhvr>
                                        <p:cTn id="920" dur="750" fill="hold"/>
                                        <p:tgtEl>
                                          <p:spTgt spid="195"/>
                                        </p:tgtEl>
                                        <p:attrNameLst>
                                          <p:attrName>ppt_y</p:attrName>
                                        </p:attrNameLst>
                                      </p:cBhvr>
                                      <p:tavLst>
                                        <p:tav tm="0">
                                          <p:val>
                                            <p:strVal val="#ppt_y+.1"/>
                                          </p:val>
                                        </p:tav>
                                        <p:tav tm="100000">
                                          <p:val>
                                            <p:strVal val="#ppt_y"/>
                                          </p:val>
                                        </p:tav>
                                      </p:tavLst>
                                    </p:anim>
                                  </p:childTnLst>
                                </p:cTn>
                              </p:par>
                              <p:par>
                                <p:cTn id="921" presetID="42" presetClass="entr" presetSubtype="0" fill="hold" nodeType="withEffect">
                                  <p:stCondLst>
                                    <p:cond delay="0"/>
                                  </p:stCondLst>
                                  <p:childTnLst>
                                    <p:set>
                                      <p:cBhvr>
                                        <p:cTn id="922" dur="1" fill="hold">
                                          <p:stCondLst>
                                            <p:cond delay="0"/>
                                          </p:stCondLst>
                                        </p:cTn>
                                        <p:tgtEl>
                                          <p:spTgt spid="196"/>
                                        </p:tgtEl>
                                        <p:attrNameLst>
                                          <p:attrName>style.visibility</p:attrName>
                                        </p:attrNameLst>
                                      </p:cBhvr>
                                      <p:to>
                                        <p:strVal val="visible"/>
                                      </p:to>
                                    </p:set>
                                    <p:animEffect transition="in" filter="fade">
                                      <p:cBhvr>
                                        <p:cTn id="923" dur="750"/>
                                        <p:tgtEl>
                                          <p:spTgt spid="196"/>
                                        </p:tgtEl>
                                      </p:cBhvr>
                                    </p:animEffect>
                                    <p:anim calcmode="lin" valueType="num">
                                      <p:cBhvr>
                                        <p:cTn id="924" dur="750" fill="hold"/>
                                        <p:tgtEl>
                                          <p:spTgt spid="196"/>
                                        </p:tgtEl>
                                        <p:attrNameLst>
                                          <p:attrName>ppt_x</p:attrName>
                                        </p:attrNameLst>
                                      </p:cBhvr>
                                      <p:tavLst>
                                        <p:tav tm="0">
                                          <p:val>
                                            <p:strVal val="#ppt_x"/>
                                          </p:val>
                                        </p:tav>
                                        <p:tav tm="100000">
                                          <p:val>
                                            <p:strVal val="#ppt_x"/>
                                          </p:val>
                                        </p:tav>
                                      </p:tavLst>
                                    </p:anim>
                                    <p:anim calcmode="lin" valueType="num">
                                      <p:cBhvr>
                                        <p:cTn id="925" dur="750" fill="hold"/>
                                        <p:tgtEl>
                                          <p:spTgt spid="196"/>
                                        </p:tgtEl>
                                        <p:attrNameLst>
                                          <p:attrName>ppt_y</p:attrName>
                                        </p:attrNameLst>
                                      </p:cBhvr>
                                      <p:tavLst>
                                        <p:tav tm="0">
                                          <p:val>
                                            <p:strVal val="#ppt_y+.1"/>
                                          </p:val>
                                        </p:tav>
                                        <p:tav tm="100000">
                                          <p:val>
                                            <p:strVal val="#ppt_y"/>
                                          </p:val>
                                        </p:tav>
                                      </p:tavLst>
                                    </p:anim>
                                  </p:childTnLst>
                                </p:cTn>
                              </p:par>
                              <p:par>
                                <p:cTn id="926" presetID="42" presetClass="entr" presetSubtype="0" fill="hold" nodeType="withEffect">
                                  <p:stCondLst>
                                    <p:cond delay="0"/>
                                  </p:stCondLst>
                                  <p:childTnLst>
                                    <p:set>
                                      <p:cBhvr>
                                        <p:cTn id="927" dur="1" fill="hold">
                                          <p:stCondLst>
                                            <p:cond delay="0"/>
                                          </p:stCondLst>
                                        </p:cTn>
                                        <p:tgtEl>
                                          <p:spTgt spid="197"/>
                                        </p:tgtEl>
                                        <p:attrNameLst>
                                          <p:attrName>style.visibility</p:attrName>
                                        </p:attrNameLst>
                                      </p:cBhvr>
                                      <p:to>
                                        <p:strVal val="visible"/>
                                      </p:to>
                                    </p:set>
                                    <p:animEffect transition="in" filter="fade">
                                      <p:cBhvr>
                                        <p:cTn id="928" dur="750"/>
                                        <p:tgtEl>
                                          <p:spTgt spid="197"/>
                                        </p:tgtEl>
                                      </p:cBhvr>
                                    </p:animEffect>
                                    <p:anim calcmode="lin" valueType="num">
                                      <p:cBhvr>
                                        <p:cTn id="929" dur="750" fill="hold"/>
                                        <p:tgtEl>
                                          <p:spTgt spid="197"/>
                                        </p:tgtEl>
                                        <p:attrNameLst>
                                          <p:attrName>ppt_x</p:attrName>
                                        </p:attrNameLst>
                                      </p:cBhvr>
                                      <p:tavLst>
                                        <p:tav tm="0">
                                          <p:val>
                                            <p:strVal val="#ppt_x"/>
                                          </p:val>
                                        </p:tav>
                                        <p:tav tm="100000">
                                          <p:val>
                                            <p:strVal val="#ppt_x"/>
                                          </p:val>
                                        </p:tav>
                                      </p:tavLst>
                                    </p:anim>
                                    <p:anim calcmode="lin" valueType="num">
                                      <p:cBhvr>
                                        <p:cTn id="930" dur="750" fill="hold"/>
                                        <p:tgtEl>
                                          <p:spTgt spid="197"/>
                                        </p:tgtEl>
                                        <p:attrNameLst>
                                          <p:attrName>ppt_y</p:attrName>
                                        </p:attrNameLst>
                                      </p:cBhvr>
                                      <p:tavLst>
                                        <p:tav tm="0">
                                          <p:val>
                                            <p:strVal val="#ppt_y+.1"/>
                                          </p:val>
                                        </p:tav>
                                        <p:tav tm="100000">
                                          <p:val>
                                            <p:strVal val="#ppt_y"/>
                                          </p:val>
                                        </p:tav>
                                      </p:tavLst>
                                    </p:anim>
                                  </p:childTnLst>
                                </p:cTn>
                              </p:par>
                              <p:par>
                                <p:cTn id="931" presetID="42" presetClass="entr" presetSubtype="0" fill="hold" nodeType="withEffect">
                                  <p:stCondLst>
                                    <p:cond delay="0"/>
                                  </p:stCondLst>
                                  <p:childTnLst>
                                    <p:set>
                                      <p:cBhvr>
                                        <p:cTn id="932" dur="1" fill="hold">
                                          <p:stCondLst>
                                            <p:cond delay="0"/>
                                          </p:stCondLst>
                                        </p:cTn>
                                        <p:tgtEl>
                                          <p:spTgt spid="198"/>
                                        </p:tgtEl>
                                        <p:attrNameLst>
                                          <p:attrName>style.visibility</p:attrName>
                                        </p:attrNameLst>
                                      </p:cBhvr>
                                      <p:to>
                                        <p:strVal val="visible"/>
                                      </p:to>
                                    </p:set>
                                    <p:animEffect transition="in" filter="fade">
                                      <p:cBhvr>
                                        <p:cTn id="933" dur="750"/>
                                        <p:tgtEl>
                                          <p:spTgt spid="198"/>
                                        </p:tgtEl>
                                      </p:cBhvr>
                                    </p:animEffect>
                                    <p:anim calcmode="lin" valueType="num">
                                      <p:cBhvr>
                                        <p:cTn id="934" dur="750" fill="hold"/>
                                        <p:tgtEl>
                                          <p:spTgt spid="198"/>
                                        </p:tgtEl>
                                        <p:attrNameLst>
                                          <p:attrName>ppt_x</p:attrName>
                                        </p:attrNameLst>
                                      </p:cBhvr>
                                      <p:tavLst>
                                        <p:tav tm="0">
                                          <p:val>
                                            <p:strVal val="#ppt_x"/>
                                          </p:val>
                                        </p:tav>
                                        <p:tav tm="100000">
                                          <p:val>
                                            <p:strVal val="#ppt_x"/>
                                          </p:val>
                                        </p:tav>
                                      </p:tavLst>
                                    </p:anim>
                                    <p:anim calcmode="lin" valueType="num">
                                      <p:cBhvr>
                                        <p:cTn id="935" dur="750" fill="hold"/>
                                        <p:tgtEl>
                                          <p:spTgt spid="198"/>
                                        </p:tgtEl>
                                        <p:attrNameLst>
                                          <p:attrName>ppt_y</p:attrName>
                                        </p:attrNameLst>
                                      </p:cBhvr>
                                      <p:tavLst>
                                        <p:tav tm="0">
                                          <p:val>
                                            <p:strVal val="#ppt_y+.1"/>
                                          </p:val>
                                        </p:tav>
                                        <p:tav tm="100000">
                                          <p:val>
                                            <p:strVal val="#ppt_y"/>
                                          </p:val>
                                        </p:tav>
                                      </p:tavLst>
                                    </p:anim>
                                  </p:childTnLst>
                                </p:cTn>
                              </p:par>
                              <p:par>
                                <p:cTn id="936" presetID="42" presetClass="entr" presetSubtype="0" fill="hold" nodeType="withEffect">
                                  <p:stCondLst>
                                    <p:cond delay="0"/>
                                  </p:stCondLst>
                                  <p:childTnLst>
                                    <p:set>
                                      <p:cBhvr>
                                        <p:cTn id="937" dur="1" fill="hold">
                                          <p:stCondLst>
                                            <p:cond delay="0"/>
                                          </p:stCondLst>
                                        </p:cTn>
                                        <p:tgtEl>
                                          <p:spTgt spid="199"/>
                                        </p:tgtEl>
                                        <p:attrNameLst>
                                          <p:attrName>style.visibility</p:attrName>
                                        </p:attrNameLst>
                                      </p:cBhvr>
                                      <p:to>
                                        <p:strVal val="visible"/>
                                      </p:to>
                                    </p:set>
                                    <p:animEffect transition="in" filter="fade">
                                      <p:cBhvr>
                                        <p:cTn id="938" dur="750"/>
                                        <p:tgtEl>
                                          <p:spTgt spid="199"/>
                                        </p:tgtEl>
                                      </p:cBhvr>
                                    </p:animEffect>
                                    <p:anim calcmode="lin" valueType="num">
                                      <p:cBhvr>
                                        <p:cTn id="939" dur="750" fill="hold"/>
                                        <p:tgtEl>
                                          <p:spTgt spid="199"/>
                                        </p:tgtEl>
                                        <p:attrNameLst>
                                          <p:attrName>ppt_x</p:attrName>
                                        </p:attrNameLst>
                                      </p:cBhvr>
                                      <p:tavLst>
                                        <p:tav tm="0">
                                          <p:val>
                                            <p:strVal val="#ppt_x"/>
                                          </p:val>
                                        </p:tav>
                                        <p:tav tm="100000">
                                          <p:val>
                                            <p:strVal val="#ppt_x"/>
                                          </p:val>
                                        </p:tav>
                                      </p:tavLst>
                                    </p:anim>
                                    <p:anim calcmode="lin" valueType="num">
                                      <p:cBhvr>
                                        <p:cTn id="940" dur="750" fill="hold"/>
                                        <p:tgtEl>
                                          <p:spTgt spid="199"/>
                                        </p:tgtEl>
                                        <p:attrNameLst>
                                          <p:attrName>ppt_y</p:attrName>
                                        </p:attrNameLst>
                                      </p:cBhvr>
                                      <p:tavLst>
                                        <p:tav tm="0">
                                          <p:val>
                                            <p:strVal val="#ppt_y+.1"/>
                                          </p:val>
                                        </p:tav>
                                        <p:tav tm="100000">
                                          <p:val>
                                            <p:strVal val="#ppt_y"/>
                                          </p:val>
                                        </p:tav>
                                      </p:tavLst>
                                    </p:anim>
                                  </p:childTnLst>
                                </p:cTn>
                              </p:par>
                              <p:par>
                                <p:cTn id="941" presetID="42" presetClass="entr" presetSubtype="0" fill="hold" nodeType="withEffect">
                                  <p:stCondLst>
                                    <p:cond delay="0"/>
                                  </p:stCondLst>
                                  <p:childTnLst>
                                    <p:set>
                                      <p:cBhvr>
                                        <p:cTn id="942" dur="1" fill="hold">
                                          <p:stCondLst>
                                            <p:cond delay="0"/>
                                          </p:stCondLst>
                                        </p:cTn>
                                        <p:tgtEl>
                                          <p:spTgt spid="200"/>
                                        </p:tgtEl>
                                        <p:attrNameLst>
                                          <p:attrName>style.visibility</p:attrName>
                                        </p:attrNameLst>
                                      </p:cBhvr>
                                      <p:to>
                                        <p:strVal val="visible"/>
                                      </p:to>
                                    </p:set>
                                    <p:animEffect transition="in" filter="fade">
                                      <p:cBhvr>
                                        <p:cTn id="943" dur="750"/>
                                        <p:tgtEl>
                                          <p:spTgt spid="200"/>
                                        </p:tgtEl>
                                      </p:cBhvr>
                                    </p:animEffect>
                                    <p:anim calcmode="lin" valueType="num">
                                      <p:cBhvr>
                                        <p:cTn id="944" dur="750" fill="hold"/>
                                        <p:tgtEl>
                                          <p:spTgt spid="200"/>
                                        </p:tgtEl>
                                        <p:attrNameLst>
                                          <p:attrName>ppt_x</p:attrName>
                                        </p:attrNameLst>
                                      </p:cBhvr>
                                      <p:tavLst>
                                        <p:tav tm="0">
                                          <p:val>
                                            <p:strVal val="#ppt_x"/>
                                          </p:val>
                                        </p:tav>
                                        <p:tav tm="100000">
                                          <p:val>
                                            <p:strVal val="#ppt_x"/>
                                          </p:val>
                                        </p:tav>
                                      </p:tavLst>
                                    </p:anim>
                                    <p:anim calcmode="lin" valueType="num">
                                      <p:cBhvr>
                                        <p:cTn id="945" dur="750" fill="hold"/>
                                        <p:tgtEl>
                                          <p:spTgt spid="200"/>
                                        </p:tgtEl>
                                        <p:attrNameLst>
                                          <p:attrName>ppt_y</p:attrName>
                                        </p:attrNameLst>
                                      </p:cBhvr>
                                      <p:tavLst>
                                        <p:tav tm="0">
                                          <p:val>
                                            <p:strVal val="#ppt_y+.1"/>
                                          </p:val>
                                        </p:tav>
                                        <p:tav tm="100000">
                                          <p:val>
                                            <p:strVal val="#ppt_y"/>
                                          </p:val>
                                        </p:tav>
                                      </p:tavLst>
                                    </p:anim>
                                  </p:childTnLst>
                                </p:cTn>
                              </p:par>
                              <p:par>
                                <p:cTn id="946" presetID="42" presetClass="entr" presetSubtype="0" fill="hold" nodeType="withEffect">
                                  <p:stCondLst>
                                    <p:cond delay="0"/>
                                  </p:stCondLst>
                                  <p:childTnLst>
                                    <p:set>
                                      <p:cBhvr>
                                        <p:cTn id="947" dur="1" fill="hold">
                                          <p:stCondLst>
                                            <p:cond delay="0"/>
                                          </p:stCondLst>
                                        </p:cTn>
                                        <p:tgtEl>
                                          <p:spTgt spid="201"/>
                                        </p:tgtEl>
                                        <p:attrNameLst>
                                          <p:attrName>style.visibility</p:attrName>
                                        </p:attrNameLst>
                                      </p:cBhvr>
                                      <p:to>
                                        <p:strVal val="visible"/>
                                      </p:to>
                                    </p:set>
                                    <p:animEffect transition="in" filter="fade">
                                      <p:cBhvr>
                                        <p:cTn id="948" dur="750"/>
                                        <p:tgtEl>
                                          <p:spTgt spid="201"/>
                                        </p:tgtEl>
                                      </p:cBhvr>
                                    </p:animEffect>
                                    <p:anim calcmode="lin" valueType="num">
                                      <p:cBhvr>
                                        <p:cTn id="949" dur="750" fill="hold"/>
                                        <p:tgtEl>
                                          <p:spTgt spid="201"/>
                                        </p:tgtEl>
                                        <p:attrNameLst>
                                          <p:attrName>ppt_x</p:attrName>
                                        </p:attrNameLst>
                                      </p:cBhvr>
                                      <p:tavLst>
                                        <p:tav tm="0">
                                          <p:val>
                                            <p:strVal val="#ppt_x"/>
                                          </p:val>
                                        </p:tav>
                                        <p:tav tm="100000">
                                          <p:val>
                                            <p:strVal val="#ppt_x"/>
                                          </p:val>
                                        </p:tav>
                                      </p:tavLst>
                                    </p:anim>
                                    <p:anim calcmode="lin" valueType="num">
                                      <p:cBhvr>
                                        <p:cTn id="950" dur="750" fill="hold"/>
                                        <p:tgtEl>
                                          <p:spTgt spid="201"/>
                                        </p:tgtEl>
                                        <p:attrNameLst>
                                          <p:attrName>ppt_y</p:attrName>
                                        </p:attrNameLst>
                                      </p:cBhvr>
                                      <p:tavLst>
                                        <p:tav tm="0">
                                          <p:val>
                                            <p:strVal val="#ppt_y+.1"/>
                                          </p:val>
                                        </p:tav>
                                        <p:tav tm="100000">
                                          <p:val>
                                            <p:strVal val="#ppt_y"/>
                                          </p:val>
                                        </p:tav>
                                      </p:tavLst>
                                    </p:anim>
                                  </p:childTnLst>
                                </p:cTn>
                              </p:par>
                              <p:par>
                                <p:cTn id="951" presetID="42" presetClass="entr" presetSubtype="0" fill="hold" nodeType="withEffect">
                                  <p:stCondLst>
                                    <p:cond delay="0"/>
                                  </p:stCondLst>
                                  <p:childTnLst>
                                    <p:set>
                                      <p:cBhvr>
                                        <p:cTn id="952" dur="1" fill="hold">
                                          <p:stCondLst>
                                            <p:cond delay="0"/>
                                          </p:stCondLst>
                                        </p:cTn>
                                        <p:tgtEl>
                                          <p:spTgt spid="202"/>
                                        </p:tgtEl>
                                        <p:attrNameLst>
                                          <p:attrName>style.visibility</p:attrName>
                                        </p:attrNameLst>
                                      </p:cBhvr>
                                      <p:to>
                                        <p:strVal val="visible"/>
                                      </p:to>
                                    </p:set>
                                    <p:animEffect transition="in" filter="fade">
                                      <p:cBhvr>
                                        <p:cTn id="953" dur="750"/>
                                        <p:tgtEl>
                                          <p:spTgt spid="202"/>
                                        </p:tgtEl>
                                      </p:cBhvr>
                                    </p:animEffect>
                                    <p:anim calcmode="lin" valueType="num">
                                      <p:cBhvr>
                                        <p:cTn id="954" dur="750" fill="hold"/>
                                        <p:tgtEl>
                                          <p:spTgt spid="202"/>
                                        </p:tgtEl>
                                        <p:attrNameLst>
                                          <p:attrName>ppt_x</p:attrName>
                                        </p:attrNameLst>
                                      </p:cBhvr>
                                      <p:tavLst>
                                        <p:tav tm="0">
                                          <p:val>
                                            <p:strVal val="#ppt_x"/>
                                          </p:val>
                                        </p:tav>
                                        <p:tav tm="100000">
                                          <p:val>
                                            <p:strVal val="#ppt_x"/>
                                          </p:val>
                                        </p:tav>
                                      </p:tavLst>
                                    </p:anim>
                                    <p:anim calcmode="lin" valueType="num">
                                      <p:cBhvr>
                                        <p:cTn id="955" dur="750" fill="hold"/>
                                        <p:tgtEl>
                                          <p:spTgt spid="202"/>
                                        </p:tgtEl>
                                        <p:attrNameLst>
                                          <p:attrName>ppt_y</p:attrName>
                                        </p:attrNameLst>
                                      </p:cBhvr>
                                      <p:tavLst>
                                        <p:tav tm="0">
                                          <p:val>
                                            <p:strVal val="#ppt_y+.1"/>
                                          </p:val>
                                        </p:tav>
                                        <p:tav tm="100000">
                                          <p:val>
                                            <p:strVal val="#ppt_y"/>
                                          </p:val>
                                        </p:tav>
                                      </p:tavLst>
                                    </p:anim>
                                  </p:childTnLst>
                                </p:cTn>
                              </p:par>
                              <p:par>
                                <p:cTn id="956" presetID="42" presetClass="entr" presetSubtype="0" fill="hold" nodeType="withEffect">
                                  <p:stCondLst>
                                    <p:cond delay="0"/>
                                  </p:stCondLst>
                                  <p:childTnLst>
                                    <p:set>
                                      <p:cBhvr>
                                        <p:cTn id="957" dur="1" fill="hold">
                                          <p:stCondLst>
                                            <p:cond delay="0"/>
                                          </p:stCondLst>
                                        </p:cTn>
                                        <p:tgtEl>
                                          <p:spTgt spid="203"/>
                                        </p:tgtEl>
                                        <p:attrNameLst>
                                          <p:attrName>style.visibility</p:attrName>
                                        </p:attrNameLst>
                                      </p:cBhvr>
                                      <p:to>
                                        <p:strVal val="visible"/>
                                      </p:to>
                                    </p:set>
                                    <p:animEffect transition="in" filter="fade">
                                      <p:cBhvr>
                                        <p:cTn id="958" dur="750"/>
                                        <p:tgtEl>
                                          <p:spTgt spid="203"/>
                                        </p:tgtEl>
                                      </p:cBhvr>
                                    </p:animEffect>
                                    <p:anim calcmode="lin" valueType="num">
                                      <p:cBhvr>
                                        <p:cTn id="959" dur="750" fill="hold"/>
                                        <p:tgtEl>
                                          <p:spTgt spid="203"/>
                                        </p:tgtEl>
                                        <p:attrNameLst>
                                          <p:attrName>ppt_x</p:attrName>
                                        </p:attrNameLst>
                                      </p:cBhvr>
                                      <p:tavLst>
                                        <p:tav tm="0">
                                          <p:val>
                                            <p:strVal val="#ppt_x"/>
                                          </p:val>
                                        </p:tav>
                                        <p:tav tm="100000">
                                          <p:val>
                                            <p:strVal val="#ppt_x"/>
                                          </p:val>
                                        </p:tav>
                                      </p:tavLst>
                                    </p:anim>
                                    <p:anim calcmode="lin" valueType="num">
                                      <p:cBhvr>
                                        <p:cTn id="960" dur="750" fill="hold"/>
                                        <p:tgtEl>
                                          <p:spTgt spid="203"/>
                                        </p:tgtEl>
                                        <p:attrNameLst>
                                          <p:attrName>ppt_y</p:attrName>
                                        </p:attrNameLst>
                                      </p:cBhvr>
                                      <p:tavLst>
                                        <p:tav tm="0">
                                          <p:val>
                                            <p:strVal val="#ppt_y+.1"/>
                                          </p:val>
                                        </p:tav>
                                        <p:tav tm="100000">
                                          <p:val>
                                            <p:strVal val="#ppt_y"/>
                                          </p:val>
                                        </p:tav>
                                      </p:tavLst>
                                    </p:anim>
                                  </p:childTnLst>
                                </p:cTn>
                              </p:par>
                              <p:par>
                                <p:cTn id="961" presetID="42" presetClass="entr" presetSubtype="0" fill="hold" nodeType="withEffect">
                                  <p:stCondLst>
                                    <p:cond delay="0"/>
                                  </p:stCondLst>
                                  <p:childTnLst>
                                    <p:set>
                                      <p:cBhvr>
                                        <p:cTn id="962" dur="1" fill="hold">
                                          <p:stCondLst>
                                            <p:cond delay="0"/>
                                          </p:stCondLst>
                                        </p:cTn>
                                        <p:tgtEl>
                                          <p:spTgt spid="204"/>
                                        </p:tgtEl>
                                        <p:attrNameLst>
                                          <p:attrName>style.visibility</p:attrName>
                                        </p:attrNameLst>
                                      </p:cBhvr>
                                      <p:to>
                                        <p:strVal val="visible"/>
                                      </p:to>
                                    </p:set>
                                    <p:animEffect transition="in" filter="fade">
                                      <p:cBhvr>
                                        <p:cTn id="963" dur="750"/>
                                        <p:tgtEl>
                                          <p:spTgt spid="204"/>
                                        </p:tgtEl>
                                      </p:cBhvr>
                                    </p:animEffect>
                                    <p:anim calcmode="lin" valueType="num">
                                      <p:cBhvr>
                                        <p:cTn id="964" dur="750" fill="hold"/>
                                        <p:tgtEl>
                                          <p:spTgt spid="204"/>
                                        </p:tgtEl>
                                        <p:attrNameLst>
                                          <p:attrName>ppt_x</p:attrName>
                                        </p:attrNameLst>
                                      </p:cBhvr>
                                      <p:tavLst>
                                        <p:tav tm="0">
                                          <p:val>
                                            <p:strVal val="#ppt_x"/>
                                          </p:val>
                                        </p:tav>
                                        <p:tav tm="100000">
                                          <p:val>
                                            <p:strVal val="#ppt_x"/>
                                          </p:val>
                                        </p:tav>
                                      </p:tavLst>
                                    </p:anim>
                                    <p:anim calcmode="lin" valueType="num">
                                      <p:cBhvr>
                                        <p:cTn id="965" dur="750" fill="hold"/>
                                        <p:tgtEl>
                                          <p:spTgt spid="204"/>
                                        </p:tgtEl>
                                        <p:attrNameLst>
                                          <p:attrName>ppt_y</p:attrName>
                                        </p:attrNameLst>
                                      </p:cBhvr>
                                      <p:tavLst>
                                        <p:tav tm="0">
                                          <p:val>
                                            <p:strVal val="#ppt_y+.1"/>
                                          </p:val>
                                        </p:tav>
                                        <p:tav tm="100000">
                                          <p:val>
                                            <p:strVal val="#ppt_y"/>
                                          </p:val>
                                        </p:tav>
                                      </p:tavLst>
                                    </p:anim>
                                  </p:childTnLst>
                                </p:cTn>
                              </p:par>
                              <p:par>
                                <p:cTn id="966" presetID="42" presetClass="entr" presetSubtype="0" fill="hold" nodeType="withEffect">
                                  <p:stCondLst>
                                    <p:cond delay="0"/>
                                  </p:stCondLst>
                                  <p:childTnLst>
                                    <p:set>
                                      <p:cBhvr>
                                        <p:cTn id="967" dur="1" fill="hold">
                                          <p:stCondLst>
                                            <p:cond delay="0"/>
                                          </p:stCondLst>
                                        </p:cTn>
                                        <p:tgtEl>
                                          <p:spTgt spid="205"/>
                                        </p:tgtEl>
                                        <p:attrNameLst>
                                          <p:attrName>style.visibility</p:attrName>
                                        </p:attrNameLst>
                                      </p:cBhvr>
                                      <p:to>
                                        <p:strVal val="visible"/>
                                      </p:to>
                                    </p:set>
                                    <p:animEffect transition="in" filter="fade">
                                      <p:cBhvr>
                                        <p:cTn id="968" dur="750"/>
                                        <p:tgtEl>
                                          <p:spTgt spid="205"/>
                                        </p:tgtEl>
                                      </p:cBhvr>
                                    </p:animEffect>
                                    <p:anim calcmode="lin" valueType="num">
                                      <p:cBhvr>
                                        <p:cTn id="969" dur="750" fill="hold"/>
                                        <p:tgtEl>
                                          <p:spTgt spid="205"/>
                                        </p:tgtEl>
                                        <p:attrNameLst>
                                          <p:attrName>ppt_x</p:attrName>
                                        </p:attrNameLst>
                                      </p:cBhvr>
                                      <p:tavLst>
                                        <p:tav tm="0">
                                          <p:val>
                                            <p:strVal val="#ppt_x"/>
                                          </p:val>
                                        </p:tav>
                                        <p:tav tm="100000">
                                          <p:val>
                                            <p:strVal val="#ppt_x"/>
                                          </p:val>
                                        </p:tav>
                                      </p:tavLst>
                                    </p:anim>
                                    <p:anim calcmode="lin" valueType="num">
                                      <p:cBhvr>
                                        <p:cTn id="970" dur="750" fill="hold"/>
                                        <p:tgtEl>
                                          <p:spTgt spid="205"/>
                                        </p:tgtEl>
                                        <p:attrNameLst>
                                          <p:attrName>ppt_y</p:attrName>
                                        </p:attrNameLst>
                                      </p:cBhvr>
                                      <p:tavLst>
                                        <p:tav tm="0">
                                          <p:val>
                                            <p:strVal val="#ppt_y+.1"/>
                                          </p:val>
                                        </p:tav>
                                        <p:tav tm="100000">
                                          <p:val>
                                            <p:strVal val="#ppt_y"/>
                                          </p:val>
                                        </p:tav>
                                      </p:tavLst>
                                    </p:anim>
                                  </p:childTnLst>
                                </p:cTn>
                              </p:par>
                              <p:par>
                                <p:cTn id="971" presetID="42" presetClass="entr" presetSubtype="0" fill="hold" nodeType="withEffect">
                                  <p:stCondLst>
                                    <p:cond delay="0"/>
                                  </p:stCondLst>
                                  <p:childTnLst>
                                    <p:set>
                                      <p:cBhvr>
                                        <p:cTn id="972" dur="1" fill="hold">
                                          <p:stCondLst>
                                            <p:cond delay="0"/>
                                          </p:stCondLst>
                                        </p:cTn>
                                        <p:tgtEl>
                                          <p:spTgt spid="206"/>
                                        </p:tgtEl>
                                        <p:attrNameLst>
                                          <p:attrName>style.visibility</p:attrName>
                                        </p:attrNameLst>
                                      </p:cBhvr>
                                      <p:to>
                                        <p:strVal val="visible"/>
                                      </p:to>
                                    </p:set>
                                    <p:animEffect transition="in" filter="fade">
                                      <p:cBhvr>
                                        <p:cTn id="973" dur="750"/>
                                        <p:tgtEl>
                                          <p:spTgt spid="206"/>
                                        </p:tgtEl>
                                      </p:cBhvr>
                                    </p:animEffect>
                                    <p:anim calcmode="lin" valueType="num">
                                      <p:cBhvr>
                                        <p:cTn id="974" dur="750" fill="hold"/>
                                        <p:tgtEl>
                                          <p:spTgt spid="206"/>
                                        </p:tgtEl>
                                        <p:attrNameLst>
                                          <p:attrName>ppt_x</p:attrName>
                                        </p:attrNameLst>
                                      </p:cBhvr>
                                      <p:tavLst>
                                        <p:tav tm="0">
                                          <p:val>
                                            <p:strVal val="#ppt_x"/>
                                          </p:val>
                                        </p:tav>
                                        <p:tav tm="100000">
                                          <p:val>
                                            <p:strVal val="#ppt_x"/>
                                          </p:val>
                                        </p:tav>
                                      </p:tavLst>
                                    </p:anim>
                                    <p:anim calcmode="lin" valueType="num">
                                      <p:cBhvr>
                                        <p:cTn id="975" dur="750" fill="hold"/>
                                        <p:tgtEl>
                                          <p:spTgt spid="206"/>
                                        </p:tgtEl>
                                        <p:attrNameLst>
                                          <p:attrName>ppt_y</p:attrName>
                                        </p:attrNameLst>
                                      </p:cBhvr>
                                      <p:tavLst>
                                        <p:tav tm="0">
                                          <p:val>
                                            <p:strVal val="#ppt_y+.1"/>
                                          </p:val>
                                        </p:tav>
                                        <p:tav tm="100000">
                                          <p:val>
                                            <p:strVal val="#ppt_y"/>
                                          </p:val>
                                        </p:tav>
                                      </p:tavLst>
                                    </p:anim>
                                  </p:childTnLst>
                                </p:cTn>
                              </p:par>
                              <p:par>
                                <p:cTn id="976" presetID="42" presetClass="entr" presetSubtype="0" fill="hold" nodeType="withEffect">
                                  <p:stCondLst>
                                    <p:cond delay="0"/>
                                  </p:stCondLst>
                                  <p:childTnLst>
                                    <p:set>
                                      <p:cBhvr>
                                        <p:cTn id="977" dur="1" fill="hold">
                                          <p:stCondLst>
                                            <p:cond delay="0"/>
                                          </p:stCondLst>
                                        </p:cTn>
                                        <p:tgtEl>
                                          <p:spTgt spid="207"/>
                                        </p:tgtEl>
                                        <p:attrNameLst>
                                          <p:attrName>style.visibility</p:attrName>
                                        </p:attrNameLst>
                                      </p:cBhvr>
                                      <p:to>
                                        <p:strVal val="visible"/>
                                      </p:to>
                                    </p:set>
                                    <p:animEffect transition="in" filter="fade">
                                      <p:cBhvr>
                                        <p:cTn id="978" dur="750"/>
                                        <p:tgtEl>
                                          <p:spTgt spid="207"/>
                                        </p:tgtEl>
                                      </p:cBhvr>
                                    </p:animEffect>
                                    <p:anim calcmode="lin" valueType="num">
                                      <p:cBhvr>
                                        <p:cTn id="979" dur="750" fill="hold"/>
                                        <p:tgtEl>
                                          <p:spTgt spid="207"/>
                                        </p:tgtEl>
                                        <p:attrNameLst>
                                          <p:attrName>ppt_x</p:attrName>
                                        </p:attrNameLst>
                                      </p:cBhvr>
                                      <p:tavLst>
                                        <p:tav tm="0">
                                          <p:val>
                                            <p:strVal val="#ppt_x"/>
                                          </p:val>
                                        </p:tav>
                                        <p:tav tm="100000">
                                          <p:val>
                                            <p:strVal val="#ppt_x"/>
                                          </p:val>
                                        </p:tav>
                                      </p:tavLst>
                                    </p:anim>
                                    <p:anim calcmode="lin" valueType="num">
                                      <p:cBhvr>
                                        <p:cTn id="980" dur="750" fill="hold"/>
                                        <p:tgtEl>
                                          <p:spTgt spid="207"/>
                                        </p:tgtEl>
                                        <p:attrNameLst>
                                          <p:attrName>ppt_y</p:attrName>
                                        </p:attrNameLst>
                                      </p:cBhvr>
                                      <p:tavLst>
                                        <p:tav tm="0">
                                          <p:val>
                                            <p:strVal val="#ppt_y+.1"/>
                                          </p:val>
                                        </p:tav>
                                        <p:tav tm="100000">
                                          <p:val>
                                            <p:strVal val="#ppt_y"/>
                                          </p:val>
                                        </p:tav>
                                      </p:tavLst>
                                    </p:anim>
                                  </p:childTnLst>
                                </p:cTn>
                              </p:par>
                              <p:par>
                                <p:cTn id="981" presetID="42" presetClass="entr" presetSubtype="0" fill="hold" nodeType="withEffect">
                                  <p:stCondLst>
                                    <p:cond delay="0"/>
                                  </p:stCondLst>
                                  <p:childTnLst>
                                    <p:set>
                                      <p:cBhvr>
                                        <p:cTn id="982" dur="1" fill="hold">
                                          <p:stCondLst>
                                            <p:cond delay="0"/>
                                          </p:stCondLst>
                                        </p:cTn>
                                        <p:tgtEl>
                                          <p:spTgt spid="208"/>
                                        </p:tgtEl>
                                        <p:attrNameLst>
                                          <p:attrName>style.visibility</p:attrName>
                                        </p:attrNameLst>
                                      </p:cBhvr>
                                      <p:to>
                                        <p:strVal val="visible"/>
                                      </p:to>
                                    </p:set>
                                    <p:animEffect transition="in" filter="fade">
                                      <p:cBhvr>
                                        <p:cTn id="983" dur="750"/>
                                        <p:tgtEl>
                                          <p:spTgt spid="208"/>
                                        </p:tgtEl>
                                      </p:cBhvr>
                                    </p:animEffect>
                                    <p:anim calcmode="lin" valueType="num">
                                      <p:cBhvr>
                                        <p:cTn id="984" dur="750" fill="hold"/>
                                        <p:tgtEl>
                                          <p:spTgt spid="208"/>
                                        </p:tgtEl>
                                        <p:attrNameLst>
                                          <p:attrName>ppt_x</p:attrName>
                                        </p:attrNameLst>
                                      </p:cBhvr>
                                      <p:tavLst>
                                        <p:tav tm="0">
                                          <p:val>
                                            <p:strVal val="#ppt_x"/>
                                          </p:val>
                                        </p:tav>
                                        <p:tav tm="100000">
                                          <p:val>
                                            <p:strVal val="#ppt_x"/>
                                          </p:val>
                                        </p:tav>
                                      </p:tavLst>
                                    </p:anim>
                                    <p:anim calcmode="lin" valueType="num">
                                      <p:cBhvr>
                                        <p:cTn id="985" dur="750" fill="hold"/>
                                        <p:tgtEl>
                                          <p:spTgt spid="208"/>
                                        </p:tgtEl>
                                        <p:attrNameLst>
                                          <p:attrName>ppt_y</p:attrName>
                                        </p:attrNameLst>
                                      </p:cBhvr>
                                      <p:tavLst>
                                        <p:tav tm="0">
                                          <p:val>
                                            <p:strVal val="#ppt_y+.1"/>
                                          </p:val>
                                        </p:tav>
                                        <p:tav tm="100000">
                                          <p:val>
                                            <p:strVal val="#ppt_y"/>
                                          </p:val>
                                        </p:tav>
                                      </p:tavLst>
                                    </p:anim>
                                  </p:childTnLst>
                                </p:cTn>
                              </p:par>
                              <p:par>
                                <p:cTn id="986" presetID="42" presetClass="entr" presetSubtype="0" fill="hold" nodeType="withEffect">
                                  <p:stCondLst>
                                    <p:cond delay="0"/>
                                  </p:stCondLst>
                                  <p:childTnLst>
                                    <p:set>
                                      <p:cBhvr>
                                        <p:cTn id="987" dur="1" fill="hold">
                                          <p:stCondLst>
                                            <p:cond delay="0"/>
                                          </p:stCondLst>
                                        </p:cTn>
                                        <p:tgtEl>
                                          <p:spTgt spid="209"/>
                                        </p:tgtEl>
                                        <p:attrNameLst>
                                          <p:attrName>style.visibility</p:attrName>
                                        </p:attrNameLst>
                                      </p:cBhvr>
                                      <p:to>
                                        <p:strVal val="visible"/>
                                      </p:to>
                                    </p:set>
                                    <p:animEffect transition="in" filter="fade">
                                      <p:cBhvr>
                                        <p:cTn id="988" dur="750"/>
                                        <p:tgtEl>
                                          <p:spTgt spid="209"/>
                                        </p:tgtEl>
                                      </p:cBhvr>
                                    </p:animEffect>
                                    <p:anim calcmode="lin" valueType="num">
                                      <p:cBhvr>
                                        <p:cTn id="989" dur="750" fill="hold"/>
                                        <p:tgtEl>
                                          <p:spTgt spid="209"/>
                                        </p:tgtEl>
                                        <p:attrNameLst>
                                          <p:attrName>ppt_x</p:attrName>
                                        </p:attrNameLst>
                                      </p:cBhvr>
                                      <p:tavLst>
                                        <p:tav tm="0">
                                          <p:val>
                                            <p:strVal val="#ppt_x"/>
                                          </p:val>
                                        </p:tav>
                                        <p:tav tm="100000">
                                          <p:val>
                                            <p:strVal val="#ppt_x"/>
                                          </p:val>
                                        </p:tav>
                                      </p:tavLst>
                                    </p:anim>
                                    <p:anim calcmode="lin" valueType="num">
                                      <p:cBhvr>
                                        <p:cTn id="990" dur="750" fill="hold"/>
                                        <p:tgtEl>
                                          <p:spTgt spid="209"/>
                                        </p:tgtEl>
                                        <p:attrNameLst>
                                          <p:attrName>ppt_y</p:attrName>
                                        </p:attrNameLst>
                                      </p:cBhvr>
                                      <p:tavLst>
                                        <p:tav tm="0">
                                          <p:val>
                                            <p:strVal val="#ppt_y+.1"/>
                                          </p:val>
                                        </p:tav>
                                        <p:tav tm="100000">
                                          <p:val>
                                            <p:strVal val="#ppt_y"/>
                                          </p:val>
                                        </p:tav>
                                      </p:tavLst>
                                    </p:anim>
                                  </p:childTnLst>
                                </p:cTn>
                              </p:par>
                              <p:par>
                                <p:cTn id="991" presetID="42" presetClass="entr" presetSubtype="0" fill="hold" nodeType="withEffect">
                                  <p:stCondLst>
                                    <p:cond delay="0"/>
                                  </p:stCondLst>
                                  <p:childTnLst>
                                    <p:set>
                                      <p:cBhvr>
                                        <p:cTn id="992" dur="1" fill="hold">
                                          <p:stCondLst>
                                            <p:cond delay="0"/>
                                          </p:stCondLst>
                                        </p:cTn>
                                        <p:tgtEl>
                                          <p:spTgt spid="210"/>
                                        </p:tgtEl>
                                        <p:attrNameLst>
                                          <p:attrName>style.visibility</p:attrName>
                                        </p:attrNameLst>
                                      </p:cBhvr>
                                      <p:to>
                                        <p:strVal val="visible"/>
                                      </p:to>
                                    </p:set>
                                    <p:animEffect transition="in" filter="fade">
                                      <p:cBhvr>
                                        <p:cTn id="993" dur="750"/>
                                        <p:tgtEl>
                                          <p:spTgt spid="210"/>
                                        </p:tgtEl>
                                      </p:cBhvr>
                                    </p:animEffect>
                                    <p:anim calcmode="lin" valueType="num">
                                      <p:cBhvr>
                                        <p:cTn id="994" dur="750" fill="hold"/>
                                        <p:tgtEl>
                                          <p:spTgt spid="210"/>
                                        </p:tgtEl>
                                        <p:attrNameLst>
                                          <p:attrName>ppt_x</p:attrName>
                                        </p:attrNameLst>
                                      </p:cBhvr>
                                      <p:tavLst>
                                        <p:tav tm="0">
                                          <p:val>
                                            <p:strVal val="#ppt_x"/>
                                          </p:val>
                                        </p:tav>
                                        <p:tav tm="100000">
                                          <p:val>
                                            <p:strVal val="#ppt_x"/>
                                          </p:val>
                                        </p:tav>
                                      </p:tavLst>
                                    </p:anim>
                                    <p:anim calcmode="lin" valueType="num">
                                      <p:cBhvr>
                                        <p:cTn id="995" dur="750" fill="hold"/>
                                        <p:tgtEl>
                                          <p:spTgt spid="210"/>
                                        </p:tgtEl>
                                        <p:attrNameLst>
                                          <p:attrName>ppt_y</p:attrName>
                                        </p:attrNameLst>
                                      </p:cBhvr>
                                      <p:tavLst>
                                        <p:tav tm="0">
                                          <p:val>
                                            <p:strVal val="#ppt_y+.1"/>
                                          </p:val>
                                        </p:tav>
                                        <p:tav tm="100000">
                                          <p:val>
                                            <p:strVal val="#ppt_y"/>
                                          </p:val>
                                        </p:tav>
                                      </p:tavLst>
                                    </p:anim>
                                  </p:childTnLst>
                                </p:cTn>
                              </p:par>
                              <p:par>
                                <p:cTn id="996" presetID="42" presetClass="entr" presetSubtype="0" fill="hold" nodeType="withEffect">
                                  <p:stCondLst>
                                    <p:cond delay="0"/>
                                  </p:stCondLst>
                                  <p:childTnLst>
                                    <p:set>
                                      <p:cBhvr>
                                        <p:cTn id="997" dur="1" fill="hold">
                                          <p:stCondLst>
                                            <p:cond delay="0"/>
                                          </p:stCondLst>
                                        </p:cTn>
                                        <p:tgtEl>
                                          <p:spTgt spid="211"/>
                                        </p:tgtEl>
                                        <p:attrNameLst>
                                          <p:attrName>style.visibility</p:attrName>
                                        </p:attrNameLst>
                                      </p:cBhvr>
                                      <p:to>
                                        <p:strVal val="visible"/>
                                      </p:to>
                                    </p:set>
                                    <p:animEffect transition="in" filter="fade">
                                      <p:cBhvr>
                                        <p:cTn id="998" dur="750"/>
                                        <p:tgtEl>
                                          <p:spTgt spid="211"/>
                                        </p:tgtEl>
                                      </p:cBhvr>
                                    </p:animEffect>
                                    <p:anim calcmode="lin" valueType="num">
                                      <p:cBhvr>
                                        <p:cTn id="999" dur="750" fill="hold"/>
                                        <p:tgtEl>
                                          <p:spTgt spid="211"/>
                                        </p:tgtEl>
                                        <p:attrNameLst>
                                          <p:attrName>ppt_x</p:attrName>
                                        </p:attrNameLst>
                                      </p:cBhvr>
                                      <p:tavLst>
                                        <p:tav tm="0">
                                          <p:val>
                                            <p:strVal val="#ppt_x"/>
                                          </p:val>
                                        </p:tav>
                                        <p:tav tm="100000">
                                          <p:val>
                                            <p:strVal val="#ppt_x"/>
                                          </p:val>
                                        </p:tav>
                                      </p:tavLst>
                                    </p:anim>
                                    <p:anim calcmode="lin" valueType="num">
                                      <p:cBhvr>
                                        <p:cTn id="1000" dur="750" fill="hold"/>
                                        <p:tgtEl>
                                          <p:spTgt spid="211"/>
                                        </p:tgtEl>
                                        <p:attrNameLst>
                                          <p:attrName>ppt_y</p:attrName>
                                        </p:attrNameLst>
                                      </p:cBhvr>
                                      <p:tavLst>
                                        <p:tav tm="0">
                                          <p:val>
                                            <p:strVal val="#ppt_y+.1"/>
                                          </p:val>
                                        </p:tav>
                                        <p:tav tm="100000">
                                          <p:val>
                                            <p:strVal val="#ppt_y"/>
                                          </p:val>
                                        </p:tav>
                                      </p:tavLst>
                                    </p:anim>
                                  </p:childTnLst>
                                </p:cTn>
                              </p:par>
                              <p:par>
                                <p:cTn id="1001" presetID="42" presetClass="entr" presetSubtype="0" fill="hold" nodeType="withEffect">
                                  <p:stCondLst>
                                    <p:cond delay="0"/>
                                  </p:stCondLst>
                                  <p:childTnLst>
                                    <p:set>
                                      <p:cBhvr>
                                        <p:cTn id="1002" dur="1" fill="hold">
                                          <p:stCondLst>
                                            <p:cond delay="0"/>
                                          </p:stCondLst>
                                        </p:cTn>
                                        <p:tgtEl>
                                          <p:spTgt spid="212"/>
                                        </p:tgtEl>
                                        <p:attrNameLst>
                                          <p:attrName>style.visibility</p:attrName>
                                        </p:attrNameLst>
                                      </p:cBhvr>
                                      <p:to>
                                        <p:strVal val="visible"/>
                                      </p:to>
                                    </p:set>
                                    <p:animEffect transition="in" filter="fade">
                                      <p:cBhvr>
                                        <p:cTn id="1003" dur="750"/>
                                        <p:tgtEl>
                                          <p:spTgt spid="212"/>
                                        </p:tgtEl>
                                      </p:cBhvr>
                                    </p:animEffect>
                                    <p:anim calcmode="lin" valueType="num">
                                      <p:cBhvr>
                                        <p:cTn id="1004" dur="750" fill="hold"/>
                                        <p:tgtEl>
                                          <p:spTgt spid="212"/>
                                        </p:tgtEl>
                                        <p:attrNameLst>
                                          <p:attrName>ppt_x</p:attrName>
                                        </p:attrNameLst>
                                      </p:cBhvr>
                                      <p:tavLst>
                                        <p:tav tm="0">
                                          <p:val>
                                            <p:strVal val="#ppt_x"/>
                                          </p:val>
                                        </p:tav>
                                        <p:tav tm="100000">
                                          <p:val>
                                            <p:strVal val="#ppt_x"/>
                                          </p:val>
                                        </p:tav>
                                      </p:tavLst>
                                    </p:anim>
                                    <p:anim calcmode="lin" valueType="num">
                                      <p:cBhvr>
                                        <p:cTn id="1005" dur="750" fill="hold"/>
                                        <p:tgtEl>
                                          <p:spTgt spid="212"/>
                                        </p:tgtEl>
                                        <p:attrNameLst>
                                          <p:attrName>ppt_y</p:attrName>
                                        </p:attrNameLst>
                                      </p:cBhvr>
                                      <p:tavLst>
                                        <p:tav tm="0">
                                          <p:val>
                                            <p:strVal val="#ppt_y+.1"/>
                                          </p:val>
                                        </p:tav>
                                        <p:tav tm="100000">
                                          <p:val>
                                            <p:strVal val="#ppt_y"/>
                                          </p:val>
                                        </p:tav>
                                      </p:tavLst>
                                    </p:anim>
                                  </p:childTnLst>
                                </p:cTn>
                              </p:par>
                              <p:par>
                                <p:cTn id="1006" presetID="42" presetClass="entr" presetSubtype="0" fill="hold" nodeType="withEffect">
                                  <p:stCondLst>
                                    <p:cond delay="0"/>
                                  </p:stCondLst>
                                  <p:childTnLst>
                                    <p:set>
                                      <p:cBhvr>
                                        <p:cTn id="1007" dur="1" fill="hold">
                                          <p:stCondLst>
                                            <p:cond delay="0"/>
                                          </p:stCondLst>
                                        </p:cTn>
                                        <p:tgtEl>
                                          <p:spTgt spid="213"/>
                                        </p:tgtEl>
                                        <p:attrNameLst>
                                          <p:attrName>style.visibility</p:attrName>
                                        </p:attrNameLst>
                                      </p:cBhvr>
                                      <p:to>
                                        <p:strVal val="visible"/>
                                      </p:to>
                                    </p:set>
                                    <p:animEffect transition="in" filter="fade">
                                      <p:cBhvr>
                                        <p:cTn id="1008" dur="750"/>
                                        <p:tgtEl>
                                          <p:spTgt spid="213"/>
                                        </p:tgtEl>
                                      </p:cBhvr>
                                    </p:animEffect>
                                    <p:anim calcmode="lin" valueType="num">
                                      <p:cBhvr>
                                        <p:cTn id="1009" dur="750" fill="hold"/>
                                        <p:tgtEl>
                                          <p:spTgt spid="213"/>
                                        </p:tgtEl>
                                        <p:attrNameLst>
                                          <p:attrName>ppt_x</p:attrName>
                                        </p:attrNameLst>
                                      </p:cBhvr>
                                      <p:tavLst>
                                        <p:tav tm="0">
                                          <p:val>
                                            <p:strVal val="#ppt_x"/>
                                          </p:val>
                                        </p:tav>
                                        <p:tav tm="100000">
                                          <p:val>
                                            <p:strVal val="#ppt_x"/>
                                          </p:val>
                                        </p:tav>
                                      </p:tavLst>
                                    </p:anim>
                                    <p:anim calcmode="lin" valueType="num">
                                      <p:cBhvr>
                                        <p:cTn id="1010" dur="750" fill="hold"/>
                                        <p:tgtEl>
                                          <p:spTgt spid="213"/>
                                        </p:tgtEl>
                                        <p:attrNameLst>
                                          <p:attrName>ppt_y</p:attrName>
                                        </p:attrNameLst>
                                      </p:cBhvr>
                                      <p:tavLst>
                                        <p:tav tm="0">
                                          <p:val>
                                            <p:strVal val="#ppt_y+.1"/>
                                          </p:val>
                                        </p:tav>
                                        <p:tav tm="100000">
                                          <p:val>
                                            <p:strVal val="#ppt_y"/>
                                          </p:val>
                                        </p:tav>
                                      </p:tavLst>
                                    </p:anim>
                                  </p:childTnLst>
                                </p:cTn>
                              </p:par>
                              <p:par>
                                <p:cTn id="1011" presetID="42" presetClass="entr" presetSubtype="0" fill="hold" nodeType="withEffect">
                                  <p:stCondLst>
                                    <p:cond delay="0"/>
                                  </p:stCondLst>
                                  <p:childTnLst>
                                    <p:set>
                                      <p:cBhvr>
                                        <p:cTn id="1012" dur="1" fill="hold">
                                          <p:stCondLst>
                                            <p:cond delay="0"/>
                                          </p:stCondLst>
                                        </p:cTn>
                                        <p:tgtEl>
                                          <p:spTgt spid="214"/>
                                        </p:tgtEl>
                                        <p:attrNameLst>
                                          <p:attrName>style.visibility</p:attrName>
                                        </p:attrNameLst>
                                      </p:cBhvr>
                                      <p:to>
                                        <p:strVal val="visible"/>
                                      </p:to>
                                    </p:set>
                                    <p:animEffect transition="in" filter="fade">
                                      <p:cBhvr>
                                        <p:cTn id="1013" dur="750"/>
                                        <p:tgtEl>
                                          <p:spTgt spid="214"/>
                                        </p:tgtEl>
                                      </p:cBhvr>
                                    </p:animEffect>
                                    <p:anim calcmode="lin" valueType="num">
                                      <p:cBhvr>
                                        <p:cTn id="1014" dur="750" fill="hold"/>
                                        <p:tgtEl>
                                          <p:spTgt spid="214"/>
                                        </p:tgtEl>
                                        <p:attrNameLst>
                                          <p:attrName>ppt_x</p:attrName>
                                        </p:attrNameLst>
                                      </p:cBhvr>
                                      <p:tavLst>
                                        <p:tav tm="0">
                                          <p:val>
                                            <p:strVal val="#ppt_x"/>
                                          </p:val>
                                        </p:tav>
                                        <p:tav tm="100000">
                                          <p:val>
                                            <p:strVal val="#ppt_x"/>
                                          </p:val>
                                        </p:tav>
                                      </p:tavLst>
                                    </p:anim>
                                    <p:anim calcmode="lin" valueType="num">
                                      <p:cBhvr>
                                        <p:cTn id="1015" dur="750" fill="hold"/>
                                        <p:tgtEl>
                                          <p:spTgt spid="214"/>
                                        </p:tgtEl>
                                        <p:attrNameLst>
                                          <p:attrName>ppt_y</p:attrName>
                                        </p:attrNameLst>
                                      </p:cBhvr>
                                      <p:tavLst>
                                        <p:tav tm="0">
                                          <p:val>
                                            <p:strVal val="#ppt_y+.1"/>
                                          </p:val>
                                        </p:tav>
                                        <p:tav tm="100000">
                                          <p:val>
                                            <p:strVal val="#ppt_y"/>
                                          </p:val>
                                        </p:tav>
                                      </p:tavLst>
                                    </p:anim>
                                  </p:childTnLst>
                                </p:cTn>
                              </p:par>
                              <p:par>
                                <p:cTn id="1016" presetID="42" presetClass="entr" presetSubtype="0" fill="hold" nodeType="withEffect">
                                  <p:stCondLst>
                                    <p:cond delay="0"/>
                                  </p:stCondLst>
                                  <p:childTnLst>
                                    <p:set>
                                      <p:cBhvr>
                                        <p:cTn id="1017" dur="1" fill="hold">
                                          <p:stCondLst>
                                            <p:cond delay="0"/>
                                          </p:stCondLst>
                                        </p:cTn>
                                        <p:tgtEl>
                                          <p:spTgt spid="215"/>
                                        </p:tgtEl>
                                        <p:attrNameLst>
                                          <p:attrName>style.visibility</p:attrName>
                                        </p:attrNameLst>
                                      </p:cBhvr>
                                      <p:to>
                                        <p:strVal val="visible"/>
                                      </p:to>
                                    </p:set>
                                    <p:animEffect transition="in" filter="fade">
                                      <p:cBhvr>
                                        <p:cTn id="1018" dur="750"/>
                                        <p:tgtEl>
                                          <p:spTgt spid="215"/>
                                        </p:tgtEl>
                                      </p:cBhvr>
                                    </p:animEffect>
                                    <p:anim calcmode="lin" valueType="num">
                                      <p:cBhvr>
                                        <p:cTn id="1019" dur="750" fill="hold"/>
                                        <p:tgtEl>
                                          <p:spTgt spid="215"/>
                                        </p:tgtEl>
                                        <p:attrNameLst>
                                          <p:attrName>ppt_x</p:attrName>
                                        </p:attrNameLst>
                                      </p:cBhvr>
                                      <p:tavLst>
                                        <p:tav tm="0">
                                          <p:val>
                                            <p:strVal val="#ppt_x"/>
                                          </p:val>
                                        </p:tav>
                                        <p:tav tm="100000">
                                          <p:val>
                                            <p:strVal val="#ppt_x"/>
                                          </p:val>
                                        </p:tav>
                                      </p:tavLst>
                                    </p:anim>
                                    <p:anim calcmode="lin" valueType="num">
                                      <p:cBhvr>
                                        <p:cTn id="1020" dur="750" fill="hold"/>
                                        <p:tgtEl>
                                          <p:spTgt spid="215"/>
                                        </p:tgtEl>
                                        <p:attrNameLst>
                                          <p:attrName>ppt_y</p:attrName>
                                        </p:attrNameLst>
                                      </p:cBhvr>
                                      <p:tavLst>
                                        <p:tav tm="0">
                                          <p:val>
                                            <p:strVal val="#ppt_y+.1"/>
                                          </p:val>
                                        </p:tav>
                                        <p:tav tm="100000">
                                          <p:val>
                                            <p:strVal val="#ppt_y"/>
                                          </p:val>
                                        </p:tav>
                                      </p:tavLst>
                                    </p:anim>
                                  </p:childTnLst>
                                </p:cTn>
                              </p:par>
                              <p:par>
                                <p:cTn id="1021" presetID="42" presetClass="entr" presetSubtype="0" fill="hold" nodeType="withEffect">
                                  <p:stCondLst>
                                    <p:cond delay="0"/>
                                  </p:stCondLst>
                                  <p:childTnLst>
                                    <p:set>
                                      <p:cBhvr>
                                        <p:cTn id="1022" dur="1" fill="hold">
                                          <p:stCondLst>
                                            <p:cond delay="0"/>
                                          </p:stCondLst>
                                        </p:cTn>
                                        <p:tgtEl>
                                          <p:spTgt spid="216"/>
                                        </p:tgtEl>
                                        <p:attrNameLst>
                                          <p:attrName>style.visibility</p:attrName>
                                        </p:attrNameLst>
                                      </p:cBhvr>
                                      <p:to>
                                        <p:strVal val="visible"/>
                                      </p:to>
                                    </p:set>
                                    <p:animEffect transition="in" filter="fade">
                                      <p:cBhvr>
                                        <p:cTn id="1023" dur="750"/>
                                        <p:tgtEl>
                                          <p:spTgt spid="216"/>
                                        </p:tgtEl>
                                      </p:cBhvr>
                                    </p:animEffect>
                                    <p:anim calcmode="lin" valueType="num">
                                      <p:cBhvr>
                                        <p:cTn id="1024" dur="750" fill="hold"/>
                                        <p:tgtEl>
                                          <p:spTgt spid="216"/>
                                        </p:tgtEl>
                                        <p:attrNameLst>
                                          <p:attrName>ppt_x</p:attrName>
                                        </p:attrNameLst>
                                      </p:cBhvr>
                                      <p:tavLst>
                                        <p:tav tm="0">
                                          <p:val>
                                            <p:strVal val="#ppt_x"/>
                                          </p:val>
                                        </p:tav>
                                        <p:tav tm="100000">
                                          <p:val>
                                            <p:strVal val="#ppt_x"/>
                                          </p:val>
                                        </p:tav>
                                      </p:tavLst>
                                    </p:anim>
                                    <p:anim calcmode="lin" valueType="num">
                                      <p:cBhvr>
                                        <p:cTn id="1025" dur="750" fill="hold"/>
                                        <p:tgtEl>
                                          <p:spTgt spid="216"/>
                                        </p:tgtEl>
                                        <p:attrNameLst>
                                          <p:attrName>ppt_y</p:attrName>
                                        </p:attrNameLst>
                                      </p:cBhvr>
                                      <p:tavLst>
                                        <p:tav tm="0">
                                          <p:val>
                                            <p:strVal val="#ppt_y+.1"/>
                                          </p:val>
                                        </p:tav>
                                        <p:tav tm="100000">
                                          <p:val>
                                            <p:strVal val="#ppt_y"/>
                                          </p:val>
                                        </p:tav>
                                      </p:tavLst>
                                    </p:anim>
                                  </p:childTnLst>
                                </p:cTn>
                              </p:par>
                              <p:par>
                                <p:cTn id="1026" presetID="42" presetClass="entr" presetSubtype="0" fill="hold" nodeType="withEffect">
                                  <p:stCondLst>
                                    <p:cond delay="0"/>
                                  </p:stCondLst>
                                  <p:childTnLst>
                                    <p:set>
                                      <p:cBhvr>
                                        <p:cTn id="1027" dur="1" fill="hold">
                                          <p:stCondLst>
                                            <p:cond delay="0"/>
                                          </p:stCondLst>
                                        </p:cTn>
                                        <p:tgtEl>
                                          <p:spTgt spid="217"/>
                                        </p:tgtEl>
                                        <p:attrNameLst>
                                          <p:attrName>style.visibility</p:attrName>
                                        </p:attrNameLst>
                                      </p:cBhvr>
                                      <p:to>
                                        <p:strVal val="visible"/>
                                      </p:to>
                                    </p:set>
                                    <p:animEffect transition="in" filter="fade">
                                      <p:cBhvr>
                                        <p:cTn id="1028" dur="750"/>
                                        <p:tgtEl>
                                          <p:spTgt spid="217"/>
                                        </p:tgtEl>
                                      </p:cBhvr>
                                    </p:animEffect>
                                    <p:anim calcmode="lin" valueType="num">
                                      <p:cBhvr>
                                        <p:cTn id="1029" dur="750" fill="hold"/>
                                        <p:tgtEl>
                                          <p:spTgt spid="217"/>
                                        </p:tgtEl>
                                        <p:attrNameLst>
                                          <p:attrName>ppt_x</p:attrName>
                                        </p:attrNameLst>
                                      </p:cBhvr>
                                      <p:tavLst>
                                        <p:tav tm="0">
                                          <p:val>
                                            <p:strVal val="#ppt_x"/>
                                          </p:val>
                                        </p:tav>
                                        <p:tav tm="100000">
                                          <p:val>
                                            <p:strVal val="#ppt_x"/>
                                          </p:val>
                                        </p:tav>
                                      </p:tavLst>
                                    </p:anim>
                                    <p:anim calcmode="lin" valueType="num">
                                      <p:cBhvr>
                                        <p:cTn id="1030" dur="750" fill="hold"/>
                                        <p:tgtEl>
                                          <p:spTgt spid="217"/>
                                        </p:tgtEl>
                                        <p:attrNameLst>
                                          <p:attrName>ppt_y</p:attrName>
                                        </p:attrNameLst>
                                      </p:cBhvr>
                                      <p:tavLst>
                                        <p:tav tm="0">
                                          <p:val>
                                            <p:strVal val="#ppt_y+.1"/>
                                          </p:val>
                                        </p:tav>
                                        <p:tav tm="100000">
                                          <p:val>
                                            <p:strVal val="#ppt_y"/>
                                          </p:val>
                                        </p:tav>
                                      </p:tavLst>
                                    </p:anim>
                                  </p:childTnLst>
                                </p:cTn>
                              </p:par>
                              <p:par>
                                <p:cTn id="1031" presetID="42" presetClass="entr" presetSubtype="0" fill="hold" nodeType="withEffect">
                                  <p:stCondLst>
                                    <p:cond delay="0"/>
                                  </p:stCondLst>
                                  <p:childTnLst>
                                    <p:set>
                                      <p:cBhvr>
                                        <p:cTn id="1032" dur="1" fill="hold">
                                          <p:stCondLst>
                                            <p:cond delay="0"/>
                                          </p:stCondLst>
                                        </p:cTn>
                                        <p:tgtEl>
                                          <p:spTgt spid="218"/>
                                        </p:tgtEl>
                                        <p:attrNameLst>
                                          <p:attrName>style.visibility</p:attrName>
                                        </p:attrNameLst>
                                      </p:cBhvr>
                                      <p:to>
                                        <p:strVal val="visible"/>
                                      </p:to>
                                    </p:set>
                                    <p:animEffect transition="in" filter="fade">
                                      <p:cBhvr>
                                        <p:cTn id="1033" dur="750"/>
                                        <p:tgtEl>
                                          <p:spTgt spid="218"/>
                                        </p:tgtEl>
                                      </p:cBhvr>
                                    </p:animEffect>
                                    <p:anim calcmode="lin" valueType="num">
                                      <p:cBhvr>
                                        <p:cTn id="1034" dur="750" fill="hold"/>
                                        <p:tgtEl>
                                          <p:spTgt spid="218"/>
                                        </p:tgtEl>
                                        <p:attrNameLst>
                                          <p:attrName>ppt_x</p:attrName>
                                        </p:attrNameLst>
                                      </p:cBhvr>
                                      <p:tavLst>
                                        <p:tav tm="0">
                                          <p:val>
                                            <p:strVal val="#ppt_x"/>
                                          </p:val>
                                        </p:tav>
                                        <p:tav tm="100000">
                                          <p:val>
                                            <p:strVal val="#ppt_x"/>
                                          </p:val>
                                        </p:tav>
                                      </p:tavLst>
                                    </p:anim>
                                    <p:anim calcmode="lin" valueType="num">
                                      <p:cBhvr>
                                        <p:cTn id="1035" dur="750" fill="hold"/>
                                        <p:tgtEl>
                                          <p:spTgt spid="218"/>
                                        </p:tgtEl>
                                        <p:attrNameLst>
                                          <p:attrName>ppt_y</p:attrName>
                                        </p:attrNameLst>
                                      </p:cBhvr>
                                      <p:tavLst>
                                        <p:tav tm="0">
                                          <p:val>
                                            <p:strVal val="#ppt_y+.1"/>
                                          </p:val>
                                        </p:tav>
                                        <p:tav tm="100000">
                                          <p:val>
                                            <p:strVal val="#ppt_y"/>
                                          </p:val>
                                        </p:tav>
                                      </p:tavLst>
                                    </p:anim>
                                  </p:childTnLst>
                                </p:cTn>
                              </p:par>
                              <p:par>
                                <p:cTn id="1036" presetID="42" presetClass="entr" presetSubtype="0" fill="hold" nodeType="withEffect">
                                  <p:stCondLst>
                                    <p:cond delay="0"/>
                                  </p:stCondLst>
                                  <p:childTnLst>
                                    <p:set>
                                      <p:cBhvr>
                                        <p:cTn id="1037" dur="1" fill="hold">
                                          <p:stCondLst>
                                            <p:cond delay="0"/>
                                          </p:stCondLst>
                                        </p:cTn>
                                        <p:tgtEl>
                                          <p:spTgt spid="219"/>
                                        </p:tgtEl>
                                        <p:attrNameLst>
                                          <p:attrName>style.visibility</p:attrName>
                                        </p:attrNameLst>
                                      </p:cBhvr>
                                      <p:to>
                                        <p:strVal val="visible"/>
                                      </p:to>
                                    </p:set>
                                    <p:animEffect transition="in" filter="fade">
                                      <p:cBhvr>
                                        <p:cTn id="1038" dur="750"/>
                                        <p:tgtEl>
                                          <p:spTgt spid="219"/>
                                        </p:tgtEl>
                                      </p:cBhvr>
                                    </p:animEffect>
                                    <p:anim calcmode="lin" valueType="num">
                                      <p:cBhvr>
                                        <p:cTn id="1039" dur="750" fill="hold"/>
                                        <p:tgtEl>
                                          <p:spTgt spid="219"/>
                                        </p:tgtEl>
                                        <p:attrNameLst>
                                          <p:attrName>ppt_x</p:attrName>
                                        </p:attrNameLst>
                                      </p:cBhvr>
                                      <p:tavLst>
                                        <p:tav tm="0">
                                          <p:val>
                                            <p:strVal val="#ppt_x"/>
                                          </p:val>
                                        </p:tav>
                                        <p:tav tm="100000">
                                          <p:val>
                                            <p:strVal val="#ppt_x"/>
                                          </p:val>
                                        </p:tav>
                                      </p:tavLst>
                                    </p:anim>
                                    <p:anim calcmode="lin" valueType="num">
                                      <p:cBhvr>
                                        <p:cTn id="1040" dur="750" fill="hold"/>
                                        <p:tgtEl>
                                          <p:spTgt spid="219"/>
                                        </p:tgtEl>
                                        <p:attrNameLst>
                                          <p:attrName>ppt_y</p:attrName>
                                        </p:attrNameLst>
                                      </p:cBhvr>
                                      <p:tavLst>
                                        <p:tav tm="0">
                                          <p:val>
                                            <p:strVal val="#ppt_y+.1"/>
                                          </p:val>
                                        </p:tav>
                                        <p:tav tm="100000">
                                          <p:val>
                                            <p:strVal val="#ppt_y"/>
                                          </p:val>
                                        </p:tav>
                                      </p:tavLst>
                                    </p:anim>
                                  </p:childTnLst>
                                </p:cTn>
                              </p:par>
                              <p:par>
                                <p:cTn id="1041" presetID="42" presetClass="entr" presetSubtype="0" fill="hold" nodeType="withEffect">
                                  <p:stCondLst>
                                    <p:cond delay="0"/>
                                  </p:stCondLst>
                                  <p:childTnLst>
                                    <p:set>
                                      <p:cBhvr>
                                        <p:cTn id="1042" dur="1" fill="hold">
                                          <p:stCondLst>
                                            <p:cond delay="0"/>
                                          </p:stCondLst>
                                        </p:cTn>
                                        <p:tgtEl>
                                          <p:spTgt spid="220"/>
                                        </p:tgtEl>
                                        <p:attrNameLst>
                                          <p:attrName>style.visibility</p:attrName>
                                        </p:attrNameLst>
                                      </p:cBhvr>
                                      <p:to>
                                        <p:strVal val="visible"/>
                                      </p:to>
                                    </p:set>
                                    <p:animEffect transition="in" filter="fade">
                                      <p:cBhvr>
                                        <p:cTn id="1043" dur="750"/>
                                        <p:tgtEl>
                                          <p:spTgt spid="220"/>
                                        </p:tgtEl>
                                      </p:cBhvr>
                                    </p:animEffect>
                                    <p:anim calcmode="lin" valueType="num">
                                      <p:cBhvr>
                                        <p:cTn id="1044" dur="750" fill="hold"/>
                                        <p:tgtEl>
                                          <p:spTgt spid="220"/>
                                        </p:tgtEl>
                                        <p:attrNameLst>
                                          <p:attrName>ppt_x</p:attrName>
                                        </p:attrNameLst>
                                      </p:cBhvr>
                                      <p:tavLst>
                                        <p:tav tm="0">
                                          <p:val>
                                            <p:strVal val="#ppt_x"/>
                                          </p:val>
                                        </p:tav>
                                        <p:tav tm="100000">
                                          <p:val>
                                            <p:strVal val="#ppt_x"/>
                                          </p:val>
                                        </p:tav>
                                      </p:tavLst>
                                    </p:anim>
                                    <p:anim calcmode="lin" valueType="num">
                                      <p:cBhvr>
                                        <p:cTn id="1045" dur="750" fill="hold"/>
                                        <p:tgtEl>
                                          <p:spTgt spid="220"/>
                                        </p:tgtEl>
                                        <p:attrNameLst>
                                          <p:attrName>ppt_y</p:attrName>
                                        </p:attrNameLst>
                                      </p:cBhvr>
                                      <p:tavLst>
                                        <p:tav tm="0">
                                          <p:val>
                                            <p:strVal val="#ppt_y+.1"/>
                                          </p:val>
                                        </p:tav>
                                        <p:tav tm="100000">
                                          <p:val>
                                            <p:strVal val="#ppt_y"/>
                                          </p:val>
                                        </p:tav>
                                      </p:tavLst>
                                    </p:anim>
                                  </p:childTnLst>
                                </p:cTn>
                              </p:par>
                              <p:par>
                                <p:cTn id="1046" presetID="42" presetClass="entr" presetSubtype="0" fill="hold" nodeType="withEffect">
                                  <p:stCondLst>
                                    <p:cond delay="0"/>
                                  </p:stCondLst>
                                  <p:childTnLst>
                                    <p:set>
                                      <p:cBhvr>
                                        <p:cTn id="1047" dur="1" fill="hold">
                                          <p:stCondLst>
                                            <p:cond delay="0"/>
                                          </p:stCondLst>
                                        </p:cTn>
                                        <p:tgtEl>
                                          <p:spTgt spid="221"/>
                                        </p:tgtEl>
                                        <p:attrNameLst>
                                          <p:attrName>style.visibility</p:attrName>
                                        </p:attrNameLst>
                                      </p:cBhvr>
                                      <p:to>
                                        <p:strVal val="visible"/>
                                      </p:to>
                                    </p:set>
                                    <p:animEffect transition="in" filter="fade">
                                      <p:cBhvr>
                                        <p:cTn id="1048" dur="750"/>
                                        <p:tgtEl>
                                          <p:spTgt spid="221"/>
                                        </p:tgtEl>
                                      </p:cBhvr>
                                    </p:animEffect>
                                    <p:anim calcmode="lin" valueType="num">
                                      <p:cBhvr>
                                        <p:cTn id="1049" dur="750" fill="hold"/>
                                        <p:tgtEl>
                                          <p:spTgt spid="221"/>
                                        </p:tgtEl>
                                        <p:attrNameLst>
                                          <p:attrName>ppt_x</p:attrName>
                                        </p:attrNameLst>
                                      </p:cBhvr>
                                      <p:tavLst>
                                        <p:tav tm="0">
                                          <p:val>
                                            <p:strVal val="#ppt_x"/>
                                          </p:val>
                                        </p:tav>
                                        <p:tav tm="100000">
                                          <p:val>
                                            <p:strVal val="#ppt_x"/>
                                          </p:val>
                                        </p:tav>
                                      </p:tavLst>
                                    </p:anim>
                                    <p:anim calcmode="lin" valueType="num">
                                      <p:cBhvr>
                                        <p:cTn id="1050" dur="750" fill="hold"/>
                                        <p:tgtEl>
                                          <p:spTgt spid="221"/>
                                        </p:tgtEl>
                                        <p:attrNameLst>
                                          <p:attrName>ppt_y</p:attrName>
                                        </p:attrNameLst>
                                      </p:cBhvr>
                                      <p:tavLst>
                                        <p:tav tm="0">
                                          <p:val>
                                            <p:strVal val="#ppt_y+.1"/>
                                          </p:val>
                                        </p:tav>
                                        <p:tav tm="100000">
                                          <p:val>
                                            <p:strVal val="#ppt_y"/>
                                          </p:val>
                                        </p:tav>
                                      </p:tavLst>
                                    </p:anim>
                                  </p:childTnLst>
                                </p:cTn>
                              </p:par>
                              <p:par>
                                <p:cTn id="1051" presetID="42" presetClass="entr" presetSubtype="0" fill="hold" nodeType="withEffect">
                                  <p:stCondLst>
                                    <p:cond delay="0"/>
                                  </p:stCondLst>
                                  <p:childTnLst>
                                    <p:set>
                                      <p:cBhvr>
                                        <p:cTn id="1052" dur="1" fill="hold">
                                          <p:stCondLst>
                                            <p:cond delay="0"/>
                                          </p:stCondLst>
                                        </p:cTn>
                                        <p:tgtEl>
                                          <p:spTgt spid="222"/>
                                        </p:tgtEl>
                                        <p:attrNameLst>
                                          <p:attrName>style.visibility</p:attrName>
                                        </p:attrNameLst>
                                      </p:cBhvr>
                                      <p:to>
                                        <p:strVal val="visible"/>
                                      </p:to>
                                    </p:set>
                                    <p:animEffect transition="in" filter="fade">
                                      <p:cBhvr>
                                        <p:cTn id="1053" dur="750"/>
                                        <p:tgtEl>
                                          <p:spTgt spid="222"/>
                                        </p:tgtEl>
                                      </p:cBhvr>
                                    </p:animEffect>
                                    <p:anim calcmode="lin" valueType="num">
                                      <p:cBhvr>
                                        <p:cTn id="1054" dur="750" fill="hold"/>
                                        <p:tgtEl>
                                          <p:spTgt spid="222"/>
                                        </p:tgtEl>
                                        <p:attrNameLst>
                                          <p:attrName>ppt_x</p:attrName>
                                        </p:attrNameLst>
                                      </p:cBhvr>
                                      <p:tavLst>
                                        <p:tav tm="0">
                                          <p:val>
                                            <p:strVal val="#ppt_x"/>
                                          </p:val>
                                        </p:tav>
                                        <p:tav tm="100000">
                                          <p:val>
                                            <p:strVal val="#ppt_x"/>
                                          </p:val>
                                        </p:tav>
                                      </p:tavLst>
                                    </p:anim>
                                    <p:anim calcmode="lin" valueType="num">
                                      <p:cBhvr>
                                        <p:cTn id="1055" dur="750" fill="hold"/>
                                        <p:tgtEl>
                                          <p:spTgt spid="222"/>
                                        </p:tgtEl>
                                        <p:attrNameLst>
                                          <p:attrName>ppt_y</p:attrName>
                                        </p:attrNameLst>
                                      </p:cBhvr>
                                      <p:tavLst>
                                        <p:tav tm="0">
                                          <p:val>
                                            <p:strVal val="#ppt_y+.1"/>
                                          </p:val>
                                        </p:tav>
                                        <p:tav tm="100000">
                                          <p:val>
                                            <p:strVal val="#ppt_y"/>
                                          </p:val>
                                        </p:tav>
                                      </p:tavLst>
                                    </p:anim>
                                  </p:childTnLst>
                                </p:cTn>
                              </p:par>
                              <p:par>
                                <p:cTn id="1056" presetID="42" presetClass="entr" presetSubtype="0" fill="hold" nodeType="withEffect">
                                  <p:stCondLst>
                                    <p:cond delay="0"/>
                                  </p:stCondLst>
                                  <p:childTnLst>
                                    <p:set>
                                      <p:cBhvr>
                                        <p:cTn id="1057" dur="1" fill="hold">
                                          <p:stCondLst>
                                            <p:cond delay="0"/>
                                          </p:stCondLst>
                                        </p:cTn>
                                        <p:tgtEl>
                                          <p:spTgt spid="223"/>
                                        </p:tgtEl>
                                        <p:attrNameLst>
                                          <p:attrName>style.visibility</p:attrName>
                                        </p:attrNameLst>
                                      </p:cBhvr>
                                      <p:to>
                                        <p:strVal val="visible"/>
                                      </p:to>
                                    </p:set>
                                    <p:animEffect transition="in" filter="fade">
                                      <p:cBhvr>
                                        <p:cTn id="1058" dur="750"/>
                                        <p:tgtEl>
                                          <p:spTgt spid="223"/>
                                        </p:tgtEl>
                                      </p:cBhvr>
                                    </p:animEffect>
                                    <p:anim calcmode="lin" valueType="num">
                                      <p:cBhvr>
                                        <p:cTn id="1059" dur="750" fill="hold"/>
                                        <p:tgtEl>
                                          <p:spTgt spid="223"/>
                                        </p:tgtEl>
                                        <p:attrNameLst>
                                          <p:attrName>ppt_x</p:attrName>
                                        </p:attrNameLst>
                                      </p:cBhvr>
                                      <p:tavLst>
                                        <p:tav tm="0">
                                          <p:val>
                                            <p:strVal val="#ppt_x"/>
                                          </p:val>
                                        </p:tav>
                                        <p:tav tm="100000">
                                          <p:val>
                                            <p:strVal val="#ppt_x"/>
                                          </p:val>
                                        </p:tav>
                                      </p:tavLst>
                                    </p:anim>
                                    <p:anim calcmode="lin" valueType="num">
                                      <p:cBhvr>
                                        <p:cTn id="1060" dur="750" fill="hold"/>
                                        <p:tgtEl>
                                          <p:spTgt spid="223"/>
                                        </p:tgtEl>
                                        <p:attrNameLst>
                                          <p:attrName>ppt_y</p:attrName>
                                        </p:attrNameLst>
                                      </p:cBhvr>
                                      <p:tavLst>
                                        <p:tav tm="0">
                                          <p:val>
                                            <p:strVal val="#ppt_y+.1"/>
                                          </p:val>
                                        </p:tav>
                                        <p:tav tm="100000">
                                          <p:val>
                                            <p:strVal val="#ppt_y"/>
                                          </p:val>
                                        </p:tav>
                                      </p:tavLst>
                                    </p:anim>
                                  </p:childTnLst>
                                </p:cTn>
                              </p:par>
                              <p:par>
                                <p:cTn id="1061" presetID="42" presetClass="entr" presetSubtype="0" fill="hold" nodeType="withEffect">
                                  <p:stCondLst>
                                    <p:cond delay="0"/>
                                  </p:stCondLst>
                                  <p:childTnLst>
                                    <p:set>
                                      <p:cBhvr>
                                        <p:cTn id="1062" dur="1" fill="hold">
                                          <p:stCondLst>
                                            <p:cond delay="0"/>
                                          </p:stCondLst>
                                        </p:cTn>
                                        <p:tgtEl>
                                          <p:spTgt spid="224"/>
                                        </p:tgtEl>
                                        <p:attrNameLst>
                                          <p:attrName>style.visibility</p:attrName>
                                        </p:attrNameLst>
                                      </p:cBhvr>
                                      <p:to>
                                        <p:strVal val="visible"/>
                                      </p:to>
                                    </p:set>
                                    <p:animEffect transition="in" filter="fade">
                                      <p:cBhvr>
                                        <p:cTn id="1063" dur="750"/>
                                        <p:tgtEl>
                                          <p:spTgt spid="224"/>
                                        </p:tgtEl>
                                      </p:cBhvr>
                                    </p:animEffect>
                                    <p:anim calcmode="lin" valueType="num">
                                      <p:cBhvr>
                                        <p:cTn id="1064" dur="750" fill="hold"/>
                                        <p:tgtEl>
                                          <p:spTgt spid="224"/>
                                        </p:tgtEl>
                                        <p:attrNameLst>
                                          <p:attrName>ppt_x</p:attrName>
                                        </p:attrNameLst>
                                      </p:cBhvr>
                                      <p:tavLst>
                                        <p:tav tm="0">
                                          <p:val>
                                            <p:strVal val="#ppt_x"/>
                                          </p:val>
                                        </p:tav>
                                        <p:tav tm="100000">
                                          <p:val>
                                            <p:strVal val="#ppt_x"/>
                                          </p:val>
                                        </p:tav>
                                      </p:tavLst>
                                    </p:anim>
                                    <p:anim calcmode="lin" valueType="num">
                                      <p:cBhvr>
                                        <p:cTn id="1065" dur="750" fill="hold"/>
                                        <p:tgtEl>
                                          <p:spTgt spid="224"/>
                                        </p:tgtEl>
                                        <p:attrNameLst>
                                          <p:attrName>ppt_y</p:attrName>
                                        </p:attrNameLst>
                                      </p:cBhvr>
                                      <p:tavLst>
                                        <p:tav tm="0">
                                          <p:val>
                                            <p:strVal val="#ppt_y+.1"/>
                                          </p:val>
                                        </p:tav>
                                        <p:tav tm="100000">
                                          <p:val>
                                            <p:strVal val="#ppt_y"/>
                                          </p:val>
                                        </p:tav>
                                      </p:tavLst>
                                    </p:anim>
                                  </p:childTnLst>
                                </p:cTn>
                              </p:par>
                              <p:par>
                                <p:cTn id="1066" presetID="42" presetClass="entr" presetSubtype="0" fill="hold" nodeType="withEffect">
                                  <p:stCondLst>
                                    <p:cond delay="0"/>
                                  </p:stCondLst>
                                  <p:childTnLst>
                                    <p:set>
                                      <p:cBhvr>
                                        <p:cTn id="1067" dur="1" fill="hold">
                                          <p:stCondLst>
                                            <p:cond delay="0"/>
                                          </p:stCondLst>
                                        </p:cTn>
                                        <p:tgtEl>
                                          <p:spTgt spid="225"/>
                                        </p:tgtEl>
                                        <p:attrNameLst>
                                          <p:attrName>style.visibility</p:attrName>
                                        </p:attrNameLst>
                                      </p:cBhvr>
                                      <p:to>
                                        <p:strVal val="visible"/>
                                      </p:to>
                                    </p:set>
                                    <p:animEffect transition="in" filter="fade">
                                      <p:cBhvr>
                                        <p:cTn id="1068" dur="750"/>
                                        <p:tgtEl>
                                          <p:spTgt spid="225"/>
                                        </p:tgtEl>
                                      </p:cBhvr>
                                    </p:animEffect>
                                    <p:anim calcmode="lin" valueType="num">
                                      <p:cBhvr>
                                        <p:cTn id="1069" dur="750" fill="hold"/>
                                        <p:tgtEl>
                                          <p:spTgt spid="225"/>
                                        </p:tgtEl>
                                        <p:attrNameLst>
                                          <p:attrName>ppt_x</p:attrName>
                                        </p:attrNameLst>
                                      </p:cBhvr>
                                      <p:tavLst>
                                        <p:tav tm="0">
                                          <p:val>
                                            <p:strVal val="#ppt_x"/>
                                          </p:val>
                                        </p:tav>
                                        <p:tav tm="100000">
                                          <p:val>
                                            <p:strVal val="#ppt_x"/>
                                          </p:val>
                                        </p:tav>
                                      </p:tavLst>
                                    </p:anim>
                                    <p:anim calcmode="lin" valueType="num">
                                      <p:cBhvr>
                                        <p:cTn id="1070" dur="750" fill="hold"/>
                                        <p:tgtEl>
                                          <p:spTgt spid="225"/>
                                        </p:tgtEl>
                                        <p:attrNameLst>
                                          <p:attrName>ppt_y</p:attrName>
                                        </p:attrNameLst>
                                      </p:cBhvr>
                                      <p:tavLst>
                                        <p:tav tm="0">
                                          <p:val>
                                            <p:strVal val="#ppt_y+.1"/>
                                          </p:val>
                                        </p:tav>
                                        <p:tav tm="100000">
                                          <p:val>
                                            <p:strVal val="#ppt_y"/>
                                          </p:val>
                                        </p:tav>
                                      </p:tavLst>
                                    </p:anim>
                                  </p:childTnLst>
                                </p:cTn>
                              </p:par>
                              <p:par>
                                <p:cTn id="1071" presetID="42" presetClass="entr" presetSubtype="0" fill="hold" nodeType="withEffect">
                                  <p:stCondLst>
                                    <p:cond delay="0"/>
                                  </p:stCondLst>
                                  <p:childTnLst>
                                    <p:set>
                                      <p:cBhvr>
                                        <p:cTn id="1072" dur="1" fill="hold">
                                          <p:stCondLst>
                                            <p:cond delay="0"/>
                                          </p:stCondLst>
                                        </p:cTn>
                                        <p:tgtEl>
                                          <p:spTgt spid="226"/>
                                        </p:tgtEl>
                                        <p:attrNameLst>
                                          <p:attrName>style.visibility</p:attrName>
                                        </p:attrNameLst>
                                      </p:cBhvr>
                                      <p:to>
                                        <p:strVal val="visible"/>
                                      </p:to>
                                    </p:set>
                                    <p:animEffect transition="in" filter="fade">
                                      <p:cBhvr>
                                        <p:cTn id="1073" dur="750"/>
                                        <p:tgtEl>
                                          <p:spTgt spid="226"/>
                                        </p:tgtEl>
                                      </p:cBhvr>
                                    </p:animEffect>
                                    <p:anim calcmode="lin" valueType="num">
                                      <p:cBhvr>
                                        <p:cTn id="1074" dur="750" fill="hold"/>
                                        <p:tgtEl>
                                          <p:spTgt spid="226"/>
                                        </p:tgtEl>
                                        <p:attrNameLst>
                                          <p:attrName>ppt_x</p:attrName>
                                        </p:attrNameLst>
                                      </p:cBhvr>
                                      <p:tavLst>
                                        <p:tav tm="0">
                                          <p:val>
                                            <p:strVal val="#ppt_x"/>
                                          </p:val>
                                        </p:tav>
                                        <p:tav tm="100000">
                                          <p:val>
                                            <p:strVal val="#ppt_x"/>
                                          </p:val>
                                        </p:tav>
                                      </p:tavLst>
                                    </p:anim>
                                    <p:anim calcmode="lin" valueType="num">
                                      <p:cBhvr>
                                        <p:cTn id="1075" dur="750" fill="hold"/>
                                        <p:tgtEl>
                                          <p:spTgt spid="226"/>
                                        </p:tgtEl>
                                        <p:attrNameLst>
                                          <p:attrName>ppt_y</p:attrName>
                                        </p:attrNameLst>
                                      </p:cBhvr>
                                      <p:tavLst>
                                        <p:tav tm="0">
                                          <p:val>
                                            <p:strVal val="#ppt_y+.1"/>
                                          </p:val>
                                        </p:tav>
                                        <p:tav tm="100000">
                                          <p:val>
                                            <p:strVal val="#ppt_y"/>
                                          </p:val>
                                        </p:tav>
                                      </p:tavLst>
                                    </p:anim>
                                  </p:childTnLst>
                                </p:cTn>
                              </p:par>
                              <p:par>
                                <p:cTn id="1076" presetID="42" presetClass="entr" presetSubtype="0" fill="hold" nodeType="withEffect">
                                  <p:stCondLst>
                                    <p:cond delay="0"/>
                                  </p:stCondLst>
                                  <p:childTnLst>
                                    <p:set>
                                      <p:cBhvr>
                                        <p:cTn id="1077" dur="1" fill="hold">
                                          <p:stCondLst>
                                            <p:cond delay="0"/>
                                          </p:stCondLst>
                                        </p:cTn>
                                        <p:tgtEl>
                                          <p:spTgt spid="227"/>
                                        </p:tgtEl>
                                        <p:attrNameLst>
                                          <p:attrName>style.visibility</p:attrName>
                                        </p:attrNameLst>
                                      </p:cBhvr>
                                      <p:to>
                                        <p:strVal val="visible"/>
                                      </p:to>
                                    </p:set>
                                    <p:animEffect transition="in" filter="fade">
                                      <p:cBhvr>
                                        <p:cTn id="1078" dur="750"/>
                                        <p:tgtEl>
                                          <p:spTgt spid="227"/>
                                        </p:tgtEl>
                                      </p:cBhvr>
                                    </p:animEffect>
                                    <p:anim calcmode="lin" valueType="num">
                                      <p:cBhvr>
                                        <p:cTn id="1079" dur="750" fill="hold"/>
                                        <p:tgtEl>
                                          <p:spTgt spid="227"/>
                                        </p:tgtEl>
                                        <p:attrNameLst>
                                          <p:attrName>ppt_x</p:attrName>
                                        </p:attrNameLst>
                                      </p:cBhvr>
                                      <p:tavLst>
                                        <p:tav tm="0">
                                          <p:val>
                                            <p:strVal val="#ppt_x"/>
                                          </p:val>
                                        </p:tav>
                                        <p:tav tm="100000">
                                          <p:val>
                                            <p:strVal val="#ppt_x"/>
                                          </p:val>
                                        </p:tav>
                                      </p:tavLst>
                                    </p:anim>
                                    <p:anim calcmode="lin" valueType="num">
                                      <p:cBhvr>
                                        <p:cTn id="1080" dur="750" fill="hold"/>
                                        <p:tgtEl>
                                          <p:spTgt spid="227"/>
                                        </p:tgtEl>
                                        <p:attrNameLst>
                                          <p:attrName>ppt_y</p:attrName>
                                        </p:attrNameLst>
                                      </p:cBhvr>
                                      <p:tavLst>
                                        <p:tav tm="0">
                                          <p:val>
                                            <p:strVal val="#ppt_y+.1"/>
                                          </p:val>
                                        </p:tav>
                                        <p:tav tm="100000">
                                          <p:val>
                                            <p:strVal val="#ppt_y"/>
                                          </p:val>
                                        </p:tav>
                                      </p:tavLst>
                                    </p:anim>
                                  </p:childTnLst>
                                </p:cTn>
                              </p:par>
                              <p:par>
                                <p:cTn id="1081" presetID="42" presetClass="entr" presetSubtype="0" fill="hold" nodeType="withEffect">
                                  <p:stCondLst>
                                    <p:cond delay="0"/>
                                  </p:stCondLst>
                                  <p:childTnLst>
                                    <p:set>
                                      <p:cBhvr>
                                        <p:cTn id="1082" dur="1" fill="hold">
                                          <p:stCondLst>
                                            <p:cond delay="0"/>
                                          </p:stCondLst>
                                        </p:cTn>
                                        <p:tgtEl>
                                          <p:spTgt spid="228"/>
                                        </p:tgtEl>
                                        <p:attrNameLst>
                                          <p:attrName>style.visibility</p:attrName>
                                        </p:attrNameLst>
                                      </p:cBhvr>
                                      <p:to>
                                        <p:strVal val="visible"/>
                                      </p:to>
                                    </p:set>
                                    <p:animEffect transition="in" filter="fade">
                                      <p:cBhvr>
                                        <p:cTn id="1083" dur="750"/>
                                        <p:tgtEl>
                                          <p:spTgt spid="228"/>
                                        </p:tgtEl>
                                      </p:cBhvr>
                                    </p:animEffect>
                                    <p:anim calcmode="lin" valueType="num">
                                      <p:cBhvr>
                                        <p:cTn id="1084" dur="750" fill="hold"/>
                                        <p:tgtEl>
                                          <p:spTgt spid="228"/>
                                        </p:tgtEl>
                                        <p:attrNameLst>
                                          <p:attrName>ppt_x</p:attrName>
                                        </p:attrNameLst>
                                      </p:cBhvr>
                                      <p:tavLst>
                                        <p:tav tm="0">
                                          <p:val>
                                            <p:strVal val="#ppt_x"/>
                                          </p:val>
                                        </p:tav>
                                        <p:tav tm="100000">
                                          <p:val>
                                            <p:strVal val="#ppt_x"/>
                                          </p:val>
                                        </p:tav>
                                      </p:tavLst>
                                    </p:anim>
                                    <p:anim calcmode="lin" valueType="num">
                                      <p:cBhvr>
                                        <p:cTn id="1085" dur="750" fill="hold"/>
                                        <p:tgtEl>
                                          <p:spTgt spid="228"/>
                                        </p:tgtEl>
                                        <p:attrNameLst>
                                          <p:attrName>ppt_y</p:attrName>
                                        </p:attrNameLst>
                                      </p:cBhvr>
                                      <p:tavLst>
                                        <p:tav tm="0">
                                          <p:val>
                                            <p:strVal val="#ppt_y+.1"/>
                                          </p:val>
                                        </p:tav>
                                        <p:tav tm="100000">
                                          <p:val>
                                            <p:strVal val="#ppt_y"/>
                                          </p:val>
                                        </p:tav>
                                      </p:tavLst>
                                    </p:anim>
                                  </p:childTnLst>
                                </p:cTn>
                              </p:par>
                              <p:par>
                                <p:cTn id="1086" presetID="42" presetClass="entr" presetSubtype="0" fill="hold" grpId="0" nodeType="withEffect">
                                  <p:stCondLst>
                                    <p:cond delay="0"/>
                                  </p:stCondLst>
                                  <p:childTnLst>
                                    <p:set>
                                      <p:cBhvr>
                                        <p:cTn id="1087" dur="1" fill="hold">
                                          <p:stCondLst>
                                            <p:cond delay="0"/>
                                          </p:stCondLst>
                                        </p:cTn>
                                        <p:tgtEl>
                                          <p:spTgt spid="229"/>
                                        </p:tgtEl>
                                        <p:attrNameLst>
                                          <p:attrName>style.visibility</p:attrName>
                                        </p:attrNameLst>
                                      </p:cBhvr>
                                      <p:to>
                                        <p:strVal val="visible"/>
                                      </p:to>
                                    </p:set>
                                    <p:animEffect transition="in" filter="fade">
                                      <p:cBhvr>
                                        <p:cTn id="1088" dur="1000"/>
                                        <p:tgtEl>
                                          <p:spTgt spid="229"/>
                                        </p:tgtEl>
                                      </p:cBhvr>
                                    </p:animEffect>
                                    <p:anim calcmode="lin" valueType="num">
                                      <p:cBhvr>
                                        <p:cTn id="1089" dur="1000" fill="hold"/>
                                        <p:tgtEl>
                                          <p:spTgt spid="229"/>
                                        </p:tgtEl>
                                        <p:attrNameLst>
                                          <p:attrName>ppt_x</p:attrName>
                                        </p:attrNameLst>
                                      </p:cBhvr>
                                      <p:tavLst>
                                        <p:tav tm="0">
                                          <p:val>
                                            <p:strVal val="#ppt_x"/>
                                          </p:val>
                                        </p:tav>
                                        <p:tav tm="100000">
                                          <p:val>
                                            <p:strVal val="#ppt_x"/>
                                          </p:val>
                                        </p:tav>
                                      </p:tavLst>
                                    </p:anim>
                                    <p:anim calcmode="lin" valueType="num">
                                      <p:cBhvr>
                                        <p:cTn id="1090"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P spid="36" grpId="0" animBg="1"/>
      <p:bldP spid="37"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56" grpId="0"/>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2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椭圆 12"/>
          <p:cNvSpPr>
            <a:spLocks noChangeAspect="1"/>
          </p:cNvSpPr>
          <p:nvPr/>
        </p:nvSpPr>
        <p:spPr>
          <a:xfrm>
            <a:off x="1225104" y="2564310"/>
            <a:ext cx="2222550" cy="222255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693977" y="2561140"/>
            <a:ext cx="2222550" cy="22225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6134670" y="2563086"/>
            <a:ext cx="2222550" cy="222255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8610555" y="2564529"/>
            <a:ext cx="2222550" cy="22225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a:spLocks noChangeArrowheads="1"/>
          </p:cNvSpPr>
          <p:nvPr/>
        </p:nvSpPr>
        <p:spPr bwMode="auto">
          <a:xfrm>
            <a:off x="1225104" y="5247927"/>
            <a:ext cx="2055371"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p>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endParaRPr lang="zh-CN" altLang="zh-CN" sz="1200" dirty="0">
              <a:solidFill>
                <a:schemeClr val="bg1">
                  <a:lumMod val="50000"/>
                </a:schemeClr>
              </a:solidFill>
              <a:latin typeface="方正姚体" pitchFamily="2" charset="-122"/>
              <a:ea typeface="方正姚体" pitchFamily="2" charset="-122"/>
            </a:endParaRPr>
          </a:p>
        </p:txBody>
      </p:sp>
      <p:sp>
        <p:nvSpPr>
          <p:cNvPr id="19" name="文本框 13"/>
          <p:cNvSpPr txBox="1">
            <a:spLocks noChangeArrowheads="1"/>
          </p:cNvSpPr>
          <p:nvPr/>
        </p:nvSpPr>
        <p:spPr bwMode="auto">
          <a:xfrm>
            <a:off x="1525321" y="3929839"/>
            <a:ext cx="1547218"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a:solidFill>
                  <a:schemeClr val="bg1"/>
                </a:solidFill>
                <a:latin typeface="方正姚体" pitchFamily="2" charset="-122"/>
                <a:ea typeface="方正姚体" pitchFamily="2" charset="-122"/>
              </a:rPr>
              <a:t>TITLE   HERE</a:t>
            </a:r>
            <a:endParaRPr lang="en-US" altLang="zh-CN" sz="1600" b="1" dirty="0">
              <a:solidFill>
                <a:schemeClr val="bg1"/>
              </a:solidFill>
              <a:latin typeface="方正姚体" pitchFamily="2" charset="-122"/>
              <a:ea typeface="方正姚体" pitchFamily="2" charset="-122"/>
            </a:endParaRPr>
          </a:p>
        </p:txBody>
      </p:sp>
      <p:sp>
        <p:nvSpPr>
          <p:cNvPr id="20" name="文本框 13"/>
          <p:cNvSpPr txBox="1">
            <a:spLocks noChangeArrowheads="1"/>
          </p:cNvSpPr>
          <p:nvPr/>
        </p:nvSpPr>
        <p:spPr bwMode="auto">
          <a:xfrm>
            <a:off x="4031643" y="3929839"/>
            <a:ext cx="1547218"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a:solidFill>
                  <a:schemeClr val="bg1"/>
                </a:solidFill>
                <a:latin typeface="方正姚体" pitchFamily="2" charset="-122"/>
                <a:ea typeface="方正姚体" pitchFamily="2" charset="-122"/>
              </a:rPr>
              <a:t>TITLE   HERE</a:t>
            </a:r>
            <a:endParaRPr lang="en-US" altLang="zh-CN" sz="1600" b="1" dirty="0">
              <a:solidFill>
                <a:schemeClr val="bg1"/>
              </a:solidFill>
              <a:latin typeface="方正姚体" pitchFamily="2" charset="-122"/>
              <a:ea typeface="方正姚体" pitchFamily="2" charset="-122"/>
            </a:endParaRPr>
          </a:p>
        </p:txBody>
      </p:sp>
      <p:sp>
        <p:nvSpPr>
          <p:cNvPr id="21" name="文本框 13"/>
          <p:cNvSpPr txBox="1">
            <a:spLocks noChangeArrowheads="1"/>
          </p:cNvSpPr>
          <p:nvPr/>
        </p:nvSpPr>
        <p:spPr bwMode="auto">
          <a:xfrm>
            <a:off x="6474574" y="3929839"/>
            <a:ext cx="1547218"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a:solidFill>
                  <a:schemeClr val="bg1"/>
                </a:solidFill>
                <a:latin typeface="方正姚体" pitchFamily="2" charset="-122"/>
                <a:ea typeface="方正姚体" pitchFamily="2" charset="-122"/>
              </a:rPr>
              <a:t>TITLE   HERE</a:t>
            </a:r>
            <a:endParaRPr lang="en-US" altLang="zh-CN" sz="1600" b="1" dirty="0">
              <a:solidFill>
                <a:schemeClr val="bg1"/>
              </a:solidFill>
              <a:latin typeface="方正姚体" pitchFamily="2" charset="-122"/>
              <a:ea typeface="方正姚体" pitchFamily="2" charset="-122"/>
            </a:endParaRPr>
          </a:p>
        </p:txBody>
      </p:sp>
      <p:sp>
        <p:nvSpPr>
          <p:cNvPr id="22" name="文本框 13"/>
          <p:cNvSpPr txBox="1">
            <a:spLocks noChangeArrowheads="1"/>
          </p:cNvSpPr>
          <p:nvPr/>
        </p:nvSpPr>
        <p:spPr bwMode="auto">
          <a:xfrm>
            <a:off x="8971647" y="3929839"/>
            <a:ext cx="1547218"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a:solidFill>
                  <a:schemeClr val="bg1"/>
                </a:solidFill>
                <a:latin typeface="方正姚体" pitchFamily="2" charset="-122"/>
                <a:ea typeface="方正姚体" pitchFamily="2" charset="-122"/>
              </a:rPr>
              <a:t>TITLE   HERE</a:t>
            </a:r>
            <a:endParaRPr lang="en-US" altLang="zh-CN" sz="1600" b="1" dirty="0">
              <a:solidFill>
                <a:schemeClr val="bg1"/>
              </a:solidFill>
              <a:latin typeface="方正姚体" pitchFamily="2" charset="-122"/>
              <a:ea typeface="方正姚体" pitchFamily="2" charset="-122"/>
            </a:endParaRPr>
          </a:p>
        </p:txBody>
      </p:sp>
      <p:sp>
        <p:nvSpPr>
          <p:cNvPr id="23" name="文本框 13"/>
          <p:cNvSpPr txBox="1">
            <a:spLocks noChangeArrowheads="1"/>
          </p:cNvSpPr>
          <p:nvPr/>
        </p:nvSpPr>
        <p:spPr bwMode="auto">
          <a:xfrm>
            <a:off x="3737362" y="5245603"/>
            <a:ext cx="2055371"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p>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endParaRPr lang="zh-CN" altLang="zh-CN" sz="1200" dirty="0">
              <a:solidFill>
                <a:schemeClr val="bg1">
                  <a:lumMod val="50000"/>
                </a:schemeClr>
              </a:solidFill>
              <a:latin typeface="方正姚体" pitchFamily="2" charset="-122"/>
              <a:ea typeface="方正姚体" pitchFamily="2" charset="-122"/>
            </a:endParaRPr>
          </a:p>
        </p:txBody>
      </p:sp>
      <p:sp>
        <p:nvSpPr>
          <p:cNvPr id="24" name="文本框 13"/>
          <p:cNvSpPr txBox="1">
            <a:spLocks noChangeArrowheads="1"/>
          </p:cNvSpPr>
          <p:nvPr/>
        </p:nvSpPr>
        <p:spPr bwMode="auto">
          <a:xfrm>
            <a:off x="6218259" y="5244632"/>
            <a:ext cx="2055371"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p>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endParaRPr lang="zh-CN" altLang="zh-CN" sz="1200" dirty="0">
              <a:solidFill>
                <a:schemeClr val="bg1">
                  <a:lumMod val="50000"/>
                </a:schemeClr>
              </a:solidFill>
              <a:latin typeface="方正姚体" pitchFamily="2" charset="-122"/>
              <a:ea typeface="方正姚体" pitchFamily="2" charset="-122"/>
            </a:endParaRPr>
          </a:p>
        </p:txBody>
      </p:sp>
      <p:sp>
        <p:nvSpPr>
          <p:cNvPr id="25" name="文本框 13"/>
          <p:cNvSpPr txBox="1">
            <a:spLocks noChangeArrowheads="1"/>
          </p:cNvSpPr>
          <p:nvPr/>
        </p:nvSpPr>
        <p:spPr bwMode="auto">
          <a:xfrm>
            <a:off x="8777734" y="5244631"/>
            <a:ext cx="2055371"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p>
          <a:p>
            <a:r>
              <a:rPr lang="en-US" altLang="zh-CN" sz="1200" dirty="0">
                <a:solidFill>
                  <a:schemeClr val="bg1">
                    <a:lumMod val="50000"/>
                  </a:schemeClr>
                </a:solidFill>
                <a:latin typeface="方正姚体" pitchFamily="2" charset="-122"/>
                <a:ea typeface="方正姚体" pitchFamily="2" charset="-122"/>
              </a:rPr>
              <a:t>Click here to add  you to the</a:t>
            </a:r>
          </a:p>
          <a:p>
            <a:r>
              <a:rPr lang="en-US" altLang="zh-CN" sz="1200" dirty="0">
                <a:solidFill>
                  <a:schemeClr val="bg1">
                    <a:lumMod val="50000"/>
                  </a:schemeClr>
                </a:solidFill>
                <a:latin typeface="方正姚体" pitchFamily="2" charset="-122"/>
                <a:ea typeface="方正姚体" pitchFamily="2" charset="-122"/>
              </a:rPr>
              <a:t>center of the  narrative thought</a:t>
            </a:r>
            <a:endParaRPr lang="zh-CN" altLang="zh-CN" sz="1200" dirty="0">
              <a:solidFill>
                <a:schemeClr val="bg1">
                  <a:lumMod val="50000"/>
                </a:schemeClr>
              </a:solidFill>
              <a:latin typeface="方正姚体" pitchFamily="2" charset="-122"/>
              <a:ea typeface="方正姚体" pitchFamily="2" charset="-122"/>
            </a:endParaRPr>
          </a:p>
        </p:txBody>
      </p:sp>
      <p:grpSp>
        <p:nvGrpSpPr>
          <p:cNvPr id="26" name="组合 25"/>
          <p:cNvGrpSpPr>
            <a:grpSpLocks noChangeAspect="1"/>
          </p:cNvGrpSpPr>
          <p:nvPr/>
        </p:nvGrpSpPr>
        <p:grpSpPr>
          <a:xfrm>
            <a:off x="4556516" y="3158702"/>
            <a:ext cx="539455" cy="409882"/>
            <a:chOff x="4268086" y="4221191"/>
            <a:chExt cx="509646" cy="387231"/>
          </a:xfrm>
          <a:solidFill>
            <a:schemeClr val="bg1"/>
          </a:solidFill>
          <a:effectLst/>
        </p:grpSpPr>
        <p:sp>
          <p:nvSpPr>
            <p:cNvPr id="27"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000" noProof="1">
                <a:solidFill>
                  <a:prstClr val="black"/>
                </a:solidFill>
              </a:endParaRPr>
            </a:p>
          </p:txBody>
        </p:sp>
        <p:sp>
          <p:nvSpPr>
            <p:cNvPr id="28"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000" noProof="1">
                <a:solidFill>
                  <a:prstClr val="black"/>
                </a:solidFill>
              </a:endParaRPr>
            </a:p>
          </p:txBody>
        </p:sp>
      </p:grpSp>
      <p:grpSp>
        <p:nvGrpSpPr>
          <p:cNvPr id="29" name="组合 28"/>
          <p:cNvGrpSpPr/>
          <p:nvPr/>
        </p:nvGrpSpPr>
        <p:grpSpPr>
          <a:xfrm>
            <a:off x="2085229" y="3219546"/>
            <a:ext cx="433936" cy="415007"/>
            <a:chOff x="1004888" y="993775"/>
            <a:chExt cx="2438400" cy="2332038"/>
          </a:xfrm>
          <a:solidFill>
            <a:schemeClr val="bg1"/>
          </a:solidFill>
          <a:effectLst/>
        </p:grpSpPr>
        <p:sp>
          <p:nvSpPr>
            <p:cNvPr id="30"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000" noProof="1">
                <a:solidFill>
                  <a:prstClr val="black"/>
                </a:solidFill>
              </a:endParaRPr>
            </a:p>
          </p:txBody>
        </p:sp>
        <p:sp>
          <p:nvSpPr>
            <p:cNvPr id="31" name="任意多边形 32"/>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endParaRPr lang="zh-CN" altLang="en-US" sz="2000" noProof="1">
                <a:solidFill>
                  <a:prstClr val="black"/>
                </a:solidFill>
              </a:endParaRPr>
            </a:p>
          </p:txBody>
        </p:sp>
      </p:grpSp>
      <p:grpSp>
        <p:nvGrpSpPr>
          <p:cNvPr id="33" name="组合 32"/>
          <p:cNvGrpSpPr/>
          <p:nvPr/>
        </p:nvGrpSpPr>
        <p:grpSpPr>
          <a:xfrm>
            <a:off x="9593300" y="3066595"/>
            <a:ext cx="363278" cy="464592"/>
            <a:chOff x="1605186" y="572440"/>
            <a:chExt cx="563562" cy="720725"/>
          </a:xfrm>
          <a:solidFill>
            <a:schemeClr val="bg1"/>
          </a:solidFill>
          <a:effectLst/>
        </p:grpSpPr>
        <p:sp>
          <p:nvSpPr>
            <p:cNvPr id="34"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35"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36"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37" name="Freeform 223"/>
          <p:cNvSpPr>
            <a:spLocks noChangeAspect="1" noChangeArrowheads="1"/>
          </p:cNvSpPr>
          <p:nvPr/>
        </p:nvSpPr>
        <p:spPr bwMode="auto">
          <a:xfrm>
            <a:off x="7035075" y="3130796"/>
            <a:ext cx="481013" cy="390525"/>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a:effectLst/>
        </p:spPr>
        <p:txBody>
          <a:bodyPr/>
          <a:lstStyle/>
          <a:p>
            <a:endParaRPr lang="zh-CN" altLang="en-US">
              <a:solidFill>
                <a:srgbClr val="000000"/>
              </a:solidFill>
            </a:endParaRPr>
          </a:p>
        </p:txBody>
      </p:sp>
    </p:spTree>
    <p:extLst>
      <p:ext uri="{BB962C8B-B14F-4D97-AF65-F5344CB8AC3E}">
        <p14:creationId xmlns:p14="http://schemas.microsoft.com/office/powerpoint/2010/main" val="289173246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anim calcmode="lin" valueType="num">
                                      <p:cBhvr>
                                        <p:cTn id="20" dur="250" fill="hold"/>
                                        <p:tgtEl>
                                          <p:spTgt spid="14"/>
                                        </p:tgtEl>
                                        <p:attrNameLst>
                                          <p:attrName>ppt_x</p:attrName>
                                        </p:attrNameLst>
                                      </p:cBhvr>
                                      <p:tavLst>
                                        <p:tav tm="0">
                                          <p:val>
                                            <p:strVal val="#ppt_x"/>
                                          </p:val>
                                        </p:tav>
                                        <p:tav tm="100000">
                                          <p:val>
                                            <p:strVal val="#ppt_x"/>
                                          </p:val>
                                        </p:tav>
                                      </p:tavLst>
                                    </p:anim>
                                    <p:anim calcmode="lin" valueType="num">
                                      <p:cBhvr>
                                        <p:cTn id="21" dur="2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50"/>
                                        <p:tgtEl>
                                          <p:spTgt spid="16"/>
                                        </p:tgtEl>
                                      </p:cBhvr>
                                    </p:animEffect>
                                    <p:anim calcmode="lin" valueType="num">
                                      <p:cBhvr>
                                        <p:cTn id="32" dur="250" fill="hold"/>
                                        <p:tgtEl>
                                          <p:spTgt spid="16"/>
                                        </p:tgtEl>
                                        <p:attrNameLst>
                                          <p:attrName>ppt_x</p:attrName>
                                        </p:attrNameLst>
                                      </p:cBhvr>
                                      <p:tavLst>
                                        <p:tav tm="0">
                                          <p:val>
                                            <p:strVal val="#ppt_x"/>
                                          </p:val>
                                        </p:tav>
                                        <p:tav tm="100000">
                                          <p:val>
                                            <p:strVal val="#ppt_x"/>
                                          </p:val>
                                        </p:tav>
                                      </p:tavLst>
                                    </p:anim>
                                    <p:anim calcmode="lin" valueType="num">
                                      <p:cBhvr>
                                        <p:cTn id="33" dur="25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50"/>
                                        <p:tgtEl>
                                          <p:spTgt spid="18"/>
                                        </p:tgtEl>
                                      </p:cBhvr>
                                    </p:animEffec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50"/>
                                        <p:tgtEl>
                                          <p:spTgt spid="19"/>
                                        </p:tgtEl>
                                      </p:cBhvr>
                                    </p:animEffect>
                                    <p:anim calcmode="lin" valueType="num">
                                      <p:cBhvr>
                                        <p:cTn id="44" dur="250" fill="hold"/>
                                        <p:tgtEl>
                                          <p:spTgt spid="19"/>
                                        </p:tgtEl>
                                        <p:attrNameLst>
                                          <p:attrName>ppt_x</p:attrName>
                                        </p:attrNameLst>
                                      </p:cBhvr>
                                      <p:tavLst>
                                        <p:tav tm="0">
                                          <p:val>
                                            <p:strVal val="#ppt_x"/>
                                          </p:val>
                                        </p:tav>
                                        <p:tav tm="100000">
                                          <p:val>
                                            <p:strVal val="#ppt_x"/>
                                          </p:val>
                                        </p:tav>
                                      </p:tavLst>
                                    </p:anim>
                                    <p:anim calcmode="lin" valueType="num">
                                      <p:cBhvr>
                                        <p:cTn id="45" dur="25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250"/>
                                        <p:tgtEl>
                                          <p:spTgt spid="23"/>
                                        </p:tgtEl>
                                      </p:cBhvr>
                                    </p:animEffect>
                                    <p:anim calcmode="lin" valueType="num">
                                      <p:cBhvr>
                                        <p:cTn id="68" dur="250" fill="hold"/>
                                        <p:tgtEl>
                                          <p:spTgt spid="23"/>
                                        </p:tgtEl>
                                        <p:attrNameLst>
                                          <p:attrName>ppt_x</p:attrName>
                                        </p:attrNameLst>
                                      </p:cBhvr>
                                      <p:tavLst>
                                        <p:tav tm="0">
                                          <p:val>
                                            <p:strVal val="#ppt_x"/>
                                          </p:val>
                                        </p:tav>
                                        <p:tav tm="100000">
                                          <p:val>
                                            <p:strVal val="#ppt_x"/>
                                          </p:val>
                                        </p:tav>
                                      </p:tavLst>
                                    </p:anim>
                                    <p:anim calcmode="lin" valueType="num">
                                      <p:cBhvr>
                                        <p:cTn id="69" dur="250" fill="hold"/>
                                        <p:tgtEl>
                                          <p:spTgt spid="23"/>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250"/>
                                        <p:tgtEl>
                                          <p:spTgt spid="24"/>
                                        </p:tgtEl>
                                      </p:cBhvr>
                                    </p:animEffect>
                                    <p:anim calcmode="lin" valueType="num">
                                      <p:cBhvr>
                                        <p:cTn id="74" dur="250" fill="hold"/>
                                        <p:tgtEl>
                                          <p:spTgt spid="24"/>
                                        </p:tgtEl>
                                        <p:attrNameLst>
                                          <p:attrName>ppt_x</p:attrName>
                                        </p:attrNameLst>
                                      </p:cBhvr>
                                      <p:tavLst>
                                        <p:tav tm="0">
                                          <p:val>
                                            <p:strVal val="#ppt_x"/>
                                          </p:val>
                                        </p:tav>
                                        <p:tav tm="100000">
                                          <p:val>
                                            <p:strVal val="#ppt_x"/>
                                          </p:val>
                                        </p:tav>
                                      </p:tavLst>
                                    </p:anim>
                                    <p:anim calcmode="lin" valueType="num">
                                      <p:cBhvr>
                                        <p:cTn id="75" dur="250" fill="hold"/>
                                        <p:tgtEl>
                                          <p:spTgt spid="24"/>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250"/>
                                        <p:tgtEl>
                                          <p:spTgt spid="25"/>
                                        </p:tgtEl>
                                      </p:cBhvr>
                                    </p:animEffect>
                                    <p:anim calcmode="lin" valueType="num">
                                      <p:cBhvr>
                                        <p:cTn id="80" dur="250" fill="hold"/>
                                        <p:tgtEl>
                                          <p:spTgt spid="25"/>
                                        </p:tgtEl>
                                        <p:attrNameLst>
                                          <p:attrName>ppt_x</p:attrName>
                                        </p:attrNameLst>
                                      </p:cBhvr>
                                      <p:tavLst>
                                        <p:tav tm="0">
                                          <p:val>
                                            <p:strVal val="#ppt_x"/>
                                          </p:val>
                                        </p:tav>
                                        <p:tav tm="100000">
                                          <p:val>
                                            <p:strVal val="#ppt_x"/>
                                          </p:val>
                                        </p:tav>
                                      </p:tavLst>
                                    </p:anim>
                                    <p:anim calcmode="lin" valueType="num">
                                      <p:cBhvr>
                                        <p:cTn id="81" dur="250" fill="hold"/>
                                        <p:tgtEl>
                                          <p:spTgt spid="25"/>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250"/>
                                        <p:tgtEl>
                                          <p:spTgt spid="26"/>
                                        </p:tgtEl>
                                      </p:cBhvr>
                                    </p:animEffect>
                                    <p:anim calcmode="lin" valueType="num">
                                      <p:cBhvr>
                                        <p:cTn id="86" dur="250" fill="hold"/>
                                        <p:tgtEl>
                                          <p:spTgt spid="26"/>
                                        </p:tgtEl>
                                        <p:attrNameLst>
                                          <p:attrName>ppt_x</p:attrName>
                                        </p:attrNameLst>
                                      </p:cBhvr>
                                      <p:tavLst>
                                        <p:tav tm="0">
                                          <p:val>
                                            <p:strVal val="#ppt_x"/>
                                          </p:val>
                                        </p:tav>
                                        <p:tav tm="100000">
                                          <p:val>
                                            <p:strVal val="#ppt_x"/>
                                          </p:val>
                                        </p:tav>
                                      </p:tavLst>
                                    </p:anim>
                                    <p:anim calcmode="lin" valueType="num">
                                      <p:cBhvr>
                                        <p:cTn id="87" dur="250" fill="hold"/>
                                        <p:tgtEl>
                                          <p:spTgt spid="26"/>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250"/>
                                        <p:tgtEl>
                                          <p:spTgt spid="29"/>
                                        </p:tgtEl>
                                      </p:cBhvr>
                                    </p:animEffect>
                                    <p:anim calcmode="lin" valueType="num">
                                      <p:cBhvr>
                                        <p:cTn id="92" dur="250" fill="hold"/>
                                        <p:tgtEl>
                                          <p:spTgt spid="29"/>
                                        </p:tgtEl>
                                        <p:attrNameLst>
                                          <p:attrName>ppt_x</p:attrName>
                                        </p:attrNameLst>
                                      </p:cBhvr>
                                      <p:tavLst>
                                        <p:tav tm="0">
                                          <p:val>
                                            <p:strVal val="#ppt_x"/>
                                          </p:val>
                                        </p:tav>
                                        <p:tav tm="100000">
                                          <p:val>
                                            <p:strVal val="#ppt_x"/>
                                          </p:val>
                                        </p:tav>
                                      </p:tavLst>
                                    </p:anim>
                                    <p:anim calcmode="lin" valueType="num">
                                      <p:cBhvr>
                                        <p:cTn id="93" dur="250" fill="hold"/>
                                        <p:tgtEl>
                                          <p:spTgt spid="29"/>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250"/>
                                        <p:tgtEl>
                                          <p:spTgt spid="33"/>
                                        </p:tgtEl>
                                      </p:cBhvr>
                                    </p:animEffect>
                                    <p:anim calcmode="lin" valueType="num">
                                      <p:cBhvr>
                                        <p:cTn id="98" dur="250" fill="hold"/>
                                        <p:tgtEl>
                                          <p:spTgt spid="33"/>
                                        </p:tgtEl>
                                        <p:attrNameLst>
                                          <p:attrName>ppt_x</p:attrName>
                                        </p:attrNameLst>
                                      </p:cBhvr>
                                      <p:tavLst>
                                        <p:tav tm="0">
                                          <p:val>
                                            <p:strVal val="#ppt_x"/>
                                          </p:val>
                                        </p:tav>
                                        <p:tav tm="100000">
                                          <p:val>
                                            <p:strVal val="#ppt_x"/>
                                          </p:val>
                                        </p:tav>
                                      </p:tavLst>
                                    </p:anim>
                                    <p:anim calcmode="lin" valueType="num">
                                      <p:cBhvr>
                                        <p:cTn id="99" dur="25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250"/>
                                        <p:tgtEl>
                                          <p:spTgt spid="37"/>
                                        </p:tgtEl>
                                      </p:cBhvr>
                                    </p:animEffect>
                                    <p:anim calcmode="lin" valueType="num">
                                      <p:cBhvr>
                                        <p:cTn id="104" dur="250" fill="hold"/>
                                        <p:tgtEl>
                                          <p:spTgt spid="37"/>
                                        </p:tgtEl>
                                        <p:attrNameLst>
                                          <p:attrName>ppt_x</p:attrName>
                                        </p:attrNameLst>
                                      </p:cBhvr>
                                      <p:tavLst>
                                        <p:tav tm="0">
                                          <p:val>
                                            <p:strVal val="#ppt_x"/>
                                          </p:val>
                                        </p:tav>
                                        <p:tav tm="100000">
                                          <p:val>
                                            <p:strVal val="#ppt_x"/>
                                          </p:val>
                                        </p:tav>
                                      </p:tavLst>
                                    </p:anim>
                                    <p:anim calcmode="lin" valueType="num">
                                      <p:cBhvr>
                                        <p:cTn id="105"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5" name="组合 4"/>
          <p:cNvGrpSpPr/>
          <p:nvPr/>
        </p:nvGrpSpPr>
        <p:grpSpPr>
          <a:xfrm>
            <a:off x="3714880" y="1683051"/>
            <a:ext cx="8100107" cy="4548577"/>
            <a:chOff x="3467779" y="2089451"/>
            <a:chExt cx="6323947" cy="3551183"/>
          </a:xfrm>
        </p:grpSpPr>
        <p:sp>
          <p:nvSpPr>
            <p:cNvPr id="43" name="Rectangle 29"/>
            <p:cNvSpPr/>
            <p:nvPr/>
          </p:nvSpPr>
          <p:spPr>
            <a:xfrm>
              <a:off x="3467779" y="4726234"/>
              <a:ext cx="6323947" cy="914400"/>
            </a:xfrm>
            <a:prstGeom prst="rect">
              <a:avLst/>
            </a:prstGeom>
            <a:solidFill>
              <a:srgbClr val="0070C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endParaRPr lang="en-US" altLang="zh-CN" sz="1600" dirty="0">
                <a:latin typeface="微软雅黑" panose="020B0503020204020204" pitchFamily="34" charset="-122"/>
                <a:ea typeface="微软雅黑" panose="020B0503020204020204" pitchFamily="34" charset="-122"/>
              </a:endParaRPr>
            </a:p>
          </p:txBody>
        </p:sp>
        <p:sp>
          <p:nvSpPr>
            <p:cNvPr id="44" name="Rectangle 18"/>
            <p:cNvSpPr/>
            <p:nvPr/>
          </p:nvSpPr>
          <p:spPr>
            <a:xfrm>
              <a:off x="6668180" y="2089451"/>
              <a:ext cx="3123546" cy="2535183"/>
            </a:xfrm>
            <a:prstGeom prst="rect">
              <a:avLst/>
            </a:prstGeom>
            <a:solidFill>
              <a:schemeClr val="accent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p:txBody>
        </p:sp>
        <p:sp>
          <p:nvSpPr>
            <p:cNvPr id="45" name="Rectangle 44"/>
            <p:cNvSpPr/>
            <p:nvPr/>
          </p:nvSpPr>
          <p:spPr>
            <a:xfrm>
              <a:off x="3467779" y="2089451"/>
              <a:ext cx="3052601" cy="2535183"/>
            </a:xfrm>
            <a:prstGeom prst="rect">
              <a:avLst/>
            </a:prstGeom>
            <a:blipFill>
              <a:blip r:embed="rId7"/>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grpSp>
      <p:sp>
        <p:nvSpPr>
          <p:cNvPr id="46" name="矩形 45"/>
          <p:cNvSpPr/>
          <p:nvPr/>
        </p:nvSpPr>
        <p:spPr>
          <a:xfrm>
            <a:off x="374846" y="1712079"/>
            <a:ext cx="3150722" cy="1323439"/>
          </a:xfrm>
          <a:prstGeom prst="rect">
            <a:avLst/>
          </a:prstGeom>
        </p:spPr>
        <p:txBody>
          <a:bodyPr wrap="square">
            <a:spAutoFit/>
          </a:bodyPr>
          <a:lstStyle/>
          <a:p>
            <a:pPr>
              <a:lnSpc>
                <a:spcPct val="125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标题一</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
        <p:nvSpPr>
          <p:cNvPr id="47" name="矩形 46"/>
          <p:cNvSpPr/>
          <p:nvPr/>
        </p:nvSpPr>
        <p:spPr>
          <a:xfrm>
            <a:off x="374846" y="3343295"/>
            <a:ext cx="3150722" cy="1323439"/>
          </a:xfrm>
          <a:prstGeom prst="rect">
            <a:avLst/>
          </a:prstGeom>
        </p:spPr>
        <p:txBody>
          <a:bodyPr wrap="square">
            <a:spAutoFit/>
          </a:bodyPr>
          <a:lstStyle/>
          <a:p>
            <a:pPr>
              <a:lnSpc>
                <a:spcPct val="125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标题二</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
        <p:nvSpPr>
          <p:cNvPr id="48" name="矩形 47"/>
          <p:cNvSpPr/>
          <p:nvPr/>
        </p:nvSpPr>
        <p:spPr>
          <a:xfrm>
            <a:off x="374846" y="4937217"/>
            <a:ext cx="3150722" cy="1323439"/>
          </a:xfrm>
          <a:prstGeom prst="rect">
            <a:avLst/>
          </a:prstGeom>
        </p:spPr>
        <p:txBody>
          <a:bodyPr wrap="square">
            <a:spAutoFit/>
          </a:bodyPr>
          <a:lstStyle/>
          <a:p>
            <a:pPr>
              <a:lnSpc>
                <a:spcPct val="125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标题二</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Tree>
    <p:extLst>
      <p:ext uri="{BB962C8B-B14F-4D97-AF65-F5344CB8AC3E}">
        <p14:creationId xmlns:p14="http://schemas.microsoft.com/office/powerpoint/2010/main" val="129398492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p:stCondLst>
                              <p:cond delay="335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595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855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2180389" y="2023880"/>
            <a:ext cx="7906503" cy="4221355"/>
            <a:chOff x="2361555" y="2128645"/>
            <a:chExt cx="6342112" cy="3386112"/>
          </a:xfrm>
        </p:grpSpPr>
        <p:grpSp>
          <p:nvGrpSpPr>
            <p:cNvPr id="14" name="组合 13"/>
            <p:cNvGrpSpPr/>
            <p:nvPr/>
          </p:nvGrpSpPr>
          <p:grpSpPr>
            <a:xfrm>
              <a:off x="5154041" y="2269482"/>
              <a:ext cx="1189857" cy="1418629"/>
              <a:chOff x="5589029" y="1674543"/>
              <a:chExt cx="1586476" cy="1891505"/>
            </a:xfrm>
          </p:grpSpPr>
          <p:sp>
            <p:nvSpPr>
              <p:cNvPr id="43"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44"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0070C0"/>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45"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0070C0"/>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46" name="MH_Other_13"/>
              <p:cNvSpPr txBox="1"/>
              <p:nvPr>
                <p:custDataLst>
                  <p:tags r:id="rId24"/>
                </p:custDataLst>
              </p:nvPr>
            </p:nvSpPr>
            <p:spPr>
              <a:xfrm>
                <a:off x="5876607" y="2652030"/>
                <a:ext cx="612295" cy="59574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effectLst/>
                    <a:latin typeface="+mn-lt"/>
                    <a:ea typeface="+mn-ea"/>
                  </a:rPr>
                  <a:t>01</a:t>
                </a:r>
                <a:endParaRPr lang="zh-CN" altLang="en-US" sz="2400" dirty="0">
                  <a:effectLst/>
                  <a:latin typeface="+mn-lt"/>
                  <a:ea typeface="+mn-ea"/>
                </a:endParaRPr>
              </a:p>
            </p:txBody>
          </p:sp>
        </p:grpSp>
        <p:grpSp>
          <p:nvGrpSpPr>
            <p:cNvPr id="15" name="组合 14"/>
            <p:cNvGrpSpPr/>
            <p:nvPr/>
          </p:nvGrpSpPr>
          <p:grpSpPr>
            <a:xfrm>
              <a:off x="4719270" y="3976187"/>
              <a:ext cx="1228587" cy="1441673"/>
              <a:chOff x="5009334" y="3950150"/>
              <a:chExt cx="1638116" cy="1922231"/>
            </a:xfrm>
          </p:grpSpPr>
          <p:sp>
            <p:nvSpPr>
              <p:cNvPr id="39"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40"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0070C0"/>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41"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0070C0"/>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42"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effectLst/>
                    <a:latin typeface="+mn-lt"/>
                    <a:ea typeface="+mn-ea"/>
                  </a:rPr>
                  <a:t>03</a:t>
                </a:r>
                <a:endParaRPr lang="zh-CN" altLang="en-US" sz="2400" dirty="0">
                  <a:effectLst/>
                  <a:latin typeface="+mn-lt"/>
                  <a:ea typeface="+mn-ea"/>
                </a:endParaRPr>
              </a:p>
            </p:txBody>
          </p:sp>
        </p:grpSp>
        <p:grpSp>
          <p:nvGrpSpPr>
            <p:cNvPr id="16" name="组合 15"/>
            <p:cNvGrpSpPr/>
            <p:nvPr/>
          </p:nvGrpSpPr>
          <p:grpSpPr>
            <a:xfrm>
              <a:off x="3994093" y="3011856"/>
              <a:ext cx="1463391" cy="1212719"/>
              <a:chOff x="4042432" y="2664376"/>
              <a:chExt cx="1951188" cy="1616958"/>
            </a:xfrm>
          </p:grpSpPr>
          <p:sp>
            <p:nvSpPr>
              <p:cNvPr id="35"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36" name="MH_Other_4"/>
              <p:cNvSpPr>
                <a:spLocks/>
              </p:cNvSpPr>
              <p:nvPr>
                <p:custDataLst>
                  <p:tags r:id="rId14"/>
                </p:custDataLst>
              </p:nvPr>
            </p:nvSpPr>
            <p:spPr bwMode="auto">
              <a:xfrm flipV="1">
                <a:off x="4067987" y="3035119"/>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1"/>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37"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chemeClr val="accent1"/>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38"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effectLst/>
                    <a:latin typeface="+mn-lt"/>
                    <a:ea typeface="+mn-ea"/>
                  </a:rPr>
                  <a:t>04</a:t>
                </a:r>
                <a:endParaRPr lang="zh-CN" altLang="en-US" sz="2400" dirty="0">
                  <a:effectLst/>
                  <a:latin typeface="+mn-lt"/>
                  <a:ea typeface="+mn-ea"/>
                </a:endParaRPr>
              </a:p>
            </p:txBody>
          </p:sp>
        </p:grpSp>
        <p:grpSp>
          <p:nvGrpSpPr>
            <p:cNvPr id="17" name="组合 16"/>
            <p:cNvGrpSpPr/>
            <p:nvPr/>
          </p:nvGrpSpPr>
          <p:grpSpPr>
            <a:xfrm>
              <a:off x="5598320" y="3432040"/>
              <a:ext cx="1437833" cy="1221257"/>
              <a:chOff x="6181402" y="3224621"/>
              <a:chExt cx="1917110" cy="1628342"/>
            </a:xfrm>
          </p:grpSpPr>
          <p:sp>
            <p:nvSpPr>
              <p:cNvPr id="30"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31"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chemeClr val="accent1"/>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33"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1"/>
              </a:solidFill>
              <a:ln>
                <a:noFill/>
              </a:ln>
            </p:spPr>
            <p:txBody>
              <a:bodyPr lIns="51435" tIns="25718" rIns="51435" bIns="25718" anchor="ctr">
                <a:normAutofit/>
              </a:bodyPr>
              <a:lstStyle/>
              <a:p>
                <a:pPr>
                  <a:defRPr/>
                </a:pPr>
                <a:endParaRPr lang="zh-CN" altLang="en-US" sz="1013" kern="0">
                  <a:solidFill>
                    <a:schemeClr val="bg1">
                      <a:lumMod val="50000"/>
                    </a:schemeClr>
                  </a:solidFill>
                </a:endParaRPr>
              </a:p>
            </p:txBody>
          </p:sp>
          <p:sp>
            <p:nvSpPr>
              <p:cNvPr id="34"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effectLst/>
                    <a:latin typeface="+mn-lt"/>
                    <a:ea typeface="+mn-ea"/>
                  </a:rPr>
                  <a:t>02</a:t>
                </a:r>
                <a:endParaRPr lang="zh-CN" altLang="en-US" sz="2400" dirty="0">
                  <a:effectLst/>
                  <a:latin typeface="+mn-lt"/>
                  <a:ea typeface="+mn-ea"/>
                </a:endParaRPr>
              </a:p>
            </p:txBody>
          </p:sp>
        </p:grpSp>
        <p:grpSp>
          <p:nvGrpSpPr>
            <p:cNvPr id="18" name="组合 17"/>
            <p:cNvGrpSpPr/>
            <p:nvPr/>
          </p:nvGrpSpPr>
          <p:grpSpPr>
            <a:xfrm>
              <a:off x="2361555" y="2128645"/>
              <a:ext cx="2353145" cy="1059602"/>
              <a:chOff x="1865715" y="1486761"/>
              <a:chExt cx="3137526" cy="1412803"/>
            </a:xfrm>
          </p:grpSpPr>
          <p:sp>
            <p:nvSpPr>
              <p:cNvPr id="28"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bg1">
                        <a:lumMod val="50000"/>
                      </a:schemeClr>
                    </a:solidFill>
                    <a:latin typeface="微软雅黑" panose="020B0503020204020204" pitchFamily="34" charset="-122"/>
                  </a:rPr>
                  <a:t>添加标题</a:t>
                </a:r>
              </a:p>
            </p:txBody>
          </p:sp>
          <p:sp>
            <p:nvSpPr>
              <p:cNvPr id="29" name="MH_SubTitle_1"/>
              <p:cNvSpPr txBox="1">
                <a:spLocks noChangeArrowheads="1"/>
              </p:cNvSpPr>
              <p:nvPr>
                <p:custDataLst>
                  <p:tags r:id="rId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050" dirty="0">
                  <a:solidFill>
                    <a:schemeClr val="bg1">
                      <a:lumMod val="50000"/>
                    </a:schemeClr>
                  </a:solidFill>
                  <a:latin typeface="微软雅黑" panose="020B0503020204020204" pitchFamily="34" charset="-122"/>
                </a:endParaRPr>
              </a:p>
            </p:txBody>
          </p:sp>
        </p:grpSp>
        <p:grpSp>
          <p:nvGrpSpPr>
            <p:cNvPr id="19" name="组合 18"/>
            <p:cNvGrpSpPr/>
            <p:nvPr/>
          </p:nvGrpSpPr>
          <p:grpSpPr>
            <a:xfrm>
              <a:off x="2433069" y="4246318"/>
              <a:ext cx="2377379" cy="1143122"/>
              <a:chOff x="1961067" y="4310326"/>
              <a:chExt cx="3169838" cy="1524162"/>
            </a:xfrm>
          </p:grpSpPr>
          <p:sp>
            <p:nvSpPr>
              <p:cNvPr id="26"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bg1">
                        <a:lumMod val="50000"/>
                      </a:schemeClr>
                    </a:solidFill>
                    <a:latin typeface="微软雅黑" panose="020B0503020204020204" pitchFamily="34" charset="-122"/>
                  </a:rPr>
                  <a:t>添加标题</a:t>
                </a:r>
              </a:p>
            </p:txBody>
          </p:sp>
          <p:sp>
            <p:nvSpPr>
              <p:cNvPr id="27"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050" dirty="0">
                  <a:solidFill>
                    <a:schemeClr val="bg1">
                      <a:lumMod val="50000"/>
                    </a:schemeClr>
                  </a:solidFill>
                  <a:latin typeface="微软雅黑" panose="020B0503020204020204" pitchFamily="34" charset="-122"/>
                </a:endParaRPr>
              </a:p>
            </p:txBody>
          </p:sp>
        </p:grpSp>
        <p:grpSp>
          <p:nvGrpSpPr>
            <p:cNvPr id="20" name="组合 19"/>
            <p:cNvGrpSpPr/>
            <p:nvPr/>
          </p:nvGrpSpPr>
          <p:grpSpPr>
            <a:xfrm>
              <a:off x="6343898" y="2261534"/>
              <a:ext cx="2359769" cy="1049017"/>
              <a:chOff x="7175505" y="1663946"/>
              <a:chExt cx="3146359" cy="1398689"/>
            </a:xfrm>
          </p:grpSpPr>
          <p:sp>
            <p:nvSpPr>
              <p:cNvPr id="24" name="MH_SubTitle_1"/>
              <p:cNvSpPr txBox="1">
                <a:spLocks noChangeArrowheads="1"/>
              </p:cNvSpPr>
              <p:nvPr>
                <p:custDataLst>
                  <p:tags r:id="rId3"/>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bg1">
                        <a:lumMod val="50000"/>
                      </a:schemeClr>
                    </a:solidFill>
                    <a:latin typeface="微软雅黑" panose="020B0503020204020204" pitchFamily="34" charset="-122"/>
                  </a:rPr>
                  <a:t>添加标题</a:t>
                </a:r>
              </a:p>
            </p:txBody>
          </p:sp>
          <p:sp>
            <p:nvSpPr>
              <p:cNvPr id="25" name="MH_SubTitle_1"/>
              <p:cNvSpPr txBox="1">
                <a:spLocks noChangeArrowheads="1"/>
              </p:cNvSpPr>
              <p:nvPr>
                <p:custDataLst>
                  <p:tags r:id="rId4"/>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050" dirty="0">
                  <a:solidFill>
                    <a:schemeClr val="bg1">
                      <a:lumMod val="50000"/>
                    </a:schemeClr>
                  </a:solidFill>
                  <a:latin typeface="微软雅黑" panose="020B0503020204020204" pitchFamily="34" charset="-122"/>
                </a:endParaRPr>
              </a:p>
            </p:txBody>
          </p:sp>
        </p:grpSp>
        <p:grpSp>
          <p:nvGrpSpPr>
            <p:cNvPr id="21" name="组合 20"/>
            <p:cNvGrpSpPr/>
            <p:nvPr/>
          </p:nvGrpSpPr>
          <p:grpSpPr>
            <a:xfrm>
              <a:off x="6259711" y="4399800"/>
              <a:ext cx="2359078" cy="1114957"/>
              <a:chOff x="7063256" y="4514968"/>
              <a:chExt cx="3145437" cy="1486609"/>
            </a:xfrm>
          </p:grpSpPr>
          <p:sp>
            <p:nvSpPr>
              <p:cNvPr id="22"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bg1">
                        <a:lumMod val="50000"/>
                      </a:schemeClr>
                    </a:solidFill>
                    <a:latin typeface="微软雅黑" panose="020B0503020204020204" pitchFamily="34" charset="-122"/>
                  </a:rPr>
                  <a:t>添加标题</a:t>
                </a:r>
              </a:p>
            </p:txBody>
          </p:sp>
          <p:sp>
            <p:nvSpPr>
              <p:cNvPr id="23"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050" dirty="0">
                  <a:solidFill>
                    <a:schemeClr val="bg1">
                      <a:lumMod val="50000"/>
                    </a:schemeClr>
                  </a:solidFill>
                  <a:latin typeface="微软雅黑" panose="020B0503020204020204" pitchFamily="34" charset="-122"/>
                </a:endParaRPr>
              </a:p>
            </p:txBody>
          </p:sp>
        </p:grpSp>
      </p:grpSp>
    </p:spTree>
    <p:extLst>
      <p:ext uri="{BB962C8B-B14F-4D97-AF65-F5344CB8AC3E}">
        <p14:creationId xmlns:p14="http://schemas.microsoft.com/office/powerpoint/2010/main" val="257897393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12" name="组合 11"/>
          <p:cNvGrpSpPr/>
          <p:nvPr/>
        </p:nvGrpSpPr>
        <p:grpSpPr>
          <a:xfrm>
            <a:off x="3005903" y="3277229"/>
            <a:ext cx="2915196" cy="497873"/>
            <a:chOff x="3178798" y="1432965"/>
            <a:chExt cx="2713464" cy="463420"/>
          </a:xfrm>
          <a:noFill/>
        </p:grpSpPr>
        <p:sp>
          <p:nvSpPr>
            <p:cNvPr id="13" name="燕尾形 12"/>
            <p:cNvSpPr/>
            <p:nvPr/>
          </p:nvSpPr>
          <p:spPr>
            <a:xfrm>
              <a:off x="3178798" y="1432965"/>
              <a:ext cx="2713464" cy="463420"/>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 name="矩形 13"/>
            <p:cNvSpPr/>
            <p:nvPr/>
          </p:nvSpPr>
          <p:spPr>
            <a:xfrm>
              <a:off x="3552205" y="1441265"/>
              <a:ext cx="2143902" cy="433224"/>
            </a:xfrm>
            <a:prstGeom prst="rect">
              <a:avLst/>
            </a:prstGeom>
            <a:grpFill/>
            <a:ln>
              <a:noFill/>
            </a:ln>
          </p:spPr>
          <p:txBody>
            <a:bodyPr wrap="none">
              <a:spAutoFit/>
            </a:bodyPr>
            <a:lstStyle/>
            <a:p>
              <a:pPr fontAlgn="base">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rPr>
                <a:t>添加目录一文字</a:t>
              </a:r>
            </a:p>
          </p:txBody>
        </p:sp>
      </p:grpSp>
      <p:grpSp>
        <p:nvGrpSpPr>
          <p:cNvPr id="15" name="组合 14"/>
          <p:cNvGrpSpPr/>
          <p:nvPr/>
        </p:nvGrpSpPr>
        <p:grpSpPr>
          <a:xfrm>
            <a:off x="3005903" y="4299492"/>
            <a:ext cx="2915196" cy="497873"/>
            <a:chOff x="4259771" y="2325220"/>
            <a:chExt cx="2713464" cy="463420"/>
          </a:xfrm>
          <a:noFill/>
        </p:grpSpPr>
        <p:sp>
          <p:nvSpPr>
            <p:cNvPr id="16" name="燕尾形 15"/>
            <p:cNvSpPr/>
            <p:nvPr/>
          </p:nvSpPr>
          <p:spPr>
            <a:xfrm>
              <a:off x="4259771" y="2325220"/>
              <a:ext cx="2713464" cy="463420"/>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7" name="矩形 16"/>
            <p:cNvSpPr/>
            <p:nvPr/>
          </p:nvSpPr>
          <p:spPr>
            <a:xfrm>
              <a:off x="4627681" y="2346648"/>
              <a:ext cx="2143902" cy="433224"/>
            </a:xfrm>
            <a:prstGeom prst="rect">
              <a:avLst/>
            </a:prstGeom>
            <a:grpFill/>
            <a:ln>
              <a:noFill/>
            </a:ln>
          </p:spPr>
          <p:txBody>
            <a:bodyPr wrap="none">
              <a:spAutoFit/>
            </a:bodyPr>
            <a:lstStyle/>
            <a:p>
              <a:pPr fontAlgn="base">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rPr>
                <a:t>添加目录二文字</a:t>
              </a:r>
            </a:p>
          </p:txBody>
        </p:sp>
      </p:grpSp>
      <p:grpSp>
        <p:nvGrpSpPr>
          <p:cNvPr id="18" name="组合 17"/>
          <p:cNvGrpSpPr/>
          <p:nvPr/>
        </p:nvGrpSpPr>
        <p:grpSpPr>
          <a:xfrm>
            <a:off x="7370873" y="3256630"/>
            <a:ext cx="2915196" cy="497873"/>
            <a:chOff x="5273934" y="3221290"/>
            <a:chExt cx="2713464" cy="463420"/>
          </a:xfrm>
          <a:noFill/>
        </p:grpSpPr>
        <p:sp>
          <p:nvSpPr>
            <p:cNvPr id="19" name="燕尾形 18"/>
            <p:cNvSpPr/>
            <p:nvPr/>
          </p:nvSpPr>
          <p:spPr>
            <a:xfrm>
              <a:off x="5273934" y="3221290"/>
              <a:ext cx="2713464" cy="463420"/>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0" name="矩形 19"/>
            <p:cNvSpPr/>
            <p:nvPr/>
          </p:nvSpPr>
          <p:spPr>
            <a:xfrm>
              <a:off x="5647462" y="3240464"/>
              <a:ext cx="2138284" cy="433224"/>
            </a:xfrm>
            <a:prstGeom prst="rect">
              <a:avLst/>
            </a:prstGeom>
            <a:grpFill/>
            <a:ln>
              <a:noFill/>
            </a:ln>
          </p:spPr>
          <p:txBody>
            <a:bodyPr wrap="square">
              <a:spAutoFit/>
            </a:bodyPr>
            <a:lstStyle/>
            <a:p>
              <a:pPr fontAlgn="base">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rPr>
                <a:t>添加目录三文字</a:t>
              </a:r>
            </a:p>
          </p:txBody>
        </p:sp>
      </p:grpSp>
      <p:grpSp>
        <p:nvGrpSpPr>
          <p:cNvPr id="21" name="组合 20"/>
          <p:cNvGrpSpPr/>
          <p:nvPr/>
        </p:nvGrpSpPr>
        <p:grpSpPr>
          <a:xfrm>
            <a:off x="7370873" y="4299492"/>
            <a:ext cx="2915196" cy="497873"/>
            <a:chOff x="4265470" y="4122389"/>
            <a:chExt cx="2713464" cy="463420"/>
          </a:xfrm>
          <a:noFill/>
        </p:grpSpPr>
        <p:sp>
          <p:nvSpPr>
            <p:cNvPr id="22" name="燕尾形 21"/>
            <p:cNvSpPr/>
            <p:nvPr/>
          </p:nvSpPr>
          <p:spPr>
            <a:xfrm>
              <a:off x="4265470" y="4122389"/>
              <a:ext cx="2713464" cy="463420"/>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3" name="矩形 22"/>
            <p:cNvSpPr/>
            <p:nvPr/>
          </p:nvSpPr>
          <p:spPr>
            <a:xfrm>
              <a:off x="4633380" y="4129817"/>
              <a:ext cx="2143902" cy="433224"/>
            </a:xfrm>
            <a:prstGeom prst="rect">
              <a:avLst/>
            </a:prstGeom>
            <a:grpFill/>
            <a:ln>
              <a:noFill/>
            </a:ln>
          </p:spPr>
          <p:txBody>
            <a:bodyPr wrap="square">
              <a:spAutoFit/>
            </a:bodyPr>
            <a:lstStyle/>
            <a:p>
              <a:pPr fontAlgn="base">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rPr>
                <a:t>添加目录四文字</a:t>
              </a:r>
            </a:p>
          </p:txBody>
        </p:sp>
      </p:grpSp>
      <p:sp>
        <p:nvSpPr>
          <p:cNvPr id="46" name="矩形 45"/>
          <p:cNvSpPr/>
          <p:nvPr/>
        </p:nvSpPr>
        <p:spPr>
          <a:xfrm>
            <a:off x="2045153" y="3192535"/>
            <a:ext cx="652654" cy="652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1</a:t>
            </a:r>
            <a:endParaRPr lang="zh-CN" altLang="en-US" sz="4000" dirty="0">
              <a:solidFill>
                <a:schemeClr val="bg1"/>
              </a:solidFill>
            </a:endParaRPr>
          </a:p>
        </p:txBody>
      </p:sp>
      <p:sp>
        <p:nvSpPr>
          <p:cNvPr id="47" name="矩形 46"/>
          <p:cNvSpPr/>
          <p:nvPr/>
        </p:nvSpPr>
        <p:spPr>
          <a:xfrm>
            <a:off x="2045153" y="4226922"/>
            <a:ext cx="652654" cy="652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2</a:t>
            </a:r>
            <a:endParaRPr lang="zh-CN" altLang="en-US" sz="4000" dirty="0">
              <a:solidFill>
                <a:schemeClr val="bg1"/>
              </a:solidFill>
            </a:endParaRPr>
          </a:p>
        </p:txBody>
      </p:sp>
      <p:sp>
        <p:nvSpPr>
          <p:cNvPr id="48" name="矩形 47"/>
          <p:cNvSpPr/>
          <p:nvPr/>
        </p:nvSpPr>
        <p:spPr>
          <a:xfrm>
            <a:off x="6410123" y="3188687"/>
            <a:ext cx="652654" cy="652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3</a:t>
            </a:r>
            <a:endParaRPr lang="zh-CN" altLang="en-US" sz="4000" dirty="0">
              <a:solidFill>
                <a:schemeClr val="bg1"/>
              </a:solidFill>
            </a:endParaRPr>
          </a:p>
        </p:txBody>
      </p:sp>
      <p:sp>
        <p:nvSpPr>
          <p:cNvPr id="49" name="矩形 48"/>
          <p:cNvSpPr/>
          <p:nvPr/>
        </p:nvSpPr>
        <p:spPr>
          <a:xfrm>
            <a:off x="6409347" y="4226922"/>
            <a:ext cx="652654" cy="652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4</a:t>
            </a:r>
            <a:endParaRPr lang="zh-CN" altLang="en-US" sz="4000" dirty="0">
              <a:solidFill>
                <a:schemeClr val="bg1"/>
              </a:solidFill>
            </a:endParaRPr>
          </a:p>
        </p:txBody>
      </p:sp>
      <p:sp>
        <p:nvSpPr>
          <p:cNvPr id="51" name="矩形 50"/>
          <p:cNvSpPr/>
          <p:nvPr/>
        </p:nvSpPr>
        <p:spPr>
          <a:xfrm>
            <a:off x="3992355" y="1180139"/>
            <a:ext cx="4212301"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4400" b="1" dirty="0">
                <a:solidFill>
                  <a:schemeClr val="bg1"/>
                </a:solidFill>
                <a:latin typeface="微软雅黑" panose="020B0503020204020204" pitchFamily="34" charset="-122"/>
                <a:ea typeface="微软雅黑" panose="020B0503020204020204" pitchFamily="34" charset="-122"/>
              </a:rPr>
              <a:t>目录</a:t>
            </a:r>
            <a:r>
              <a:rPr lang="en-US" altLang="zh-CN" sz="4400" b="1" dirty="0">
                <a:solidFill>
                  <a:schemeClr val="bg1"/>
                </a:solidFill>
                <a:latin typeface="微软雅黑" panose="020B0503020204020204" pitchFamily="34" charset="-122"/>
                <a:ea typeface="微软雅黑" panose="020B0503020204020204" pitchFamily="34" charset="-122"/>
              </a:rPr>
              <a:t>/</a:t>
            </a:r>
            <a:r>
              <a:rPr lang="en-US" altLang="zh-CN" sz="3200" dirty="0">
                <a:solidFill>
                  <a:schemeClr val="bg1"/>
                </a:solidFill>
                <a:latin typeface="微软雅黑" panose="020B0503020204020204" pitchFamily="34" charset="-122"/>
                <a:ea typeface="微软雅黑" panose="020B0503020204020204" pitchFamily="34" charset="-122"/>
              </a:rPr>
              <a:t>DIRECTORY</a:t>
            </a:r>
            <a:endParaRPr lang="zh-CN" altLang="en-US" sz="4400"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949" y="-990297"/>
            <a:ext cx="12200657" cy="2644600"/>
            <a:chOff x="0" y="-1837073"/>
            <a:chExt cx="12190413" cy="4820255"/>
          </a:xfrm>
          <a:solidFill>
            <a:schemeClr val="bg1"/>
          </a:solidFill>
        </p:grpSpPr>
        <p:grpSp>
          <p:nvGrpSpPr>
            <p:cNvPr id="26" name="组合 25"/>
            <p:cNvGrpSpPr/>
            <p:nvPr/>
          </p:nvGrpSpPr>
          <p:grpSpPr>
            <a:xfrm>
              <a:off x="228673" y="-1837073"/>
              <a:ext cx="11708780" cy="4820255"/>
              <a:chOff x="228673" y="-1837073"/>
              <a:chExt cx="11708780" cy="4820255"/>
            </a:xfrm>
            <a:grpFill/>
          </p:grpSpPr>
          <p:grpSp>
            <p:nvGrpSpPr>
              <p:cNvPr id="34" name="组合 33"/>
              <p:cNvGrpSpPr/>
              <p:nvPr/>
            </p:nvGrpSpPr>
            <p:grpSpPr>
              <a:xfrm>
                <a:off x="228673" y="-1837073"/>
                <a:ext cx="11708780" cy="4714947"/>
                <a:chOff x="228673" y="-1837073"/>
                <a:chExt cx="11708780" cy="4714947"/>
              </a:xfrm>
              <a:grpFill/>
            </p:grpSpPr>
            <p:grpSp>
              <p:nvGrpSpPr>
                <p:cNvPr id="40" name="组合 39"/>
                <p:cNvGrpSpPr/>
                <p:nvPr/>
              </p:nvGrpSpPr>
              <p:grpSpPr>
                <a:xfrm>
                  <a:off x="228673" y="1259"/>
                  <a:ext cx="1619250" cy="2873828"/>
                  <a:chOff x="2638498" y="2326005"/>
                  <a:chExt cx="1619250" cy="2873828"/>
                </a:xfrm>
                <a:grpFill/>
              </p:grpSpPr>
              <p:sp>
                <p:nvSpPr>
                  <p:cNvPr id="64" name="矩形: 圆角 63"/>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flipH="1">
                  <a:off x="2268153" y="4046"/>
                  <a:ext cx="1619250" cy="2873828"/>
                  <a:chOff x="2638498" y="2326005"/>
                  <a:chExt cx="1619250" cy="2873828"/>
                </a:xfrm>
                <a:grpFill/>
              </p:grpSpPr>
              <p:sp>
                <p:nvSpPr>
                  <p:cNvPr id="61" name="矩形: 圆角 6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圆角 41"/>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flipH="1">
                  <a:off x="5282830" y="-850333"/>
                  <a:ext cx="1619250" cy="2873828"/>
                  <a:chOff x="2638498" y="2326005"/>
                  <a:chExt cx="1619250" cy="2873828"/>
                </a:xfrm>
                <a:grpFill/>
              </p:grpSpPr>
              <p:sp>
                <p:nvSpPr>
                  <p:cNvPr id="58" name="矩形: 圆角 5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H="1">
                  <a:off x="7323503" y="-1407894"/>
                  <a:ext cx="1619250" cy="2873828"/>
                  <a:chOff x="2638498" y="2326005"/>
                  <a:chExt cx="1619250" cy="2873828"/>
                </a:xfrm>
                <a:grpFill/>
              </p:grpSpPr>
              <p:sp>
                <p:nvSpPr>
                  <p:cNvPr id="55" name="矩形: 圆角 5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flipH="1">
                  <a:off x="9347449" y="-914402"/>
                  <a:ext cx="1619250" cy="2873828"/>
                  <a:chOff x="2638498" y="2326005"/>
                  <a:chExt cx="1619250" cy="2873828"/>
                </a:xfrm>
                <a:grpFill/>
              </p:grpSpPr>
              <p:sp>
                <p:nvSpPr>
                  <p:cNvPr id="52" name="矩形: 圆角 5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圆角 49"/>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圆角 34"/>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67" name="组合 66"/>
          <p:cNvGrpSpPr/>
          <p:nvPr/>
        </p:nvGrpSpPr>
        <p:grpSpPr>
          <a:xfrm>
            <a:off x="-1949" y="5077361"/>
            <a:ext cx="12200657" cy="2925869"/>
            <a:chOff x="-2752" y="3933135"/>
            <a:chExt cx="12190413" cy="4820255"/>
          </a:xfrm>
          <a:solidFill>
            <a:schemeClr val="bg1"/>
          </a:solidFill>
        </p:grpSpPr>
        <p:grpSp>
          <p:nvGrpSpPr>
            <p:cNvPr id="68" name="组合 67"/>
            <p:cNvGrpSpPr/>
            <p:nvPr/>
          </p:nvGrpSpPr>
          <p:grpSpPr>
            <a:xfrm flipH="1" flipV="1">
              <a:off x="228673" y="3933135"/>
              <a:ext cx="11708780" cy="4820255"/>
              <a:chOff x="228673" y="-1837073"/>
              <a:chExt cx="11708780" cy="4820255"/>
            </a:xfrm>
            <a:grpFill/>
          </p:grpSpPr>
          <p:grpSp>
            <p:nvGrpSpPr>
              <p:cNvPr id="70" name="组合 69"/>
              <p:cNvGrpSpPr/>
              <p:nvPr/>
            </p:nvGrpSpPr>
            <p:grpSpPr>
              <a:xfrm>
                <a:off x="228673" y="-1837073"/>
                <a:ext cx="11708780" cy="4714947"/>
                <a:chOff x="228673" y="-1837073"/>
                <a:chExt cx="11708780" cy="4714947"/>
              </a:xfrm>
              <a:grpFill/>
            </p:grpSpPr>
            <p:grpSp>
              <p:nvGrpSpPr>
                <p:cNvPr id="76" name="组合 75"/>
                <p:cNvGrpSpPr/>
                <p:nvPr/>
              </p:nvGrpSpPr>
              <p:grpSpPr>
                <a:xfrm>
                  <a:off x="228673" y="1259"/>
                  <a:ext cx="1619250" cy="2873828"/>
                  <a:chOff x="2638498" y="2326005"/>
                  <a:chExt cx="1619250" cy="2873828"/>
                </a:xfrm>
                <a:grpFill/>
              </p:grpSpPr>
              <p:sp>
                <p:nvSpPr>
                  <p:cNvPr id="95" name="矩形: 圆角 9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圆角 9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a:off x="2268153" y="4046"/>
                  <a:ext cx="1619250" cy="2873828"/>
                  <a:chOff x="2638498" y="2326005"/>
                  <a:chExt cx="1619250" cy="2873828"/>
                </a:xfrm>
                <a:grpFill/>
              </p:grpSpPr>
              <p:sp>
                <p:nvSpPr>
                  <p:cNvPr id="92" name="矩形: 圆角 9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圆角 9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圆角 77"/>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flipH="1">
                  <a:off x="5282830" y="-850333"/>
                  <a:ext cx="1619250" cy="2873828"/>
                  <a:chOff x="2638498" y="2326005"/>
                  <a:chExt cx="1619250" cy="2873828"/>
                </a:xfrm>
                <a:grpFill/>
              </p:grpSpPr>
              <p:sp>
                <p:nvSpPr>
                  <p:cNvPr id="89" name="矩形: 圆角 8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圆角 9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flipH="1">
                  <a:off x="7323503" y="-1407894"/>
                  <a:ext cx="1619250" cy="2873828"/>
                  <a:chOff x="2638498" y="2326005"/>
                  <a:chExt cx="1619250" cy="2873828"/>
                </a:xfrm>
                <a:grpFill/>
              </p:grpSpPr>
              <p:sp>
                <p:nvSpPr>
                  <p:cNvPr id="86" name="矩形: 圆角 85"/>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圆角 87"/>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flipH="1">
                  <a:off x="9347449" y="-914402"/>
                  <a:ext cx="1619250" cy="2873828"/>
                  <a:chOff x="2638498" y="2326005"/>
                  <a:chExt cx="1619250" cy="2873828"/>
                </a:xfrm>
                <a:grpFill/>
              </p:grpSpPr>
              <p:sp>
                <p:nvSpPr>
                  <p:cNvPr id="83" name="矩形: 圆角 82"/>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圆角 84"/>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矩形: 圆角 81"/>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矩形: 圆角 70"/>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865563" y="1827406"/>
            <a:ext cx="627998" cy="1067597"/>
          </a:xfrm>
          <a:prstGeom prst="rect">
            <a:avLst/>
          </a:prstGeom>
        </p:spPr>
      </p:pic>
      <p:pic>
        <p:nvPicPr>
          <p:cNvPr id="99" name="图片 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0789419" y="3757872"/>
            <a:ext cx="593716" cy="605358"/>
          </a:xfrm>
          <a:prstGeom prst="rect">
            <a:avLst/>
          </a:prstGeom>
        </p:spPr>
      </p:pic>
      <p:pic>
        <p:nvPicPr>
          <p:cNvPr id="100" name="图片 9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35911" y="1859940"/>
            <a:ext cx="583256" cy="1040630"/>
          </a:xfrm>
          <a:prstGeom prst="rect">
            <a:avLst/>
          </a:prstGeom>
        </p:spPr>
      </p:pic>
      <p:pic>
        <p:nvPicPr>
          <p:cNvPr id="101" name="图片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817039" y="3914018"/>
            <a:ext cx="599914" cy="605942"/>
          </a:xfrm>
          <a:prstGeom prst="rect">
            <a:avLst/>
          </a:prstGeom>
        </p:spPr>
      </p:pic>
    </p:spTree>
    <p:extLst>
      <p:ext uri="{BB962C8B-B14F-4D97-AF65-F5344CB8AC3E}">
        <p14:creationId xmlns:p14="http://schemas.microsoft.com/office/powerpoint/2010/main" val="54439440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ppt_x"/>
                                          </p:val>
                                        </p:tav>
                                        <p:tav tm="100000">
                                          <p:val>
                                            <p:strVal val="#ppt_x"/>
                                          </p:val>
                                        </p:tav>
                                      </p:tavLst>
                                    </p:anim>
                                    <p:anim calcmode="lin" valueType="num">
                                      <p:cBhvr additive="base">
                                        <p:cTn id="8" dur="10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1000" fill="hold"/>
                                        <p:tgtEl>
                                          <p:spTgt spid="67"/>
                                        </p:tgtEl>
                                        <p:attrNameLst>
                                          <p:attrName>ppt_x</p:attrName>
                                        </p:attrNameLst>
                                      </p:cBhvr>
                                      <p:tavLst>
                                        <p:tav tm="0">
                                          <p:val>
                                            <p:strVal val="#ppt_x"/>
                                          </p:val>
                                        </p:tav>
                                        <p:tav tm="100000">
                                          <p:val>
                                            <p:strVal val="#ppt_x"/>
                                          </p:val>
                                        </p:tav>
                                      </p:tavLst>
                                    </p:anim>
                                    <p:anim calcmode="lin" valueType="num">
                                      <p:cBhvr additive="base">
                                        <p:cTn id="12" dur="1000" fill="hold"/>
                                        <p:tgtEl>
                                          <p:spTgt spid="67"/>
                                        </p:tgtEl>
                                        <p:attrNameLst>
                                          <p:attrName>ppt_y</p:attrName>
                                        </p:attrNameLst>
                                      </p:cBhvr>
                                      <p:tavLst>
                                        <p:tav tm="0">
                                          <p:val>
                                            <p:strVal val="1+#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wipe(down)">
                                      <p:cBhvr>
                                        <p:cTn id="15" dur="507">
                                          <p:stCondLst>
                                            <p:cond delay="0"/>
                                          </p:stCondLst>
                                        </p:cTn>
                                        <p:tgtEl>
                                          <p:spTgt spid="98"/>
                                        </p:tgtEl>
                                      </p:cBhvr>
                                    </p:animEffect>
                                    <p:anim calcmode="lin" valueType="num">
                                      <p:cBhvr>
                                        <p:cTn id="16" dur="1594"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7" dur="581"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8" dur="581" tmFilter="0, 0; 0.125,0.2665; 0.25,0.4; 0.375,0.465; 0.5,0.5;  0.625,0.535; 0.75,0.6; 0.875,0.7335; 1,1">
                                          <p:stCondLst>
                                            <p:cond delay="581"/>
                                          </p:stCondLst>
                                        </p:cTn>
                                        <p:tgtEl>
                                          <p:spTgt spid="98"/>
                                        </p:tgtEl>
                                        <p:attrNameLst>
                                          <p:attrName>ppt_y</p:attrName>
                                        </p:attrNameLst>
                                      </p:cBhvr>
                                      <p:tavLst>
                                        <p:tav tm="0" fmla="#ppt_y-sin(pi*$)/9">
                                          <p:val>
                                            <p:fltVal val="0"/>
                                          </p:val>
                                        </p:tav>
                                        <p:tav tm="100000">
                                          <p:val>
                                            <p:fltVal val="1"/>
                                          </p:val>
                                        </p:tav>
                                      </p:tavLst>
                                    </p:anim>
                                    <p:anim calcmode="lin" valueType="num">
                                      <p:cBhvr>
                                        <p:cTn id="19" dur="290" tmFilter="0, 0; 0.125,0.2665; 0.25,0.4; 0.375,0.465; 0.5,0.5;  0.625,0.535; 0.75,0.6; 0.875,0.7335; 1,1">
                                          <p:stCondLst>
                                            <p:cond delay="1159"/>
                                          </p:stCondLst>
                                        </p:cTn>
                                        <p:tgtEl>
                                          <p:spTgt spid="98"/>
                                        </p:tgtEl>
                                        <p:attrNameLst>
                                          <p:attrName>ppt_y</p:attrName>
                                        </p:attrNameLst>
                                      </p:cBhvr>
                                      <p:tavLst>
                                        <p:tav tm="0" fmla="#ppt_y-sin(pi*$)/27">
                                          <p:val>
                                            <p:fltVal val="0"/>
                                          </p:val>
                                        </p:tav>
                                        <p:tav tm="100000">
                                          <p:val>
                                            <p:fltVal val="1"/>
                                          </p:val>
                                        </p:tav>
                                      </p:tavLst>
                                    </p:anim>
                                    <p:anim calcmode="lin" valueType="num">
                                      <p:cBhvr>
                                        <p:cTn id="20" dur="144" tmFilter="0, 0; 0.125,0.2665; 0.25,0.4; 0.375,0.465; 0.5,0.5;  0.625,0.535; 0.75,0.6; 0.875,0.7335; 1,1">
                                          <p:stCondLst>
                                            <p:cond delay="1449"/>
                                          </p:stCondLst>
                                        </p:cTn>
                                        <p:tgtEl>
                                          <p:spTgt spid="98"/>
                                        </p:tgtEl>
                                        <p:attrNameLst>
                                          <p:attrName>ppt_y</p:attrName>
                                        </p:attrNameLst>
                                      </p:cBhvr>
                                      <p:tavLst>
                                        <p:tav tm="0" fmla="#ppt_y-sin(pi*$)/81">
                                          <p:val>
                                            <p:fltVal val="0"/>
                                          </p:val>
                                        </p:tav>
                                        <p:tav tm="100000">
                                          <p:val>
                                            <p:fltVal val="1"/>
                                          </p:val>
                                        </p:tav>
                                      </p:tavLst>
                                    </p:anim>
                                    <p:animScale>
                                      <p:cBhvr>
                                        <p:cTn id="21" dur="23">
                                          <p:stCondLst>
                                            <p:cond delay="569"/>
                                          </p:stCondLst>
                                        </p:cTn>
                                        <p:tgtEl>
                                          <p:spTgt spid="98"/>
                                        </p:tgtEl>
                                      </p:cBhvr>
                                      <p:to x="100000" y="60000"/>
                                    </p:animScale>
                                    <p:animScale>
                                      <p:cBhvr>
                                        <p:cTn id="22" dur="145" decel="50000">
                                          <p:stCondLst>
                                            <p:cond delay="592"/>
                                          </p:stCondLst>
                                        </p:cTn>
                                        <p:tgtEl>
                                          <p:spTgt spid="98"/>
                                        </p:tgtEl>
                                      </p:cBhvr>
                                      <p:to x="100000" y="100000"/>
                                    </p:animScale>
                                    <p:animScale>
                                      <p:cBhvr>
                                        <p:cTn id="23" dur="23">
                                          <p:stCondLst>
                                            <p:cond delay="1148"/>
                                          </p:stCondLst>
                                        </p:cTn>
                                        <p:tgtEl>
                                          <p:spTgt spid="98"/>
                                        </p:tgtEl>
                                      </p:cBhvr>
                                      <p:to x="100000" y="80000"/>
                                    </p:animScale>
                                    <p:animScale>
                                      <p:cBhvr>
                                        <p:cTn id="24" dur="145" decel="50000">
                                          <p:stCondLst>
                                            <p:cond delay="1171"/>
                                          </p:stCondLst>
                                        </p:cTn>
                                        <p:tgtEl>
                                          <p:spTgt spid="98"/>
                                        </p:tgtEl>
                                      </p:cBhvr>
                                      <p:to x="100000" y="100000"/>
                                    </p:animScale>
                                    <p:animScale>
                                      <p:cBhvr>
                                        <p:cTn id="25" dur="23">
                                          <p:stCondLst>
                                            <p:cond delay="1437"/>
                                          </p:stCondLst>
                                        </p:cTn>
                                        <p:tgtEl>
                                          <p:spTgt spid="98"/>
                                        </p:tgtEl>
                                      </p:cBhvr>
                                      <p:to x="100000" y="90000"/>
                                    </p:animScale>
                                    <p:animScale>
                                      <p:cBhvr>
                                        <p:cTn id="26" dur="145" decel="50000">
                                          <p:stCondLst>
                                            <p:cond delay="1459"/>
                                          </p:stCondLst>
                                        </p:cTn>
                                        <p:tgtEl>
                                          <p:spTgt spid="98"/>
                                        </p:tgtEl>
                                      </p:cBhvr>
                                      <p:to x="100000" y="100000"/>
                                    </p:animScale>
                                    <p:animScale>
                                      <p:cBhvr>
                                        <p:cTn id="27" dur="23">
                                          <p:stCondLst>
                                            <p:cond delay="1582"/>
                                          </p:stCondLst>
                                        </p:cTn>
                                        <p:tgtEl>
                                          <p:spTgt spid="98"/>
                                        </p:tgtEl>
                                      </p:cBhvr>
                                      <p:to x="100000" y="95000"/>
                                    </p:animScale>
                                    <p:animScale>
                                      <p:cBhvr>
                                        <p:cTn id="28" dur="145" decel="50000">
                                          <p:stCondLst>
                                            <p:cond delay="1605"/>
                                          </p:stCondLst>
                                        </p:cTn>
                                        <p:tgtEl>
                                          <p:spTgt spid="98"/>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101"/>
                                        </p:tgtEl>
                                        <p:attrNameLst>
                                          <p:attrName>style.visibility</p:attrName>
                                        </p:attrNameLst>
                                      </p:cBhvr>
                                      <p:to>
                                        <p:strVal val="visible"/>
                                      </p:to>
                                    </p:set>
                                    <p:animEffect transition="in" filter="wipe(down)">
                                      <p:cBhvr>
                                        <p:cTn id="31" dur="507">
                                          <p:stCondLst>
                                            <p:cond delay="0"/>
                                          </p:stCondLst>
                                        </p:cTn>
                                        <p:tgtEl>
                                          <p:spTgt spid="101"/>
                                        </p:tgtEl>
                                      </p:cBhvr>
                                    </p:animEffect>
                                    <p:anim calcmode="lin" valueType="num">
                                      <p:cBhvr>
                                        <p:cTn id="32" dur="1594" tmFilter="0,0; 0.14,0.36; 0.43,0.73; 0.71,0.91; 1.0,1.0">
                                          <p:stCondLst>
                                            <p:cond delay="0"/>
                                          </p:stCondLst>
                                        </p:cTn>
                                        <p:tgtEl>
                                          <p:spTgt spid="101"/>
                                        </p:tgtEl>
                                        <p:attrNameLst>
                                          <p:attrName>ppt_x</p:attrName>
                                        </p:attrNameLst>
                                      </p:cBhvr>
                                      <p:tavLst>
                                        <p:tav tm="0">
                                          <p:val>
                                            <p:strVal val="#ppt_x-0.25"/>
                                          </p:val>
                                        </p:tav>
                                        <p:tav tm="100000">
                                          <p:val>
                                            <p:strVal val="#ppt_x"/>
                                          </p:val>
                                        </p:tav>
                                      </p:tavLst>
                                    </p:anim>
                                    <p:anim calcmode="lin" valueType="num">
                                      <p:cBhvr>
                                        <p:cTn id="33" dur="581" tmFilter="0.0,0.0; 0.25,0.07; 0.50,0.2; 0.75,0.467; 1.0,1.0">
                                          <p:stCondLst>
                                            <p:cond delay="0"/>
                                          </p:stCondLst>
                                        </p:cTn>
                                        <p:tgtEl>
                                          <p:spTgt spid="101"/>
                                        </p:tgtEl>
                                        <p:attrNameLst>
                                          <p:attrName>ppt_y</p:attrName>
                                        </p:attrNameLst>
                                      </p:cBhvr>
                                      <p:tavLst>
                                        <p:tav tm="0" fmla="#ppt_y-sin(pi*$)/3">
                                          <p:val>
                                            <p:fltVal val="0.5"/>
                                          </p:val>
                                        </p:tav>
                                        <p:tav tm="100000">
                                          <p:val>
                                            <p:fltVal val="1"/>
                                          </p:val>
                                        </p:tav>
                                      </p:tavLst>
                                    </p:anim>
                                    <p:anim calcmode="lin" valueType="num">
                                      <p:cBhvr>
                                        <p:cTn id="34" dur="581" tmFilter="0, 0; 0.125,0.2665; 0.25,0.4; 0.375,0.465; 0.5,0.5;  0.625,0.535; 0.75,0.6; 0.875,0.7335; 1,1">
                                          <p:stCondLst>
                                            <p:cond delay="581"/>
                                          </p:stCondLst>
                                        </p:cTn>
                                        <p:tgtEl>
                                          <p:spTgt spid="101"/>
                                        </p:tgtEl>
                                        <p:attrNameLst>
                                          <p:attrName>ppt_y</p:attrName>
                                        </p:attrNameLst>
                                      </p:cBhvr>
                                      <p:tavLst>
                                        <p:tav tm="0" fmla="#ppt_y-sin(pi*$)/9">
                                          <p:val>
                                            <p:fltVal val="0"/>
                                          </p:val>
                                        </p:tav>
                                        <p:tav tm="100000">
                                          <p:val>
                                            <p:fltVal val="1"/>
                                          </p:val>
                                        </p:tav>
                                      </p:tavLst>
                                    </p:anim>
                                    <p:anim calcmode="lin" valueType="num">
                                      <p:cBhvr>
                                        <p:cTn id="35" dur="290" tmFilter="0, 0; 0.125,0.2665; 0.25,0.4; 0.375,0.465; 0.5,0.5;  0.625,0.535; 0.75,0.6; 0.875,0.7335; 1,1">
                                          <p:stCondLst>
                                            <p:cond delay="1159"/>
                                          </p:stCondLst>
                                        </p:cTn>
                                        <p:tgtEl>
                                          <p:spTgt spid="101"/>
                                        </p:tgtEl>
                                        <p:attrNameLst>
                                          <p:attrName>ppt_y</p:attrName>
                                        </p:attrNameLst>
                                      </p:cBhvr>
                                      <p:tavLst>
                                        <p:tav tm="0" fmla="#ppt_y-sin(pi*$)/27">
                                          <p:val>
                                            <p:fltVal val="0"/>
                                          </p:val>
                                        </p:tav>
                                        <p:tav tm="100000">
                                          <p:val>
                                            <p:fltVal val="1"/>
                                          </p:val>
                                        </p:tav>
                                      </p:tavLst>
                                    </p:anim>
                                    <p:anim calcmode="lin" valueType="num">
                                      <p:cBhvr>
                                        <p:cTn id="36" dur="144" tmFilter="0, 0; 0.125,0.2665; 0.25,0.4; 0.375,0.465; 0.5,0.5;  0.625,0.535; 0.75,0.6; 0.875,0.7335; 1,1">
                                          <p:stCondLst>
                                            <p:cond delay="1449"/>
                                          </p:stCondLst>
                                        </p:cTn>
                                        <p:tgtEl>
                                          <p:spTgt spid="101"/>
                                        </p:tgtEl>
                                        <p:attrNameLst>
                                          <p:attrName>ppt_y</p:attrName>
                                        </p:attrNameLst>
                                      </p:cBhvr>
                                      <p:tavLst>
                                        <p:tav tm="0" fmla="#ppt_y-sin(pi*$)/81">
                                          <p:val>
                                            <p:fltVal val="0"/>
                                          </p:val>
                                        </p:tav>
                                        <p:tav tm="100000">
                                          <p:val>
                                            <p:fltVal val="1"/>
                                          </p:val>
                                        </p:tav>
                                      </p:tavLst>
                                    </p:anim>
                                    <p:animScale>
                                      <p:cBhvr>
                                        <p:cTn id="37" dur="23">
                                          <p:stCondLst>
                                            <p:cond delay="569"/>
                                          </p:stCondLst>
                                        </p:cTn>
                                        <p:tgtEl>
                                          <p:spTgt spid="101"/>
                                        </p:tgtEl>
                                      </p:cBhvr>
                                      <p:to x="100000" y="60000"/>
                                    </p:animScale>
                                    <p:animScale>
                                      <p:cBhvr>
                                        <p:cTn id="38" dur="145" decel="50000">
                                          <p:stCondLst>
                                            <p:cond delay="592"/>
                                          </p:stCondLst>
                                        </p:cTn>
                                        <p:tgtEl>
                                          <p:spTgt spid="101"/>
                                        </p:tgtEl>
                                      </p:cBhvr>
                                      <p:to x="100000" y="100000"/>
                                    </p:animScale>
                                    <p:animScale>
                                      <p:cBhvr>
                                        <p:cTn id="39" dur="23">
                                          <p:stCondLst>
                                            <p:cond delay="1148"/>
                                          </p:stCondLst>
                                        </p:cTn>
                                        <p:tgtEl>
                                          <p:spTgt spid="101"/>
                                        </p:tgtEl>
                                      </p:cBhvr>
                                      <p:to x="100000" y="80000"/>
                                    </p:animScale>
                                    <p:animScale>
                                      <p:cBhvr>
                                        <p:cTn id="40" dur="145" decel="50000">
                                          <p:stCondLst>
                                            <p:cond delay="1171"/>
                                          </p:stCondLst>
                                        </p:cTn>
                                        <p:tgtEl>
                                          <p:spTgt spid="101"/>
                                        </p:tgtEl>
                                      </p:cBhvr>
                                      <p:to x="100000" y="100000"/>
                                    </p:animScale>
                                    <p:animScale>
                                      <p:cBhvr>
                                        <p:cTn id="41" dur="23">
                                          <p:stCondLst>
                                            <p:cond delay="1437"/>
                                          </p:stCondLst>
                                        </p:cTn>
                                        <p:tgtEl>
                                          <p:spTgt spid="101"/>
                                        </p:tgtEl>
                                      </p:cBhvr>
                                      <p:to x="100000" y="90000"/>
                                    </p:animScale>
                                    <p:animScale>
                                      <p:cBhvr>
                                        <p:cTn id="42" dur="145" decel="50000">
                                          <p:stCondLst>
                                            <p:cond delay="1459"/>
                                          </p:stCondLst>
                                        </p:cTn>
                                        <p:tgtEl>
                                          <p:spTgt spid="101"/>
                                        </p:tgtEl>
                                      </p:cBhvr>
                                      <p:to x="100000" y="100000"/>
                                    </p:animScale>
                                    <p:animScale>
                                      <p:cBhvr>
                                        <p:cTn id="43" dur="23">
                                          <p:stCondLst>
                                            <p:cond delay="1582"/>
                                          </p:stCondLst>
                                        </p:cTn>
                                        <p:tgtEl>
                                          <p:spTgt spid="101"/>
                                        </p:tgtEl>
                                      </p:cBhvr>
                                      <p:to x="100000" y="95000"/>
                                    </p:animScale>
                                    <p:animScale>
                                      <p:cBhvr>
                                        <p:cTn id="44" dur="145" decel="50000">
                                          <p:stCondLst>
                                            <p:cond delay="1605"/>
                                          </p:stCondLst>
                                        </p:cTn>
                                        <p:tgtEl>
                                          <p:spTgt spid="101"/>
                                        </p:tgtEl>
                                      </p:cBhvr>
                                      <p:to x="100000" y="100000"/>
                                    </p:animScale>
                                  </p:childTnLst>
                                </p:cTn>
                              </p:par>
                              <p:par>
                                <p:cTn id="45" presetID="26" presetClass="entr" presetSubtype="0" fill="hold" nodeType="withEffect">
                                  <p:stCondLst>
                                    <p:cond delay="250"/>
                                  </p:stCondLst>
                                  <p:childTnLst>
                                    <p:set>
                                      <p:cBhvr>
                                        <p:cTn id="46" dur="1" fill="hold">
                                          <p:stCondLst>
                                            <p:cond delay="0"/>
                                          </p:stCondLst>
                                        </p:cTn>
                                        <p:tgtEl>
                                          <p:spTgt spid="99"/>
                                        </p:tgtEl>
                                        <p:attrNameLst>
                                          <p:attrName>style.visibility</p:attrName>
                                        </p:attrNameLst>
                                      </p:cBhvr>
                                      <p:to>
                                        <p:strVal val="visible"/>
                                      </p:to>
                                    </p:set>
                                    <p:animEffect transition="in" filter="wipe(down)">
                                      <p:cBhvr>
                                        <p:cTn id="47" dur="507">
                                          <p:stCondLst>
                                            <p:cond delay="0"/>
                                          </p:stCondLst>
                                        </p:cTn>
                                        <p:tgtEl>
                                          <p:spTgt spid="99"/>
                                        </p:tgtEl>
                                      </p:cBhvr>
                                    </p:animEffect>
                                    <p:anim calcmode="lin" valueType="num">
                                      <p:cBhvr>
                                        <p:cTn id="48" dur="1594"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49" dur="581"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50" dur="581" tmFilter="0, 0; 0.125,0.2665; 0.25,0.4; 0.375,0.465; 0.5,0.5;  0.625,0.535; 0.75,0.6; 0.875,0.7335; 1,1">
                                          <p:stCondLst>
                                            <p:cond delay="581"/>
                                          </p:stCondLst>
                                        </p:cTn>
                                        <p:tgtEl>
                                          <p:spTgt spid="99"/>
                                        </p:tgtEl>
                                        <p:attrNameLst>
                                          <p:attrName>ppt_y</p:attrName>
                                        </p:attrNameLst>
                                      </p:cBhvr>
                                      <p:tavLst>
                                        <p:tav tm="0" fmla="#ppt_y-sin(pi*$)/9">
                                          <p:val>
                                            <p:fltVal val="0"/>
                                          </p:val>
                                        </p:tav>
                                        <p:tav tm="100000">
                                          <p:val>
                                            <p:fltVal val="1"/>
                                          </p:val>
                                        </p:tav>
                                      </p:tavLst>
                                    </p:anim>
                                    <p:anim calcmode="lin" valueType="num">
                                      <p:cBhvr>
                                        <p:cTn id="51" dur="290" tmFilter="0, 0; 0.125,0.2665; 0.25,0.4; 0.375,0.465; 0.5,0.5;  0.625,0.535; 0.75,0.6; 0.875,0.7335; 1,1">
                                          <p:stCondLst>
                                            <p:cond delay="1159"/>
                                          </p:stCondLst>
                                        </p:cTn>
                                        <p:tgtEl>
                                          <p:spTgt spid="99"/>
                                        </p:tgtEl>
                                        <p:attrNameLst>
                                          <p:attrName>ppt_y</p:attrName>
                                        </p:attrNameLst>
                                      </p:cBhvr>
                                      <p:tavLst>
                                        <p:tav tm="0" fmla="#ppt_y-sin(pi*$)/27">
                                          <p:val>
                                            <p:fltVal val="0"/>
                                          </p:val>
                                        </p:tav>
                                        <p:tav tm="100000">
                                          <p:val>
                                            <p:fltVal val="1"/>
                                          </p:val>
                                        </p:tav>
                                      </p:tavLst>
                                    </p:anim>
                                    <p:anim calcmode="lin" valueType="num">
                                      <p:cBhvr>
                                        <p:cTn id="52" dur="144" tmFilter="0, 0; 0.125,0.2665; 0.25,0.4; 0.375,0.465; 0.5,0.5;  0.625,0.535; 0.75,0.6; 0.875,0.7335; 1,1">
                                          <p:stCondLst>
                                            <p:cond delay="1449"/>
                                          </p:stCondLst>
                                        </p:cTn>
                                        <p:tgtEl>
                                          <p:spTgt spid="99"/>
                                        </p:tgtEl>
                                        <p:attrNameLst>
                                          <p:attrName>ppt_y</p:attrName>
                                        </p:attrNameLst>
                                      </p:cBhvr>
                                      <p:tavLst>
                                        <p:tav tm="0" fmla="#ppt_y-sin(pi*$)/81">
                                          <p:val>
                                            <p:fltVal val="0"/>
                                          </p:val>
                                        </p:tav>
                                        <p:tav tm="100000">
                                          <p:val>
                                            <p:fltVal val="1"/>
                                          </p:val>
                                        </p:tav>
                                      </p:tavLst>
                                    </p:anim>
                                    <p:animScale>
                                      <p:cBhvr>
                                        <p:cTn id="53" dur="23">
                                          <p:stCondLst>
                                            <p:cond delay="569"/>
                                          </p:stCondLst>
                                        </p:cTn>
                                        <p:tgtEl>
                                          <p:spTgt spid="99"/>
                                        </p:tgtEl>
                                      </p:cBhvr>
                                      <p:to x="100000" y="60000"/>
                                    </p:animScale>
                                    <p:animScale>
                                      <p:cBhvr>
                                        <p:cTn id="54" dur="145" decel="50000">
                                          <p:stCondLst>
                                            <p:cond delay="592"/>
                                          </p:stCondLst>
                                        </p:cTn>
                                        <p:tgtEl>
                                          <p:spTgt spid="99"/>
                                        </p:tgtEl>
                                      </p:cBhvr>
                                      <p:to x="100000" y="100000"/>
                                    </p:animScale>
                                    <p:animScale>
                                      <p:cBhvr>
                                        <p:cTn id="55" dur="23">
                                          <p:stCondLst>
                                            <p:cond delay="1148"/>
                                          </p:stCondLst>
                                        </p:cTn>
                                        <p:tgtEl>
                                          <p:spTgt spid="99"/>
                                        </p:tgtEl>
                                      </p:cBhvr>
                                      <p:to x="100000" y="80000"/>
                                    </p:animScale>
                                    <p:animScale>
                                      <p:cBhvr>
                                        <p:cTn id="56" dur="145" decel="50000">
                                          <p:stCondLst>
                                            <p:cond delay="1171"/>
                                          </p:stCondLst>
                                        </p:cTn>
                                        <p:tgtEl>
                                          <p:spTgt spid="99"/>
                                        </p:tgtEl>
                                      </p:cBhvr>
                                      <p:to x="100000" y="100000"/>
                                    </p:animScale>
                                    <p:animScale>
                                      <p:cBhvr>
                                        <p:cTn id="57" dur="23">
                                          <p:stCondLst>
                                            <p:cond delay="1437"/>
                                          </p:stCondLst>
                                        </p:cTn>
                                        <p:tgtEl>
                                          <p:spTgt spid="99"/>
                                        </p:tgtEl>
                                      </p:cBhvr>
                                      <p:to x="100000" y="90000"/>
                                    </p:animScale>
                                    <p:animScale>
                                      <p:cBhvr>
                                        <p:cTn id="58" dur="145" decel="50000">
                                          <p:stCondLst>
                                            <p:cond delay="1459"/>
                                          </p:stCondLst>
                                        </p:cTn>
                                        <p:tgtEl>
                                          <p:spTgt spid="99"/>
                                        </p:tgtEl>
                                      </p:cBhvr>
                                      <p:to x="100000" y="100000"/>
                                    </p:animScale>
                                    <p:animScale>
                                      <p:cBhvr>
                                        <p:cTn id="59" dur="23">
                                          <p:stCondLst>
                                            <p:cond delay="1582"/>
                                          </p:stCondLst>
                                        </p:cTn>
                                        <p:tgtEl>
                                          <p:spTgt spid="99"/>
                                        </p:tgtEl>
                                      </p:cBhvr>
                                      <p:to x="100000" y="95000"/>
                                    </p:animScale>
                                    <p:animScale>
                                      <p:cBhvr>
                                        <p:cTn id="60" dur="145" decel="50000">
                                          <p:stCondLst>
                                            <p:cond delay="1605"/>
                                          </p:stCondLst>
                                        </p:cTn>
                                        <p:tgtEl>
                                          <p:spTgt spid="99"/>
                                        </p:tgtEl>
                                      </p:cBhvr>
                                      <p:to x="100000" y="100000"/>
                                    </p:animScale>
                                  </p:childTnLst>
                                </p:cTn>
                              </p:par>
                              <p:par>
                                <p:cTn id="61" presetID="26" presetClass="entr" presetSubtype="0" fill="hold" nodeType="withEffect">
                                  <p:stCondLst>
                                    <p:cond delay="500"/>
                                  </p:stCondLst>
                                  <p:childTnLst>
                                    <p:set>
                                      <p:cBhvr>
                                        <p:cTn id="62" dur="1" fill="hold">
                                          <p:stCondLst>
                                            <p:cond delay="0"/>
                                          </p:stCondLst>
                                        </p:cTn>
                                        <p:tgtEl>
                                          <p:spTgt spid="100"/>
                                        </p:tgtEl>
                                        <p:attrNameLst>
                                          <p:attrName>style.visibility</p:attrName>
                                        </p:attrNameLst>
                                      </p:cBhvr>
                                      <p:to>
                                        <p:strVal val="visible"/>
                                      </p:to>
                                    </p:set>
                                    <p:animEffect transition="in" filter="wipe(down)">
                                      <p:cBhvr>
                                        <p:cTn id="63" dur="507">
                                          <p:stCondLst>
                                            <p:cond delay="0"/>
                                          </p:stCondLst>
                                        </p:cTn>
                                        <p:tgtEl>
                                          <p:spTgt spid="100"/>
                                        </p:tgtEl>
                                      </p:cBhvr>
                                    </p:animEffect>
                                    <p:anim calcmode="lin" valueType="num">
                                      <p:cBhvr>
                                        <p:cTn id="64" dur="1594"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65" dur="581"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66" dur="581" tmFilter="0, 0; 0.125,0.2665; 0.25,0.4; 0.375,0.465; 0.5,0.5;  0.625,0.535; 0.75,0.6; 0.875,0.7335; 1,1">
                                          <p:stCondLst>
                                            <p:cond delay="581"/>
                                          </p:stCondLst>
                                        </p:cTn>
                                        <p:tgtEl>
                                          <p:spTgt spid="100"/>
                                        </p:tgtEl>
                                        <p:attrNameLst>
                                          <p:attrName>ppt_y</p:attrName>
                                        </p:attrNameLst>
                                      </p:cBhvr>
                                      <p:tavLst>
                                        <p:tav tm="0" fmla="#ppt_y-sin(pi*$)/9">
                                          <p:val>
                                            <p:fltVal val="0"/>
                                          </p:val>
                                        </p:tav>
                                        <p:tav tm="100000">
                                          <p:val>
                                            <p:fltVal val="1"/>
                                          </p:val>
                                        </p:tav>
                                      </p:tavLst>
                                    </p:anim>
                                    <p:anim calcmode="lin" valueType="num">
                                      <p:cBhvr>
                                        <p:cTn id="67" dur="290" tmFilter="0, 0; 0.125,0.2665; 0.25,0.4; 0.375,0.465; 0.5,0.5;  0.625,0.535; 0.75,0.6; 0.875,0.7335; 1,1">
                                          <p:stCondLst>
                                            <p:cond delay="1159"/>
                                          </p:stCondLst>
                                        </p:cTn>
                                        <p:tgtEl>
                                          <p:spTgt spid="100"/>
                                        </p:tgtEl>
                                        <p:attrNameLst>
                                          <p:attrName>ppt_y</p:attrName>
                                        </p:attrNameLst>
                                      </p:cBhvr>
                                      <p:tavLst>
                                        <p:tav tm="0" fmla="#ppt_y-sin(pi*$)/27">
                                          <p:val>
                                            <p:fltVal val="0"/>
                                          </p:val>
                                        </p:tav>
                                        <p:tav tm="100000">
                                          <p:val>
                                            <p:fltVal val="1"/>
                                          </p:val>
                                        </p:tav>
                                      </p:tavLst>
                                    </p:anim>
                                    <p:anim calcmode="lin" valueType="num">
                                      <p:cBhvr>
                                        <p:cTn id="68" dur="144" tmFilter="0, 0; 0.125,0.2665; 0.25,0.4; 0.375,0.465; 0.5,0.5;  0.625,0.535; 0.75,0.6; 0.875,0.7335; 1,1">
                                          <p:stCondLst>
                                            <p:cond delay="1449"/>
                                          </p:stCondLst>
                                        </p:cTn>
                                        <p:tgtEl>
                                          <p:spTgt spid="100"/>
                                        </p:tgtEl>
                                        <p:attrNameLst>
                                          <p:attrName>ppt_y</p:attrName>
                                        </p:attrNameLst>
                                      </p:cBhvr>
                                      <p:tavLst>
                                        <p:tav tm="0" fmla="#ppt_y-sin(pi*$)/81">
                                          <p:val>
                                            <p:fltVal val="0"/>
                                          </p:val>
                                        </p:tav>
                                        <p:tav tm="100000">
                                          <p:val>
                                            <p:fltVal val="1"/>
                                          </p:val>
                                        </p:tav>
                                      </p:tavLst>
                                    </p:anim>
                                    <p:animScale>
                                      <p:cBhvr>
                                        <p:cTn id="69" dur="23">
                                          <p:stCondLst>
                                            <p:cond delay="569"/>
                                          </p:stCondLst>
                                        </p:cTn>
                                        <p:tgtEl>
                                          <p:spTgt spid="100"/>
                                        </p:tgtEl>
                                      </p:cBhvr>
                                      <p:to x="100000" y="60000"/>
                                    </p:animScale>
                                    <p:animScale>
                                      <p:cBhvr>
                                        <p:cTn id="70" dur="145" decel="50000">
                                          <p:stCondLst>
                                            <p:cond delay="592"/>
                                          </p:stCondLst>
                                        </p:cTn>
                                        <p:tgtEl>
                                          <p:spTgt spid="100"/>
                                        </p:tgtEl>
                                      </p:cBhvr>
                                      <p:to x="100000" y="100000"/>
                                    </p:animScale>
                                    <p:animScale>
                                      <p:cBhvr>
                                        <p:cTn id="71" dur="23">
                                          <p:stCondLst>
                                            <p:cond delay="1148"/>
                                          </p:stCondLst>
                                        </p:cTn>
                                        <p:tgtEl>
                                          <p:spTgt spid="100"/>
                                        </p:tgtEl>
                                      </p:cBhvr>
                                      <p:to x="100000" y="80000"/>
                                    </p:animScale>
                                    <p:animScale>
                                      <p:cBhvr>
                                        <p:cTn id="72" dur="145" decel="50000">
                                          <p:stCondLst>
                                            <p:cond delay="1171"/>
                                          </p:stCondLst>
                                        </p:cTn>
                                        <p:tgtEl>
                                          <p:spTgt spid="100"/>
                                        </p:tgtEl>
                                      </p:cBhvr>
                                      <p:to x="100000" y="100000"/>
                                    </p:animScale>
                                    <p:animScale>
                                      <p:cBhvr>
                                        <p:cTn id="73" dur="23">
                                          <p:stCondLst>
                                            <p:cond delay="1437"/>
                                          </p:stCondLst>
                                        </p:cTn>
                                        <p:tgtEl>
                                          <p:spTgt spid="100"/>
                                        </p:tgtEl>
                                      </p:cBhvr>
                                      <p:to x="100000" y="90000"/>
                                    </p:animScale>
                                    <p:animScale>
                                      <p:cBhvr>
                                        <p:cTn id="74" dur="145" decel="50000">
                                          <p:stCondLst>
                                            <p:cond delay="1459"/>
                                          </p:stCondLst>
                                        </p:cTn>
                                        <p:tgtEl>
                                          <p:spTgt spid="100"/>
                                        </p:tgtEl>
                                      </p:cBhvr>
                                      <p:to x="100000" y="100000"/>
                                    </p:animScale>
                                    <p:animScale>
                                      <p:cBhvr>
                                        <p:cTn id="75" dur="23">
                                          <p:stCondLst>
                                            <p:cond delay="1582"/>
                                          </p:stCondLst>
                                        </p:cTn>
                                        <p:tgtEl>
                                          <p:spTgt spid="100"/>
                                        </p:tgtEl>
                                      </p:cBhvr>
                                      <p:to x="100000" y="95000"/>
                                    </p:animScale>
                                    <p:animScale>
                                      <p:cBhvr>
                                        <p:cTn id="76" dur="145" decel="50000">
                                          <p:stCondLst>
                                            <p:cond delay="1605"/>
                                          </p:stCondLst>
                                        </p:cTn>
                                        <p:tgtEl>
                                          <p:spTgt spid="100"/>
                                        </p:tgtEl>
                                      </p:cBhvr>
                                      <p:to x="100000" y="100000"/>
                                    </p:animScale>
                                  </p:childTnLst>
                                </p:cTn>
                              </p:par>
                            </p:childTnLst>
                          </p:cTn>
                        </p:par>
                        <p:par>
                          <p:cTn id="77" fill="hold">
                            <p:stCondLst>
                              <p:cond delay="2250"/>
                            </p:stCondLst>
                            <p:childTnLst>
                              <p:par>
                                <p:cTn id="78" presetID="42" presetClass="entr" presetSubtype="0"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750"/>
                                        <p:tgtEl>
                                          <p:spTgt spid="51"/>
                                        </p:tgtEl>
                                      </p:cBhvr>
                                    </p:animEffect>
                                    <p:anim calcmode="lin" valueType="num">
                                      <p:cBhvr>
                                        <p:cTn id="81" dur="750" fill="hold"/>
                                        <p:tgtEl>
                                          <p:spTgt spid="51"/>
                                        </p:tgtEl>
                                        <p:attrNameLst>
                                          <p:attrName>ppt_x</p:attrName>
                                        </p:attrNameLst>
                                      </p:cBhvr>
                                      <p:tavLst>
                                        <p:tav tm="0">
                                          <p:val>
                                            <p:strVal val="#ppt_x"/>
                                          </p:val>
                                        </p:tav>
                                        <p:tav tm="100000">
                                          <p:val>
                                            <p:strVal val="#ppt_x"/>
                                          </p:val>
                                        </p:tav>
                                      </p:tavLst>
                                    </p:anim>
                                    <p:anim calcmode="lin" valueType="num">
                                      <p:cBhvr>
                                        <p:cTn id="82" dur="750" fill="hold"/>
                                        <p:tgtEl>
                                          <p:spTgt spid="51"/>
                                        </p:tgtEl>
                                        <p:attrNameLst>
                                          <p:attrName>ppt_y</p:attrName>
                                        </p:attrNameLst>
                                      </p:cBhvr>
                                      <p:tavLst>
                                        <p:tav tm="0">
                                          <p:val>
                                            <p:strVal val="#ppt_y+.1"/>
                                          </p:val>
                                        </p:tav>
                                        <p:tav tm="100000">
                                          <p:val>
                                            <p:strVal val="#ppt_y"/>
                                          </p:val>
                                        </p:tav>
                                      </p:tavLst>
                                    </p:anim>
                                  </p:childTnLst>
                                </p:cTn>
                              </p:par>
                            </p:childTnLst>
                          </p:cTn>
                        </p:par>
                        <p:par>
                          <p:cTn id="83" fill="hold">
                            <p:stCondLst>
                              <p:cond delay="3000"/>
                            </p:stCondLst>
                            <p:childTnLst>
                              <p:par>
                                <p:cTn id="84" presetID="42"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250"/>
                                        <p:tgtEl>
                                          <p:spTgt spid="46"/>
                                        </p:tgtEl>
                                      </p:cBhvr>
                                    </p:animEffect>
                                    <p:anim calcmode="lin" valueType="num">
                                      <p:cBhvr>
                                        <p:cTn id="87" dur="250" fill="hold"/>
                                        <p:tgtEl>
                                          <p:spTgt spid="46"/>
                                        </p:tgtEl>
                                        <p:attrNameLst>
                                          <p:attrName>ppt_x</p:attrName>
                                        </p:attrNameLst>
                                      </p:cBhvr>
                                      <p:tavLst>
                                        <p:tav tm="0">
                                          <p:val>
                                            <p:strVal val="#ppt_x"/>
                                          </p:val>
                                        </p:tav>
                                        <p:tav tm="100000">
                                          <p:val>
                                            <p:strVal val="#ppt_x"/>
                                          </p:val>
                                        </p:tav>
                                      </p:tavLst>
                                    </p:anim>
                                    <p:anim calcmode="lin" valueType="num">
                                      <p:cBhvr>
                                        <p:cTn id="88" dur="250" fill="hold"/>
                                        <p:tgtEl>
                                          <p:spTgt spid="46"/>
                                        </p:tgtEl>
                                        <p:attrNameLst>
                                          <p:attrName>ppt_y</p:attrName>
                                        </p:attrNameLst>
                                      </p:cBhvr>
                                      <p:tavLst>
                                        <p:tav tm="0">
                                          <p:val>
                                            <p:strVal val="#ppt_y+.1"/>
                                          </p:val>
                                        </p:tav>
                                        <p:tav tm="100000">
                                          <p:val>
                                            <p:strVal val="#ppt_y"/>
                                          </p:val>
                                        </p:tav>
                                      </p:tavLst>
                                    </p:anim>
                                  </p:childTnLst>
                                </p:cTn>
                              </p:par>
                            </p:childTnLst>
                          </p:cTn>
                        </p:par>
                        <p:par>
                          <p:cTn id="89" fill="hold">
                            <p:stCondLst>
                              <p:cond delay="3250"/>
                            </p:stCondLst>
                            <p:childTnLst>
                              <p:par>
                                <p:cTn id="90" presetID="42" presetClass="entr" presetSubtype="0"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250"/>
                                        <p:tgtEl>
                                          <p:spTgt spid="47"/>
                                        </p:tgtEl>
                                      </p:cBhvr>
                                    </p:animEffect>
                                    <p:anim calcmode="lin" valueType="num">
                                      <p:cBhvr>
                                        <p:cTn id="93" dur="250" fill="hold"/>
                                        <p:tgtEl>
                                          <p:spTgt spid="47"/>
                                        </p:tgtEl>
                                        <p:attrNameLst>
                                          <p:attrName>ppt_x</p:attrName>
                                        </p:attrNameLst>
                                      </p:cBhvr>
                                      <p:tavLst>
                                        <p:tav tm="0">
                                          <p:val>
                                            <p:strVal val="#ppt_x"/>
                                          </p:val>
                                        </p:tav>
                                        <p:tav tm="100000">
                                          <p:val>
                                            <p:strVal val="#ppt_x"/>
                                          </p:val>
                                        </p:tav>
                                      </p:tavLst>
                                    </p:anim>
                                    <p:anim calcmode="lin" valueType="num">
                                      <p:cBhvr>
                                        <p:cTn id="94" dur="250" fill="hold"/>
                                        <p:tgtEl>
                                          <p:spTgt spid="47"/>
                                        </p:tgtEl>
                                        <p:attrNameLst>
                                          <p:attrName>ppt_y</p:attrName>
                                        </p:attrNameLst>
                                      </p:cBhvr>
                                      <p:tavLst>
                                        <p:tav tm="0">
                                          <p:val>
                                            <p:strVal val="#ppt_y+.1"/>
                                          </p:val>
                                        </p:tav>
                                        <p:tav tm="100000">
                                          <p:val>
                                            <p:strVal val="#ppt_y"/>
                                          </p:val>
                                        </p:tav>
                                      </p:tavLst>
                                    </p:anim>
                                  </p:childTnLst>
                                </p:cTn>
                              </p:par>
                            </p:childTnLst>
                          </p:cTn>
                        </p:par>
                        <p:par>
                          <p:cTn id="95" fill="hold">
                            <p:stCondLst>
                              <p:cond delay="3500"/>
                            </p:stCondLst>
                            <p:childTnLst>
                              <p:par>
                                <p:cTn id="96" presetID="42" presetClass="entr" presetSubtype="0" fill="hold" grpId="0" nodeType="after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250"/>
                                        <p:tgtEl>
                                          <p:spTgt spid="48"/>
                                        </p:tgtEl>
                                      </p:cBhvr>
                                    </p:animEffect>
                                    <p:anim calcmode="lin" valueType="num">
                                      <p:cBhvr>
                                        <p:cTn id="99" dur="250" fill="hold"/>
                                        <p:tgtEl>
                                          <p:spTgt spid="48"/>
                                        </p:tgtEl>
                                        <p:attrNameLst>
                                          <p:attrName>ppt_x</p:attrName>
                                        </p:attrNameLst>
                                      </p:cBhvr>
                                      <p:tavLst>
                                        <p:tav tm="0">
                                          <p:val>
                                            <p:strVal val="#ppt_x"/>
                                          </p:val>
                                        </p:tav>
                                        <p:tav tm="100000">
                                          <p:val>
                                            <p:strVal val="#ppt_x"/>
                                          </p:val>
                                        </p:tav>
                                      </p:tavLst>
                                    </p:anim>
                                    <p:anim calcmode="lin" valueType="num">
                                      <p:cBhvr>
                                        <p:cTn id="100" dur="250" fill="hold"/>
                                        <p:tgtEl>
                                          <p:spTgt spid="48"/>
                                        </p:tgtEl>
                                        <p:attrNameLst>
                                          <p:attrName>ppt_y</p:attrName>
                                        </p:attrNameLst>
                                      </p:cBhvr>
                                      <p:tavLst>
                                        <p:tav tm="0">
                                          <p:val>
                                            <p:strVal val="#ppt_y+.1"/>
                                          </p:val>
                                        </p:tav>
                                        <p:tav tm="100000">
                                          <p:val>
                                            <p:strVal val="#ppt_y"/>
                                          </p:val>
                                        </p:tav>
                                      </p:tavLst>
                                    </p:anim>
                                  </p:childTnLst>
                                </p:cTn>
                              </p:par>
                            </p:childTnLst>
                          </p:cTn>
                        </p:par>
                        <p:par>
                          <p:cTn id="101" fill="hold">
                            <p:stCondLst>
                              <p:cond delay="3750"/>
                            </p:stCondLst>
                            <p:childTnLst>
                              <p:par>
                                <p:cTn id="102" presetID="42"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250"/>
                                        <p:tgtEl>
                                          <p:spTgt spid="49"/>
                                        </p:tgtEl>
                                      </p:cBhvr>
                                    </p:animEffect>
                                    <p:anim calcmode="lin" valueType="num">
                                      <p:cBhvr>
                                        <p:cTn id="105" dur="250" fill="hold"/>
                                        <p:tgtEl>
                                          <p:spTgt spid="49"/>
                                        </p:tgtEl>
                                        <p:attrNameLst>
                                          <p:attrName>ppt_x</p:attrName>
                                        </p:attrNameLst>
                                      </p:cBhvr>
                                      <p:tavLst>
                                        <p:tav tm="0">
                                          <p:val>
                                            <p:strVal val="#ppt_x"/>
                                          </p:val>
                                        </p:tav>
                                        <p:tav tm="100000">
                                          <p:val>
                                            <p:strVal val="#ppt_x"/>
                                          </p:val>
                                        </p:tav>
                                      </p:tavLst>
                                    </p:anim>
                                    <p:anim calcmode="lin" valueType="num">
                                      <p:cBhvr>
                                        <p:cTn id="106" dur="250" fill="hold"/>
                                        <p:tgtEl>
                                          <p:spTgt spid="49"/>
                                        </p:tgtEl>
                                        <p:attrNameLst>
                                          <p:attrName>ppt_y</p:attrName>
                                        </p:attrNameLst>
                                      </p:cBhvr>
                                      <p:tavLst>
                                        <p:tav tm="0">
                                          <p:val>
                                            <p:strVal val="#ppt_y+.1"/>
                                          </p:val>
                                        </p:tav>
                                        <p:tav tm="100000">
                                          <p:val>
                                            <p:strVal val="#ppt_y"/>
                                          </p:val>
                                        </p:tav>
                                      </p:tavLst>
                                    </p:anim>
                                  </p:childTnLst>
                                </p:cTn>
                              </p:par>
                            </p:childTnLst>
                          </p:cTn>
                        </p:par>
                        <p:par>
                          <p:cTn id="107" fill="hold">
                            <p:stCondLst>
                              <p:cond delay="4000"/>
                            </p:stCondLst>
                            <p:childTnLst>
                              <p:par>
                                <p:cTn id="108" presetID="42" presetClass="entr" presetSubtype="0" fill="hold" nodeType="afterEffect">
                                  <p:stCondLst>
                                    <p:cond delay="0"/>
                                  </p:stCondLst>
                                  <p:childTnLst>
                                    <p:set>
                                      <p:cBhvr>
                                        <p:cTn id="109" dur="1" fill="hold">
                                          <p:stCondLst>
                                            <p:cond delay="0"/>
                                          </p:stCondLst>
                                        </p:cTn>
                                        <p:tgtEl>
                                          <p:spTgt spid="12"/>
                                        </p:tgtEl>
                                        <p:attrNameLst>
                                          <p:attrName>style.visibility</p:attrName>
                                        </p:attrNameLst>
                                      </p:cBhvr>
                                      <p:to>
                                        <p:strVal val="visible"/>
                                      </p:to>
                                    </p:set>
                                    <p:animEffect transition="in" filter="fade">
                                      <p:cBhvr>
                                        <p:cTn id="110" dur="250"/>
                                        <p:tgtEl>
                                          <p:spTgt spid="12"/>
                                        </p:tgtEl>
                                      </p:cBhvr>
                                    </p:animEffect>
                                    <p:anim calcmode="lin" valueType="num">
                                      <p:cBhvr>
                                        <p:cTn id="111" dur="250" fill="hold"/>
                                        <p:tgtEl>
                                          <p:spTgt spid="12"/>
                                        </p:tgtEl>
                                        <p:attrNameLst>
                                          <p:attrName>ppt_x</p:attrName>
                                        </p:attrNameLst>
                                      </p:cBhvr>
                                      <p:tavLst>
                                        <p:tav tm="0">
                                          <p:val>
                                            <p:strVal val="#ppt_x"/>
                                          </p:val>
                                        </p:tav>
                                        <p:tav tm="100000">
                                          <p:val>
                                            <p:strVal val="#ppt_x"/>
                                          </p:val>
                                        </p:tav>
                                      </p:tavLst>
                                    </p:anim>
                                    <p:anim calcmode="lin" valueType="num">
                                      <p:cBhvr>
                                        <p:cTn id="112" dur="250" fill="hold"/>
                                        <p:tgtEl>
                                          <p:spTgt spid="12"/>
                                        </p:tgtEl>
                                        <p:attrNameLst>
                                          <p:attrName>ppt_y</p:attrName>
                                        </p:attrNameLst>
                                      </p:cBhvr>
                                      <p:tavLst>
                                        <p:tav tm="0">
                                          <p:val>
                                            <p:strVal val="#ppt_y+.1"/>
                                          </p:val>
                                        </p:tav>
                                        <p:tav tm="100000">
                                          <p:val>
                                            <p:strVal val="#ppt_y"/>
                                          </p:val>
                                        </p:tav>
                                      </p:tavLst>
                                    </p:anim>
                                  </p:childTnLst>
                                </p:cTn>
                              </p:par>
                            </p:childTnLst>
                          </p:cTn>
                        </p:par>
                        <p:par>
                          <p:cTn id="113" fill="hold">
                            <p:stCondLst>
                              <p:cond delay="4250"/>
                            </p:stCondLst>
                            <p:childTnLst>
                              <p:par>
                                <p:cTn id="114" presetID="42" presetClass="entr" presetSubtype="0" fill="hold" nodeType="afterEffect">
                                  <p:stCondLst>
                                    <p:cond delay="0"/>
                                  </p:stCondLst>
                                  <p:childTnLst>
                                    <p:set>
                                      <p:cBhvr>
                                        <p:cTn id="115" dur="1" fill="hold">
                                          <p:stCondLst>
                                            <p:cond delay="0"/>
                                          </p:stCondLst>
                                        </p:cTn>
                                        <p:tgtEl>
                                          <p:spTgt spid="15"/>
                                        </p:tgtEl>
                                        <p:attrNameLst>
                                          <p:attrName>style.visibility</p:attrName>
                                        </p:attrNameLst>
                                      </p:cBhvr>
                                      <p:to>
                                        <p:strVal val="visible"/>
                                      </p:to>
                                    </p:set>
                                    <p:animEffect transition="in" filter="fade">
                                      <p:cBhvr>
                                        <p:cTn id="116" dur="250"/>
                                        <p:tgtEl>
                                          <p:spTgt spid="15"/>
                                        </p:tgtEl>
                                      </p:cBhvr>
                                    </p:animEffect>
                                    <p:anim calcmode="lin" valueType="num">
                                      <p:cBhvr>
                                        <p:cTn id="117" dur="250" fill="hold"/>
                                        <p:tgtEl>
                                          <p:spTgt spid="15"/>
                                        </p:tgtEl>
                                        <p:attrNameLst>
                                          <p:attrName>ppt_x</p:attrName>
                                        </p:attrNameLst>
                                      </p:cBhvr>
                                      <p:tavLst>
                                        <p:tav tm="0">
                                          <p:val>
                                            <p:strVal val="#ppt_x"/>
                                          </p:val>
                                        </p:tav>
                                        <p:tav tm="100000">
                                          <p:val>
                                            <p:strVal val="#ppt_x"/>
                                          </p:val>
                                        </p:tav>
                                      </p:tavLst>
                                    </p:anim>
                                    <p:anim calcmode="lin" valueType="num">
                                      <p:cBhvr>
                                        <p:cTn id="118" dur="250" fill="hold"/>
                                        <p:tgtEl>
                                          <p:spTgt spid="15"/>
                                        </p:tgtEl>
                                        <p:attrNameLst>
                                          <p:attrName>ppt_y</p:attrName>
                                        </p:attrNameLst>
                                      </p:cBhvr>
                                      <p:tavLst>
                                        <p:tav tm="0">
                                          <p:val>
                                            <p:strVal val="#ppt_y+.1"/>
                                          </p:val>
                                        </p:tav>
                                        <p:tav tm="100000">
                                          <p:val>
                                            <p:strVal val="#ppt_y"/>
                                          </p:val>
                                        </p:tav>
                                      </p:tavLst>
                                    </p:anim>
                                  </p:childTnLst>
                                </p:cTn>
                              </p:par>
                            </p:childTnLst>
                          </p:cTn>
                        </p:par>
                        <p:par>
                          <p:cTn id="119" fill="hold">
                            <p:stCondLst>
                              <p:cond delay="4500"/>
                            </p:stCondLst>
                            <p:childTnLst>
                              <p:par>
                                <p:cTn id="120" presetID="42" presetClass="entr" presetSubtype="0" fill="hold" nodeType="after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fade">
                                      <p:cBhvr>
                                        <p:cTn id="122" dur="250"/>
                                        <p:tgtEl>
                                          <p:spTgt spid="18"/>
                                        </p:tgtEl>
                                      </p:cBhvr>
                                    </p:animEffect>
                                    <p:anim calcmode="lin" valueType="num">
                                      <p:cBhvr>
                                        <p:cTn id="123" dur="250" fill="hold"/>
                                        <p:tgtEl>
                                          <p:spTgt spid="18"/>
                                        </p:tgtEl>
                                        <p:attrNameLst>
                                          <p:attrName>ppt_x</p:attrName>
                                        </p:attrNameLst>
                                      </p:cBhvr>
                                      <p:tavLst>
                                        <p:tav tm="0">
                                          <p:val>
                                            <p:strVal val="#ppt_x"/>
                                          </p:val>
                                        </p:tav>
                                        <p:tav tm="100000">
                                          <p:val>
                                            <p:strVal val="#ppt_x"/>
                                          </p:val>
                                        </p:tav>
                                      </p:tavLst>
                                    </p:anim>
                                    <p:anim calcmode="lin" valueType="num">
                                      <p:cBhvr>
                                        <p:cTn id="124" dur="250" fill="hold"/>
                                        <p:tgtEl>
                                          <p:spTgt spid="18"/>
                                        </p:tgtEl>
                                        <p:attrNameLst>
                                          <p:attrName>ppt_y</p:attrName>
                                        </p:attrNameLst>
                                      </p:cBhvr>
                                      <p:tavLst>
                                        <p:tav tm="0">
                                          <p:val>
                                            <p:strVal val="#ppt_y+.1"/>
                                          </p:val>
                                        </p:tav>
                                        <p:tav tm="100000">
                                          <p:val>
                                            <p:strVal val="#ppt_y"/>
                                          </p:val>
                                        </p:tav>
                                      </p:tavLst>
                                    </p:anim>
                                  </p:childTnLst>
                                </p:cTn>
                              </p:par>
                            </p:childTnLst>
                          </p:cTn>
                        </p:par>
                        <p:par>
                          <p:cTn id="125" fill="hold">
                            <p:stCondLst>
                              <p:cond delay="4750"/>
                            </p:stCondLst>
                            <p:childTnLst>
                              <p:par>
                                <p:cTn id="126" presetID="42" presetClass="entr" presetSubtype="0" fill="hold"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anim calcmode="lin" valueType="num">
                                      <p:cBhvr>
                                        <p:cTn id="129" dur="250" fill="hold"/>
                                        <p:tgtEl>
                                          <p:spTgt spid="21"/>
                                        </p:tgtEl>
                                        <p:attrNameLst>
                                          <p:attrName>ppt_x</p:attrName>
                                        </p:attrNameLst>
                                      </p:cBhvr>
                                      <p:tavLst>
                                        <p:tav tm="0">
                                          <p:val>
                                            <p:strVal val="#ppt_x"/>
                                          </p:val>
                                        </p:tav>
                                        <p:tav tm="100000">
                                          <p:val>
                                            <p:strVal val="#ppt_x"/>
                                          </p:val>
                                        </p:tav>
                                      </p:tavLst>
                                    </p:anim>
                                    <p:anim calcmode="lin" valueType="num">
                                      <p:cBhvr>
                                        <p:cTn id="130"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947753" y="1552110"/>
            <a:ext cx="10400774" cy="4695013"/>
            <a:chOff x="685800" y="971550"/>
            <a:chExt cx="7763861" cy="3504684"/>
          </a:xfrm>
        </p:grpSpPr>
        <p:sp>
          <p:nvSpPr>
            <p:cNvPr id="14" name="Oval 4"/>
            <p:cNvSpPr/>
            <p:nvPr/>
          </p:nvSpPr>
          <p:spPr>
            <a:xfrm>
              <a:off x="1049722" y="2732457"/>
              <a:ext cx="1007678" cy="1013460"/>
            </a:xfrm>
            <a:prstGeom prst="ellipse">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5" name="Oval 5"/>
            <p:cNvSpPr/>
            <p:nvPr/>
          </p:nvSpPr>
          <p:spPr>
            <a:xfrm>
              <a:off x="3030922" y="2754047"/>
              <a:ext cx="1007678" cy="1013460"/>
            </a:xfrm>
            <a:prstGeom prst="ellipse">
              <a:avLst/>
            </a:prstGeom>
            <a:solidFill>
              <a:srgbClr val="0070C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6" name="Oval 6"/>
            <p:cNvSpPr/>
            <p:nvPr/>
          </p:nvSpPr>
          <p:spPr>
            <a:xfrm>
              <a:off x="5088322" y="2764207"/>
              <a:ext cx="1007678" cy="1013460"/>
            </a:xfrm>
            <a:prstGeom prst="ellipse">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7" name="Oval 7"/>
            <p:cNvSpPr/>
            <p:nvPr/>
          </p:nvSpPr>
          <p:spPr>
            <a:xfrm>
              <a:off x="7069522" y="2785797"/>
              <a:ext cx="1007678" cy="1013460"/>
            </a:xfrm>
            <a:prstGeom prst="ellipse">
              <a:avLst/>
            </a:prstGeom>
            <a:solidFill>
              <a:srgbClr val="0070C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8" name="Text Box 10"/>
            <p:cNvSpPr txBox="1">
              <a:spLocks noChangeArrowheads="1"/>
            </p:cNvSpPr>
            <p:nvPr/>
          </p:nvSpPr>
          <p:spPr bwMode="auto">
            <a:xfrm>
              <a:off x="685800"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dirty="0">
                  <a:solidFill>
                    <a:schemeClr val="bg1">
                      <a:lumMod val="50000"/>
                    </a:schemeClr>
                  </a:solidFill>
                  <a:latin typeface="Open Sans" pitchFamily="34" charset="0"/>
                  <a:ea typeface="Open Sans" pitchFamily="34" charset="0"/>
                  <a:cs typeface="Open Sans" pitchFamily="34" charset="0"/>
                </a:rPr>
                <a:t>Spying</a:t>
              </a:r>
            </a:p>
            <a:p>
              <a:pPr algn="ct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Nunc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a:t>
              </a:r>
            </a:p>
          </p:txBody>
        </p:sp>
        <p:sp>
          <p:nvSpPr>
            <p:cNvPr id="19" name="Text Box 10"/>
            <p:cNvSpPr txBox="1">
              <a:spLocks noChangeArrowheads="1"/>
            </p:cNvSpPr>
            <p:nvPr/>
          </p:nvSpPr>
          <p:spPr bwMode="auto">
            <a:xfrm>
              <a:off x="26584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More Power</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20" name="Text Box 10"/>
            <p:cNvSpPr txBox="1">
              <a:spLocks noChangeArrowheads="1"/>
            </p:cNvSpPr>
            <p:nvPr/>
          </p:nvSpPr>
          <p:spPr bwMode="auto">
            <a:xfrm>
              <a:off x="47158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Quick</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21" name="Text Box 10"/>
            <p:cNvSpPr txBox="1">
              <a:spLocks noChangeArrowheads="1"/>
            </p:cNvSpPr>
            <p:nvPr/>
          </p:nvSpPr>
          <p:spPr bwMode="auto">
            <a:xfrm>
              <a:off x="66970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Warning</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22" name="Oval 12"/>
            <p:cNvSpPr/>
            <p:nvPr/>
          </p:nvSpPr>
          <p:spPr>
            <a:xfrm>
              <a:off x="3810000" y="971550"/>
              <a:ext cx="1447800" cy="1456107"/>
            </a:xfrm>
            <a:prstGeom prst="ellipse">
              <a:avLst/>
            </a:prstGeom>
            <a:solidFill>
              <a:srgbClr val="0070C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23"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4"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5"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6"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27" name="Group 20"/>
            <p:cNvGrpSpPr/>
            <p:nvPr/>
          </p:nvGrpSpPr>
          <p:grpSpPr>
            <a:xfrm>
              <a:off x="1363881" y="3019082"/>
              <a:ext cx="379359" cy="386846"/>
              <a:chOff x="7160655" y="2178006"/>
              <a:chExt cx="379359" cy="386846"/>
            </a:xfrm>
            <a:solidFill>
              <a:schemeClr val="bg1"/>
            </a:solidFill>
          </p:grpSpPr>
          <p:sp>
            <p:nvSpPr>
              <p:cNvPr id="6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61"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62"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8" name="Freeform 62"/>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29" name="Group 25"/>
            <p:cNvGrpSpPr/>
            <p:nvPr/>
          </p:nvGrpSpPr>
          <p:grpSpPr>
            <a:xfrm>
              <a:off x="4205157" y="1280282"/>
              <a:ext cx="657487" cy="578840"/>
              <a:chOff x="6040049" y="4182118"/>
              <a:chExt cx="521619" cy="459224"/>
            </a:xfrm>
            <a:solidFill>
              <a:schemeClr val="bg1"/>
            </a:solidFill>
          </p:grpSpPr>
          <p:sp>
            <p:nvSpPr>
              <p:cNvPr id="55"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6"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7"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8"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9"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30" name="Group 31"/>
            <p:cNvGrpSpPr/>
            <p:nvPr/>
          </p:nvGrpSpPr>
          <p:grpSpPr>
            <a:xfrm>
              <a:off x="3326362" y="3163839"/>
              <a:ext cx="416796" cy="259561"/>
              <a:chOff x="2942785" y="3296116"/>
              <a:chExt cx="416796" cy="259561"/>
            </a:xfrm>
            <a:solidFill>
              <a:schemeClr val="bg1"/>
            </a:solidFill>
          </p:grpSpPr>
          <p:sp>
            <p:nvSpPr>
              <p:cNvPr id="52"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3"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4"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31" name="Group 35"/>
            <p:cNvGrpSpPr/>
            <p:nvPr/>
          </p:nvGrpSpPr>
          <p:grpSpPr>
            <a:xfrm>
              <a:off x="5319859" y="3010640"/>
              <a:ext cx="524040" cy="520593"/>
              <a:chOff x="6853673" y="3715407"/>
              <a:chExt cx="379359" cy="376864"/>
            </a:xfrm>
            <a:solidFill>
              <a:schemeClr val="bg1"/>
            </a:solidFill>
          </p:grpSpPr>
          <p:sp>
            <p:nvSpPr>
              <p:cNvPr id="34"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5"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6"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7"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8"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9"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0"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1"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2"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3"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4"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5"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6"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7"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8"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9"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0"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1"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33" name="Text Box 10"/>
            <p:cNvSpPr txBox="1">
              <a:spLocks noChangeArrowheads="1"/>
            </p:cNvSpPr>
            <p:nvPr/>
          </p:nvSpPr>
          <p:spPr bwMode="auto">
            <a:xfrm>
              <a:off x="3946350" y="1917003"/>
              <a:ext cx="1176214" cy="172309"/>
            </a:xfrm>
            <a:prstGeom prst="rect">
              <a:avLst/>
            </a:prstGeom>
            <a:noFill/>
            <a:ln w="9525">
              <a:noFill/>
              <a:miter lim="800000"/>
              <a:headEnd/>
              <a:tailEnd/>
            </a:ln>
          </p:spPr>
          <p:txBody>
            <a:bodyPr wrap="square" lIns="45720" tIns="22860" rIns="45720" bIns="22860">
              <a:spAutoFit/>
            </a:bodyPr>
            <a:lstStyle/>
            <a:p>
              <a:pPr algn="ctr" defTabSz="1088232"/>
              <a:r>
                <a:rPr lang="en-US" sz="1200">
                  <a:solidFill>
                    <a:schemeClr val="bg1">
                      <a:lumMod val="85000"/>
                    </a:schemeClr>
                  </a:solidFill>
                  <a:latin typeface="Open Sans" pitchFamily="34" charset="0"/>
                  <a:ea typeface="Open Sans" pitchFamily="34" charset="0"/>
                  <a:cs typeface="Open Sans" pitchFamily="34" charset="0"/>
                </a:rPr>
                <a:t>Surrounding</a:t>
              </a:r>
              <a:endParaRPr lang="en-US" sz="1000">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22123104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8" name="矩形 27"/>
          <p:cNvSpPr/>
          <p:nvPr/>
        </p:nvSpPr>
        <p:spPr>
          <a:xfrm>
            <a:off x="5491658" y="2006112"/>
            <a:ext cx="1213942" cy="1154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微软雅黑" panose="020B0503020204020204" pitchFamily="34" charset="-122"/>
                <a:ea typeface="微软雅黑" panose="020B0503020204020204" pitchFamily="34" charset="-122"/>
              </a:rPr>
              <a:t>04</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856104" y="3377038"/>
            <a:ext cx="6478204" cy="1434906"/>
            <a:chOff x="4944553" y="2615795"/>
            <a:chExt cx="6478204" cy="1434906"/>
          </a:xfrm>
        </p:grpSpPr>
        <p:sp>
          <p:nvSpPr>
            <p:cNvPr id="25" name="矩形 24"/>
            <p:cNvSpPr/>
            <p:nvPr/>
          </p:nvSpPr>
          <p:spPr>
            <a:xfrm>
              <a:off x="5629110" y="2615795"/>
              <a:ext cx="5109091" cy="830997"/>
            </a:xfrm>
            <a:prstGeom prst="rect">
              <a:avLst/>
            </a:prstGeom>
          </p:spPr>
          <p:txBody>
            <a:bodyPr wrap="none">
              <a:spAutoFit/>
            </a:bodyPr>
            <a:lstStyle/>
            <a:p>
              <a:pPr algn="ctr"/>
              <a:r>
                <a:rPr kumimoji="1" lang="zh-CN" altLang="en-US" sz="4800" dirty="0">
                  <a:solidFill>
                    <a:schemeClr val="bg1"/>
                  </a:solidFill>
                  <a:latin typeface="微软雅黑" pitchFamily="34" charset="-122"/>
                  <a:ea typeface="微软雅黑" pitchFamily="34" charset="-122"/>
                </a:rPr>
                <a:t>加入你的标题描述</a:t>
              </a:r>
            </a:p>
          </p:txBody>
        </p:sp>
        <p:sp>
          <p:nvSpPr>
            <p:cNvPr id="26" name="矩形 25"/>
            <p:cNvSpPr/>
            <p:nvPr/>
          </p:nvSpPr>
          <p:spPr>
            <a:xfrm>
              <a:off x="4944553" y="3450921"/>
              <a:ext cx="6478204" cy="599780"/>
            </a:xfrm>
            <a:prstGeom prst="rect">
              <a:avLst/>
            </a:prstGeom>
          </p:spPr>
          <p:txBody>
            <a:bodyPr wrap="square">
              <a:spAutoFit/>
            </a:bodyPr>
            <a:lstStyle/>
            <a:p>
              <a:pPr algn="ct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点击此处添加文本内容，如关键词、部分简单介绍等。点击此处添加文本内容，部分简单介绍等。点击此处添加文本内容，如关键词、部分简单介。</a:t>
              </a:r>
              <a:endParaRPr lang="en-US" altLang="zh-CN" sz="1333" dirty="0">
                <a:solidFill>
                  <a:schemeClr val="bg1"/>
                </a:solidFill>
                <a:latin typeface="微软雅黑" pitchFamily="34" charset="-122"/>
                <a:ea typeface="微软雅黑" pitchFamily="34" charset="-122"/>
              </a:endParaRPr>
            </a:p>
          </p:txBody>
        </p:sp>
      </p:grpSp>
      <p:grpSp>
        <p:nvGrpSpPr>
          <p:cNvPr id="12" name="组合 11"/>
          <p:cNvGrpSpPr/>
          <p:nvPr/>
        </p:nvGrpSpPr>
        <p:grpSpPr>
          <a:xfrm>
            <a:off x="-1949" y="-990297"/>
            <a:ext cx="12200657" cy="2644600"/>
            <a:chOff x="0" y="-1837073"/>
            <a:chExt cx="12190413" cy="4820255"/>
          </a:xfrm>
          <a:solidFill>
            <a:schemeClr val="bg1"/>
          </a:solidFill>
        </p:grpSpPr>
        <p:grpSp>
          <p:nvGrpSpPr>
            <p:cNvPr id="18" name="组合 17"/>
            <p:cNvGrpSpPr/>
            <p:nvPr/>
          </p:nvGrpSpPr>
          <p:grpSpPr>
            <a:xfrm>
              <a:off x="228673" y="-1837073"/>
              <a:ext cx="11708780" cy="4820255"/>
              <a:chOff x="228673" y="-1837073"/>
              <a:chExt cx="11708780" cy="4820255"/>
            </a:xfrm>
            <a:grpFill/>
          </p:grpSpPr>
          <p:grpSp>
            <p:nvGrpSpPr>
              <p:cNvPr id="20" name="组合 19"/>
              <p:cNvGrpSpPr/>
              <p:nvPr/>
            </p:nvGrpSpPr>
            <p:grpSpPr>
              <a:xfrm>
                <a:off x="228673" y="-1837073"/>
                <a:ext cx="11708780" cy="4714947"/>
                <a:chOff x="228673" y="-1837073"/>
                <a:chExt cx="11708780" cy="4714947"/>
              </a:xfrm>
              <a:grpFill/>
            </p:grpSpPr>
            <p:grpSp>
              <p:nvGrpSpPr>
                <p:cNvPr id="31" name="组合 30"/>
                <p:cNvGrpSpPr/>
                <p:nvPr/>
              </p:nvGrpSpPr>
              <p:grpSpPr>
                <a:xfrm>
                  <a:off x="228673" y="1259"/>
                  <a:ext cx="1619250" cy="2873828"/>
                  <a:chOff x="2638498" y="2326005"/>
                  <a:chExt cx="1619250" cy="2873828"/>
                </a:xfrm>
                <a:grpFill/>
              </p:grpSpPr>
              <p:sp>
                <p:nvSpPr>
                  <p:cNvPr id="50" name="矩形: 圆角 4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flipH="1">
                  <a:off x="2268153" y="4046"/>
                  <a:ext cx="1619250" cy="2873828"/>
                  <a:chOff x="2638498" y="2326005"/>
                  <a:chExt cx="1619250" cy="2873828"/>
                </a:xfrm>
                <a:grpFill/>
              </p:grpSpPr>
              <p:sp>
                <p:nvSpPr>
                  <p:cNvPr id="47" name="矩形: 圆角 46"/>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圆角 32"/>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5282830" y="-850333"/>
                  <a:ext cx="1619250" cy="2873828"/>
                  <a:chOff x="2638498" y="2326005"/>
                  <a:chExt cx="1619250" cy="2873828"/>
                </a:xfrm>
                <a:grpFill/>
              </p:grpSpPr>
              <p:sp>
                <p:nvSpPr>
                  <p:cNvPr id="44" name="矩形: 圆角 43"/>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flipH="1">
                  <a:off x="7323503" y="-1407894"/>
                  <a:ext cx="1619250" cy="2873828"/>
                  <a:chOff x="2638498" y="2326005"/>
                  <a:chExt cx="1619250" cy="2873828"/>
                </a:xfrm>
                <a:grpFill/>
              </p:grpSpPr>
              <p:sp>
                <p:nvSpPr>
                  <p:cNvPr id="41" name="矩形: 圆角 4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flipH="1">
                  <a:off x="9347449" y="-914402"/>
                  <a:ext cx="1619250" cy="2873828"/>
                  <a:chOff x="2638498" y="2326005"/>
                  <a:chExt cx="1619250" cy="2873828"/>
                </a:xfrm>
                <a:grpFill/>
              </p:grpSpPr>
              <p:sp>
                <p:nvSpPr>
                  <p:cNvPr id="38" name="矩形: 圆角 3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圆角 36"/>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圆角 20"/>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53" name="组合 52"/>
          <p:cNvGrpSpPr/>
          <p:nvPr/>
        </p:nvGrpSpPr>
        <p:grpSpPr>
          <a:xfrm>
            <a:off x="-1949" y="5077361"/>
            <a:ext cx="12200657" cy="2925869"/>
            <a:chOff x="-2752" y="3933135"/>
            <a:chExt cx="12190413" cy="4820255"/>
          </a:xfrm>
          <a:solidFill>
            <a:schemeClr val="bg1"/>
          </a:solidFill>
        </p:grpSpPr>
        <p:grpSp>
          <p:nvGrpSpPr>
            <p:cNvPr id="54" name="组合 53"/>
            <p:cNvGrpSpPr/>
            <p:nvPr/>
          </p:nvGrpSpPr>
          <p:grpSpPr>
            <a:xfrm flipH="1" flipV="1">
              <a:off x="228673" y="3933135"/>
              <a:ext cx="11708780" cy="4820255"/>
              <a:chOff x="228673" y="-1837073"/>
              <a:chExt cx="11708780" cy="4820255"/>
            </a:xfrm>
            <a:grpFill/>
          </p:grpSpPr>
          <p:grpSp>
            <p:nvGrpSpPr>
              <p:cNvPr id="56" name="组合 55"/>
              <p:cNvGrpSpPr/>
              <p:nvPr/>
            </p:nvGrpSpPr>
            <p:grpSpPr>
              <a:xfrm>
                <a:off x="228673" y="-1837073"/>
                <a:ext cx="11708780" cy="4714947"/>
                <a:chOff x="228673" y="-1837073"/>
                <a:chExt cx="11708780" cy="4714947"/>
              </a:xfrm>
              <a:grpFill/>
            </p:grpSpPr>
            <p:grpSp>
              <p:nvGrpSpPr>
                <p:cNvPr id="62" name="组合 61"/>
                <p:cNvGrpSpPr/>
                <p:nvPr/>
              </p:nvGrpSpPr>
              <p:grpSpPr>
                <a:xfrm>
                  <a:off x="228673" y="1259"/>
                  <a:ext cx="1619250" cy="2873828"/>
                  <a:chOff x="2638498" y="2326005"/>
                  <a:chExt cx="1619250" cy="2873828"/>
                </a:xfrm>
                <a:grpFill/>
              </p:grpSpPr>
              <p:sp>
                <p:nvSpPr>
                  <p:cNvPr id="81" name="矩形: 圆角 8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矩形: 圆角 8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3" name="组合 62"/>
                <p:cNvGrpSpPr/>
                <p:nvPr/>
              </p:nvGrpSpPr>
              <p:grpSpPr>
                <a:xfrm flipH="1">
                  <a:off x="2268153" y="4046"/>
                  <a:ext cx="1619250" cy="2873828"/>
                  <a:chOff x="2638498" y="2326005"/>
                  <a:chExt cx="1619250" cy="2873828"/>
                </a:xfrm>
                <a:grpFill/>
              </p:grpSpPr>
              <p:sp>
                <p:nvSpPr>
                  <p:cNvPr id="78" name="矩形: 圆角 7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矩形 7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矩形: 圆角 7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4" name="矩形: 圆角 63"/>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5" name="组合 64"/>
                <p:cNvGrpSpPr/>
                <p:nvPr/>
              </p:nvGrpSpPr>
              <p:grpSpPr>
                <a:xfrm flipH="1">
                  <a:off x="5282830" y="-850333"/>
                  <a:ext cx="1619250" cy="2873828"/>
                  <a:chOff x="2638498" y="2326005"/>
                  <a:chExt cx="1619250" cy="2873828"/>
                </a:xfrm>
                <a:grpFill/>
              </p:grpSpPr>
              <p:sp>
                <p:nvSpPr>
                  <p:cNvPr id="75" name="矩形: 圆角 7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矩形: 圆角 7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6" name="组合 65"/>
                <p:cNvGrpSpPr/>
                <p:nvPr/>
              </p:nvGrpSpPr>
              <p:grpSpPr>
                <a:xfrm flipH="1">
                  <a:off x="7323503" y="-1407894"/>
                  <a:ext cx="1619250" cy="2873828"/>
                  <a:chOff x="2638498" y="2326005"/>
                  <a:chExt cx="1619250" cy="2873828"/>
                </a:xfrm>
                <a:grpFill/>
              </p:grpSpPr>
              <p:sp>
                <p:nvSpPr>
                  <p:cNvPr id="72" name="矩形: 圆角 7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7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圆角 7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7" name="组合 66"/>
                <p:cNvGrpSpPr/>
                <p:nvPr/>
              </p:nvGrpSpPr>
              <p:grpSpPr>
                <a:xfrm flipH="1">
                  <a:off x="9347449" y="-914402"/>
                  <a:ext cx="1619250" cy="2873828"/>
                  <a:chOff x="2638498" y="2326005"/>
                  <a:chExt cx="1619250" cy="2873828"/>
                </a:xfrm>
                <a:grpFill/>
              </p:grpSpPr>
              <p:sp>
                <p:nvSpPr>
                  <p:cNvPr id="69" name="矩形: 圆角 6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矩形 6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矩形: 圆角 7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8" name="矩形: 圆角 67"/>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7" name="矩形: 圆角 56"/>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矩形: 圆角 57"/>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矩形: 圆角 58"/>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矩形: 圆角 59"/>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矩形: 圆角 60"/>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5" name="矩形 54"/>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1227513" y="1827406"/>
            <a:ext cx="627998" cy="1067597"/>
          </a:xfrm>
          <a:prstGeom prst="rect">
            <a:avLst/>
          </a:prstGeom>
        </p:spPr>
      </p:pic>
      <p:pic>
        <p:nvPicPr>
          <p:cNvPr id="85" name="图片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0484619" y="3757872"/>
            <a:ext cx="593716" cy="605358"/>
          </a:xfrm>
          <a:prstGeom prst="rect">
            <a:avLst/>
          </a:prstGeom>
        </p:spPr>
      </p:pic>
      <p:pic>
        <p:nvPicPr>
          <p:cNvPr id="86" name="图片 8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1111" y="1859940"/>
            <a:ext cx="583256" cy="1040630"/>
          </a:xfrm>
          <a:prstGeom prst="rect">
            <a:avLst/>
          </a:prstGeom>
        </p:spPr>
      </p:pic>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1198039" y="3914018"/>
            <a:ext cx="599914" cy="605942"/>
          </a:xfrm>
          <a:prstGeom prst="rect">
            <a:avLst/>
          </a:prstGeom>
        </p:spPr>
      </p:pic>
    </p:spTree>
    <p:extLst>
      <p:ext uri="{BB962C8B-B14F-4D97-AF65-F5344CB8AC3E}">
        <p14:creationId xmlns:p14="http://schemas.microsoft.com/office/powerpoint/2010/main" val="11930379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ppt_x"/>
                                          </p:val>
                                        </p:tav>
                                        <p:tav tm="100000">
                                          <p:val>
                                            <p:strVal val="#ppt_x"/>
                                          </p:val>
                                        </p:tav>
                                      </p:tavLst>
                                    </p:anim>
                                    <p:anim calcmode="lin" valueType="num">
                                      <p:cBhvr additive="base">
                                        <p:cTn id="12" dur="1000" fill="hold"/>
                                        <p:tgtEl>
                                          <p:spTgt spid="53"/>
                                        </p:tgtEl>
                                        <p:attrNameLst>
                                          <p:attrName>ppt_y</p:attrName>
                                        </p:attrNameLst>
                                      </p:cBhvr>
                                      <p:tavLst>
                                        <p:tav tm="0">
                                          <p:val>
                                            <p:strVal val="1+#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down)">
                                      <p:cBhvr>
                                        <p:cTn id="15" dur="507">
                                          <p:stCondLst>
                                            <p:cond delay="0"/>
                                          </p:stCondLst>
                                        </p:cTn>
                                        <p:tgtEl>
                                          <p:spTgt spid="84"/>
                                        </p:tgtEl>
                                      </p:cBhvr>
                                    </p:animEffect>
                                    <p:anim calcmode="lin" valueType="num">
                                      <p:cBhvr>
                                        <p:cTn id="16" dur="1594" tmFilter="0,0; 0.14,0.36; 0.43,0.73; 0.71,0.91; 1.0,1.0">
                                          <p:stCondLst>
                                            <p:cond delay="0"/>
                                          </p:stCondLst>
                                        </p:cTn>
                                        <p:tgtEl>
                                          <p:spTgt spid="84"/>
                                        </p:tgtEl>
                                        <p:attrNameLst>
                                          <p:attrName>ppt_x</p:attrName>
                                        </p:attrNameLst>
                                      </p:cBhvr>
                                      <p:tavLst>
                                        <p:tav tm="0">
                                          <p:val>
                                            <p:strVal val="#ppt_x-0.25"/>
                                          </p:val>
                                        </p:tav>
                                        <p:tav tm="100000">
                                          <p:val>
                                            <p:strVal val="#ppt_x"/>
                                          </p:val>
                                        </p:tav>
                                      </p:tavLst>
                                    </p:anim>
                                    <p:anim calcmode="lin" valueType="num">
                                      <p:cBhvr>
                                        <p:cTn id="17" dur="581" tmFilter="0.0,0.0; 0.25,0.07; 0.50,0.2; 0.75,0.467; 1.0,1.0">
                                          <p:stCondLst>
                                            <p:cond delay="0"/>
                                          </p:stCondLst>
                                        </p:cTn>
                                        <p:tgtEl>
                                          <p:spTgt spid="84"/>
                                        </p:tgtEl>
                                        <p:attrNameLst>
                                          <p:attrName>ppt_y</p:attrName>
                                        </p:attrNameLst>
                                      </p:cBhvr>
                                      <p:tavLst>
                                        <p:tav tm="0" fmla="#ppt_y-sin(pi*$)/3">
                                          <p:val>
                                            <p:fltVal val="0.5"/>
                                          </p:val>
                                        </p:tav>
                                        <p:tav tm="100000">
                                          <p:val>
                                            <p:fltVal val="1"/>
                                          </p:val>
                                        </p:tav>
                                      </p:tavLst>
                                    </p:anim>
                                    <p:anim calcmode="lin" valueType="num">
                                      <p:cBhvr>
                                        <p:cTn id="18" dur="581" tmFilter="0, 0; 0.125,0.2665; 0.25,0.4; 0.375,0.465; 0.5,0.5;  0.625,0.535; 0.75,0.6; 0.875,0.7335; 1,1">
                                          <p:stCondLst>
                                            <p:cond delay="581"/>
                                          </p:stCondLst>
                                        </p:cTn>
                                        <p:tgtEl>
                                          <p:spTgt spid="84"/>
                                        </p:tgtEl>
                                        <p:attrNameLst>
                                          <p:attrName>ppt_y</p:attrName>
                                        </p:attrNameLst>
                                      </p:cBhvr>
                                      <p:tavLst>
                                        <p:tav tm="0" fmla="#ppt_y-sin(pi*$)/9">
                                          <p:val>
                                            <p:fltVal val="0"/>
                                          </p:val>
                                        </p:tav>
                                        <p:tav tm="100000">
                                          <p:val>
                                            <p:fltVal val="1"/>
                                          </p:val>
                                        </p:tav>
                                      </p:tavLst>
                                    </p:anim>
                                    <p:anim calcmode="lin" valueType="num">
                                      <p:cBhvr>
                                        <p:cTn id="19" dur="290" tmFilter="0, 0; 0.125,0.2665; 0.25,0.4; 0.375,0.465; 0.5,0.5;  0.625,0.535; 0.75,0.6; 0.875,0.7335; 1,1">
                                          <p:stCondLst>
                                            <p:cond delay="1159"/>
                                          </p:stCondLst>
                                        </p:cTn>
                                        <p:tgtEl>
                                          <p:spTgt spid="84"/>
                                        </p:tgtEl>
                                        <p:attrNameLst>
                                          <p:attrName>ppt_y</p:attrName>
                                        </p:attrNameLst>
                                      </p:cBhvr>
                                      <p:tavLst>
                                        <p:tav tm="0" fmla="#ppt_y-sin(pi*$)/27">
                                          <p:val>
                                            <p:fltVal val="0"/>
                                          </p:val>
                                        </p:tav>
                                        <p:tav tm="100000">
                                          <p:val>
                                            <p:fltVal val="1"/>
                                          </p:val>
                                        </p:tav>
                                      </p:tavLst>
                                    </p:anim>
                                    <p:anim calcmode="lin" valueType="num">
                                      <p:cBhvr>
                                        <p:cTn id="20" dur="144" tmFilter="0, 0; 0.125,0.2665; 0.25,0.4; 0.375,0.465; 0.5,0.5;  0.625,0.535; 0.75,0.6; 0.875,0.7335; 1,1">
                                          <p:stCondLst>
                                            <p:cond delay="1449"/>
                                          </p:stCondLst>
                                        </p:cTn>
                                        <p:tgtEl>
                                          <p:spTgt spid="84"/>
                                        </p:tgtEl>
                                        <p:attrNameLst>
                                          <p:attrName>ppt_y</p:attrName>
                                        </p:attrNameLst>
                                      </p:cBhvr>
                                      <p:tavLst>
                                        <p:tav tm="0" fmla="#ppt_y-sin(pi*$)/81">
                                          <p:val>
                                            <p:fltVal val="0"/>
                                          </p:val>
                                        </p:tav>
                                        <p:tav tm="100000">
                                          <p:val>
                                            <p:fltVal val="1"/>
                                          </p:val>
                                        </p:tav>
                                      </p:tavLst>
                                    </p:anim>
                                    <p:animScale>
                                      <p:cBhvr>
                                        <p:cTn id="21" dur="23">
                                          <p:stCondLst>
                                            <p:cond delay="569"/>
                                          </p:stCondLst>
                                        </p:cTn>
                                        <p:tgtEl>
                                          <p:spTgt spid="84"/>
                                        </p:tgtEl>
                                      </p:cBhvr>
                                      <p:to x="100000" y="60000"/>
                                    </p:animScale>
                                    <p:animScale>
                                      <p:cBhvr>
                                        <p:cTn id="22" dur="145" decel="50000">
                                          <p:stCondLst>
                                            <p:cond delay="592"/>
                                          </p:stCondLst>
                                        </p:cTn>
                                        <p:tgtEl>
                                          <p:spTgt spid="84"/>
                                        </p:tgtEl>
                                      </p:cBhvr>
                                      <p:to x="100000" y="100000"/>
                                    </p:animScale>
                                    <p:animScale>
                                      <p:cBhvr>
                                        <p:cTn id="23" dur="23">
                                          <p:stCondLst>
                                            <p:cond delay="1148"/>
                                          </p:stCondLst>
                                        </p:cTn>
                                        <p:tgtEl>
                                          <p:spTgt spid="84"/>
                                        </p:tgtEl>
                                      </p:cBhvr>
                                      <p:to x="100000" y="80000"/>
                                    </p:animScale>
                                    <p:animScale>
                                      <p:cBhvr>
                                        <p:cTn id="24" dur="145" decel="50000">
                                          <p:stCondLst>
                                            <p:cond delay="1171"/>
                                          </p:stCondLst>
                                        </p:cTn>
                                        <p:tgtEl>
                                          <p:spTgt spid="84"/>
                                        </p:tgtEl>
                                      </p:cBhvr>
                                      <p:to x="100000" y="100000"/>
                                    </p:animScale>
                                    <p:animScale>
                                      <p:cBhvr>
                                        <p:cTn id="25" dur="23">
                                          <p:stCondLst>
                                            <p:cond delay="1437"/>
                                          </p:stCondLst>
                                        </p:cTn>
                                        <p:tgtEl>
                                          <p:spTgt spid="84"/>
                                        </p:tgtEl>
                                      </p:cBhvr>
                                      <p:to x="100000" y="90000"/>
                                    </p:animScale>
                                    <p:animScale>
                                      <p:cBhvr>
                                        <p:cTn id="26" dur="145" decel="50000">
                                          <p:stCondLst>
                                            <p:cond delay="1459"/>
                                          </p:stCondLst>
                                        </p:cTn>
                                        <p:tgtEl>
                                          <p:spTgt spid="84"/>
                                        </p:tgtEl>
                                      </p:cBhvr>
                                      <p:to x="100000" y="100000"/>
                                    </p:animScale>
                                    <p:animScale>
                                      <p:cBhvr>
                                        <p:cTn id="27" dur="23">
                                          <p:stCondLst>
                                            <p:cond delay="1582"/>
                                          </p:stCondLst>
                                        </p:cTn>
                                        <p:tgtEl>
                                          <p:spTgt spid="84"/>
                                        </p:tgtEl>
                                      </p:cBhvr>
                                      <p:to x="100000" y="95000"/>
                                    </p:animScale>
                                    <p:animScale>
                                      <p:cBhvr>
                                        <p:cTn id="28" dur="145" decel="50000">
                                          <p:stCondLst>
                                            <p:cond delay="1605"/>
                                          </p:stCondLst>
                                        </p:cTn>
                                        <p:tgtEl>
                                          <p:spTgt spid="84"/>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Effect transition="in" filter="wipe(down)">
                                      <p:cBhvr>
                                        <p:cTn id="31" dur="507">
                                          <p:stCondLst>
                                            <p:cond delay="0"/>
                                          </p:stCondLst>
                                        </p:cTn>
                                        <p:tgtEl>
                                          <p:spTgt spid="87"/>
                                        </p:tgtEl>
                                      </p:cBhvr>
                                    </p:animEffect>
                                    <p:anim calcmode="lin" valueType="num">
                                      <p:cBhvr>
                                        <p:cTn id="32" dur="1594"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33" dur="581"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34" dur="581" tmFilter="0, 0; 0.125,0.2665; 0.25,0.4; 0.375,0.465; 0.5,0.5;  0.625,0.535; 0.75,0.6; 0.875,0.7335; 1,1">
                                          <p:stCondLst>
                                            <p:cond delay="581"/>
                                          </p:stCondLst>
                                        </p:cTn>
                                        <p:tgtEl>
                                          <p:spTgt spid="87"/>
                                        </p:tgtEl>
                                        <p:attrNameLst>
                                          <p:attrName>ppt_y</p:attrName>
                                        </p:attrNameLst>
                                      </p:cBhvr>
                                      <p:tavLst>
                                        <p:tav tm="0" fmla="#ppt_y-sin(pi*$)/9">
                                          <p:val>
                                            <p:fltVal val="0"/>
                                          </p:val>
                                        </p:tav>
                                        <p:tav tm="100000">
                                          <p:val>
                                            <p:fltVal val="1"/>
                                          </p:val>
                                        </p:tav>
                                      </p:tavLst>
                                    </p:anim>
                                    <p:anim calcmode="lin" valueType="num">
                                      <p:cBhvr>
                                        <p:cTn id="35" dur="290" tmFilter="0, 0; 0.125,0.2665; 0.25,0.4; 0.375,0.465; 0.5,0.5;  0.625,0.535; 0.75,0.6; 0.875,0.7335; 1,1">
                                          <p:stCondLst>
                                            <p:cond delay="1159"/>
                                          </p:stCondLst>
                                        </p:cTn>
                                        <p:tgtEl>
                                          <p:spTgt spid="87"/>
                                        </p:tgtEl>
                                        <p:attrNameLst>
                                          <p:attrName>ppt_y</p:attrName>
                                        </p:attrNameLst>
                                      </p:cBhvr>
                                      <p:tavLst>
                                        <p:tav tm="0" fmla="#ppt_y-sin(pi*$)/27">
                                          <p:val>
                                            <p:fltVal val="0"/>
                                          </p:val>
                                        </p:tav>
                                        <p:tav tm="100000">
                                          <p:val>
                                            <p:fltVal val="1"/>
                                          </p:val>
                                        </p:tav>
                                      </p:tavLst>
                                    </p:anim>
                                    <p:anim calcmode="lin" valueType="num">
                                      <p:cBhvr>
                                        <p:cTn id="36" dur="144" tmFilter="0, 0; 0.125,0.2665; 0.25,0.4; 0.375,0.465; 0.5,0.5;  0.625,0.535; 0.75,0.6; 0.875,0.7335; 1,1">
                                          <p:stCondLst>
                                            <p:cond delay="1449"/>
                                          </p:stCondLst>
                                        </p:cTn>
                                        <p:tgtEl>
                                          <p:spTgt spid="87"/>
                                        </p:tgtEl>
                                        <p:attrNameLst>
                                          <p:attrName>ppt_y</p:attrName>
                                        </p:attrNameLst>
                                      </p:cBhvr>
                                      <p:tavLst>
                                        <p:tav tm="0" fmla="#ppt_y-sin(pi*$)/81">
                                          <p:val>
                                            <p:fltVal val="0"/>
                                          </p:val>
                                        </p:tav>
                                        <p:tav tm="100000">
                                          <p:val>
                                            <p:fltVal val="1"/>
                                          </p:val>
                                        </p:tav>
                                      </p:tavLst>
                                    </p:anim>
                                    <p:animScale>
                                      <p:cBhvr>
                                        <p:cTn id="37" dur="23">
                                          <p:stCondLst>
                                            <p:cond delay="569"/>
                                          </p:stCondLst>
                                        </p:cTn>
                                        <p:tgtEl>
                                          <p:spTgt spid="87"/>
                                        </p:tgtEl>
                                      </p:cBhvr>
                                      <p:to x="100000" y="60000"/>
                                    </p:animScale>
                                    <p:animScale>
                                      <p:cBhvr>
                                        <p:cTn id="38" dur="145" decel="50000">
                                          <p:stCondLst>
                                            <p:cond delay="592"/>
                                          </p:stCondLst>
                                        </p:cTn>
                                        <p:tgtEl>
                                          <p:spTgt spid="87"/>
                                        </p:tgtEl>
                                      </p:cBhvr>
                                      <p:to x="100000" y="100000"/>
                                    </p:animScale>
                                    <p:animScale>
                                      <p:cBhvr>
                                        <p:cTn id="39" dur="23">
                                          <p:stCondLst>
                                            <p:cond delay="1148"/>
                                          </p:stCondLst>
                                        </p:cTn>
                                        <p:tgtEl>
                                          <p:spTgt spid="87"/>
                                        </p:tgtEl>
                                      </p:cBhvr>
                                      <p:to x="100000" y="80000"/>
                                    </p:animScale>
                                    <p:animScale>
                                      <p:cBhvr>
                                        <p:cTn id="40" dur="145" decel="50000">
                                          <p:stCondLst>
                                            <p:cond delay="1171"/>
                                          </p:stCondLst>
                                        </p:cTn>
                                        <p:tgtEl>
                                          <p:spTgt spid="87"/>
                                        </p:tgtEl>
                                      </p:cBhvr>
                                      <p:to x="100000" y="100000"/>
                                    </p:animScale>
                                    <p:animScale>
                                      <p:cBhvr>
                                        <p:cTn id="41" dur="23">
                                          <p:stCondLst>
                                            <p:cond delay="1437"/>
                                          </p:stCondLst>
                                        </p:cTn>
                                        <p:tgtEl>
                                          <p:spTgt spid="87"/>
                                        </p:tgtEl>
                                      </p:cBhvr>
                                      <p:to x="100000" y="90000"/>
                                    </p:animScale>
                                    <p:animScale>
                                      <p:cBhvr>
                                        <p:cTn id="42" dur="145" decel="50000">
                                          <p:stCondLst>
                                            <p:cond delay="1459"/>
                                          </p:stCondLst>
                                        </p:cTn>
                                        <p:tgtEl>
                                          <p:spTgt spid="87"/>
                                        </p:tgtEl>
                                      </p:cBhvr>
                                      <p:to x="100000" y="100000"/>
                                    </p:animScale>
                                    <p:animScale>
                                      <p:cBhvr>
                                        <p:cTn id="43" dur="23">
                                          <p:stCondLst>
                                            <p:cond delay="1582"/>
                                          </p:stCondLst>
                                        </p:cTn>
                                        <p:tgtEl>
                                          <p:spTgt spid="87"/>
                                        </p:tgtEl>
                                      </p:cBhvr>
                                      <p:to x="100000" y="95000"/>
                                    </p:animScale>
                                    <p:animScale>
                                      <p:cBhvr>
                                        <p:cTn id="44" dur="145" decel="50000">
                                          <p:stCondLst>
                                            <p:cond delay="1605"/>
                                          </p:stCondLst>
                                        </p:cTn>
                                        <p:tgtEl>
                                          <p:spTgt spid="87"/>
                                        </p:tgtEl>
                                      </p:cBhvr>
                                      <p:to x="100000" y="100000"/>
                                    </p:animScale>
                                  </p:childTnLst>
                                </p:cTn>
                              </p:par>
                              <p:par>
                                <p:cTn id="45" presetID="26" presetClass="entr" presetSubtype="0" fill="hold" nodeType="withEffect">
                                  <p:stCondLst>
                                    <p:cond delay="250"/>
                                  </p:stCondLst>
                                  <p:childTnLst>
                                    <p:set>
                                      <p:cBhvr>
                                        <p:cTn id="46" dur="1" fill="hold">
                                          <p:stCondLst>
                                            <p:cond delay="0"/>
                                          </p:stCondLst>
                                        </p:cTn>
                                        <p:tgtEl>
                                          <p:spTgt spid="85"/>
                                        </p:tgtEl>
                                        <p:attrNameLst>
                                          <p:attrName>style.visibility</p:attrName>
                                        </p:attrNameLst>
                                      </p:cBhvr>
                                      <p:to>
                                        <p:strVal val="visible"/>
                                      </p:to>
                                    </p:set>
                                    <p:animEffect transition="in" filter="wipe(down)">
                                      <p:cBhvr>
                                        <p:cTn id="47" dur="507">
                                          <p:stCondLst>
                                            <p:cond delay="0"/>
                                          </p:stCondLst>
                                        </p:cTn>
                                        <p:tgtEl>
                                          <p:spTgt spid="85"/>
                                        </p:tgtEl>
                                      </p:cBhvr>
                                    </p:animEffect>
                                    <p:anim calcmode="lin" valueType="num">
                                      <p:cBhvr>
                                        <p:cTn id="48" dur="1594"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49" dur="581"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50" dur="581" tmFilter="0, 0; 0.125,0.2665; 0.25,0.4; 0.375,0.465; 0.5,0.5;  0.625,0.535; 0.75,0.6; 0.875,0.7335; 1,1">
                                          <p:stCondLst>
                                            <p:cond delay="581"/>
                                          </p:stCondLst>
                                        </p:cTn>
                                        <p:tgtEl>
                                          <p:spTgt spid="85"/>
                                        </p:tgtEl>
                                        <p:attrNameLst>
                                          <p:attrName>ppt_y</p:attrName>
                                        </p:attrNameLst>
                                      </p:cBhvr>
                                      <p:tavLst>
                                        <p:tav tm="0" fmla="#ppt_y-sin(pi*$)/9">
                                          <p:val>
                                            <p:fltVal val="0"/>
                                          </p:val>
                                        </p:tav>
                                        <p:tav tm="100000">
                                          <p:val>
                                            <p:fltVal val="1"/>
                                          </p:val>
                                        </p:tav>
                                      </p:tavLst>
                                    </p:anim>
                                    <p:anim calcmode="lin" valueType="num">
                                      <p:cBhvr>
                                        <p:cTn id="51" dur="290" tmFilter="0, 0; 0.125,0.2665; 0.25,0.4; 0.375,0.465; 0.5,0.5;  0.625,0.535; 0.75,0.6; 0.875,0.7335; 1,1">
                                          <p:stCondLst>
                                            <p:cond delay="1159"/>
                                          </p:stCondLst>
                                        </p:cTn>
                                        <p:tgtEl>
                                          <p:spTgt spid="85"/>
                                        </p:tgtEl>
                                        <p:attrNameLst>
                                          <p:attrName>ppt_y</p:attrName>
                                        </p:attrNameLst>
                                      </p:cBhvr>
                                      <p:tavLst>
                                        <p:tav tm="0" fmla="#ppt_y-sin(pi*$)/27">
                                          <p:val>
                                            <p:fltVal val="0"/>
                                          </p:val>
                                        </p:tav>
                                        <p:tav tm="100000">
                                          <p:val>
                                            <p:fltVal val="1"/>
                                          </p:val>
                                        </p:tav>
                                      </p:tavLst>
                                    </p:anim>
                                    <p:anim calcmode="lin" valueType="num">
                                      <p:cBhvr>
                                        <p:cTn id="52" dur="144" tmFilter="0, 0; 0.125,0.2665; 0.25,0.4; 0.375,0.465; 0.5,0.5;  0.625,0.535; 0.75,0.6; 0.875,0.7335; 1,1">
                                          <p:stCondLst>
                                            <p:cond delay="1449"/>
                                          </p:stCondLst>
                                        </p:cTn>
                                        <p:tgtEl>
                                          <p:spTgt spid="85"/>
                                        </p:tgtEl>
                                        <p:attrNameLst>
                                          <p:attrName>ppt_y</p:attrName>
                                        </p:attrNameLst>
                                      </p:cBhvr>
                                      <p:tavLst>
                                        <p:tav tm="0" fmla="#ppt_y-sin(pi*$)/81">
                                          <p:val>
                                            <p:fltVal val="0"/>
                                          </p:val>
                                        </p:tav>
                                        <p:tav tm="100000">
                                          <p:val>
                                            <p:fltVal val="1"/>
                                          </p:val>
                                        </p:tav>
                                      </p:tavLst>
                                    </p:anim>
                                    <p:animScale>
                                      <p:cBhvr>
                                        <p:cTn id="53" dur="23">
                                          <p:stCondLst>
                                            <p:cond delay="569"/>
                                          </p:stCondLst>
                                        </p:cTn>
                                        <p:tgtEl>
                                          <p:spTgt spid="85"/>
                                        </p:tgtEl>
                                      </p:cBhvr>
                                      <p:to x="100000" y="60000"/>
                                    </p:animScale>
                                    <p:animScale>
                                      <p:cBhvr>
                                        <p:cTn id="54" dur="145" decel="50000">
                                          <p:stCondLst>
                                            <p:cond delay="592"/>
                                          </p:stCondLst>
                                        </p:cTn>
                                        <p:tgtEl>
                                          <p:spTgt spid="85"/>
                                        </p:tgtEl>
                                      </p:cBhvr>
                                      <p:to x="100000" y="100000"/>
                                    </p:animScale>
                                    <p:animScale>
                                      <p:cBhvr>
                                        <p:cTn id="55" dur="23">
                                          <p:stCondLst>
                                            <p:cond delay="1148"/>
                                          </p:stCondLst>
                                        </p:cTn>
                                        <p:tgtEl>
                                          <p:spTgt spid="85"/>
                                        </p:tgtEl>
                                      </p:cBhvr>
                                      <p:to x="100000" y="80000"/>
                                    </p:animScale>
                                    <p:animScale>
                                      <p:cBhvr>
                                        <p:cTn id="56" dur="145" decel="50000">
                                          <p:stCondLst>
                                            <p:cond delay="1171"/>
                                          </p:stCondLst>
                                        </p:cTn>
                                        <p:tgtEl>
                                          <p:spTgt spid="85"/>
                                        </p:tgtEl>
                                      </p:cBhvr>
                                      <p:to x="100000" y="100000"/>
                                    </p:animScale>
                                    <p:animScale>
                                      <p:cBhvr>
                                        <p:cTn id="57" dur="23">
                                          <p:stCondLst>
                                            <p:cond delay="1437"/>
                                          </p:stCondLst>
                                        </p:cTn>
                                        <p:tgtEl>
                                          <p:spTgt spid="85"/>
                                        </p:tgtEl>
                                      </p:cBhvr>
                                      <p:to x="100000" y="90000"/>
                                    </p:animScale>
                                    <p:animScale>
                                      <p:cBhvr>
                                        <p:cTn id="58" dur="145" decel="50000">
                                          <p:stCondLst>
                                            <p:cond delay="1459"/>
                                          </p:stCondLst>
                                        </p:cTn>
                                        <p:tgtEl>
                                          <p:spTgt spid="85"/>
                                        </p:tgtEl>
                                      </p:cBhvr>
                                      <p:to x="100000" y="100000"/>
                                    </p:animScale>
                                    <p:animScale>
                                      <p:cBhvr>
                                        <p:cTn id="59" dur="23">
                                          <p:stCondLst>
                                            <p:cond delay="1582"/>
                                          </p:stCondLst>
                                        </p:cTn>
                                        <p:tgtEl>
                                          <p:spTgt spid="85"/>
                                        </p:tgtEl>
                                      </p:cBhvr>
                                      <p:to x="100000" y="95000"/>
                                    </p:animScale>
                                    <p:animScale>
                                      <p:cBhvr>
                                        <p:cTn id="60" dur="145" decel="50000">
                                          <p:stCondLst>
                                            <p:cond delay="1605"/>
                                          </p:stCondLst>
                                        </p:cTn>
                                        <p:tgtEl>
                                          <p:spTgt spid="85"/>
                                        </p:tgtEl>
                                      </p:cBhvr>
                                      <p:to x="100000" y="100000"/>
                                    </p:animScale>
                                  </p:childTnLst>
                                </p:cTn>
                              </p:par>
                              <p:par>
                                <p:cTn id="61" presetID="26" presetClass="entr" presetSubtype="0" fill="hold" nodeType="withEffect">
                                  <p:stCondLst>
                                    <p:cond delay="500"/>
                                  </p:stCondLst>
                                  <p:childTnLst>
                                    <p:set>
                                      <p:cBhvr>
                                        <p:cTn id="62" dur="1" fill="hold">
                                          <p:stCondLst>
                                            <p:cond delay="0"/>
                                          </p:stCondLst>
                                        </p:cTn>
                                        <p:tgtEl>
                                          <p:spTgt spid="86"/>
                                        </p:tgtEl>
                                        <p:attrNameLst>
                                          <p:attrName>style.visibility</p:attrName>
                                        </p:attrNameLst>
                                      </p:cBhvr>
                                      <p:to>
                                        <p:strVal val="visible"/>
                                      </p:to>
                                    </p:set>
                                    <p:animEffect transition="in" filter="wipe(down)">
                                      <p:cBhvr>
                                        <p:cTn id="63" dur="507">
                                          <p:stCondLst>
                                            <p:cond delay="0"/>
                                          </p:stCondLst>
                                        </p:cTn>
                                        <p:tgtEl>
                                          <p:spTgt spid="86"/>
                                        </p:tgtEl>
                                      </p:cBhvr>
                                    </p:animEffect>
                                    <p:anim calcmode="lin" valueType="num">
                                      <p:cBhvr>
                                        <p:cTn id="64"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65"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66"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67" dur="290" tmFilter="0, 0; 0.125,0.2665; 0.25,0.4; 0.375,0.465; 0.5,0.5;  0.625,0.535; 0.75,0.6; 0.875,0.7335; 1,1">
                                          <p:stCondLst>
                                            <p:cond delay="1159"/>
                                          </p:stCondLst>
                                        </p:cTn>
                                        <p:tgtEl>
                                          <p:spTgt spid="86"/>
                                        </p:tgtEl>
                                        <p:attrNameLst>
                                          <p:attrName>ppt_y</p:attrName>
                                        </p:attrNameLst>
                                      </p:cBhvr>
                                      <p:tavLst>
                                        <p:tav tm="0" fmla="#ppt_y-sin(pi*$)/27">
                                          <p:val>
                                            <p:fltVal val="0"/>
                                          </p:val>
                                        </p:tav>
                                        <p:tav tm="100000">
                                          <p:val>
                                            <p:fltVal val="1"/>
                                          </p:val>
                                        </p:tav>
                                      </p:tavLst>
                                    </p:anim>
                                    <p:anim calcmode="lin" valueType="num">
                                      <p:cBhvr>
                                        <p:cTn id="68" dur="144"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69" dur="23">
                                          <p:stCondLst>
                                            <p:cond delay="569"/>
                                          </p:stCondLst>
                                        </p:cTn>
                                        <p:tgtEl>
                                          <p:spTgt spid="86"/>
                                        </p:tgtEl>
                                      </p:cBhvr>
                                      <p:to x="100000" y="60000"/>
                                    </p:animScale>
                                    <p:animScale>
                                      <p:cBhvr>
                                        <p:cTn id="70" dur="145" decel="50000">
                                          <p:stCondLst>
                                            <p:cond delay="592"/>
                                          </p:stCondLst>
                                        </p:cTn>
                                        <p:tgtEl>
                                          <p:spTgt spid="86"/>
                                        </p:tgtEl>
                                      </p:cBhvr>
                                      <p:to x="100000" y="100000"/>
                                    </p:animScale>
                                    <p:animScale>
                                      <p:cBhvr>
                                        <p:cTn id="71" dur="23">
                                          <p:stCondLst>
                                            <p:cond delay="1148"/>
                                          </p:stCondLst>
                                        </p:cTn>
                                        <p:tgtEl>
                                          <p:spTgt spid="86"/>
                                        </p:tgtEl>
                                      </p:cBhvr>
                                      <p:to x="100000" y="80000"/>
                                    </p:animScale>
                                    <p:animScale>
                                      <p:cBhvr>
                                        <p:cTn id="72" dur="145" decel="50000">
                                          <p:stCondLst>
                                            <p:cond delay="1171"/>
                                          </p:stCondLst>
                                        </p:cTn>
                                        <p:tgtEl>
                                          <p:spTgt spid="86"/>
                                        </p:tgtEl>
                                      </p:cBhvr>
                                      <p:to x="100000" y="100000"/>
                                    </p:animScale>
                                    <p:animScale>
                                      <p:cBhvr>
                                        <p:cTn id="73" dur="23">
                                          <p:stCondLst>
                                            <p:cond delay="1437"/>
                                          </p:stCondLst>
                                        </p:cTn>
                                        <p:tgtEl>
                                          <p:spTgt spid="86"/>
                                        </p:tgtEl>
                                      </p:cBhvr>
                                      <p:to x="100000" y="90000"/>
                                    </p:animScale>
                                    <p:animScale>
                                      <p:cBhvr>
                                        <p:cTn id="74" dur="145" decel="50000">
                                          <p:stCondLst>
                                            <p:cond delay="1459"/>
                                          </p:stCondLst>
                                        </p:cTn>
                                        <p:tgtEl>
                                          <p:spTgt spid="86"/>
                                        </p:tgtEl>
                                      </p:cBhvr>
                                      <p:to x="100000" y="100000"/>
                                    </p:animScale>
                                    <p:animScale>
                                      <p:cBhvr>
                                        <p:cTn id="75" dur="23">
                                          <p:stCondLst>
                                            <p:cond delay="1582"/>
                                          </p:stCondLst>
                                        </p:cTn>
                                        <p:tgtEl>
                                          <p:spTgt spid="86"/>
                                        </p:tgtEl>
                                      </p:cBhvr>
                                      <p:to x="100000" y="95000"/>
                                    </p:animScale>
                                    <p:animScale>
                                      <p:cBhvr>
                                        <p:cTn id="76" dur="145" decel="50000">
                                          <p:stCondLst>
                                            <p:cond delay="1605"/>
                                          </p:stCondLst>
                                        </p:cTn>
                                        <p:tgtEl>
                                          <p:spTgt spid="86"/>
                                        </p:tgtEl>
                                      </p:cBhvr>
                                      <p:to x="100000" y="100000"/>
                                    </p:animScale>
                                  </p:childTnLst>
                                </p:cTn>
                              </p:par>
                            </p:childTnLst>
                          </p:cTn>
                        </p:par>
                        <p:par>
                          <p:cTn id="77" fill="hold">
                            <p:stCondLst>
                              <p:cond delay="225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750"/>
                                        <p:tgtEl>
                                          <p:spTgt spid="28"/>
                                        </p:tgtEl>
                                      </p:cBhvr>
                                    </p:animEffect>
                                    <p:anim calcmode="lin" valueType="num">
                                      <p:cBhvr>
                                        <p:cTn id="81" dur="750" fill="hold"/>
                                        <p:tgtEl>
                                          <p:spTgt spid="28"/>
                                        </p:tgtEl>
                                        <p:attrNameLst>
                                          <p:attrName>ppt_x</p:attrName>
                                        </p:attrNameLst>
                                      </p:cBhvr>
                                      <p:tavLst>
                                        <p:tav tm="0">
                                          <p:val>
                                            <p:strVal val="#ppt_x"/>
                                          </p:val>
                                        </p:tav>
                                        <p:tav tm="100000">
                                          <p:val>
                                            <p:strVal val="#ppt_x"/>
                                          </p:val>
                                        </p:tav>
                                      </p:tavLst>
                                    </p:anim>
                                    <p:anim calcmode="lin" valueType="num">
                                      <p:cBhvr>
                                        <p:cTn id="82" dur="750" fill="hold"/>
                                        <p:tgtEl>
                                          <p:spTgt spid="28"/>
                                        </p:tgtEl>
                                        <p:attrNameLst>
                                          <p:attrName>ppt_y</p:attrName>
                                        </p:attrNameLst>
                                      </p:cBhvr>
                                      <p:tavLst>
                                        <p:tav tm="0">
                                          <p:val>
                                            <p:strVal val="#ppt_y+.1"/>
                                          </p:val>
                                        </p:tav>
                                        <p:tav tm="100000">
                                          <p:val>
                                            <p:strVal val="#ppt_y"/>
                                          </p:val>
                                        </p:tav>
                                      </p:tavLst>
                                    </p:anim>
                                  </p:childTnLst>
                                </p:cTn>
                              </p:par>
                            </p:childTnLst>
                          </p:cTn>
                        </p:par>
                        <p:par>
                          <p:cTn id="83" fill="hold">
                            <p:stCondLst>
                              <p:cond delay="3000"/>
                            </p:stCondLst>
                            <p:childTnLst>
                              <p:par>
                                <p:cTn id="84" presetID="22" presetClass="entr" presetSubtype="8"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TextBox 5"/>
          <p:cNvSpPr txBox="1"/>
          <p:nvPr/>
        </p:nvSpPr>
        <p:spPr>
          <a:xfrm>
            <a:off x="3834712" y="2050135"/>
            <a:ext cx="2971799" cy="1815882"/>
          </a:xfrm>
          <a:prstGeom prst="rect">
            <a:avLst/>
          </a:prstGeom>
          <a:noFill/>
        </p:spPr>
        <p:txBody>
          <a:bodyPr wrap="square" rtlCol="0">
            <a:spAutoFit/>
          </a:bodyPr>
          <a:lstStyle/>
          <a:p>
            <a:pPr algn="just"/>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SOLUTIONS</a:t>
            </a:r>
          </a:p>
          <a:p>
            <a:pPr algn="just"/>
            <a:r>
              <a:rPr lang="en-US" sz="8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2014/08/08</a:t>
            </a:r>
          </a:p>
          <a:p>
            <a:pPr algn="just"/>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a:p>
            <a:pPr algn="just"/>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p>
        </p:txBody>
      </p:sp>
      <p:sp>
        <p:nvSpPr>
          <p:cNvPr id="14" name="TextBox 6"/>
          <p:cNvSpPr txBox="1"/>
          <p:nvPr/>
        </p:nvSpPr>
        <p:spPr>
          <a:xfrm>
            <a:off x="748611" y="2050135"/>
            <a:ext cx="2971799" cy="1661993"/>
          </a:xfrm>
          <a:prstGeom prst="rect">
            <a:avLst/>
          </a:prstGeom>
          <a:noFill/>
        </p:spPr>
        <p:txBody>
          <a:bodyPr wrap="square" rtlCol="0">
            <a:spAutoFit/>
          </a:bodyPr>
          <a:lstStyle/>
          <a:p>
            <a:pPr algn="just"/>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BRANDING</a:t>
            </a:r>
          </a:p>
          <a:p>
            <a:pPr algn="just"/>
            <a:r>
              <a:rPr lang="en-US" sz="8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2014/08/08</a:t>
            </a:r>
          </a:p>
          <a:p>
            <a:pPr algn="just"/>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a:p>
            <a:pPr algn="just"/>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a:t>
            </a:r>
          </a:p>
        </p:txBody>
      </p:sp>
      <p:sp>
        <p:nvSpPr>
          <p:cNvPr id="15" name="Rectangle 4"/>
          <p:cNvSpPr/>
          <p:nvPr/>
        </p:nvSpPr>
        <p:spPr>
          <a:xfrm>
            <a:off x="844075" y="3878935"/>
            <a:ext cx="2774023" cy="24384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Rectangle 4"/>
          <p:cNvSpPr/>
          <p:nvPr/>
        </p:nvSpPr>
        <p:spPr>
          <a:xfrm>
            <a:off x="3933599" y="3878935"/>
            <a:ext cx="2774023" cy="24384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4"/>
          <p:cNvSpPr/>
          <p:nvPr/>
        </p:nvSpPr>
        <p:spPr>
          <a:xfrm>
            <a:off x="7023123" y="2050135"/>
            <a:ext cx="4484914" cy="42672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Tree>
    <p:extLst>
      <p:ext uri="{BB962C8B-B14F-4D97-AF65-F5344CB8AC3E}">
        <p14:creationId xmlns:p14="http://schemas.microsoft.com/office/powerpoint/2010/main" val="395427838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anim calcmode="lin" valueType="num">
                                      <p:cBhvr>
                                        <p:cTn id="20" dur="250" fill="hold"/>
                                        <p:tgtEl>
                                          <p:spTgt spid="14"/>
                                        </p:tgtEl>
                                        <p:attrNameLst>
                                          <p:attrName>ppt_x</p:attrName>
                                        </p:attrNameLst>
                                      </p:cBhvr>
                                      <p:tavLst>
                                        <p:tav tm="0">
                                          <p:val>
                                            <p:strVal val="#ppt_x"/>
                                          </p:val>
                                        </p:tav>
                                        <p:tav tm="100000">
                                          <p:val>
                                            <p:strVal val="#ppt_x"/>
                                          </p:val>
                                        </p:tav>
                                      </p:tavLst>
                                    </p:anim>
                                    <p:anim calcmode="lin" valueType="num">
                                      <p:cBhvr>
                                        <p:cTn id="21" dur="2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50"/>
                                        <p:tgtEl>
                                          <p:spTgt spid="16"/>
                                        </p:tgtEl>
                                      </p:cBhvr>
                                    </p:animEffect>
                                    <p:anim calcmode="lin" valueType="num">
                                      <p:cBhvr>
                                        <p:cTn id="32" dur="250" fill="hold"/>
                                        <p:tgtEl>
                                          <p:spTgt spid="16"/>
                                        </p:tgtEl>
                                        <p:attrNameLst>
                                          <p:attrName>ppt_x</p:attrName>
                                        </p:attrNameLst>
                                      </p:cBhvr>
                                      <p:tavLst>
                                        <p:tav tm="0">
                                          <p:val>
                                            <p:strVal val="#ppt_x"/>
                                          </p:val>
                                        </p:tav>
                                        <p:tav tm="100000">
                                          <p:val>
                                            <p:strVal val="#ppt_x"/>
                                          </p:val>
                                        </p:tav>
                                      </p:tavLst>
                                    </p:anim>
                                    <p:anim calcmode="lin" valueType="num">
                                      <p:cBhvr>
                                        <p:cTn id="33" dur="25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50"/>
                                        <p:tgtEl>
                                          <p:spTgt spid="17"/>
                                        </p:tgtEl>
                                      </p:cBhvr>
                                    </p:animEffect>
                                    <p:anim calcmode="lin" valueType="num">
                                      <p:cBhvr>
                                        <p:cTn id="38" dur="250" fill="hold"/>
                                        <p:tgtEl>
                                          <p:spTgt spid="17"/>
                                        </p:tgtEl>
                                        <p:attrNameLst>
                                          <p:attrName>ppt_x</p:attrName>
                                        </p:attrNameLst>
                                      </p:cBhvr>
                                      <p:tavLst>
                                        <p:tav tm="0">
                                          <p:val>
                                            <p:strVal val="#ppt_x"/>
                                          </p:val>
                                        </p:tav>
                                        <p:tav tm="100000">
                                          <p:val>
                                            <p:strVal val="#ppt_x"/>
                                          </p:val>
                                        </p:tav>
                                      </p:tavLst>
                                    </p:anim>
                                    <p:anim calcmode="lin" valueType="num">
                                      <p:cBhvr>
                                        <p:cTn id="3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401987" y="1992485"/>
            <a:ext cx="11599036" cy="4211736"/>
            <a:chOff x="352381" y="1535482"/>
            <a:chExt cx="8466518" cy="3074285"/>
          </a:xfrm>
        </p:grpSpPr>
        <p:cxnSp>
          <p:nvCxnSpPr>
            <p:cNvPr id="14" name="Straight Connector 73"/>
            <p:cNvCxnSpPr/>
            <p:nvPr/>
          </p:nvCxnSpPr>
          <p:spPr>
            <a:xfrm>
              <a:off x="2432306" y="3199306"/>
              <a:ext cx="92049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74"/>
            <p:cNvCxnSpPr/>
            <p:nvPr/>
          </p:nvCxnSpPr>
          <p:spPr>
            <a:xfrm>
              <a:off x="2496795" y="4311858"/>
              <a:ext cx="161800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77"/>
            <p:cNvCxnSpPr/>
            <p:nvPr/>
          </p:nvCxnSpPr>
          <p:spPr>
            <a:xfrm>
              <a:off x="3696710" y="1864412"/>
              <a:ext cx="189490" cy="2423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Freeform 5"/>
            <p:cNvSpPr>
              <a:spLocks/>
            </p:cNvSpPr>
            <p:nvPr/>
          </p:nvSpPr>
          <p:spPr bwMode="auto">
            <a:xfrm>
              <a:off x="3276600" y="2408174"/>
              <a:ext cx="1219200" cy="1402079"/>
            </a:xfrm>
            <a:custGeom>
              <a:avLst/>
              <a:gdLst>
                <a:gd name="T0" fmla="*/ 0 w 600"/>
                <a:gd name="T1" fmla="*/ 690 h 690"/>
                <a:gd name="T2" fmla="*/ 600 w 600"/>
                <a:gd name="T3" fmla="*/ 368 h 690"/>
                <a:gd name="T4" fmla="*/ 2 w 600"/>
                <a:gd name="T5" fmla="*/ 0 h 690"/>
                <a:gd name="T6" fmla="*/ 0 w 600"/>
                <a:gd name="T7" fmla="*/ 690 h 690"/>
              </a:gdLst>
              <a:ahLst/>
              <a:cxnLst>
                <a:cxn ang="0">
                  <a:pos x="T0" y="T1"/>
                </a:cxn>
                <a:cxn ang="0">
                  <a:pos x="T2" y="T3"/>
                </a:cxn>
                <a:cxn ang="0">
                  <a:pos x="T4" y="T5"/>
                </a:cxn>
                <a:cxn ang="0">
                  <a:pos x="T6" y="T7"/>
                </a:cxn>
              </a:cxnLst>
              <a:rect l="0" t="0" r="r" b="b"/>
              <a:pathLst>
                <a:path w="600" h="690">
                  <a:moveTo>
                    <a:pt x="0" y="690"/>
                  </a:moveTo>
                  <a:lnTo>
                    <a:pt x="600" y="368"/>
                  </a:lnTo>
                  <a:lnTo>
                    <a:pt x="2" y="0"/>
                  </a:lnTo>
                  <a:lnTo>
                    <a:pt x="0" y="690"/>
                  </a:lnTo>
                  <a:close/>
                </a:path>
              </a:pathLst>
            </a:custGeom>
            <a:solidFill>
              <a:schemeClr val="accent1"/>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8" name="Freeform 6"/>
            <p:cNvSpPr>
              <a:spLocks/>
            </p:cNvSpPr>
            <p:nvPr/>
          </p:nvSpPr>
          <p:spPr bwMode="auto">
            <a:xfrm>
              <a:off x="4495800" y="2408174"/>
              <a:ext cx="1219200" cy="1402079"/>
            </a:xfrm>
            <a:custGeom>
              <a:avLst/>
              <a:gdLst>
                <a:gd name="T0" fmla="*/ 600 w 600"/>
                <a:gd name="T1" fmla="*/ 690 h 690"/>
                <a:gd name="T2" fmla="*/ 0 w 600"/>
                <a:gd name="T3" fmla="*/ 368 h 690"/>
                <a:gd name="T4" fmla="*/ 597 w 600"/>
                <a:gd name="T5" fmla="*/ 0 h 690"/>
                <a:gd name="T6" fmla="*/ 600 w 600"/>
                <a:gd name="T7" fmla="*/ 690 h 690"/>
              </a:gdLst>
              <a:ahLst/>
              <a:cxnLst>
                <a:cxn ang="0">
                  <a:pos x="T0" y="T1"/>
                </a:cxn>
                <a:cxn ang="0">
                  <a:pos x="T2" y="T3"/>
                </a:cxn>
                <a:cxn ang="0">
                  <a:pos x="T4" y="T5"/>
                </a:cxn>
                <a:cxn ang="0">
                  <a:pos x="T6" y="T7"/>
                </a:cxn>
              </a:cxnLst>
              <a:rect l="0" t="0" r="r" b="b"/>
              <a:pathLst>
                <a:path w="600" h="690">
                  <a:moveTo>
                    <a:pt x="600" y="690"/>
                  </a:moveTo>
                  <a:lnTo>
                    <a:pt x="0" y="368"/>
                  </a:lnTo>
                  <a:lnTo>
                    <a:pt x="597" y="0"/>
                  </a:lnTo>
                  <a:lnTo>
                    <a:pt x="600" y="690"/>
                  </a:lnTo>
                  <a:close/>
                </a:path>
              </a:pathLst>
            </a:custGeom>
            <a:solidFill>
              <a:srgbClr val="0070C0"/>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9" name="Freeform 7"/>
            <p:cNvSpPr>
              <a:spLocks/>
            </p:cNvSpPr>
            <p:nvPr/>
          </p:nvSpPr>
          <p:spPr bwMode="auto">
            <a:xfrm>
              <a:off x="4495800" y="1733550"/>
              <a:ext cx="1213104" cy="1422399"/>
            </a:xfrm>
            <a:custGeom>
              <a:avLst/>
              <a:gdLst>
                <a:gd name="T0" fmla="*/ 597 w 597"/>
                <a:gd name="T1" fmla="*/ 332 h 700"/>
                <a:gd name="T2" fmla="*/ 0 w 597"/>
                <a:gd name="T3" fmla="*/ 700 h 700"/>
                <a:gd name="T4" fmla="*/ 0 w 597"/>
                <a:gd name="T5" fmla="*/ 0 h 700"/>
                <a:gd name="T6" fmla="*/ 597 w 597"/>
                <a:gd name="T7" fmla="*/ 332 h 700"/>
              </a:gdLst>
              <a:ahLst/>
              <a:cxnLst>
                <a:cxn ang="0">
                  <a:pos x="T0" y="T1"/>
                </a:cxn>
                <a:cxn ang="0">
                  <a:pos x="T2" y="T3"/>
                </a:cxn>
                <a:cxn ang="0">
                  <a:pos x="T4" y="T5"/>
                </a:cxn>
                <a:cxn ang="0">
                  <a:pos x="T6" y="T7"/>
                </a:cxn>
              </a:cxnLst>
              <a:rect l="0" t="0" r="r" b="b"/>
              <a:pathLst>
                <a:path w="597" h="700">
                  <a:moveTo>
                    <a:pt x="597" y="332"/>
                  </a:moveTo>
                  <a:lnTo>
                    <a:pt x="0" y="700"/>
                  </a:lnTo>
                  <a:lnTo>
                    <a:pt x="0" y="0"/>
                  </a:lnTo>
                  <a:lnTo>
                    <a:pt x="597" y="332"/>
                  </a:lnTo>
                  <a:close/>
                </a:path>
              </a:pathLst>
            </a:custGeom>
            <a:solidFill>
              <a:schemeClr val="accent1"/>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0" name="Freeform 8"/>
            <p:cNvSpPr>
              <a:spLocks/>
            </p:cNvSpPr>
            <p:nvPr/>
          </p:nvSpPr>
          <p:spPr bwMode="auto">
            <a:xfrm>
              <a:off x="3280664" y="1733550"/>
              <a:ext cx="1215136" cy="1422399"/>
            </a:xfrm>
            <a:custGeom>
              <a:avLst/>
              <a:gdLst>
                <a:gd name="T0" fmla="*/ 0 w 598"/>
                <a:gd name="T1" fmla="*/ 332 h 700"/>
                <a:gd name="T2" fmla="*/ 598 w 598"/>
                <a:gd name="T3" fmla="*/ 700 h 700"/>
                <a:gd name="T4" fmla="*/ 597 w 598"/>
                <a:gd name="T5" fmla="*/ 0 h 700"/>
                <a:gd name="T6" fmla="*/ 0 w 598"/>
                <a:gd name="T7" fmla="*/ 332 h 700"/>
              </a:gdLst>
              <a:ahLst/>
              <a:cxnLst>
                <a:cxn ang="0">
                  <a:pos x="T0" y="T1"/>
                </a:cxn>
                <a:cxn ang="0">
                  <a:pos x="T2" y="T3"/>
                </a:cxn>
                <a:cxn ang="0">
                  <a:pos x="T4" y="T5"/>
                </a:cxn>
                <a:cxn ang="0">
                  <a:pos x="T6" y="T7"/>
                </a:cxn>
              </a:cxnLst>
              <a:rect l="0" t="0" r="r" b="b"/>
              <a:pathLst>
                <a:path w="598" h="700">
                  <a:moveTo>
                    <a:pt x="0" y="332"/>
                  </a:moveTo>
                  <a:lnTo>
                    <a:pt x="598" y="700"/>
                  </a:lnTo>
                  <a:lnTo>
                    <a:pt x="597" y="0"/>
                  </a:lnTo>
                  <a:lnTo>
                    <a:pt x="0" y="332"/>
                  </a:lnTo>
                  <a:close/>
                </a:path>
              </a:pathLst>
            </a:custGeom>
            <a:solidFill>
              <a:srgbClr val="0070C0"/>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1" name="Freeform 9"/>
            <p:cNvSpPr>
              <a:spLocks/>
            </p:cNvSpPr>
            <p:nvPr/>
          </p:nvSpPr>
          <p:spPr bwMode="auto">
            <a:xfrm>
              <a:off x="4495800" y="3153917"/>
              <a:ext cx="1219200" cy="1426463"/>
            </a:xfrm>
            <a:custGeom>
              <a:avLst/>
              <a:gdLst>
                <a:gd name="T0" fmla="*/ 600 w 600"/>
                <a:gd name="T1" fmla="*/ 323 h 702"/>
                <a:gd name="T2" fmla="*/ 0 w 600"/>
                <a:gd name="T3" fmla="*/ 702 h 702"/>
                <a:gd name="T4" fmla="*/ 0 w 600"/>
                <a:gd name="T5" fmla="*/ 0 h 702"/>
                <a:gd name="T6" fmla="*/ 600 w 600"/>
                <a:gd name="T7" fmla="*/ 323 h 702"/>
              </a:gdLst>
              <a:ahLst/>
              <a:cxnLst>
                <a:cxn ang="0">
                  <a:pos x="T0" y="T1"/>
                </a:cxn>
                <a:cxn ang="0">
                  <a:pos x="T2" y="T3"/>
                </a:cxn>
                <a:cxn ang="0">
                  <a:pos x="T4" y="T5"/>
                </a:cxn>
                <a:cxn ang="0">
                  <a:pos x="T6" y="T7"/>
                </a:cxn>
              </a:cxnLst>
              <a:rect l="0" t="0" r="r" b="b"/>
              <a:pathLst>
                <a:path w="600" h="702">
                  <a:moveTo>
                    <a:pt x="600" y="323"/>
                  </a:moveTo>
                  <a:lnTo>
                    <a:pt x="0" y="702"/>
                  </a:lnTo>
                  <a:lnTo>
                    <a:pt x="0" y="0"/>
                  </a:lnTo>
                  <a:lnTo>
                    <a:pt x="600" y="323"/>
                  </a:lnTo>
                  <a:close/>
                </a:path>
              </a:pathLst>
            </a:custGeom>
            <a:solidFill>
              <a:schemeClr val="accent1"/>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2" name="Freeform 10"/>
            <p:cNvSpPr>
              <a:spLocks/>
            </p:cNvSpPr>
            <p:nvPr/>
          </p:nvSpPr>
          <p:spPr bwMode="auto">
            <a:xfrm>
              <a:off x="3276600" y="3153917"/>
              <a:ext cx="1219200" cy="1426463"/>
            </a:xfrm>
            <a:custGeom>
              <a:avLst/>
              <a:gdLst>
                <a:gd name="T0" fmla="*/ 0 w 600"/>
                <a:gd name="T1" fmla="*/ 323 h 702"/>
                <a:gd name="T2" fmla="*/ 600 w 600"/>
                <a:gd name="T3" fmla="*/ 702 h 702"/>
                <a:gd name="T4" fmla="*/ 599 w 600"/>
                <a:gd name="T5" fmla="*/ 0 h 702"/>
                <a:gd name="T6" fmla="*/ 0 w 600"/>
                <a:gd name="T7" fmla="*/ 323 h 702"/>
              </a:gdLst>
              <a:ahLst/>
              <a:cxnLst>
                <a:cxn ang="0">
                  <a:pos x="T0" y="T1"/>
                </a:cxn>
                <a:cxn ang="0">
                  <a:pos x="T2" y="T3"/>
                </a:cxn>
                <a:cxn ang="0">
                  <a:pos x="T4" y="T5"/>
                </a:cxn>
                <a:cxn ang="0">
                  <a:pos x="T6" y="T7"/>
                </a:cxn>
              </a:cxnLst>
              <a:rect l="0" t="0" r="r" b="b"/>
              <a:pathLst>
                <a:path w="600" h="702">
                  <a:moveTo>
                    <a:pt x="0" y="323"/>
                  </a:moveTo>
                  <a:lnTo>
                    <a:pt x="600" y="702"/>
                  </a:lnTo>
                  <a:lnTo>
                    <a:pt x="599" y="0"/>
                  </a:lnTo>
                  <a:lnTo>
                    <a:pt x="0" y="323"/>
                  </a:lnTo>
                  <a:close/>
                </a:path>
              </a:pathLst>
            </a:custGeom>
            <a:solidFill>
              <a:srgbClr val="0070C0"/>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3" name="Freeform 11"/>
            <p:cNvSpPr>
              <a:spLocks/>
            </p:cNvSpPr>
            <p:nvPr/>
          </p:nvSpPr>
          <p:spPr bwMode="auto">
            <a:xfrm>
              <a:off x="4002023" y="2855213"/>
              <a:ext cx="493776" cy="562864"/>
            </a:xfrm>
            <a:custGeom>
              <a:avLst/>
              <a:gdLst>
                <a:gd name="T0" fmla="*/ 0 w 243"/>
                <a:gd name="T1" fmla="*/ 277 h 277"/>
                <a:gd name="T2" fmla="*/ 243 w 243"/>
                <a:gd name="T3" fmla="*/ 148 h 277"/>
                <a:gd name="T4" fmla="*/ 2 w 243"/>
                <a:gd name="T5" fmla="*/ 0 h 277"/>
                <a:gd name="T6" fmla="*/ 0 w 243"/>
                <a:gd name="T7" fmla="*/ 277 h 277"/>
              </a:gdLst>
              <a:ahLst/>
              <a:cxnLst>
                <a:cxn ang="0">
                  <a:pos x="T0" y="T1"/>
                </a:cxn>
                <a:cxn ang="0">
                  <a:pos x="T2" y="T3"/>
                </a:cxn>
                <a:cxn ang="0">
                  <a:pos x="T4" y="T5"/>
                </a:cxn>
                <a:cxn ang="0">
                  <a:pos x="T6" y="T7"/>
                </a:cxn>
              </a:cxnLst>
              <a:rect l="0" t="0" r="r" b="b"/>
              <a:pathLst>
                <a:path w="243" h="277">
                  <a:moveTo>
                    <a:pt x="0" y="277"/>
                  </a:moveTo>
                  <a:lnTo>
                    <a:pt x="243" y="148"/>
                  </a:lnTo>
                  <a:lnTo>
                    <a:pt x="2" y="0"/>
                  </a:lnTo>
                  <a:lnTo>
                    <a:pt x="0" y="277"/>
                  </a:lnTo>
                  <a:close/>
                </a:path>
              </a:pathLst>
            </a:custGeom>
            <a:solidFill>
              <a:srgbClr val="0070C0"/>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4" name="Freeform 12"/>
            <p:cNvSpPr>
              <a:spLocks/>
            </p:cNvSpPr>
            <p:nvPr/>
          </p:nvSpPr>
          <p:spPr bwMode="auto">
            <a:xfrm>
              <a:off x="4495800" y="2855213"/>
              <a:ext cx="491744" cy="562864"/>
            </a:xfrm>
            <a:custGeom>
              <a:avLst/>
              <a:gdLst>
                <a:gd name="T0" fmla="*/ 242 w 242"/>
                <a:gd name="T1" fmla="*/ 277 h 277"/>
                <a:gd name="T2" fmla="*/ 0 w 242"/>
                <a:gd name="T3" fmla="*/ 148 h 277"/>
                <a:gd name="T4" fmla="*/ 241 w 242"/>
                <a:gd name="T5" fmla="*/ 0 h 277"/>
                <a:gd name="T6" fmla="*/ 242 w 242"/>
                <a:gd name="T7" fmla="*/ 277 h 277"/>
              </a:gdLst>
              <a:ahLst/>
              <a:cxnLst>
                <a:cxn ang="0">
                  <a:pos x="T0" y="T1"/>
                </a:cxn>
                <a:cxn ang="0">
                  <a:pos x="T2" y="T3"/>
                </a:cxn>
                <a:cxn ang="0">
                  <a:pos x="T4" y="T5"/>
                </a:cxn>
                <a:cxn ang="0">
                  <a:pos x="T6" y="T7"/>
                </a:cxn>
              </a:cxnLst>
              <a:rect l="0" t="0" r="r" b="b"/>
              <a:pathLst>
                <a:path w="242" h="277">
                  <a:moveTo>
                    <a:pt x="242" y="277"/>
                  </a:moveTo>
                  <a:lnTo>
                    <a:pt x="0" y="148"/>
                  </a:lnTo>
                  <a:lnTo>
                    <a:pt x="241" y="0"/>
                  </a:lnTo>
                  <a:lnTo>
                    <a:pt x="242" y="277"/>
                  </a:lnTo>
                  <a:close/>
                </a:path>
              </a:pathLst>
            </a:custGeom>
            <a:solidFill>
              <a:schemeClr val="accent1"/>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5" name="Freeform 13"/>
            <p:cNvSpPr>
              <a:spLocks/>
            </p:cNvSpPr>
            <p:nvPr/>
          </p:nvSpPr>
          <p:spPr bwMode="auto">
            <a:xfrm>
              <a:off x="4495800" y="2582926"/>
              <a:ext cx="489712" cy="573024"/>
            </a:xfrm>
            <a:custGeom>
              <a:avLst/>
              <a:gdLst>
                <a:gd name="T0" fmla="*/ 241 w 241"/>
                <a:gd name="T1" fmla="*/ 134 h 282"/>
                <a:gd name="T2" fmla="*/ 0 w 241"/>
                <a:gd name="T3" fmla="*/ 282 h 282"/>
                <a:gd name="T4" fmla="*/ 0 w 241"/>
                <a:gd name="T5" fmla="*/ 0 h 282"/>
                <a:gd name="T6" fmla="*/ 241 w 241"/>
                <a:gd name="T7" fmla="*/ 134 h 282"/>
              </a:gdLst>
              <a:ahLst/>
              <a:cxnLst>
                <a:cxn ang="0">
                  <a:pos x="T0" y="T1"/>
                </a:cxn>
                <a:cxn ang="0">
                  <a:pos x="T2" y="T3"/>
                </a:cxn>
                <a:cxn ang="0">
                  <a:pos x="T4" y="T5"/>
                </a:cxn>
                <a:cxn ang="0">
                  <a:pos x="T6" y="T7"/>
                </a:cxn>
              </a:cxnLst>
              <a:rect l="0" t="0" r="r" b="b"/>
              <a:pathLst>
                <a:path w="241" h="282">
                  <a:moveTo>
                    <a:pt x="241" y="134"/>
                  </a:moveTo>
                  <a:lnTo>
                    <a:pt x="0" y="282"/>
                  </a:lnTo>
                  <a:lnTo>
                    <a:pt x="0" y="0"/>
                  </a:lnTo>
                  <a:lnTo>
                    <a:pt x="241" y="134"/>
                  </a:lnTo>
                  <a:close/>
                </a:path>
              </a:pathLst>
            </a:custGeom>
            <a:solidFill>
              <a:srgbClr val="0070C0"/>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6" name="Freeform 14"/>
            <p:cNvSpPr>
              <a:spLocks/>
            </p:cNvSpPr>
            <p:nvPr/>
          </p:nvSpPr>
          <p:spPr bwMode="auto">
            <a:xfrm>
              <a:off x="4006087" y="2582926"/>
              <a:ext cx="489712" cy="573024"/>
            </a:xfrm>
            <a:custGeom>
              <a:avLst/>
              <a:gdLst>
                <a:gd name="T0" fmla="*/ 0 w 241"/>
                <a:gd name="T1" fmla="*/ 134 h 282"/>
                <a:gd name="T2" fmla="*/ 241 w 241"/>
                <a:gd name="T3" fmla="*/ 282 h 282"/>
                <a:gd name="T4" fmla="*/ 240 w 241"/>
                <a:gd name="T5" fmla="*/ 0 h 282"/>
                <a:gd name="T6" fmla="*/ 0 w 241"/>
                <a:gd name="T7" fmla="*/ 134 h 282"/>
              </a:gdLst>
              <a:ahLst/>
              <a:cxnLst>
                <a:cxn ang="0">
                  <a:pos x="T0" y="T1"/>
                </a:cxn>
                <a:cxn ang="0">
                  <a:pos x="T2" y="T3"/>
                </a:cxn>
                <a:cxn ang="0">
                  <a:pos x="T4" y="T5"/>
                </a:cxn>
                <a:cxn ang="0">
                  <a:pos x="T6" y="T7"/>
                </a:cxn>
              </a:cxnLst>
              <a:rect l="0" t="0" r="r" b="b"/>
              <a:pathLst>
                <a:path w="241" h="282">
                  <a:moveTo>
                    <a:pt x="0" y="134"/>
                  </a:moveTo>
                  <a:lnTo>
                    <a:pt x="241" y="282"/>
                  </a:lnTo>
                  <a:lnTo>
                    <a:pt x="240" y="0"/>
                  </a:lnTo>
                  <a:lnTo>
                    <a:pt x="0" y="134"/>
                  </a:lnTo>
                  <a:close/>
                </a:path>
              </a:pathLst>
            </a:custGeom>
            <a:solidFill>
              <a:schemeClr val="accent1"/>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7" name="Freeform 15"/>
            <p:cNvSpPr>
              <a:spLocks/>
            </p:cNvSpPr>
            <p:nvPr/>
          </p:nvSpPr>
          <p:spPr bwMode="auto">
            <a:xfrm>
              <a:off x="4495800" y="3155949"/>
              <a:ext cx="491744" cy="573024"/>
            </a:xfrm>
            <a:custGeom>
              <a:avLst/>
              <a:gdLst>
                <a:gd name="T0" fmla="*/ 242 w 242"/>
                <a:gd name="T1" fmla="*/ 129 h 282"/>
                <a:gd name="T2" fmla="*/ 0 w 242"/>
                <a:gd name="T3" fmla="*/ 282 h 282"/>
                <a:gd name="T4" fmla="*/ 0 w 242"/>
                <a:gd name="T5" fmla="*/ 0 h 282"/>
                <a:gd name="T6" fmla="*/ 242 w 242"/>
                <a:gd name="T7" fmla="*/ 129 h 282"/>
              </a:gdLst>
              <a:ahLst/>
              <a:cxnLst>
                <a:cxn ang="0">
                  <a:pos x="T0" y="T1"/>
                </a:cxn>
                <a:cxn ang="0">
                  <a:pos x="T2" y="T3"/>
                </a:cxn>
                <a:cxn ang="0">
                  <a:pos x="T4" y="T5"/>
                </a:cxn>
                <a:cxn ang="0">
                  <a:pos x="T6" y="T7"/>
                </a:cxn>
              </a:cxnLst>
              <a:rect l="0" t="0" r="r" b="b"/>
              <a:pathLst>
                <a:path w="242" h="282">
                  <a:moveTo>
                    <a:pt x="242" y="129"/>
                  </a:moveTo>
                  <a:lnTo>
                    <a:pt x="0" y="282"/>
                  </a:lnTo>
                  <a:lnTo>
                    <a:pt x="0" y="0"/>
                  </a:lnTo>
                  <a:lnTo>
                    <a:pt x="242" y="129"/>
                  </a:lnTo>
                  <a:close/>
                </a:path>
              </a:pathLst>
            </a:custGeom>
            <a:solidFill>
              <a:srgbClr val="0070C0"/>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8" name="Freeform 16"/>
            <p:cNvSpPr>
              <a:spLocks/>
            </p:cNvSpPr>
            <p:nvPr/>
          </p:nvSpPr>
          <p:spPr bwMode="auto">
            <a:xfrm>
              <a:off x="4002023" y="3155949"/>
              <a:ext cx="493776" cy="573024"/>
            </a:xfrm>
            <a:custGeom>
              <a:avLst/>
              <a:gdLst>
                <a:gd name="T0" fmla="*/ 0 w 243"/>
                <a:gd name="T1" fmla="*/ 129 h 282"/>
                <a:gd name="T2" fmla="*/ 243 w 243"/>
                <a:gd name="T3" fmla="*/ 282 h 282"/>
                <a:gd name="T4" fmla="*/ 242 w 243"/>
                <a:gd name="T5" fmla="*/ 0 h 282"/>
                <a:gd name="T6" fmla="*/ 0 w 243"/>
                <a:gd name="T7" fmla="*/ 129 h 282"/>
              </a:gdLst>
              <a:ahLst/>
              <a:cxnLst>
                <a:cxn ang="0">
                  <a:pos x="T0" y="T1"/>
                </a:cxn>
                <a:cxn ang="0">
                  <a:pos x="T2" y="T3"/>
                </a:cxn>
                <a:cxn ang="0">
                  <a:pos x="T4" y="T5"/>
                </a:cxn>
                <a:cxn ang="0">
                  <a:pos x="T6" y="T7"/>
                </a:cxn>
              </a:cxnLst>
              <a:rect l="0" t="0" r="r" b="b"/>
              <a:pathLst>
                <a:path w="243" h="282">
                  <a:moveTo>
                    <a:pt x="0" y="129"/>
                  </a:moveTo>
                  <a:lnTo>
                    <a:pt x="243" y="282"/>
                  </a:lnTo>
                  <a:lnTo>
                    <a:pt x="242" y="0"/>
                  </a:lnTo>
                  <a:lnTo>
                    <a:pt x="0" y="129"/>
                  </a:lnTo>
                  <a:close/>
                </a:path>
              </a:pathLst>
            </a:custGeom>
            <a:solidFill>
              <a:schemeClr val="accent1"/>
            </a:solidFill>
            <a:ln w="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9" name="Freeform 35"/>
            <p:cNvSpPr>
              <a:spLocks noEditPoints="1"/>
            </p:cNvSpPr>
            <p:nvPr/>
          </p:nvSpPr>
          <p:spPr bwMode="auto">
            <a:xfrm>
              <a:off x="4747740" y="2244501"/>
              <a:ext cx="426752" cy="287905"/>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0" name="Freeform 61"/>
            <p:cNvSpPr>
              <a:spLocks/>
            </p:cNvSpPr>
            <p:nvPr/>
          </p:nvSpPr>
          <p:spPr bwMode="auto">
            <a:xfrm>
              <a:off x="3816402" y="3718744"/>
              <a:ext cx="351381" cy="36489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nvGrpSpPr>
            <p:cNvPr id="31" name="Group 21"/>
            <p:cNvGrpSpPr/>
            <p:nvPr/>
          </p:nvGrpSpPr>
          <p:grpSpPr>
            <a:xfrm>
              <a:off x="4253146" y="2988056"/>
              <a:ext cx="499408" cy="370614"/>
              <a:chOff x="5129089" y="3156352"/>
              <a:chExt cx="474198" cy="351905"/>
            </a:xfrm>
            <a:solidFill>
              <a:schemeClr val="bg1"/>
            </a:solidFill>
          </p:grpSpPr>
          <p:sp>
            <p:nvSpPr>
              <p:cNvPr id="71"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72"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33" name="Group 24"/>
            <p:cNvGrpSpPr/>
            <p:nvPr/>
          </p:nvGrpSpPr>
          <p:grpSpPr>
            <a:xfrm>
              <a:off x="4752554" y="3680725"/>
              <a:ext cx="373673" cy="421470"/>
              <a:chOff x="5513440" y="1766202"/>
              <a:chExt cx="429274" cy="484183"/>
            </a:xfrm>
            <a:solidFill>
              <a:schemeClr val="bg1"/>
            </a:solidFill>
          </p:grpSpPr>
          <p:sp>
            <p:nvSpPr>
              <p:cNvPr id="68"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9"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70"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34" name="Group 28"/>
            <p:cNvGrpSpPr/>
            <p:nvPr/>
          </p:nvGrpSpPr>
          <p:grpSpPr>
            <a:xfrm>
              <a:off x="3951894" y="2241818"/>
              <a:ext cx="297017" cy="295309"/>
              <a:chOff x="2306360" y="1306978"/>
              <a:chExt cx="434268" cy="431771"/>
            </a:xfrm>
            <a:solidFill>
              <a:schemeClr val="bg1"/>
            </a:solidFill>
          </p:grpSpPr>
          <p:sp>
            <p:nvSpPr>
              <p:cNvPr id="64" name="Freeform 8"/>
              <p:cNvSpPr>
                <a:spLocks/>
              </p:cNvSpPr>
              <p:nvPr/>
            </p:nvSpPr>
            <p:spPr bwMode="auto">
              <a:xfrm>
                <a:off x="2306360" y="1623943"/>
                <a:ext cx="114806" cy="114806"/>
              </a:xfrm>
              <a:custGeom>
                <a:avLst/>
                <a:gdLst>
                  <a:gd name="T0" fmla="*/ 21 w 46"/>
                  <a:gd name="T1" fmla="*/ 0 h 46"/>
                  <a:gd name="T2" fmla="*/ 0 w 46"/>
                  <a:gd name="T3" fmla="*/ 46 h 46"/>
                  <a:gd name="T4" fmla="*/ 46 w 46"/>
                  <a:gd name="T5" fmla="*/ 25 h 46"/>
                  <a:gd name="T6" fmla="*/ 46 w 46"/>
                  <a:gd name="T7" fmla="*/ 26 h 46"/>
                  <a:gd name="T8" fmla="*/ 21 w 46"/>
                  <a:gd name="T9" fmla="*/ 0 h 46"/>
                  <a:gd name="T10" fmla="*/ 21 w 46"/>
                  <a:gd name="T11" fmla="*/ 0 h 46"/>
                </a:gdLst>
                <a:ahLst/>
                <a:cxnLst>
                  <a:cxn ang="0">
                    <a:pos x="T0" y="T1"/>
                  </a:cxn>
                  <a:cxn ang="0">
                    <a:pos x="T2" y="T3"/>
                  </a:cxn>
                  <a:cxn ang="0">
                    <a:pos x="T4" y="T5"/>
                  </a:cxn>
                  <a:cxn ang="0">
                    <a:pos x="T6" y="T7"/>
                  </a:cxn>
                  <a:cxn ang="0">
                    <a:pos x="T8" y="T9"/>
                  </a:cxn>
                  <a:cxn ang="0">
                    <a:pos x="T10" y="T11"/>
                  </a:cxn>
                </a:cxnLst>
                <a:rect l="0" t="0" r="r" b="b"/>
                <a:pathLst>
                  <a:path w="46" h="46">
                    <a:moveTo>
                      <a:pt x="21" y="0"/>
                    </a:moveTo>
                    <a:lnTo>
                      <a:pt x="0" y="46"/>
                    </a:lnTo>
                    <a:lnTo>
                      <a:pt x="46" y="25"/>
                    </a:lnTo>
                    <a:lnTo>
                      <a:pt x="46" y="26"/>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5" name="Freeform 9"/>
              <p:cNvSpPr>
                <a:spLocks/>
              </p:cNvSpPr>
              <p:nvPr/>
            </p:nvSpPr>
            <p:spPr bwMode="auto">
              <a:xfrm>
                <a:off x="2371251" y="1344415"/>
                <a:ext cx="289511" cy="292007"/>
              </a:xfrm>
              <a:custGeom>
                <a:avLst/>
                <a:gdLst>
                  <a:gd name="T0" fmla="*/ 105 w 116"/>
                  <a:gd name="T1" fmla="*/ 0 h 117"/>
                  <a:gd name="T2" fmla="*/ 0 w 116"/>
                  <a:gd name="T3" fmla="*/ 106 h 117"/>
                  <a:gd name="T4" fmla="*/ 11 w 116"/>
                  <a:gd name="T5" fmla="*/ 117 h 117"/>
                  <a:gd name="T6" fmla="*/ 116 w 116"/>
                  <a:gd name="T7" fmla="*/ 10 h 117"/>
                  <a:gd name="T8" fmla="*/ 105 w 116"/>
                  <a:gd name="T9" fmla="*/ 0 h 117"/>
                </a:gdLst>
                <a:ahLst/>
                <a:cxnLst>
                  <a:cxn ang="0">
                    <a:pos x="T0" y="T1"/>
                  </a:cxn>
                  <a:cxn ang="0">
                    <a:pos x="T2" y="T3"/>
                  </a:cxn>
                  <a:cxn ang="0">
                    <a:pos x="T4" y="T5"/>
                  </a:cxn>
                  <a:cxn ang="0">
                    <a:pos x="T6" y="T7"/>
                  </a:cxn>
                  <a:cxn ang="0">
                    <a:pos x="T8" y="T9"/>
                  </a:cxn>
                </a:cxnLst>
                <a:rect l="0" t="0" r="r" b="b"/>
                <a:pathLst>
                  <a:path w="116" h="117">
                    <a:moveTo>
                      <a:pt x="105" y="0"/>
                    </a:moveTo>
                    <a:lnTo>
                      <a:pt x="0" y="106"/>
                    </a:lnTo>
                    <a:lnTo>
                      <a:pt x="11" y="117"/>
                    </a:lnTo>
                    <a:lnTo>
                      <a:pt x="116" y="10"/>
                    </a:ln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6" name="Freeform 10"/>
              <p:cNvSpPr>
                <a:spLocks/>
              </p:cNvSpPr>
              <p:nvPr/>
            </p:nvSpPr>
            <p:spPr bwMode="auto">
              <a:xfrm>
                <a:off x="2411183" y="1384348"/>
                <a:ext cx="289511" cy="292007"/>
              </a:xfrm>
              <a:custGeom>
                <a:avLst/>
                <a:gdLst>
                  <a:gd name="T0" fmla="*/ 107 w 116"/>
                  <a:gd name="T1" fmla="*/ 0 h 117"/>
                  <a:gd name="T2" fmla="*/ 0 w 116"/>
                  <a:gd name="T3" fmla="*/ 106 h 117"/>
                  <a:gd name="T4" fmla="*/ 11 w 116"/>
                  <a:gd name="T5" fmla="*/ 117 h 117"/>
                  <a:gd name="T6" fmla="*/ 116 w 116"/>
                  <a:gd name="T7" fmla="*/ 10 h 117"/>
                  <a:gd name="T8" fmla="*/ 107 w 116"/>
                  <a:gd name="T9" fmla="*/ 0 h 117"/>
                </a:gdLst>
                <a:ahLst/>
                <a:cxnLst>
                  <a:cxn ang="0">
                    <a:pos x="T0" y="T1"/>
                  </a:cxn>
                  <a:cxn ang="0">
                    <a:pos x="T2" y="T3"/>
                  </a:cxn>
                  <a:cxn ang="0">
                    <a:pos x="T4" y="T5"/>
                  </a:cxn>
                  <a:cxn ang="0">
                    <a:pos x="T6" y="T7"/>
                  </a:cxn>
                  <a:cxn ang="0">
                    <a:pos x="T8" y="T9"/>
                  </a:cxn>
                </a:cxnLst>
                <a:rect l="0" t="0" r="r" b="b"/>
                <a:pathLst>
                  <a:path w="116" h="117">
                    <a:moveTo>
                      <a:pt x="107" y="0"/>
                    </a:moveTo>
                    <a:lnTo>
                      <a:pt x="0" y="106"/>
                    </a:lnTo>
                    <a:lnTo>
                      <a:pt x="11" y="117"/>
                    </a:lnTo>
                    <a:lnTo>
                      <a:pt x="116" y="1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7" name="Freeform 11"/>
              <p:cNvSpPr>
                <a:spLocks/>
              </p:cNvSpPr>
              <p:nvPr/>
            </p:nvSpPr>
            <p:spPr bwMode="auto">
              <a:xfrm>
                <a:off x="2653275" y="1306978"/>
                <a:ext cx="87353" cy="8735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35" name="Group 33"/>
            <p:cNvGrpSpPr/>
            <p:nvPr/>
          </p:nvGrpSpPr>
          <p:grpSpPr>
            <a:xfrm>
              <a:off x="3453976" y="2968257"/>
              <a:ext cx="358037" cy="304062"/>
              <a:chOff x="2950272" y="1314466"/>
              <a:chExt cx="496661" cy="421788"/>
            </a:xfrm>
            <a:solidFill>
              <a:schemeClr val="bg1"/>
            </a:solidFill>
          </p:grpSpPr>
          <p:sp>
            <p:nvSpPr>
              <p:cNvPr id="58" name="Freeform 12"/>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59"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0" name="Freeform 14"/>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1" name="Freeform 15"/>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2" name="Freeform 16"/>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63" name="Freeform 17"/>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sp>
          <p:nvSpPr>
            <p:cNvPr id="36" name="Freeform 45"/>
            <p:cNvSpPr>
              <a:spLocks noEditPoints="1"/>
            </p:cNvSpPr>
            <p:nvPr/>
          </p:nvSpPr>
          <p:spPr bwMode="auto">
            <a:xfrm>
              <a:off x="5242454" y="2869438"/>
              <a:ext cx="312393" cy="402880"/>
            </a:xfrm>
            <a:custGeom>
              <a:avLst/>
              <a:gdLst>
                <a:gd name="T0" fmla="*/ 104 w 109"/>
                <a:gd name="T1" fmla="*/ 67 h 141"/>
                <a:gd name="T2" fmla="*/ 96 w 109"/>
                <a:gd name="T3" fmla="*/ 67 h 141"/>
                <a:gd name="T4" fmla="*/ 96 w 109"/>
                <a:gd name="T5" fmla="*/ 44 h 141"/>
                <a:gd name="T6" fmla="*/ 84 w 109"/>
                <a:gd name="T7" fmla="*/ 13 h 141"/>
                <a:gd name="T8" fmla="*/ 55 w 109"/>
                <a:gd name="T9" fmla="*/ 0 h 141"/>
                <a:gd name="T10" fmla="*/ 25 w 109"/>
                <a:gd name="T11" fmla="*/ 13 h 141"/>
                <a:gd name="T12" fmla="*/ 13 w 109"/>
                <a:gd name="T13" fmla="*/ 44 h 141"/>
                <a:gd name="T14" fmla="*/ 13 w 109"/>
                <a:gd name="T15" fmla="*/ 67 h 141"/>
                <a:gd name="T16" fmla="*/ 6 w 109"/>
                <a:gd name="T17" fmla="*/ 67 h 141"/>
                <a:gd name="T18" fmla="*/ 0 w 109"/>
                <a:gd name="T19" fmla="*/ 73 h 141"/>
                <a:gd name="T20" fmla="*/ 0 w 109"/>
                <a:gd name="T21" fmla="*/ 136 h 141"/>
                <a:gd name="T22" fmla="*/ 6 w 109"/>
                <a:gd name="T23" fmla="*/ 141 h 141"/>
                <a:gd name="T24" fmla="*/ 104 w 109"/>
                <a:gd name="T25" fmla="*/ 141 h 141"/>
                <a:gd name="T26" fmla="*/ 109 w 109"/>
                <a:gd name="T27" fmla="*/ 136 h 141"/>
                <a:gd name="T28" fmla="*/ 109 w 109"/>
                <a:gd name="T29" fmla="*/ 73 h 141"/>
                <a:gd name="T30" fmla="*/ 104 w 109"/>
                <a:gd name="T31" fmla="*/ 67 h 141"/>
                <a:gd name="T32" fmla="*/ 67 w 109"/>
                <a:gd name="T33" fmla="*/ 124 h 141"/>
                <a:gd name="T34" fmla="*/ 55 w 109"/>
                <a:gd name="T35" fmla="*/ 136 h 141"/>
                <a:gd name="T36" fmla="*/ 43 w 109"/>
                <a:gd name="T37" fmla="*/ 124 h 141"/>
                <a:gd name="T38" fmla="*/ 43 w 109"/>
                <a:gd name="T39" fmla="*/ 102 h 141"/>
                <a:gd name="T40" fmla="*/ 55 w 109"/>
                <a:gd name="T41" fmla="*/ 90 h 141"/>
                <a:gd name="T42" fmla="*/ 67 w 109"/>
                <a:gd name="T43" fmla="*/ 102 h 141"/>
                <a:gd name="T44" fmla="*/ 67 w 109"/>
                <a:gd name="T45" fmla="*/ 124 h 141"/>
                <a:gd name="T46" fmla="*/ 77 w 109"/>
                <a:gd name="T47" fmla="*/ 67 h 141"/>
                <a:gd name="T48" fmla="*/ 33 w 109"/>
                <a:gd name="T49" fmla="*/ 67 h 141"/>
                <a:gd name="T50" fmla="*/ 33 w 109"/>
                <a:gd name="T51" fmla="*/ 44 h 141"/>
                <a:gd name="T52" fmla="*/ 39 w 109"/>
                <a:gd name="T53" fmla="*/ 26 h 141"/>
                <a:gd name="T54" fmla="*/ 55 w 109"/>
                <a:gd name="T55" fmla="*/ 19 h 141"/>
                <a:gd name="T56" fmla="*/ 70 w 109"/>
                <a:gd name="T57" fmla="*/ 26 h 141"/>
                <a:gd name="T58" fmla="*/ 77 w 109"/>
                <a:gd name="T59" fmla="*/ 44 h 141"/>
                <a:gd name="T60" fmla="*/ 77 w 109"/>
                <a:gd name="T61"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7" name="Text Box 10"/>
            <p:cNvSpPr txBox="1">
              <a:spLocks noChangeArrowheads="1"/>
            </p:cNvSpPr>
            <p:nvPr/>
          </p:nvSpPr>
          <p:spPr bwMode="auto">
            <a:xfrm>
              <a:off x="7162800" y="1535482"/>
              <a:ext cx="1656099" cy="90985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Competitor Data</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38" name="Oval 42"/>
            <p:cNvSpPr/>
            <p:nvPr/>
          </p:nvSpPr>
          <p:spPr>
            <a:xfrm>
              <a:off x="6858000" y="1734260"/>
              <a:ext cx="258815" cy="26030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50000"/>
                  </a:schemeClr>
                </a:solidFill>
              </a:endParaRPr>
            </a:p>
          </p:txBody>
        </p:sp>
        <p:cxnSp>
          <p:nvCxnSpPr>
            <p:cNvPr id="39" name="Straight Arrow Connector 43"/>
            <p:cNvCxnSpPr/>
            <p:nvPr/>
          </p:nvCxnSpPr>
          <p:spPr>
            <a:xfrm flipV="1">
              <a:off x="6711414" y="3008199"/>
              <a:ext cx="179004" cy="198858"/>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Connector 44"/>
            <p:cNvCxnSpPr/>
            <p:nvPr/>
          </p:nvCxnSpPr>
          <p:spPr>
            <a:xfrm flipH="1" flipV="1">
              <a:off x="5715000" y="3207057"/>
              <a:ext cx="996415"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Text Box 10"/>
            <p:cNvSpPr txBox="1">
              <a:spLocks noChangeArrowheads="1"/>
            </p:cNvSpPr>
            <p:nvPr/>
          </p:nvSpPr>
          <p:spPr bwMode="auto">
            <a:xfrm>
              <a:off x="7162799" y="2647950"/>
              <a:ext cx="1656099" cy="90985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Security Check</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42" name="Oval 46"/>
            <p:cNvSpPr/>
            <p:nvPr/>
          </p:nvSpPr>
          <p:spPr>
            <a:xfrm>
              <a:off x="6857999" y="2815540"/>
              <a:ext cx="258815" cy="260300"/>
            </a:xfrm>
            <a:prstGeom prst="ellipse">
              <a:avLst/>
            </a:prstGeom>
            <a:solidFill>
              <a:srgbClr val="0070C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50000"/>
                  </a:schemeClr>
                </a:solidFill>
              </a:endParaRPr>
            </a:p>
          </p:txBody>
        </p:sp>
        <p:sp>
          <p:nvSpPr>
            <p:cNvPr id="43" name="Text Box 10"/>
            <p:cNvSpPr txBox="1">
              <a:spLocks noChangeArrowheads="1"/>
            </p:cNvSpPr>
            <p:nvPr/>
          </p:nvSpPr>
          <p:spPr bwMode="auto">
            <a:xfrm>
              <a:off x="7162798" y="3699558"/>
              <a:ext cx="1656099" cy="90985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Well Display</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44" name="Oval 48"/>
            <p:cNvSpPr/>
            <p:nvPr/>
          </p:nvSpPr>
          <p:spPr>
            <a:xfrm>
              <a:off x="6857998" y="3867148"/>
              <a:ext cx="258815" cy="26030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50000"/>
                  </a:schemeClr>
                </a:solidFill>
              </a:endParaRPr>
            </a:p>
          </p:txBody>
        </p:sp>
        <p:sp>
          <p:nvSpPr>
            <p:cNvPr id="45" name="Text Box 10"/>
            <p:cNvSpPr txBox="1">
              <a:spLocks noChangeArrowheads="1"/>
            </p:cNvSpPr>
            <p:nvPr/>
          </p:nvSpPr>
          <p:spPr bwMode="auto">
            <a:xfrm>
              <a:off x="352383" y="1567021"/>
              <a:ext cx="1656099" cy="90985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Speed Write</a:t>
              </a:r>
            </a:p>
            <a:p>
              <a:pPr algn="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46" name="Oval 50"/>
            <p:cNvSpPr/>
            <p:nvPr/>
          </p:nvSpPr>
          <p:spPr>
            <a:xfrm>
              <a:off x="2027185" y="1734611"/>
              <a:ext cx="258815" cy="260300"/>
            </a:xfrm>
            <a:prstGeom prst="ellipse">
              <a:avLst/>
            </a:prstGeom>
            <a:solidFill>
              <a:srgbClr val="0070C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endParaRPr lang="en-US" sz="13800">
                <a:solidFill>
                  <a:schemeClr val="bg1">
                    <a:lumMod val="50000"/>
                  </a:schemeClr>
                </a:solidFill>
              </a:endParaRPr>
            </a:p>
          </p:txBody>
        </p:sp>
        <p:sp>
          <p:nvSpPr>
            <p:cNvPr id="47" name="Text Box 10"/>
            <p:cNvSpPr txBox="1">
              <a:spLocks noChangeArrowheads="1"/>
            </p:cNvSpPr>
            <p:nvPr/>
          </p:nvSpPr>
          <p:spPr bwMode="auto">
            <a:xfrm>
              <a:off x="352382" y="2648301"/>
              <a:ext cx="1656099" cy="90985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Analyst</a:t>
              </a:r>
            </a:p>
            <a:p>
              <a:pPr algn="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48" name="Oval 52"/>
            <p:cNvSpPr/>
            <p:nvPr/>
          </p:nvSpPr>
          <p:spPr>
            <a:xfrm>
              <a:off x="2027184" y="2815891"/>
              <a:ext cx="258815" cy="26030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endParaRPr lang="en-US" sz="13800">
                <a:solidFill>
                  <a:schemeClr val="bg1">
                    <a:lumMod val="50000"/>
                  </a:schemeClr>
                </a:solidFill>
              </a:endParaRPr>
            </a:p>
          </p:txBody>
        </p:sp>
        <p:sp>
          <p:nvSpPr>
            <p:cNvPr id="49" name="Text Box 10"/>
            <p:cNvSpPr txBox="1">
              <a:spLocks noChangeArrowheads="1"/>
            </p:cNvSpPr>
            <p:nvPr/>
          </p:nvSpPr>
          <p:spPr bwMode="auto">
            <a:xfrm>
              <a:off x="352381" y="3699909"/>
              <a:ext cx="1656099" cy="90985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Defending</a:t>
              </a:r>
            </a:p>
            <a:p>
              <a:pPr algn="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50" name="Oval 54"/>
            <p:cNvSpPr/>
            <p:nvPr/>
          </p:nvSpPr>
          <p:spPr>
            <a:xfrm>
              <a:off x="2027183" y="3867499"/>
              <a:ext cx="258815" cy="260300"/>
            </a:xfrm>
            <a:prstGeom prst="ellipse">
              <a:avLst/>
            </a:prstGeom>
            <a:solidFill>
              <a:srgbClr val="0070C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endParaRPr lang="en-US" sz="13800">
                <a:solidFill>
                  <a:schemeClr val="bg1">
                    <a:lumMod val="50000"/>
                  </a:schemeClr>
                </a:solidFill>
              </a:endParaRPr>
            </a:p>
          </p:txBody>
        </p:sp>
        <p:cxnSp>
          <p:nvCxnSpPr>
            <p:cNvPr id="51" name="Straight Connector 57"/>
            <p:cNvCxnSpPr/>
            <p:nvPr/>
          </p:nvCxnSpPr>
          <p:spPr>
            <a:xfrm flipH="1">
              <a:off x="4885077" y="4319609"/>
              <a:ext cx="174432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Arrow Connector 58"/>
            <p:cNvCxnSpPr/>
            <p:nvPr/>
          </p:nvCxnSpPr>
          <p:spPr>
            <a:xfrm flipV="1">
              <a:off x="6629400" y="4028372"/>
              <a:ext cx="261018" cy="28996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66"/>
            <p:cNvCxnSpPr/>
            <p:nvPr/>
          </p:nvCxnSpPr>
          <p:spPr>
            <a:xfrm>
              <a:off x="5398650" y="1872161"/>
              <a:ext cx="145935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Connector 68"/>
            <p:cNvCxnSpPr/>
            <p:nvPr/>
          </p:nvCxnSpPr>
          <p:spPr>
            <a:xfrm flipH="1">
              <a:off x="5174492" y="1872163"/>
              <a:ext cx="224159" cy="2423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Arrow Connector 72"/>
            <p:cNvCxnSpPr/>
            <p:nvPr/>
          </p:nvCxnSpPr>
          <p:spPr>
            <a:xfrm flipH="1" flipV="1">
              <a:off x="2253302" y="3000448"/>
              <a:ext cx="179004" cy="198858"/>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75"/>
            <p:cNvCxnSpPr/>
            <p:nvPr/>
          </p:nvCxnSpPr>
          <p:spPr>
            <a:xfrm flipH="1" flipV="1">
              <a:off x="2253302" y="4020621"/>
              <a:ext cx="261018" cy="28996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76"/>
            <p:cNvCxnSpPr/>
            <p:nvPr/>
          </p:nvCxnSpPr>
          <p:spPr>
            <a:xfrm flipH="1">
              <a:off x="2265286" y="1864410"/>
              <a:ext cx="1443274"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125520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43" name="Rectangle 67"/>
          <p:cNvSpPr/>
          <p:nvPr/>
        </p:nvSpPr>
        <p:spPr>
          <a:xfrm>
            <a:off x="8938501" y="5321318"/>
            <a:ext cx="2095242" cy="98487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id-ID" altLang="zh-CN" sz="14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4" name="Rectangle 68"/>
          <p:cNvSpPr/>
          <p:nvPr/>
        </p:nvSpPr>
        <p:spPr>
          <a:xfrm>
            <a:off x="6271830" y="5321318"/>
            <a:ext cx="2095242" cy="98487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id-ID" sz="14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endParaRPr>
          </a:p>
        </p:txBody>
      </p:sp>
      <p:cxnSp>
        <p:nvCxnSpPr>
          <p:cNvPr id="45" name="Straight Connector 69"/>
          <p:cNvCxnSpPr/>
          <p:nvPr/>
        </p:nvCxnSpPr>
        <p:spPr>
          <a:xfrm rot="5400000">
            <a:off x="8271255" y="5798100"/>
            <a:ext cx="763064"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6" name="Rectangle 71"/>
          <p:cNvSpPr/>
          <p:nvPr/>
        </p:nvSpPr>
        <p:spPr>
          <a:xfrm>
            <a:off x="6271830" y="1905890"/>
            <a:ext cx="4952390" cy="1107984"/>
          </a:xfrm>
          <a:prstGeom prst="rect">
            <a:avLst/>
          </a:prstGeom>
        </p:spPr>
        <p:txBody>
          <a:bodyPr wrap="square" lIns="121908" tIns="60954" rIns="121908" bIns="60954">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6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6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分钟之内。</a:t>
            </a:r>
          </a:p>
        </p:txBody>
      </p:sp>
      <p:grpSp>
        <p:nvGrpSpPr>
          <p:cNvPr id="47" name="Group 35"/>
          <p:cNvGrpSpPr/>
          <p:nvPr/>
        </p:nvGrpSpPr>
        <p:grpSpPr>
          <a:xfrm>
            <a:off x="6176592" y="3201302"/>
            <a:ext cx="1428574" cy="1624839"/>
            <a:chOff x="357158" y="2071684"/>
            <a:chExt cx="1071570" cy="1218629"/>
          </a:xfrm>
        </p:grpSpPr>
        <p:sp>
          <p:nvSpPr>
            <p:cNvPr id="48" name="Oval 61"/>
            <p:cNvSpPr/>
            <p:nvPr/>
          </p:nvSpPr>
          <p:spPr>
            <a:xfrm>
              <a:off x="633817" y="2071684"/>
              <a:ext cx="449414" cy="449414"/>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Rectangle 72"/>
            <p:cNvSpPr/>
            <p:nvPr/>
          </p:nvSpPr>
          <p:spPr>
            <a:xfrm>
              <a:off x="357158" y="2857502"/>
              <a:ext cx="1071570" cy="432811"/>
            </a:xfrm>
            <a:prstGeom prst="rect">
              <a:avLst/>
            </a:prstGeom>
          </p:spPr>
          <p:txBody>
            <a:bodyPr wrap="square">
              <a:spAutoFit/>
            </a:bodyPr>
            <a:lstStyle/>
            <a:p>
              <a:pPr algn="ct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a:t>
              </a:r>
            </a:p>
          </p:txBody>
        </p:sp>
        <p:sp>
          <p:nvSpPr>
            <p:cNvPr id="50" name="Rectangle 73"/>
            <p:cNvSpPr/>
            <p:nvPr/>
          </p:nvSpPr>
          <p:spPr>
            <a:xfrm>
              <a:off x="480374" y="2571750"/>
              <a:ext cx="831105" cy="253915"/>
            </a:xfrm>
            <a:prstGeom prst="rect">
              <a:avLst/>
            </a:prstGeom>
          </p:spPr>
          <p:txBody>
            <a:bodyPr wrap="non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项目名称 </a:t>
              </a:r>
              <a:endParaRPr lang="en-US" sz="160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51" name="Freeform 26"/>
            <p:cNvSpPr>
              <a:spLocks/>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70C0"/>
            </a:solidFill>
            <a:ln>
              <a:solidFill>
                <a:srgbClr val="0070C0"/>
              </a:solidFill>
            </a:ln>
          </p:spPr>
          <p:txBody>
            <a:bodyPr vert="horz" wrap="square" lIns="91440" tIns="45720" rIns="91440" bIns="45720" numCol="1" anchor="t" anchorCtr="0" compatLnSpc="1">
              <a:prstTxWarp prst="textNoShape">
                <a:avLst/>
              </a:prstTxWarp>
            </a:bodyPr>
            <a:lstStyle/>
            <a:p>
              <a:endParaRPr 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2" name="Group 36"/>
          <p:cNvGrpSpPr/>
          <p:nvPr/>
        </p:nvGrpSpPr>
        <p:grpSpPr>
          <a:xfrm>
            <a:off x="8093479" y="3201302"/>
            <a:ext cx="1428574" cy="1624839"/>
            <a:chOff x="1795011" y="2071684"/>
            <a:chExt cx="1071570" cy="1218629"/>
          </a:xfrm>
        </p:grpSpPr>
        <p:sp>
          <p:nvSpPr>
            <p:cNvPr id="53" name="Oval 62"/>
            <p:cNvSpPr/>
            <p:nvPr/>
          </p:nvSpPr>
          <p:spPr>
            <a:xfrm>
              <a:off x="2071670" y="2071684"/>
              <a:ext cx="449414" cy="44941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Rectangle 74"/>
            <p:cNvSpPr/>
            <p:nvPr/>
          </p:nvSpPr>
          <p:spPr>
            <a:xfrm>
              <a:off x="1795011" y="2857502"/>
              <a:ext cx="1071570" cy="432811"/>
            </a:xfrm>
            <a:prstGeom prst="rect">
              <a:avLst/>
            </a:prstGeom>
          </p:spPr>
          <p:txBody>
            <a:bodyPr wrap="square">
              <a:spAutoFit/>
            </a:bodyPr>
            <a:lstStyle/>
            <a:p>
              <a:pPr algn="ct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a:t>
              </a:r>
            </a:p>
          </p:txBody>
        </p:sp>
        <p:sp>
          <p:nvSpPr>
            <p:cNvPr id="55" name="Rectangle 27"/>
            <p:cNvSpPr/>
            <p:nvPr/>
          </p:nvSpPr>
          <p:spPr>
            <a:xfrm>
              <a:off x="1909135" y="2571750"/>
              <a:ext cx="831105" cy="253915"/>
            </a:xfrm>
            <a:prstGeom prst="rect">
              <a:avLst/>
            </a:prstGeom>
          </p:spPr>
          <p:txBody>
            <a:bodyPr wrap="non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项目名称 </a:t>
              </a:r>
              <a:endParaRPr lang="en-US" sz="160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56" name="Freeform 26"/>
            <p:cNvSpPr>
              <a:spLocks/>
            </p:cNvSpPr>
            <p:nvPr/>
          </p:nvSpPr>
          <p:spPr bwMode="auto">
            <a:xfrm>
              <a:off x="221454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solidFill>
            <a:ln>
              <a:solidFill>
                <a:schemeClr val="accent1"/>
              </a:solidFill>
            </a:ln>
          </p:spPr>
          <p:txBody>
            <a:bodyPr vert="horz" wrap="square" lIns="91440" tIns="45720" rIns="91440" bIns="45720" numCol="1" anchor="t" anchorCtr="0" compatLnSpc="1">
              <a:prstTxWarp prst="textNoShape">
                <a:avLst/>
              </a:prstTxWarp>
            </a:bodyPr>
            <a:lstStyle/>
            <a:p>
              <a:endParaRPr 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7" name="Group 37"/>
          <p:cNvGrpSpPr/>
          <p:nvPr/>
        </p:nvGrpSpPr>
        <p:grpSpPr>
          <a:xfrm>
            <a:off x="9998245" y="3201302"/>
            <a:ext cx="1428574" cy="1624839"/>
            <a:chOff x="3223771" y="2071684"/>
            <a:chExt cx="1071570" cy="1218629"/>
          </a:xfrm>
        </p:grpSpPr>
        <p:sp>
          <p:nvSpPr>
            <p:cNvPr id="58" name="Oval 63"/>
            <p:cNvSpPr/>
            <p:nvPr/>
          </p:nvSpPr>
          <p:spPr>
            <a:xfrm>
              <a:off x="3500430" y="2071684"/>
              <a:ext cx="449414" cy="449414"/>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Rectangle 76"/>
            <p:cNvSpPr/>
            <p:nvPr/>
          </p:nvSpPr>
          <p:spPr>
            <a:xfrm>
              <a:off x="3223771" y="2857502"/>
              <a:ext cx="1071570" cy="432811"/>
            </a:xfrm>
            <a:prstGeom prst="rect">
              <a:avLst/>
            </a:prstGeom>
          </p:spPr>
          <p:txBody>
            <a:bodyPr wrap="square">
              <a:spAutoFit/>
            </a:bodyPr>
            <a:lstStyle/>
            <a:p>
              <a:pPr algn="ct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a:t>
              </a:r>
            </a:p>
          </p:txBody>
        </p:sp>
        <p:sp>
          <p:nvSpPr>
            <p:cNvPr id="60" name="Rectangle 28"/>
            <p:cNvSpPr/>
            <p:nvPr/>
          </p:nvSpPr>
          <p:spPr>
            <a:xfrm>
              <a:off x="3337895" y="2571750"/>
              <a:ext cx="831105" cy="253915"/>
            </a:xfrm>
            <a:prstGeom prst="rect">
              <a:avLst/>
            </a:prstGeom>
          </p:spPr>
          <p:txBody>
            <a:bodyPr wrap="non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项目名称 </a:t>
              </a:r>
              <a:endParaRPr lang="en-US" sz="1600"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61" name="Freeform 26"/>
            <p:cNvSpPr>
              <a:spLocks/>
            </p:cNvSpPr>
            <p:nvPr/>
          </p:nvSpPr>
          <p:spPr bwMode="auto">
            <a:xfrm>
              <a:off x="364330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70C0"/>
            </a:solidFill>
            <a:ln>
              <a:solidFill>
                <a:srgbClr val="0070C0"/>
              </a:solidFill>
            </a:ln>
          </p:spPr>
          <p:txBody>
            <a:bodyPr vert="horz" wrap="square" lIns="91440" tIns="45720" rIns="91440" bIns="45720" numCol="1" anchor="t" anchorCtr="0" compatLnSpc="1">
              <a:prstTxWarp prst="textNoShape">
                <a:avLst/>
              </a:prstTxWarp>
            </a:bodyPr>
            <a:lstStyle/>
            <a:p>
              <a:endParaRPr 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63" name="矩形 62"/>
          <p:cNvSpPr/>
          <p:nvPr/>
        </p:nvSpPr>
        <p:spPr>
          <a:xfrm>
            <a:off x="865480" y="1896314"/>
            <a:ext cx="4986722" cy="3361691"/>
          </a:xfrm>
          <a:prstGeom prst="rect">
            <a:avLst/>
          </a:prstGeom>
          <a:blipFill dpi="0" rotWithShape="1">
            <a:blip r:embed="rId7"/>
            <a:srcRect/>
            <a:tile tx="0" ty="0" sx="50000" sy="50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64" name="TextBox 5"/>
          <p:cNvSpPr txBox="1"/>
          <p:nvPr/>
        </p:nvSpPr>
        <p:spPr>
          <a:xfrm>
            <a:off x="729342" y="5432441"/>
            <a:ext cx="5122860" cy="900246"/>
          </a:xfrm>
          <a:prstGeom prst="rect">
            <a:avLst/>
          </a:prstGeom>
          <a:noFill/>
        </p:spPr>
        <p:txBody>
          <a:bodyPr wrap="square" rtlCol="0">
            <a:spAutoFit/>
          </a:bodyPr>
          <a:lstStyle/>
          <a:p>
            <a:r>
              <a:rPr lang="en-US" sz="105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a:p>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nemo minima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a:p>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quasi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architecto</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beatae</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vitae dicta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sunt</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explicabo</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74539358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slide(fromTop)">
                                      <p:cBhvr>
                                        <p:cTn id="13" dur="500"/>
                                        <p:tgtEl>
                                          <p:spTgt spid="46"/>
                                        </p:tgtEl>
                                      </p:cBhvr>
                                    </p:animEffect>
                                  </p:childTnLst>
                                </p:cTn>
                              </p:par>
                            </p:childTnLst>
                          </p:cTn>
                        </p:par>
                        <p:par>
                          <p:cTn id="14" fill="hold">
                            <p:stCondLst>
                              <p:cond delay="1250"/>
                            </p:stCondLst>
                            <p:childTnLst>
                              <p:par>
                                <p:cTn id="15" presetID="12" presetClass="entr" presetSubtype="1"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slide(fromTop)">
                                      <p:cBhvr>
                                        <p:cTn id="17" dur="500"/>
                                        <p:tgtEl>
                                          <p:spTgt spid="47"/>
                                        </p:tgtEl>
                                      </p:cBhvr>
                                    </p:animEffect>
                                  </p:childTnLst>
                                </p:cTn>
                              </p:par>
                            </p:childTnLst>
                          </p:cTn>
                        </p:par>
                        <p:par>
                          <p:cTn id="18" fill="hold">
                            <p:stCondLst>
                              <p:cond delay="1750"/>
                            </p:stCondLst>
                            <p:childTnLst>
                              <p:par>
                                <p:cTn id="19" presetID="12" presetClass="entr" presetSubtype="1"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slide(fromTop)">
                                      <p:cBhvr>
                                        <p:cTn id="21" dur="500"/>
                                        <p:tgtEl>
                                          <p:spTgt spid="52"/>
                                        </p:tgtEl>
                                      </p:cBhvr>
                                    </p:animEffect>
                                  </p:childTnLst>
                                </p:cTn>
                              </p:par>
                            </p:childTnLst>
                          </p:cTn>
                        </p:par>
                        <p:par>
                          <p:cTn id="22" fill="hold">
                            <p:stCondLst>
                              <p:cond delay="2250"/>
                            </p:stCondLst>
                            <p:childTnLst>
                              <p:par>
                                <p:cTn id="23" presetID="12" presetClass="entr" presetSubtype="1"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slide(fromTop)">
                                      <p:cBhvr>
                                        <p:cTn id="25" dur="500"/>
                                        <p:tgtEl>
                                          <p:spTgt spid="57"/>
                                        </p:tgtEl>
                                      </p:cBhvr>
                                    </p:animEffect>
                                  </p:childTnLst>
                                </p:cTn>
                              </p:par>
                            </p:childTnLst>
                          </p:cTn>
                        </p:par>
                        <p:par>
                          <p:cTn id="26" fill="hold">
                            <p:stCondLst>
                              <p:cond delay="2750"/>
                            </p:stCondLst>
                            <p:childTnLst>
                              <p:par>
                                <p:cTn id="27" presetID="12" presetClass="entr" presetSubtype="1"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slide(fromTop)">
                                      <p:cBhvr>
                                        <p:cTn id="29" dur="500"/>
                                        <p:tgtEl>
                                          <p:spTgt spid="44"/>
                                        </p:tgtEl>
                                      </p:cBhvr>
                                    </p:animEffect>
                                  </p:childTnLst>
                                </p:cTn>
                              </p:par>
                            </p:childTnLst>
                          </p:cTn>
                        </p:par>
                        <p:par>
                          <p:cTn id="30" fill="hold">
                            <p:stCondLst>
                              <p:cond delay="3250"/>
                            </p:stCondLst>
                            <p:childTnLst>
                              <p:par>
                                <p:cTn id="31" presetID="12" presetClass="entr" presetSubtype="1"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slide(fromTop)">
                                      <p:cBhvr>
                                        <p:cTn id="33" dur="500"/>
                                        <p:tgtEl>
                                          <p:spTgt spid="45"/>
                                        </p:tgtEl>
                                      </p:cBhvr>
                                    </p:animEffect>
                                  </p:childTnLst>
                                </p:cTn>
                              </p:par>
                            </p:childTnLst>
                          </p:cTn>
                        </p:par>
                        <p:par>
                          <p:cTn id="34" fill="hold">
                            <p:stCondLst>
                              <p:cond delay="3750"/>
                            </p:stCondLst>
                            <p:childTnLst>
                              <p:par>
                                <p:cTn id="35" presetID="12"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slide(fromTop)">
                                      <p:cBhvr>
                                        <p:cTn id="37" dur="500"/>
                                        <p:tgtEl>
                                          <p:spTgt spid="43"/>
                                        </p:tgtEl>
                                      </p:cBhvr>
                                    </p:animEffect>
                                  </p:childTnLst>
                                </p:cTn>
                              </p:par>
                            </p:childTnLst>
                          </p:cTn>
                        </p:par>
                        <p:par>
                          <p:cTn id="38" fill="hold">
                            <p:stCondLst>
                              <p:cond delay="4250"/>
                            </p:stCondLst>
                            <p:childTnLst>
                              <p:par>
                                <p:cTn id="39" presetID="2" presetClass="entr" presetSubtype="4"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250" fill="hold"/>
                                        <p:tgtEl>
                                          <p:spTgt spid="63"/>
                                        </p:tgtEl>
                                        <p:attrNameLst>
                                          <p:attrName>ppt_x</p:attrName>
                                        </p:attrNameLst>
                                      </p:cBhvr>
                                      <p:tavLst>
                                        <p:tav tm="0">
                                          <p:val>
                                            <p:strVal val="#ppt_x"/>
                                          </p:val>
                                        </p:tav>
                                        <p:tav tm="100000">
                                          <p:val>
                                            <p:strVal val="#ppt_x"/>
                                          </p:val>
                                        </p:tav>
                                      </p:tavLst>
                                    </p:anim>
                                    <p:anim calcmode="lin" valueType="num">
                                      <p:cBhvr additive="base">
                                        <p:cTn id="42" dur="250" fill="hold"/>
                                        <p:tgtEl>
                                          <p:spTgt spid="63"/>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1000"/>
                                        <p:tgtEl>
                                          <p:spTgt spid="64"/>
                                        </p:tgtEl>
                                      </p:cBhvr>
                                    </p:animEffect>
                                    <p:anim calcmode="lin" valueType="num">
                                      <p:cBhvr>
                                        <p:cTn id="47" dur="1000" fill="hold"/>
                                        <p:tgtEl>
                                          <p:spTgt spid="64"/>
                                        </p:tgtEl>
                                        <p:attrNameLst>
                                          <p:attrName>ppt_x</p:attrName>
                                        </p:attrNameLst>
                                      </p:cBhvr>
                                      <p:tavLst>
                                        <p:tav tm="0">
                                          <p:val>
                                            <p:strVal val="#ppt_x"/>
                                          </p:val>
                                        </p:tav>
                                        <p:tav tm="100000">
                                          <p:val>
                                            <p:strVal val="#ppt_x"/>
                                          </p:val>
                                        </p:tav>
                                      </p:tavLst>
                                    </p:anim>
                                    <p:anim calcmode="lin" valueType="num">
                                      <p:cBhvr>
                                        <p:cTn id="4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6" grpId="0"/>
      <p:bldP spid="63" grpId="0" animBg="1"/>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内容占位符 2"/>
          <p:cNvSpPr txBox="1">
            <a:spLocks/>
          </p:cNvSpPr>
          <p:nvPr/>
        </p:nvSpPr>
        <p:spPr>
          <a:xfrm>
            <a:off x="761901" y="2548216"/>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bg1">
                    <a:lumMod val="50000"/>
                  </a:schemeClr>
                </a:solidFill>
              </a:rPr>
              <a:t>在此输入您的文字标题</a:t>
            </a:r>
            <a:endParaRPr lang="en-US" altLang="zh-CN" sz="1300" dirty="0">
              <a:solidFill>
                <a:schemeClr val="bg1">
                  <a:lumMod val="50000"/>
                </a:schemeClr>
              </a:solidFill>
            </a:endParaRPr>
          </a:p>
          <a:p>
            <a:pPr marL="0" indent="0" algn="r">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a:t>
            </a:r>
          </a:p>
        </p:txBody>
      </p:sp>
      <p:sp>
        <p:nvSpPr>
          <p:cNvPr id="14" name="内容占位符 2"/>
          <p:cNvSpPr txBox="1">
            <a:spLocks/>
          </p:cNvSpPr>
          <p:nvPr/>
        </p:nvSpPr>
        <p:spPr>
          <a:xfrm>
            <a:off x="761901" y="4536153"/>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bg1">
                    <a:lumMod val="50000"/>
                  </a:schemeClr>
                </a:solidFill>
              </a:rPr>
              <a:t>在此输入您的文字标题</a:t>
            </a:r>
            <a:endParaRPr lang="en-US" altLang="zh-CN" sz="1300" dirty="0">
              <a:solidFill>
                <a:schemeClr val="bg1">
                  <a:lumMod val="50000"/>
                </a:schemeClr>
              </a:solidFill>
            </a:endParaRPr>
          </a:p>
          <a:p>
            <a:pPr marL="0" indent="0" algn="r">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a:t>
            </a:r>
          </a:p>
        </p:txBody>
      </p:sp>
      <p:grpSp>
        <p:nvGrpSpPr>
          <p:cNvPr id="15" name="66"/>
          <p:cNvGrpSpPr/>
          <p:nvPr/>
        </p:nvGrpSpPr>
        <p:grpSpPr>
          <a:xfrm>
            <a:off x="3433982" y="2631027"/>
            <a:ext cx="624471" cy="624552"/>
            <a:chOff x="1527900" y="2402186"/>
            <a:chExt cx="441056" cy="441056"/>
          </a:xfrm>
        </p:grpSpPr>
        <p:sp>
          <p:nvSpPr>
            <p:cNvPr id="16" name="67"/>
            <p:cNvSpPr/>
            <p:nvPr/>
          </p:nvSpPr>
          <p:spPr>
            <a:xfrm>
              <a:off x="1527900" y="2402186"/>
              <a:ext cx="441056" cy="441056"/>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淘宝店chenying0907出品 68"/>
            <p:cNvGrpSpPr/>
            <p:nvPr/>
          </p:nvGrpSpPr>
          <p:grpSpPr>
            <a:xfrm>
              <a:off x="1661315" y="2535602"/>
              <a:ext cx="174229" cy="174229"/>
              <a:chOff x="152400" y="414338"/>
              <a:chExt cx="1698625" cy="1698625"/>
            </a:xfrm>
          </p:grpSpPr>
          <p:sp>
            <p:nvSpPr>
              <p:cNvPr id="18" name="品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71"/>
          <p:cNvGrpSpPr/>
          <p:nvPr/>
        </p:nvGrpSpPr>
        <p:grpSpPr>
          <a:xfrm>
            <a:off x="3433982" y="4613019"/>
            <a:ext cx="624471" cy="624552"/>
            <a:chOff x="5292665" y="2402186"/>
            <a:chExt cx="441056" cy="441056"/>
          </a:xfrm>
        </p:grpSpPr>
        <p:sp>
          <p:nvSpPr>
            <p:cNvPr id="21" name="品 72"/>
            <p:cNvSpPr/>
            <p:nvPr/>
          </p:nvSpPr>
          <p:spPr>
            <a:xfrm>
              <a:off x="5292665" y="2402186"/>
              <a:ext cx="441056" cy="441056"/>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 name="淘宝店chenying0907出品 73"/>
            <p:cNvGrpSpPr/>
            <p:nvPr/>
          </p:nvGrpSpPr>
          <p:grpSpPr>
            <a:xfrm>
              <a:off x="5424616" y="2535602"/>
              <a:ext cx="177160" cy="174229"/>
              <a:chOff x="5032375" y="3027363"/>
              <a:chExt cx="1727200" cy="1698625"/>
            </a:xfrm>
          </p:grpSpPr>
          <p:sp>
            <p:nvSpPr>
              <p:cNvPr id="23" name="7出品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 name="内容占位符 2"/>
          <p:cNvSpPr txBox="1">
            <a:spLocks/>
          </p:cNvSpPr>
          <p:nvPr/>
        </p:nvSpPr>
        <p:spPr>
          <a:xfrm>
            <a:off x="8721064" y="2548216"/>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bg1">
                    <a:lumMod val="50000"/>
                  </a:schemeClr>
                </a:solidFill>
              </a:rPr>
              <a:t>在此输入您的文字标题</a:t>
            </a:r>
            <a:endParaRPr lang="en-US" altLang="zh-CN" sz="1300" dirty="0">
              <a:solidFill>
                <a:schemeClr val="bg1">
                  <a:lumMod val="50000"/>
                </a:schemeClr>
              </a:solidFill>
            </a:endParaRPr>
          </a:p>
          <a:p>
            <a:pPr marL="0" indent="0">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a:t>
            </a:r>
          </a:p>
        </p:txBody>
      </p:sp>
      <p:sp>
        <p:nvSpPr>
          <p:cNvPr id="29" name="内容占位符 2"/>
          <p:cNvSpPr txBox="1">
            <a:spLocks/>
          </p:cNvSpPr>
          <p:nvPr/>
        </p:nvSpPr>
        <p:spPr>
          <a:xfrm>
            <a:off x="8721064" y="4536153"/>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bg1">
                    <a:lumMod val="50000"/>
                  </a:schemeClr>
                </a:solidFill>
              </a:rPr>
              <a:t>在此输入您的文字标题</a:t>
            </a:r>
            <a:endParaRPr lang="en-US" altLang="zh-CN" sz="1300" dirty="0">
              <a:solidFill>
                <a:schemeClr val="bg1">
                  <a:lumMod val="50000"/>
                </a:schemeClr>
              </a:solidFill>
            </a:endParaRPr>
          </a:p>
          <a:p>
            <a:pPr marL="0" indent="0">
              <a:lnSpc>
                <a:spcPct val="130000"/>
              </a:lnSpc>
              <a:spcBef>
                <a:spcPts val="0"/>
              </a:spcBef>
              <a:spcAft>
                <a:spcPts val="800"/>
              </a:spcAft>
              <a:buNone/>
            </a:pPr>
            <a:r>
              <a:rPr lang="zh-CN" altLang="en-US" sz="1100" dirty="0">
                <a:solidFill>
                  <a:schemeClr val="bg1">
                    <a:lumMod val="50000"/>
                  </a:schemeClr>
                </a:solidFill>
              </a:rPr>
              <a:t>在此输入您的图表说明文字，在此输入您的图表说明文字，在此输入您的图表说明文字，在此输入您的图表说明文字</a:t>
            </a:r>
          </a:p>
        </p:txBody>
      </p:sp>
      <p:grpSp>
        <p:nvGrpSpPr>
          <p:cNvPr id="30" name="81"/>
          <p:cNvGrpSpPr/>
          <p:nvPr/>
        </p:nvGrpSpPr>
        <p:grpSpPr>
          <a:xfrm>
            <a:off x="8118226" y="2631027"/>
            <a:ext cx="624471" cy="624552"/>
            <a:chOff x="3410282" y="2402186"/>
            <a:chExt cx="441056" cy="441056"/>
          </a:xfrm>
        </p:grpSpPr>
        <p:sp>
          <p:nvSpPr>
            <p:cNvPr id="31" name="82"/>
            <p:cNvSpPr/>
            <p:nvPr/>
          </p:nvSpPr>
          <p:spPr>
            <a:xfrm>
              <a:off x="3410282" y="2402186"/>
              <a:ext cx="441056" cy="441056"/>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淘宝店chenying0907出品 83"/>
            <p:cNvGrpSpPr/>
            <p:nvPr/>
          </p:nvGrpSpPr>
          <p:grpSpPr>
            <a:xfrm>
              <a:off x="3543205" y="2535602"/>
              <a:ext cx="175207" cy="174229"/>
              <a:chOff x="2616200" y="414338"/>
              <a:chExt cx="1708150" cy="1698625"/>
            </a:xfrm>
          </p:grpSpPr>
          <p:sp>
            <p:nvSpPr>
              <p:cNvPr id="34" name="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87"/>
          <p:cNvGrpSpPr/>
          <p:nvPr/>
        </p:nvGrpSpPr>
        <p:grpSpPr>
          <a:xfrm>
            <a:off x="8118226" y="4613019"/>
            <a:ext cx="624471" cy="624552"/>
            <a:chOff x="7175046" y="2402186"/>
            <a:chExt cx="441056" cy="441056"/>
          </a:xfrm>
        </p:grpSpPr>
        <p:sp>
          <p:nvSpPr>
            <p:cNvPr id="38" name="88"/>
            <p:cNvSpPr/>
            <p:nvPr/>
          </p:nvSpPr>
          <p:spPr>
            <a:xfrm>
              <a:off x="7175046" y="2402186"/>
              <a:ext cx="441056" cy="441056"/>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淘宝店chenying0907出品 89"/>
            <p:cNvGrpSpPr/>
            <p:nvPr/>
          </p:nvGrpSpPr>
          <p:grpSpPr>
            <a:xfrm>
              <a:off x="7298200" y="2524332"/>
              <a:ext cx="194746" cy="174229"/>
              <a:chOff x="4987925" y="414338"/>
              <a:chExt cx="1898650" cy="1698625"/>
            </a:xfrm>
          </p:grpSpPr>
          <p:sp>
            <p:nvSpPr>
              <p:cNvPr id="40" name="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3" name="93"/>
          <p:cNvGrpSpPr/>
          <p:nvPr/>
        </p:nvGrpSpPr>
        <p:grpSpPr>
          <a:xfrm>
            <a:off x="4300412" y="2348797"/>
            <a:ext cx="3555538" cy="3560235"/>
            <a:chOff x="3238500" y="1526223"/>
            <a:chExt cx="2667001" cy="2670176"/>
          </a:xfrm>
        </p:grpSpPr>
        <p:grpSp>
          <p:nvGrpSpPr>
            <p:cNvPr id="44" name="淘宝店chenying0907出品 94"/>
            <p:cNvGrpSpPr/>
            <p:nvPr/>
          </p:nvGrpSpPr>
          <p:grpSpPr>
            <a:xfrm>
              <a:off x="3238500" y="1526223"/>
              <a:ext cx="2667001" cy="2670176"/>
              <a:chOff x="3238500" y="1236663"/>
              <a:chExt cx="2667001" cy="2670176"/>
            </a:xfrm>
            <a:solidFill>
              <a:srgbClr val="5A6279"/>
            </a:solidFill>
          </p:grpSpPr>
          <p:sp>
            <p:nvSpPr>
              <p:cNvPr id="62" name="5"/>
              <p:cNvSpPr>
                <a:spLocks/>
              </p:cNvSpPr>
              <p:nvPr/>
            </p:nvSpPr>
            <p:spPr bwMode="auto">
              <a:xfrm>
                <a:off x="3238500" y="1919288"/>
                <a:ext cx="1301750" cy="1303338"/>
              </a:xfrm>
              <a:custGeom>
                <a:avLst/>
                <a:gdLst>
                  <a:gd name="T0" fmla="*/ 389 w 820"/>
                  <a:gd name="T1" fmla="*/ 0 h 821"/>
                  <a:gd name="T2" fmla="*/ 328 w 820"/>
                  <a:gd name="T3" fmla="*/ 8 h 821"/>
                  <a:gd name="T4" fmla="*/ 270 w 820"/>
                  <a:gd name="T5" fmla="*/ 25 h 821"/>
                  <a:gd name="T6" fmla="*/ 215 w 820"/>
                  <a:gd name="T7" fmla="*/ 50 h 821"/>
                  <a:gd name="T8" fmla="*/ 165 w 820"/>
                  <a:gd name="T9" fmla="*/ 81 h 821"/>
                  <a:gd name="T10" fmla="*/ 120 w 820"/>
                  <a:gd name="T11" fmla="*/ 120 h 821"/>
                  <a:gd name="T12" fmla="*/ 81 w 820"/>
                  <a:gd name="T13" fmla="*/ 165 h 821"/>
                  <a:gd name="T14" fmla="*/ 49 w 820"/>
                  <a:gd name="T15" fmla="*/ 215 h 821"/>
                  <a:gd name="T16" fmla="*/ 25 w 820"/>
                  <a:gd name="T17" fmla="*/ 270 h 821"/>
                  <a:gd name="T18" fmla="*/ 8 w 820"/>
                  <a:gd name="T19" fmla="*/ 329 h 821"/>
                  <a:gd name="T20" fmla="*/ 0 w 820"/>
                  <a:gd name="T21" fmla="*/ 390 h 821"/>
                  <a:gd name="T22" fmla="*/ 0 w 820"/>
                  <a:gd name="T23" fmla="*/ 432 h 821"/>
                  <a:gd name="T24" fmla="*/ 8 w 820"/>
                  <a:gd name="T25" fmla="*/ 490 h 821"/>
                  <a:gd name="T26" fmla="*/ 22 w 820"/>
                  <a:gd name="T27" fmla="*/ 547 h 821"/>
                  <a:gd name="T28" fmla="*/ 44 w 820"/>
                  <a:gd name="T29" fmla="*/ 599 h 821"/>
                  <a:gd name="T30" fmla="*/ 74 w 820"/>
                  <a:gd name="T31" fmla="*/ 648 h 821"/>
                  <a:gd name="T32" fmla="*/ 108 w 820"/>
                  <a:gd name="T33" fmla="*/ 691 h 821"/>
                  <a:gd name="T34" fmla="*/ 150 w 820"/>
                  <a:gd name="T35" fmla="*/ 730 h 821"/>
                  <a:gd name="T36" fmla="*/ 195 w 820"/>
                  <a:gd name="T37" fmla="*/ 763 h 821"/>
                  <a:gd name="T38" fmla="*/ 246 w 820"/>
                  <a:gd name="T39" fmla="*/ 789 h 821"/>
                  <a:gd name="T40" fmla="*/ 300 w 820"/>
                  <a:gd name="T41" fmla="*/ 807 h 821"/>
                  <a:gd name="T42" fmla="*/ 358 w 820"/>
                  <a:gd name="T43" fmla="*/ 819 h 821"/>
                  <a:gd name="T44" fmla="*/ 380 w 820"/>
                  <a:gd name="T45" fmla="*/ 798 h 821"/>
                  <a:gd name="T46" fmla="*/ 390 w 820"/>
                  <a:gd name="T47" fmla="*/ 733 h 821"/>
                  <a:gd name="T48" fmla="*/ 410 w 820"/>
                  <a:gd name="T49" fmla="*/ 671 h 821"/>
                  <a:gd name="T50" fmla="*/ 437 w 820"/>
                  <a:gd name="T51" fmla="*/ 614 h 821"/>
                  <a:gd name="T52" fmla="*/ 472 w 820"/>
                  <a:gd name="T53" fmla="*/ 561 h 821"/>
                  <a:gd name="T54" fmla="*/ 513 w 820"/>
                  <a:gd name="T55" fmla="*/ 514 h 821"/>
                  <a:gd name="T56" fmla="*/ 561 w 820"/>
                  <a:gd name="T57" fmla="*/ 472 h 821"/>
                  <a:gd name="T58" fmla="*/ 614 w 820"/>
                  <a:gd name="T59" fmla="*/ 437 h 821"/>
                  <a:gd name="T60" fmla="*/ 671 w 820"/>
                  <a:gd name="T61" fmla="*/ 410 h 821"/>
                  <a:gd name="T62" fmla="*/ 733 w 820"/>
                  <a:gd name="T63" fmla="*/ 390 h 821"/>
                  <a:gd name="T64" fmla="*/ 798 w 820"/>
                  <a:gd name="T65" fmla="*/ 380 h 821"/>
                  <a:gd name="T66" fmla="*/ 819 w 820"/>
                  <a:gd name="T67" fmla="*/ 359 h 821"/>
                  <a:gd name="T68" fmla="*/ 807 w 820"/>
                  <a:gd name="T69" fmla="*/ 300 h 821"/>
                  <a:gd name="T70" fmla="*/ 787 w 820"/>
                  <a:gd name="T71" fmla="*/ 246 h 821"/>
                  <a:gd name="T72" fmla="*/ 761 w 820"/>
                  <a:gd name="T73" fmla="*/ 196 h 821"/>
                  <a:gd name="T74" fmla="*/ 729 w 820"/>
                  <a:gd name="T75" fmla="*/ 149 h 821"/>
                  <a:gd name="T76" fmla="*/ 691 w 820"/>
                  <a:gd name="T77" fmla="*/ 109 h 821"/>
                  <a:gd name="T78" fmla="*/ 646 w 820"/>
                  <a:gd name="T79" fmla="*/ 74 h 821"/>
                  <a:gd name="T80" fmla="*/ 599 w 820"/>
                  <a:gd name="T81" fmla="*/ 44 h 821"/>
                  <a:gd name="T82" fmla="*/ 546 w 820"/>
                  <a:gd name="T83" fmla="*/ 23 h 821"/>
                  <a:gd name="T84" fmla="*/ 490 w 820"/>
                  <a:gd name="T85" fmla="*/ 7 h 821"/>
                  <a:gd name="T86" fmla="*/ 431 w 820"/>
                  <a:gd name="T8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0" h="821">
                    <a:moveTo>
                      <a:pt x="411" y="0"/>
                    </a:moveTo>
                    <a:lnTo>
                      <a:pt x="411" y="0"/>
                    </a:lnTo>
                    <a:lnTo>
                      <a:pt x="389" y="0"/>
                    </a:lnTo>
                    <a:lnTo>
                      <a:pt x="369" y="2"/>
                    </a:lnTo>
                    <a:lnTo>
                      <a:pt x="348" y="4"/>
                    </a:lnTo>
                    <a:lnTo>
                      <a:pt x="328" y="8"/>
                    </a:lnTo>
                    <a:lnTo>
                      <a:pt x="308" y="13"/>
                    </a:lnTo>
                    <a:lnTo>
                      <a:pt x="288" y="18"/>
                    </a:lnTo>
                    <a:lnTo>
                      <a:pt x="270" y="25"/>
                    </a:lnTo>
                    <a:lnTo>
                      <a:pt x="251" y="32"/>
                    </a:lnTo>
                    <a:lnTo>
                      <a:pt x="233" y="40"/>
                    </a:lnTo>
                    <a:lnTo>
                      <a:pt x="215" y="50"/>
                    </a:lnTo>
                    <a:lnTo>
                      <a:pt x="197" y="59"/>
                    </a:lnTo>
                    <a:lnTo>
                      <a:pt x="181" y="70"/>
                    </a:lnTo>
                    <a:lnTo>
                      <a:pt x="165" y="81"/>
                    </a:lnTo>
                    <a:lnTo>
                      <a:pt x="150" y="94"/>
                    </a:lnTo>
                    <a:lnTo>
                      <a:pt x="134" y="107"/>
                    </a:lnTo>
                    <a:lnTo>
                      <a:pt x="120" y="120"/>
                    </a:lnTo>
                    <a:lnTo>
                      <a:pt x="106" y="134"/>
                    </a:lnTo>
                    <a:lnTo>
                      <a:pt x="93" y="149"/>
                    </a:lnTo>
                    <a:lnTo>
                      <a:pt x="81" y="165"/>
                    </a:lnTo>
                    <a:lnTo>
                      <a:pt x="69" y="181"/>
                    </a:lnTo>
                    <a:lnTo>
                      <a:pt x="60" y="198"/>
                    </a:lnTo>
                    <a:lnTo>
                      <a:pt x="49" y="215"/>
                    </a:lnTo>
                    <a:lnTo>
                      <a:pt x="40" y="233"/>
                    </a:lnTo>
                    <a:lnTo>
                      <a:pt x="33" y="251"/>
                    </a:lnTo>
                    <a:lnTo>
                      <a:pt x="25" y="270"/>
                    </a:lnTo>
                    <a:lnTo>
                      <a:pt x="18" y="288"/>
                    </a:lnTo>
                    <a:lnTo>
                      <a:pt x="13" y="308"/>
                    </a:lnTo>
                    <a:lnTo>
                      <a:pt x="8" y="329"/>
                    </a:lnTo>
                    <a:lnTo>
                      <a:pt x="4" y="348"/>
                    </a:lnTo>
                    <a:lnTo>
                      <a:pt x="2" y="369"/>
                    </a:lnTo>
                    <a:lnTo>
                      <a:pt x="0" y="390"/>
                    </a:lnTo>
                    <a:lnTo>
                      <a:pt x="0" y="411"/>
                    </a:lnTo>
                    <a:lnTo>
                      <a:pt x="0" y="411"/>
                    </a:lnTo>
                    <a:lnTo>
                      <a:pt x="0" y="432"/>
                    </a:lnTo>
                    <a:lnTo>
                      <a:pt x="1" y="451"/>
                    </a:lnTo>
                    <a:lnTo>
                      <a:pt x="4" y="471"/>
                    </a:lnTo>
                    <a:lnTo>
                      <a:pt x="8" y="490"/>
                    </a:lnTo>
                    <a:lnTo>
                      <a:pt x="11" y="509"/>
                    </a:lnTo>
                    <a:lnTo>
                      <a:pt x="16" y="528"/>
                    </a:lnTo>
                    <a:lnTo>
                      <a:pt x="22" y="547"/>
                    </a:lnTo>
                    <a:lnTo>
                      <a:pt x="28" y="564"/>
                    </a:lnTo>
                    <a:lnTo>
                      <a:pt x="36" y="581"/>
                    </a:lnTo>
                    <a:lnTo>
                      <a:pt x="44" y="599"/>
                    </a:lnTo>
                    <a:lnTo>
                      <a:pt x="53" y="615"/>
                    </a:lnTo>
                    <a:lnTo>
                      <a:pt x="63" y="631"/>
                    </a:lnTo>
                    <a:lnTo>
                      <a:pt x="74" y="648"/>
                    </a:lnTo>
                    <a:lnTo>
                      <a:pt x="85" y="663"/>
                    </a:lnTo>
                    <a:lnTo>
                      <a:pt x="97" y="677"/>
                    </a:lnTo>
                    <a:lnTo>
                      <a:pt x="108" y="691"/>
                    </a:lnTo>
                    <a:lnTo>
                      <a:pt x="121" y="704"/>
                    </a:lnTo>
                    <a:lnTo>
                      <a:pt x="136" y="717"/>
                    </a:lnTo>
                    <a:lnTo>
                      <a:pt x="150" y="730"/>
                    </a:lnTo>
                    <a:lnTo>
                      <a:pt x="165" y="741"/>
                    </a:lnTo>
                    <a:lnTo>
                      <a:pt x="180" y="752"/>
                    </a:lnTo>
                    <a:lnTo>
                      <a:pt x="195" y="763"/>
                    </a:lnTo>
                    <a:lnTo>
                      <a:pt x="213" y="771"/>
                    </a:lnTo>
                    <a:lnTo>
                      <a:pt x="229" y="780"/>
                    </a:lnTo>
                    <a:lnTo>
                      <a:pt x="246" y="789"/>
                    </a:lnTo>
                    <a:lnTo>
                      <a:pt x="264" y="795"/>
                    </a:lnTo>
                    <a:lnTo>
                      <a:pt x="282" y="802"/>
                    </a:lnTo>
                    <a:lnTo>
                      <a:pt x="300" y="807"/>
                    </a:lnTo>
                    <a:lnTo>
                      <a:pt x="320" y="813"/>
                    </a:lnTo>
                    <a:lnTo>
                      <a:pt x="338" y="816"/>
                    </a:lnTo>
                    <a:lnTo>
                      <a:pt x="358" y="819"/>
                    </a:lnTo>
                    <a:lnTo>
                      <a:pt x="379" y="821"/>
                    </a:lnTo>
                    <a:lnTo>
                      <a:pt x="379" y="821"/>
                    </a:lnTo>
                    <a:lnTo>
                      <a:pt x="380" y="798"/>
                    </a:lnTo>
                    <a:lnTo>
                      <a:pt x="382" y="777"/>
                    </a:lnTo>
                    <a:lnTo>
                      <a:pt x="386" y="755"/>
                    </a:lnTo>
                    <a:lnTo>
                      <a:pt x="390" y="733"/>
                    </a:lnTo>
                    <a:lnTo>
                      <a:pt x="396" y="713"/>
                    </a:lnTo>
                    <a:lnTo>
                      <a:pt x="402" y="692"/>
                    </a:lnTo>
                    <a:lnTo>
                      <a:pt x="410" y="671"/>
                    </a:lnTo>
                    <a:lnTo>
                      <a:pt x="418" y="652"/>
                    </a:lnTo>
                    <a:lnTo>
                      <a:pt x="427" y="633"/>
                    </a:lnTo>
                    <a:lnTo>
                      <a:pt x="437" y="614"/>
                    </a:lnTo>
                    <a:lnTo>
                      <a:pt x="448" y="597"/>
                    </a:lnTo>
                    <a:lnTo>
                      <a:pt x="460" y="578"/>
                    </a:lnTo>
                    <a:lnTo>
                      <a:pt x="472" y="561"/>
                    </a:lnTo>
                    <a:lnTo>
                      <a:pt x="485" y="544"/>
                    </a:lnTo>
                    <a:lnTo>
                      <a:pt x="499" y="529"/>
                    </a:lnTo>
                    <a:lnTo>
                      <a:pt x="513" y="514"/>
                    </a:lnTo>
                    <a:lnTo>
                      <a:pt x="528" y="499"/>
                    </a:lnTo>
                    <a:lnTo>
                      <a:pt x="544" y="485"/>
                    </a:lnTo>
                    <a:lnTo>
                      <a:pt x="561" y="472"/>
                    </a:lnTo>
                    <a:lnTo>
                      <a:pt x="578" y="460"/>
                    </a:lnTo>
                    <a:lnTo>
                      <a:pt x="595" y="448"/>
                    </a:lnTo>
                    <a:lnTo>
                      <a:pt x="614" y="437"/>
                    </a:lnTo>
                    <a:lnTo>
                      <a:pt x="632" y="427"/>
                    </a:lnTo>
                    <a:lnTo>
                      <a:pt x="652" y="419"/>
                    </a:lnTo>
                    <a:lnTo>
                      <a:pt x="671" y="410"/>
                    </a:lnTo>
                    <a:lnTo>
                      <a:pt x="692" y="402"/>
                    </a:lnTo>
                    <a:lnTo>
                      <a:pt x="713" y="396"/>
                    </a:lnTo>
                    <a:lnTo>
                      <a:pt x="733" y="390"/>
                    </a:lnTo>
                    <a:lnTo>
                      <a:pt x="755" y="386"/>
                    </a:lnTo>
                    <a:lnTo>
                      <a:pt x="777" y="383"/>
                    </a:lnTo>
                    <a:lnTo>
                      <a:pt x="798" y="380"/>
                    </a:lnTo>
                    <a:lnTo>
                      <a:pt x="820" y="378"/>
                    </a:lnTo>
                    <a:lnTo>
                      <a:pt x="820" y="378"/>
                    </a:lnTo>
                    <a:lnTo>
                      <a:pt x="819" y="359"/>
                    </a:lnTo>
                    <a:lnTo>
                      <a:pt x="816" y="339"/>
                    </a:lnTo>
                    <a:lnTo>
                      <a:pt x="811" y="320"/>
                    </a:lnTo>
                    <a:lnTo>
                      <a:pt x="807" y="300"/>
                    </a:lnTo>
                    <a:lnTo>
                      <a:pt x="801" y="282"/>
                    </a:lnTo>
                    <a:lnTo>
                      <a:pt x="795" y="265"/>
                    </a:lnTo>
                    <a:lnTo>
                      <a:pt x="787" y="246"/>
                    </a:lnTo>
                    <a:lnTo>
                      <a:pt x="780" y="229"/>
                    </a:lnTo>
                    <a:lnTo>
                      <a:pt x="771" y="212"/>
                    </a:lnTo>
                    <a:lnTo>
                      <a:pt x="761" y="196"/>
                    </a:lnTo>
                    <a:lnTo>
                      <a:pt x="752" y="180"/>
                    </a:lnTo>
                    <a:lnTo>
                      <a:pt x="741" y="165"/>
                    </a:lnTo>
                    <a:lnTo>
                      <a:pt x="729" y="149"/>
                    </a:lnTo>
                    <a:lnTo>
                      <a:pt x="717" y="135"/>
                    </a:lnTo>
                    <a:lnTo>
                      <a:pt x="704" y="122"/>
                    </a:lnTo>
                    <a:lnTo>
                      <a:pt x="691" y="109"/>
                    </a:lnTo>
                    <a:lnTo>
                      <a:pt x="677" y="96"/>
                    </a:lnTo>
                    <a:lnTo>
                      <a:pt x="662" y="84"/>
                    </a:lnTo>
                    <a:lnTo>
                      <a:pt x="646" y="74"/>
                    </a:lnTo>
                    <a:lnTo>
                      <a:pt x="631" y="63"/>
                    </a:lnTo>
                    <a:lnTo>
                      <a:pt x="615" y="53"/>
                    </a:lnTo>
                    <a:lnTo>
                      <a:pt x="599" y="44"/>
                    </a:lnTo>
                    <a:lnTo>
                      <a:pt x="581" y="37"/>
                    </a:lnTo>
                    <a:lnTo>
                      <a:pt x="564" y="29"/>
                    </a:lnTo>
                    <a:lnTo>
                      <a:pt x="546" y="23"/>
                    </a:lnTo>
                    <a:lnTo>
                      <a:pt x="527" y="16"/>
                    </a:lnTo>
                    <a:lnTo>
                      <a:pt x="509" y="12"/>
                    </a:lnTo>
                    <a:lnTo>
                      <a:pt x="490" y="7"/>
                    </a:lnTo>
                    <a:lnTo>
                      <a:pt x="471" y="4"/>
                    </a:lnTo>
                    <a:lnTo>
                      <a:pt x="451" y="2"/>
                    </a:lnTo>
                    <a:lnTo>
                      <a:pt x="431" y="0"/>
                    </a:lnTo>
                    <a:lnTo>
                      <a:pt x="411" y="0"/>
                    </a:lnTo>
                    <a:lnTo>
                      <a:pt x="411" y="0"/>
                    </a:lnTo>
                    <a:close/>
                  </a:path>
                </a:pathLst>
              </a:custGeom>
              <a:solidFill>
                <a:schemeClr val="accent1"/>
              </a:solidFill>
              <a:ln w="2857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3" name="6"/>
              <p:cNvSpPr>
                <a:spLocks/>
              </p:cNvSpPr>
              <p:nvPr/>
            </p:nvSpPr>
            <p:spPr bwMode="auto">
              <a:xfrm>
                <a:off x="3917950" y="2603501"/>
                <a:ext cx="1303338" cy="1303338"/>
              </a:xfrm>
              <a:custGeom>
                <a:avLst/>
                <a:gdLst>
                  <a:gd name="T0" fmla="*/ 359 w 821"/>
                  <a:gd name="T1" fmla="*/ 2 h 821"/>
                  <a:gd name="T2" fmla="*/ 302 w 821"/>
                  <a:gd name="T3" fmla="*/ 13 h 821"/>
                  <a:gd name="T4" fmla="*/ 248 w 821"/>
                  <a:gd name="T5" fmla="*/ 32 h 821"/>
                  <a:gd name="T6" fmla="*/ 197 w 821"/>
                  <a:gd name="T7" fmla="*/ 58 h 821"/>
                  <a:gd name="T8" fmla="*/ 151 w 821"/>
                  <a:gd name="T9" fmla="*/ 91 h 821"/>
                  <a:gd name="T10" fmla="*/ 110 w 821"/>
                  <a:gd name="T11" fmla="*/ 130 h 821"/>
                  <a:gd name="T12" fmla="*/ 74 w 821"/>
                  <a:gd name="T13" fmla="*/ 173 h 821"/>
                  <a:gd name="T14" fmla="*/ 46 w 821"/>
                  <a:gd name="T15" fmla="*/ 222 h 821"/>
                  <a:gd name="T16" fmla="*/ 23 w 821"/>
                  <a:gd name="T17" fmla="*/ 274 h 821"/>
                  <a:gd name="T18" fmla="*/ 8 w 821"/>
                  <a:gd name="T19" fmla="*/ 331 h 821"/>
                  <a:gd name="T20" fmla="*/ 1 w 821"/>
                  <a:gd name="T21" fmla="*/ 389 h 821"/>
                  <a:gd name="T22" fmla="*/ 1 w 821"/>
                  <a:gd name="T23" fmla="*/ 430 h 821"/>
                  <a:gd name="T24" fmla="*/ 9 w 821"/>
                  <a:gd name="T25" fmla="*/ 492 h 821"/>
                  <a:gd name="T26" fmla="*/ 25 w 821"/>
                  <a:gd name="T27" fmla="*/ 551 h 821"/>
                  <a:gd name="T28" fmla="*/ 50 w 821"/>
                  <a:gd name="T29" fmla="*/ 605 h 821"/>
                  <a:gd name="T30" fmla="*/ 83 w 821"/>
                  <a:gd name="T31" fmla="*/ 655 h 821"/>
                  <a:gd name="T32" fmla="*/ 121 w 821"/>
                  <a:gd name="T33" fmla="*/ 701 h 821"/>
                  <a:gd name="T34" fmla="*/ 166 w 821"/>
                  <a:gd name="T35" fmla="*/ 739 h 821"/>
                  <a:gd name="T36" fmla="*/ 216 w 821"/>
                  <a:gd name="T37" fmla="*/ 771 h 821"/>
                  <a:gd name="T38" fmla="*/ 270 w 821"/>
                  <a:gd name="T39" fmla="*/ 796 h 821"/>
                  <a:gd name="T40" fmla="*/ 329 w 821"/>
                  <a:gd name="T41" fmla="*/ 812 h 821"/>
                  <a:gd name="T42" fmla="*/ 391 w 821"/>
                  <a:gd name="T43" fmla="*/ 820 h 821"/>
                  <a:gd name="T44" fmla="*/ 432 w 821"/>
                  <a:gd name="T45" fmla="*/ 820 h 821"/>
                  <a:gd name="T46" fmla="*/ 491 w 821"/>
                  <a:gd name="T47" fmla="*/ 813 h 821"/>
                  <a:gd name="T48" fmla="*/ 547 w 821"/>
                  <a:gd name="T49" fmla="*/ 798 h 821"/>
                  <a:gd name="T50" fmla="*/ 599 w 821"/>
                  <a:gd name="T51" fmla="*/ 775 h 821"/>
                  <a:gd name="T52" fmla="*/ 648 w 821"/>
                  <a:gd name="T53" fmla="*/ 747 h 821"/>
                  <a:gd name="T54" fmla="*/ 691 w 821"/>
                  <a:gd name="T55" fmla="*/ 711 h 821"/>
                  <a:gd name="T56" fmla="*/ 730 w 821"/>
                  <a:gd name="T57" fmla="*/ 670 h 821"/>
                  <a:gd name="T58" fmla="*/ 763 w 821"/>
                  <a:gd name="T59" fmla="*/ 625 h 821"/>
                  <a:gd name="T60" fmla="*/ 789 w 821"/>
                  <a:gd name="T61" fmla="*/ 574 h 821"/>
                  <a:gd name="T62" fmla="*/ 808 w 821"/>
                  <a:gd name="T63" fmla="*/ 519 h 821"/>
                  <a:gd name="T64" fmla="*/ 819 w 821"/>
                  <a:gd name="T65" fmla="*/ 462 h 821"/>
                  <a:gd name="T66" fmla="*/ 800 w 821"/>
                  <a:gd name="T67" fmla="*/ 440 h 821"/>
                  <a:gd name="T68" fmla="*/ 735 w 821"/>
                  <a:gd name="T69" fmla="*/ 430 h 821"/>
                  <a:gd name="T70" fmla="*/ 673 w 821"/>
                  <a:gd name="T71" fmla="*/ 411 h 821"/>
                  <a:gd name="T72" fmla="*/ 615 w 821"/>
                  <a:gd name="T73" fmla="*/ 383 h 821"/>
                  <a:gd name="T74" fmla="*/ 562 w 821"/>
                  <a:gd name="T75" fmla="*/ 348 h 821"/>
                  <a:gd name="T76" fmla="*/ 514 w 821"/>
                  <a:gd name="T77" fmla="*/ 307 h 821"/>
                  <a:gd name="T78" fmla="*/ 473 w 821"/>
                  <a:gd name="T79" fmla="*/ 259 h 821"/>
                  <a:gd name="T80" fmla="*/ 439 w 821"/>
                  <a:gd name="T81" fmla="*/ 206 h 821"/>
                  <a:gd name="T82" fmla="*/ 410 w 821"/>
                  <a:gd name="T83" fmla="*/ 148 h 821"/>
                  <a:gd name="T84" fmla="*/ 391 w 821"/>
                  <a:gd name="T85" fmla="*/ 86 h 821"/>
                  <a:gd name="T86" fmla="*/ 381 w 821"/>
                  <a:gd name="T87" fmla="*/ 21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1">
                    <a:moveTo>
                      <a:pt x="379" y="0"/>
                    </a:moveTo>
                    <a:lnTo>
                      <a:pt x="379" y="0"/>
                    </a:lnTo>
                    <a:lnTo>
                      <a:pt x="359" y="2"/>
                    </a:lnTo>
                    <a:lnTo>
                      <a:pt x="340" y="4"/>
                    </a:lnTo>
                    <a:lnTo>
                      <a:pt x="320" y="8"/>
                    </a:lnTo>
                    <a:lnTo>
                      <a:pt x="302" y="13"/>
                    </a:lnTo>
                    <a:lnTo>
                      <a:pt x="283" y="18"/>
                    </a:lnTo>
                    <a:lnTo>
                      <a:pt x="265" y="24"/>
                    </a:lnTo>
                    <a:lnTo>
                      <a:pt x="248" y="32"/>
                    </a:lnTo>
                    <a:lnTo>
                      <a:pt x="230" y="40"/>
                    </a:lnTo>
                    <a:lnTo>
                      <a:pt x="213" y="48"/>
                    </a:lnTo>
                    <a:lnTo>
                      <a:pt x="197" y="58"/>
                    </a:lnTo>
                    <a:lnTo>
                      <a:pt x="180" y="68"/>
                    </a:lnTo>
                    <a:lnTo>
                      <a:pt x="165" y="79"/>
                    </a:lnTo>
                    <a:lnTo>
                      <a:pt x="151" y="91"/>
                    </a:lnTo>
                    <a:lnTo>
                      <a:pt x="137" y="103"/>
                    </a:lnTo>
                    <a:lnTo>
                      <a:pt x="123" y="116"/>
                    </a:lnTo>
                    <a:lnTo>
                      <a:pt x="110" y="130"/>
                    </a:lnTo>
                    <a:lnTo>
                      <a:pt x="97" y="143"/>
                    </a:lnTo>
                    <a:lnTo>
                      <a:pt x="86" y="158"/>
                    </a:lnTo>
                    <a:lnTo>
                      <a:pt x="74" y="173"/>
                    </a:lnTo>
                    <a:lnTo>
                      <a:pt x="64" y="188"/>
                    </a:lnTo>
                    <a:lnTo>
                      <a:pt x="55" y="205"/>
                    </a:lnTo>
                    <a:lnTo>
                      <a:pt x="46" y="222"/>
                    </a:lnTo>
                    <a:lnTo>
                      <a:pt x="37" y="238"/>
                    </a:lnTo>
                    <a:lnTo>
                      <a:pt x="30" y="256"/>
                    </a:lnTo>
                    <a:lnTo>
                      <a:pt x="23" y="274"/>
                    </a:lnTo>
                    <a:lnTo>
                      <a:pt x="18" y="293"/>
                    </a:lnTo>
                    <a:lnTo>
                      <a:pt x="12" y="311"/>
                    </a:lnTo>
                    <a:lnTo>
                      <a:pt x="8" y="331"/>
                    </a:lnTo>
                    <a:lnTo>
                      <a:pt x="5" y="350"/>
                    </a:lnTo>
                    <a:lnTo>
                      <a:pt x="3" y="370"/>
                    </a:lnTo>
                    <a:lnTo>
                      <a:pt x="1" y="389"/>
                    </a:lnTo>
                    <a:lnTo>
                      <a:pt x="0" y="410"/>
                    </a:lnTo>
                    <a:lnTo>
                      <a:pt x="0" y="410"/>
                    </a:lnTo>
                    <a:lnTo>
                      <a:pt x="1" y="430"/>
                    </a:lnTo>
                    <a:lnTo>
                      <a:pt x="3" y="451"/>
                    </a:lnTo>
                    <a:lnTo>
                      <a:pt x="6" y="472"/>
                    </a:lnTo>
                    <a:lnTo>
                      <a:pt x="9" y="492"/>
                    </a:lnTo>
                    <a:lnTo>
                      <a:pt x="13" y="512"/>
                    </a:lnTo>
                    <a:lnTo>
                      <a:pt x="19" y="531"/>
                    </a:lnTo>
                    <a:lnTo>
                      <a:pt x="25" y="551"/>
                    </a:lnTo>
                    <a:lnTo>
                      <a:pt x="33" y="569"/>
                    </a:lnTo>
                    <a:lnTo>
                      <a:pt x="42" y="588"/>
                    </a:lnTo>
                    <a:lnTo>
                      <a:pt x="50" y="605"/>
                    </a:lnTo>
                    <a:lnTo>
                      <a:pt x="60" y="622"/>
                    </a:lnTo>
                    <a:lnTo>
                      <a:pt x="71" y="639"/>
                    </a:lnTo>
                    <a:lnTo>
                      <a:pt x="83" y="655"/>
                    </a:lnTo>
                    <a:lnTo>
                      <a:pt x="95" y="671"/>
                    </a:lnTo>
                    <a:lnTo>
                      <a:pt x="108" y="685"/>
                    </a:lnTo>
                    <a:lnTo>
                      <a:pt x="121" y="701"/>
                    </a:lnTo>
                    <a:lnTo>
                      <a:pt x="136" y="714"/>
                    </a:lnTo>
                    <a:lnTo>
                      <a:pt x="150" y="727"/>
                    </a:lnTo>
                    <a:lnTo>
                      <a:pt x="166" y="739"/>
                    </a:lnTo>
                    <a:lnTo>
                      <a:pt x="183" y="750"/>
                    </a:lnTo>
                    <a:lnTo>
                      <a:pt x="199" y="761"/>
                    </a:lnTo>
                    <a:lnTo>
                      <a:pt x="216" y="771"/>
                    </a:lnTo>
                    <a:lnTo>
                      <a:pt x="234" y="780"/>
                    </a:lnTo>
                    <a:lnTo>
                      <a:pt x="252" y="788"/>
                    </a:lnTo>
                    <a:lnTo>
                      <a:pt x="270" y="796"/>
                    </a:lnTo>
                    <a:lnTo>
                      <a:pt x="290" y="803"/>
                    </a:lnTo>
                    <a:lnTo>
                      <a:pt x="310" y="808"/>
                    </a:lnTo>
                    <a:lnTo>
                      <a:pt x="329" y="812"/>
                    </a:lnTo>
                    <a:lnTo>
                      <a:pt x="350" y="816"/>
                    </a:lnTo>
                    <a:lnTo>
                      <a:pt x="370" y="819"/>
                    </a:lnTo>
                    <a:lnTo>
                      <a:pt x="391" y="820"/>
                    </a:lnTo>
                    <a:lnTo>
                      <a:pt x="411" y="821"/>
                    </a:lnTo>
                    <a:lnTo>
                      <a:pt x="411" y="821"/>
                    </a:lnTo>
                    <a:lnTo>
                      <a:pt x="432" y="820"/>
                    </a:lnTo>
                    <a:lnTo>
                      <a:pt x="452" y="819"/>
                    </a:lnTo>
                    <a:lnTo>
                      <a:pt x="471" y="817"/>
                    </a:lnTo>
                    <a:lnTo>
                      <a:pt x="491" y="813"/>
                    </a:lnTo>
                    <a:lnTo>
                      <a:pt x="510" y="809"/>
                    </a:lnTo>
                    <a:lnTo>
                      <a:pt x="529" y="804"/>
                    </a:lnTo>
                    <a:lnTo>
                      <a:pt x="547" y="798"/>
                    </a:lnTo>
                    <a:lnTo>
                      <a:pt x="564" y="792"/>
                    </a:lnTo>
                    <a:lnTo>
                      <a:pt x="583" y="784"/>
                    </a:lnTo>
                    <a:lnTo>
                      <a:pt x="599" y="775"/>
                    </a:lnTo>
                    <a:lnTo>
                      <a:pt x="616" y="767"/>
                    </a:lnTo>
                    <a:lnTo>
                      <a:pt x="633" y="757"/>
                    </a:lnTo>
                    <a:lnTo>
                      <a:pt x="648" y="747"/>
                    </a:lnTo>
                    <a:lnTo>
                      <a:pt x="663" y="735"/>
                    </a:lnTo>
                    <a:lnTo>
                      <a:pt x="677" y="723"/>
                    </a:lnTo>
                    <a:lnTo>
                      <a:pt x="691" y="711"/>
                    </a:lnTo>
                    <a:lnTo>
                      <a:pt x="705" y="698"/>
                    </a:lnTo>
                    <a:lnTo>
                      <a:pt x="718" y="684"/>
                    </a:lnTo>
                    <a:lnTo>
                      <a:pt x="730" y="670"/>
                    </a:lnTo>
                    <a:lnTo>
                      <a:pt x="742" y="656"/>
                    </a:lnTo>
                    <a:lnTo>
                      <a:pt x="753" y="641"/>
                    </a:lnTo>
                    <a:lnTo>
                      <a:pt x="763" y="625"/>
                    </a:lnTo>
                    <a:lnTo>
                      <a:pt x="773" y="608"/>
                    </a:lnTo>
                    <a:lnTo>
                      <a:pt x="781" y="591"/>
                    </a:lnTo>
                    <a:lnTo>
                      <a:pt x="789" y="574"/>
                    </a:lnTo>
                    <a:lnTo>
                      <a:pt x="796" y="556"/>
                    </a:lnTo>
                    <a:lnTo>
                      <a:pt x="803" y="538"/>
                    </a:lnTo>
                    <a:lnTo>
                      <a:pt x="808" y="519"/>
                    </a:lnTo>
                    <a:lnTo>
                      <a:pt x="813" y="501"/>
                    </a:lnTo>
                    <a:lnTo>
                      <a:pt x="817" y="481"/>
                    </a:lnTo>
                    <a:lnTo>
                      <a:pt x="819" y="462"/>
                    </a:lnTo>
                    <a:lnTo>
                      <a:pt x="821" y="442"/>
                    </a:lnTo>
                    <a:lnTo>
                      <a:pt x="821" y="442"/>
                    </a:lnTo>
                    <a:lnTo>
                      <a:pt x="800" y="440"/>
                    </a:lnTo>
                    <a:lnTo>
                      <a:pt x="777" y="438"/>
                    </a:lnTo>
                    <a:lnTo>
                      <a:pt x="755" y="435"/>
                    </a:lnTo>
                    <a:lnTo>
                      <a:pt x="735" y="430"/>
                    </a:lnTo>
                    <a:lnTo>
                      <a:pt x="713" y="424"/>
                    </a:lnTo>
                    <a:lnTo>
                      <a:pt x="692" y="417"/>
                    </a:lnTo>
                    <a:lnTo>
                      <a:pt x="673" y="411"/>
                    </a:lnTo>
                    <a:lnTo>
                      <a:pt x="653" y="402"/>
                    </a:lnTo>
                    <a:lnTo>
                      <a:pt x="634" y="393"/>
                    </a:lnTo>
                    <a:lnTo>
                      <a:pt x="615" y="383"/>
                    </a:lnTo>
                    <a:lnTo>
                      <a:pt x="597" y="372"/>
                    </a:lnTo>
                    <a:lnTo>
                      <a:pt x="580" y="361"/>
                    </a:lnTo>
                    <a:lnTo>
                      <a:pt x="562" y="348"/>
                    </a:lnTo>
                    <a:lnTo>
                      <a:pt x="546" y="335"/>
                    </a:lnTo>
                    <a:lnTo>
                      <a:pt x="530" y="321"/>
                    </a:lnTo>
                    <a:lnTo>
                      <a:pt x="514" y="307"/>
                    </a:lnTo>
                    <a:lnTo>
                      <a:pt x="500" y="291"/>
                    </a:lnTo>
                    <a:lnTo>
                      <a:pt x="486" y="275"/>
                    </a:lnTo>
                    <a:lnTo>
                      <a:pt x="473" y="259"/>
                    </a:lnTo>
                    <a:lnTo>
                      <a:pt x="460" y="242"/>
                    </a:lnTo>
                    <a:lnTo>
                      <a:pt x="449" y="224"/>
                    </a:lnTo>
                    <a:lnTo>
                      <a:pt x="439" y="206"/>
                    </a:lnTo>
                    <a:lnTo>
                      <a:pt x="428" y="187"/>
                    </a:lnTo>
                    <a:lnTo>
                      <a:pt x="419" y="168"/>
                    </a:lnTo>
                    <a:lnTo>
                      <a:pt x="410" y="148"/>
                    </a:lnTo>
                    <a:lnTo>
                      <a:pt x="403" y="129"/>
                    </a:lnTo>
                    <a:lnTo>
                      <a:pt x="397" y="108"/>
                    </a:lnTo>
                    <a:lnTo>
                      <a:pt x="391" y="86"/>
                    </a:lnTo>
                    <a:lnTo>
                      <a:pt x="387" y="66"/>
                    </a:lnTo>
                    <a:lnTo>
                      <a:pt x="383" y="44"/>
                    </a:lnTo>
                    <a:lnTo>
                      <a:pt x="381" y="21"/>
                    </a:lnTo>
                    <a:lnTo>
                      <a:pt x="379" y="0"/>
                    </a:lnTo>
                    <a:lnTo>
                      <a:pt x="379" y="0"/>
                    </a:lnTo>
                    <a:close/>
                  </a:path>
                </a:pathLst>
              </a:custGeom>
              <a:solidFill>
                <a:srgbClr val="0070C0"/>
              </a:solidFill>
              <a:ln w="28575">
                <a:solidFill>
                  <a:srgbClr val="0070C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4" name="7"/>
              <p:cNvSpPr>
                <a:spLocks/>
              </p:cNvSpPr>
              <p:nvPr/>
            </p:nvSpPr>
            <p:spPr bwMode="auto">
              <a:xfrm>
                <a:off x="4602163" y="1920876"/>
                <a:ext cx="1303338" cy="1303338"/>
              </a:xfrm>
              <a:custGeom>
                <a:avLst/>
                <a:gdLst>
                  <a:gd name="T0" fmla="*/ 441 w 821"/>
                  <a:gd name="T1" fmla="*/ 23 h 821"/>
                  <a:gd name="T2" fmla="*/ 431 w 821"/>
                  <a:gd name="T3" fmla="*/ 88 h 821"/>
                  <a:gd name="T4" fmla="*/ 411 w 821"/>
                  <a:gd name="T5" fmla="*/ 150 h 821"/>
                  <a:gd name="T6" fmla="*/ 384 w 821"/>
                  <a:gd name="T7" fmla="*/ 207 h 821"/>
                  <a:gd name="T8" fmla="*/ 349 w 821"/>
                  <a:gd name="T9" fmla="*/ 260 h 821"/>
                  <a:gd name="T10" fmla="*/ 307 w 821"/>
                  <a:gd name="T11" fmla="*/ 307 h 821"/>
                  <a:gd name="T12" fmla="*/ 259 w 821"/>
                  <a:gd name="T13" fmla="*/ 349 h 821"/>
                  <a:gd name="T14" fmla="*/ 207 w 821"/>
                  <a:gd name="T15" fmla="*/ 384 h 821"/>
                  <a:gd name="T16" fmla="*/ 150 w 821"/>
                  <a:gd name="T17" fmla="*/ 411 h 821"/>
                  <a:gd name="T18" fmla="*/ 88 w 821"/>
                  <a:gd name="T19" fmla="*/ 431 h 821"/>
                  <a:gd name="T20" fmla="*/ 23 w 821"/>
                  <a:gd name="T21" fmla="*/ 441 h 821"/>
                  <a:gd name="T22" fmla="*/ 2 w 821"/>
                  <a:gd name="T23" fmla="*/ 462 h 821"/>
                  <a:gd name="T24" fmla="*/ 14 w 821"/>
                  <a:gd name="T25" fmla="*/ 521 h 821"/>
                  <a:gd name="T26" fmla="*/ 33 w 821"/>
                  <a:gd name="T27" fmla="*/ 575 h 821"/>
                  <a:gd name="T28" fmla="*/ 59 w 821"/>
                  <a:gd name="T29" fmla="*/ 625 h 821"/>
                  <a:gd name="T30" fmla="*/ 91 w 821"/>
                  <a:gd name="T31" fmla="*/ 672 h 821"/>
                  <a:gd name="T32" fmla="*/ 130 w 821"/>
                  <a:gd name="T33" fmla="*/ 712 h 821"/>
                  <a:gd name="T34" fmla="*/ 174 w 821"/>
                  <a:gd name="T35" fmla="*/ 747 h 821"/>
                  <a:gd name="T36" fmla="*/ 222 w 821"/>
                  <a:gd name="T37" fmla="*/ 777 h 821"/>
                  <a:gd name="T38" fmla="*/ 274 w 821"/>
                  <a:gd name="T39" fmla="*/ 798 h 821"/>
                  <a:gd name="T40" fmla="*/ 331 w 821"/>
                  <a:gd name="T41" fmla="*/ 814 h 821"/>
                  <a:gd name="T42" fmla="*/ 389 w 821"/>
                  <a:gd name="T43" fmla="*/ 821 h 821"/>
                  <a:gd name="T44" fmla="*/ 431 w 821"/>
                  <a:gd name="T45" fmla="*/ 821 h 821"/>
                  <a:gd name="T46" fmla="*/ 492 w 821"/>
                  <a:gd name="T47" fmla="*/ 813 h 821"/>
                  <a:gd name="T48" fmla="*/ 551 w 821"/>
                  <a:gd name="T49" fmla="*/ 796 h 821"/>
                  <a:gd name="T50" fmla="*/ 605 w 821"/>
                  <a:gd name="T51" fmla="*/ 771 h 821"/>
                  <a:gd name="T52" fmla="*/ 656 w 821"/>
                  <a:gd name="T53" fmla="*/ 740 h 821"/>
                  <a:gd name="T54" fmla="*/ 701 w 821"/>
                  <a:gd name="T55" fmla="*/ 701 h 821"/>
                  <a:gd name="T56" fmla="*/ 740 w 821"/>
                  <a:gd name="T57" fmla="*/ 656 h 821"/>
                  <a:gd name="T58" fmla="*/ 771 w 821"/>
                  <a:gd name="T59" fmla="*/ 606 h 821"/>
                  <a:gd name="T60" fmla="*/ 796 w 821"/>
                  <a:gd name="T61" fmla="*/ 551 h 821"/>
                  <a:gd name="T62" fmla="*/ 812 w 821"/>
                  <a:gd name="T63" fmla="*/ 492 h 821"/>
                  <a:gd name="T64" fmla="*/ 821 w 821"/>
                  <a:gd name="T65" fmla="*/ 431 h 821"/>
                  <a:gd name="T66" fmla="*/ 821 w 821"/>
                  <a:gd name="T67" fmla="*/ 389 h 821"/>
                  <a:gd name="T68" fmla="*/ 813 w 821"/>
                  <a:gd name="T69" fmla="*/ 331 h 821"/>
                  <a:gd name="T70" fmla="*/ 798 w 821"/>
                  <a:gd name="T71" fmla="*/ 274 h 821"/>
                  <a:gd name="T72" fmla="*/ 777 w 821"/>
                  <a:gd name="T73" fmla="*/ 222 h 821"/>
                  <a:gd name="T74" fmla="*/ 747 w 821"/>
                  <a:gd name="T75" fmla="*/ 173 h 821"/>
                  <a:gd name="T76" fmla="*/ 711 w 821"/>
                  <a:gd name="T77" fmla="*/ 130 h 821"/>
                  <a:gd name="T78" fmla="*/ 671 w 821"/>
                  <a:gd name="T79" fmla="*/ 91 h 821"/>
                  <a:gd name="T80" fmla="*/ 625 w 821"/>
                  <a:gd name="T81" fmla="*/ 58 h 821"/>
                  <a:gd name="T82" fmla="*/ 575 w 821"/>
                  <a:gd name="T83" fmla="*/ 32 h 821"/>
                  <a:gd name="T84" fmla="*/ 521 w 821"/>
                  <a:gd name="T85" fmla="*/ 14 h 821"/>
                  <a:gd name="T86" fmla="*/ 462 w 821"/>
                  <a:gd name="T87" fmla="*/ 2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1">
                    <a:moveTo>
                      <a:pt x="442" y="0"/>
                    </a:moveTo>
                    <a:lnTo>
                      <a:pt x="442" y="0"/>
                    </a:lnTo>
                    <a:lnTo>
                      <a:pt x="441" y="23"/>
                    </a:lnTo>
                    <a:lnTo>
                      <a:pt x="438" y="44"/>
                    </a:lnTo>
                    <a:lnTo>
                      <a:pt x="435" y="66"/>
                    </a:lnTo>
                    <a:lnTo>
                      <a:pt x="431" y="88"/>
                    </a:lnTo>
                    <a:lnTo>
                      <a:pt x="425" y="108"/>
                    </a:lnTo>
                    <a:lnTo>
                      <a:pt x="419" y="129"/>
                    </a:lnTo>
                    <a:lnTo>
                      <a:pt x="411" y="150"/>
                    </a:lnTo>
                    <a:lnTo>
                      <a:pt x="402" y="169"/>
                    </a:lnTo>
                    <a:lnTo>
                      <a:pt x="394" y="188"/>
                    </a:lnTo>
                    <a:lnTo>
                      <a:pt x="384" y="207"/>
                    </a:lnTo>
                    <a:lnTo>
                      <a:pt x="373" y="224"/>
                    </a:lnTo>
                    <a:lnTo>
                      <a:pt x="361" y="243"/>
                    </a:lnTo>
                    <a:lnTo>
                      <a:pt x="349" y="260"/>
                    </a:lnTo>
                    <a:lnTo>
                      <a:pt x="336" y="277"/>
                    </a:lnTo>
                    <a:lnTo>
                      <a:pt x="322" y="292"/>
                    </a:lnTo>
                    <a:lnTo>
                      <a:pt x="307" y="307"/>
                    </a:lnTo>
                    <a:lnTo>
                      <a:pt x="292" y="322"/>
                    </a:lnTo>
                    <a:lnTo>
                      <a:pt x="277" y="336"/>
                    </a:lnTo>
                    <a:lnTo>
                      <a:pt x="259" y="349"/>
                    </a:lnTo>
                    <a:lnTo>
                      <a:pt x="243" y="361"/>
                    </a:lnTo>
                    <a:lnTo>
                      <a:pt x="224" y="373"/>
                    </a:lnTo>
                    <a:lnTo>
                      <a:pt x="207" y="384"/>
                    </a:lnTo>
                    <a:lnTo>
                      <a:pt x="188" y="394"/>
                    </a:lnTo>
                    <a:lnTo>
                      <a:pt x="169" y="402"/>
                    </a:lnTo>
                    <a:lnTo>
                      <a:pt x="150" y="411"/>
                    </a:lnTo>
                    <a:lnTo>
                      <a:pt x="129" y="419"/>
                    </a:lnTo>
                    <a:lnTo>
                      <a:pt x="108" y="425"/>
                    </a:lnTo>
                    <a:lnTo>
                      <a:pt x="88" y="431"/>
                    </a:lnTo>
                    <a:lnTo>
                      <a:pt x="66" y="435"/>
                    </a:lnTo>
                    <a:lnTo>
                      <a:pt x="44" y="438"/>
                    </a:lnTo>
                    <a:lnTo>
                      <a:pt x="23" y="441"/>
                    </a:lnTo>
                    <a:lnTo>
                      <a:pt x="0" y="443"/>
                    </a:lnTo>
                    <a:lnTo>
                      <a:pt x="0" y="443"/>
                    </a:lnTo>
                    <a:lnTo>
                      <a:pt x="2" y="462"/>
                    </a:lnTo>
                    <a:lnTo>
                      <a:pt x="5" y="482"/>
                    </a:lnTo>
                    <a:lnTo>
                      <a:pt x="9" y="501"/>
                    </a:lnTo>
                    <a:lnTo>
                      <a:pt x="14" y="521"/>
                    </a:lnTo>
                    <a:lnTo>
                      <a:pt x="20" y="539"/>
                    </a:lnTo>
                    <a:lnTo>
                      <a:pt x="26" y="556"/>
                    </a:lnTo>
                    <a:lnTo>
                      <a:pt x="33" y="575"/>
                    </a:lnTo>
                    <a:lnTo>
                      <a:pt x="41" y="592"/>
                    </a:lnTo>
                    <a:lnTo>
                      <a:pt x="50" y="609"/>
                    </a:lnTo>
                    <a:lnTo>
                      <a:pt x="59" y="625"/>
                    </a:lnTo>
                    <a:lnTo>
                      <a:pt x="69" y="641"/>
                    </a:lnTo>
                    <a:lnTo>
                      <a:pt x="80" y="656"/>
                    </a:lnTo>
                    <a:lnTo>
                      <a:pt x="91" y="672"/>
                    </a:lnTo>
                    <a:lnTo>
                      <a:pt x="104" y="686"/>
                    </a:lnTo>
                    <a:lnTo>
                      <a:pt x="116" y="699"/>
                    </a:lnTo>
                    <a:lnTo>
                      <a:pt x="130" y="712"/>
                    </a:lnTo>
                    <a:lnTo>
                      <a:pt x="144" y="725"/>
                    </a:lnTo>
                    <a:lnTo>
                      <a:pt x="158" y="737"/>
                    </a:lnTo>
                    <a:lnTo>
                      <a:pt x="174" y="747"/>
                    </a:lnTo>
                    <a:lnTo>
                      <a:pt x="190" y="758"/>
                    </a:lnTo>
                    <a:lnTo>
                      <a:pt x="206" y="768"/>
                    </a:lnTo>
                    <a:lnTo>
                      <a:pt x="222" y="777"/>
                    </a:lnTo>
                    <a:lnTo>
                      <a:pt x="240" y="784"/>
                    </a:lnTo>
                    <a:lnTo>
                      <a:pt x="257" y="792"/>
                    </a:lnTo>
                    <a:lnTo>
                      <a:pt x="274" y="798"/>
                    </a:lnTo>
                    <a:lnTo>
                      <a:pt x="293" y="805"/>
                    </a:lnTo>
                    <a:lnTo>
                      <a:pt x="311" y="809"/>
                    </a:lnTo>
                    <a:lnTo>
                      <a:pt x="331" y="814"/>
                    </a:lnTo>
                    <a:lnTo>
                      <a:pt x="350" y="817"/>
                    </a:lnTo>
                    <a:lnTo>
                      <a:pt x="370" y="819"/>
                    </a:lnTo>
                    <a:lnTo>
                      <a:pt x="389" y="821"/>
                    </a:lnTo>
                    <a:lnTo>
                      <a:pt x="410" y="821"/>
                    </a:lnTo>
                    <a:lnTo>
                      <a:pt x="410" y="821"/>
                    </a:lnTo>
                    <a:lnTo>
                      <a:pt x="431" y="821"/>
                    </a:lnTo>
                    <a:lnTo>
                      <a:pt x="452" y="819"/>
                    </a:lnTo>
                    <a:lnTo>
                      <a:pt x="473" y="817"/>
                    </a:lnTo>
                    <a:lnTo>
                      <a:pt x="492" y="813"/>
                    </a:lnTo>
                    <a:lnTo>
                      <a:pt x="513" y="808"/>
                    </a:lnTo>
                    <a:lnTo>
                      <a:pt x="533" y="803"/>
                    </a:lnTo>
                    <a:lnTo>
                      <a:pt x="551" y="796"/>
                    </a:lnTo>
                    <a:lnTo>
                      <a:pt x="569" y="789"/>
                    </a:lnTo>
                    <a:lnTo>
                      <a:pt x="588" y="781"/>
                    </a:lnTo>
                    <a:lnTo>
                      <a:pt x="605" y="771"/>
                    </a:lnTo>
                    <a:lnTo>
                      <a:pt x="623" y="762"/>
                    </a:lnTo>
                    <a:lnTo>
                      <a:pt x="640" y="751"/>
                    </a:lnTo>
                    <a:lnTo>
                      <a:pt x="656" y="740"/>
                    </a:lnTo>
                    <a:lnTo>
                      <a:pt x="671" y="727"/>
                    </a:lnTo>
                    <a:lnTo>
                      <a:pt x="687" y="714"/>
                    </a:lnTo>
                    <a:lnTo>
                      <a:pt x="701" y="701"/>
                    </a:lnTo>
                    <a:lnTo>
                      <a:pt x="714" y="687"/>
                    </a:lnTo>
                    <a:lnTo>
                      <a:pt x="727" y="672"/>
                    </a:lnTo>
                    <a:lnTo>
                      <a:pt x="740" y="656"/>
                    </a:lnTo>
                    <a:lnTo>
                      <a:pt x="751" y="640"/>
                    </a:lnTo>
                    <a:lnTo>
                      <a:pt x="761" y="623"/>
                    </a:lnTo>
                    <a:lnTo>
                      <a:pt x="771" y="606"/>
                    </a:lnTo>
                    <a:lnTo>
                      <a:pt x="781" y="588"/>
                    </a:lnTo>
                    <a:lnTo>
                      <a:pt x="788" y="570"/>
                    </a:lnTo>
                    <a:lnTo>
                      <a:pt x="796" y="551"/>
                    </a:lnTo>
                    <a:lnTo>
                      <a:pt x="803" y="533"/>
                    </a:lnTo>
                    <a:lnTo>
                      <a:pt x="808" y="513"/>
                    </a:lnTo>
                    <a:lnTo>
                      <a:pt x="812" y="492"/>
                    </a:lnTo>
                    <a:lnTo>
                      <a:pt x="817" y="473"/>
                    </a:lnTo>
                    <a:lnTo>
                      <a:pt x="819" y="452"/>
                    </a:lnTo>
                    <a:lnTo>
                      <a:pt x="821" y="431"/>
                    </a:lnTo>
                    <a:lnTo>
                      <a:pt x="821" y="410"/>
                    </a:lnTo>
                    <a:lnTo>
                      <a:pt x="821" y="410"/>
                    </a:lnTo>
                    <a:lnTo>
                      <a:pt x="821" y="389"/>
                    </a:lnTo>
                    <a:lnTo>
                      <a:pt x="819" y="370"/>
                    </a:lnTo>
                    <a:lnTo>
                      <a:pt x="817" y="350"/>
                    </a:lnTo>
                    <a:lnTo>
                      <a:pt x="813" y="331"/>
                    </a:lnTo>
                    <a:lnTo>
                      <a:pt x="809" y="312"/>
                    </a:lnTo>
                    <a:lnTo>
                      <a:pt x="805" y="293"/>
                    </a:lnTo>
                    <a:lnTo>
                      <a:pt x="798" y="274"/>
                    </a:lnTo>
                    <a:lnTo>
                      <a:pt x="792" y="257"/>
                    </a:lnTo>
                    <a:lnTo>
                      <a:pt x="784" y="240"/>
                    </a:lnTo>
                    <a:lnTo>
                      <a:pt x="777" y="222"/>
                    </a:lnTo>
                    <a:lnTo>
                      <a:pt x="767" y="206"/>
                    </a:lnTo>
                    <a:lnTo>
                      <a:pt x="758" y="190"/>
                    </a:lnTo>
                    <a:lnTo>
                      <a:pt x="747" y="173"/>
                    </a:lnTo>
                    <a:lnTo>
                      <a:pt x="736" y="158"/>
                    </a:lnTo>
                    <a:lnTo>
                      <a:pt x="724" y="144"/>
                    </a:lnTo>
                    <a:lnTo>
                      <a:pt x="711" y="130"/>
                    </a:lnTo>
                    <a:lnTo>
                      <a:pt x="698" y="117"/>
                    </a:lnTo>
                    <a:lnTo>
                      <a:pt x="685" y="104"/>
                    </a:lnTo>
                    <a:lnTo>
                      <a:pt x="671" y="91"/>
                    </a:lnTo>
                    <a:lnTo>
                      <a:pt x="656" y="80"/>
                    </a:lnTo>
                    <a:lnTo>
                      <a:pt x="641" y="69"/>
                    </a:lnTo>
                    <a:lnTo>
                      <a:pt x="625" y="58"/>
                    </a:lnTo>
                    <a:lnTo>
                      <a:pt x="608" y="50"/>
                    </a:lnTo>
                    <a:lnTo>
                      <a:pt x="592" y="41"/>
                    </a:lnTo>
                    <a:lnTo>
                      <a:pt x="575" y="32"/>
                    </a:lnTo>
                    <a:lnTo>
                      <a:pt x="556" y="26"/>
                    </a:lnTo>
                    <a:lnTo>
                      <a:pt x="539" y="19"/>
                    </a:lnTo>
                    <a:lnTo>
                      <a:pt x="521" y="14"/>
                    </a:lnTo>
                    <a:lnTo>
                      <a:pt x="501" y="8"/>
                    </a:lnTo>
                    <a:lnTo>
                      <a:pt x="482" y="5"/>
                    </a:lnTo>
                    <a:lnTo>
                      <a:pt x="462" y="2"/>
                    </a:lnTo>
                    <a:lnTo>
                      <a:pt x="442" y="0"/>
                    </a:lnTo>
                    <a:lnTo>
                      <a:pt x="442" y="0"/>
                    </a:lnTo>
                    <a:close/>
                  </a:path>
                </a:pathLst>
              </a:custGeom>
              <a:solidFill>
                <a:schemeClr val="accent1"/>
              </a:solidFill>
              <a:ln w="2857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8"/>
              <p:cNvSpPr>
                <a:spLocks/>
              </p:cNvSpPr>
              <p:nvPr/>
            </p:nvSpPr>
            <p:spPr bwMode="auto">
              <a:xfrm>
                <a:off x="3922713" y="1236663"/>
                <a:ext cx="1301750" cy="1303338"/>
              </a:xfrm>
              <a:custGeom>
                <a:avLst/>
                <a:gdLst>
                  <a:gd name="T0" fmla="*/ 462 w 820"/>
                  <a:gd name="T1" fmla="*/ 819 h 821"/>
                  <a:gd name="T2" fmla="*/ 519 w 820"/>
                  <a:gd name="T3" fmla="*/ 808 h 821"/>
                  <a:gd name="T4" fmla="*/ 573 w 820"/>
                  <a:gd name="T5" fmla="*/ 789 h 821"/>
                  <a:gd name="T6" fmla="*/ 624 w 820"/>
                  <a:gd name="T7" fmla="*/ 763 h 821"/>
                  <a:gd name="T8" fmla="*/ 670 w 820"/>
                  <a:gd name="T9" fmla="*/ 730 h 821"/>
                  <a:gd name="T10" fmla="*/ 711 w 820"/>
                  <a:gd name="T11" fmla="*/ 691 h 821"/>
                  <a:gd name="T12" fmla="*/ 746 w 820"/>
                  <a:gd name="T13" fmla="*/ 648 h 821"/>
                  <a:gd name="T14" fmla="*/ 775 w 820"/>
                  <a:gd name="T15" fmla="*/ 599 h 821"/>
                  <a:gd name="T16" fmla="*/ 798 w 820"/>
                  <a:gd name="T17" fmla="*/ 547 h 821"/>
                  <a:gd name="T18" fmla="*/ 812 w 820"/>
                  <a:gd name="T19" fmla="*/ 490 h 821"/>
                  <a:gd name="T20" fmla="*/ 820 w 820"/>
                  <a:gd name="T21" fmla="*/ 432 h 821"/>
                  <a:gd name="T22" fmla="*/ 820 w 820"/>
                  <a:gd name="T23" fmla="*/ 391 h 821"/>
                  <a:gd name="T24" fmla="*/ 812 w 820"/>
                  <a:gd name="T25" fmla="*/ 329 h 821"/>
                  <a:gd name="T26" fmla="*/ 795 w 820"/>
                  <a:gd name="T27" fmla="*/ 270 h 821"/>
                  <a:gd name="T28" fmla="*/ 771 w 820"/>
                  <a:gd name="T29" fmla="*/ 216 h 821"/>
                  <a:gd name="T30" fmla="*/ 738 w 820"/>
                  <a:gd name="T31" fmla="*/ 166 h 821"/>
                  <a:gd name="T32" fmla="*/ 699 w 820"/>
                  <a:gd name="T33" fmla="*/ 120 h 821"/>
                  <a:gd name="T34" fmla="*/ 655 w 820"/>
                  <a:gd name="T35" fmla="*/ 82 h 821"/>
                  <a:gd name="T36" fmla="*/ 605 w 820"/>
                  <a:gd name="T37" fmla="*/ 50 h 821"/>
                  <a:gd name="T38" fmla="*/ 551 w 820"/>
                  <a:gd name="T39" fmla="*/ 25 h 821"/>
                  <a:gd name="T40" fmla="*/ 492 w 820"/>
                  <a:gd name="T41" fmla="*/ 9 h 821"/>
                  <a:gd name="T42" fmla="*/ 430 w 820"/>
                  <a:gd name="T43" fmla="*/ 1 h 821"/>
                  <a:gd name="T44" fmla="*/ 389 w 820"/>
                  <a:gd name="T45" fmla="*/ 1 h 821"/>
                  <a:gd name="T46" fmla="*/ 329 w 820"/>
                  <a:gd name="T47" fmla="*/ 8 h 821"/>
                  <a:gd name="T48" fmla="*/ 274 w 820"/>
                  <a:gd name="T49" fmla="*/ 23 h 821"/>
                  <a:gd name="T50" fmla="*/ 221 w 820"/>
                  <a:gd name="T51" fmla="*/ 46 h 821"/>
                  <a:gd name="T52" fmla="*/ 173 w 820"/>
                  <a:gd name="T53" fmla="*/ 74 h 821"/>
                  <a:gd name="T54" fmla="*/ 129 w 820"/>
                  <a:gd name="T55" fmla="*/ 110 h 821"/>
                  <a:gd name="T56" fmla="*/ 91 w 820"/>
                  <a:gd name="T57" fmla="*/ 151 h 821"/>
                  <a:gd name="T58" fmla="*/ 58 w 820"/>
                  <a:gd name="T59" fmla="*/ 196 h 821"/>
                  <a:gd name="T60" fmla="*/ 32 w 820"/>
                  <a:gd name="T61" fmla="*/ 247 h 821"/>
                  <a:gd name="T62" fmla="*/ 13 w 820"/>
                  <a:gd name="T63" fmla="*/ 302 h 821"/>
                  <a:gd name="T64" fmla="*/ 1 w 820"/>
                  <a:gd name="T65" fmla="*/ 359 h 821"/>
                  <a:gd name="T66" fmla="*/ 21 w 820"/>
                  <a:gd name="T67" fmla="*/ 381 h 821"/>
                  <a:gd name="T68" fmla="*/ 86 w 820"/>
                  <a:gd name="T69" fmla="*/ 392 h 821"/>
                  <a:gd name="T70" fmla="*/ 148 w 820"/>
                  <a:gd name="T71" fmla="*/ 410 h 821"/>
                  <a:gd name="T72" fmla="*/ 206 w 820"/>
                  <a:gd name="T73" fmla="*/ 438 h 821"/>
                  <a:gd name="T74" fmla="*/ 259 w 820"/>
                  <a:gd name="T75" fmla="*/ 473 h 821"/>
                  <a:gd name="T76" fmla="*/ 307 w 820"/>
                  <a:gd name="T77" fmla="*/ 514 h 821"/>
                  <a:gd name="T78" fmla="*/ 348 w 820"/>
                  <a:gd name="T79" fmla="*/ 562 h 821"/>
                  <a:gd name="T80" fmla="*/ 382 w 820"/>
                  <a:gd name="T81" fmla="*/ 615 h 821"/>
                  <a:gd name="T82" fmla="*/ 410 w 820"/>
                  <a:gd name="T83" fmla="*/ 673 h 821"/>
                  <a:gd name="T84" fmla="*/ 429 w 820"/>
                  <a:gd name="T85" fmla="*/ 735 h 821"/>
                  <a:gd name="T86" fmla="*/ 440 w 820"/>
                  <a:gd name="T87" fmla="*/ 80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0" h="821">
                    <a:moveTo>
                      <a:pt x="441" y="821"/>
                    </a:moveTo>
                    <a:lnTo>
                      <a:pt x="441" y="821"/>
                    </a:lnTo>
                    <a:lnTo>
                      <a:pt x="462" y="819"/>
                    </a:lnTo>
                    <a:lnTo>
                      <a:pt x="481" y="817"/>
                    </a:lnTo>
                    <a:lnTo>
                      <a:pt x="500" y="813"/>
                    </a:lnTo>
                    <a:lnTo>
                      <a:pt x="519" y="808"/>
                    </a:lnTo>
                    <a:lnTo>
                      <a:pt x="538" y="803"/>
                    </a:lnTo>
                    <a:lnTo>
                      <a:pt x="556" y="797"/>
                    </a:lnTo>
                    <a:lnTo>
                      <a:pt x="573" y="789"/>
                    </a:lnTo>
                    <a:lnTo>
                      <a:pt x="591" y="781"/>
                    </a:lnTo>
                    <a:lnTo>
                      <a:pt x="608" y="773"/>
                    </a:lnTo>
                    <a:lnTo>
                      <a:pt x="624" y="763"/>
                    </a:lnTo>
                    <a:lnTo>
                      <a:pt x="639" y="753"/>
                    </a:lnTo>
                    <a:lnTo>
                      <a:pt x="655" y="742"/>
                    </a:lnTo>
                    <a:lnTo>
                      <a:pt x="670" y="730"/>
                    </a:lnTo>
                    <a:lnTo>
                      <a:pt x="684" y="718"/>
                    </a:lnTo>
                    <a:lnTo>
                      <a:pt x="698" y="705"/>
                    </a:lnTo>
                    <a:lnTo>
                      <a:pt x="711" y="691"/>
                    </a:lnTo>
                    <a:lnTo>
                      <a:pt x="723" y="678"/>
                    </a:lnTo>
                    <a:lnTo>
                      <a:pt x="735" y="663"/>
                    </a:lnTo>
                    <a:lnTo>
                      <a:pt x="746" y="648"/>
                    </a:lnTo>
                    <a:lnTo>
                      <a:pt x="757" y="633"/>
                    </a:lnTo>
                    <a:lnTo>
                      <a:pt x="766" y="616"/>
                    </a:lnTo>
                    <a:lnTo>
                      <a:pt x="775" y="599"/>
                    </a:lnTo>
                    <a:lnTo>
                      <a:pt x="784" y="583"/>
                    </a:lnTo>
                    <a:lnTo>
                      <a:pt x="791" y="565"/>
                    </a:lnTo>
                    <a:lnTo>
                      <a:pt x="798" y="547"/>
                    </a:lnTo>
                    <a:lnTo>
                      <a:pt x="803" y="528"/>
                    </a:lnTo>
                    <a:lnTo>
                      <a:pt x="809" y="510"/>
                    </a:lnTo>
                    <a:lnTo>
                      <a:pt x="812" y="490"/>
                    </a:lnTo>
                    <a:lnTo>
                      <a:pt x="815" y="471"/>
                    </a:lnTo>
                    <a:lnTo>
                      <a:pt x="818" y="451"/>
                    </a:lnTo>
                    <a:lnTo>
                      <a:pt x="820" y="432"/>
                    </a:lnTo>
                    <a:lnTo>
                      <a:pt x="820" y="411"/>
                    </a:lnTo>
                    <a:lnTo>
                      <a:pt x="820" y="411"/>
                    </a:lnTo>
                    <a:lnTo>
                      <a:pt x="820" y="391"/>
                    </a:lnTo>
                    <a:lnTo>
                      <a:pt x="817" y="370"/>
                    </a:lnTo>
                    <a:lnTo>
                      <a:pt x="815" y="349"/>
                    </a:lnTo>
                    <a:lnTo>
                      <a:pt x="812" y="329"/>
                    </a:lnTo>
                    <a:lnTo>
                      <a:pt x="806" y="309"/>
                    </a:lnTo>
                    <a:lnTo>
                      <a:pt x="801" y="290"/>
                    </a:lnTo>
                    <a:lnTo>
                      <a:pt x="795" y="270"/>
                    </a:lnTo>
                    <a:lnTo>
                      <a:pt x="788" y="252"/>
                    </a:lnTo>
                    <a:lnTo>
                      <a:pt x="779" y="233"/>
                    </a:lnTo>
                    <a:lnTo>
                      <a:pt x="771" y="216"/>
                    </a:lnTo>
                    <a:lnTo>
                      <a:pt x="760" y="199"/>
                    </a:lnTo>
                    <a:lnTo>
                      <a:pt x="750" y="182"/>
                    </a:lnTo>
                    <a:lnTo>
                      <a:pt x="738" y="166"/>
                    </a:lnTo>
                    <a:lnTo>
                      <a:pt x="726" y="150"/>
                    </a:lnTo>
                    <a:lnTo>
                      <a:pt x="713" y="136"/>
                    </a:lnTo>
                    <a:lnTo>
                      <a:pt x="699" y="120"/>
                    </a:lnTo>
                    <a:lnTo>
                      <a:pt x="685" y="107"/>
                    </a:lnTo>
                    <a:lnTo>
                      <a:pt x="670" y="94"/>
                    </a:lnTo>
                    <a:lnTo>
                      <a:pt x="655" y="82"/>
                    </a:lnTo>
                    <a:lnTo>
                      <a:pt x="638" y="71"/>
                    </a:lnTo>
                    <a:lnTo>
                      <a:pt x="622" y="60"/>
                    </a:lnTo>
                    <a:lnTo>
                      <a:pt x="605" y="50"/>
                    </a:lnTo>
                    <a:lnTo>
                      <a:pt x="587" y="41"/>
                    </a:lnTo>
                    <a:lnTo>
                      <a:pt x="569" y="33"/>
                    </a:lnTo>
                    <a:lnTo>
                      <a:pt x="551" y="25"/>
                    </a:lnTo>
                    <a:lnTo>
                      <a:pt x="531" y="18"/>
                    </a:lnTo>
                    <a:lnTo>
                      <a:pt x="511" y="13"/>
                    </a:lnTo>
                    <a:lnTo>
                      <a:pt x="492" y="9"/>
                    </a:lnTo>
                    <a:lnTo>
                      <a:pt x="471" y="5"/>
                    </a:lnTo>
                    <a:lnTo>
                      <a:pt x="451" y="2"/>
                    </a:lnTo>
                    <a:lnTo>
                      <a:pt x="430" y="1"/>
                    </a:lnTo>
                    <a:lnTo>
                      <a:pt x="408" y="0"/>
                    </a:lnTo>
                    <a:lnTo>
                      <a:pt x="408" y="0"/>
                    </a:lnTo>
                    <a:lnTo>
                      <a:pt x="389" y="1"/>
                    </a:lnTo>
                    <a:lnTo>
                      <a:pt x="368" y="2"/>
                    </a:lnTo>
                    <a:lnTo>
                      <a:pt x="349" y="4"/>
                    </a:lnTo>
                    <a:lnTo>
                      <a:pt x="329" y="8"/>
                    </a:lnTo>
                    <a:lnTo>
                      <a:pt x="311" y="12"/>
                    </a:lnTo>
                    <a:lnTo>
                      <a:pt x="292" y="17"/>
                    </a:lnTo>
                    <a:lnTo>
                      <a:pt x="274" y="23"/>
                    </a:lnTo>
                    <a:lnTo>
                      <a:pt x="256" y="29"/>
                    </a:lnTo>
                    <a:lnTo>
                      <a:pt x="238" y="37"/>
                    </a:lnTo>
                    <a:lnTo>
                      <a:pt x="221" y="46"/>
                    </a:lnTo>
                    <a:lnTo>
                      <a:pt x="205" y="54"/>
                    </a:lnTo>
                    <a:lnTo>
                      <a:pt x="188" y="64"/>
                    </a:lnTo>
                    <a:lnTo>
                      <a:pt x="173" y="74"/>
                    </a:lnTo>
                    <a:lnTo>
                      <a:pt x="158" y="86"/>
                    </a:lnTo>
                    <a:lnTo>
                      <a:pt x="143" y="98"/>
                    </a:lnTo>
                    <a:lnTo>
                      <a:pt x="129" y="110"/>
                    </a:lnTo>
                    <a:lnTo>
                      <a:pt x="116" y="123"/>
                    </a:lnTo>
                    <a:lnTo>
                      <a:pt x="103" y="137"/>
                    </a:lnTo>
                    <a:lnTo>
                      <a:pt x="91" y="151"/>
                    </a:lnTo>
                    <a:lnTo>
                      <a:pt x="79" y="165"/>
                    </a:lnTo>
                    <a:lnTo>
                      <a:pt x="68" y="180"/>
                    </a:lnTo>
                    <a:lnTo>
                      <a:pt x="58" y="196"/>
                    </a:lnTo>
                    <a:lnTo>
                      <a:pt x="48" y="213"/>
                    </a:lnTo>
                    <a:lnTo>
                      <a:pt x="40" y="230"/>
                    </a:lnTo>
                    <a:lnTo>
                      <a:pt x="32" y="247"/>
                    </a:lnTo>
                    <a:lnTo>
                      <a:pt x="25" y="265"/>
                    </a:lnTo>
                    <a:lnTo>
                      <a:pt x="18" y="283"/>
                    </a:lnTo>
                    <a:lnTo>
                      <a:pt x="13" y="302"/>
                    </a:lnTo>
                    <a:lnTo>
                      <a:pt x="8" y="320"/>
                    </a:lnTo>
                    <a:lnTo>
                      <a:pt x="4" y="340"/>
                    </a:lnTo>
                    <a:lnTo>
                      <a:pt x="1" y="359"/>
                    </a:lnTo>
                    <a:lnTo>
                      <a:pt x="0" y="379"/>
                    </a:lnTo>
                    <a:lnTo>
                      <a:pt x="0" y="379"/>
                    </a:lnTo>
                    <a:lnTo>
                      <a:pt x="21" y="381"/>
                    </a:lnTo>
                    <a:lnTo>
                      <a:pt x="43" y="383"/>
                    </a:lnTo>
                    <a:lnTo>
                      <a:pt x="65" y="386"/>
                    </a:lnTo>
                    <a:lnTo>
                      <a:pt x="86" y="392"/>
                    </a:lnTo>
                    <a:lnTo>
                      <a:pt x="107" y="397"/>
                    </a:lnTo>
                    <a:lnTo>
                      <a:pt x="128" y="404"/>
                    </a:lnTo>
                    <a:lnTo>
                      <a:pt x="148" y="410"/>
                    </a:lnTo>
                    <a:lnTo>
                      <a:pt x="168" y="419"/>
                    </a:lnTo>
                    <a:lnTo>
                      <a:pt x="187" y="428"/>
                    </a:lnTo>
                    <a:lnTo>
                      <a:pt x="206" y="438"/>
                    </a:lnTo>
                    <a:lnTo>
                      <a:pt x="224" y="449"/>
                    </a:lnTo>
                    <a:lnTo>
                      <a:pt x="241" y="460"/>
                    </a:lnTo>
                    <a:lnTo>
                      <a:pt x="259" y="473"/>
                    </a:lnTo>
                    <a:lnTo>
                      <a:pt x="275" y="486"/>
                    </a:lnTo>
                    <a:lnTo>
                      <a:pt x="291" y="500"/>
                    </a:lnTo>
                    <a:lnTo>
                      <a:pt x="307" y="514"/>
                    </a:lnTo>
                    <a:lnTo>
                      <a:pt x="321" y="530"/>
                    </a:lnTo>
                    <a:lnTo>
                      <a:pt x="335" y="546"/>
                    </a:lnTo>
                    <a:lnTo>
                      <a:pt x="348" y="562"/>
                    </a:lnTo>
                    <a:lnTo>
                      <a:pt x="360" y="579"/>
                    </a:lnTo>
                    <a:lnTo>
                      <a:pt x="372" y="597"/>
                    </a:lnTo>
                    <a:lnTo>
                      <a:pt x="382" y="615"/>
                    </a:lnTo>
                    <a:lnTo>
                      <a:pt x="392" y="634"/>
                    </a:lnTo>
                    <a:lnTo>
                      <a:pt x="402" y="653"/>
                    </a:lnTo>
                    <a:lnTo>
                      <a:pt x="410" y="673"/>
                    </a:lnTo>
                    <a:lnTo>
                      <a:pt x="417" y="692"/>
                    </a:lnTo>
                    <a:lnTo>
                      <a:pt x="424" y="713"/>
                    </a:lnTo>
                    <a:lnTo>
                      <a:pt x="429" y="735"/>
                    </a:lnTo>
                    <a:lnTo>
                      <a:pt x="433" y="755"/>
                    </a:lnTo>
                    <a:lnTo>
                      <a:pt x="438" y="777"/>
                    </a:lnTo>
                    <a:lnTo>
                      <a:pt x="440" y="800"/>
                    </a:lnTo>
                    <a:lnTo>
                      <a:pt x="441" y="821"/>
                    </a:lnTo>
                    <a:lnTo>
                      <a:pt x="441" y="821"/>
                    </a:lnTo>
                    <a:close/>
                  </a:path>
                </a:pathLst>
              </a:custGeom>
              <a:solidFill>
                <a:srgbClr val="0070C0"/>
              </a:solidFill>
              <a:ln w="28575">
                <a:solidFill>
                  <a:srgbClr val="0070C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淘宝店chenying0907出品 95"/>
            <p:cNvGrpSpPr/>
            <p:nvPr/>
          </p:nvGrpSpPr>
          <p:grpSpPr>
            <a:xfrm>
              <a:off x="4602163" y="1872179"/>
              <a:ext cx="278400" cy="278396"/>
              <a:chOff x="152400" y="414338"/>
              <a:chExt cx="1698625" cy="1698625"/>
            </a:xfrm>
          </p:grpSpPr>
          <p:sp>
            <p:nvSpPr>
              <p:cNvPr id="60" name="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淘宝店chenying0907出品 96"/>
            <p:cNvGrpSpPr/>
            <p:nvPr/>
          </p:nvGrpSpPr>
          <p:grpSpPr>
            <a:xfrm>
              <a:off x="5262888" y="2861311"/>
              <a:ext cx="279962" cy="278396"/>
              <a:chOff x="2616200" y="414338"/>
              <a:chExt cx="1708150" cy="1698625"/>
            </a:xfrm>
          </p:grpSpPr>
          <p:sp>
            <p:nvSpPr>
              <p:cNvPr id="57" name="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淘宝店chenying0907出品 97"/>
            <p:cNvGrpSpPr/>
            <p:nvPr/>
          </p:nvGrpSpPr>
          <p:grpSpPr>
            <a:xfrm>
              <a:off x="4233498" y="3606788"/>
              <a:ext cx="283082" cy="278396"/>
              <a:chOff x="5032375" y="3027363"/>
              <a:chExt cx="1727200" cy="1698625"/>
            </a:xfrm>
          </p:grpSpPr>
          <p:sp>
            <p:nvSpPr>
              <p:cNvPr id="52" name="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淘宝店chenying0907出品 98"/>
            <p:cNvGrpSpPr/>
            <p:nvPr/>
          </p:nvGrpSpPr>
          <p:grpSpPr>
            <a:xfrm>
              <a:off x="3539254" y="2551165"/>
              <a:ext cx="311182" cy="278396"/>
              <a:chOff x="4987925" y="414338"/>
              <a:chExt cx="1898650" cy="1698625"/>
            </a:xfrm>
          </p:grpSpPr>
          <p:sp>
            <p:nvSpPr>
              <p:cNvPr id="49" name="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2759237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p:cTn id="14" dur="1000" fill="hold"/>
                                        <p:tgtEl>
                                          <p:spTgt spid="43"/>
                                        </p:tgtEl>
                                        <p:attrNameLst>
                                          <p:attrName>ppt_w</p:attrName>
                                        </p:attrNameLst>
                                      </p:cBhvr>
                                      <p:tavLst>
                                        <p:tav tm="0">
                                          <p:val>
                                            <p:fltVal val="0"/>
                                          </p:val>
                                        </p:tav>
                                        <p:tav tm="100000">
                                          <p:val>
                                            <p:strVal val="#ppt_w"/>
                                          </p:val>
                                        </p:tav>
                                      </p:tavLst>
                                    </p:anim>
                                    <p:anim calcmode="lin" valueType="num">
                                      <p:cBhvr>
                                        <p:cTn id="15" dur="1000" fill="hold"/>
                                        <p:tgtEl>
                                          <p:spTgt spid="43"/>
                                        </p:tgtEl>
                                        <p:attrNameLst>
                                          <p:attrName>ppt_h</p:attrName>
                                        </p:attrNameLst>
                                      </p:cBhvr>
                                      <p:tavLst>
                                        <p:tav tm="0">
                                          <p:val>
                                            <p:fltVal val="0"/>
                                          </p:val>
                                        </p:tav>
                                        <p:tav tm="100000">
                                          <p:val>
                                            <p:strVal val="#ppt_h"/>
                                          </p:val>
                                        </p:tav>
                                      </p:tavLst>
                                    </p:anim>
                                    <p:animEffect transition="in" filter="fade">
                                      <p:cBhvr>
                                        <p:cTn id="16" dur="1000"/>
                                        <p:tgtEl>
                                          <p:spTgt spid="43"/>
                                        </p:tgtEl>
                                      </p:cBhvr>
                                    </p:animEffect>
                                  </p:childTnLst>
                                </p:cTn>
                              </p:par>
                              <p:par>
                                <p:cTn id="17" presetID="8" presetClass="emph" presetSubtype="0" fill="hold" nodeType="withEffect">
                                  <p:stCondLst>
                                    <p:cond delay="0"/>
                                  </p:stCondLst>
                                  <p:childTnLst>
                                    <p:animRot by="43200000">
                                      <p:cBhvr>
                                        <p:cTn id="18" dur="1000" fill="hold"/>
                                        <p:tgtEl>
                                          <p:spTgt spid="43"/>
                                        </p:tgtEl>
                                        <p:attrNameLst>
                                          <p:attrName>r</p:attrName>
                                        </p:attrNameLst>
                                      </p:cBhvr>
                                    </p:animRo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300" fill="hold"/>
                                        <p:tgtEl>
                                          <p:spTgt spid="15"/>
                                        </p:tgtEl>
                                        <p:attrNameLst>
                                          <p:attrName>ppt_w</p:attrName>
                                        </p:attrNameLst>
                                      </p:cBhvr>
                                      <p:tavLst>
                                        <p:tav tm="0">
                                          <p:val>
                                            <p:fltVal val="0"/>
                                          </p:val>
                                        </p:tav>
                                        <p:tav tm="100000">
                                          <p:val>
                                            <p:strVal val="#ppt_w"/>
                                          </p:val>
                                        </p:tav>
                                      </p:tavLst>
                                    </p:anim>
                                    <p:anim calcmode="lin" valueType="num">
                                      <p:cBhvr>
                                        <p:cTn id="23" dur="300" fill="hold"/>
                                        <p:tgtEl>
                                          <p:spTgt spid="15"/>
                                        </p:tgtEl>
                                        <p:attrNameLst>
                                          <p:attrName>ppt_h</p:attrName>
                                        </p:attrNameLst>
                                      </p:cBhvr>
                                      <p:tavLst>
                                        <p:tav tm="0">
                                          <p:val>
                                            <p:fltVal val="0"/>
                                          </p:val>
                                        </p:tav>
                                        <p:tav tm="100000">
                                          <p:val>
                                            <p:strVal val="#ppt_h"/>
                                          </p:val>
                                        </p:tav>
                                      </p:tavLst>
                                    </p:anim>
                                    <p:animEffect transition="in" filter="fade">
                                      <p:cBhvr>
                                        <p:cTn id="24" dur="300"/>
                                        <p:tgtEl>
                                          <p:spTgt spid="15"/>
                                        </p:tgtEl>
                                      </p:cBhvr>
                                    </p:animEffect>
                                  </p:childTnLst>
                                </p:cTn>
                              </p:par>
                            </p:childTnLst>
                          </p:cTn>
                        </p:par>
                        <p:par>
                          <p:cTn id="25" fill="hold">
                            <p:stCondLst>
                              <p:cond delay="1300"/>
                            </p:stCondLst>
                            <p:childTnLst>
                              <p:par>
                                <p:cTn id="26" presetID="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300" fill="hold"/>
                                        <p:tgtEl>
                                          <p:spTgt spid="13"/>
                                        </p:tgtEl>
                                        <p:attrNameLst>
                                          <p:attrName>ppt_x</p:attrName>
                                        </p:attrNameLst>
                                      </p:cBhvr>
                                      <p:tavLst>
                                        <p:tav tm="0">
                                          <p:val>
                                            <p:strVal val="0-#ppt_w/2"/>
                                          </p:val>
                                        </p:tav>
                                        <p:tav tm="100000">
                                          <p:val>
                                            <p:strVal val="#ppt_x"/>
                                          </p:val>
                                        </p:tav>
                                      </p:tavLst>
                                    </p:anim>
                                    <p:anim calcmode="lin" valueType="num">
                                      <p:cBhvr additive="base">
                                        <p:cTn id="29" dur="3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1600"/>
                            </p:stCondLst>
                            <p:childTnLst>
                              <p:par>
                                <p:cTn id="31" presetID="53" presetClass="entr" presetSubtype="16"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300" fill="hold"/>
                                        <p:tgtEl>
                                          <p:spTgt spid="30"/>
                                        </p:tgtEl>
                                        <p:attrNameLst>
                                          <p:attrName>ppt_w</p:attrName>
                                        </p:attrNameLst>
                                      </p:cBhvr>
                                      <p:tavLst>
                                        <p:tav tm="0">
                                          <p:val>
                                            <p:fltVal val="0"/>
                                          </p:val>
                                        </p:tav>
                                        <p:tav tm="100000">
                                          <p:val>
                                            <p:strVal val="#ppt_w"/>
                                          </p:val>
                                        </p:tav>
                                      </p:tavLst>
                                    </p:anim>
                                    <p:anim calcmode="lin" valueType="num">
                                      <p:cBhvr>
                                        <p:cTn id="34" dur="300" fill="hold"/>
                                        <p:tgtEl>
                                          <p:spTgt spid="30"/>
                                        </p:tgtEl>
                                        <p:attrNameLst>
                                          <p:attrName>ppt_h</p:attrName>
                                        </p:attrNameLst>
                                      </p:cBhvr>
                                      <p:tavLst>
                                        <p:tav tm="0">
                                          <p:val>
                                            <p:fltVal val="0"/>
                                          </p:val>
                                        </p:tav>
                                        <p:tav tm="100000">
                                          <p:val>
                                            <p:strVal val="#ppt_h"/>
                                          </p:val>
                                        </p:tav>
                                      </p:tavLst>
                                    </p:anim>
                                    <p:animEffect transition="in" filter="fade">
                                      <p:cBhvr>
                                        <p:cTn id="35" dur="300"/>
                                        <p:tgtEl>
                                          <p:spTgt spid="30"/>
                                        </p:tgtEl>
                                      </p:cBhvr>
                                    </p:animEffect>
                                  </p:childTnLst>
                                </p:cTn>
                              </p:par>
                            </p:childTnLst>
                          </p:cTn>
                        </p:par>
                        <p:par>
                          <p:cTn id="36" fill="hold">
                            <p:stCondLst>
                              <p:cond delay="1900"/>
                            </p:stCondLst>
                            <p:childTnLst>
                              <p:par>
                                <p:cTn id="37" presetID="2" presetClass="entr" presetSubtype="2"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300" fill="hold"/>
                                        <p:tgtEl>
                                          <p:spTgt spid="28"/>
                                        </p:tgtEl>
                                        <p:attrNameLst>
                                          <p:attrName>ppt_x</p:attrName>
                                        </p:attrNameLst>
                                      </p:cBhvr>
                                      <p:tavLst>
                                        <p:tav tm="0">
                                          <p:val>
                                            <p:strVal val="1+#ppt_w/2"/>
                                          </p:val>
                                        </p:tav>
                                        <p:tav tm="100000">
                                          <p:val>
                                            <p:strVal val="#ppt_x"/>
                                          </p:val>
                                        </p:tav>
                                      </p:tavLst>
                                    </p:anim>
                                    <p:anim calcmode="lin" valueType="num">
                                      <p:cBhvr additive="base">
                                        <p:cTn id="40" dur="300" fill="hold"/>
                                        <p:tgtEl>
                                          <p:spTgt spid="28"/>
                                        </p:tgtEl>
                                        <p:attrNameLst>
                                          <p:attrName>ppt_y</p:attrName>
                                        </p:attrNameLst>
                                      </p:cBhvr>
                                      <p:tavLst>
                                        <p:tav tm="0">
                                          <p:val>
                                            <p:strVal val="#ppt_y"/>
                                          </p:val>
                                        </p:tav>
                                        <p:tav tm="100000">
                                          <p:val>
                                            <p:strVal val="#ppt_y"/>
                                          </p:val>
                                        </p:tav>
                                      </p:tavLst>
                                    </p:anim>
                                  </p:childTnLst>
                                </p:cTn>
                              </p:par>
                            </p:childTnLst>
                          </p:cTn>
                        </p:par>
                        <p:par>
                          <p:cTn id="41" fill="hold">
                            <p:stCondLst>
                              <p:cond delay="2200"/>
                            </p:stCondLst>
                            <p:childTnLst>
                              <p:par>
                                <p:cTn id="42" presetID="53" presetClass="entr" presetSubtype="16"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300" fill="hold"/>
                                        <p:tgtEl>
                                          <p:spTgt spid="20"/>
                                        </p:tgtEl>
                                        <p:attrNameLst>
                                          <p:attrName>ppt_w</p:attrName>
                                        </p:attrNameLst>
                                      </p:cBhvr>
                                      <p:tavLst>
                                        <p:tav tm="0">
                                          <p:val>
                                            <p:fltVal val="0"/>
                                          </p:val>
                                        </p:tav>
                                        <p:tav tm="100000">
                                          <p:val>
                                            <p:strVal val="#ppt_w"/>
                                          </p:val>
                                        </p:tav>
                                      </p:tavLst>
                                    </p:anim>
                                    <p:anim calcmode="lin" valueType="num">
                                      <p:cBhvr>
                                        <p:cTn id="45" dur="300" fill="hold"/>
                                        <p:tgtEl>
                                          <p:spTgt spid="20"/>
                                        </p:tgtEl>
                                        <p:attrNameLst>
                                          <p:attrName>ppt_h</p:attrName>
                                        </p:attrNameLst>
                                      </p:cBhvr>
                                      <p:tavLst>
                                        <p:tav tm="0">
                                          <p:val>
                                            <p:fltVal val="0"/>
                                          </p:val>
                                        </p:tav>
                                        <p:tav tm="100000">
                                          <p:val>
                                            <p:strVal val="#ppt_h"/>
                                          </p:val>
                                        </p:tav>
                                      </p:tavLst>
                                    </p:anim>
                                    <p:animEffect transition="in" filter="fade">
                                      <p:cBhvr>
                                        <p:cTn id="46" dur="300"/>
                                        <p:tgtEl>
                                          <p:spTgt spid="20"/>
                                        </p:tgtEl>
                                      </p:cBhvr>
                                    </p:animEffect>
                                  </p:childTnLst>
                                </p:cTn>
                              </p:par>
                            </p:childTnLst>
                          </p:cTn>
                        </p:par>
                        <p:par>
                          <p:cTn id="47" fill="hold">
                            <p:stCondLst>
                              <p:cond delay="2500"/>
                            </p:stCondLst>
                            <p:childTnLst>
                              <p:par>
                                <p:cTn id="48" presetID="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300" fill="hold"/>
                                        <p:tgtEl>
                                          <p:spTgt spid="14"/>
                                        </p:tgtEl>
                                        <p:attrNameLst>
                                          <p:attrName>ppt_x</p:attrName>
                                        </p:attrNameLst>
                                      </p:cBhvr>
                                      <p:tavLst>
                                        <p:tav tm="0">
                                          <p:val>
                                            <p:strVal val="0-#ppt_w/2"/>
                                          </p:val>
                                        </p:tav>
                                        <p:tav tm="100000">
                                          <p:val>
                                            <p:strVal val="#ppt_x"/>
                                          </p:val>
                                        </p:tav>
                                      </p:tavLst>
                                    </p:anim>
                                    <p:anim calcmode="lin" valueType="num">
                                      <p:cBhvr additive="base">
                                        <p:cTn id="51" dur="3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28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300" fill="hold"/>
                                        <p:tgtEl>
                                          <p:spTgt spid="37"/>
                                        </p:tgtEl>
                                        <p:attrNameLst>
                                          <p:attrName>ppt_w</p:attrName>
                                        </p:attrNameLst>
                                      </p:cBhvr>
                                      <p:tavLst>
                                        <p:tav tm="0">
                                          <p:val>
                                            <p:fltVal val="0"/>
                                          </p:val>
                                        </p:tav>
                                        <p:tav tm="100000">
                                          <p:val>
                                            <p:strVal val="#ppt_w"/>
                                          </p:val>
                                        </p:tav>
                                      </p:tavLst>
                                    </p:anim>
                                    <p:anim calcmode="lin" valueType="num">
                                      <p:cBhvr>
                                        <p:cTn id="56" dur="300" fill="hold"/>
                                        <p:tgtEl>
                                          <p:spTgt spid="37"/>
                                        </p:tgtEl>
                                        <p:attrNameLst>
                                          <p:attrName>ppt_h</p:attrName>
                                        </p:attrNameLst>
                                      </p:cBhvr>
                                      <p:tavLst>
                                        <p:tav tm="0">
                                          <p:val>
                                            <p:fltVal val="0"/>
                                          </p:val>
                                        </p:tav>
                                        <p:tav tm="100000">
                                          <p:val>
                                            <p:strVal val="#ppt_h"/>
                                          </p:val>
                                        </p:tav>
                                      </p:tavLst>
                                    </p:anim>
                                    <p:animEffect transition="in" filter="fade">
                                      <p:cBhvr>
                                        <p:cTn id="57" dur="300"/>
                                        <p:tgtEl>
                                          <p:spTgt spid="37"/>
                                        </p:tgtEl>
                                      </p:cBhvr>
                                    </p:animEffect>
                                  </p:childTnLst>
                                </p:cTn>
                              </p:par>
                            </p:childTnLst>
                          </p:cTn>
                        </p:par>
                        <p:par>
                          <p:cTn id="58" fill="hold">
                            <p:stCondLst>
                              <p:cond delay="3100"/>
                            </p:stCondLst>
                            <p:childTnLst>
                              <p:par>
                                <p:cTn id="59" presetID="2" presetClass="entr" presetSubtype="2"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300" fill="hold"/>
                                        <p:tgtEl>
                                          <p:spTgt spid="29"/>
                                        </p:tgtEl>
                                        <p:attrNameLst>
                                          <p:attrName>ppt_x</p:attrName>
                                        </p:attrNameLst>
                                      </p:cBhvr>
                                      <p:tavLst>
                                        <p:tav tm="0">
                                          <p:val>
                                            <p:strVal val="1+#ppt_w/2"/>
                                          </p:val>
                                        </p:tav>
                                        <p:tav tm="100000">
                                          <p:val>
                                            <p:strVal val="#ppt_x"/>
                                          </p:val>
                                        </p:tav>
                                      </p:tavLst>
                                    </p:anim>
                                    <p:anim calcmode="lin" valueType="num">
                                      <p:cBhvr additive="base">
                                        <p:cTn id="62"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任意多边形 5"/>
          <p:cNvSpPr/>
          <p:nvPr/>
        </p:nvSpPr>
        <p:spPr>
          <a:xfrm>
            <a:off x="1563446" y="2035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6"/>
          <p:cNvSpPr/>
          <p:nvPr/>
        </p:nvSpPr>
        <p:spPr>
          <a:xfrm>
            <a:off x="3925149" y="2035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7"/>
          <p:cNvSpPr/>
          <p:nvPr/>
        </p:nvSpPr>
        <p:spPr>
          <a:xfrm>
            <a:off x="6286852" y="2035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任意多边形 8"/>
          <p:cNvSpPr/>
          <p:nvPr/>
        </p:nvSpPr>
        <p:spPr>
          <a:xfrm>
            <a:off x="8648555" y="2035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31"/>
          <p:cNvSpPr txBox="1"/>
          <p:nvPr/>
        </p:nvSpPr>
        <p:spPr>
          <a:xfrm>
            <a:off x="1971716" y="22375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8" name="文本框 32"/>
          <p:cNvSpPr txBox="1"/>
          <p:nvPr/>
        </p:nvSpPr>
        <p:spPr>
          <a:xfrm>
            <a:off x="4333419" y="22375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9" name="文本框 33"/>
          <p:cNvSpPr txBox="1"/>
          <p:nvPr/>
        </p:nvSpPr>
        <p:spPr>
          <a:xfrm>
            <a:off x="6693741" y="22375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20" name="文本框 34"/>
          <p:cNvSpPr txBox="1"/>
          <p:nvPr/>
        </p:nvSpPr>
        <p:spPr>
          <a:xfrm>
            <a:off x="9056825" y="22375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21" name="文本框 35"/>
          <p:cNvSpPr txBox="1"/>
          <p:nvPr/>
        </p:nvSpPr>
        <p:spPr>
          <a:xfrm>
            <a:off x="1563447" y="27106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2" name="文本框 36"/>
          <p:cNvSpPr txBox="1"/>
          <p:nvPr/>
        </p:nvSpPr>
        <p:spPr>
          <a:xfrm>
            <a:off x="3925148" y="27106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3" name="文本框 37"/>
          <p:cNvSpPr txBox="1"/>
          <p:nvPr/>
        </p:nvSpPr>
        <p:spPr>
          <a:xfrm>
            <a:off x="6285471" y="27106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4" name="文本框 38"/>
          <p:cNvSpPr txBox="1"/>
          <p:nvPr/>
        </p:nvSpPr>
        <p:spPr>
          <a:xfrm>
            <a:off x="8645793" y="27106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5" name="Rectangle 42"/>
          <p:cNvSpPr/>
          <p:nvPr/>
        </p:nvSpPr>
        <p:spPr>
          <a:xfrm>
            <a:off x="928924" y="5544634"/>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11121762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anim calcmode="lin" valueType="num">
                                      <p:cBhvr>
                                        <p:cTn id="20" dur="250" fill="hold"/>
                                        <p:tgtEl>
                                          <p:spTgt spid="14"/>
                                        </p:tgtEl>
                                        <p:attrNameLst>
                                          <p:attrName>ppt_x</p:attrName>
                                        </p:attrNameLst>
                                      </p:cBhvr>
                                      <p:tavLst>
                                        <p:tav tm="0">
                                          <p:val>
                                            <p:strVal val="#ppt_x"/>
                                          </p:val>
                                        </p:tav>
                                        <p:tav tm="100000">
                                          <p:val>
                                            <p:strVal val="#ppt_x"/>
                                          </p:val>
                                        </p:tav>
                                      </p:tavLst>
                                    </p:anim>
                                    <p:anim calcmode="lin" valueType="num">
                                      <p:cBhvr>
                                        <p:cTn id="21" dur="2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50"/>
                                        <p:tgtEl>
                                          <p:spTgt spid="16"/>
                                        </p:tgtEl>
                                      </p:cBhvr>
                                    </p:animEffect>
                                    <p:anim calcmode="lin" valueType="num">
                                      <p:cBhvr>
                                        <p:cTn id="32" dur="250" fill="hold"/>
                                        <p:tgtEl>
                                          <p:spTgt spid="16"/>
                                        </p:tgtEl>
                                        <p:attrNameLst>
                                          <p:attrName>ppt_x</p:attrName>
                                        </p:attrNameLst>
                                      </p:cBhvr>
                                      <p:tavLst>
                                        <p:tav tm="0">
                                          <p:val>
                                            <p:strVal val="#ppt_x"/>
                                          </p:val>
                                        </p:tav>
                                        <p:tav tm="100000">
                                          <p:val>
                                            <p:strVal val="#ppt_x"/>
                                          </p:val>
                                        </p:tav>
                                      </p:tavLst>
                                    </p:anim>
                                    <p:anim calcmode="lin" valueType="num">
                                      <p:cBhvr>
                                        <p:cTn id="33" dur="25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50"/>
                                        <p:tgtEl>
                                          <p:spTgt spid="17"/>
                                        </p:tgtEl>
                                      </p:cBhvr>
                                    </p:animEffect>
                                    <p:anim calcmode="lin" valueType="num">
                                      <p:cBhvr>
                                        <p:cTn id="38" dur="250" fill="hold"/>
                                        <p:tgtEl>
                                          <p:spTgt spid="17"/>
                                        </p:tgtEl>
                                        <p:attrNameLst>
                                          <p:attrName>ppt_x</p:attrName>
                                        </p:attrNameLst>
                                      </p:cBhvr>
                                      <p:tavLst>
                                        <p:tav tm="0">
                                          <p:val>
                                            <p:strVal val="#ppt_x"/>
                                          </p:val>
                                        </p:tav>
                                        <p:tav tm="100000">
                                          <p:val>
                                            <p:strVal val="#ppt_x"/>
                                          </p:val>
                                        </p:tav>
                                      </p:tavLst>
                                    </p:anim>
                                    <p:anim calcmode="lin" valueType="num">
                                      <p:cBhvr>
                                        <p:cTn id="39" dur="25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250"/>
                                        <p:tgtEl>
                                          <p:spTgt spid="19"/>
                                        </p:tgtEl>
                                      </p:cBhvr>
                                    </p:animEffec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250"/>
                                        <p:tgtEl>
                                          <p:spTgt spid="20"/>
                                        </p:tgtEl>
                                      </p:cBhvr>
                                    </p:animEffect>
                                    <p:anim calcmode="lin" valueType="num">
                                      <p:cBhvr>
                                        <p:cTn id="56" dur="250" fill="hold"/>
                                        <p:tgtEl>
                                          <p:spTgt spid="20"/>
                                        </p:tgtEl>
                                        <p:attrNameLst>
                                          <p:attrName>ppt_x</p:attrName>
                                        </p:attrNameLst>
                                      </p:cBhvr>
                                      <p:tavLst>
                                        <p:tav tm="0">
                                          <p:val>
                                            <p:strVal val="#ppt_x"/>
                                          </p:val>
                                        </p:tav>
                                        <p:tav tm="100000">
                                          <p:val>
                                            <p:strVal val="#ppt_x"/>
                                          </p:val>
                                        </p:tav>
                                      </p:tavLst>
                                    </p:anim>
                                    <p:anim calcmode="lin" valueType="num">
                                      <p:cBhvr>
                                        <p:cTn id="57" dur="250" fill="hold"/>
                                        <p:tgtEl>
                                          <p:spTgt spid="20"/>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250"/>
                                        <p:tgtEl>
                                          <p:spTgt spid="21"/>
                                        </p:tgtEl>
                                      </p:cBhvr>
                                    </p:animEffect>
                                    <p:anim calcmode="lin" valueType="num">
                                      <p:cBhvr>
                                        <p:cTn id="62" dur="250" fill="hold"/>
                                        <p:tgtEl>
                                          <p:spTgt spid="21"/>
                                        </p:tgtEl>
                                        <p:attrNameLst>
                                          <p:attrName>ppt_x</p:attrName>
                                        </p:attrNameLst>
                                      </p:cBhvr>
                                      <p:tavLst>
                                        <p:tav tm="0">
                                          <p:val>
                                            <p:strVal val="#ppt_x"/>
                                          </p:val>
                                        </p:tav>
                                        <p:tav tm="100000">
                                          <p:val>
                                            <p:strVal val="#ppt_x"/>
                                          </p:val>
                                        </p:tav>
                                      </p:tavLst>
                                    </p:anim>
                                    <p:anim calcmode="lin" valueType="num">
                                      <p:cBhvr>
                                        <p:cTn id="63" dur="250" fill="hold"/>
                                        <p:tgtEl>
                                          <p:spTgt spid="21"/>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250"/>
                                        <p:tgtEl>
                                          <p:spTgt spid="22"/>
                                        </p:tgtEl>
                                      </p:cBhvr>
                                    </p:animEffect>
                                    <p:anim calcmode="lin" valueType="num">
                                      <p:cBhvr>
                                        <p:cTn id="68" dur="250" fill="hold"/>
                                        <p:tgtEl>
                                          <p:spTgt spid="22"/>
                                        </p:tgtEl>
                                        <p:attrNameLst>
                                          <p:attrName>ppt_x</p:attrName>
                                        </p:attrNameLst>
                                      </p:cBhvr>
                                      <p:tavLst>
                                        <p:tav tm="0">
                                          <p:val>
                                            <p:strVal val="#ppt_x"/>
                                          </p:val>
                                        </p:tav>
                                        <p:tav tm="100000">
                                          <p:val>
                                            <p:strVal val="#ppt_x"/>
                                          </p:val>
                                        </p:tav>
                                      </p:tavLst>
                                    </p:anim>
                                    <p:anim calcmode="lin" valueType="num">
                                      <p:cBhvr>
                                        <p:cTn id="69" dur="250" fill="hold"/>
                                        <p:tgtEl>
                                          <p:spTgt spid="22"/>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250"/>
                                        <p:tgtEl>
                                          <p:spTgt spid="23"/>
                                        </p:tgtEl>
                                      </p:cBhvr>
                                    </p:animEffect>
                                    <p:anim calcmode="lin" valueType="num">
                                      <p:cBhvr>
                                        <p:cTn id="74" dur="250" fill="hold"/>
                                        <p:tgtEl>
                                          <p:spTgt spid="23"/>
                                        </p:tgtEl>
                                        <p:attrNameLst>
                                          <p:attrName>ppt_x</p:attrName>
                                        </p:attrNameLst>
                                      </p:cBhvr>
                                      <p:tavLst>
                                        <p:tav tm="0">
                                          <p:val>
                                            <p:strVal val="#ppt_x"/>
                                          </p:val>
                                        </p:tav>
                                        <p:tav tm="100000">
                                          <p:val>
                                            <p:strVal val="#ppt_x"/>
                                          </p:val>
                                        </p:tav>
                                      </p:tavLst>
                                    </p:anim>
                                    <p:anim calcmode="lin" valueType="num">
                                      <p:cBhvr>
                                        <p:cTn id="75" dur="250" fill="hold"/>
                                        <p:tgtEl>
                                          <p:spTgt spid="23"/>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anim calcmode="lin" valueType="num">
                                      <p:cBhvr>
                                        <p:cTn id="80" dur="250" fill="hold"/>
                                        <p:tgtEl>
                                          <p:spTgt spid="24"/>
                                        </p:tgtEl>
                                        <p:attrNameLst>
                                          <p:attrName>ppt_x</p:attrName>
                                        </p:attrNameLst>
                                      </p:cBhvr>
                                      <p:tavLst>
                                        <p:tav tm="0">
                                          <p:val>
                                            <p:strVal val="#ppt_x"/>
                                          </p:val>
                                        </p:tav>
                                        <p:tav tm="100000">
                                          <p:val>
                                            <p:strVal val="#ppt_x"/>
                                          </p:val>
                                        </p:tav>
                                      </p:tavLst>
                                    </p:anim>
                                    <p:anim calcmode="lin" valueType="num">
                                      <p:cBhvr>
                                        <p:cTn id="81" dur="250" fill="hold"/>
                                        <p:tgtEl>
                                          <p:spTgt spid="24"/>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22" presetClass="entr" presetSubtype="8"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11" name="组合 10"/>
          <p:cNvGrpSpPr/>
          <p:nvPr/>
        </p:nvGrpSpPr>
        <p:grpSpPr>
          <a:xfrm>
            <a:off x="-1949" y="-990297"/>
            <a:ext cx="12200657" cy="2644600"/>
            <a:chOff x="0" y="-1837073"/>
            <a:chExt cx="12190413" cy="4820255"/>
          </a:xfrm>
          <a:solidFill>
            <a:schemeClr val="bg1"/>
          </a:solidFill>
        </p:grpSpPr>
        <p:grpSp>
          <p:nvGrpSpPr>
            <p:cNvPr id="12" name="组合 11"/>
            <p:cNvGrpSpPr/>
            <p:nvPr/>
          </p:nvGrpSpPr>
          <p:grpSpPr>
            <a:xfrm>
              <a:off x="228673" y="-1837073"/>
              <a:ext cx="11708780" cy="4820255"/>
              <a:chOff x="228673" y="-1837073"/>
              <a:chExt cx="11708780" cy="4820255"/>
            </a:xfrm>
            <a:grpFill/>
          </p:grpSpPr>
          <p:grpSp>
            <p:nvGrpSpPr>
              <p:cNvPr id="21" name="组合 20"/>
              <p:cNvGrpSpPr/>
              <p:nvPr/>
            </p:nvGrpSpPr>
            <p:grpSpPr>
              <a:xfrm>
                <a:off x="228673" y="-1837073"/>
                <a:ext cx="11708780" cy="4714947"/>
                <a:chOff x="228673" y="-1837073"/>
                <a:chExt cx="11708780" cy="4714947"/>
              </a:xfrm>
              <a:grpFill/>
            </p:grpSpPr>
            <p:grpSp>
              <p:nvGrpSpPr>
                <p:cNvPr id="27" name="组合 26"/>
                <p:cNvGrpSpPr/>
                <p:nvPr/>
              </p:nvGrpSpPr>
              <p:grpSpPr>
                <a:xfrm>
                  <a:off x="228673" y="1259"/>
                  <a:ext cx="1619250" cy="2873828"/>
                  <a:chOff x="2638498" y="2326005"/>
                  <a:chExt cx="1619250" cy="2873828"/>
                </a:xfrm>
                <a:grpFill/>
              </p:grpSpPr>
              <p:sp>
                <p:nvSpPr>
                  <p:cNvPr id="48" name="矩形: 圆角 4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a:off x="2268153" y="4046"/>
                  <a:ext cx="1619250" cy="2873828"/>
                  <a:chOff x="2638498" y="2326005"/>
                  <a:chExt cx="1619250" cy="2873828"/>
                </a:xfrm>
                <a:grpFill/>
              </p:grpSpPr>
              <p:sp>
                <p:nvSpPr>
                  <p:cNvPr id="45" name="矩形: 圆角 4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圆角 28"/>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flipH="1">
                  <a:off x="5282830" y="-850333"/>
                  <a:ext cx="1619250" cy="2873828"/>
                  <a:chOff x="2638498" y="2326005"/>
                  <a:chExt cx="1619250" cy="2873828"/>
                </a:xfrm>
                <a:grpFill/>
              </p:grpSpPr>
              <p:sp>
                <p:nvSpPr>
                  <p:cNvPr id="42" name="矩形: 圆角 4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flipH="1">
                  <a:off x="7323503" y="-1407894"/>
                  <a:ext cx="1619250" cy="2873828"/>
                  <a:chOff x="2638498" y="2326005"/>
                  <a:chExt cx="1619250" cy="2873828"/>
                </a:xfrm>
                <a:grpFill/>
              </p:grpSpPr>
              <p:sp>
                <p:nvSpPr>
                  <p:cNvPr id="39" name="矩形: 圆角 3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H="1">
                  <a:off x="9347449" y="-914402"/>
                  <a:ext cx="1619250" cy="2873828"/>
                  <a:chOff x="2638498" y="2326005"/>
                  <a:chExt cx="1619250" cy="2873828"/>
                </a:xfrm>
                <a:grpFill/>
              </p:grpSpPr>
              <p:sp>
                <p:nvSpPr>
                  <p:cNvPr id="36" name="矩形: 圆角 35"/>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圆角 34"/>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圆角 21"/>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51" name="组合 50"/>
          <p:cNvGrpSpPr/>
          <p:nvPr/>
        </p:nvGrpSpPr>
        <p:grpSpPr>
          <a:xfrm>
            <a:off x="-1949" y="5077361"/>
            <a:ext cx="12200657" cy="2925869"/>
            <a:chOff x="-2752" y="3933135"/>
            <a:chExt cx="12190413" cy="4820255"/>
          </a:xfrm>
          <a:solidFill>
            <a:schemeClr val="bg1"/>
          </a:solidFill>
        </p:grpSpPr>
        <p:grpSp>
          <p:nvGrpSpPr>
            <p:cNvPr id="52" name="组合 51"/>
            <p:cNvGrpSpPr/>
            <p:nvPr/>
          </p:nvGrpSpPr>
          <p:grpSpPr>
            <a:xfrm flipH="1" flipV="1">
              <a:off x="228673" y="3933135"/>
              <a:ext cx="11708780" cy="4820255"/>
              <a:chOff x="228673" y="-1837073"/>
              <a:chExt cx="11708780" cy="4820255"/>
            </a:xfrm>
            <a:grpFill/>
          </p:grpSpPr>
          <p:grpSp>
            <p:nvGrpSpPr>
              <p:cNvPr id="54" name="组合 53"/>
              <p:cNvGrpSpPr/>
              <p:nvPr/>
            </p:nvGrpSpPr>
            <p:grpSpPr>
              <a:xfrm>
                <a:off x="228673" y="-1837073"/>
                <a:ext cx="11708780" cy="4714947"/>
                <a:chOff x="228673" y="-1837073"/>
                <a:chExt cx="11708780" cy="4714947"/>
              </a:xfrm>
              <a:grpFill/>
            </p:grpSpPr>
            <p:grpSp>
              <p:nvGrpSpPr>
                <p:cNvPr id="60" name="组合 59"/>
                <p:cNvGrpSpPr/>
                <p:nvPr/>
              </p:nvGrpSpPr>
              <p:grpSpPr>
                <a:xfrm>
                  <a:off x="228673" y="1259"/>
                  <a:ext cx="1619250" cy="2873828"/>
                  <a:chOff x="2638498" y="2326005"/>
                  <a:chExt cx="1619250" cy="2873828"/>
                </a:xfrm>
                <a:grpFill/>
              </p:grpSpPr>
              <p:sp>
                <p:nvSpPr>
                  <p:cNvPr id="79" name="矩形: 圆角 7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H="1">
                  <a:off x="2268153" y="4046"/>
                  <a:ext cx="1619250" cy="2873828"/>
                  <a:chOff x="2638498" y="2326005"/>
                  <a:chExt cx="1619250" cy="2873828"/>
                </a:xfrm>
                <a:grpFill/>
              </p:grpSpPr>
              <p:sp>
                <p:nvSpPr>
                  <p:cNvPr id="76" name="矩形: 圆角 75"/>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圆角 77"/>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圆角 61"/>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flipH="1">
                  <a:off x="5282830" y="-850333"/>
                  <a:ext cx="1619250" cy="2873828"/>
                  <a:chOff x="2638498" y="2326005"/>
                  <a:chExt cx="1619250" cy="2873828"/>
                </a:xfrm>
                <a:grpFill/>
              </p:grpSpPr>
              <p:sp>
                <p:nvSpPr>
                  <p:cNvPr id="73" name="矩形: 圆角 72"/>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flipH="1">
                  <a:off x="7323503" y="-1407894"/>
                  <a:ext cx="1619250" cy="2873828"/>
                  <a:chOff x="2638498" y="2326005"/>
                  <a:chExt cx="1619250" cy="2873828"/>
                </a:xfrm>
                <a:grpFill/>
              </p:grpSpPr>
              <p:sp>
                <p:nvSpPr>
                  <p:cNvPr id="70" name="矩形: 圆角 6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flipH="1">
                  <a:off x="9347449" y="-914402"/>
                  <a:ext cx="1619250" cy="2873828"/>
                  <a:chOff x="2638498" y="2326005"/>
                  <a:chExt cx="1619250" cy="2873828"/>
                </a:xfrm>
                <a:grpFill/>
              </p:grpSpPr>
              <p:sp>
                <p:nvSpPr>
                  <p:cNvPr id="67" name="矩形: 圆角 66"/>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角 68"/>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矩形: 圆角 65"/>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圆角 54"/>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pic>
        <p:nvPicPr>
          <p:cNvPr id="82" name="图片 81"/>
          <p:cNvPicPr>
            <a:picLocks noChangeAspect="1"/>
          </p:cNvPicPr>
          <p:nvPr/>
        </p:nvPicPr>
        <p:blipFill>
          <a:blip r:embed="rId6">
            <a:extLst>
              <a:ext uri="{BEBA8EAE-BF5A-486C-A8C5-ECC9F3942E4B}">
                <a14:imgProps xmlns:a14="http://schemas.microsoft.com/office/drawing/2010/main">
                  <a14:imgLayer r:embed="rId7">
                    <a14:imgEffect>
                      <a14:brightnessContrast bright="12000"/>
                    </a14:imgEffect>
                  </a14:imgLayer>
                </a14:imgProps>
              </a:ext>
              <a:ext uri="{28A0092B-C50C-407E-A947-70E740481C1C}">
                <a14:useLocalDpi xmlns:a14="http://schemas.microsoft.com/office/drawing/2010/main" val="0"/>
              </a:ext>
            </a:extLst>
          </a:blip>
          <a:stretch>
            <a:fillRect/>
          </a:stretch>
        </p:blipFill>
        <p:spPr>
          <a:xfrm rot="21411578">
            <a:off x="1649148" y="2646355"/>
            <a:ext cx="9098310" cy="3520648"/>
          </a:xfrm>
          <a:prstGeom prst="rect">
            <a:avLst/>
          </a:prstGeom>
        </p:spPr>
      </p:pic>
      <p:sp>
        <p:nvSpPr>
          <p:cNvPr id="83" name="矩形 82"/>
          <p:cNvSpPr/>
          <p:nvPr/>
        </p:nvSpPr>
        <p:spPr>
          <a:xfrm>
            <a:off x="2145837" y="2086137"/>
            <a:ext cx="7924800" cy="1546664"/>
          </a:xfrm>
          <a:prstGeom prst="rect">
            <a:avLst/>
          </a:prstGeom>
          <a:solidFill>
            <a:schemeClr val="bg1">
              <a:alpha val="14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7"/>
          <p:cNvSpPr txBox="1"/>
          <p:nvPr/>
        </p:nvSpPr>
        <p:spPr>
          <a:xfrm>
            <a:off x="2375670" y="2177015"/>
            <a:ext cx="7465135" cy="1067587"/>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6600" spc="300" dirty="0">
                <a:solidFill>
                  <a:schemeClr val="accent1"/>
                </a:solidFill>
                <a:latin typeface="微软雅黑" panose="020B0503020204020204" pitchFamily="34" charset="-122"/>
                <a:ea typeface="微软雅黑" panose="020B0503020204020204" pitchFamily="34" charset="-122"/>
              </a:rPr>
              <a:t>谢谢您的观看指导</a:t>
            </a:r>
            <a:r>
              <a:rPr lang="en-US" altLang="zh-CN" sz="6600" spc="300" dirty="0">
                <a:solidFill>
                  <a:schemeClr val="accent1"/>
                </a:solidFill>
                <a:latin typeface="微软雅黑" panose="020B0503020204020204" pitchFamily="34" charset="-122"/>
                <a:ea typeface="微软雅黑" panose="020B0503020204020204" pitchFamily="34" charset="-122"/>
              </a:rPr>
              <a:t>!</a:t>
            </a:r>
            <a:endParaRPr lang="zh-CN" altLang="zh-CN" sz="6600" spc="300" dirty="0">
              <a:solidFill>
                <a:schemeClr val="accent1"/>
              </a:solidFill>
              <a:latin typeface="微软雅黑" panose="020B0503020204020204" pitchFamily="34" charset="-122"/>
              <a:ea typeface="微软雅黑" panose="020B0503020204020204" pitchFamily="34" charset="-122"/>
            </a:endParaRPr>
          </a:p>
        </p:txBody>
      </p:sp>
      <p:sp>
        <p:nvSpPr>
          <p:cNvPr id="85" name="矩形 84"/>
          <p:cNvSpPr/>
          <p:nvPr/>
        </p:nvSpPr>
        <p:spPr>
          <a:xfrm>
            <a:off x="2458307" y="3203904"/>
            <a:ext cx="7465136" cy="323165"/>
          </a:xfrm>
          <a:prstGeom prst="rect">
            <a:avLst/>
          </a:prstGeom>
        </p:spPr>
        <p:txBody>
          <a:bodyPr wrap="square">
            <a:spAutoFit/>
          </a:bodyPr>
          <a:lstStyle/>
          <a:p>
            <a:pPr algn="ctr"/>
            <a:r>
              <a:rPr lang="en-US" altLang="zh-CN" sz="1500" kern="1700" spc="1500" dirty="0">
                <a:solidFill>
                  <a:schemeClr val="bg1"/>
                </a:solidFill>
                <a:latin typeface="张海山锐线体简" panose="02000000000000000000" pitchFamily="2" charset="-122"/>
                <a:ea typeface="张海山锐线体简" panose="02000000000000000000" pitchFamily="2" charset="-122"/>
              </a:rPr>
              <a:t>PERFORMANCE ON THE PIANO</a:t>
            </a:r>
          </a:p>
        </p:txBody>
      </p:sp>
      <p:pic>
        <p:nvPicPr>
          <p:cNvPr id="86" name="图片 8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879328">
            <a:off x="865563" y="1827406"/>
            <a:ext cx="627998" cy="1067597"/>
          </a:xfrm>
          <a:prstGeom prst="rect">
            <a:avLst/>
          </a:prstGeom>
        </p:spPr>
      </p:pic>
      <p:pic>
        <p:nvPicPr>
          <p:cNvPr id="87" name="图片 8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8780129">
            <a:off x="10789419" y="3757872"/>
            <a:ext cx="593716" cy="605358"/>
          </a:xfrm>
          <a:prstGeom prst="rect">
            <a:avLst/>
          </a:prstGeom>
        </p:spPr>
      </p:pic>
      <p:pic>
        <p:nvPicPr>
          <p:cNvPr id="88" name="图片 8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35911" y="1859940"/>
            <a:ext cx="583256" cy="1040630"/>
          </a:xfrm>
          <a:prstGeom prst="rect">
            <a:avLst/>
          </a:prstGeom>
        </p:spPr>
      </p:pic>
      <p:pic>
        <p:nvPicPr>
          <p:cNvPr id="89" name="图片 8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373872">
            <a:off x="817039" y="3914018"/>
            <a:ext cx="599914" cy="605942"/>
          </a:xfrm>
          <a:prstGeom prst="rect">
            <a:avLst/>
          </a:prstGeom>
        </p:spPr>
      </p:pic>
      <p:pic>
        <p:nvPicPr>
          <p:cNvPr id="90"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12" cstate="print"/>
          <a:stretch>
            <a:fillRect/>
          </a:stretch>
        </p:blipFill>
        <p:spPr>
          <a:xfrm>
            <a:off x="-765599" y="-1676722"/>
            <a:ext cx="609600" cy="609600"/>
          </a:xfrm>
          <a:prstGeom prst="rect">
            <a:avLst/>
          </a:prstGeom>
        </p:spPr>
      </p:pic>
    </p:spTree>
    <p:extLst>
      <p:ext uri="{BB962C8B-B14F-4D97-AF65-F5344CB8AC3E}">
        <p14:creationId xmlns:p14="http://schemas.microsoft.com/office/powerpoint/2010/main" val="389240425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0"/>
                                        </p:tgtEl>
                                      </p:cBhvr>
                                    </p:cmd>
                                  </p:childTnLst>
                                </p:cTn>
                              </p:par>
                              <p:par>
                                <p:cTn id="7" presetID="2" presetClass="entr" presetSubtype="1"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1000" fill="hold"/>
                                        <p:tgtEl>
                                          <p:spTgt spid="11"/>
                                        </p:tgtEl>
                                        <p:attrNameLst>
                                          <p:attrName>ppt_x</p:attrName>
                                        </p:attrNameLst>
                                      </p:cBhvr>
                                      <p:tavLst>
                                        <p:tav tm="0">
                                          <p:val>
                                            <p:strVal val="#ppt_x"/>
                                          </p:val>
                                        </p:tav>
                                        <p:tav tm="100000">
                                          <p:val>
                                            <p:strVal val="#ppt_x"/>
                                          </p:val>
                                        </p:tav>
                                      </p:tavLst>
                                    </p:anim>
                                    <p:anim calcmode="lin" valueType="num">
                                      <p:cBhvr additive="base">
                                        <p:cTn id="10" dur="1000" fill="hold"/>
                                        <p:tgtEl>
                                          <p:spTgt spid="11"/>
                                        </p:tgtEl>
                                        <p:attrNameLst>
                                          <p:attrName>ppt_y</p:attrName>
                                        </p:attrNameLst>
                                      </p:cBhvr>
                                      <p:tavLst>
                                        <p:tav tm="0">
                                          <p:val>
                                            <p:strVal val="0-#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1000" fill="hold"/>
                                        <p:tgtEl>
                                          <p:spTgt spid="51"/>
                                        </p:tgtEl>
                                        <p:attrNameLst>
                                          <p:attrName>ppt_x</p:attrName>
                                        </p:attrNameLst>
                                      </p:cBhvr>
                                      <p:tavLst>
                                        <p:tav tm="0">
                                          <p:val>
                                            <p:strVal val="#ppt_x"/>
                                          </p:val>
                                        </p:tav>
                                        <p:tav tm="100000">
                                          <p:val>
                                            <p:strVal val="#ppt_x"/>
                                          </p:val>
                                        </p:tav>
                                      </p:tavLst>
                                    </p:anim>
                                    <p:anim calcmode="lin" valueType="num">
                                      <p:cBhvr additive="base">
                                        <p:cTn id="14" dur="1000" fill="hold"/>
                                        <p:tgtEl>
                                          <p:spTgt spid="51"/>
                                        </p:tgtEl>
                                        <p:attrNameLst>
                                          <p:attrName>ppt_y</p:attrName>
                                        </p:attrNameLst>
                                      </p:cBhvr>
                                      <p:tavLst>
                                        <p:tav tm="0">
                                          <p:val>
                                            <p:strVal val="1+#ppt_h/2"/>
                                          </p:val>
                                        </p:tav>
                                        <p:tav tm="100000">
                                          <p:val>
                                            <p:strVal val="#ppt_y"/>
                                          </p:val>
                                        </p:tav>
                                      </p:tavLst>
                                    </p:anim>
                                  </p:childTnLst>
                                </p:cTn>
                              </p:par>
                              <p:par>
                                <p:cTn id="15" presetID="26"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ipe(down)">
                                      <p:cBhvr>
                                        <p:cTn id="17" dur="507">
                                          <p:stCondLst>
                                            <p:cond delay="0"/>
                                          </p:stCondLst>
                                        </p:cTn>
                                        <p:tgtEl>
                                          <p:spTgt spid="86"/>
                                        </p:tgtEl>
                                      </p:cBhvr>
                                    </p:animEffect>
                                    <p:anim calcmode="lin" valueType="num">
                                      <p:cBhvr>
                                        <p:cTn id="1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1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2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21" dur="290" tmFilter="0, 0; 0.125,0.2665; 0.25,0.4; 0.375,0.465; 0.5,0.5;  0.625,0.535; 0.75,0.6; 0.875,0.7335; 1,1">
                                          <p:stCondLst>
                                            <p:cond delay="1159"/>
                                          </p:stCondLst>
                                        </p:cTn>
                                        <p:tgtEl>
                                          <p:spTgt spid="86"/>
                                        </p:tgtEl>
                                        <p:attrNameLst>
                                          <p:attrName>ppt_y</p:attrName>
                                        </p:attrNameLst>
                                      </p:cBhvr>
                                      <p:tavLst>
                                        <p:tav tm="0" fmla="#ppt_y-sin(pi*$)/27">
                                          <p:val>
                                            <p:fltVal val="0"/>
                                          </p:val>
                                        </p:tav>
                                        <p:tav tm="100000">
                                          <p:val>
                                            <p:fltVal val="1"/>
                                          </p:val>
                                        </p:tav>
                                      </p:tavLst>
                                    </p:anim>
                                    <p:anim calcmode="lin" valueType="num">
                                      <p:cBhvr>
                                        <p:cTn id="22" dur="144"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23" dur="23">
                                          <p:stCondLst>
                                            <p:cond delay="569"/>
                                          </p:stCondLst>
                                        </p:cTn>
                                        <p:tgtEl>
                                          <p:spTgt spid="86"/>
                                        </p:tgtEl>
                                      </p:cBhvr>
                                      <p:to x="100000" y="60000"/>
                                    </p:animScale>
                                    <p:animScale>
                                      <p:cBhvr>
                                        <p:cTn id="24" dur="145" decel="50000">
                                          <p:stCondLst>
                                            <p:cond delay="592"/>
                                          </p:stCondLst>
                                        </p:cTn>
                                        <p:tgtEl>
                                          <p:spTgt spid="86"/>
                                        </p:tgtEl>
                                      </p:cBhvr>
                                      <p:to x="100000" y="100000"/>
                                    </p:animScale>
                                    <p:animScale>
                                      <p:cBhvr>
                                        <p:cTn id="25" dur="23">
                                          <p:stCondLst>
                                            <p:cond delay="1148"/>
                                          </p:stCondLst>
                                        </p:cTn>
                                        <p:tgtEl>
                                          <p:spTgt spid="86"/>
                                        </p:tgtEl>
                                      </p:cBhvr>
                                      <p:to x="100000" y="80000"/>
                                    </p:animScale>
                                    <p:animScale>
                                      <p:cBhvr>
                                        <p:cTn id="26" dur="145" decel="50000">
                                          <p:stCondLst>
                                            <p:cond delay="1171"/>
                                          </p:stCondLst>
                                        </p:cTn>
                                        <p:tgtEl>
                                          <p:spTgt spid="86"/>
                                        </p:tgtEl>
                                      </p:cBhvr>
                                      <p:to x="100000" y="100000"/>
                                    </p:animScale>
                                    <p:animScale>
                                      <p:cBhvr>
                                        <p:cTn id="27" dur="23">
                                          <p:stCondLst>
                                            <p:cond delay="1437"/>
                                          </p:stCondLst>
                                        </p:cTn>
                                        <p:tgtEl>
                                          <p:spTgt spid="86"/>
                                        </p:tgtEl>
                                      </p:cBhvr>
                                      <p:to x="100000" y="90000"/>
                                    </p:animScale>
                                    <p:animScale>
                                      <p:cBhvr>
                                        <p:cTn id="28" dur="145" decel="50000">
                                          <p:stCondLst>
                                            <p:cond delay="1459"/>
                                          </p:stCondLst>
                                        </p:cTn>
                                        <p:tgtEl>
                                          <p:spTgt spid="86"/>
                                        </p:tgtEl>
                                      </p:cBhvr>
                                      <p:to x="100000" y="100000"/>
                                    </p:animScale>
                                    <p:animScale>
                                      <p:cBhvr>
                                        <p:cTn id="29" dur="23">
                                          <p:stCondLst>
                                            <p:cond delay="1582"/>
                                          </p:stCondLst>
                                        </p:cTn>
                                        <p:tgtEl>
                                          <p:spTgt spid="86"/>
                                        </p:tgtEl>
                                      </p:cBhvr>
                                      <p:to x="100000" y="95000"/>
                                    </p:animScale>
                                    <p:animScale>
                                      <p:cBhvr>
                                        <p:cTn id="30" dur="145" decel="50000">
                                          <p:stCondLst>
                                            <p:cond delay="1605"/>
                                          </p:stCondLst>
                                        </p:cTn>
                                        <p:tgtEl>
                                          <p:spTgt spid="86"/>
                                        </p:tgtEl>
                                      </p:cBhvr>
                                      <p:to x="100000" y="100000"/>
                                    </p:animScale>
                                  </p:childTnLst>
                                </p:cTn>
                              </p:par>
                              <p:par>
                                <p:cTn id="31" presetID="26" presetClass="entr" presetSubtype="0" fill="hold" nodeType="withEffect">
                                  <p:stCondLst>
                                    <p:cond delay="250"/>
                                  </p:stCondLst>
                                  <p:childTnLst>
                                    <p:set>
                                      <p:cBhvr>
                                        <p:cTn id="32" dur="1" fill="hold">
                                          <p:stCondLst>
                                            <p:cond delay="0"/>
                                          </p:stCondLst>
                                        </p:cTn>
                                        <p:tgtEl>
                                          <p:spTgt spid="89"/>
                                        </p:tgtEl>
                                        <p:attrNameLst>
                                          <p:attrName>style.visibility</p:attrName>
                                        </p:attrNameLst>
                                      </p:cBhvr>
                                      <p:to>
                                        <p:strVal val="visible"/>
                                      </p:to>
                                    </p:set>
                                    <p:animEffect transition="in" filter="wipe(down)">
                                      <p:cBhvr>
                                        <p:cTn id="33" dur="507">
                                          <p:stCondLst>
                                            <p:cond delay="0"/>
                                          </p:stCondLst>
                                        </p:cTn>
                                        <p:tgtEl>
                                          <p:spTgt spid="89"/>
                                        </p:tgtEl>
                                      </p:cBhvr>
                                    </p:animEffect>
                                    <p:anim calcmode="lin" valueType="num">
                                      <p:cBhvr>
                                        <p:cTn id="34" dur="1594" tmFilter="0,0; 0.14,0.36; 0.43,0.73; 0.71,0.91; 1.0,1.0">
                                          <p:stCondLst>
                                            <p:cond delay="0"/>
                                          </p:stCondLst>
                                        </p:cTn>
                                        <p:tgtEl>
                                          <p:spTgt spid="89"/>
                                        </p:tgtEl>
                                        <p:attrNameLst>
                                          <p:attrName>ppt_x</p:attrName>
                                        </p:attrNameLst>
                                      </p:cBhvr>
                                      <p:tavLst>
                                        <p:tav tm="0">
                                          <p:val>
                                            <p:strVal val="#ppt_x-0.25"/>
                                          </p:val>
                                        </p:tav>
                                        <p:tav tm="100000">
                                          <p:val>
                                            <p:strVal val="#ppt_x"/>
                                          </p:val>
                                        </p:tav>
                                      </p:tavLst>
                                    </p:anim>
                                    <p:anim calcmode="lin" valueType="num">
                                      <p:cBhvr>
                                        <p:cTn id="35" dur="581" tmFilter="0.0,0.0; 0.25,0.07; 0.50,0.2; 0.75,0.467; 1.0,1.0">
                                          <p:stCondLst>
                                            <p:cond delay="0"/>
                                          </p:stCondLst>
                                        </p:cTn>
                                        <p:tgtEl>
                                          <p:spTgt spid="89"/>
                                        </p:tgtEl>
                                        <p:attrNameLst>
                                          <p:attrName>ppt_y</p:attrName>
                                        </p:attrNameLst>
                                      </p:cBhvr>
                                      <p:tavLst>
                                        <p:tav tm="0" fmla="#ppt_y-sin(pi*$)/3">
                                          <p:val>
                                            <p:fltVal val="0.5"/>
                                          </p:val>
                                        </p:tav>
                                        <p:tav tm="100000">
                                          <p:val>
                                            <p:fltVal val="1"/>
                                          </p:val>
                                        </p:tav>
                                      </p:tavLst>
                                    </p:anim>
                                    <p:anim calcmode="lin" valueType="num">
                                      <p:cBhvr>
                                        <p:cTn id="36" dur="581" tmFilter="0, 0; 0.125,0.2665; 0.25,0.4; 0.375,0.465; 0.5,0.5;  0.625,0.535; 0.75,0.6; 0.875,0.7335; 1,1">
                                          <p:stCondLst>
                                            <p:cond delay="581"/>
                                          </p:stCondLst>
                                        </p:cTn>
                                        <p:tgtEl>
                                          <p:spTgt spid="89"/>
                                        </p:tgtEl>
                                        <p:attrNameLst>
                                          <p:attrName>ppt_y</p:attrName>
                                        </p:attrNameLst>
                                      </p:cBhvr>
                                      <p:tavLst>
                                        <p:tav tm="0" fmla="#ppt_y-sin(pi*$)/9">
                                          <p:val>
                                            <p:fltVal val="0"/>
                                          </p:val>
                                        </p:tav>
                                        <p:tav tm="100000">
                                          <p:val>
                                            <p:fltVal val="1"/>
                                          </p:val>
                                        </p:tav>
                                      </p:tavLst>
                                    </p:anim>
                                    <p:anim calcmode="lin" valueType="num">
                                      <p:cBhvr>
                                        <p:cTn id="37" dur="290" tmFilter="0, 0; 0.125,0.2665; 0.25,0.4; 0.375,0.465; 0.5,0.5;  0.625,0.535; 0.75,0.6; 0.875,0.7335; 1,1">
                                          <p:stCondLst>
                                            <p:cond delay="1159"/>
                                          </p:stCondLst>
                                        </p:cTn>
                                        <p:tgtEl>
                                          <p:spTgt spid="89"/>
                                        </p:tgtEl>
                                        <p:attrNameLst>
                                          <p:attrName>ppt_y</p:attrName>
                                        </p:attrNameLst>
                                      </p:cBhvr>
                                      <p:tavLst>
                                        <p:tav tm="0" fmla="#ppt_y-sin(pi*$)/27">
                                          <p:val>
                                            <p:fltVal val="0"/>
                                          </p:val>
                                        </p:tav>
                                        <p:tav tm="100000">
                                          <p:val>
                                            <p:fltVal val="1"/>
                                          </p:val>
                                        </p:tav>
                                      </p:tavLst>
                                    </p:anim>
                                    <p:anim calcmode="lin" valueType="num">
                                      <p:cBhvr>
                                        <p:cTn id="38" dur="144" tmFilter="0, 0; 0.125,0.2665; 0.25,0.4; 0.375,0.465; 0.5,0.5;  0.625,0.535; 0.75,0.6; 0.875,0.7335; 1,1">
                                          <p:stCondLst>
                                            <p:cond delay="1449"/>
                                          </p:stCondLst>
                                        </p:cTn>
                                        <p:tgtEl>
                                          <p:spTgt spid="89"/>
                                        </p:tgtEl>
                                        <p:attrNameLst>
                                          <p:attrName>ppt_y</p:attrName>
                                        </p:attrNameLst>
                                      </p:cBhvr>
                                      <p:tavLst>
                                        <p:tav tm="0" fmla="#ppt_y-sin(pi*$)/81">
                                          <p:val>
                                            <p:fltVal val="0"/>
                                          </p:val>
                                        </p:tav>
                                        <p:tav tm="100000">
                                          <p:val>
                                            <p:fltVal val="1"/>
                                          </p:val>
                                        </p:tav>
                                      </p:tavLst>
                                    </p:anim>
                                    <p:animScale>
                                      <p:cBhvr>
                                        <p:cTn id="39" dur="23">
                                          <p:stCondLst>
                                            <p:cond delay="569"/>
                                          </p:stCondLst>
                                        </p:cTn>
                                        <p:tgtEl>
                                          <p:spTgt spid="89"/>
                                        </p:tgtEl>
                                      </p:cBhvr>
                                      <p:to x="100000" y="60000"/>
                                    </p:animScale>
                                    <p:animScale>
                                      <p:cBhvr>
                                        <p:cTn id="40" dur="145" decel="50000">
                                          <p:stCondLst>
                                            <p:cond delay="592"/>
                                          </p:stCondLst>
                                        </p:cTn>
                                        <p:tgtEl>
                                          <p:spTgt spid="89"/>
                                        </p:tgtEl>
                                      </p:cBhvr>
                                      <p:to x="100000" y="100000"/>
                                    </p:animScale>
                                    <p:animScale>
                                      <p:cBhvr>
                                        <p:cTn id="41" dur="23">
                                          <p:stCondLst>
                                            <p:cond delay="1148"/>
                                          </p:stCondLst>
                                        </p:cTn>
                                        <p:tgtEl>
                                          <p:spTgt spid="89"/>
                                        </p:tgtEl>
                                      </p:cBhvr>
                                      <p:to x="100000" y="80000"/>
                                    </p:animScale>
                                    <p:animScale>
                                      <p:cBhvr>
                                        <p:cTn id="42" dur="145" decel="50000">
                                          <p:stCondLst>
                                            <p:cond delay="1171"/>
                                          </p:stCondLst>
                                        </p:cTn>
                                        <p:tgtEl>
                                          <p:spTgt spid="89"/>
                                        </p:tgtEl>
                                      </p:cBhvr>
                                      <p:to x="100000" y="100000"/>
                                    </p:animScale>
                                    <p:animScale>
                                      <p:cBhvr>
                                        <p:cTn id="43" dur="23">
                                          <p:stCondLst>
                                            <p:cond delay="1437"/>
                                          </p:stCondLst>
                                        </p:cTn>
                                        <p:tgtEl>
                                          <p:spTgt spid="89"/>
                                        </p:tgtEl>
                                      </p:cBhvr>
                                      <p:to x="100000" y="90000"/>
                                    </p:animScale>
                                    <p:animScale>
                                      <p:cBhvr>
                                        <p:cTn id="44" dur="145" decel="50000">
                                          <p:stCondLst>
                                            <p:cond delay="1459"/>
                                          </p:stCondLst>
                                        </p:cTn>
                                        <p:tgtEl>
                                          <p:spTgt spid="89"/>
                                        </p:tgtEl>
                                      </p:cBhvr>
                                      <p:to x="100000" y="100000"/>
                                    </p:animScale>
                                    <p:animScale>
                                      <p:cBhvr>
                                        <p:cTn id="45" dur="23">
                                          <p:stCondLst>
                                            <p:cond delay="1582"/>
                                          </p:stCondLst>
                                        </p:cTn>
                                        <p:tgtEl>
                                          <p:spTgt spid="89"/>
                                        </p:tgtEl>
                                      </p:cBhvr>
                                      <p:to x="100000" y="95000"/>
                                    </p:animScale>
                                    <p:animScale>
                                      <p:cBhvr>
                                        <p:cTn id="46" dur="145" decel="50000">
                                          <p:stCondLst>
                                            <p:cond delay="1605"/>
                                          </p:stCondLst>
                                        </p:cTn>
                                        <p:tgtEl>
                                          <p:spTgt spid="89"/>
                                        </p:tgtEl>
                                      </p:cBhvr>
                                      <p:to x="100000" y="100000"/>
                                    </p:animScale>
                                  </p:childTnLst>
                                </p:cTn>
                              </p:par>
                              <p:par>
                                <p:cTn id="47" presetID="26" presetClass="entr" presetSubtype="0" fill="hold" nodeType="withEffect">
                                  <p:stCondLst>
                                    <p:cond delay="250"/>
                                  </p:stCondLst>
                                  <p:childTnLst>
                                    <p:set>
                                      <p:cBhvr>
                                        <p:cTn id="48" dur="1" fill="hold">
                                          <p:stCondLst>
                                            <p:cond delay="0"/>
                                          </p:stCondLst>
                                        </p:cTn>
                                        <p:tgtEl>
                                          <p:spTgt spid="87"/>
                                        </p:tgtEl>
                                        <p:attrNameLst>
                                          <p:attrName>style.visibility</p:attrName>
                                        </p:attrNameLst>
                                      </p:cBhvr>
                                      <p:to>
                                        <p:strVal val="visible"/>
                                      </p:to>
                                    </p:set>
                                    <p:animEffect transition="in" filter="wipe(down)">
                                      <p:cBhvr>
                                        <p:cTn id="49" dur="507">
                                          <p:stCondLst>
                                            <p:cond delay="0"/>
                                          </p:stCondLst>
                                        </p:cTn>
                                        <p:tgtEl>
                                          <p:spTgt spid="87"/>
                                        </p:tgtEl>
                                      </p:cBhvr>
                                    </p:animEffect>
                                    <p:anim calcmode="lin" valueType="num">
                                      <p:cBhvr>
                                        <p:cTn id="50" dur="1594"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51" dur="581"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52" dur="581" tmFilter="0, 0; 0.125,0.2665; 0.25,0.4; 0.375,0.465; 0.5,0.5;  0.625,0.535; 0.75,0.6; 0.875,0.7335; 1,1">
                                          <p:stCondLst>
                                            <p:cond delay="581"/>
                                          </p:stCondLst>
                                        </p:cTn>
                                        <p:tgtEl>
                                          <p:spTgt spid="87"/>
                                        </p:tgtEl>
                                        <p:attrNameLst>
                                          <p:attrName>ppt_y</p:attrName>
                                        </p:attrNameLst>
                                      </p:cBhvr>
                                      <p:tavLst>
                                        <p:tav tm="0" fmla="#ppt_y-sin(pi*$)/9">
                                          <p:val>
                                            <p:fltVal val="0"/>
                                          </p:val>
                                        </p:tav>
                                        <p:tav tm="100000">
                                          <p:val>
                                            <p:fltVal val="1"/>
                                          </p:val>
                                        </p:tav>
                                      </p:tavLst>
                                    </p:anim>
                                    <p:anim calcmode="lin" valueType="num">
                                      <p:cBhvr>
                                        <p:cTn id="53" dur="290" tmFilter="0, 0; 0.125,0.2665; 0.25,0.4; 0.375,0.465; 0.5,0.5;  0.625,0.535; 0.75,0.6; 0.875,0.7335; 1,1">
                                          <p:stCondLst>
                                            <p:cond delay="1159"/>
                                          </p:stCondLst>
                                        </p:cTn>
                                        <p:tgtEl>
                                          <p:spTgt spid="87"/>
                                        </p:tgtEl>
                                        <p:attrNameLst>
                                          <p:attrName>ppt_y</p:attrName>
                                        </p:attrNameLst>
                                      </p:cBhvr>
                                      <p:tavLst>
                                        <p:tav tm="0" fmla="#ppt_y-sin(pi*$)/27">
                                          <p:val>
                                            <p:fltVal val="0"/>
                                          </p:val>
                                        </p:tav>
                                        <p:tav tm="100000">
                                          <p:val>
                                            <p:fltVal val="1"/>
                                          </p:val>
                                        </p:tav>
                                      </p:tavLst>
                                    </p:anim>
                                    <p:anim calcmode="lin" valueType="num">
                                      <p:cBhvr>
                                        <p:cTn id="54" dur="144" tmFilter="0, 0; 0.125,0.2665; 0.25,0.4; 0.375,0.465; 0.5,0.5;  0.625,0.535; 0.75,0.6; 0.875,0.7335; 1,1">
                                          <p:stCondLst>
                                            <p:cond delay="1449"/>
                                          </p:stCondLst>
                                        </p:cTn>
                                        <p:tgtEl>
                                          <p:spTgt spid="87"/>
                                        </p:tgtEl>
                                        <p:attrNameLst>
                                          <p:attrName>ppt_y</p:attrName>
                                        </p:attrNameLst>
                                      </p:cBhvr>
                                      <p:tavLst>
                                        <p:tav tm="0" fmla="#ppt_y-sin(pi*$)/81">
                                          <p:val>
                                            <p:fltVal val="0"/>
                                          </p:val>
                                        </p:tav>
                                        <p:tav tm="100000">
                                          <p:val>
                                            <p:fltVal val="1"/>
                                          </p:val>
                                        </p:tav>
                                      </p:tavLst>
                                    </p:anim>
                                    <p:animScale>
                                      <p:cBhvr>
                                        <p:cTn id="55" dur="23">
                                          <p:stCondLst>
                                            <p:cond delay="569"/>
                                          </p:stCondLst>
                                        </p:cTn>
                                        <p:tgtEl>
                                          <p:spTgt spid="87"/>
                                        </p:tgtEl>
                                      </p:cBhvr>
                                      <p:to x="100000" y="60000"/>
                                    </p:animScale>
                                    <p:animScale>
                                      <p:cBhvr>
                                        <p:cTn id="56" dur="145" decel="50000">
                                          <p:stCondLst>
                                            <p:cond delay="592"/>
                                          </p:stCondLst>
                                        </p:cTn>
                                        <p:tgtEl>
                                          <p:spTgt spid="87"/>
                                        </p:tgtEl>
                                      </p:cBhvr>
                                      <p:to x="100000" y="100000"/>
                                    </p:animScale>
                                    <p:animScale>
                                      <p:cBhvr>
                                        <p:cTn id="57" dur="23">
                                          <p:stCondLst>
                                            <p:cond delay="1148"/>
                                          </p:stCondLst>
                                        </p:cTn>
                                        <p:tgtEl>
                                          <p:spTgt spid="87"/>
                                        </p:tgtEl>
                                      </p:cBhvr>
                                      <p:to x="100000" y="80000"/>
                                    </p:animScale>
                                    <p:animScale>
                                      <p:cBhvr>
                                        <p:cTn id="58" dur="145" decel="50000">
                                          <p:stCondLst>
                                            <p:cond delay="1171"/>
                                          </p:stCondLst>
                                        </p:cTn>
                                        <p:tgtEl>
                                          <p:spTgt spid="87"/>
                                        </p:tgtEl>
                                      </p:cBhvr>
                                      <p:to x="100000" y="100000"/>
                                    </p:animScale>
                                    <p:animScale>
                                      <p:cBhvr>
                                        <p:cTn id="59" dur="23">
                                          <p:stCondLst>
                                            <p:cond delay="1437"/>
                                          </p:stCondLst>
                                        </p:cTn>
                                        <p:tgtEl>
                                          <p:spTgt spid="87"/>
                                        </p:tgtEl>
                                      </p:cBhvr>
                                      <p:to x="100000" y="90000"/>
                                    </p:animScale>
                                    <p:animScale>
                                      <p:cBhvr>
                                        <p:cTn id="60" dur="145" decel="50000">
                                          <p:stCondLst>
                                            <p:cond delay="1459"/>
                                          </p:stCondLst>
                                        </p:cTn>
                                        <p:tgtEl>
                                          <p:spTgt spid="87"/>
                                        </p:tgtEl>
                                      </p:cBhvr>
                                      <p:to x="100000" y="100000"/>
                                    </p:animScale>
                                    <p:animScale>
                                      <p:cBhvr>
                                        <p:cTn id="61" dur="23">
                                          <p:stCondLst>
                                            <p:cond delay="1582"/>
                                          </p:stCondLst>
                                        </p:cTn>
                                        <p:tgtEl>
                                          <p:spTgt spid="87"/>
                                        </p:tgtEl>
                                      </p:cBhvr>
                                      <p:to x="100000" y="95000"/>
                                    </p:animScale>
                                    <p:animScale>
                                      <p:cBhvr>
                                        <p:cTn id="62" dur="145" decel="50000">
                                          <p:stCondLst>
                                            <p:cond delay="1605"/>
                                          </p:stCondLst>
                                        </p:cTn>
                                        <p:tgtEl>
                                          <p:spTgt spid="87"/>
                                        </p:tgtEl>
                                      </p:cBhvr>
                                      <p:to x="100000" y="100000"/>
                                    </p:animScale>
                                  </p:childTnLst>
                                </p:cTn>
                              </p:par>
                              <p:par>
                                <p:cTn id="63" presetID="26" presetClass="entr" presetSubtype="0" fill="hold" nodeType="withEffect">
                                  <p:stCondLst>
                                    <p:cond delay="500"/>
                                  </p:stCondLst>
                                  <p:childTnLst>
                                    <p:set>
                                      <p:cBhvr>
                                        <p:cTn id="64" dur="1" fill="hold">
                                          <p:stCondLst>
                                            <p:cond delay="0"/>
                                          </p:stCondLst>
                                        </p:cTn>
                                        <p:tgtEl>
                                          <p:spTgt spid="88"/>
                                        </p:tgtEl>
                                        <p:attrNameLst>
                                          <p:attrName>style.visibility</p:attrName>
                                        </p:attrNameLst>
                                      </p:cBhvr>
                                      <p:to>
                                        <p:strVal val="visible"/>
                                      </p:to>
                                    </p:set>
                                    <p:animEffect transition="in" filter="wipe(down)">
                                      <p:cBhvr>
                                        <p:cTn id="65" dur="507">
                                          <p:stCondLst>
                                            <p:cond delay="0"/>
                                          </p:stCondLst>
                                        </p:cTn>
                                        <p:tgtEl>
                                          <p:spTgt spid="88"/>
                                        </p:tgtEl>
                                      </p:cBhvr>
                                    </p:animEffect>
                                    <p:anim calcmode="lin" valueType="num">
                                      <p:cBhvr>
                                        <p:cTn id="66" dur="1594"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67" dur="581"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68" dur="581" tmFilter="0, 0; 0.125,0.2665; 0.25,0.4; 0.375,0.465; 0.5,0.5;  0.625,0.535; 0.75,0.6; 0.875,0.7335; 1,1">
                                          <p:stCondLst>
                                            <p:cond delay="581"/>
                                          </p:stCondLst>
                                        </p:cTn>
                                        <p:tgtEl>
                                          <p:spTgt spid="88"/>
                                        </p:tgtEl>
                                        <p:attrNameLst>
                                          <p:attrName>ppt_y</p:attrName>
                                        </p:attrNameLst>
                                      </p:cBhvr>
                                      <p:tavLst>
                                        <p:tav tm="0" fmla="#ppt_y-sin(pi*$)/9">
                                          <p:val>
                                            <p:fltVal val="0"/>
                                          </p:val>
                                        </p:tav>
                                        <p:tav tm="100000">
                                          <p:val>
                                            <p:fltVal val="1"/>
                                          </p:val>
                                        </p:tav>
                                      </p:tavLst>
                                    </p:anim>
                                    <p:anim calcmode="lin" valueType="num">
                                      <p:cBhvr>
                                        <p:cTn id="69" dur="290" tmFilter="0, 0; 0.125,0.2665; 0.25,0.4; 0.375,0.465; 0.5,0.5;  0.625,0.535; 0.75,0.6; 0.875,0.7335; 1,1">
                                          <p:stCondLst>
                                            <p:cond delay="1159"/>
                                          </p:stCondLst>
                                        </p:cTn>
                                        <p:tgtEl>
                                          <p:spTgt spid="88"/>
                                        </p:tgtEl>
                                        <p:attrNameLst>
                                          <p:attrName>ppt_y</p:attrName>
                                        </p:attrNameLst>
                                      </p:cBhvr>
                                      <p:tavLst>
                                        <p:tav tm="0" fmla="#ppt_y-sin(pi*$)/27">
                                          <p:val>
                                            <p:fltVal val="0"/>
                                          </p:val>
                                        </p:tav>
                                        <p:tav tm="100000">
                                          <p:val>
                                            <p:fltVal val="1"/>
                                          </p:val>
                                        </p:tav>
                                      </p:tavLst>
                                    </p:anim>
                                    <p:anim calcmode="lin" valueType="num">
                                      <p:cBhvr>
                                        <p:cTn id="70" dur="144" tmFilter="0, 0; 0.125,0.2665; 0.25,0.4; 0.375,0.465; 0.5,0.5;  0.625,0.535; 0.75,0.6; 0.875,0.7335; 1,1">
                                          <p:stCondLst>
                                            <p:cond delay="1449"/>
                                          </p:stCondLst>
                                        </p:cTn>
                                        <p:tgtEl>
                                          <p:spTgt spid="88"/>
                                        </p:tgtEl>
                                        <p:attrNameLst>
                                          <p:attrName>ppt_y</p:attrName>
                                        </p:attrNameLst>
                                      </p:cBhvr>
                                      <p:tavLst>
                                        <p:tav tm="0" fmla="#ppt_y-sin(pi*$)/81">
                                          <p:val>
                                            <p:fltVal val="0"/>
                                          </p:val>
                                        </p:tav>
                                        <p:tav tm="100000">
                                          <p:val>
                                            <p:fltVal val="1"/>
                                          </p:val>
                                        </p:tav>
                                      </p:tavLst>
                                    </p:anim>
                                    <p:animScale>
                                      <p:cBhvr>
                                        <p:cTn id="71" dur="23">
                                          <p:stCondLst>
                                            <p:cond delay="569"/>
                                          </p:stCondLst>
                                        </p:cTn>
                                        <p:tgtEl>
                                          <p:spTgt spid="88"/>
                                        </p:tgtEl>
                                      </p:cBhvr>
                                      <p:to x="100000" y="60000"/>
                                    </p:animScale>
                                    <p:animScale>
                                      <p:cBhvr>
                                        <p:cTn id="72" dur="145" decel="50000">
                                          <p:stCondLst>
                                            <p:cond delay="592"/>
                                          </p:stCondLst>
                                        </p:cTn>
                                        <p:tgtEl>
                                          <p:spTgt spid="88"/>
                                        </p:tgtEl>
                                      </p:cBhvr>
                                      <p:to x="100000" y="100000"/>
                                    </p:animScale>
                                    <p:animScale>
                                      <p:cBhvr>
                                        <p:cTn id="73" dur="23">
                                          <p:stCondLst>
                                            <p:cond delay="1148"/>
                                          </p:stCondLst>
                                        </p:cTn>
                                        <p:tgtEl>
                                          <p:spTgt spid="88"/>
                                        </p:tgtEl>
                                      </p:cBhvr>
                                      <p:to x="100000" y="80000"/>
                                    </p:animScale>
                                    <p:animScale>
                                      <p:cBhvr>
                                        <p:cTn id="74" dur="145" decel="50000">
                                          <p:stCondLst>
                                            <p:cond delay="1171"/>
                                          </p:stCondLst>
                                        </p:cTn>
                                        <p:tgtEl>
                                          <p:spTgt spid="88"/>
                                        </p:tgtEl>
                                      </p:cBhvr>
                                      <p:to x="100000" y="100000"/>
                                    </p:animScale>
                                    <p:animScale>
                                      <p:cBhvr>
                                        <p:cTn id="75" dur="23">
                                          <p:stCondLst>
                                            <p:cond delay="1437"/>
                                          </p:stCondLst>
                                        </p:cTn>
                                        <p:tgtEl>
                                          <p:spTgt spid="88"/>
                                        </p:tgtEl>
                                      </p:cBhvr>
                                      <p:to x="100000" y="90000"/>
                                    </p:animScale>
                                    <p:animScale>
                                      <p:cBhvr>
                                        <p:cTn id="76" dur="145" decel="50000">
                                          <p:stCondLst>
                                            <p:cond delay="1459"/>
                                          </p:stCondLst>
                                        </p:cTn>
                                        <p:tgtEl>
                                          <p:spTgt spid="88"/>
                                        </p:tgtEl>
                                      </p:cBhvr>
                                      <p:to x="100000" y="100000"/>
                                    </p:animScale>
                                    <p:animScale>
                                      <p:cBhvr>
                                        <p:cTn id="77" dur="23">
                                          <p:stCondLst>
                                            <p:cond delay="1582"/>
                                          </p:stCondLst>
                                        </p:cTn>
                                        <p:tgtEl>
                                          <p:spTgt spid="88"/>
                                        </p:tgtEl>
                                      </p:cBhvr>
                                      <p:to x="100000" y="95000"/>
                                    </p:animScale>
                                    <p:animScale>
                                      <p:cBhvr>
                                        <p:cTn id="78" dur="145" decel="50000">
                                          <p:stCondLst>
                                            <p:cond delay="1605"/>
                                          </p:stCondLst>
                                        </p:cTn>
                                        <p:tgtEl>
                                          <p:spTgt spid="88"/>
                                        </p:tgtEl>
                                      </p:cBhvr>
                                      <p:to x="100000" y="100000"/>
                                    </p:animScale>
                                  </p:childTnLst>
                                </p:cTn>
                              </p:par>
                              <p:par>
                                <p:cTn id="79" presetID="42" presetClass="entr" presetSubtype="0" fill="hold" nodeType="withEffect">
                                  <p:stCondLst>
                                    <p:cond delay="500"/>
                                  </p:stCondLst>
                                  <p:childTnLst>
                                    <p:set>
                                      <p:cBhvr>
                                        <p:cTn id="80" dur="1" fill="hold">
                                          <p:stCondLst>
                                            <p:cond delay="0"/>
                                          </p:stCondLst>
                                        </p:cTn>
                                        <p:tgtEl>
                                          <p:spTgt spid="82"/>
                                        </p:tgtEl>
                                        <p:attrNameLst>
                                          <p:attrName>style.visibility</p:attrName>
                                        </p:attrNameLst>
                                      </p:cBhvr>
                                      <p:to>
                                        <p:strVal val="visible"/>
                                      </p:to>
                                    </p:set>
                                    <p:animEffect transition="in" filter="fade">
                                      <p:cBhvr>
                                        <p:cTn id="81" dur="1000"/>
                                        <p:tgtEl>
                                          <p:spTgt spid="82"/>
                                        </p:tgtEl>
                                      </p:cBhvr>
                                    </p:animEffect>
                                    <p:anim calcmode="lin" valueType="num">
                                      <p:cBhvr>
                                        <p:cTn id="82" dur="1000" fill="hold"/>
                                        <p:tgtEl>
                                          <p:spTgt spid="82"/>
                                        </p:tgtEl>
                                        <p:attrNameLst>
                                          <p:attrName>ppt_x</p:attrName>
                                        </p:attrNameLst>
                                      </p:cBhvr>
                                      <p:tavLst>
                                        <p:tav tm="0">
                                          <p:val>
                                            <p:strVal val="#ppt_x"/>
                                          </p:val>
                                        </p:tav>
                                        <p:tav tm="100000">
                                          <p:val>
                                            <p:strVal val="#ppt_x"/>
                                          </p:val>
                                        </p:tav>
                                      </p:tavLst>
                                    </p:anim>
                                    <p:anim calcmode="lin" valueType="num">
                                      <p:cBhvr>
                                        <p:cTn id="83" dur="1000" fill="hold"/>
                                        <p:tgtEl>
                                          <p:spTgt spid="82"/>
                                        </p:tgtEl>
                                        <p:attrNameLst>
                                          <p:attrName>ppt_y</p:attrName>
                                        </p:attrNameLst>
                                      </p:cBhvr>
                                      <p:tavLst>
                                        <p:tav tm="0">
                                          <p:val>
                                            <p:strVal val="#ppt_y+.1"/>
                                          </p:val>
                                        </p:tav>
                                        <p:tav tm="100000">
                                          <p:val>
                                            <p:strVal val="#ppt_y"/>
                                          </p:val>
                                        </p:tav>
                                      </p:tavLst>
                                    </p:anim>
                                  </p:childTnLst>
                                </p:cTn>
                              </p:par>
                            </p:childTnLst>
                          </p:cTn>
                        </p:par>
                        <p:par>
                          <p:cTn id="84" fill="hold">
                            <p:stCondLst>
                              <p:cond delay="2250"/>
                            </p:stCondLst>
                            <p:childTnLst>
                              <p:par>
                                <p:cTn id="85" presetID="53" presetClass="entr" presetSubtype="16"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 calcmode="lin" valueType="num">
                                      <p:cBhvr>
                                        <p:cTn id="87" dur="1500" fill="hold"/>
                                        <p:tgtEl>
                                          <p:spTgt spid="83"/>
                                        </p:tgtEl>
                                        <p:attrNameLst>
                                          <p:attrName>ppt_w</p:attrName>
                                        </p:attrNameLst>
                                      </p:cBhvr>
                                      <p:tavLst>
                                        <p:tav tm="0">
                                          <p:val>
                                            <p:fltVal val="0"/>
                                          </p:val>
                                        </p:tav>
                                        <p:tav tm="100000">
                                          <p:val>
                                            <p:strVal val="#ppt_w"/>
                                          </p:val>
                                        </p:tav>
                                      </p:tavLst>
                                    </p:anim>
                                    <p:anim calcmode="lin" valueType="num">
                                      <p:cBhvr>
                                        <p:cTn id="88" dur="1500" fill="hold"/>
                                        <p:tgtEl>
                                          <p:spTgt spid="83"/>
                                        </p:tgtEl>
                                        <p:attrNameLst>
                                          <p:attrName>ppt_h</p:attrName>
                                        </p:attrNameLst>
                                      </p:cBhvr>
                                      <p:tavLst>
                                        <p:tav tm="0">
                                          <p:val>
                                            <p:fltVal val="0"/>
                                          </p:val>
                                        </p:tav>
                                        <p:tav tm="100000">
                                          <p:val>
                                            <p:strVal val="#ppt_h"/>
                                          </p:val>
                                        </p:tav>
                                      </p:tavLst>
                                    </p:anim>
                                    <p:animEffect transition="in" filter="fade">
                                      <p:cBhvr>
                                        <p:cTn id="89" dur="1500"/>
                                        <p:tgtEl>
                                          <p:spTgt spid="83"/>
                                        </p:tgtEl>
                                      </p:cBhvr>
                                    </p:animEffect>
                                  </p:childTnLst>
                                </p:cTn>
                              </p:par>
                            </p:childTnLst>
                          </p:cTn>
                        </p:par>
                        <p:par>
                          <p:cTn id="90" fill="hold">
                            <p:stCondLst>
                              <p:cond delay="3750"/>
                            </p:stCondLst>
                            <p:childTnLst>
                              <p:par>
                                <p:cTn id="91" presetID="2" presetClass="entr" presetSubtype="2" decel="53300" fill="hold" grpId="0" nodeType="afterEffect">
                                  <p:stCondLst>
                                    <p:cond delay="0"/>
                                  </p:stCondLst>
                                  <p:iterate type="lt">
                                    <p:tmPct val="10000"/>
                                  </p:iterate>
                                  <p:childTnLst>
                                    <p:set>
                                      <p:cBhvr>
                                        <p:cTn id="92" dur="1" fill="hold">
                                          <p:stCondLst>
                                            <p:cond delay="0"/>
                                          </p:stCondLst>
                                        </p:cTn>
                                        <p:tgtEl>
                                          <p:spTgt spid="84"/>
                                        </p:tgtEl>
                                        <p:attrNameLst>
                                          <p:attrName>style.visibility</p:attrName>
                                        </p:attrNameLst>
                                      </p:cBhvr>
                                      <p:to>
                                        <p:strVal val="visible"/>
                                      </p:to>
                                    </p:set>
                                    <p:anim calcmode="lin" valueType="num">
                                      <p:cBhvr additive="base">
                                        <p:cTn id="93" dur="750" fill="hold"/>
                                        <p:tgtEl>
                                          <p:spTgt spid="84"/>
                                        </p:tgtEl>
                                        <p:attrNameLst>
                                          <p:attrName>ppt_x</p:attrName>
                                        </p:attrNameLst>
                                      </p:cBhvr>
                                      <p:tavLst>
                                        <p:tav tm="0">
                                          <p:val>
                                            <p:strVal val="1+#ppt_w/2"/>
                                          </p:val>
                                        </p:tav>
                                        <p:tav tm="100000">
                                          <p:val>
                                            <p:strVal val="#ppt_x"/>
                                          </p:val>
                                        </p:tav>
                                      </p:tavLst>
                                    </p:anim>
                                    <p:anim calcmode="lin" valueType="num">
                                      <p:cBhvr additive="base">
                                        <p:cTn id="94" dur="750" fill="hold"/>
                                        <p:tgtEl>
                                          <p:spTgt spid="84"/>
                                        </p:tgtEl>
                                        <p:attrNameLst>
                                          <p:attrName>ppt_y</p:attrName>
                                        </p:attrNameLst>
                                      </p:cBhvr>
                                      <p:tavLst>
                                        <p:tav tm="0">
                                          <p:val>
                                            <p:strVal val="#ppt_y"/>
                                          </p:val>
                                        </p:tav>
                                        <p:tav tm="100000">
                                          <p:val>
                                            <p:strVal val="#ppt_y"/>
                                          </p:val>
                                        </p:tav>
                                      </p:tavLst>
                                    </p:anim>
                                  </p:childTnLst>
                                </p:cTn>
                              </p:par>
                            </p:childTnLst>
                          </p:cTn>
                        </p:par>
                        <p:par>
                          <p:cTn id="95" fill="hold">
                            <p:stCondLst>
                              <p:cond delay="5100"/>
                            </p:stCondLst>
                            <p:childTnLst>
                              <p:par>
                                <p:cTn id="96" presetID="10" presetClass="entr" presetSubtype="0" fill="hold" grpId="0" nodeType="afterEffect">
                                  <p:stCondLst>
                                    <p:cond delay="0"/>
                                  </p:stCondLst>
                                  <p:iterate type="lt">
                                    <p:tmPct val="10000"/>
                                  </p:iterate>
                                  <p:childTnLst>
                                    <p:set>
                                      <p:cBhvr>
                                        <p:cTn id="97" dur="1" fill="hold">
                                          <p:stCondLst>
                                            <p:cond delay="0"/>
                                          </p:stCondLst>
                                        </p:cTn>
                                        <p:tgtEl>
                                          <p:spTgt spid="85"/>
                                        </p:tgtEl>
                                        <p:attrNameLst>
                                          <p:attrName>style.visibility</p:attrName>
                                        </p:attrNameLst>
                                      </p:cBhvr>
                                      <p:to>
                                        <p:strVal val="visible"/>
                                      </p:to>
                                    </p:set>
                                    <p:animEffect transition="in" filter="fade">
                                      <p:cBhvr>
                                        <p:cTn id="98"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99" fill="hold" display="0">
                  <p:stCondLst>
                    <p:cond delay="indefinite"/>
                  </p:stCondLst>
                  <p:endCondLst>
                    <p:cond evt="onStopAudio" delay="0">
                      <p:tgtEl>
                        <p:sldTgt/>
                      </p:tgtEl>
                    </p:cond>
                  </p:endCondLst>
                </p:cTn>
                <p:tgtEl>
                  <p:spTgt spid="90"/>
                </p:tgtEl>
              </p:cMediaNode>
            </p:audio>
          </p:childTnLst>
        </p:cTn>
      </p:par>
    </p:tnLst>
    <p:bldLst>
      <p:bldP spid="83" grpId="0" animBg="1"/>
      <p:bldP spid="84" grpId="0"/>
      <p:bldP spid="8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8" name="矩形 27"/>
          <p:cNvSpPr/>
          <p:nvPr/>
        </p:nvSpPr>
        <p:spPr>
          <a:xfrm>
            <a:off x="5491658" y="2006112"/>
            <a:ext cx="1213942" cy="1154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微软雅黑" panose="020B0503020204020204" pitchFamily="34" charset="-122"/>
                <a:ea typeface="微软雅黑" panose="020B0503020204020204" pitchFamily="34" charset="-122"/>
              </a:rPr>
              <a:t>01</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856104" y="3377038"/>
            <a:ext cx="6478204" cy="1434906"/>
            <a:chOff x="4944553" y="2615795"/>
            <a:chExt cx="6478204" cy="1434906"/>
          </a:xfrm>
        </p:grpSpPr>
        <p:sp>
          <p:nvSpPr>
            <p:cNvPr id="25" name="矩形 24"/>
            <p:cNvSpPr/>
            <p:nvPr/>
          </p:nvSpPr>
          <p:spPr>
            <a:xfrm>
              <a:off x="5629110" y="2615795"/>
              <a:ext cx="5109091" cy="830997"/>
            </a:xfrm>
            <a:prstGeom prst="rect">
              <a:avLst/>
            </a:prstGeom>
          </p:spPr>
          <p:txBody>
            <a:bodyPr wrap="none">
              <a:spAutoFit/>
            </a:bodyPr>
            <a:lstStyle/>
            <a:p>
              <a:pPr algn="ctr"/>
              <a:r>
                <a:rPr kumimoji="1" lang="zh-CN" altLang="en-US" sz="4800" dirty="0">
                  <a:solidFill>
                    <a:schemeClr val="bg1"/>
                  </a:solidFill>
                  <a:latin typeface="微软雅黑" pitchFamily="34" charset="-122"/>
                  <a:ea typeface="微软雅黑" pitchFamily="34" charset="-122"/>
                </a:rPr>
                <a:t>加入你的标题描述</a:t>
              </a:r>
            </a:p>
          </p:txBody>
        </p:sp>
        <p:sp>
          <p:nvSpPr>
            <p:cNvPr id="26" name="矩形 25"/>
            <p:cNvSpPr/>
            <p:nvPr/>
          </p:nvSpPr>
          <p:spPr>
            <a:xfrm>
              <a:off x="4944553" y="3450921"/>
              <a:ext cx="6478204" cy="599780"/>
            </a:xfrm>
            <a:prstGeom prst="rect">
              <a:avLst/>
            </a:prstGeom>
          </p:spPr>
          <p:txBody>
            <a:bodyPr wrap="square">
              <a:spAutoFit/>
            </a:bodyPr>
            <a:lstStyle/>
            <a:p>
              <a:pPr algn="ct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点击此处添加文本内容，如关键词、部分简单介绍等。点击此处添加文本内容，部分简单介绍等。点击此处添加文本内容，如关键词、部分简单介。</a:t>
              </a:r>
              <a:endParaRPr lang="en-US" altLang="zh-CN" sz="1333" dirty="0">
                <a:solidFill>
                  <a:schemeClr val="bg1"/>
                </a:solidFill>
                <a:latin typeface="微软雅黑" pitchFamily="34" charset="-122"/>
                <a:ea typeface="微软雅黑" pitchFamily="34" charset="-122"/>
              </a:endParaRPr>
            </a:p>
          </p:txBody>
        </p:sp>
      </p:grpSp>
      <p:grpSp>
        <p:nvGrpSpPr>
          <p:cNvPr id="12" name="组合 11"/>
          <p:cNvGrpSpPr/>
          <p:nvPr/>
        </p:nvGrpSpPr>
        <p:grpSpPr>
          <a:xfrm>
            <a:off x="-1949" y="-990297"/>
            <a:ext cx="12200657" cy="2644600"/>
            <a:chOff x="0" y="-1837073"/>
            <a:chExt cx="12190413" cy="4820255"/>
          </a:xfrm>
          <a:solidFill>
            <a:schemeClr val="bg1"/>
          </a:solidFill>
        </p:grpSpPr>
        <p:grpSp>
          <p:nvGrpSpPr>
            <p:cNvPr id="18" name="组合 17"/>
            <p:cNvGrpSpPr/>
            <p:nvPr/>
          </p:nvGrpSpPr>
          <p:grpSpPr>
            <a:xfrm>
              <a:off x="228673" y="-1837073"/>
              <a:ext cx="11708780" cy="4820255"/>
              <a:chOff x="228673" y="-1837073"/>
              <a:chExt cx="11708780" cy="4820255"/>
            </a:xfrm>
            <a:grpFill/>
          </p:grpSpPr>
          <p:grpSp>
            <p:nvGrpSpPr>
              <p:cNvPr id="20" name="组合 19"/>
              <p:cNvGrpSpPr/>
              <p:nvPr/>
            </p:nvGrpSpPr>
            <p:grpSpPr>
              <a:xfrm>
                <a:off x="228673" y="-1837073"/>
                <a:ext cx="11708780" cy="4714947"/>
                <a:chOff x="228673" y="-1837073"/>
                <a:chExt cx="11708780" cy="4714947"/>
              </a:xfrm>
              <a:grpFill/>
            </p:grpSpPr>
            <p:grpSp>
              <p:nvGrpSpPr>
                <p:cNvPr id="31" name="组合 30"/>
                <p:cNvGrpSpPr/>
                <p:nvPr/>
              </p:nvGrpSpPr>
              <p:grpSpPr>
                <a:xfrm>
                  <a:off x="228673" y="1259"/>
                  <a:ext cx="1619250" cy="2873828"/>
                  <a:chOff x="2638498" y="2326005"/>
                  <a:chExt cx="1619250" cy="2873828"/>
                </a:xfrm>
                <a:grpFill/>
              </p:grpSpPr>
              <p:sp>
                <p:nvSpPr>
                  <p:cNvPr id="50" name="矩形: 圆角 4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flipH="1">
                  <a:off x="2268153" y="4046"/>
                  <a:ext cx="1619250" cy="2873828"/>
                  <a:chOff x="2638498" y="2326005"/>
                  <a:chExt cx="1619250" cy="2873828"/>
                </a:xfrm>
                <a:grpFill/>
              </p:grpSpPr>
              <p:sp>
                <p:nvSpPr>
                  <p:cNvPr id="47" name="矩形: 圆角 46"/>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圆角 32"/>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5282830" y="-850333"/>
                  <a:ext cx="1619250" cy="2873828"/>
                  <a:chOff x="2638498" y="2326005"/>
                  <a:chExt cx="1619250" cy="2873828"/>
                </a:xfrm>
                <a:grpFill/>
              </p:grpSpPr>
              <p:sp>
                <p:nvSpPr>
                  <p:cNvPr id="44" name="矩形: 圆角 43"/>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flipH="1">
                  <a:off x="7323503" y="-1407894"/>
                  <a:ext cx="1619250" cy="2873828"/>
                  <a:chOff x="2638498" y="2326005"/>
                  <a:chExt cx="1619250" cy="2873828"/>
                </a:xfrm>
                <a:grpFill/>
              </p:grpSpPr>
              <p:sp>
                <p:nvSpPr>
                  <p:cNvPr id="41" name="矩形: 圆角 4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flipH="1">
                  <a:off x="9347449" y="-914402"/>
                  <a:ext cx="1619250" cy="2873828"/>
                  <a:chOff x="2638498" y="2326005"/>
                  <a:chExt cx="1619250" cy="2873828"/>
                </a:xfrm>
                <a:grpFill/>
              </p:grpSpPr>
              <p:sp>
                <p:nvSpPr>
                  <p:cNvPr id="38" name="矩形: 圆角 3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圆角 36"/>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圆角 20"/>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53" name="组合 52"/>
          <p:cNvGrpSpPr/>
          <p:nvPr/>
        </p:nvGrpSpPr>
        <p:grpSpPr>
          <a:xfrm>
            <a:off x="-1949" y="5077361"/>
            <a:ext cx="12200657" cy="2925869"/>
            <a:chOff x="-2752" y="3933135"/>
            <a:chExt cx="12190413" cy="4820255"/>
          </a:xfrm>
          <a:solidFill>
            <a:schemeClr val="bg1"/>
          </a:solidFill>
        </p:grpSpPr>
        <p:grpSp>
          <p:nvGrpSpPr>
            <p:cNvPr id="54" name="组合 53"/>
            <p:cNvGrpSpPr/>
            <p:nvPr/>
          </p:nvGrpSpPr>
          <p:grpSpPr>
            <a:xfrm flipH="1" flipV="1">
              <a:off x="228673" y="3933135"/>
              <a:ext cx="11708780" cy="4820255"/>
              <a:chOff x="228673" y="-1837073"/>
              <a:chExt cx="11708780" cy="4820255"/>
            </a:xfrm>
            <a:grpFill/>
          </p:grpSpPr>
          <p:grpSp>
            <p:nvGrpSpPr>
              <p:cNvPr id="56" name="组合 55"/>
              <p:cNvGrpSpPr/>
              <p:nvPr/>
            </p:nvGrpSpPr>
            <p:grpSpPr>
              <a:xfrm>
                <a:off x="228673" y="-1837073"/>
                <a:ext cx="11708780" cy="4714947"/>
                <a:chOff x="228673" y="-1837073"/>
                <a:chExt cx="11708780" cy="4714947"/>
              </a:xfrm>
              <a:grpFill/>
            </p:grpSpPr>
            <p:grpSp>
              <p:nvGrpSpPr>
                <p:cNvPr id="62" name="组合 61"/>
                <p:cNvGrpSpPr/>
                <p:nvPr/>
              </p:nvGrpSpPr>
              <p:grpSpPr>
                <a:xfrm>
                  <a:off x="228673" y="1259"/>
                  <a:ext cx="1619250" cy="2873828"/>
                  <a:chOff x="2638498" y="2326005"/>
                  <a:chExt cx="1619250" cy="2873828"/>
                </a:xfrm>
                <a:grpFill/>
              </p:grpSpPr>
              <p:sp>
                <p:nvSpPr>
                  <p:cNvPr id="81" name="矩形: 圆角 8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矩形: 圆角 8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3" name="组合 62"/>
                <p:cNvGrpSpPr/>
                <p:nvPr/>
              </p:nvGrpSpPr>
              <p:grpSpPr>
                <a:xfrm flipH="1">
                  <a:off x="2268153" y="4046"/>
                  <a:ext cx="1619250" cy="2873828"/>
                  <a:chOff x="2638498" y="2326005"/>
                  <a:chExt cx="1619250" cy="2873828"/>
                </a:xfrm>
                <a:grpFill/>
              </p:grpSpPr>
              <p:sp>
                <p:nvSpPr>
                  <p:cNvPr id="78" name="矩形: 圆角 7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矩形 7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矩形: 圆角 7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4" name="矩形: 圆角 63"/>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5" name="组合 64"/>
                <p:cNvGrpSpPr/>
                <p:nvPr/>
              </p:nvGrpSpPr>
              <p:grpSpPr>
                <a:xfrm flipH="1">
                  <a:off x="5282830" y="-850333"/>
                  <a:ext cx="1619250" cy="2873828"/>
                  <a:chOff x="2638498" y="2326005"/>
                  <a:chExt cx="1619250" cy="2873828"/>
                </a:xfrm>
                <a:grpFill/>
              </p:grpSpPr>
              <p:sp>
                <p:nvSpPr>
                  <p:cNvPr id="75" name="矩形: 圆角 7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矩形: 圆角 7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6" name="组合 65"/>
                <p:cNvGrpSpPr/>
                <p:nvPr/>
              </p:nvGrpSpPr>
              <p:grpSpPr>
                <a:xfrm flipH="1">
                  <a:off x="7323503" y="-1407894"/>
                  <a:ext cx="1619250" cy="2873828"/>
                  <a:chOff x="2638498" y="2326005"/>
                  <a:chExt cx="1619250" cy="2873828"/>
                </a:xfrm>
                <a:grpFill/>
              </p:grpSpPr>
              <p:sp>
                <p:nvSpPr>
                  <p:cNvPr id="72" name="矩形: 圆角 7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7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圆角 7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7" name="组合 66"/>
                <p:cNvGrpSpPr/>
                <p:nvPr/>
              </p:nvGrpSpPr>
              <p:grpSpPr>
                <a:xfrm flipH="1">
                  <a:off x="9347449" y="-914402"/>
                  <a:ext cx="1619250" cy="2873828"/>
                  <a:chOff x="2638498" y="2326005"/>
                  <a:chExt cx="1619250" cy="2873828"/>
                </a:xfrm>
                <a:grpFill/>
              </p:grpSpPr>
              <p:sp>
                <p:nvSpPr>
                  <p:cNvPr id="69" name="矩形: 圆角 6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矩形 6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矩形: 圆角 7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8" name="矩形: 圆角 67"/>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7" name="矩形: 圆角 56"/>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矩形: 圆角 57"/>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矩形: 圆角 58"/>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矩形: 圆角 59"/>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矩形: 圆角 60"/>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5" name="矩形 54"/>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1227513" y="1827406"/>
            <a:ext cx="627998" cy="1067597"/>
          </a:xfrm>
          <a:prstGeom prst="rect">
            <a:avLst/>
          </a:prstGeom>
        </p:spPr>
      </p:pic>
      <p:pic>
        <p:nvPicPr>
          <p:cNvPr id="85" name="图片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0484619" y="3757872"/>
            <a:ext cx="593716" cy="605358"/>
          </a:xfrm>
          <a:prstGeom prst="rect">
            <a:avLst/>
          </a:prstGeom>
        </p:spPr>
      </p:pic>
      <p:pic>
        <p:nvPicPr>
          <p:cNvPr id="86" name="图片 8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1111" y="1859940"/>
            <a:ext cx="583256" cy="1040630"/>
          </a:xfrm>
          <a:prstGeom prst="rect">
            <a:avLst/>
          </a:prstGeom>
        </p:spPr>
      </p:pic>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1198039" y="3914018"/>
            <a:ext cx="599914" cy="605942"/>
          </a:xfrm>
          <a:prstGeom prst="rect">
            <a:avLst/>
          </a:prstGeom>
        </p:spPr>
      </p:pic>
    </p:spTree>
    <p:extLst>
      <p:ext uri="{BB962C8B-B14F-4D97-AF65-F5344CB8AC3E}">
        <p14:creationId xmlns:p14="http://schemas.microsoft.com/office/powerpoint/2010/main" val="33670202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ppt_x"/>
                                          </p:val>
                                        </p:tav>
                                        <p:tav tm="100000">
                                          <p:val>
                                            <p:strVal val="#ppt_x"/>
                                          </p:val>
                                        </p:tav>
                                      </p:tavLst>
                                    </p:anim>
                                    <p:anim calcmode="lin" valueType="num">
                                      <p:cBhvr additive="base">
                                        <p:cTn id="12" dur="1000" fill="hold"/>
                                        <p:tgtEl>
                                          <p:spTgt spid="53"/>
                                        </p:tgtEl>
                                        <p:attrNameLst>
                                          <p:attrName>ppt_y</p:attrName>
                                        </p:attrNameLst>
                                      </p:cBhvr>
                                      <p:tavLst>
                                        <p:tav tm="0">
                                          <p:val>
                                            <p:strVal val="1+#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down)">
                                      <p:cBhvr>
                                        <p:cTn id="15" dur="507">
                                          <p:stCondLst>
                                            <p:cond delay="0"/>
                                          </p:stCondLst>
                                        </p:cTn>
                                        <p:tgtEl>
                                          <p:spTgt spid="84"/>
                                        </p:tgtEl>
                                      </p:cBhvr>
                                    </p:animEffect>
                                    <p:anim calcmode="lin" valueType="num">
                                      <p:cBhvr>
                                        <p:cTn id="16" dur="1594" tmFilter="0,0; 0.14,0.36; 0.43,0.73; 0.71,0.91; 1.0,1.0">
                                          <p:stCondLst>
                                            <p:cond delay="0"/>
                                          </p:stCondLst>
                                        </p:cTn>
                                        <p:tgtEl>
                                          <p:spTgt spid="84"/>
                                        </p:tgtEl>
                                        <p:attrNameLst>
                                          <p:attrName>ppt_x</p:attrName>
                                        </p:attrNameLst>
                                      </p:cBhvr>
                                      <p:tavLst>
                                        <p:tav tm="0">
                                          <p:val>
                                            <p:strVal val="#ppt_x-0.25"/>
                                          </p:val>
                                        </p:tav>
                                        <p:tav tm="100000">
                                          <p:val>
                                            <p:strVal val="#ppt_x"/>
                                          </p:val>
                                        </p:tav>
                                      </p:tavLst>
                                    </p:anim>
                                    <p:anim calcmode="lin" valueType="num">
                                      <p:cBhvr>
                                        <p:cTn id="17" dur="581" tmFilter="0.0,0.0; 0.25,0.07; 0.50,0.2; 0.75,0.467; 1.0,1.0">
                                          <p:stCondLst>
                                            <p:cond delay="0"/>
                                          </p:stCondLst>
                                        </p:cTn>
                                        <p:tgtEl>
                                          <p:spTgt spid="84"/>
                                        </p:tgtEl>
                                        <p:attrNameLst>
                                          <p:attrName>ppt_y</p:attrName>
                                        </p:attrNameLst>
                                      </p:cBhvr>
                                      <p:tavLst>
                                        <p:tav tm="0" fmla="#ppt_y-sin(pi*$)/3">
                                          <p:val>
                                            <p:fltVal val="0.5"/>
                                          </p:val>
                                        </p:tav>
                                        <p:tav tm="100000">
                                          <p:val>
                                            <p:fltVal val="1"/>
                                          </p:val>
                                        </p:tav>
                                      </p:tavLst>
                                    </p:anim>
                                    <p:anim calcmode="lin" valueType="num">
                                      <p:cBhvr>
                                        <p:cTn id="18" dur="581" tmFilter="0, 0; 0.125,0.2665; 0.25,0.4; 0.375,0.465; 0.5,0.5;  0.625,0.535; 0.75,0.6; 0.875,0.7335; 1,1">
                                          <p:stCondLst>
                                            <p:cond delay="581"/>
                                          </p:stCondLst>
                                        </p:cTn>
                                        <p:tgtEl>
                                          <p:spTgt spid="84"/>
                                        </p:tgtEl>
                                        <p:attrNameLst>
                                          <p:attrName>ppt_y</p:attrName>
                                        </p:attrNameLst>
                                      </p:cBhvr>
                                      <p:tavLst>
                                        <p:tav tm="0" fmla="#ppt_y-sin(pi*$)/9">
                                          <p:val>
                                            <p:fltVal val="0"/>
                                          </p:val>
                                        </p:tav>
                                        <p:tav tm="100000">
                                          <p:val>
                                            <p:fltVal val="1"/>
                                          </p:val>
                                        </p:tav>
                                      </p:tavLst>
                                    </p:anim>
                                    <p:anim calcmode="lin" valueType="num">
                                      <p:cBhvr>
                                        <p:cTn id="19" dur="290" tmFilter="0, 0; 0.125,0.2665; 0.25,0.4; 0.375,0.465; 0.5,0.5;  0.625,0.535; 0.75,0.6; 0.875,0.7335; 1,1">
                                          <p:stCondLst>
                                            <p:cond delay="1159"/>
                                          </p:stCondLst>
                                        </p:cTn>
                                        <p:tgtEl>
                                          <p:spTgt spid="84"/>
                                        </p:tgtEl>
                                        <p:attrNameLst>
                                          <p:attrName>ppt_y</p:attrName>
                                        </p:attrNameLst>
                                      </p:cBhvr>
                                      <p:tavLst>
                                        <p:tav tm="0" fmla="#ppt_y-sin(pi*$)/27">
                                          <p:val>
                                            <p:fltVal val="0"/>
                                          </p:val>
                                        </p:tav>
                                        <p:tav tm="100000">
                                          <p:val>
                                            <p:fltVal val="1"/>
                                          </p:val>
                                        </p:tav>
                                      </p:tavLst>
                                    </p:anim>
                                    <p:anim calcmode="lin" valueType="num">
                                      <p:cBhvr>
                                        <p:cTn id="20" dur="144" tmFilter="0, 0; 0.125,0.2665; 0.25,0.4; 0.375,0.465; 0.5,0.5;  0.625,0.535; 0.75,0.6; 0.875,0.7335; 1,1">
                                          <p:stCondLst>
                                            <p:cond delay="1449"/>
                                          </p:stCondLst>
                                        </p:cTn>
                                        <p:tgtEl>
                                          <p:spTgt spid="84"/>
                                        </p:tgtEl>
                                        <p:attrNameLst>
                                          <p:attrName>ppt_y</p:attrName>
                                        </p:attrNameLst>
                                      </p:cBhvr>
                                      <p:tavLst>
                                        <p:tav tm="0" fmla="#ppt_y-sin(pi*$)/81">
                                          <p:val>
                                            <p:fltVal val="0"/>
                                          </p:val>
                                        </p:tav>
                                        <p:tav tm="100000">
                                          <p:val>
                                            <p:fltVal val="1"/>
                                          </p:val>
                                        </p:tav>
                                      </p:tavLst>
                                    </p:anim>
                                    <p:animScale>
                                      <p:cBhvr>
                                        <p:cTn id="21" dur="23">
                                          <p:stCondLst>
                                            <p:cond delay="569"/>
                                          </p:stCondLst>
                                        </p:cTn>
                                        <p:tgtEl>
                                          <p:spTgt spid="84"/>
                                        </p:tgtEl>
                                      </p:cBhvr>
                                      <p:to x="100000" y="60000"/>
                                    </p:animScale>
                                    <p:animScale>
                                      <p:cBhvr>
                                        <p:cTn id="22" dur="145" decel="50000">
                                          <p:stCondLst>
                                            <p:cond delay="592"/>
                                          </p:stCondLst>
                                        </p:cTn>
                                        <p:tgtEl>
                                          <p:spTgt spid="84"/>
                                        </p:tgtEl>
                                      </p:cBhvr>
                                      <p:to x="100000" y="100000"/>
                                    </p:animScale>
                                    <p:animScale>
                                      <p:cBhvr>
                                        <p:cTn id="23" dur="23">
                                          <p:stCondLst>
                                            <p:cond delay="1148"/>
                                          </p:stCondLst>
                                        </p:cTn>
                                        <p:tgtEl>
                                          <p:spTgt spid="84"/>
                                        </p:tgtEl>
                                      </p:cBhvr>
                                      <p:to x="100000" y="80000"/>
                                    </p:animScale>
                                    <p:animScale>
                                      <p:cBhvr>
                                        <p:cTn id="24" dur="145" decel="50000">
                                          <p:stCondLst>
                                            <p:cond delay="1171"/>
                                          </p:stCondLst>
                                        </p:cTn>
                                        <p:tgtEl>
                                          <p:spTgt spid="84"/>
                                        </p:tgtEl>
                                      </p:cBhvr>
                                      <p:to x="100000" y="100000"/>
                                    </p:animScale>
                                    <p:animScale>
                                      <p:cBhvr>
                                        <p:cTn id="25" dur="23">
                                          <p:stCondLst>
                                            <p:cond delay="1437"/>
                                          </p:stCondLst>
                                        </p:cTn>
                                        <p:tgtEl>
                                          <p:spTgt spid="84"/>
                                        </p:tgtEl>
                                      </p:cBhvr>
                                      <p:to x="100000" y="90000"/>
                                    </p:animScale>
                                    <p:animScale>
                                      <p:cBhvr>
                                        <p:cTn id="26" dur="145" decel="50000">
                                          <p:stCondLst>
                                            <p:cond delay="1459"/>
                                          </p:stCondLst>
                                        </p:cTn>
                                        <p:tgtEl>
                                          <p:spTgt spid="84"/>
                                        </p:tgtEl>
                                      </p:cBhvr>
                                      <p:to x="100000" y="100000"/>
                                    </p:animScale>
                                    <p:animScale>
                                      <p:cBhvr>
                                        <p:cTn id="27" dur="23">
                                          <p:stCondLst>
                                            <p:cond delay="1582"/>
                                          </p:stCondLst>
                                        </p:cTn>
                                        <p:tgtEl>
                                          <p:spTgt spid="84"/>
                                        </p:tgtEl>
                                      </p:cBhvr>
                                      <p:to x="100000" y="95000"/>
                                    </p:animScale>
                                    <p:animScale>
                                      <p:cBhvr>
                                        <p:cTn id="28" dur="145" decel="50000">
                                          <p:stCondLst>
                                            <p:cond delay="1605"/>
                                          </p:stCondLst>
                                        </p:cTn>
                                        <p:tgtEl>
                                          <p:spTgt spid="84"/>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Effect transition="in" filter="wipe(down)">
                                      <p:cBhvr>
                                        <p:cTn id="31" dur="507">
                                          <p:stCondLst>
                                            <p:cond delay="0"/>
                                          </p:stCondLst>
                                        </p:cTn>
                                        <p:tgtEl>
                                          <p:spTgt spid="87"/>
                                        </p:tgtEl>
                                      </p:cBhvr>
                                    </p:animEffect>
                                    <p:anim calcmode="lin" valueType="num">
                                      <p:cBhvr>
                                        <p:cTn id="32" dur="1594"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33" dur="581"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34" dur="581" tmFilter="0, 0; 0.125,0.2665; 0.25,0.4; 0.375,0.465; 0.5,0.5;  0.625,0.535; 0.75,0.6; 0.875,0.7335; 1,1">
                                          <p:stCondLst>
                                            <p:cond delay="581"/>
                                          </p:stCondLst>
                                        </p:cTn>
                                        <p:tgtEl>
                                          <p:spTgt spid="87"/>
                                        </p:tgtEl>
                                        <p:attrNameLst>
                                          <p:attrName>ppt_y</p:attrName>
                                        </p:attrNameLst>
                                      </p:cBhvr>
                                      <p:tavLst>
                                        <p:tav tm="0" fmla="#ppt_y-sin(pi*$)/9">
                                          <p:val>
                                            <p:fltVal val="0"/>
                                          </p:val>
                                        </p:tav>
                                        <p:tav tm="100000">
                                          <p:val>
                                            <p:fltVal val="1"/>
                                          </p:val>
                                        </p:tav>
                                      </p:tavLst>
                                    </p:anim>
                                    <p:anim calcmode="lin" valueType="num">
                                      <p:cBhvr>
                                        <p:cTn id="35" dur="290" tmFilter="0, 0; 0.125,0.2665; 0.25,0.4; 0.375,0.465; 0.5,0.5;  0.625,0.535; 0.75,0.6; 0.875,0.7335; 1,1">
                                          <p:stCondLst>
                                            <p:cond delay="1159"/>
                                          </p:stCondLst>
                                        </p:cTn>
                                        <p:tgtEl>
                                          <p:spTgt spid="87"/>
                                        </p:tgtEl>
                                        <p:attrNameLst>
                                          <p:attrName>ppt_y</p:attrName>
                                        </p:attrNameLst>
                                      </p:cBhvr>
                                      <p:tavLst>
                                        <p:tav tm="0" fmla="#ppt_y-sin(pi*$)/27">
                                          <p:val>
                                            <p:fltVal val="0"/>
                                          </p:val>
                                        </p:tav>
                                        <p:tav tm="100000">
                                          <p:val>
                                            <p:fltVal val="1"/>
                                          </p:val>
                                        </p:tav>
                                      </p:tavLst>
                                    </p:anim>
                                    <p:anim calcmode="lin" valueType="num">
                                      <p:cBhvr>
                                        <p:cTn id="36" dur="144" tmFilter="0, 0; 0.125,0.2665; 0.25,0.4; 0.375,0.465; 0.5,0.5;  0.625,0.535; 0.75,0.6; 0.875,0.7335; 1,1">
                                          <p:stCondLst>
                                            <p:cond delay="1449"/>
                                          </p:stCondLst>
                                        </p:cTn>
                                        <p:tgtEl>
                                          <p:spTgt spid="87"/>
                                        </p:tgtEl>
                                        <p:attrNameLst>
                                          <p:attrName>ppt_y</p:attrName>
                                        </p:attrNameLst>
                                      </p:cBhvr>
                                      <p:tavLst>
                                        <p:tav tm="0" fmla="#ppt_y-sin(pi*$)/81">
                                          <p:val>
                                            <p:fltVal val="0"/>
                                          </p:val>
                                        </p:tav>
                                        <p:tav tm="100000">
                                          <p:val>
                                            <p:fltVal val="1"/>
                                          </p:val>
                                        </p:tav>
                                      </p:tavLst>
                                    </p:anim>
                                    <p:animScale>
                                      <p:cBhvr>
                                        <p:cTn id="37" dur="23">
                                          <p:stCondLst>
                                            <p:cond delay="569"/>
                                          </p:stCondLst>
                                        </p:cTn>
                                        <p:tgtEl>
                                          <p:spTgt spid="87"/>
                                        </p:tgtEl>
                                      </p:cBhvr>
                                      <p:to x="100000" y="60000"/>
                                    </p:animScale>
                                    <p:animScale>
                                      <p:cBhvr>
                                        <p:cTn id="38" dur="145" decel="50000">
                                          <p:stCondLst>
                                            <p:cond delay="592"/>
                                          </p:stCondLst>
                                        </p:cTn>
                                        <p:tgtEl>
                                          <p:spTgt spid="87"/>
                                        </p:tgtEl>
                                      </p:cBhvr>
                                      <p:to x="100000" y="100000"/>
                                    </p:animScale>
                                    <p:animScale>
                                      <p:cBhvr>
                                        <p:cTn id="39" dur="23">
                                          <p:stCondLst>
                                            <p:cond delay="1148"/>
                                          </p:stCondLst>
                                        </p:cTn>
                                        <p:tgtEl>
                                          <p:spTgt spid="87"/>
                                        </p:tgtEl>
                                      </p:cBhvr>
                                      <p:to x="100000" y="80000"/>
                                    </p:animScale>
                                    <p:animScale>
                                      <p:cBhvr>
                                        <p:cTn id="40" dur="145" decel="50000">
                                          <p:stCondLst>
                                            <p:cond delay="1171"/>
                                          </p:stCondLst>
                                        </p:cTn>
                                        <p:tgtEl>
                                          <p:spTgt spid="87"/>
                                        </p:tgtEl>
                                      </p:cBhvr>
                                      <p:to x="100000" y="100000"/>
                                    </p:animScale>
                                    <p:animScale>
                                      <p:cBhvr>
                                        <p:cTn id="41" dur="23">
                                          <p:stCondLst>
                                            <p:cond delay="1437"/>
                                          </p:stCondLst>
                                        </p:cTn>
                                        <p:tgtEl>
                                          <p:spTgt spid="87"/>
                                        </p:tgtEl>
                                      </p:cBhvr>
                                      <p:to x="100000" y="90000"/>
                                    </p:animScale>
                                    <p:animScale>
                                      <p:cBhvr>
                                        <p:cTn id="42" dur="145" decel="50000">
                                          <p:stCondLst>
                                            <p:cond delay="1459"/>
                                          </p:stCondLst>
                                        </p:cTn>
                                        <p:tgtEl>
                                          <p:spTgt spid="87"/>
                                        </p:tgtEl>
                                      </p:cBhvr>
                                      <p:to x="100000" y="100000"/>
                                    </p:animScale>
                                    <p:animScale>
                                      <p:cBhvr>
                                        <p:cTn id="43" dur="23">
                                          <p:stCondLst>
                                            <p:cond delay="1582"/>
                                          </p:stCondLst>
                                        </p:cTn>
                                        <p:tgtEl>
                                          <p:spTgt spid="87"/>
                                        </p:tgtEl>
                                      </p:cBhvr>
                                      <p:to x="100000" y="95000"/>
                                    </p:animScale>
                                    <p:animScale>
                                      <p:cBhvr>
                                        <p:cTn id="44" dur="145" decel="50000">
                                          <p:stCondLst>
                                            <p:cond delay="1605"/>
                                          </p:stCondLst>
                                        </p:cTn>
                                        <p:tgtEl>
                                          <p:spTgt spid="87"/>
                                        </p:tgtEl>
                                      </p:cBhvr>
                                      <p:to x="100000" y="100000"/>
                                    </p:animScale>
                                  </p:childTnLst>
                                </p:cTn>
                              </p:par>
                              <p:par>
                                <p:cTn id="45" presetID="26" presetClass="entr" presetSubtype="0" fill="hold" nodeType="withEffect">
                                  <p:stCondLst>
                                    <p:cond delay="250"/>
                                  </p:stCondLst>
                                  <p:childTnLst>
                                    <p:set>
                                      <p:cBhvr>
                                        <p:cTn id="46" dur="1" fill="hold">
                                          <p:stCondLst>
                                            <p:cond delay="0"/>
                                          </p:stCondLst>
                                        </p:cTn>
                                        <p:tgtEl>
                                          <p:spTgt spid="85"/>
                                        </p:tgtEl>
                                        <p:attrNameLst>
                                          <p:attrName>style.visibility</p:attrName>
                                        </p:attrNameLst>
                                      </p:cBhvr>
                                      <p:to>
                                        <p:strVal val="visible"/>
                                      </p:to>
                                    </p:set>
                                    <p:animEffect transition="in" filter="wipe(down)">
                                      <p:cBhvr>
                                        <p:cTn id="47" dur="507">
                                          <p:stCondLst>
                                            <p:cond delay="0"/>
                                          </p:stCondLst>
                                        </p:cTn>
                                        <p:tgtEl>
                                          <p:spTgt spid="85"/>
                                        </p:tgtEl>
                                      </p:cBhvr>
                                    </p:animEffect>
                                    <p:anim calcmode="lin" valueType="num">
                                      <p:cBhvr>
                                        <p:cTn id="48" dur="1594"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49" dur="581"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50" dur="581" tmFilter="0, 0; 0.125,0.2665; 0.25,0.4; 0.375,0.465; 0.5,0.5;  0.625,0.535; 0.75,0.6; 0.875,0.7335; 1,1">
                                          <p:stCondLst>
                                            <p:cond delay="581"/>
                                          </p:stCondLst>
                                        </p:cTn>
                                        <p:tgtEl>
                                          <p:spTgt spid="85"/>
                                        </p:tgtEl>
                                        <p:attrNameLst>
                                          <p:attrName>ppt_y</p:attrName>
                                        </p:attrNameLst>
                                      </p:cBhvr>
                                      <p:tavLst>
                                        <p:tav tm="0" fmla="#ppt_y-sin(pi*$)/9">
                                          <p:val>
                                            <p:fltVal val="0"/>
                                          </p:val>
                                        </p:tav>
                                        <p:tav tm="100000">
                                          <p:val>
                                            <p:fltVal val="1"/>
                                          </p:val>
                                        </p:tav>
                                      </p:tavLst>
                                    </p:anim>
                                    <p:anim calcmode="lin" valueType="num">
                                      <p:cBhvr>
                                        <p:cTn id="51" dur="290" tmFilter="0, 0; 0.125,0.2665; 0.25,0.4; 0.375,0.465; 0.5,0.5;  0.625,0.535; 0.75,0.6; 0.875,0.7335; 1,1">
                                          <p:stCondLst>
                                            <p:cond delay="1159"/>
                                          </p:stCondLst>
                                        </p:cTn>
                                        <p:tgtEl>
                                          <p:spTgt spid="85"/>
                                        </p:tgtEl>
                                        <p:attrNameLst>
                                          <p:attrName>ppt_y</p:attrName>
                                        </p:attrNameLst>
                                      </p:cBhvr>
                                      <p:tavLst>
                                        <p:tav tm="0" fmla="#ppt_y-sin(pi*$)/27">
                                          <p:val>
                                            <p:fltVal val="0"/>
                                          </p:val>
                                        </p:tav>
                                        <p:tav tm="100000">
                                          <p:val>
                                            <p:fltVal val="1"/>
                                          </p:val>
                                        </p:tav>
                                      </p:tavLst>
                                    </p:anim>
                                    <p:anim calcmode="lin" valueType="num">
                                      <p:cBhvr>
                                        <p:cTn id="52" dur="144" tmFilter="0, 0; 0.125,0.2665; 0.25,0.4; 0.375,0.465; 0.5,0.5;  0.625,0.535; 0.75,0.6; 0.875,0.7335; 1,1">
                                          <p:stCondLst>
                                            <p:cond delay="1449"/>
                                          </p:stCondLst>
                                        </p:cTn>
                                        <p:tgtEl>
                                          <p:spTgt spid="85"/>
                                        </p:tgtEl>
                                        <p:attrNameLst>
                                          <p:attrName>ppt_y</p:attrName>
                                        </p:attrNameLst>
                                      </p:cBhvr>
                                      <p:tavLst>
                                        <p:tav tm="0" fmla="#ppt_y-sin(pi*$)/81">
                                          <p:val>
                                            <p:fltVal val="0"/>
                                          </p:val>
                                        </p:tav>
                                        <p:tav tm="100000">
                                          <p:val>
                                            <p:fltVal val="1"/>
                                          </p:val>
                                        </p:tav>
                                      </p:tavLst>
                                    </p:anim>
                                    <p:animScale>
                                      <p:cBhvr>
                                        <p:cTn id="53" dur="23">
                                          <p:stCondLst>
                                            <p:cond delay="569"/>
                                          </p:stCondLst>
                                        </p:cTn>
                                        <p:tgtEl>
                                          <p:spTgt spid="85"/>
                                        </p:tgtEl>
                                      </p:cBhvr>
                                      <p:to x="100000" y="60000"/>
                                    </p:animScale>
                                    <p:animScale>
                                      <p:cBhvr>
                                        <p:cTn id="54" dur="145" decel="50000">
                                          <p:stCondLst>
                                            <p:cond delay="592"/>
                                          </p:stCondLst>
                                        </p:cTn>
                                        <p:tgtEl>
                                          <p:spTgt spid="85"/>
                                        </p:tgtEl>
                                      </p:cBhvr>
                                      <p:to x="100000" y="100000"/>
                                    </p:animScale>
                                    <p:animScale>
                                      <p:cBhvr>
                                        <p:cTn id="55" dur="23">
                                          <p:stCondLst>
                                            <p:cond delay="1148"/>
                                          </p:stCondLst>
                                        </p:cTn>
                                        <p:tgtEl>
                                          <p:spTgt spid="85"/>
                                        </p:tgtEl>
                                      </p:cBhvr>
                                      <p:to x="100000" y="80000"/>
                                    </p:animScale>
                                    <p:animScale>
                                      <p:cBhvr>
                                        <p:cTn id="56" dur="145" decel="50000">
                                          <p:stCondLst>
                                            <p:cond delay="1171"/>
                                          </p:stCondLst>
                                        </p:cTn>
                                        <p:tgtEl>
                                          <p:spTgt spid="85"/>
                                        </p:tgtEl>
                                      </p:cBhvr>
                                      <p:to x="100000" y="100000"/>
                                    </p:animScale>
                                    <p:animScale>
                                      <p:cBhvr>
                                        <p:cTn id="57" dur="23">
                                          <p:stCondLst>
                                            <p:cond delay="1437"/>
                                          </p:stCondLst>
                                        </p:cTn>
                                        <p:tgtEl>
                                          <p:spTgt spid="85"/>
                                        </p:tgtEl>
                                      </p:cBhvr>
                                      <p:to x="100000" y="90000"/>
                                    </p:animScale>
                                    <p:animScale>
                                      <p:cBhvr>
                                        <p:cTn id="58" dur="145" decel="50000">
                                          <p:stCondLst>
                                            <p:cond delay="1459"/>
                                          </p:stCondLst>
                                        </p:cTn>
                                        <p:tgtEl>
                                          <p:spTgt spid="85"/>
                                        </p:tgtEl>
                                      </p:cBhvr>
                                      <p:to x="100000" y="100000"/>
                                    </p:animScale>
                                    <p:animScale>
                                      <p:cBhvr>
                                        <p:cTn id="59" dur="23">
                                          <p:stCondLst>
                                            <p:cond delay="1582"/>
                                          </p:stCondLst>
                                        </p:cTn>
                                        <p:tgtEl>
                                          <p:spTgt spid="85"/>
                                        </p:tgtEl>
                                      </p:cBhvr>
                                      <p:to x="100000" y="95000"/>
                                    </p:animScale>
                                    <p:animScale>
                                      <p:cBhvr>
                                        <p:cTn id="60" dur="145" decel="50000">
                                          <p:stCondLst>
                                            <p:cond delay="1605"/>
                                          </p:stCondLst>
                                        </p:cTn>
                                        <p:tgtEl>
                                          <p:spTgt spid="85"/>
                                        </p:tgtEl>
                                      </p:cBhvr>
                                      <p:to x="100000" y="100000"/>
                                    </p:animScale>
                                  </p:childTnLst>
                                </p:cTn>
                              </p:par>
                              <p:par>
                                <p:cTn id="61" presetID="26" presetClass="entr" presetSubtype="0" fill="hold" nodeType="withEffect">
                                  <p:stCondLst>
                                    <p:cond delay="500"/>
                                  </p:stCondLst>
                                  <p:childTnLst>
                                    <p:set>
                                      <p:cBhvr>
                                        <p:cTn id="62" dur="1" fill="hold">
                                          <p:stCondLst>
                                            <p:cond delay="0"/>
                                          </p:stCondLst>
                                        </p:cTn>
                                        <p:tgtEl>
                                          <p:spTgt spid="86"/>
                                        </p:tgtEl>
                                        <p:attrNameLst>
                                          <p:attrName>style.visibility</p:attrName>
                                        </p:attrNameLst>
                                      </p:cBhvr>
                                      <p:to>
                                        <p:strVal val="visible"/>
                                      </p:to>
                                    </p:set>
                                    <p:animEffect transition="in" filter="wipe(down)">
                                      <p:cBhvr>
                                        <p:cTn id="63" dur="507">
                                          <p:stCondLst>
                                            <p:cond delay="0"/>
                                          </p:stCondLst>
                                        </p:cTn>
                                        <p:tgtEl>
                                          <p:spTgt spid="86"/>
                                        </p:tgtEl>
                                      </p:cBhvr>
                                    </p:animEffect>
                                    <p:anim calcmode="lin" valueType="num">
                                      <p:cBhvr>
                                        <p:cTn id="64"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65"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66"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67" dur="290" tmFilter="0, 0; 0.125,0.2665; 0.25,0.4; 0.375,0.465; 0.5,0.5;  0.625,0.535; 0.75,0.6; 0.875,0.7335; 1,1">
                                          <p:stCondLst>
                                            <p:cond delay="1159"/>
                                          </p:stCondLst>
                                        </p:cTn>
                                        <p:tgtEl>
                                          <p:spTgt spid="86"/>
                                        </p:tgtEl>
                                        <p:attrNameLst>
                                          <p:attrName>ppt_y</p:attrName>
                                        </p:attrNameLst>
                                      </p:cBhvr>
                                      <p:tavLst>
                                        <p:tav tm="0" fmla="#ppt_y-sin(pi*$)/27">
                                          <p:val>
                                            <p:fltVal val="0"/>
                                          </p:val>
                                        </p:tav>
                                        <p:tav tm="100000">
                                          <p:val>
                                            <p:fltVal val="1"/>
                                          </p:val>
                                        </p:tav>
                                      </p:tavLst>
                                    </p:anim>
                                    <p:anim calcmode="lin" valueType="num">
                                      <p:cBhvr>
                                        <p:cTn id="68" dur="144"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69" dur="23">
                                          <p:stCondLst>
                                            <p:cond delay="569"/>
                                          </p:stCondLst>
                                        </p:cTn>
                                        <p:tgtEl>
                                          <p:spTgt spid="86"/>
                                        </p:tgtEl>
                                      </p:cBhvr>
                                      <p:to x="100000" y="60000"/>
                                    </p:animScale>
                                    <p:animScale>
                                      <p:cBhvr>
                                        <p:cTn id="70" dur="145" decel="50000">
                                          <p:stCondLst>
                                            <p:cond delay="592"/>
                                          </p:stCondLst>
                                        </p:cTn>
                                        <p:tgtEl>
                                          <p:spTgt spid="86"/>
                                        </p:tgtEl>
                                      </p:cBhvr>
                                      <p:to x="100000" y="100000"/>
                                    </p:animScale>
                                    <p:animScale>
                                      <p:cBhvr>
                                        <p:cTn id="71" dur="23">
                                          <p:stCondLst>
                                            <p:cond delay="1148"/>
                                          </p:stCondLst>
                                        </p:cTn>
                                        <p:tgtEl>
                                          <p:spTgt spid="86"/>
                                        </p:tgtEl>
                                      </p:cBhvr>
                                      <p:to x="100000" y="80000"/>
                                    </p:animScale>
                                    <p:animScale>
                                      <p:cBhvr>
                                        <p:cTn id="72" dur="145" decel="50000">
                                          <p:stCondLst>
                                            <p:cond delay="1171"/>
                                          </p:stCondLst>
                                        </p:cTn>
                                        <p:tgtEl>
                                          <p:spTgt spid="86"/>
                                        </p:tgtEl>
                                      </p:cBhvr>
                                      <p:to x="100000" y="100000"/>
                                    </p:animScale>
                                    <p:animScale>
                                      <p:cBhvr>
                                        <p:cTn id="73" dur="23">
                                          <p:stCondLst>
                                            <p:cond delay="1437"/>
                                          </p:stCondLst>
                                        </p:cTn>
                                        <p:tgtEl>
                                          <p:spTgt spid="86"/>
                                        </p:tgtEl>
                                      </p:cBhvr>
                                      <p:to x="100000" y="90000"/>
                                    </p:animScale>
                                    <p:animScale>
                                      <p:cBhvr>
                                        <p:cTn id="74" dur="145" decel="50000">
                                          <p:stCondLst>
                                            <p:cond delay="1459"/>
                                          </p:stCondLst>
                                        </p:cTn>
                                        <p:tgtEl>
                                          <p:spTgt spid="86"/>
                                        </p:tgtEl>
                                      </p:cBhvr>
                                      <p:to x="100000" y="100000"/>
                                    </p:animScale>
                                    <p:animScale>
                                      <p:cBhvr>
                                        <p:cTn id="75" dur="23">
                                          <p:stCondLst>
                                            <p:cond delay="1582"/>
                                          </p:stCondLst>
                                        </p:cTn>
                                        <p:tgtEl>
                                          <p:spTgt spid="86"/>
                                        </p:tgtEl>
                                      </p:cBhvr>
                                      <p:to x="100000" y="95000"/>
                                    </p:animScale>
                                    <p:animScale>
                                      <p:cBhvr>
                                        <p:cTn id="76" dur="145" decel="50000">
                                          <p:stCondLst>
                                            <p:cond delay="1605"/>
                                          </p:stCondLst>
                                        </p:cTn>
                                        <p:tgtEl>
                                          <p:spTgt spid="86"/>
                                        </p:tgtEl>
                                      </p:cBhvr>
                                      <p:to x="100000" y="100000"/>
                                    </p:animScale>
                                  </p:childTnLst>
                                </p:cTn>
                              </p:par>
                            </p:childTnLst>
                          </p:cTn>
                        </p:par>
                        <p:par>
                          <p:cTn id="77" fill="hold">
                            <p:stCondLst>
                              <p:cond delay="225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750"/>
                                        <p:tgtEl>
                                          <p:spTgt spid="28"/>
                                        </p:tgtEl>
                                      </p:cBhvr>
                                    </p:animEffect>
                                    <p:anim calcmode="lin" valueType="num">
                                      <p:cBhvr>
                                        <p:cTn id="81" dur="750" fill="hold"/>
                                        <p:tgtEl>
                                          <p:spTgt spid="28"/>
                                        </p:tgtEl>
                                        <p:attrNameLst>
                                          <p:attrName>ppt_x</p:attrName>
                                        </p:attrNameLst>
                                      </p:cBhvr>
                                      <p:tavLst>
                                        <p:tav tm="0">
                                          <p:val>
                                            <p:strVal val="#ppt_x"/>
                                          </p:val>
                                        </p:tav>
                                        <p:tav tm="100000">
                                          <p:val>
                                            <p:strVal val="#ppt_x"/>
                                          </p:val>
                                        </p:tav>
                                      </p:tavLst>
                                    </p:anim>
                                    <p:anim calcmode="lin" valueType="num">
                                      <p:cBhvr>
                                        <p:cTn id="82" dur="750" fill="hold"/>
                                        <p:tgtEl>
                                          <p:spTgt spid="28"/>
                                        </p:tgtEl>
                                        <p:attrNameLst>
                                          <p:attrName>ppt_y</p:attrName>
                                        </p:attrNameLst>
                                      </p:cBhvr>
                                      <p:tavLst>
                                        <p:tav tm="0">
                                          <p:val>
                                            <p:strVal val="#ppt_y+.1"/>
                                          </p:val>
                                        </p:tav>
                                        <p:tav tm="100000">
                                          <p:val>
                                            <p:strVal val="#ppt_y"/>
                                          </p:val>
                                        </p:tav>
                                      </p:tavLst>
                                    </p:anim>
                                  </p:childTnLst>
                                </p:cTn>
                              </p:par>
                            </p:childTnLst>
                          </p:cTn>
                        </p:par>
                        <p:par>
                          <p:cTn id="83" fill="hold">
                            <p:stCondLst>
                              <p:cond delay="3000"/>
                            </p:stCondLst>
                            <p:childTnLst>
                              <p:par>
                                <p:cTn id="84" presetID="22" presetClass="entr" presetSubtype="8"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flipH="1">
            <a:off x="861686" y="1982088"/>
            <a:ext cx="6305331" cy="4419548"/>
            <a:chOff x="968389" y="2079561"/>
            <a:chExt cx="6024562" cy="4222750"/>
          </a:xfrm>
        </p:grpSpPr>
        <p:sp>
          <p:nvSpPr>
            <p:cNvPr id="14" name="矩形 13"/>
            <p:cNvSpPr/>
            <p:nvPr/>
          </p:nvSpPr>
          <p:spPr>
            <a:xfrm>
              <a:off x="968389" y="2100198"/>
              <a:ext cx="2952750" cy="204311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5" name="矩形 14"/>
            <p:cNvSpPr/>
            <p:nvPr/>
          </p:nvSpPr>
          <p:spPr>
            <a:xfrm>
              <a:off x="968389" y="4257611"/>
              <a:ext cx="2952750" cy="2044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文本框 23"/>
            <p:cNvSpPr txBox="1">
              <a:spLocks noChangeArrowheads="1"/>
            </p:cNvSpPr>
            <p:nvPr/>
          </p:nvSpPr>
          <p:spPr bwMode="auto">
            <a:xfrm>
              <a:off x="1203339" y="5148198"/>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春种一粒粟</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秋收万颗籽，点滴进步，成就价值是我们的一贯的追求。</a:t>
              </a:r>
            </a:p>
          </p:txBody>
        </p:sp>
        <p:sp>
          <p:nvSpPr>
            <p:cNvPr id="17" name="文本框 24"/>
            <p:cNvSpPr txBox="1">
              <a:spLocks noChangeArrowheads="1"/>
            </p:cNvSpPr>
            <p:nvPr/>
          </p:nvSpPr>
          <p:spPr bwMode="auto">
            <a:xfrm>
              <a:off x="1827226" y="4573523"/>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单击此处添加标题</a:t>
              </a:r>
            </a:p>
          </p:txBody>
        </p:sp>
        <p:sp>
          <p:nvSpPr>
            <p:cNvPr id="18" name="矩形 17"/>
            <p:cNvSpPr/>
            <p:nvPr/>
          </p:nvSpPr>
          <p:spPr>
            <a:xfrm>
              <a:off x="4040201" y="2079561"/>
              <a:ext cx="2952750" cy="20447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9" name="文本框 18"/>
            <p:cNvSpPr txBox="1">
              <a:spLocks noChangeArrowheads="1"/>
            </p:cNvSpPr>
            <p:nvPr/>
          </p:nvSpPr>
          <p:spPr bwMode="auto">
            <a:xfrm>
              <a:off x="4273564" y="2970148"/>
              <a:ext cx="24844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春种一粒粟</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秋收万颗籽，点滴进步，成就价值是我们的一贯的追求。</a:t>
              </a:r>
            </a:p>
          </p:txBody>
        </p:sp>
        <p:sp>
          <p:nvSpPr>
            <p:cNvPr id="20" name="文本框 19"/>
            <p:cNvSpPr txBox="1">
              <a:spLocks noChangeArrowheads="1"/>
            </p:cNvSpPr>
            <p:nvPr/>
          </p:nvSpPr>
          <p:spPr bwMode="auto">
            <a:xfrm>
              <a:off x="4908564" y="2427223"/>
              <a:ext cx="189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dirty="0">
                  <a:solidFill>
                    <a:schemeClr val="bg1"/>
                  </a:solidFill>
                  <a:latin typeface="微软雅黑" pitchFamily="34" charset="-122"/>
                  <a:ea typeface="微软雅黑" pitchFamily="34" charset="-122"/>
                </a:rPr>
                <a:t>单击此处添加标题</a:t>
              </a:r>
            </a:p>
          </p:txBody>
        </p:sp>
        <p:sp>
          <p:nvSpPr>
            <p:cNvPr id="21" name="矩形 20"/>
            <p:cNvSpPr/>
            <p:nvPr/>
          </p:nvSpPr>
          <p:spPr>
            <a:xfrm>
              <a:off x="4040201" y="4257611"/>
              <a:ext cx="2952750" cy="20447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grpSp>
      <p:sp>
        <p:nvSpPr>
          <p:cNvPr id="22" name="Rounded Rectangle 5"/>
          <p:cNvSpPr/>
          <p:nvPr/>
        </p:nvSpPr>
        <p:spPr>
          <a:xfrm>
            <a:off x="7923623" y="2024436"/>
            <a:ext cx="1188817" cy="118881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50000"/>
                </a:schemeClr>
              </a:solidFill>
            </a:endParaRPr>
          </a:p>
        </p:txBody>
      </p:sp>
      <p:sp>
        <p:nvSpPr>
          <p:cNvPr id="23" name="Text Box 10"/>
          <p:cNvSpPr txBox="1">
            <a:spLocks noChangeArrowheads="1"/>
          </p:cNvSpPr>
          <p:nvPr/>
        </p:nvSpPr>
        <p:spPr bwMode="auto">
          <a:xfrm>
            <a:off x="9436663" y="1775981"/>
            <a:ext cx="1837263" cy="146193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Display</a:t>
            </a:r>
          </a:p>
          <a:p>
            <a:pP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a:t>
            </a:r>
          </a:p>
        </p:txBody>
      </p:sp>
      <p:sp>
        <p:nvSpPr>
          <p:cNvPr id="24" name="Rounded Rectangle 15"/>
          <p:cNvSpPr/>
          <p:nvPr/>
        </p:nvSpPr>
        <p:spPr>
          <a:xfrm>
            <a:off x="7923623" y="3591780"/>
            <a:ext cx="1188817" cy="118881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50000"/>
                </a:schemeClr>
              </a:solidFill>
            </a:endParaRPr>
          </a:p>
        </p:txBody>
      </p:sp>
      <p:sp>
        <p:nvSpPr>
          <p:cNvPr id="25" name="Text Box 10"/>
          <p:cNvSpPr txBox="1">
            <a:spLocks noChangeArrowheads="1"/>
          </p:cNvSpPr>
          <p:nvPr/>
        </p:nvSpPr>
        <p:spPr bwMode="auto">
          <a:xfrm>
            <a:off x="9436663" y="3343325"/>
            <a:ext cx="1837263" cy="146193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Champion</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Nullam eu.</a:t>
            </a:r>
          </a:p>
        </p:txBody>
      </p:sp>
      <p:sp>
        <p:nvSpPr>
          <p:cNvPr id="26" name="Freeform 55"/>
          <p:cNvSpPr>
            <a:spLocks noEditPoints="1"/>
          </p:cNvSpPr>
          <p:nvPr/>
        </p:nvSpPr>
        <p:spPr bwMode="auto">
          <a:xfrm>
            <a:off x="8213612" y="3867610"/>
            <a:ext cx="608838" cy="63715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nvGrpSpPr>
          <p:cNvPr id="27" name="Group 38"/>
          <p:cNvGrpSpPr/>
          <p:nvPr/>
        </p:nvGrpSpPr>
        <p:grpSpPr>
          <a:xfrm>
            <a:off x="8213612" y="2275487"/>
            <a:ext cx="608838" cy="686716"/>
            <a:chOff x="5513440" y="1766202"/>
            <a:chExt cx="429274" cy="484183"/>
          </a:xfrm>
          <a:solidFill>
            <a:schemeClr val="bg1"/>
          </a:solidFill>
        </p:grpSpPr>
        <p:sp>
          <p:nvSpPr>
            <p:cNvPr id="28"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9"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0"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sp>
        <p:nvSpPr>
          <p:cNvPr id="31" name="Rounded Rectangle 17"/>
          <p:cNvSpPr/>
          <p:nvPr/>
        </p:nvSpPr>
        <p:spPr>
          <a:xfrm>
            <a:off x="7923623" y="5159124"/>
            <a:ext cx="1188817" cy="118881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50000"/>
                </a:schemeClr>
              </a:solidFill>
            </a:endParaRPr>
          </a:p>
        </p:txBody>
      </p:sp>
      <p:sp>
        <p:nvSpPr>
          <p:cNvPr id="33" name="Text Box 10"/>
          <p:cNvSpPr txBox="1">
            <a:spLocks noChangeArrowheads="1"/>
          </p:cNvSpPr>
          <p:nvPr/>
        </p:nvSpPr>
        <p:spPr bwMode="auto">
          <a:xfrm>
            <a:off x="9436663" y="4910669"/>
            <a:ext cx="1837263" cy="146193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Big Data</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Nullam eu.</a:t>
            </a:r>
          </a:p>
        </p:txBody>
      </p:sp>
      <p:grpSp>
        <p:nvGrpSpPr>
          <p:cNvPr id="34" name="Group 29"/>
          <p:cNvGrpSpPr/>
          <p:nvPr/>
        </p:nvGrpSpPr>
        <p:grpSpPr>
          <a:xfrm>
            <a:off x="8287947" y="5475220"/>
            <a:ext cx="460170" cy="576982"/>
            <a:chOff x="5106627" y="2260366"/>
            <a:chExt cx="324452" cy="406813"/>
          </a:xfrm>
          <a:solidFill>
            <a:schemeClr val="bg1"/>
          </a:solidFill>
        </p:grpSpPr>
        <p:sp>
          <p:nvSpPr>
            <p:cNvPr id="35"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6"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7"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8"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spTree>
    <p:extLst>
      <p:ext uri="{BB962C8B-B14F-4D97-AF65-F5344CB8AC3E}">
        <p14:creationId xmlns:p14="http://schemas.microsoft.com/office/powerpoint/2010/main" val="113550270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250"/>
                                        <p:tgtEl>
                                          <p:spTgt spid="22"/>
                                        </p:tgtEl>
                                      </p:cBhvr>
                                    </p:animEffect>
                                    <p:anim calcmode="lin" valueType="num">
                                      <p:cBhvr>
                                        <p:cTn id="20" dur="250" fill="hold"/>
                                        <p:tgtEl>
                                          <p:spTgt spid="22"/>
                                        </p:tgtEl>
                                        <p:attrNameLst>
                                          <p:attrName>ppt_x</p:attrName>
                                        </p:attrNameLst>
                                      </p:cBhvr>
                                      <p:tavLst>
                                        <p:tav tm="0">
                                          <p:val>
                                            <p:strVal val="#ppt_x"/>
                                          </p:val>
                                        </p:tav>
                                        <p:tav tm="100000">
                                          <p:val>
                                            <p:strVal val="#ppt_x"/>
                                          </p:val>
                                        </p:tav>
                                      </p:tavLst>
                                    </p:anim>
                                    <p:anim calcmode="lin" valueType="num">
                                      <p:cBhvr>
                                        <p:cTn id="21" dur="25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50"/>
                                        <p:tgtEl>
                                          <p:spTgt spid="23"/>
                                        </p:tgtEl>
                                      </p:cBhvr>
                                    </p:animEffect>
                                    <p:anim calcmode="lin" valueType="num">
                                      <p:cBhvr>
                                        <p:cTn id="26" dur="250" fill="hold"/>
                                        <p:tgtEl>
                                          <p:spTgt spid="23"/>
                                        </p:tgtEl>
                                        <p:attrNameLst>
                                          <p:attrName>ppt_x</p:attrName>
                                        </p:attrNameLst>
                                      </p:cBhvr>
                                      <p:tavLst>
                                        <p:tav tm="0">
                                          <p:val>
                                            <p:strVal val="#ppt_x"/>
                                          </p:val>
                                        </p:tav>
                                        <p:tav tm="100000">
                                          <p:val>
                                            <p:strVal val="#ppt_x"/>
                                          </p:val>
                                        </p:tav>
                                      </p:tavLst>
                                    </p:anim>
                                    <p:anim calcmode="lin" valueType="num">
                                      <p:cBhvr>
                                        <p:cTn id="27" dur="25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50"/>
                                        <p:tgtEl>
                                          <p:spTgt spid="24"/>
                                        </p:tgtEl>
                                      </p:cBhvr>
                                    </p:animEffect>
                                    <p:anim calcmode="lin" valueType="num">
                                      <p:cBhvr>
                                        <p:cTn id="32" dur="250" fill="hold"/>
                                        <p:tgtEl>
                                          <p:spTgt spid="24"/>
                                        </p:tgtEl>
                                        <p:attrNameLst>
                                          <p:attrName>ppt_x</p:attrName>
                                        </p:attrNameLst>
                                      </p:cBhvr>
                                      <p:tavLst>
                                        <p:tav tm="0">
                                          <p:val>
                                            <p:strVal val="#ppt_x"/>
                                          </p:val>
                                        </p:tav>
                                        <p:tav tm="100000">
                                          <p:val>
                                            <p:strVal val="#ppt_x"/>
                                          </p:val>
                                        </p:tav>
                                      </p:tavLst>
                                    </p:anim>
                                    <p:anim calcmode="lin" valueType="num">
                                      <p:cBhvr>
                                        <p:cTn id="33" dur="25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250"/>
                                        <p:tgtEl>
                                          <p:spTgt spid="25"/>
                                        </p:tgtEl>
                                      </p:cBhvr>
                                    </p:animEffect>
                                    <p:anim calcmode="lin" valueType="num">
                                      <p:cBhvr>
                                        <p:cTn id="38" dur="250" fill="hold"/>
                                        <p:tgtEl>
                                          <p:spTgt spid="25"/>
                                        </p:tgtEl>
                                        <p:attrNameLst>
                                          <p:attrName>ppt_x</p:attrName>
                                        </p:attrNameLst>
                                      </p:cBhvr>
                                      <p:tavLst>
                                        <p:tav tm="0">
                                          <p:val>
                                            <p:strVal val="#ppt_x"/>
                                          </p:val>
                                        </p:tav>
                                        <p:tav tm="100000">
                                          <p:val>
                                            <p:strVal val="#ppt_x"/>
                                          </p:val>
                                        </p:tav>
                                      </p:tavLst>
                                    </p:anim>
                                    <p:anim calcmode="lin" valueType="num">
                                      <p:cBhvr>
                                        <p:cTn id="39" dur="25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50"/>
                                        <p:tgtEl>
                                          <p:spTgt spid="26"/>
                                        </p:tgtEl>
                                      </p:cBhvr>
                                    </p:animEffect>
                                    <p:anim calcmode="lin" valueType="num">
                                      <p:cBhvr>
                                        <p:cTn id="44" dur="250" fill="hold"/>
                                        <p:tgtEl>
                                          <p:spTgt spid="26"/>
                                        </p:tgtEl>
                                        <p:attrNameLst>
                                          <p:attrName>ppt_x</p:attrName>
                                        </p:attrNameLst>
                                      </p:cBhvr>
                                      <p:tavLst>
                                        <p:tav tm="0">
                                          <p:val>
                                            <p:strVal val="#ppt_x"/>
                                          </p:val>
                                        </p:tav>
                                        <p:tav tm="100000">
                                          <p:val>
                                            <p:strVal val="#ppt_x"/>
                                          </p:val>
                                        </p:tav>
                                      </p:tavLst>
                                    </p:anim>
                                    <p:anim calcmode="lin" valueType="num">
                                      <p:cBhvr>
                                        <p:cTn id="45" dur="25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50"/>
                                        <p:tgtEl>
                                          <p:spTgt spid="27"/>
                                        </p:tgtEl>
                                      </p:cBhvr>
                                    </p:animEffect>
                                    <p:anim calcmode="lin" valueType="num">
                                      <p:cBhvr>
                                        <p:cTn id="50" dur="250" fill="hold"/>
                                        <p:tgtEl>
                                          <p:spTgt spid="27"/>
                                        </p:tgtEl>
                                        <p:attrNameLst>
                                          <p:attrName>ppt_x</p:attrName>
                                        </p:attrNameLst>
                                      </p:cBhvr>
                                      <p:tavLst>
                                        <p:tav tm="0">
                                          <p:val>
                                            <p:strVal val="#ppt_x"/>
                                          </p:val>
                                        </p:tav>
                                        <p:tav tm="100000">
                                          <p:val>
                                            <p:strVal val="#ppt_x"/>
                                          </p:val>
                                        </p:tav>
                                      </p:tavLst>
                                    </p:anim>
                                    <p:anim calcmode="lin" valueType="num">
                                      <p:cBhvr>
                                        <p:cTn id="51" dur="25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3250"/>
                            </p:stCondLst>
                            <p:childTnLst>
                              <p:par>
                                <p:cTn id="53" presetID="42"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250"/>
                                        <p:tgtEl>
                                          <p:spTgt spid="31"/>
                                        </p:tgtEl>
                                      </p:cBhvr>
                                    </p:animEffect>
                                    <p:anim calcmode="lin" valueType="num">
                                      <p:cBhvr>
                                        <p:cTn id="56" dur="250" fill="hold"/>
                                        <p:tgtEl>
                                          <p:spTgt spid="31"/>
                                        </p:tgtEl>
                                        <p:attrNameLst>
                                          <p:attrName>ppt_x</p:attrName>
                                        </p:attrNameLst>
                                      </p:cBhvr>
                                      <p:tavLst>
                                        <p:tav tm="0">
                                          <p:val>
                                            <p:strVal val="#ppt_x"/>
                                          </p:val>
                                        </p:tav>
                                        <p:tav tm="100000">
                                          <p:val>
                                            <p:strVal val="#ppt_x"/>
                                          </p:val>
                                        </p:tav>
                                      </p:tavLst>
                                    </p:anim>
                                    <p:anim calcmode="lin" valueType="num">
                                      <p:cBhvr>
                                        <p:cTn id="57" dur="250" fill="hold"/>
                                        <p:tgtEl>
                                          <p:spTgt spid="31"/>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42"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250"/>
                                        <p:tgtEl>
                                          <p:spTgt spid="33"/>
                                        </p:tgtEl>
                                      </p:cBhvr>
                                    </p:animEffect>
                                    <p:anim calcmode="lin" valueType="num">
                                      <p:cBhvr>
                                        <p:cTn id="62" dur="250" fill="hold"/>
                                        <p:tgtEl>
                                          <p:spTgt spid="33"/>
                                        </p:tgtEl>
                                        <p:attrNameLst>
                                          <p:attrName>ppt_x</p:attrName>
                                        </p:attrNameLst>
                                      </p:cBhvr>
                                      <p:tavLst>
                                        <p:tav tm="0">
                                          <p:val>
                                            <p:strVal val="#ppt_x"/>
                                          </p:val>
                                        </p:tav>
                                        <p:tav tm="100000">
                                          <p:val>
                                            <p:strVal val="#ppt_x"/>
                                          </p:val>
                                        </p:tav>
                                      </p:tavLst>
                                    </p:anim>
                                    <p:anim calcmode="lin" valueType="num">
                                      <p:cBhvr>
                                        <p:cTn id="63" dur="25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42" presetClass="entr" presetSubtype="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250"/>
                                        <p:tgtEl>
                                          <p:spTgt spid="34"/>
                                        </p:tgtEl>
                                      </p:cBhvr>
                                    </p:animEffect>
                                    <p:anim calcmode="lin" valueType="num">
                                      <p:cBhvr>
                                        <p:cTn id="68" dur="250" fill="hold"/>
                                        <p:tgtEl>
                                          <p:spTgt spid="34"/>
                                        </p:tgtEl>
                                        <p:attrNameLst>
                                          <p:attrName>ppt_x</p:attrName>
                                        </p:attrNameLst>
                                      </p:cBhvr>
                                      <p:tavLst>
                                        <p:tav tm="0">
                                          <p:val>
                                            <p:strVal val="#ppt_x"/>
                                          </p:val>
                                        </p:tav>
                                        <p:tav tm="100000">
                                          <p:val>
                                            <p:strVal val="#ppt_x"/>
                                          </p:val>
                                        </p:tav>
                                      </p:tavLst>
                                    </p:anim>
                                    <p:anim calcmode="lin" valueType="num">
                                      <p:cBhvr>
                                        <p:cTn id="69"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p:bldP spid="26" grpId="0" animBg="1"/>
      <p:bldP spid="3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Group 1"/>
          <p:cNvGrpSpPr>
            <a:grpSpLocks/>
          </p:cNvGrpSpPr>
          <p:nvPr/>
        </p:nvGrpSpPr>
        <p:grpSpPr bwMode="auto">
          <a:xfrm>
            <a:off x="748860" y="2316771"/>
            <a:ext cx="4709851" cy="3764149"/>
            <a:chOff x="0" y="-97119"/>
            <a:chExt cx="9729019" cy="7775460"/>
          </a:xfrm>
        </p:grpSpPr>
        <p:grpSp>
          <p:nvGrpSpPr>
            <p:cNvPr id="14" name="Group 3"/>
            <p:cNvGrpSpPr>
              <a:grpSpLocks/>
            </p:cNvGrpSpPr>
            <p:nvPr/>
          </p:nvGrpSpPr>
          <p:grpSpPr bwMode="auto">
            <a:xfrm>
              <a:off x="6199020" y="1356163"/>
              <a:ext cx="3404576" cy="2237884"/>
              <a:chOff x="0" y="-258751"/>
              <a:chExt cx="3404575" cy="2237883"/>
            </a:xfrm>
          </p:grpSpPr>
          <p:grpSp>
            <p:nvGrpSpPr>
              <p:cNvPr id="41" name="Group 4"/>
              <p:cNvGrpSpPr>
                <a:grpSpLocks/>
              </p:cNvGrpSpPr>
              <p:nvPr/>
            </p:nvGrpSpPr>
            <p:grpSpPr bwMode="auto">
              <a:xfrm>
                <a:off x="0" y="0"/>
                <a:ext cx="1734853" cy="1734853"/>
                <a:chOff x="0" y="0"/>
                <a:chExt cx="1734853" cy="1734853"/>
              </a:xfrm>
            </p:grpSpPr>
            <p:sp>
              <p:nvSpPr>
                <p:cNvPr id="43" name="AutoShape 5"/>
                <p:cNvSpPr>
                  <a:spLocks/>
                </p:cNvSpPr>
                <p:nvPr/>
              </p:nvSpPr>
              <p:spPr bwMode="auto">
                <a:xfrm rot="3600000">
                  <a:off x="231694" y="232283"/>
                  <a:ext cx="1271685" cy="1270107"/>
                </a:xfrm>
                <a:prstGeom prst="wedgeEllipseCallout">
                  <a:avLst>
                    <a:gd name="adj1" fmla="val 778"/>
                    <a:gd name="adj2" fmla="val 60440"/>
                  </a:avLst>
                </a:pr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dirty="0">
                    <a:solidFill>
                      <a:schemeClr val="bg1">
                        <a:lumMod val="50000"/>
                      </a:schemeClr>
                    </a:solidFill>
                    <a:latin typeface="Bebas Neue" panose="020B0606020202050201" pitchFamily="34" charset="0"/>
                    <a:ea typeface="ＭＳ Ｐゴシック" charset="0"/>
                    <a:cs typeface="Helvetica Neue Thin" charset="0"/>
                  </a:endParaRPr>
                </a:p>
              </p:txBody>
            </p:sp>
            <p:sp>
              <p:nvSpPr>
                <p:cNvPr id="44" name="AutoShape 6"/>
                <p:cNvSpPr>
                  <a:spLocks/>
                </p:cNvSpPr>
                <p:nvPr/>
              </p:nvSpPr>
              <p:spPr bwMode="auto">
                <a:xfrm>
                  <a:off x="559536" y="523615"/>
                  <a:ext cx="619177" cy="662038"/>
                </a:xfrm>
                <a:custGeom>
                  <a:avLst/>
                  <a:gdLst>
                    <a:gd name="T0" fmla="*/ 309589 w 21600"/>
                    <a:gd name="T1" fmla="*/ 331019 h 21600"/>
                    <a:gd name="T2" fmla="*/ 309589 w 21600"/>
                    <a:gd name="T3" fmla="*/ 331019 h 21600"/>
                    <a:gd name="T4" fmla="*/ 309589 w 21600"/>
                    <a:gd name="T5" fmla="*/ 331019 h 21600"/>
                    <a:gd name="T6" fmla="*/ 309589 w 21600"/>
                    <a:gd name="T7" fmla="*/ 3310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040" y="0"/>
                      </a:moveTo>
                      <a:cubicBezTo>
                        <a:pt x="4643" y="0"/>
                        <a:pt x="4320" y="302"/>
                        <a:pt x="4320" y="675"/>
                      </a:cubicBezTo>
                      <a:lnTo>
                        <a:pt x="4320" y="3375"/>
                      </a:lnTo>
                      <a:cubicBezTo>
                        <a:pt x="4320" y="3748"/>
                        <a:pt x="4643" y="4050"/>
                        <a:pt x="5040" y="4050"/>
                      </a:cubicBezTo>
                      <a:lnTo>
                        <a:pt x="6480" y="4050"/>
                      </a:lnTo>
                      <a:cubicBezTo>
                        <a:pt x="6877" y="4050"/>
                        <a:pt x="7200" y="3748"/>
                        <a:pt x="7200" y="3375"/>
                      </a:cubicBezTo>
                      <a:lnTo>
                        <a:pt x="7200" y="675"/>
                      </a:lnTo>
                      <a:cubicBezTo>
                        <a:pt x="7200" y="302"/>
                        <a:pt x="6877" y="0"/>
                        <a:pt x="6480" y="0"/>
                      </a:cubicBezTo>
                      <a:lnTo>
                        <a:pt x="5040" y="0"/>
                      </a:lnTo>
                      <a:close/>
                      <a:moveTo>
                        <a:pt x="15120" y="0"/>
                      </a:moveTo>
                      <a:cubicBezTo>
                        <a:pt x="14723" y="0"/>
                        <a:pt x="14400" y="302"/>
                        <a:pt x="14400" y="675"/>
                      </a:cubicBezTo>
                      <a:lnTo>
                        <a:pt x="14400" y="3375"/>
                      </a:lnTo>
                      <a:cubicBezTo>
                        <a:pt x="14400" y="3748"/>
                        <a:pt x="14723" y="4050"/>
                        <a:pt x="15120" y="4050"/>
                      </a:cubicBezTo>
                      <a:lnTo>
                        <a:pt x="16560" y="4050"/>
                      </a:lnTo>
                      <a:cubicBezTo>
                        <a:pt x="16957" y="4050"/>
                        <a:pt x="17280" y="3748"/>
                        <a:pt x="17280" y="3375"/>
                      </a:cubicBezTo>
                      <a:lnTo>
                        <a:pt x="17280" y="675"/>
                      </a:lnTo>
                      <a:cubicBezTo>
                        <a:pt x="17280" y="302"/>
                        <a:pt x="16957" y="0"/>
                        <a:pt x="16560" y="0"/>
                      </a:cubicBezTo>
                      <a:lnTo>
                        <a:pt x="15120" y="0"/>
                      </a:lnTo>
                      <a:close/>
                      <a:moveTo>
                        <a:pt x="2160" y="2025"/>
                      </a:moveTo>
                      <a:cubicBezTo>
                        <a:pt x="725" y="2025"/>
                        <a:pt x="0" y="2700"/>
                        <a:pt x="0" y="4050"/>
                      </a:cubicBezTo>
                      <a:lnTo>
                        <a:pt x="0" y="19575"/>
                      </a:lnTo>
                      <a:cubicBezTo>
                        <a:pt x="0" y="20925"/>
                        <a:pt x="720" y="21600"/>
                        <a:pt x="2160" y="21600"/>
                      </a:cubicBezTo>
                      <a:lnTo>
                        <a:pt x="19440" y="21600"/>
                      </a:lnTo>
                      <a:cubicBezTo>
                        <a:pt x="20880" y="21600"/>
                        <a:pt x="21600" y="20925"/>
                        <a:pt x="21600" y="19575"/>
                      </a:cubicBezTo>
                      <a:cubicBezTo>
                        <a:pt x="21600" y="19575"/>
                        <a:pt x="21600" y="4050"/>
                        <a:pt x="21600" y="4050"/>
                      </a:cubicBezTo>
                      <a:cubicBezTo>
                        <a:pt x="21600" y="2700"/>
                        <a:pt x="20879" y="2025"/>
                        <a:pt x="19398" y="2025"/>
                      </a:cubicBezTo>
                      <a:lnTo>
                        <a:pt x="18720" y="2025"/>
                      </a:lnTo>
                      <a:lnTo>
                        <a:pt x="18720" y="4050"/>
                      </a:lnTo>
                      <a:cubicBezTo>
                        <a:pt x="18720" y="4796"/>
                        <a:pt x="18074" y="5400"/>
                        <a:pt x="17280" y="5400"/>
                      </a:cubicBezTo>
                      <a:lnTo>
                        <a:pt x="14400" y="5400"/>
                      </a:lnTo>
                      <a:cubicBezTo>
                        <a:pt x="13606" y="5400"/>
                        <a:pt x="12960" y="4796"/>
                        <a:pt x="12960" y="4050"/>
                      </a:cubicBezTo>
                      <a:lnTo>
                        <a:pt x="12960" y="2025"/>
                      </a:lnTo>
                      <a:lnTo>
                        <a:pt x="8640" y="2025"/>
                      </a:lnTo>
                      <a:lnTo>
                        <a:pt x="8640" y="4050"/>
                      </a:lnTo>
                      <a:cubicBezTo>
                        <a:pt x="8640" y="4796"/>
                        <a:pt x="7994" y="5400"/>
                        <a:pt x="7200" y="5400"/>
                      </a:cubicBezTo>
                      <a:lnTo>
                        <a:pt x="4320" y="5400"/>
                      </a:lnTo>
                      <a:cubicBezTo>
                        <a:pt x="3526" y="5400"/>
                        <a:pt x="2880" y="4796"/>
                        <a:pt x="2880" y="4050"/>
                      </a:cubicBezTo>
                      <a:lnTo>
                        <a:pt x="2880" y="2025"/>
                      </a:lnTo>
                      <a:lnTo>
                        <a:pt x="2160" y="2025"/>
                      </a:lnTo>
                      <a:close/>
                      <a:moveTo>
                        <a:pt x="1440" y="6750"/>
                      </a:moveTo>
                      <a:lnTo>
                        <a:pt x="20160" y="6750"/>
                      </a:lnTo>
                      <a:cubicBezTo>
                        <a:pt x="20160" y="6750"/>
                        <a:pt x="20160" y="20250"/>
                        <a:pt x="20160" y="20250"/>
                      </a:cubicBezTo>
                      <a:lnTo>
                        <a:pt x="1440" y="20250"/>
                      </a:lnTo>
                      <a:lnTo>
                        <a:pt x="1440" y="6750"/>
                      </a:lnTo>
                      <a:close/>
                      <a:moveTo>
                        <a:pt x="2880" y="8100"/>
                      </a:moveTo>
                      <a:lnTo>
                        <a:pt x="2880" y="10800"/>
                      </a:lnTo>
                      <a:lnTo>
                        <a:pt x="5760" y="10800"/>
                      </a:lnTo>
                      <a:cubicBezTo>
                        <a:pt x="5760" y="10800"/>
                        <a:pt x="5760" y="8100"/>
                        <a:pt x="5760" y="8100"/>
                      </a:cubicBezTo>
                      <a:lnTo>
                        <a:pt x="2880" y="8100"/>
                      </a:lnTo>
                      <a:close/>
                      <a:moveTo>
                        <a:pt x="7200" y="8100"/>
                      </a:moveTo>
                      <a:cubicBezTo>
                        <a:pt x="7200" y="8100"/>
                        <a:pt x="7200" y="10800"/>
                        <a:pt x="7200" y="10800"/>
                      </a:cubicBezTo>
                      <a:lnTo>
                        <a:pt x="10080" y="10800"/>
                      </a:lnTo>
                      <a:lnTo>
                        <a:pt x="10080" y="8100"/>
                      </a:lnTo>
                      <a:lnTo>
                        <a:pt x="7200" y="8100"/>
                      </a:lnTo>
                      <a:close/>
                      <a:moveTo>
                        <a:pt x="11520" y="8100"/>
                      </a:moveTo>
                      <a:lnTo>
                        <a:pt x="11520" y="10800"/>
                      </a:lnTo>
                      <a:lnTo>
                        <a:pt x="14400" y="10800"/>
                      </a:lnTo>
                      <a:cubicBezTo>
                        <a:pt x="14400" y="10800"/>
                        <a:pt x="14400" y="8100"/>
                        <a:pt x="14400" y="8100"/>
                      </a:cubicBezTo>
                      <a:lnTo>
                        <a:pt x="11520" y="8100"/>
                      </a:lnTo>
                      <a:close/>
                      <a:moveTo>
                        <a:pt x="15840" y="8100"/>
                      </a:moveTo>
                      <a:cubicBezTo>
                        <a:pt x="15840" y="8100"/>
                        <a:pt x="15840" y="10800"/>
                        <a:pt x="15840" y="10800"/>
                      </a:cubicBezTo>
                      <a:lnTo>
                        <a:pt x="18720" y="10800"/>
                      </a:lnTo>
                      <a:lnTo>
                        <a:pt x="18720" y="8100"/>
                      </a:lnTo>
                      <a:lnTo>
                        <a:pt x="15840" y="8100"/>
                      </a:lnTo>
                      <a:close/>
                      <a:moveTo>
                        <a:pt x="2880" y="12150"/>
                      </a:moveTo>
                      <a:lnTo>
                        <a:pt x="2880" y="14850"/>
                      </a:lnTo>
                      <a:lnTo>
                        <a:pt x="5760" y="14850"/>
                      </a:lnTo>
                      <a:cubicBezTo>
                        <a:pt x="5760" y="14850"/>
                        <a:pt x="5760" y="12150"/>
                        <a:pt x="5760" y="12150"/>
                      </a:cubicBezTo>
                      <a:lnTo>
                        <a:pt x="2880" y="12150"/>
                      </a:lnTo>
                      <a:close/>
                      <a:moveTo>
                        <a:pt x="7200" y="12150"/>
                      </a:moveTo>
                      <a:cubicBezTo>
                        <a:pt x="7200" y="12150"/>
                        <a:pt x="7200" y="14850"/>
                        <a:pt x="7200" y="14850"/>
                      </a:cubicBezTo>
                      <a:lnTo>
                        <a:pt x="10080" y="14850"/>
                      </a:lnTo>
                      <a:lnTo>
                        <a:pt x="10080" y="12150"/>
                      </a:lnTo>
                      <a:lnTo>
                        <a:pt x="7200" y="12150"/>
                      </a:lnTo>
                      <a:close/>
                      <a:moveTo>
                        <a:pt x="11520" y="12150"/>
                      </a:moveTo>
                      <a:lnTo>
                        <a:pt x="11520" y="14850"/>
                      </a:lnTo>
                      <a:lnTo>
                        <a:pt x="14400" y="14850"/>
                      </a:lnTo>
                      <a:cubicBezTo>
                        <a:pt x="14400" y="14850"/>
                        <a:pt x="14400" y="12150"/>
                        <a:pt x="14400" y="12150"/>
                      </a:cubicBezTo>
                      <a:lnTo>
                        <a:pt x="11520" y="12150"/>
                      </a:lnTo>
                      <a:close/>
                      <a:moveTo>
                        <a:pt x="15840" y="12150"/>
                      </a:moveTo>
                      <a:cubicBezTo>
                        <a:pt x="15840" y="12150"/>
                        <a:pt x="15840" y="14850"/>
                        <a:pt x="15840" y="14850"/>
                      </a:cubicBezTo>
                      <a:lnTo>
                        <a:pt x="18720" y="14850"/>
                      </a:lnTo>
                      <a:lnTo>
                        <a:pt x="18720" y="12150"/>
                      </a:lnTo>
                      <a:lnTo>
                        <a:pt x="15840" y="12150"/>
                      </a:lnTo>
                      <a:close/>
                      <a:moveTo>
                        <a:pt x="2880" y="16200"/>
                      </a:moveTo>
                      <a:lnTo>
                        <a:pt x="2880" y="18900"/>
                      </a:lnTo>
                      <a:lnTo>
                        <a:pt x="5760" y="18900"/>
                      </a:lnTo>
                      <a:cubicBezTo>
                        <a:pt x="5760" y="18900"/>
                        <a:pt x="5760" y="16200"/>
                        <a:pt x="5760" y="16200"/>
                      </a:cubicBezTo>
                      <a:lnTo>
                        <a:pt x="2880" y="16200"/>
                      </a:lnTo>
                      <a:close/>
                      <a:moveTo>
                        <a:pt x="7200" y="16200"/>
                      </a:moveTo>
                      <a:cubicBezTo>
                        <a:pt x="7200" y="16200"/>
                        <a:pt x="7200" y="18900"/>
                        <a:pt x="7200" y="18900"/>
                      </a:cubicBezTo>
                      <a:lnTo>
                        <a:pt x="10080" y="18900"/>
                      </a:lnTo>
                      <a:lnTo>
                        <a:pt x="10080" y="16200"/>
                      </a:lnTo>
                      <a:lnTo>
                        <a:pt x="7200" y="16200"/>
                      </a:lnTo>
                      <a:close/>
                      <a:moveTo>
                        <a:pt x="11520" y="16200"/>
                      </a:moveTo>
                      <a:lnTo>
                        <a:pt x="11520" y="18900"/>
                      </a:lnTo>
                      <a:lnTo>
                        <a:pt x="14400" y="18900"/>
                      </a:lnTo>
                      <a:cubicBezTo>
                        <a:pt x="14400" y="18900"/>
                        <a:pt x="14400" y="16200"/>
                        <a:pt x="14400" y="16200"/>
                      </a:cubicBezTo>
                      <a:lnTo>
                        <a:pt x="11520" y="16200"/>
                      </a:lnTo>
                      <a:close/>
                      <a:moveTo>
                        <a:pt x="15840" y="16200"/>
                      </a:moveTo>
                      <a:lnTo>
                        <a:pt x="15840" y="18900"/>
                      </a:lnTo>
                      <a:cubicBezTo>
                        <a:pt x="15840" y="18900"/>
                        <a:pt x="18720" y="18900"/>
                        <a:pt x="18720" y="18900"/>
                      </a:cubicBezTo>
                      <a:lnTo>
                        <a:pt x="18720" y="16200"/>
                      </a:lnTo>
                      <a:lnTo>
                        <a:pt x="15840" y="162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sp>
            <p:nvSpPr>
              <p:cNvPr id="42" name="Rectangle 7"/>
              <p:cNvSpPr>
                <a:spLocks/>
              </p:cNvSpPr>
              <p:nvPr/>
            </p:nvSpPr>
            <p:spPr bwMode="auto">
              <a:xfrm>
                <a:off x="1753437" y="-258751"/>
                <a:ext cx="1651138" cy="2237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pPr defTabSz="410751">
                  <a:lnSpc>
                    <a:spcPct val="110000"/>
                  </a:lnSpc>
                  <a:spcBef>
                    <a:spcPts val="2109"/>
                  </a:spcBef>
                  <a:defRPr/>
                </a:pP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Campaign Strategy</a:t>
                </a:r>
                <a:endParaRPr lang="en-US" sz="14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grpSp>
          <p:nvGrpSpPr>
            <p:cNvPr id="15" name="Group 8"/>
            <p:cNvGrpSpPr>
              <a:grpSpLocks/>
            </p:cNvGrpSpPr>
            <p:nvPr/>
          </p:nvGrpSpPr>
          <p:grpSpPr bwMode="auto">
            <a:xfrm>
              <a:off x="271" y="1614517"/>
              <a:ext cx="3886393" cy="1734935"/>
              <a:chOff x="-905701" y="-1"/>
              <a:chExt cx="3886393" cy="1734936"/>
            </a:xfrm>
          </p:grpSpPr>
          <p:grpSp>
            <p:nvGrpSpPr>
              <p:cNvPr id="37" name="Group 9"/>
              <p:cNvGrpSpPr>
                <a:grpSpLocks/>
              </p:cNvGrpSpPr>
              <p:nvPr/>
            </p:nvGrpSpPr>
            <p:grpSpPr bwMode="auto">
              <a:xfrm>
                <a:off x="1245756" y="-1"/>
                <a:ext cx="1734936" cy="1734936"/>
                <a:chOff x="-1" y="-1"/>
                <a:chExt cx="1734936" cy="1734936"/>
              </a:xfrm>
            </p:grpSpPr>
            <p:sp>
              <p:nvSpPr>
                <p:cNvPr id="39" name="AutoShape 10"/>
                <p:cNvSpPr>
                  <a:spLocks/>
                </p:cNvSpPr>
                <p:nvPr/>
              </p:nvSpPr>
              <p:spPr bwMode="auto">
                <a:xfrm rot="18000606">
                  <a:off x="231312" y="231886"/>
                  <a:ext cx="1271687" cy="1271695"/>
                </a:xfrm>
                <a:prstGeom prst="wedgeEllipseCallout">
                  <a:avLst>
                    <a:gd name="adj1" fmla="val 778"/>
                    <a:gd name="adj2" fmla="val 60440"/>
                  </a:avLst>
                </a:pr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40" name="AutoShape 11"/>
                <p:cNvSpPr>
                  <a:spLocks/>
                </p:cNvSpPr>
                <p:nvPr/>
              </p:nvSpPr>
              <p:spPr bwMode="auto">
                <a:xfrm>
                  <a:off x="429763" y="589104"/>
                  <a:ext cx="849383" cy="660452"/>
                </a:xfrm>
                <a:custGeom>
                  <a:avLst/>
                  <a:gdLst>
                    <a:gd name="T0" fmla="*/ 424691 w 21600"/>
                    <a:gd name="T1" fmla="*/ 330767 h 21345"/>
                    <a:gd name="T2" fmla="*/ 424691 w 21600"/>
                    <a:gd name="T3" fmla="*/ 330767 h 21345"/>
                    <a:gd name="T4" fmla="*/ 424691 w 21600"/>
                    <a:gd name="T5" fmla="*/ 330767 h 21345"/>
                    <a:gd name="T6" fmla="*/ 424691 w 21600"/>
                    <a:gd name="T7" fmla="*/ 330767 h 213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45">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sp>
            <p:nvSpPr>
              <p:cNvPr id="38" name="Rectangle 12"/>
              <p:cNvSpPr>
                <a:spLocks/>
              </p:cNvSpPr>
              <p:nvPr/>
            </p:nvSpPr>
            <p:spPr bwMode="auto">
              <a:xfrm>
                <a:off x="-905701" y="336084"/>
                <a:ext cx="2119221" cy="1050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algn="r" defTabSz="410751">
                  <a:lnSpc>
                    <a:spcPct val="110000"/>
                  </a:lnSpc>
                  <a:spcBef>
                    <a:spcPts val="2109"/>
                  </a:spcBef>
                  <a:defRPr/>
                </a:pP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Promotion </a:t>
                </a:r>
                <a:b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b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Deals</a:t>
                </a:r>
                <a:endParaRPr lang="en-US" sz="1400" dirty="0">
                  <a:solidFill>
                    <a:schemeClr val="bg1">
                      <a:lumMod val="50000"/>
                    </a:schemeClr>
                  </a:solidFill>
                  <a:latin typeface="Roboto Condensed" panose="02000000000000000000" pitchFamily="2" charset="0"/>
                  <a:ea typeface="Roboto Condensed" panose="02000000000000000000" pitchFamily="2" charset="0"/>
                  <a:cs typeface="Helvetica Neue Thin" charset="0"/>
                </a:endParaRPr>
              </a:p>
            </p:txBody>
          </p:sp>
        </p:grpSp>
        <p:grpSp>
          <p:nvGrpSpPr>
            <p:cNvPr id="16" name="Group 13"/>
            <p:cNvGrpSpPr>
              <a:grpSpLocks/>
            </p:cNvGrpSpPr>
            <p:nvPr/>
          </p:nvGrpSpPr>
          <p:grpSpPr bwMode="auto">
            <a:xfrm>
              <a:off x="0" y="3707437"/>
              <a:ext cx="3886417" cy="2237884"/>
              <a:chOff x="0" y="-244278"/>
              <a:chExt cx="3886417" cy="2237884"/>
            </a:xfrm>
          </p:grpSpPr>
          <p:grpSp>
            <p:nvGrpSpPr>
              <p:cNvPr id="33" name="Group 14"/>
              <p:cNvGrpSpPr>
                <a:grpSpLocks/>
              </p:cNvGrpSpPr>
              <p:nvPr/>
            </p:nvGrpSpPr>
            <p:grpSpPr bwMode="auto">
              <a:xfrm>
                <a:off x="2151564" y="-1"/>
                <a:ext cx="1734853" cy="1734854"/>
                <a:chOff x="0" y="0"/>
                <a:chExt cx="1734853" cy="1734853"/>
              </a:xfrm>
            </p:grpSpPr>
            <p:sp>
              <p:nvSpPr>
                <p:cNvPr id="35" name="AutoShape 15"/>
                <p:cNvSpPr>
                  <a:spLocks/>
                </p:cNvSpPr>
                <p:nvPr/>
              </p:nvSpPr>
              <p:spPr bwMode="auto">
                <a:xfrm rot="14400000" flipH="1">
                  <a:off x="231478" y="231670"/>
                  <a:ext cx="1271685" cy="1271695"/>
                </a:xfrm>
                <a:prstGeom prst="wedgeEllipseCallout">
                  <a:avLst>
                    <a:gd name="adj1" fmla="val 778"/>
                    <a:gd name="adj2" fmla="val 60440"/>
                  </a:avLst>
                </a:pr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6" name="AutoShape 16"/>
                <p:cNvSpPr>
                  <a:spLocks/>
                </p:cNvSpPr>
                <p:nvPr/>
              </p:nvSpPr>
              <p:spPr bwMode="auto">
                <a:xfrm>
                  <a:off x="507722" y="519034"/>
                  <a:ext cx="784291" cy="660451"/>
                </a:xfrm>
                <a:custGeom>
                  <a:avLst/>
                  <a:gdLst>
                    <a:gd name="T0" fmla="*/ 392146 w 21600"/>
                    <a:gd name="T1" fmla="*/ 330226 h 21600"/>
                    <a:gd name="T2" fmla="*/ 392146 w 21600"/>
                    <a:gd name="T3" fmla="*/ 330226 h 21600"/>
                    <a:gd name="T4" fmla="*/ 392146 w 21600"/>
                    <a:gd name="T5" fmla="*/ 330226 h 21600"/>
                    <a:gd name="T6" fmla="*/ 392146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sp>
            <p:nvSpPr>
              <p:cNvPr id="34" name="Rectangle 17"/>
              <p:cNvSpPr>
                <a:spLocks/>
              </p:cNvSpPr>
              <p:nvPr/>
            </p:nvSpPr>
            <p:spPr bwMode="auto">
              <a:xfrm>
                <a:off x="0" y="-244278"/>
                <a:ext cx="2121077" cy="2237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pPr algn="r" defTabSz="410751">
                  <a:lnSpc>
                    <a:spcPct val="110000"/>
                  </a:lnSpc>
                  <a:spcBef>
                    <a:spcPts val="2109"/>
                  </a:spcBef>
                  <a:defRPr/>
                </a:pP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Options for Various Budgets</a:t>
                </a:r>
                <a:endParaRPr lang="en-US" sz="14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grpSp>
          <p:nvGrpSpPr>
            <p:cNvPr id="17" name="Group 18"/>
            <p:cNvGrpSpPr>
              <a:grpSpLocks/>
            </p:cNvGrpSpPr>
            <p:nvPr/>
          </p:nvGrpSpPr>
          <p:grpSpPr bwMode="auto">
            <a:xfrm>
              <a:off x="6198773" y="3952030"/>
              <a:ext cx="3530246" cy="1734936"/>
              <a:chOff x="-1" y="-1"/>
              <a:chExt cx="3530246" cy="1734936"/>
            </a:xfrm>
          </p:grpSpPr>
          <p:grpSp>
            <p:nvGrpSpPr>
              <p:cNvPr id="28" name="Group 19"/>
              <p:cNvGrpSpPr>
                <a:grpSpLocks/>
              </p:cNvGrpSpPr>
              <p:nvPr/>
            </p:nvGrpSpPr>
            <p:grpSpPr bwMode="auto">
              <a:xfrm>
                <a:off x="-1" y="-1"/>
                <a:ext cx="1734936" cy="1734936"/>
                <a:chOff x="-1" y="-1"/>
                <a:chExt cx="1734936" cy="1734936"/>
              </a:xfrm>
            </p:grpSpPr>
            <p:sp>
              <p:nvSpPr>
                <p:cNvPr id="30" name="AutoShape 20"/>
                <p:cNvSpPr>
                  <a:spLocks/>
                </p:cNvSpPr>
                <p:nvPr/>
              </p:nvSpPr>
              <p:spPr bwMode="auto">
                <a:xfrm rot="7200606" flipH="1">
                  <a:off x="231146" y="231355"/>
                  <a:ext cx="1271686" cy="1271694"/>
                </a:xfrm>
                <a:prstGeom prst="wedgeEllipseCallout">
                  <a:avLst>
                    <a:gd name="adj1" fmla="val 778"/>
                    <a:gd name="adj2" fmla="val 60440"/>
                  </a:avLst>
                </a:pr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1" name="AutoShape 21"/>
                <p:cNvSpPr>
                  <a:spLocks/>
                </p:cNvSpPr>
                <p:nvPr/>
              </p:nvSpPr>
              <p:spPr bwMode="auto">
                <a:xfrm>
                  <a:off x="521679" y="523482"/>
                  <a:ext cx="660456" cy="660451"/>
                </a:xfrm>
                <a:custGeom>
                  <a:avLst/>
                  <a:gdLst>
                    <a:gd name="T0" fmla="*/ 330228 w 21600"/>
                    <a:gd name="T1" fmla="*/ 330226 h 21600"/>
                    <a:gd name="T2" fmla="*/ 330228 w 21600"/>
                    <a:gd name="T3" fmla="*/ 330226 h 21600"/>
                    <a:gd name="T4" fmla="*/ 330228 w 21600"/>
                    <a:gd name="T5" fmla="*/ 330226 h 21600"/>
                    <a:gd name="T6" fmla="*/ 330228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0" y="0"/>
                      </a:moveTo>
                      <a:lnTo>
                        <a:pt x="1350" y="20250"/>
                      </a:lnTo>
                      <a:lnTo>
                        <a:pt x="21600" y="20250"/>
                      </a:lnTo>
                      <a:lnTo>
                        <a:pt x="21600" y="19575"/>
                      </a:lnTo>
                      <a:cubicBezTo>
                        <a:pt x="21600" y="19575"/>
                        <a:pt x="18225" y="19575"/>
                        <a:pt x="18225" y="19575"/>
                      </a:cubicBezTo>
                      <a:lnTo>
                        <a:pt x="18225" y="16200"/>
                      </a:lnTo>
                      <a:lnTo>
                        <a:pt x="21600" y="16200"/>
                      </a:lnTo>
                      <a:lnTo>
                        <a:pt x="21600" y="15525"/>
                      </a:lnTo>
                      <a:lnTo>
                        <a:pt x="18225" y="15525"/>
                      </a:lnTo>
                      <a:lnTo>
                        <a:pt x="18225" y="12150"/>
                      </a:lnTo>
                      <a:lnTo>
                        <a:pt x="21600" y="12150"/>
                      </a:lnTo>
                      <a:lnTo>
                        <a:pt x="21600" y="11475"/>
                      </a:lnTo>
                      <a:lnTo>
                        <a:pt x="18225" y="11475"/>
                      </a:lnTo>
                      <a:lnTo>
                        <a:pt x="18225" y="8100"/>
                      </a:lnTo>
                      <a:lnTo>
                        <a:pt x="21600" y="8100"/>
                      </a:lnTo>
                      <a:lnTo>
                        <a:pt x="21600" y="7425"/>
                      </a:lnTo>
                      <a:lnTo>
                        <a:pt x="18225" y="7425"/>
                      </a:lnTo>
                      <a:lnTo>
                        <a:pt x="18225" y="6750"/>
                      </a:lnTo>
                      <a:lnTo>
                        <a:pt x="19575" y="5400"/>
                      </a:lnTo>
                      <a:lnTo>
                        <a:pt x="19575" y="4050"/>
                      </a:lnTo>
                      <a:lnTo>
                        <a:pt x="21600" y="4050"/>
                      </a:lnTo>
                      <a:lnTo>
                        <a:pt x="21600" y="3375"/>
                      </a:lnTo>
                      <a:lnTo>
                        <a:pt x="18225" y="3375"/>
                      </a:lnTo>
                      <a:lnTo>
                        <a:pt x="18225" y="0"/>
                      </a:lnTo>
                      <a:lnTo>
                        <a:pt x="17550" y="0"/>
                      </a:lnTo>
                      <a:lnTo>
                        <a:pt x="17550" y="3375"/>
                      </a:lnTo>
                      <a:lnTo>
                        <a:pt x="14175" y="3375"/>
                      </a:lnTo>
                      <a:lnTo>
                        <a:pt x="14175" y="0"/>
                      </a:lnTo>
                      <a:lnTo>
                        <a:pt x="13500" y="0"/>
                      </a:lnTo>
                      <a:lnTo>
                        <a:pt x="13500" y="3375"/>
                      </a:lnTo>
                      <a:lnTo>
                        <a:pt x="10125" y="3375"/>
                      </a:lnTo>
                      <a:lnTo>
                        <a:pt x="10125" y="0"/>
                      </a:lnTo>
                      <a:lnTo>
                        <a:pt x="9450" y="0"/>
                      </a:lnTo>
                      <a:lnTo>
                        <a:pt x="9450" y="3375"/>
                      </a:lnTo>
                      <a:lnTo>
                        <a:pt x="6075" y="3375"/>
                      </a:lnTo>
                      <a:lnTo>
                        <a:pt x="6075" y="0"/>
                      </a:lnTo>
                      <a:lnTo>
                        <a:pt x="5400" y="0"/>
                      </a:lnTo>
                      <a:lnTo>
                        <a:pt x="5400" y="3375"/>
                      </a:lnTo>
                      <a:lnTo>
                        <a:pt x="2025" y="3375"/>
                      </a:lnTo>
                      <a:lnTo>
                        <a:pt x="2025" y="0"/>
                      </a:lnTo>
                      <a:lnTo>
                        <a:pt x="1350" y="0"/>
                      </a:lnTo>
                      <a:close/>
                      <a:moveTo>
                        <a:pt x="0" y="3375"/>
                      </a:moveTo>
                      <a:cubicBezTo>
                        <a:pt x="0" y="3375"/>
                        <a:pt x="0" y="4050"/>
                        <a:pt x="0" y="4050"/>
                      </a:cubicBezTo>
                      <a:lnTo>
                        <a:pt x="675" y="4050"/>
                      </a:lnTo>
                      <a:lnTo>
                        <a:pt x="675" y="3375"/>
                      </a:lnTo>
                      <a:lnTo>
                        <a:pt x="0" y="3375"/>
                      </a:lnTo>
                      <a:close/>
                      <a:moveTo>
                        <a:pt x="2025" y="4050"/>
                      </a:moveTo>
                      <a:lnTo>
                        <a:pt x="5400" y="4050"/>
                      </a:lnTo>
                      <a:cubicBezTo>
                        <a:pt x="5400" y="4050"/>
                        <a:pt x="5400" y="7425"/>
                        <a:pt x="5400" y="7425"/>
                      </a:cubicBezTo>
                      <a:lnTo>
                        <a:pt x="2025" y="7425"/>
                      </a:lnTo>
                      <a:lnTo>
                        <a:pt x="2025" y="4050"/>
                      </a:lnTo>
                      <a:close/>
                      <a:moveTo>
                        <a:pt x="6075" y="4050"/>
                      </a:moveTo>
                      <a:lnTo>
                        <a:pt x="9450" y="4050"/>
                      </a:lnTo>
                      <a:lnTo>
                        <a:pt x="9450" y="7425"/>
                      </a:lnTo>
                      <a:lnTo>
                        <a:pt x="6075" y="7425"/>
                      </a:lnTo>
                      <a:cubicBezTo>
                        <a:pt x="6075" y="7425"/>
                        <a:pt x="6075" y="4050"/>
                        <a:pt x="6075" y="4050"/>
                      </a:cubicBezTo>
                      <a:close/>
                      <a:moveTo>
                        <a:pt x="10125" y="4050"/>
                      </a:moveTo>
                      <a:lnTo>
                        <a:pt x="13500" y="4050"/>
                      </a:lnTo>
                      <a:lnTo>
                        <a:pt x="13500" y="7425"/>
                      </a:lnTo>
                      <a:lnTo>
                        <a:pt x="10125" y="7425"/>
                      </a:lnTo>
                      <a:cubicBezTo>
                        <a:pt x="10125" y="7425"/>
                        <a:pt x="10125" y="4050"/>
                        <a:pt x="10125" y="4050"/>
                      </a:cubicBezTo>
                      <a:close/>
                      <a:moveTo>
                        <a:pt x="14175" y="4050"/>
                      </a:moveTo>
                      <a:lnTo>
                        <a:pt x="17550" y="4050"/>
                      </a:lnTo>
                      <a:lnTo>
                        <a:pt x="17550" y="4725"/>
                      </a:lnTo>
                      <a:cubicBezTo>
                        <a:pt x="17064" y="5211"/>
                        <a:pt x="16200" y="6075"/>
                        <a:pt x="14850" y="7425"/>
                      </a:cubicBezTo>
                      <a:lnTo>
                        <a:pt x="14175" y="7425"/>
                      </a:lnTo>
                      <a:lnTo>
                        <a:pt x="14175" y="4050"/>
                      </a:lnTo>
                      <a:close/>
                      <a:moveTo>
                        <a:pt x="0" y="7425"/>
                      </a:moveTo>
                      <a:cubicBezTo>
                        <a:pt x="0" y="7425"/>
                        <a:pt x="0" y="8100"/>
                        <a:pt x="0" y="8100"/>
                      </a:cubicBezTo>
                      <a:lnTo>
                        <a:pt x="675" y="8100"/>
                      </a:lnTo>
                      <a:lnTo>
                        <a:pt x="675" y="7425"/>
                      </a:lnTo>
                      <a:lnTo>
                        <a:pt x="0" y="7425"/>
                      </a:lnTo>
                      <a:close/>
                      <a:moveTo>
                        <a:pt x="2025" y="8100"/>
                      </a:moveTo>
                      <a:lnTo>
                        <a:pt x="5400" y="8100"/>
                      </a:lnTo>
                      <a:lnTo>
                        <a:pt x="5400" y="11475"/>
                      </a:lnTo>
                      <a:cubicBezTo>
                        <a:pt x="5400" y="11475"/>
                        <a:pt x="2025" y="11475"/>
                        <a:pt x="2025" y="11475"/>
                      </a:cubicBezTo>
                      <a:lnTo>
                        <a:pt x="2025" y="8100"/>
                      </a:lnTo>
                      <a:close/>
                      <a:moveTo>
                        <a:pt x="6075" y="8100"/>
                      </a:moveTo>
                      <a:lnTo>
                        <a:pt x="9450" y="8100"/>
                      </a:lnTo>
                      <a:lnTo>
                        <a:pt x="9450" y="10800"/>
                      </a:lnTo>
                      <a:lnTo>
                        <a:pt x="7425" y="10800"/>
                      </a:lnTo>
                      <a:lnTo>
                        <a:pt x="6750" y="11475"/>
                      </a:lnTo>
                      <a:lnTo>
                        <a:pt x="6075" y="11475"/>
                      </a:lnTo>
                      <a:lnTo>
                        <a:pt x="6075" y="8100"/>
                      </a:lnTo>
                      <a:close/>
                      <a:moveTo>
                        <a:pt x="10125" y="8100"/>
                      </a:moveTo>
                      <a:lnTo>
                        <a:pt x="13500" y="8100"/>
                      </a:lnTo>
                      <a:lnTo>
                        <a:pt x="13500" y="8775"/>
                      </a:lnTo>
                      <a:cubicBezTo>
                        <a:pt x="12649" y="9626"/>
                        <a:pt x="11475" y="10800"/>
                        <a:pt x="11475" y="10800"/>
                      </a:cubicBezTo>
                      <a:lnTo>
                        <a:pt x="10125" y="10800"/>
                      </a:lnTo>
                      <a:lnTo>
                        <a:pt x="10125" y="8100"/>
                      </a:lnTo>
                      <a:close/>
                      <a:moveTo>
                        <a:pt x="16875" y="8100"/>
                      </a:moveTo>
                      <a:lnTo>
                        <a:pt x="17550" y="8100"/>
                      </a:lnTo>
                      <a:cubicBezTo>
                        <a:pt x="17550" y="8100"/>
                        <a:pt x="17550" y="11475"/>
                        <a:pt x="17550" y="11475"/>
                      </a:cubicBezTo>
                      <a:lnTo>
                        <a:pt x="14175" y="11475"/>
                      </a:lnTo>
                      <a:lnTo>
                        <a:pt x="14175" y="10800"/>
                      </a:lnTo>
                      <a:lnTo>
                        <a:pt x="16875" y="8100"/>
                      </a:lnTo>
                      <a:close/>
                      <a:moveTo>
                        <a:pt x="0" y="11475"/>
                      </a:moveTo>
                      <a:cubicBezTo>
                        <a:pt x="0" y="11475"/>
                        <a:pt x="0" y="12150"/>
                        <a:pt x="0" y="12150"/>
                      </a:cubicBezTo>
                      <a:lnTo>
                        <a:pt x="675" y="12150"/>
                      </a:lnTo>
                      <a:lnTo>
                        <a:pt x="675" y="11475"/>
                      </a:lnTo>
                      <a:lnTo>
                        <a:pt x="0" y="11475"/>
                      </a:lnTo>
                      <a:close/>
                      <a:moveTo>
                        <a:pt x="2025" y="12150"/>
                      </a:moveTo>
                      <a:lnTo>
                        <a:pt x="5400" y="12150"/>
                      </a:lnTo>
                      <a:lnTo>
                        <a:pt x="5400" y="12825"/>
                      </a:lnTo>
                      <a:lnTo>
                        <a:pt x="2700" y="15525"/>
                      </a:lnTo>
                      <a:lnTo>
                        <a:pt x="2025" y="15525"/>
                      </a:lnTo>
                      <a:lnTo>
                        <a:pt x="2025" y="12150"/>
                      </a:lnTo>
                      <a:close/>
                      <a:moveTo>
                        <a:pt x="12825" y="12150"/>
                      </a:moveTo>
                      <a:lnTo>
                        <a:pt x="13500" y="12150"/>
                      </a:lnTo>
                      <a:cubicBezTo>
                        <a:pt x="13500" y="12150"/>
                        <a:pt x="13500" y="15525"/>
                        <a:pt x="13500" y="15525"/>
                      </a:cubicBezTo>
                      <a:lnTo>
                        <a:pt x="10125" y="15525"/>
                      </a:lnTo>
                      <a:lnTo>
                        <a:pt x="10125" y="12825"/>
                      </a:lnTo>
                      <a:lnTo>
                        <a:pt x="12150" y="12825"/>
                      </a:lnTo>
                      <a:lnTo>
                        <a:pt x="12825" y="12150"/>
                      </a:lnTo>
                      <a:close/>
                      <a:moveTo>
                        <a:pt x="14175" y="12150"/>
                      </a:moveTo>
                      <a:lnTo>
                        <a:pt x="17550" y="12150"/>
                      </a:lnTo>
                      <a:cubicBezTo>
                        <a:pt x="17550" y="12150"/>
                        <a:pt x="17550" y="15525"/>
                        <a:pt x="17550" y="15525"/>
                      </a:cubicBezTo>
                      <a:lnTo>
                        <a:pt x="14175" y="15525"/>
                      </a:lnTo>
                      <a:lnTo>
                        <a:pt x="14175" y="12150"/>
                      </a:lnTo>
                      <a:close/>
                      <a:moveTo>
                        <a:pt x="8100" y="12825"/>
                      </a:moveTo>
                      <a:lnTo>
                        <a:pt x="9450" y="12825"/>
                      </a:lnTo>
                      <a:lnTo>
                        <a:pt x="9450" y="15525"/>
                      </a:lnTo>
                      <a:lnTo>
                        <a:pt x="6075" y="15525"/>
                      </a:lnTo>
                      <a:lnTo>
                        <a:pt x="6075" y="14850"/>
                      </a:lnTo>
                      <a:lnTo>
                        <a:pt x="8100" y="12825"/>
                      </a:lnTo>
                      <a:close/>
                      <a:moveTo>
                        <a:pt x="0" y="15525"/>
                      </a:moveTo>
                      <a:cubicBezTo>
                        <a:pt x="0" y="15525"/>
                        <a:pt x="0" y="16200"/>
                        <a:pt x="0" y="16200"/>
                      </a:cubicBezTo>
                      <a:lnTo>
                        <a:pt x="675" y="16200"/>
                      </a:lnTo>
                      <a:lnTo>
                        <a:pt x="675" y="15525"/>
                      </a:lnTo>
                      <a:lnTo>
                        <a:pt x="0" y="15525"/>
                      </a:lnTo>
                      <a:close/>
                      <a:moveTo>
                        <a:pt x="4725" y="16200"/>
                      </a:moveTo>
                      <a:lnTo>
                        <a:pt x="5400" y="16200"/>
                      </a:lnTo>
                      <a:cubicBezTo>
                        <a:pt x="5400" y="16200"/>
                        <a:pt x="5400" y="19575"/>
                        <a:pt x="5400" y="19575"/>
                      </a:cubicBezTo>
                      <a:lnTo>
                        <a:pt x="2025" y="19575"/>
                      </a:lnTo>
                      <a:lnTo>
                        <a:pt x="2025" y="18900"/>
                      </a:lnTo>
                      <a:lnTo>
                        <a:pt x="4725" y="16200"/>
                      </a:lnTo>
                      <a:close/>
                      <a:moveTo>
                        <a:pt x="6075" y="16200"/>
                      </a:moveTo>
                      <a:lnTo>
                        <a:pt x="9450" y="16200"/>
                      </a:lnTo>
                      <a:cubicBezTo>
                        <a:pt x="9450" y="16200"/>
                        <a:pt x="9450" y="19575"/>
                        <a:pt x="9450" y="19575"/>
                      </a:cubicBezTo>
                      <a:lnTo>
                        <a:pt x="6075" y="19575"/>
                      </a:lnTo>
                      <a:lnTo>
                        <a:pt x="6075" y="16200"/>
                      </a:lnTo>
                      <a:close/>
                      <a:moveTo>
                        <a:pt x="10125" y="16200"/>
                      </a:moveTo>
                      <a:lnTo>
                        <a:pt x="13500" y="16200"/>
                      </a:lnTo>
                      <a:cubicBezTo>
                        <a:pt x="13500" y="16200"/>
                        <a:pt x="13500" y="19575"/>
                        <a:pt x="13500" y="19575"/>
                      </a:cubicBezTo>
                      <a:lnTo>
                        <a:pt x="10125" y="19575"/>
                      </a:lnTo>
                      <a:lnTo>
                        <a:pt x="10125" y="16200"/>
                      </a:lnTo>
                      <a:close/>
                      <a:moveTo>
                        <a:pt x="14175" y="16200"/>
                      </a:moveTo>
                      <a:lnTo>
                        <a:pt x="17550" y="16200"/>
                      </a:lnTo>
                      <a:cubicBezTo>
                        <a:pt x="17550" y="16200"/>
                        <a:pt x="17550" y="19575"/>
                        <a:pt x="17550" y="19575"/>
                      </a:cubicBezTo>
                      <a:lnTo>
                        <a:pt x="14175" y="19575"/>
                      </a:lnTo>
                      <a:lnTo>
                        <a:pt x="14175" y="16200"/>
                      </a:lnTo>
                      <a:close/>
                      <a:moveTo>
                        <a:pt x="5400" y="20925"/>
                      </a:moveTo>
                      <a:lnTo>
                        <a:pt x="5400" y="21600"/>
                      </a:lnTo>
                      <a:lnTo>
                        <a:pt x="6075" y="21600"/>
                      </a:lnTo>
                      <a:cubicBezTo>
                        <a:pt x="6075" y="21600"/>
                        <a:pt x="6075" y="20925"/>
                        <a:pt x="6075" y="20925"/>
                      </a:cubicBezTo>
                      <a:lnTo>
                        <a:pt x="5400" y="20925"/>
                      </a:lnTo>
                      <a:close/>
                      <a:moveTo>
                        <a:pt x="9450" y="20925"/>
                      </a:moveTo>
                      <a:lnTo>
                        <a:pt x="9450" y="21600"/>
                      </a:lnTo>
                      <a:lnTo>
                        <a:pt x="10125" y="21600"/>
                      </a:lnTo>
                      <a:cubicBezTo>
                        <a:pt x="10125" y="21600"/>
                        <a:pt x="10125" y="20925"/>
                        <a:pt x="10125" y="20925"/>
                      </a:cubicBezTo>
                      <a:lnTo>
                        <a:pt x="9450" y="20925"/>
                      </a:lnTo>
                      <a:close/>
                      <a:moveTo>
                        <a:pt x="13500" y="20925"/>
                      </a:moveTo>
                      <a:lnTo>
                        <a:pt x="13500" y="21600"/>
                      </a:lnTo>
                      <a:lnTo>
                        <a:pt x="14175" y="21600"/>
                      </a:lnTo>
                      <a:cubicBezTo>
                        <a:pt x="14175" y="21600"/>
                        <a:pt x="14175" y="20925"/>
                        <a:pt x="14175" y="20925"/>
                      </a:cubicBezTo>
                      <a:lnTo>
                        <a:pt x="13500" y="20925"/>
                      </a:lnTo>
                      <a:close/>
                      <a:moveTo>
                        <a:pt x="17550" y="20925"/>
                      </a:moveTo>
                      <a:lnTo>
                        <a:pt x="17550" y="21600"/>
                      </a:lnTo>
                      <a:lnTo>
                        <a:pt x="18225" y="21600"/>
                      </a:lnTo>
                      <a:cubicBezTo>
                        <a:pt x="18225" y="21600"/>
                        <a:pt x="18225" y="20925"/>
                        <a:pt x="18225" y="20925"/>
                      </a:cubicBezTo>
                      <a:lnTo>
                        <a:pt x="17550" y="2092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sp>
            <p:nvSpPr>
              <p:cNvPr id="29" name="Rectangle 22"/>
              <p:cNvSpPr>
                <a:spLocks/>
              </p:cNvSpPr>
              <p:nvPr/>
            </p:nvSpPr>
            <p:spPr bwMode="auto">
              <a:xfrm>
                <a:off x="1752096" y="68521"/>
                <a:ext cx="1778149" cy="16100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pPr defTabSz="410751">
                  <a:lnSpc>
                    <a:spcPct val="110000"/>
                  </a:lnSpc>
                  <a:spcBef>
                    <a:spcPts val="2109"/>
                  </a:spcBef>
                  <a:defRPr/>
                </a:pP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Campaign Monitoring</a:t>
                </a:r>
                <a:endParaRPr lang="en-US" sz="14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grpSp>
          <p:nvGrpSpPr>
            <p:cNvPr id="18" name="Group 23"/>
            <p:cNvGrpSpPr>
              <a:grpSpLocks/>
            </p:cNvGrpSpPr>
            <p:nvPr/>
          </p:nvGrpSpPr>
          <p:grpSpPr bwMode="auto">
            <a:xfrm>
              <a:off x="3110568" y="-97119"/>
              <a:ext cx="3814597" cy="2046061"/>
              <a:chOff x="-927707" y="-97119"/>
              <a:chExt cx="3814594" cy="2046061"/>
            </a:xfrm>
          </p:grpSpPr>
          <p:grpSp>
            <p:nvGrpSpPr>
              <p:cNvPr id="24" name="Group 24"/>
              <p:cNvGrpSpPr>
                <a:grpSpLocks/>
              </p:cNvGrpSpPr>
              <p:nvPr/>
            </p:nvGrpSpPr>
            <p:grpSpPr bwMode="auto">
              <a:xfrm>
                <a:off x="369442" y="678941"/>
                <a:ext cx="1270001" cy="1270001"/>
                <a:chOff x="0" y="0"/>
                <a:chExt cx="1270000" cy="1270000"/>
              </a:xfrm>
            </p:grpSpPr>
            <p:sp>
              <p:nvSpPr>
                <p:cNvPr id="26" name="AutoShape 25"/>
                <p:cNvSpPr>
                  <a:spLocks/>
                </p:cNvSpPr>
                <p:nvPr/>
              </p:nvSpPr>
              <p:spPr bwMode="auto">
                <a:xfrm>
                  <a:off x="2729" y="562"/>
                  <a:ext cx="1266930" cy="1270098"/>
                </a:xfrm>
                <a:prstGeom prst="wedgeEllipseCallout">
                  <a:avLst>
                    <a:gd name="adj1" fmla="val 778"/>
                    <a:gd name="adj2" fmla="val 60440"/>
                  </a:avLst>
                </a:pr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27" name="AutoShape 26"/>
                <p:cNvSpPr>
                  <a:spLocks/>
                </p:cNvSpPr>
                <p:nvPr/>
              </p:nvSpPr>
              <p:spPr bwMode="auto">
                <a:xfrm>
                  <a:off x="471080" y="305386"/>
                  <a:ext cx="328640" cy="660451"/>
                </a:xfrm>
                <a:custGeom>
                  <a:avLst/>
                  <a:gdLst>
                    <a:gd name="T0" fmla="*/ 164320 w 21600"/>
                    <a:gd name="T1" fmla="*/ 330226 h 21600"/>
                    <a:gd name="T2" fmla="*/ 164320 w 21600"/>
                    <a:gd name="T3" fmla="*/ 330226 h 21600"/>
                    <a:gd name="T4" fmla="*/ 164320 w 21600"/>
                    <a:gd name="T5" fmla="*/ 330226 h 21600"/>
                    <a:gd name="T6" fmla="*/ 164320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7"/>
                      </a:cubicBezTo>
                      <a:cubicBezTo>
                        <a:pt x="13500" y="18678"/>
                        <a:pt x="12593" y="18225"/>
                        <a:pt x="11475" y="18225"/>
                      </a:cubicBezTo>
                      <a:cubicBezTo>
                        <a:pt x="10357" y="18225"/>
                        <a:pt x="9450" y="18678"/>
                        <a:pt x="9450" y="19237"/>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sp>
            <p:nvSpPr>
              <p:cNvPr id="25" name="Rectangle 27"/>
              <p:cNvSpPr>
                <a:spLocks/>
              </p:cNvSpPr>
              <p:nvPr/>
            </p:nvSpPr>
            <p:spPr bwMode="auto">
              <a:xfrm>
                <a:off x="-927707" y="-97119"/>
                <a:ext cx="3814594" cy="491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algn="ctr" defTabSz="410751">
                  <a:lnSpc>
                    <a:spcPct val="110000"/>
                  </a:lnSpc>
                  <a:spcBef>
                    <a:spcPts val="2109"/>
                  </a:spcBef>
                  <a:defRPr/>
                </a:pP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Mobile Advertising</a:t>
                </a:r>
                <a:endParaRPr lang="en-US" sz="14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grpSp>
          <p:nvGrpSpPr>
            <p:cNvPr id="19" name="Group 28"/>
            <p:cNvGrpSpPr>
              <a:grpSpLocks/>
            </p:cNvGrpSpPr>
            <p:nvPr/>
          </p:nvGrpSpPr>
          <p:grpSpPr bwMode="auto">
            <a:xfrm>
              <a:off x="3454691" y="5351881"/>
              <a:ext cx="3175267" cy="2326460"/>
              <a:chOff x="-527" y="-661"/>
              <a:chExt cx="3175266" cy="2326461"/>
            </a:xfrm>
          </p:grpSpPr>
          <p:grpSp>
            <p:nvGrpSpPr>
              <p:cNvPr id="20" name="Group 29"/>
              <p:cNvGrpSpPr>
                <a:grpSpLocks/>
              </p:cNvGrpSpPr>
              <p:nvPr/>
            </p:nvGrpSpPr>
            <p:grpSpPr bwMode="auto">
              <a:xfrm>
                <a:off x="927598" y="-661"/>
                <a:ext cx="1270106" cy="1270100"/>
                <a:chOff x="-24902" y="-661"/>
                <a:chExt cx="1270106" cy="1270100"/>
              </a:xfrm>
            </p:grpSpPr>
            <p:sp>
              <p:nvSpPr>
                <p:cNvPr id="22" name="AutoShape 30"/>
                <p:cNvSpPr>
                  <a:spLocks/>
                </p:cNvSpPr>
                <p:nvPr/>
              </p:nvSpPr>
              <p:spPr bwMode="auto">
                <a:xfrm rot="10800000" flipH="1">
                  <a:off x="-24902" y="-661"/>
                  <a:ext cx="1270106" cy="1270100"/>
                </a:xfrm>
                <a:prstGeom prst="wedgeEllipseCallout">
                  <a:avLst>
                    <a:gd name="adj1" fmla="val 778"/>
                    <a:gd name="adj2" fmla="val 60440"/>
                  </a:avLst>
                </a:pr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23" name="AutoShape 31"/>
                <p:cNvSpPr>
                  <a:spLocks/>
                </p:cNvSpPr>
                <p:nvPr/>
              </p:nvSpPr>
              <p:spPr bwMode="auto">
                <a:xfrm>
                  <a:off x="366296" y="304163"/>
                  <a:ext cx="536620" cy="660452"/>
                </a:xfrm>
                <a:custGeom>
                  <a:avLst/>
                  <a:gdLst>
                    <a:gd name="T0" fmla="*/ 268310 w 21600"/>
                    <a:gd name="T1" fmla="*/ 330226 h 21600"/>
                    <a:gd name="T2" fmla="*/ 268310 w 21600"/>
                    <a:gd name="T3" fmla="*/ 330226 h 21600"/>
                    <a:gd name="T4" fmla="*/ 268310 w 21600"/>
                    <a:gd name="T5" fmla="*/ 330226 h 21600"/>
                    <a:gd name="T6" fmla="*/ 268310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sp>
            <p:nvSpPr>
              <p:cNvPr id="21" name="Rectangle 32"/>
              <p:cNvSpPr>
                <a:spLocks/>
              </p:cNvSpPr>
              <p:nvPr/>
            </p:nvSpPr>
            <p:spPr bwMode="auto">
              <a:xfrm>
                <a:off x="-527" y="1275202"/>
                <a:ext cx="3175266" cy="1050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pPr algn="ctr" defTabSz="410751">
                  <a:lnSpc>
                    <a:spcPct val="110000"/>
                  </a:lnSpc>
                  <a:spcBef>
                    <a:spcPts val="2109"/>
                  </a:spcBef>
                  <a:defRPr/>
                </a:pPr>
                <a:r>
                  <a:rPr lang="en-US" sz="16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rPr>
                  <a:t>Feedback &amp; Adjustment</a:t>
                </a:r>
                <a:endParaRPr lang="en-US" sz="1400" dirty="0">
                  <a:solidFill>
                    <a:schemeClr val="bg1">
                      <a:lumMod val="50000"/>
                    </a:schemeClr>
                  </a:solidFill>
                  <a:latin typeface="Roboto Condensed" panose="02000000000000000000" pitchFamily="2" charset="0"/>
                  <a:ea typeface="Roboto Condensed" panose="02000000000000000000" pitchFamily="2" charset="0"/>
                  <a:sym typeface="Helvetica Neue Light" charset="0"/>
                </a:endParaRPr>
              </a:p>
            </p:txBody>
          </p:sp>
        </p:grpSp>
      </p:grpSp>
      <p:grpSp>
        <p:nvGrpSpPr>
          <p:cNvPr id="45" name="组合 44"/>
          <p:cNvGrpSpPr/>
          <p:nvPr/>
        </p:nvGrpSpPr>
        <p:grpSpPr>
          <a:xfrm>
            <a:off x="5766098" y="1631799"/>
            <a:ext cx="5861164" cy="4707910"/>
            <a:chOff x="1171713" y="1130726"/>
            <a:chExt cx="3458981" cy="3473222"/>
          </a:xfrm>
        </p:grpSpPr>
        <p:sp>
          <p:nvSpPr>
            <p:cNvPr id="46" name="矩形 45"/>
            <p:cNvSpPr/>
            <p:nvPr/>
          </p:nvSpPr>
          <p:spPr>
            <a:xfrm>
              <a:off x="1171713" y="1131590"/>
              <a:ext cx="1735997" cy="1736180"/>
            </a:xfrm>
            <a:prstGeom prst="rect">
              <a:avLst/>
            </a:prstGeom>
            <a:blipFill dpi="0" rotWithShape="1">
              <a:blip r:embed="rId7"/>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47" name="矩形 46"/>
            <p:cNvSpPr/>
            <p:nvPr/>
          </p:nvSpPr>
          <p:spPr>
            <a:xfrm>
              <a:off x="2894697" y="1130726"/>
              <a:ext cx="1735997" cy="1736180"/>
            </a:xfrm>
            <a:prstGeom prst="rect">
              <a:avLst/>
            </a:prstGeom>
            <a:solidFill>
              <a:srgbClr val="0070C0"/>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48" name="矩形 47"/>
            <p:cNvSpPr/>
            <p:nvPr/>
          </p:nvSpPr>
          <p:spPr>
            <a:xfrm>
              <a:off x="1175672" y="2867768"/>
              <a:ext cx="3455022" cy="1736180"/>
            </a:xfrm>
            <a:prstGeom prst="rect">
              <a:avLst/>
            </a:prstGeom>
            <a:blipFill>
              <a:blip r:embed="rId8"/>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6406769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832658" y="1970815"/>
            <a:ext cx="10580163" cy="4260059"/>
            <a:chOff x="971600" y="1647255"/>
            <a:chExt cx="7303487" cy="2940719"/>
          </a:xfrm>
        </p:grpSpPr>
        <p:sp>
          <p:nvSpPr>
            <p:cNvPr id="14" name="Rectangle 16"/>
            <p:cNvSpPr/>
            <p:nvPr/>
          </p:nvSpPr>
          <p:spPr bwMode="auto">
            <a:xfrm>
              <a:off x="971600" y="1779662"/>
              <a:ext cx="2880319" cy="2808312"/>
            </a:xfrm>
            <a:prstGeom prst="rect">
              <a:avLst/>
            </a:prstGeom>
            <a:solidFill>
              <a:srgbClr val="0070C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chemeClr val="bg1"/>
                </a:solidFill>
                <a:effectLst/>
                <a:latin typeface="Gill Sans" charset="0"/>
                <a:ea typeface="ヒラギノ角ゴ ProN W3" charset="0"/>
                <a:cs typeface="ヒラギノ角ゴ ProN W3" charset="0"/>
                <a:sym typeface="Gill Sans" charset="0"/>
              </a:endParaRPr>
            </a:p>
          </p:txBody>
        </p:sp>
        <p:sp>
          <p:nvSpPr>
            <p:cNvPr id="15" name="Freeform 6"/>
            <p:cNvSpPr>
              <a:spLocks/>
            </p:cNvSpPr>
            <p:nvPr/>
          </p:nvSpPr>
          <p:spPr bwMode="auto">
            <a:xfrm>
              <a:off x="4307225" y="1647255"/>
              <a:ext cx="1185181" cy="2940719"/>
            </a:xfrm>
            <a:custGeom>
              <a:avLst/>
              <a:gdLst>
                <a:gd name="T0" fmla="*/ 617 w 1235"/>
                <a:gd name="T1" fmla="*/ 0 h 3683"/>
                <a:gd name="T2" fmla="*/ 681 w 1235"/>
                <a:gd name="T3" fmla="*/ 4 h 3683"/>
                <a:gd name="T4" fmla="*/ 742 w 1235"/>
                <a:gd name="T5" fmla="*/ 13 h 3683"/>
                <a:gd name="T6" fmla="*/ 801 w 1235"/>
                <a:gd name="T7" fmla="*/ 28 h 3683"/>
                <a:gd name="T8" fmla="*/ 858 w 1235"/>
                <a:gd name="T9" fmla="*/ 49 h 3683"/>
                <a:gd name="T10" fmla="*/ 912 w 1235"/>
                <a:gd name="T11" fmla="*/ 76 h 3683"/>
                <a:gd name="T12" fmla="*/ 962 w 1235"/>
                <a:gd name="T13" fmla="*/ 106 h 3683"/>
                <a:gd name="T14" fmla="*/ 1010 w 1235"/>
                <a:gd name="T15" fmla="*/ 142 h 3683"/>
                <a:gd name="T16" fmla="*/ 1054 w 1235"/>
                <a:gd name="T17" fmla="*/ 182 h 3683"/>
                <a:gd name="T18" fmla="*/ 1093 w 1235"/>
                <a:gd name="T19" fmla="*/ 226 h 3683"/>
                <a:gd name="T20" fmla="*/ 1129 w 1235"/>
                <a:gd name="T21" fmla="*/ 273 h 3683"/>
                <a:gd name="T22" fmla="*/ 1161 w 1235"/>
                <a:gd name="T23" fmla="*/ 323 h 3683"/>
                <a:gd name="T24" fmla="*/ 1186 w 1235"/>
                <a:gd name="T25" fmla="*/ 378 h 3683"/>
                <a:gd name="T26" fmla="*/ 1207 w 1235"/>
                <a:gd name="T27" fmla="*/ 434 h 3683"/>
                <a:gd name="T28" fmla="*/ 1222 w 1235"/>
                <a:gd name="T29" fmla="*/ 493 h 3683"/>
                <a:gd name="T30" fmla="*/ 1231 w 1235"/>
                <a:gd name="T31" fmla="*/ 555 h 3683"/>
                <a:gd name="T32" fmla="*/ 1235 w 1235"/>
                <a:gd name="T33" fmla="*/ 618 h 3683"/>
                <a:gd name="T34" fmla="*/ 1233 w 1235"/>
                <a:gd name="T35" fmla="*/ 658 h 3683"/>
                <a:gd name="T36" fmla="*/ 1233 w 1235"/>
                <a:gd name="T37" fmla="*/ 3683 h 3683"/>
                <a:gd name="T38" fmla="*/ 0 w 1235"/>
                <a:gd name="T39" fmla="*/ 3683 h 3683"/>
                <a:gd name="T40" fmla="*/ 0 w 1235"/>
                <a:gd name="T41" fmla="*/ 607 h 3683"/>
                <a:gd name="T42" fmla="*/ 1 w 1235"/>
                <a:gd name="T43" fmla="*/ 607 h 3683"/>
                <a:gd name="T44" fmla="*/ 6 w 1235"/>
                <a:gd name="T45" fmla="*/ 540 h 3683"/>
                <a:gd name="T46" fmla="*/ 17 w 1235"/>
                <a:gd name="T47" fmla="*/ 477 h 3683"/>
                <a:gd name="T48" fmla="*/ 35 w 1235"/>
                <a:gd name="T49" fmla="*/ 415 h 3683"/>
                <a:gd name="T50" fmla="*/ 59 w 1235"/>
                <a:gd name="T51" fmla="*/ 356 h 3683"/>
                <a:gd name="T52" fmla="*/ 89 w 1235"/>
                <a:gd name="T53" fmla="*/ 301 h 3683"/>
                <a:gd name="T54" fmla="*/ 123 w 1235"/>
                <a:gd name="T55" fmla="*/ 248 h 3683"/>
                <a:gd name="T56" fmla="*/ 164 w 1235"/>
                <a:gd name="T57" fmla="*/ 200 h 3683"/>
                <a:gd name="T58" fmla="*/ 208 w 1235"/>
                <a:gd name="T59" fmla="*/ 156 h 3683"/>
                <a:gd name="T60" fmla="*/ 257 w 1235"/>
                <a:gd name="T61" fmla="*/ 117 h 3683"/>
                <a:gd name="T62" fmla="*/ 309 w 1235"/>
                <a:gd name="T63" fmla="*/ 83 h 3683"/>
                <a:gd name="T64" fmla="*/ 365 w 1235"/>
                <a:gd name="T65" fmla="*/ 54 h 3683"/>
                <a:gd name="T66" fmla="*/ 425 w 1235"/>
                <a:gd name="T67" fmla="*/ 32 h 3683"/>
                <a:gd name="T68" fmla="*/ 486 w 1235"/>
                <a:gd name="T69" fmla="*/ 15 h 3683"/>
                <a:gd name="T70" fmla="*/ 551 w 1235"/>
                <a:gd name="T71" fmla="*/ 4 h 3683"/>
                <a:gd name="T72" fmla="*/ 617 w 1235"/>
                <a:gd name="T73" fmla="*/ 0 h 3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3683">
                  <a:moveTo>
                    <a:pt x="617" y="0"/>
                  </a:moveTo>
                  <a:lnTo>
                    <a:pt x="681" y="4"/>
                  </a:lnTo>
                  <a:lnTo>
                    <a:pt x="742" y="13"/>
                  </a:lnTo>
                  <a:lnTo>
                    <a:pt x="801" y="28"/>
                  </a:lnTo>
                  <a:lnTo>
                    <a:pt x="858" y="49"/>
                  </a:lnTo>
                  <a:lnTo>
                    <a:pt x="912" y="76"/>
                  </a:lnTo>
                  <a:lnTo>
                    <a:pt x="962" y="106"/>
                  </a:lnTo>
                  <a:lnTo>
                    <a:pt x="1010" y="142"/>
                  </a:lnTo>
                  <a:lnTo>
                    <a:pt x="1054" y="182"/>
                  </a:lnTo>
                  <a:lnTo>
                    <a:pt x="1093" y="226"/>
                  </a:lnTo>
                  <a:lnTo>
                    <a:pt x="1129" y="273"/>
                  </a:lnTo>
                  <a:lnTo>
                    <a:pt x="1161" y="323"/>
                  </a:lnTo>
                  <a:lnTo>
                    <a:pt x="1186" y="378"/>
                  </a:lnTo>
                  <a:lnTo>
                    <a:pt x="1207" y="434"/>
                  </a:lnTo>
                  <a:lnTo>
                    <a:pt x="1222" y="493"/>
                  </a:lnTo>
                  <a:lnTo>
                    <a:pt x="1231" y="555"/>
                  </a:lnTo>
                  <a:lnTo>
                    <a:pt x="1235" y="618"/>
                  </a:lnTo>
                  <a:lnTo>
                    <a:pt x="1233" y="658"/>
                  </a:lnTo>
                  <a:lnTo>
                    <a:pt x="1233" y="3683"/>
                  </a:lnTo>
                  <a:lnTo>
                    <a:pt x="0" y="3683"/>
                  </a:lnTo>
                  <a:lnTo>
                    <a:pt x="0" y="607"/>
                  </a:lnTo>
                  <a:lnTo>
                    <a:pt x="1" y="607"/>
                  </a:lnTo>
                  <a:lnTo>
                    <a:pt x="6" y="540"/>
                  </a:lnTo>
                  <a:lnTo>
                    <a:pt x="17" y="477"/>
                  </a:lnTo>
                  <a:lnTo>
                    <a:pt x="35" y="415"/>
                  </a:lnTo>
                  <a:lnTo>
                    <a:pt x="59" y="356"/>
                  </a:lnTo>
                  <a:lnTo>
                    <a:pt x="89" y="301"/>
                  </a:lnTo>
                  <a:lnTo>
                    <a:pt x="123" y="248"/>
                  </a:lnTo>
                  <a:lnTo>
                    <a:pt x="164" y="200"/>
                  </a:lnTo>
                  <a:lnTo>
                    <a:pt x="208" y="156"/>
                  </a:lnTo>
                  <a:lnTo>
                    <a:pt x="257" y="117"/>
                  </a:lnTo>
                  <a:lnTo>
                    <a:pt x="309" y="83"/>
                  </a:lnTo>
                  <a:lnTo>
                    <a:pt x="365" y="54"/>
                  </a:lnTo>
                  <a:lnTo>
                    <a:pt x="425" y="32"/>
                  </a:lnTo>
                  <a:lnTo>
                    <a:pt x="486" y="15"/>
                  </a:lnTo>
                  <a:lnTo>
                    <a:pt x="551" y="4"/>
                  </a:lnTo>
                  <a:lnTo>
                    <a:pt x="617" y="0"/>
                  </a:lnTo>
                  <a:close/>
                </a:path>
              </a:pathLst>
            </a:custGeom>
            <a:solidFill>
              <a:schemeClr val="accent1"/>
            </a:solidFill>
            <a:ln w="0">
              <a:noFill/>
              <a:prstDash val="solid"/>
              <a:round/>
              <a:headEnd/>
              <a:tailEnd/>
            </a:ln>
            <a:effectLst>
              <a:outerShdw algn="tl" rotWithShape="0">
                <a:prstClr val="black"/>
              </a:outerShdw>
            </a:effectLst>
          </p:spPr>
          <p:txBody>
            <a:bodyPr vert="horz" wrap="square" lIns="91440" tIns="45720" rIns="91440" bIns="45720" numCol="1" anchor="t" anchorCtr="0" compatLnSpc="1">
              <a:prstTxWarp prst="textNoShape">
                <a:avLst/>
              </a:prstTxWarp>
            </a:bodyPr>
            <a:lstStyle/>
            <a:p>
              <a:endParaRPr lang="en-US"/>
            </a:p>
          </p:txBody>
        </p:sp>
        <p:graphicFrame>
          <p:nvGraphicFramePr>
            <p:cNvPr id="16" name="Chart 71"/>
            <p:cNvGraphicFramePr/>
            <p:nvPr>
              <p:extLst>
                <p:ext uri="{D42A27DB-BD31-4B8C-83A1-F6EECF244321}">
                  <p14:modId xmlns:p14="http://schemas.microsoft.com/office/powerpoint/2010/main" val="596875992"/>
                </p:ext>
              </p:extLst>
            </p:nvPr>
          </p:nvGraphicFramePr>
          <p:xfrm>
            <a:off x="4260512" y="1676103"/>
            <a:ext cx="1278605" cy="1191310"/>
          </p:xfrm>
          <a:graphic>
            <a:graphicData uri="http://schemas.openxmlformats.org/drawingml/2006/chart">
              <c:chart xmlns:c="http://schemas.openxmlformats.org/drawingml/2006/chart" xmlns:r="http://schemas.openxmlformats.org/officeDocument/2006/relationships" r:id="rId7"/>
            </a:graphicData>
          </a:graphic>
        </p:graphicFrame>
        <p:sp>
          <p:nvSpPr>
            <p:cNvPr id="17" name="Rectangle 5"/>
            <p:cNvSpPr>
              <a:spLocks/>
            </p:cNvSpPr>
            <p:nvPr/>
          </p:nvSpPr>
          <p:spPr bwMode="auto">
            <a:xfrm>
              <a:off x="4723643" y="2203056"/>
              <a:ext cx="363315" cy="208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70000"/>
                </a:lnSpc>
              </a:pPr>
              <a:r>
                <a:rPr lang="en-US" sz="1800" dirty="0">
                  <a:solidFill>
                    <a:schemeClr val="bg1"/>
                  </a:solidFill>
                  <a:latin typeface="Bebas Neue" pitchFamily="34" charset="0"/>
                  <a:ea typeface="Open Sans Condensed Light" pitchFamily="34" charset="0"/>
                  <a:cs typeface="Open Sans Condensed Light" pitchFamily="34" charset="0"/>
                  <a:sym typeface="Open Sans Cond Light" charset="0"/>
                </a:rPr>
                <a:t>65%</a:t>
              </a:r>
            </a:p>
          </p:txBody>
        </p:sp>
        <p:grpSp>
          <p:nvGrpSpPr>
            <p:cNvPr id="18" name="Group 16"/>
            <p:cNvGrpSpPr>
              <a:grpSpLocks/>
            </p:cNvGrpSpPr>
            <p:nvPr/>
          </p:nvGrpSpPr>
          <p:grpSpPr bwMode="auto">
            <a:xfrm>
              <a:off x="1188444" y="2083457"/>
              <a:ext cx="2447452" cy="2256237"/>
              <a:chOff x="0" y="0"/>
              <a:chExt cx="3600" cy="3790"/>
            </a:xfrm>
          </p:grpSpPr>
          <p:sp>
            <p:nvSpPr>
              <p:cNvPr id="41" name="Rectangle 17"/>
              <p:cNvSpPr>
                <a:spLocks/>
              </p:cNvSpPr>
              <p:nvPr/>
            </p:nvSpPr>
            <p:spPr bwMode="auto">
              <a:xfrm>
                <a:off x="0" y="952"/>
                <a:ext cx="3600" cy="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200" dirty="0">
                    <a:solidFill>
                      <a:schemeClr val="bg1"/>
                    </a:solidFill>
                    <a:latin typeface="Lato" pitchFamily="34" charset="0"/>
                    <a:ea typeface="ＭＳ Ｐゴシック" charset="0"/>
                    <a:cs typeface="Lato Light" charset="0"/>
                    <a:sym typeface="Lato Light" charset="0"/>
                  </a:rPr>
                  <a:t>But also the leap into electronic typesetting, remaining essentially. </a:t>
                </a:r>
                <a:r>
                  <a:rPr lang="en-US" sz="1200" dirty="0" err="1">
                    <a:solidFill>
                      <a:schemeClr val="bg1"/>
                    </a:solidFill>
                    <a:latin typeface="Lato" pitchFamily="34" charset="0"/>
                    <a:ea typeface="ＭＳ Ｐゴシック" charset="0"/>
                    <a:cs typeface="Lato Light" charset="0"/>
                    <a:sym typeface="Lato Light" charset="0"/>
                  </a:rPr>
                  <a:t>Lorem</a:t>
                </a:r>
                <a:r>
                  <a:rPr lang="en-US" sz="1200" dirty="0">
                    <a:solidFill>
                      <a:schemeClr val="bg1"/>
                    </a:solidFill>
                    <a:latin typeface="Lato" pitchFamily="34" charset="0"/>
                    <a:ea typeface="ＭＳ Ｐゴシック" charset="0"/>
                    <a:cs typeface="Lato Light" charset="0"/>
                    <a:sym typeface="Lato Light" charset="0"/>
                  </a:rPr>
                  <a:t> </a:t>
                </a:r>
                <a:r>
                  <a:rPr lang="en-US" sz="1200" dirty="0" err="1">
                    <a:solidFill>
                      <a:schemeClr val="bg1"/>
                    </a:solidFill>
                    <a:latin typeface="Lato" pitchFamily="34" charset="0"/>
                    <a:ea typeface="ＭＳ Ｐゴシック" charset="0"/>
                    <a:cs typeface="Lato Light" charset="0"/>
                    <a:sym typeface="Lato Light" charset="0"/>
                  </a:rPr>
                  <a:t>Ipsum</a:t>
                </a:r>
                <a:r>
                  <a:rPr lang="en-US" sz="1200" dirty="0">
                    <a:solidFill>
                      <a:schemeClr val="bg1"/>
                    </a:solidFill>
                    <a:latin typeface="Lato" pitchFamily="34" charset="0"/>
                    <a:ea typeface="ＭＳ Ｐゴシック" charset="0"/>
                    <a:cs typeface="Lato Light" charset="0"/>
                    <a:sym typeface="Lato Light" charset="0"/>
                  </a:rPr>
                  <a:t> is simply dummy text of printing and typesetting industry. But also the leap into electronic typesetting, remaining essentially. </a:t>
                </a:r>
                <a:r>
                  <a:rPr lang="en-US" sz="1200" dirty="0" err="1">
                    <a:solidFill>
                      <a:schemeClr val="bg1"/>
                    </a:solidFill>
                    <a:latin typeface="Lato" pitchFamily="34" charset="0"/>
                    <a:ea typeface="ＭＳ Ｐゴシック" charset="0"/>
                    <a:cs typeface="Lato Light" charset="0"/>
                    <a:sym typeface="Lato Light" charset="0"/>
                  </a:rPr>
                  <a:t>Lorem</a:t>
                </a:r>
                <a:r>
                  <a:rPr lang="en-US" sz="1200" dirty="0">
                    <a:solidFill>
                      <a:schemeClr val="bg1"/>
                    </a:solidFill>
                    <a:latin typeface="Lato" pitchFamily="34" charset="0"/>
                    <a:ea typeface="ＭＳ Ｐゴシック" charset="0"/>
                    <a:cs typeface="Lato Light" charset="0"/>
                    <a:sym typeface="Lato Light" charset="0"/>
                  </a:rPr>
                  <a:t> </a:t>
                </a:r>
                <a:r>
                  <a:rPr lang="en-US" sz="1200" dirty="0" err="1">
                    <a:solidFill>
                      <a:schemeClr val="bg1"/>
                    </a:solidFill>
                    <a:latin typeface="Lato" pitchFamily="34" charset="0"/>
                    <a:ea typeface="ＭＳ Ｐゴシック" charset="0"/>
                    <a:cs typeface="Lato Light" charset="0"/>
                    <a:sym typeface="Lato Light" charset="0"/>
                  </a:rPr>
                  <a:t>Ipsum</a:t>
                </a:r>
                <a:r>
                  <a:rPr lang="en-US" sz="1200" dirty="0">
                    <a:solidFill>
                      <a:schemeClr val="bg1"/>
                    </a:solidFill>
                    <a:latin typeface="Lato" pitchFamily="34" charset="0"/>
                    <a:ea typeface="ＭＳ Ｐゴシック" charset="0"/>
                    <a:cs typeface="Lato Light" charset="0"/>
                    <a:sym typeface="Lato Light" charset="0"/>
                  </a:rPr>
                  <a:t> is simply dummy text of printing and typesetting industry. </a:t>
                </a:r>
              </a:p>
              <a:p>
                <a:pPr algn="l">
                  <a:lnSpc>
                    <a:spcPct val="125000"/>
                  </a:lnSpc>
                </a:pPr>
                <a:endParaRPr lang="en-US" sz="1200" dirty="0">
                  <a:solidFill>
                    <a:schemeClr val="bg1"/>
                  </a:solidFill>
                  <a:latin typeface="Lato" pitchFamily="34" charset="0"/>
                  <a:ea typeface="ＭＳ Ｐゴシック" charset="0"/>
                  <a:cs typeface="Lato Light" charset="0"/>
                  <a:sym typeface="Lato Light" charset="0"/>
                </a:endParaRPr>
              </a:p>
              <a:p>
                <a:pPr algn="l">
                  <a:lnSpc>
                    <a:spcPct val="125000"/>
                  </a:lnSpc>
                </a:pPr>
                <a:r>
                  <a:rPr lang="en-US" sz="1200" dirty="0">
                    <a:solidFill>
                      <a:schemeClr val="bg1"/>
                    </a:solidFill>
                    <a:latin typeface="Lato" pitchFamily="34" charset="0"/>
                    <a:ea typeface="ＭＳ Ｐゴシック" charset="0"/>
                    <a:cs typeface="Lato Light" charset="0"/>
                    <a:sym typeface="Lato Light" charset="0"/>
                  </a:rPr>
                  <a:t>But also the leap into electronic typesetting, remaining essentially. </a:t>
                </a:r>
                <a:r>
                  <a:rPr lang="en-US" sz="1200" dirty="0" err="1">
                    <a:solidFill>
                      <a:schemeClr val="bg1"/>
                    </a:solidFill>
                    <a:latin typeface="Lato" pitchFamily="34" charset="0"/>
                    <a:ea typeface="ＭＳ Ｐゴシック" charset="0"/>
                    <a:cs typeface="Lato Light" charset="0"/>
                    <a:sym typeface="Lato Light" charset="0"/>
                  </a:rPr>
                  <a:t>Lorem</a:t>
                </a:r>
                <a:r>
                  <a:rPr lang="en-US" sz="1200" dirty="0">
                    <a:solidFill>
                      <a:schemeClr val="bg1"/>
                    </a:solidFill>
                    <a:latin typeface="Lato" pitchFamily="34" charset="0"/>
                    <a:ea typeface="ＭＳ Ｐゴシック" charset="0"/>
                    <a:cs typeface="Lato Light" charset="0"/>
                    <a:sym typeface="Lato Light" charset="0"/>
                  </a:rPr>
                  <a:t> </a:t>
                </a:r>
                <a:r>
                  <a:rPr lang="en-US" sz="1200" dirty="0" err="1">
                    <a:solidFill>
                      <a:schemeClr val="bg1"/>
                    </a:solidFill>
                    <a:latin typeface="Lato" pitchFamily="34" charset="0"/>
                    <a:ea typeface="ＭＳ Ｐゴシック" charset="0"/>
                    <a:cs typeface="Lato Light" charset="0"/>
                    <a:sym typeface="Lato Light" charset="0"/>
                  </a:rPr>
                  <a:t>Ipsum</a:t>
                </a:r>
                <a:r>
                  <a:rPr lang="en-US" sz="1200" dirty="0">
                    <a:solidFill>
                      <a:schemeClr val="bg1"/>
                    </a:solidFill>
                    <a:latin typeface="Lato" pitchFamily="34" charset="0"/>
                    <a:ea typeface="ＭＳ Ｐゴシック" charset="0"/>
                    <a:cs typeface="Lato Light" charset="0"/>
                    <a:sym typeface="Lato Light" charset="0"/>
                  </a:rPr>
                  <a:t> is simply dummy text of printing and typesetting industry. But also the leap into electronic typesetting.</a:t>
                </a:r>
              </a:p>
              <a:p>
                <a:pPr algn="l">
                  <a:lnSpc>
                    <a:spcPct val="125000"/>
                  </a:lnSpc>
                </a:pPr>
                <a:endParaRPr lang="en-US" sz="1200" dirty="0">
                  <a:solidFill>
                    <a:schemeClr val="bg1"/>
                  </a:solidFill>
                  <a:latin typeface="Lato" pitchFamily="34" charset="0"/>
                  <a:ea typeface="ＭＳ Ｐゴシック" charset="0"/>
                  <a:cs typeface="Lato Light" charset="0"/>
                  <a:sym typeface="Lato Light" charset="0"/>
                </a:endParaRPr>
              </a:p>
            </p:txBody>
          </p:sp>
          <p:sp>
            <p:nvSpPr>
              <p:cNvPr id="42" name="Rectangle 18"/>
              <p:cNvSpPr>
                <a:spLocks/>
              </p:cNvSpPr>
              <p:nvPr/>
            </p:nvSpPr>
            <p:spPr bwMode="auto">
              <a:xfrm>
                <a:off x="0" y="0"/>
                <a:ext cx="3600" cy="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800" dirty="0" err="1">
                    <a:solidFill>
                      <a:schemeClr val="bg1"/>
                    </a:solidFill>
                    <a:latin typeface="Bebas Neue" charset="0"/>
                    <a:ea typeface="ＭＳ Ｐゴシック" charset="0"/>
                    <a:cs typeface="Bebas Neue" charset="0"/>
                    <a:sym typeface="Bebas Neue" charset="0"/>
                  </a:rPr>
                  <a:t>Lorem</a:t>
                </a:r>
                <a:r>
                  <a:rPr lang="en-US" sz="2800" dirty="0">
                    <a:solidFill>
                      <a:schemeClr val="bg1"/>
                    </a:solidFill>
                    <a:latin typeface="Bebas Neue" charset="0"/>
                    <a:ea typeface="ＭＳ Ｐゴシック" charset="0"/>
                    <a:cs typeface="Bebas Neue" charset="0"/>
                    <a:sym typeface="Bebas Neue" charset="0"/>
                  </a:rPr>
                  <a:t> </a:t>
                </a:r>
                <a:r>
                  <a:rPr lang="en-US" sz="2800" dirty="0" err="1">
                    <a:solidFill>
                      <a:schemeClr val="bg1"/>
                    </a:solidFill>
                    <a:latin typeface="Bebas Neue" charset="0"/>
                    <a:ea typeface="ＭＳ Ｐゴシック" charset="0"/>
                    <a:cs typeface="Bebas Neue" charset="0"/>
                    <a:sym typeface="Bebas Neue" charset="0"/>
                  </a:rPr>
                  <a:t>Ipsum</a:t>
                </a:r>
                <a:r>
                  <a:rPr lang="en-US" sz="2800" dirty="0">
                    <a:solidFill>
                      <a:schemeClr val="bg1"/>
                    </a:solidFill>
                    <a:latin typeface="Bebas Neue" charset="0"/>
                    <a:ea typeface="ＭＳ Ｐゴシック" charset="0"/>
                    <a:cs typeface="Bebas Neue" charset="0"/>
                    <a:sym typeface="Bebas Neue" charset="0"/>
                  </a:rPr>
                  <a:t> Dolor is simply text Goes Here </a:t>
                </a:r>
              </a:p>
            </p:txBody>
          </p:sp>
        </p:grpSp>
        <p:sp>
          <p:nvSpPr>
            <p:cNvPr id="19" name="Freeform 6"/>
            <p:cNvSpPr>
              <a:spLocks/>
            </p:cNvSpPr>
            <p:nvPr/>
          </p:nvSpPr>
          <p:spPr bwMode="auto">
            <a:xfrm>
              <a:off x="5675210" y="1647255"/>
              <a:ext cx="1185181" cy="2940719"/>
            </a:xfrm>
            <a:custGeom>
              <a:avLst/>
              <a:gdLst>
                <a:gd name="T0" fmla="*/ 617 w 1235"/>
                <a:gd name="T1" fmla="*/ 0 h 3683"/>
                <a:gd name="T2" fmla="*/ 681 w 1235"/>
                <a:gd name="T3" fmla="*/ 4 h 3683"/>
                <a:gd name="T4" fmla="*/ 742 w 1235"/>
                <a:gd name="T5" fmla="*/ 13 h 3683"/>
                <a:gd name="T6" fmla="*/ 801 w 1235"/>
                <a:gd name="T7" fmla="*/ 28 h 3683"/>
                <a:gd name="T8" fmla="*/ 858 w 1235"/>
                <a:gd name="T9" fmla="*/ 49 h 3683"/>
                <a:gd name="T10" fmla="*/ 912 w 1235"/>
                <a:gd name="T11" fmla="*/ 76 h 3683"/>
                <a:gd name="T12" fmla="*/ 962 w 1235"/>
                <a:gd name="T13" fmla="*/ 106 h 3683"/>
                <a:gd name="T14" fmla="*/ 1010 w 1235"/>
                <a:gd name="T15" fmla="*/ 142 h 3683"/>
                <a:gd name="T16" fmla="*/ 1054 w 1235"/>
                <a:gd name="T17" fmla="*/ 182 h 3683"/>
                <a:gd name="T18" fmla="*/ 1093 w 1235"/>
                <a:gd name="T19" fmla="*/ 226 h 3683"/>
                <a:gd name="T20" fmla="*/ 1129 w 1235"/>
                <a:gd name="T21" fmla="*/ 273 h 3683"/>
                <a:gd name="T22" fmla="*/ 1161 w 1235"/>
                <a:gd name="T23" fmla="*/ 323 h 3683"/>
                <a:gd name="T24" fmla="*/ 1186 w 1235"/>
                <a:gd name="T25" fmla="*/ 378 h 3683"/>
                <a:gd name="T26" fmla="*/ 1207 w 1235"/>
                <a:gd name="T27" fmla="*/ 434 h 3683"/>
                <a:gd name="T28" fmla="*/ 1222 w 1235"/>
                <a:gd name="T29" fmla="*/ 493 h 3683"/>
                <a:gd name="T30" fmla="*/ 1231 w 1235"/>
                <a:gd name="T31" fmla="*/ 555 h 3683"/>
                <a:gd name="T32" fmla="*/ 1235 w 1235"/>
                <a:gd name="T33" fmla="*/ 618 h 3683"/>
                <a:gd name="T34" fmla="*/ 1233 w 1235"/>
                <a:gd name="T35" fmla="*/ 658 h 3683"/>
                <a:gd name="T36" fmla="*/ 1233 w 1235"/>
                <a:gd name="T37" fmla="*/ 3683 h 3683"/>
                <a:gd name="T38" fmla="*/ 0 w 1235"/>
                <a:gd name="T39" fmla="*/ 3683 h 3683"/>
                <a:gd name="T40" fmla="*/ 0 w 1235"/>
                <a:gd name="T41" fmla="*/ 607 h 3683"/>
                <a:gd name="T42" fmla="*/ 1 w 1235"/>
                <a:gd name="T43" fmla="*/ 607 h 3683"/>
                <a:gd name="T44" fmla="*/ 6 w 1235"/>
                <a:gd name="T45" fmla="*/ 540 h 3683"/>
                <a:gd name="T46" fmla="*/ 17 w 1235"/>
                <a:gd name="T47" fmla="*/ 477 h 3683"/>
                <a:gd name="T48" fmla="*/ 35 w 1235"/>
                <a:gd name="T49" fmla="*/ 415 h 3683"/>
                <a:gd name="T50" fmla="*/ 59 w 1235"/>
                <a:gd name="T51" fmla="*/ 356 h 3683"/>
                <a:gd name="T52" fmla="*/ 89 w 1235"/>
                <a:gd name="T53" fmla="*/ 301 h 3683"/>
                <a:gd name="T54" fmla="*/ 123 w 1235"/>
                <a:gd name="T55" fmla="*/ 248 h 3683"/>
                <a:gd name="T56" fmla="*/ 164 w 1235"/>
                <a:gd name="T57" fmla="*/ 200 h 3683"/>
                <a:gd name="T58" fmla="*/ 208 w 1235"/>
                <a:gd name="T59" fmla="*/ 156 h 3683"/>
                <a:gd name="T60" fmla="*/ 257 w 1235"/>
                <a:gd name="T61" fmla="*/ 117 h 3683"/>
                <a:gd name="T62" fmla="*/ 309 w 1235"/>
                <a:gd name="T63" fmla="*/ 83 h 3683"/>
                <a:gd name="T64" fmla="*/ 365 w 1235"/>
                <a:gd name="T65" fmla="*/ 54 h 3683"/>
                <a:gd name="T66" fmla="*/ 425 w 1235"/>
                <a:gd name="T67" fmla="*/ 32 h 3683"/>
                <a:gd name="T68" fmla="*/ 486 w 1235"/>
                <a:gd name="T69" fmla="*/ 15 h 3683"/>
                <a:gd name="T70" fmla="*/ 551 w 1235"/>
                <a:gd name="T71" fmla="*/ 4 h 3683"/>
                <a:gd name="T72" fmla="*/ 617 w 1235"/>
                <a:gd name="T73" fmla="*/ 0 h 3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3683">
                  <a:moveTo>
                    <a:pt x="617" y="0"/>
                  </a:moveTo>
                  <a:lnTo>
                    <a:pt x="681" y="4"/>
                  </a:lnTo>
                  <a:lnTo>
                    <a:pt x="742" y="13"/>
                  </a:lnTo>
                  <a:lnTo>
                    <a:pt x="801" y="28"/>
                  </a:lnTo>
                  <a:lnTo>
                    <a:pt x="858" y="49"/>
                  </a:lnTo>
                  <a:lnTo>
                    <a:pt x="912" y="76"/>
                  </a:lnTo>
                  <a:lnTo>
                    <a:pt x="962" y="106"/>
                  </a:lnTo>
                  <a:lnTo>
                    <a:pt x="1010" y="142"/>
                  </a:lnTo>
                  <a:lnTo>
                    <a:pt x="1054" y="182"/>
                  </a:lnTo>
                  <a:lnTo>
                    <a:pt x="1093" y="226"/>
                  </a:lnTo>
                  <a:lnTo>
                    <a:pt x="1129" y="273"/>
                  </a:lnTo>
                  <a:lnTo>
                    <a:pt x="1161" y="323"/>
                  </a:lnTo>
                  <a:lnTo>
                    <a:pt x="1186" y="378"/>
                  </a:lnTo>
                  <a:lnTo>
                    <a:pt x="1207" y="434"/>
                  </a:lnTo>
                  <a:lnTo>
                    <a:pt x="1222" y="493"/>
                  </a:lnTo>
                  <a:lnTo>
                    <a:pt x="1231" y="555"/>
                  </a:lnTo>
                  <a:lnTo>
                    <a:pt x="1235" y="618"/>
                  </a:lnTo>
                  <a:lnTo>
                    <a:pt x="1233" y="658"/>
                  </a:lnTo>
                  <a:lnTo>
                    <a:pt x="1233" y="3683"/>
                  </a:lnTo>
                  <a:lnTo>
                    <a:pt x="0" y="3683"/>
                  </a:lnTo>
                  <a:lnTo>
                    <a:pt x="0" y="607"/>
                  </a:lnTo>
                  <a:lnTo>
                    <a:pt x="1" y="607"/>
                  </a:lnTo>
                  <a:lnTo>
                    <a:pt x="6" y="540"/>
                  </a:lnTo>
                  <a:lnTo>
                    <a:pt x="17" y="477"/>
                  </a:lnTo>
                  <a:lnTo>
                    <a:pt x="35" y="415"/>
                  </a:lnTo>
                  <a:lnTo>
                    <a:pt x="59" y="356"/>
                  </a:lnTo>
                  <a:lnTo>
                    <a:pt x="89" y="301"/>
                  </a:lnTo>
                  <a:lnTo>
                    <a:pt x="123" y="248"/>
                  </a:lnTo>
                  <a:lnTo>
                    <a:pt x="164" y="200"/>
                  </a:lnTo>
                  <a:lnTo>
                    <a:pt x="208" y="156"/>
                  </a:lnTo>
                  <a:lnTo>
                    <a:pt x="257" y="117"/>
                  </a:lnTo>
                  <a:lnTo>
                    <a:pt x="309" y="83"/>
                  </a:lnTo>
                  <a:lnTo>
                    <a:pt x="365" y="54"/>
                  </a:lnTo>
                  <a:lnTo>
                    <a:pt x="425" y="32"/>
                  </a:lnTo>
                  <a:lnTo>
                    <a:pt x="486" y="15"/>
                  </a:lnTo>
                  <a:lnTo>
                    <a:pt x="551" y="4"/>
                  </a:lnTo>
                  <a:lnTo>
                    <a:pt x="617" y="0"/>
                  </a:lnTo>
                  <a:close/>
                </a:path>
              </a:pathLst>
            </a:custGeom>
            <a:solidFill>
              <a:srgbClr val="0070C0"/>
            </a:solidFill>
            <a:ln w="0">
              <a:noFill/>
              <a:prstDash val="solid"/>
              <a:round/>
              <a:headEnd/>
              <a:tailEnd/>
            </a:ln>
            <a:effectLst>
              <a:outerShdw algn="tl" rotWithShape="0">
                <a:prstClr val="black"/>
              </a:outerShdw>
            </a:effectLst>
          </p:spPr>
          <p:txBody>
            <a:bodyPr vert="horz" wrap="square" lIns="91440" tIns="45720" rIns="91440" bIns="45720" numCol="1" anchor="t" anchorCtr="0" compatLnSpc="1">
              <a:prstTxWarp prst="textNoShape">
                <a:avLst/>
              </a:prstTxWarp>
            </a:bodyPr>
            <a:lstStyle/>
            <a:p>
              <a:endParaRPr lang="en-US"/>
            </a:p>
          </p:txBody>
        </p:sp>
        <p:graphicFrame>
          <p:nvGraphicFramePr>
            <p:cNvPr id="20" name="Chart 116"/>
            <p:cNvGraphicFramePr/>
            <p:nvPr>
              <p:extLst>
                <p:ext uri="{D42A27DB-BD31-4B8C-83A1-F6EECF244321}">
                  <p14:modId xmlns:p14="http://schemas.microsoft.com/office/powerpoint/2010/main" val="289950355"/>
                </p:ext>
              </p:extLst>
            </p:nvPr>
          </p:nvGraphicFramePr>
          <p:xfrm>
            <a:off x="5628497" y="1676103"/>
            <a:ext cx="1278605" cy="1191310"/>
          </p:xfrm>
          <a:graphic>
            <a:graphicData uri="http://schemas.openxmlformats.org/drawingml/2006/chart">
              <c:chart xmlns:c="http://schemas.openxmlformats.org/drawingml/2006/chart" xmlns:r="http://schemas.openxmlformats.org/officeDocument/2006/relationships" r:id="rId8"/>
            </a:graphicData>
          </a:graphic>
        </p:graphicFrame>
        <p:sp>
          <p:nvSpPr>
            <p:cNvPr id="21" name="Rectangle 5"/>
            <p:cNvSpPr>
              <a:spLocks/>
            </p:cNvSpPr>
            <p:nvPr/>
          </p:nvSpPr>
          <p:spPr bwMode="auto">
            <a:xfrm>
              <a:off x="6091628" y="2203056"/>
              <a:ext cx="363315" cy="208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70000"/>
                </a:lnSpc>
              </a:pPr>
              <a:r>
                <a:rPr lang="en-US" sz="1800" dirty="0">
                  <a:solidFill>
                    <a:schemeClr val="bg1"/>
                  </a:solidFill>
                  <a:latin typeface="Bebas Neue" pitchFamily="34" charset="0"/>
                  <a:ea typeface="Open Sans Condensed Light" pitchFamily="34" charset="0"/>
                  <a:cs typeface="Open Sans Condensed Light" pitchFamily="34" charset="0"/>
                  <a:sym typeface="Open Sans Cond Light" charset="0"/>
                </a:rPr>
                <a:t>50%</a:t>
              </a:r>
            </a:p>
          </p:txBody>
        </p:sp>
        <p:sp>
          <p:nvSpPr>
            <p:cNvPr id="22" name="Freeform 6"/>
            <p:cNvSpPr>
              <a:spLocks/>
            </p:cNvSpPr>
            <p:nvPr/>
          </p:nvSpPr>
          <p:spPr bwMode="auto">
            <a:xfrm>
              <a:off x="7043195" y="1647255"/>
              <a:ext cx="1185181" cy="2940719"/>
            </a:xfrm>
            <a:custGeom>
              <a:avLst/>
              <a:gdLst>
                <a:gd name="T0" fmla="*/ 617 w 1235"/>
                <a:gd name="T1" fmla="*/ 0 h 3683"/>
                <a:gd name="T2" fmla="*/ 681 w 1235"/>
                <a:gd name="T3" fmla="*/ 4 h 3683"/>
                <a:gd name="T4" fmla="*/ 742 w 1235"/>
                <a:gd name="T5" fmla="*/ 13 h 3683"/>
                <a:gd name="T6" fmla="*/ 801 w 1235"/>
                <a:gd name="T7" fmla="*/ 28 h 3683"/>
                <a:gd name="T8" fmla="*/ 858 w 1235"/>
                <a:gd name="T9" fmla="*/ 49 h 3683"/>
                <a:gd name="T10" fmla="*/ 912 w 1235"/>
                <a:gd name="T11" fmla="*/ 76 h 3683"/>
                <a:gd name="T12" fmla="*/ 962 w 1235"/>
                <a:gd name="T13" fmla="*/ 106 h 3683"/>
                <a:gd name="T14" fmla="*/ 1010 w 1235"/>
                <a:gd name="T15" fmla="*/ 142 h 3683"/>
                <a:gd name="T16" fmla="*/ 1054 w 1235"/>
                <a:gd name="T17" fmla="*/ 182 h 3683"/>
                <a:gd name="T18" fmla="*/ 1093 w 1235"/>
                <a:gd name="T19" fmla="*/ 226 h 3683"/>
                <a:gd name="T20" fmla="*/ 1129 w 1235"/>
                <a:gd name="T21" fmla="*/ 273 h 3683"/>
                <a:gd name="T22" fmla="*/ 1161 w 1235"/>
                <a:gd name="T23" fmla="*/ 323 h 3683"/>
                <a:gd name="T24" fmla="*/ 1186 w 1235"/>
                <a:gd name="T25" fmla="*/ 378 h 3683"/>
                <a:gd name="T26" fmla="*/ 1207 w 1235"/>
                <a:gd name="T27" fmla="*/ 434 h 3683"/>
                <a:gd name="T28" fmla="*/ 1222 w 1235"/>
                <a:gd name="T29" fmla="*/ 493 h 3683"/>
                <a:gd name="T30" fmla="*/ 1231 w 1235"/>
                <a:gd name="T31" fmla="*/ 555 h 3683"/>
                <a:gd name="T32" fmla="*/ 1235 w 1235"/>
                <a:gd name="T33" fmla="*/ 618 h 3683"/>
                <a:gd name="T34" fmla="*/ 1233 w 1235"/>
                <a:gd name="T35" fmla="*/ 658 h 3683"/>
                <a:gd name="T36" fmla="*/ 1233 w 1235"/>
                <a:gd name="T37" fmla="*/ 3683 h 3683"/>
                <a:gd name="T38" fmla="*/ 0 w 1235"/>
                <a:gd name="T39" fmla="*/ 3683 h 3683"/>
                <a:gd name="T40" fmla="*/ 0 w 1235"/>
                <a:gd name="T41" fmla="*/ 607 h 3683"/>
                <a:gd name="T42" fmla="*/ 1 w 1235"/>
                <a:gd name="T43" fmla="*/ 607 h 3683"/>
                <a:gd name="T44" fmla="*/ 6 w 1235"/>
                <a:gd name="T45" fmla="*/ 540 h 3683"/>
                <a:gd name="T46" fmla="*/ 17 w 1235"/>
                <a:gd name="T47" fmla="*/ 477 h 3683"/>
                <a:gd name="T48" fmla="*/ 35 w 1235"/>
                <a:gd name="T49" fmla="*/ 415 h 3683"/>
                <a:gd name="T50" fmla="*/ 59 w 1235"/>
                <a:gd name="T51" fmla="*/ 356 h 3683"/>
                <a:gd name="T52" fmla="*/ 89 w 1235"/>
                <a:gd name="T53" fmla="*/ 301 h 3683"/>
                <a:gd name="T54" fmla="*/ 123 w 1235"/>
                <a:gd name="T55" fmla="*/ 248 h 3683"/>
                <a:gd name="T56" fmla="*/ 164 w 1235"/>
                <a:gd name="T57" fmla="*/ 200 h 3683"/>
                <a:gd name="T58" fmla="*/ 208 w 1235"/>
                <a:gd name="T59" fmla="*/ 156 h 3683"/>
                <a:gd name="T60" fmla="*/ 257 w 1235"/>
                <a:gd name="T61" fmla="*/ 117 h 3683"/>
                <a:gd name="T62" fmla="*/ 309 w 1235"/>
                <a:gd name="T63" fmla="*/ 83 h 3683"/>
                <a:gd name="T64" fmla="*/ 365 w 1235"/>
                <a:gd name="T65" fmla="*/ 54 h 3683"/>
                <a:gd name="T66" fmla="*/ 425 w 1235"/>
                <a:gd name="T67" fmla="*/ 32 h 3683"/>
                <a:gd name="T68" fmla="*/ 486 w 1235"/>
                <a:gd name="T69" fmla="*/ 15 h 3683"/>
                <a:gd name="T70" fmla="*/ 551 w 1235"/>
                <a:gd name="T71" fmla="*/ 4 h 3683"/>
                <a:gd name="T72" fmla="*/ 617 w 1235"/>
                <a:gd name="T73" fmla="*/ 0 h 3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3683">
                  <a:moveTo>
                    <a:pt x="617" y="0"/>
                  </a:moveTo>
                  <a:lnTo>
                    <a:pt x="681" y="4"/>
                  </a:lnTo>
                  <a:lnTo>
                    <a:pt x="742" y="13"/>
                  </a:lnTo>
                  <a:lnTo>
                    <a:pt x="801" y="28"/>
                  </a:lnTo>
                  <a:lnTo>
                    <a:pt x="858" y="49"/>
                  </a:lnTo>
                  <a:lnTo>
                    <a:pt x="912" y="76"/>
                  </a:lnTo>
                  <a:lnTo>
                    <a:pt x="962" y="106"/>
                  </a:lnTo>
                  <a:lnTo>
                    <a:pt x="1010" y="142"/>
                  </a:lnTo>
                  <a:lnTo>
                    <a:pt x="1054" y="182"/>
                  </a:lnTo>
                  <a:lnTo>
                    <a:pt x="1093" y="226"/>
                  </a:lnTo>
                  <a:lnTo>
                    <a:pt x="1129" y="273"/>
                  </a:lnTo>
                  <a:lnTo>
                    <a:pt x="1161" y="323"/>
                  </a:lnTo>
                  <a:lnTo>
                    <a:pt x="1186" y="378"/>
                  </a:lnTo>
                  <a:lnTo>
                    <a:pt x="1207" y="434"/>
                  </a:lnTo>
                  <a:lnTo>
                    <a:pt x="1222" y="493"/>
                  </a:lnTo>
                  <a:lnTo>
                    <a:pt x="1231" y="555"/>
                  </a:lnTo>
                  <a:lnTo>
                    <a:pt x="1235" y="618"/>
                  </a:lnTo>
                  <a:lnTo>
                    <a:pt x="1233" y="658"/>
                  </a:lnTo>
                  <a:lnTo>
                    <a:pt x="1233" y="3683"/>
                  </a:lnTo>
                  <a:lnTo>
                    <a:pt x="0" y="3683"/>
                  </a:lnTo>
                  <a:lnTo>
                    <a:pt x="0" y="607"/>
                  </a:lnTo>
                  <a:lnTo>
                    <a:pt x="1" y="607"/>
                  </a:lnTo>
                  <a:lnTo>
                    <a:pt x="6" y="540"/>
                  </a:lnTo>
                  <a:lnTo>
                    <a:pt x="17" y="477"/>
                  </a:lnTo>
                  <a:lnTo>
                    <a:pt x="35" y="415"/>
                  </a:lnTo>
                  <a:lnTo>
                    <a:pt x="59" y="356"/>
                  </a:lnTo>
                  <a:lnTo>
                    <a:pt x="89" y="301"/>
                  </a:lnTo>
                  <a:lnTo>
                    <a:pt x="123" y="248"/>
                  </a:lnTo>
                  <a:lnTo>
                    <a:pt x="164" y="200"/>
                  </a:lnTo>
                  <a:lnTo>
                    <a:pt x="208" y="156"/>
                  </a:lnTo>
                  <a:lnTo>
                    <a:pt x="257" y="117"/>
                  </a:lnTo>
                  <a:lnTo>
                    <a:pt x="309" y="83"/>
                  </a:lnTo>
                  <a:lnTo>
                    <a:pt x="365" y="54"/>
                  </a:lnTo>
                  <a:lnTo>
                    <a:pt x="425" y="32"/>
                  </a:lnTo>
                  <a:lnTo>
                    <a:pt x="486" y="15"/>
                  </a:lnTo>
                  <a:lnTo>
                    <a:pt x="551" y="4"/>
                  </a:lnTo>
                  <a:lnTo>
                    <a:pt x="617" y="0"/>
                  </a:lnTo>
                  <a:close/>
                </a:path>
              </a:pathLst>
            </a:custGeom>
            <a:solidFill>
              <a:schemeClr val="accent1"/>
            </a:solidFill>
            <a:ln w="0">
              <a:noFill/>
              <a:prstDash val="solid"/>
              <a:round/>
              <a:headEnd/>
              <a:tailEnd/>
            </a:ln>
            <a:effectLst>
              <a:outerShdw algn="tl" rotWithShape="0">
                <a:prstClr val="black"/>
              </a:outerShdw>
            </a:effec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aphicFrame>
          <p:nvGraphicFramePr>
            <p:cNvPr id="23" name="Chart 123"/>
            <p:cNvGraphicFramePr/>
            <p:nvPr>
              <p:extLst>
                <p:ext uri="{D42A27DB-BD31-4B8C-83A1-F6EECF244321}">
                  <p14:modId xmlns:p14="http://schemas.microsoft.com/office/powerpoint/2010/main" val="894356005"/>
                </p:ext>
              </p:extLst>
            </p:nvPr>
          </p:nvGraphicFramePr>
          <p:xfrm>
            <a:off x="6996482" y="1676103"/>
            <a:ext cx="1278605" cy="1191310"/>
          </p:xfrm>
          <a:graphic>
            <a:graphicData uri="http://schemas.openxmlformats.org/drawingml/2006/chart">
              <c:chart xmlns:c="http://schemas.openxmlformats.org/drawingml/2006/chart" xmlns:r="http://schemas.openxmlformats.org/officeDocument/2006/relationships" r:id="rId9"/>
            </a:graphicData>
          </a:graphic>
        </p:graphicFrame>
        <p:sp>
          <p:nvSpPr>
            <p:cNvPr id="24" name="Rectangle 5"/>
            <p:cNvSpPr>
              <a:spLocks/>
            </p:cNvSpPr>
            <p:nvPr/>
          </p:nvSpPr>
          <p:spPr bwMode="auto">
            <a:xfrm>
              <a:off x="7459613" y="2203056"/>
              <a:ext cx="363315" cy="208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70000"/>
                </a:lnSpc>
              </a:pPr>
              <a:r>
                <a:rPr lang="en-US" sz="1800" dirty="0">
                  <a:solidFill>
                    <a:schemeClr val="bg1"/>
                  </a:solidFill>
                  <a:latin typeface="Bebas Neue" pitchFamily="34" charset="0"/>
                  <a:ea typeface="Open Sans Condensed Light" pitchFamily="34" charset="0"/>
                  <a:cs typeface="Open Sans Condensed Light" pitchFamily="34" charset="0"/>
                  <a:sym typeface="Open Sans Cond Light" charset="0"/>
                </a:rPr>
                <a:t>35%</a:t>
              </a:r>
            </a:p>
          </p:txBody>
        </p:sp>
        <p:grpSp>
          <p:nvGrpSpPr>
            <p:cNvPr id="25" name="Group 9"/>
            <p:cNvGrpSpPr/>
            <p:nvPr/>
          </p:nvGrpSpPr>
          <p:grpSpPr>
            <a:xfrm>
              <a:off x="7199723" y="2873610"/>
              <a:ext cx="927240" cy="1579845"/>
              <a:chOff x="7199723" y="2873610"/>
              <a:chExt cx="927240" cy="1579845"/>
            </a:xfrm>
          </p:grpSpPr>
          <p:grpSp>
            <p:nvGrpSpPr>
              <p:cNvPr id="37" name="Group 2"/>
              <p:cNvGrpSpPr>
                <a:grpSpLocks/>
              </p:cNvGrpSpPr>
              <p:nvPr/>
            </p:nvGrpSpPr>
            <p:grpSpPr bwMode="auto">
              <a:xfrm>
                <a:off x="7199723" y="2873610"/>
                <a:ext cx="927240" cy="1090568"/>
                <a:chOff x="1104" y="-105"/>
                <a:chExt cx="3724" cy="1374"/>
              </a:xfrm>
            </p:grpSpPr>
            <p:sp>
              <p:nvSpPr>
                <p:cNvPr id="39" name="Rectangle 4"/>
                <p:cNvSpPr>
                  <a:spLocks/>
                </p:cNvSpPr>
                <p:nvPr/>
              </p:nvSpPr>
              <p:spPr bwMode="auto">
                <a:xfrm>
                  <a:off x="1104" y="291"/>
                  <a:ext cx="3724" cy="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14000"/>
                    </a:lnSpc>
                  </a:pP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Lorem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ipsum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dolor sit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amet</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no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pri</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modo</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agam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facer,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timeam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adolescens</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ei</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sit,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eos</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autem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laudem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ne.</a:t>
                  </a:r>
                </a:p>
              </p:txBody>
            </p:sp>
            <p:sp>
              <p:nvSpPr>
                <p:cNvPr id="40" name="Rectangle 5"/>
                <p:cNvSpPr>
                  <a:spLocks/>
                </p:cNvSpPr>
                <p:nvPr/>
              </p:nvSpPr>
              <p:spPr bwMode="auto">
                <a:xfrm>
                  <a:off x="1104" y="-105"/>
                  <a:ext cx="354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algn="l">
                    <a:lnSpc>
                      <a:spcPct val="80000"/>
                    </a:lnSpc>
                  </a:pP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Lorem</a:t>
                  </a:r>
                  <a:r>
                    <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rPr>
                    <a:t> </a:t>
                  </a: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ipsum</a:t>
                  </a:r>
                  <a:r>
                    <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rPr>
                    <a:t> dolor sit </a:t>
                  </a: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amet</a:t>
                  </a:r>
                  <a:endPar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endParaRPr>
                </a:p>
              </p:txBody>
            </p:sp>
          </p:grpSp>
          <p:sp>
            <p:nvSpPr>
              <p:cNvPr id="38" name="Freeform 6"/>
              <p:cNvSpPr>
                <a:spLocks noEditPoints="1"/>
              </p:cNvSpPr>
              <p:nvPr/>
            </p:nvSpPr>
            <p:spPr bwMode="auto">
              <a:xfrm>
                <a:off x="7511718" y="4125212"/>
                <a:ext cx="300642" cy="328243"/>
              </a:xfrm>
              <a:custGeom>
                <a:avLst/>
                <a:gdLst>
                  <a:gd name="T0" fmla="*/ 129 w 129"/>
                  <a:gd name="T1" fmla="*/ 32 h 141"/>
                  <a:gd name="T2" fmla="*/ 126 w 129"/>
                  <a:gd name="T3" fmla="*/ 35 h 141"/>
                  <a:gd name="T4" fmla="*/ 117 w 129"/>
                  <a:gd name="T5" fmla="*/ 35 h 141"/>
                  <a:gd name="T6" fmla="*/ 117 w 129"/>
                  <a:gd name="T7" fmla="*/ 122 h 141"/>
                  <a:gd name="T8" fmla="*/ 103 w 129"/>
                  <a:gd name="T9" fmla="*/ 141 h 141"/>
                  <a:gd name="T10" fmla="*/ 26 w 129"/>
                  <a:gd name="T11" fmla="*/ 141 h 141"/>
                  <a:gd name="T12" fmla="*/ 12 w 129"/>
                  <a:gd name="T13" fmla="*/ 123 h 141"/>
                  <a:gd name="T14" fmla="*/ 12 w 129"/>
                  <a:gd name="T15" fmla="*/ 35 h 141"/>
                  <a:gd name="T16" fmla="*/ 3 w 129"/>
                  <a:gd name="T17" fmla="*/ 35 h 141"/>
                  <a:gd name="T18" fmla="*/ 0 w 129"/>
                  <a:gd name="T19" fmla="*/ 32 h 141"/>
                  <a:gd name="T20" fmla="*/ 0 w 129"/>
                  <a:gd name="T21" fmla="*/ 27 h 141"/>
                  <a:gd name="T22" fmla="*/ 3 w 129"/>
                  <a:gd name="T23" fmla="*/ 24 h 141"/>
                  <a:gd name="T24" fmla="*/ 31 w 129"/>
                  <a:gd name="T25" fmla="*/ 24 h 141"/>
                  <a:gd name="T26" fmla="*/ 38 w 129"/>
                  <a:gd name="T27" fmla="*/ 8 h 141"/>
                  <a:gd name="T28" fmla="*/ 50 w 129"/>
                  <a:gd name="T29" fmla="*/ 0 h 141"/>
                  <a:gd name="T30" fmla="*/ 79 w 129"/>
                  <a:gd name="T31" fmla="*/ 0 h 141"/>
                  <a:gd name="T32" fmla="*/ 91 w 129"/>
                  <a:gd name="T33" fmla="*/ 8 h 141"/>
                  <a:gd name="T34" fmla="*/ 98 w 129"/>
                  <a:gd name="T35" fmla="*/ 24 h 141"/>
                  <a:gd name="T36" fmla="*/ 126 w 129"/>
                  <a:gd name="T37" fmla="*/ 24 h 141"/>
                  <a:gd name="T38" fmla="*/ 129 w 129"/>
                  <a:gd name="T39" fmla="*/ 27 h 141"/>
                  <a:gd name="T40" fmla="*/ 129 w 129"/>
                  <a:gd name="T41" fmla="*/ 32 h 141"/>
                  <a:gd name="T42" fmla="*/ 106 w 129"/>
                  <a:gd name="T43" fmla="*/ 35 h 141"/>
                  <a:gd name="T44" fmla="*/ 23 w 129"/>
                  <a:gd name="T45" fmla="*/ 35 h 141"/>
                  <a:gd name="T46" fmla="*/ 23 w 129"/>
                  <a:gd name="T47" fmla="*/ 122 h 141"/>
                  <a:gd name="T48" fmla="*/ 26 w 129"/>
                  <a:gd name="T49" fmla="*/ 129 h 141"/>
                  <a:gd name="T50" fmla="*/ 103 w 129"/>
                  <a:gd name="T51" fmla="*/ 129 h 141"/>
                  <a:gd name="T52" fmla="*/ 106 w 129"/>
                  <a:gd name="T53" fmla="*/ 122 h 141"/>
                  <a:gd name="T54" fmla="*/ 106 w 129"/>
                  <a:gd name="T55" fmla="*/ 35 h 141"/>
                  <a:gd name="T56" fmla="*/ 47 w 129"/>
                  <a:gd name="T57" fmla="*/ 109 h 141"/>
                  <a:gd name="T58" fmla="*/ 44 w 129"/>
                  <a:gd name="T59" fmla="*/ 112 h 141"/>
                  <a:gd name="T60" fmla="*/ 38 w 129"/>
                  <a:gd name="T61" fmla="*/ 112 h 141"/>
                  <a:gd name="T62" fmla="*/ 35 w 129"/>
                  <a:gd name="T63" fmla="*/ 109 h 141"/>
                  <a:gd name="T64" fmla="*/ 35 w 129"/>
                  <a:gd name="T65" fmla="*/ 56 h 141"/>
                  <a:gd name="T66" fmla="*/ 38 w 129"/>
                  <a:gd name="T67" fmla="*/ 53 h 141"/>
                  <a:gd name="T68" fmla="*/ 44 w 129"/>
                  <a:gd name="T69" fmla="*/ 53 h 141"/>
                  <a:gd name="T70" fmla="*/ 47 w 129"/>
                  <a:gd name="T71" fmla="*/ 56 h 141"/>
                  <a:gd name="T72" fmla="*/ 47 w 129"/>
                  <a:gd name="T73" fmla="*/ 109 h 141"/>
                  <a:gd name="T74" fmla="*/ 85 w 129"/>
                  <a:gd name="T75" fmla="*/ 24 h 141"/>
                  <a:gd name="T76" fmla="*/ 81 w 129"/>
                  <a:gd name="T77" fmla="*/ 13 h 141"/>
                  <a:gd name="T78" fmla="*/ 79 w 129"/>
                  <a:gd name="T79" fmla="*/ 12 h 141"/>
                  <a:gd name="T80" fmla="*/ 50 w 129"/>
                  <a:gd name="T81" fmla="*/ 12 h 141"/>
                  <a:gd name="T82" fmla="*/ 48 w 129"/>
                  <a:gd name="T83" fmla="*/ 13 h 141"/>
                  <a:gd name="T84" fmla="*/ 44 w 129"/>
                  <a:gd name="T85" fmla="*/ 24 h 141"/>
                  <a:gd name="T86" fmla="*/ 85 w 129"/>
                  <a:gd name="T87" fmla="*/ 24 h 141"/>
                  <a:gd name="T88" fmla="*/ 70 w 129"/>
                  <a:gd name="T89" fmla="*/ 109 h 141"/>
                  <a:gd name="T90" fmla="*/ 67 w 129"/>
                  <a:gd name="T91" fmla="*/ 112 h 141"/>
                  <a:gd name="T92" fmla="*/ 62 w 129"/>
                  <a:gd name="T93" fmla="*/ 112 h 141"/>
                  <a:gd name="T94" fmla="*/ 59 w 129"/>
                  <a:gd name="T95" fmla="*/ 109 h 141"/>
                  <a:gd name="T96" fmla="*/ 59 w 129"/>
                  <a:gd name="T97" fmla="*/ 56 h 141"/>
                  <a:gd name="T98" fmla="*/ 62 w 129"/>
                  <a:gd name="T99" fmla="*/ 53 h 141"/>
                  <a:gd name="T100" fmla="*/ 67 w 129"/>
                  <a:gd name="T101" fmla="*/ 53 h 141"/>
                  <a:gd name="T102" fmla="*/ 70 w 129"/>
                  <a:gd name="T103" fmla="*/ 56 h 141"/>
                  <a:gd name="T104" fmla="*/ 70 w 129"/>
                  <a:gd name="T105" fmla="*/ 109 h 141"/>
                  <a:gd name="T106" fmla="*/ 94 w 129"/>
                  <a:gd name="T107" fmla="*/ 109 h 141"/>
                  <a:gd name="T108" fmla="*/ 91 w 129"/>
                  <a:gd name="T109" fmla="*/ 112 h 141"/>
                  <a:gd name="T110" fmla="*/ 85 w 129"/>
                  <a:gd name="T111" fmla="*/ 112 h 141"/>
                  <a:gd name="T112" fmla="*/ 82 w 129"/>
                  <a:gd name="T113" fmla="*/ 109 h 141"/>
                  <a:gd name="T114" fmla="*/ 82 w 129"/>
                  <a:gd name="T115" fmla="*/ 56 h 141"/>
                  <a:gd name="T116" fmla="*/ 85 w 129"/>
                  <a:gd name="T117" fmla="*/ 53 h 141"/>
                  <a:gd name="T118" fmla="*/ 91 w 129"/>
                  <a:gd name="T119" fmla="*/ 53 h 141"/>
                  <a:gd name="T120" fmla="*/ 94 w 129"/>
                  <a:gd name="T121" fmla="*/ 56 h 141"/>
                  <a:gd name="T122" fmla="*/ 94 w 129"/>
                  <a:gd name="T123"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9" h="141">
                    <a:moveTo>
                      <a:pt x="129" y="32"/>
                    </a:moveTo>
                    <a:cubicBezTo>
                      <a:pt x="129" y="34"/>
                      <a:pt x="128" y="35"/>
                      <a:pt x="126" y="35"/>
                    </a:cubicBezTo>
                    <a:cubicBezTo>
                      <a:pt x="117" y="35"/>
                      <a:pt x="117" y="35"/>
                      <a:pt x="117" y="35"/>
                    </a:cubicBezTo>
                    <a:cubicBezTo>
                      <a:pt x="117" y="122"/>
                      <a:pt x="117" y="122"/>
                      <a:pt x="117" y="122"/>
                    </a:cubicBezTo>
                    <a:cubicBezTo>
                      <a:pt x="117" y="132"/>
                      <a:pt x="111" y="141"/>
                      <a:pt x="103" y="141"/>
                    </a:cubicBezTo>
                    <a:cubicBezTo>
                      <a:pt x="26" y="141"/>
                      <a:pt x="26" y="141"/>
                      <a:pt x="26" y="141"/>
                    </a:cubicBezTo>
                    <a:cubicBezTo>
                      <a:pt x="18" y="141"/>
                      <a:pt x="12" y="133"/>
                      <a:pt x="12" y="123"/>
                    </a:cubicBezTo>
                    <a:cubicBezTo>
                      <a:pt x="12" y="35"/>
                      <a:pt x="12" y="35"/>
                      <a:pt x="12" y="35"/>
                    </a:cubicBezTo>
                    <a:cubicBezTo>
                      <a:pt x="3" y="35"/>
                      <a:pt x="3" y="35"/>
                      <a:pt x="3" y="35"/>
                    </a:cubicBezTo>
                    <a:cubicBezTo>
                      <a:pt x="1" y="35"/>
                      <a:pt x="0" y="34"/>
                      <a:pt x="0" y="32"/>
                    </a:cubicBezTo>
                    <a:cubicBezTo>
                      <a:pt x="0" y="27"/>
                      <a:pt x="0" y="27"/>
                      <a:pt x="0" y="27"/>
                    </a:cubicBezTo>
                    <a:cubicBezTo>
                      <a:pt x="0" y="25"/>
                      <a:pt x="1" y="24"/>
                      <a:pt x="3" y="24"/>
                    </a:cubicBezTo>
                    <a:cubicBezTo>
                      <a:pt x="31" y="24"/>
                      <a:pt x="31" y="24"/>
                      <a:pt x="31" y="24"/>
                    </a:cubicBezTo>
                    <a:cubicBezTo>
                      <a:pt x="38" y="8"/>
                      <a:pt x="38" y="8"/>
                      <a:pt x="38" y="8"/>
                    </a:cubicBezTo>
                    <a:cubicBezTo>
                      <a:pt x="40" y="4"/>
                      <a:pt x="45" y="0"/>
                      <a:pt x="50" y="0"/>
                    </a:cubicBezTo>
                    <a:cubicBezTo>
                      <a:pt x="79" y="0"/>
                      <a:pt x="79" y="0"/>
                      <a:pt x="79" y="0"/>
                    </a:cubicBezTo>
                    <a:cubicBezTo>
                      <a:pt x="84" y="0"/>
                      <a:pt x="89" y="4"/>
                      <a:pt x="91" y="8"/>
                    </a:cubicBezTo>
                    <a:cubicBezTo>
                      <a:pt x="98" y="24"/>
                      <a:pt x="98" y="24"/>
                      <a:pt x="98" y="24"/>
                    </a:cubicBezTo>
                    <a:cubicBezTo>
                      <a:pt x="126" y="24"/>
                      <a:pt x="126" y="24"/>
                      <a:pt x="126" y="24"/>
                    </a:cubicBezTo>
                    <a:cubicBezTo>
                      <a:pt x="128" y="24"/>
                      <a:pt x="129" y="25"/>
                      <a:pt x="129" y="27"/>
                    </a:cubicBezTo>
                    <a:lnTo>
                      <a:pt x="129" y="32"/>
                    </a:lnTo>
                    <a:close/>
                    <a:moveTo>
                      <a:pt x="106" y="35"/>
                    </a:moveTo>
                    <a:cubicBezTo>
                      <a:pt x="23" y="35"/>
                      <a:pt x="23" y="35"/>
                      <a:pt x="23" y="35"/>
                    </a:cubicBezTo>
                    <a:cubicBezTo>
                      <a:pt x="23" y="122"/>
                      <a:pt x="23" y="122"/>
                      <a:pt x="23" y="122"/>
                    </a:cubicBezTo>
                    <a:cubicBezTo>
                      <a:pt x="23" y="127"/>
                      <a:pt x="26" y="129"/>
                      <a:pt x="26" y="129"/>
                    </a:cubicBezTo>
                    <a:cubicBezTo>
                      <a:pt x="103" y="129"/>
                      <a:pt x="103" y="129"/>
                      <a:pt x="103" y="129"/>
                    </a:cubicBezTo>
                    <a:cubicBezTo>
                      <a:pt x="103" y="129"/>
                      <a:pt x="106" y="127"/>
                      <a:pt x="106" y="122"/>
                    </a:cubicBezTo>
                    <a:lnTo>
                      <a:pt x="106" y="35"/>
                    </a:lnTo>
                    <a:close/>
                    <a:moveTo>
                      <a:pt x="47" y="109"/>
                    </a:moveTo>
                    <a:cubicBezTo>
                      <a:pt x="47" y="110"/>
                      <a:pt x="46" y="112"/>
                      <a:pt x="44" y="112"/>
                    </a:cubicBezTo>
                    <a:cubicBezTo>
                      <a:pt x="38" y="112"/>
                      <a:pt x="38" y="112"/>
                      <a:pt x="38" y="112"/>
                    </a:cubicBezTo>
                    <a:cubicBezTo>
                      <a:pt x="36" y="112"/>
                      <a:pt x="35" y="110"/>
                      <a:pt x="35" y="109"/>
                    </a:cubicBezTo>
                    <a:cubicBezTo>
                      <a:pt x="35" y="56"/>
                      <a:pt x="35" y="56"/>
                      <a:pt x="35" y="56"/>
                    </a:cubicBezTo>
                    <a:cubicBezTo>
                      <a:pt x="35" y="54"/>
                      <a:pt x="36" y="53"/>
                      <a:pt x="38" y="53"/>
                    </a:cubicBezTo>
                    <a:cubicBezTo>
                      <a:pt x="44" y="53"/>
                      <a:pt x="44" y="53"/>
                      <a:pt x="44" y="53"/>
                    </a:cubicBezTo>
                    <a:cubicBezTo>
                      <a:pt x="46" y="53"/>
                      <a:pt x="47" y="54"/>
                      <a:pt x="47" y="56"/>
                    </a:cubicBezTo>
                    <a:lnTo>
                      <a:pt x="47" y="109"/>
                    </a:lnTo>
                    <a:close/>
                    <a:moveTo>
                      <a:pt x="85" y="24"/>
                    </a:moveTo>
                    <a:cubicBezTo>
                      <a:pt x="81" y="13"/>
                      <a:pt x="81" y="13"/>
                      <a:pt x="81" y="13"/>
                    </a:cubicBezTo>
                    <a:cubicBezTo>
                      <a:pt x="80" y="13"/>
                      <a:pt x="80" y="12"/>
                      <a:pt x="79" y="12"/>
                    </a:cubicBezTo>
                    <a:cubicBezTo>
                      <a:pt x="50" y="12"/>
                      <a:pt x="50" y="12"/>
                      <a:pt x="50" y="12"/>
                    </a:cubicBezTo>
                    <a:cubicBezTo>
                      <a:pt x="49" y="12"/>
                      <a:pt x="49" y="13"/>
                      <a:pt x="48" y="13"/>
                    </a:cubicBezTo>
                    <a:cubicBezTo>
                      <a:pt x="44" y="24"/>
                      <a:pt x="44" y="24"/>
                      <a:pt x="44" y="24"/>
                    </a:cubicBezTo>
                    <a:lnTo>
                      <a:pt x="85" y="24"/>
                    </a:lnTo>
                    <a:close/>
                    <a:moveTo>
                      <a:pt x="70" y="109"/>
                    </a:moveTo>
                    <a:cubicBezTo>
                      <a:pt x="70" y="110"/>
                      <a:pt x="69" y="112"/>
                      <a:pt x="67" y="112"/>
                    </a:cubicBezTo>
                    <a:cubicBezTo>
                      <a:pt x="62" y="112"/>
                      <a:pt x="62" y="112"/>
                      <a:pt x="62" y="112"/>
                    </a:cubicBezTo>
                    <a:cubicBezTo>
                      <a:pt x="60" y="112"/>
                      <a:pt x="59" y="110"/>
                      <a:pt x="59" y="109"/>
                    </a:cubicBezTo>
                    <a:cubicBezTo>
                      <a:pt x="59" y="56"/>
                      <a:pt x="59" y="56"/>
                      <a:pt x="59" y="56"/>
                    </a:cubicBezTo>
                    <a:cubicBezTo>
                      <a:pt x="59" y="54"/>
                      <a:pt x="60" y="53"/>
                      <a:pt x="62" y="53"/>
                    </a:cubicBezTo>
                    <a:cubicBezTo>
                      <a:pt x="67" y="53"/>
                      <a:pt x="67" y="53"/>
                      <a:pt x="67" y="53"/>
                    </a:cubicBezTo>
                    <a:cubicBezTo>
                      <a:pt x="69" y="53"/>
                      <a:pt x="70" y="54"/>
                      <a:pt x="70" y="56"/>
                    </a:cubicBezTo>
                    <a:lnTo>
                      <a:pt x="70" y="109"/>
                    </a:lnTo>
                    <a:close/>
                    <a:moveTo>
                      <a:pt x="94" y="109"/>
                    </a:moveTo>
                    <a:cubicBezTo>
                      <a:pt x="94" y="110"/>
                      <a:pt x="93" y="112"/>
                      <a:pt x="91" y="112"/>
                    </a:cubicBezTo>
                    <a:cubicBezTo>
                      <a:pt x="85" y="112"/>
                      <a:pt x="85" y="112"/>
                      <a:pt x="85" y="112"/>
                    </a:cubicBezTo>
                    <a:cubicBezTo>
                      <a:pt x="83" y="112"/>
                      <a:pt x="82" y="110"/>
                      <a:pt x="82" y="109"/>
                    </a:cubicBezTo>
                    <a:cubicBezTo>
                      <a:pt x="82" y="56"/>
                      <a:pt x="82" y="56"/>
                      <a:pt x="82" y="56"/>
                    </a:cubicBezTo>
                    <a:cubicBezTo>
                      <a:pt x="82" y="54"/>
                      <a:pt x="83" y="53"/>
                      <a:pt x="85" y="53"/>
                    </a:cubicBezTo>
                    <a:cubicBezTo>
                      <a:pt x="91" y="53"/>
                      <a:pt x="91" y="53"/>
                      <a:pt x="91" y="53"/>
                    </a:cubicBezTo>
                    <a:cubicBezTo>
                      <a:pt x="93" y="53"/>
                      <a:pt x="94" y="54"/>
                      <a:pt x="94" y="56"/>
                    </a:cubicBezTo>
                    <a:lnTo>
                      <a:pt x="94"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6" name="Group 8"/>
            <p:cNvGrpSpPr/>
            <p:nvPr/>
          </p:nvGrpSpPr>
          <p:grpSpPr>
            <a:xfrm>
              <a:off x="5831738" y="2873610"/>
              <a:ext cx="927240" cy="1558107"/>
              <a:chOff x="5831738" y="2873610"/>
              <a:chExt cx="927240" cy="1558107"/>
            </a:xfrm>
          </p:grpSpPr>
          <p:grpSp>
            <p:nvGrpSpPr>
              <p:cNvPr id="33" name="Group 2"/>
              <p:cNvGrpSpPr>
                <a:grpSpLocks/>
              </p:cNvGrpSpPr>
              <p:nvPr/>
            </p:nvGrpSpPr>
            <p:grpSpPr bwMode="auto">
              <a:xfrm>
                <a:off x="5831738" y="2873610"/>
                <a:ext cx="927240" cy="1090568"/>
                <a:chOff x="1104" y="-105"/>
                <a:chExt cx="3724" cy="1374"/>
              </a:xfrm>
            </p:grpSpPr>
            <p:sp>
              <p:nvSpPr>
                <p:cNvPr id="35" name="Rectangle 4"/>
                <p:cNvSpPr>
                  <a:spLocks/>
                </p:cNvSpPr>
                <p:nvPr/>
              </p:nvSpPr>
              <p:spPr bwMode="auto">
                <a:xfrm>
                  <a:off x="1104" y="291"/>
                  <a:ext cx="3724" cy="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14000"/>
                    </a:lnSpc>
                  </a:pP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Lorem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ipsum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dolor sit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amet</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no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pri</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modo</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agam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facer,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timeam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adolescens</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ei</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sit,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eos</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autem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laudem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ne.</a:t>
                  </a:r>
                </a:p>
              </p:txBody>
            </p:sp>
            <p:sp>
              <p:nvSpPr>
                <p:cNvPr id="36" name="Rectangle 5"/>
                <p:cNvSpPr>
                  <a:spLocks/>
                </p:cNvSpPr>
                <p:nvPr/>
              </p:nvSpPr>
              <p:spPr bwMode="auto">
                <a:xfrm>
                  <a:off x="1104" y="-105"/>
                  <a:ext cx="354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algn="l">
                    <a:lnSpc>
                      <a:spcPct val="80000"/>
                    </a:lnSpc>
                  </a:pP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Lorem</a:t>
                  </a:r>
                  <a:r>
                    <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rPr>
                    <a:t> </a:t>
                  </a: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ipsum</a:t>
                  </a:r>
                  <a:r>
                    <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rPr>
                    <a:t> dolor sit </a:t>
                  </a: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amet</a:t>
                  </a:r>
                  <a:endPar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endParaRPr>
                </a:p>
              </p:txBody>
            </p:sp>
          </p:grpSp>
          <p:sp>
            <p:nvSpPr>
              <p:cNvPr id="34" name="Freeform 7"/>
              <p:cNvSpPr>
                <a:spLocks noEditPoints="1"/>
              </p:cNvSpPr>
              <p:nvPr/>
            </p:nvSpPr>
            <p:spPr bwMode="auto">
              <a:xfrm>
                <a:off x="6120539" y="4131075"/>
                <a:ext cx="381471" cy="300642"/>
              </a:xfrm>
              <a:custGeom>
                <a:avLst/>
                <a:gdLst>
                  <a:gd name="T0" fmla="*/ 117 w 164"/>
                  <a:gd name="T1" fmla="*/ 37 h 129"/>
                  <a:gd name="T2" fmla="*/ 82 w 164"/>
                  <a:gd name="T3" fmla="*/ 27 h 129"/>
                  <a:gd name="T4" fmla="*/ 47 w 164"/>
                  <a:gd name="T5" fmla="*/ 37 h 129"/>
                  <a:gd name="T6" fmla="*/ 0 w 164"/>
                  <a:gd name="T7" fmla="*/ 36 h 129"/>
                  <a:gd name="T8" fmla="*/ 164 w 164"/>
                  <a:gd name="T9" fmla="*/ 36 h 129"/>
                  <a:gd name="T10" fmla="*/ 0 w 164"/>
                  <a:gd name="T11" fmla="*/ 52 h 129"/>
                  <a:gd name="T12" fmla="*/ 47 w 164"/>
                  <a:gd name="T13" fmla="*/ 41 h 129"/>
                  <a:gd name="T14" fmla="*/ 41 w 164"/>
                  <a:gd name="T15" fmla="*/ 58 h 129"/>
                  <a:gd name="T16" fmla="*/ 0 w 164"/>
                  <a:gd name="T17" fmla="*/ 52 h 129"/>
                  <a:gd name="T18" fmla="*/ 20 w 164"/>
                  <a:gd name="T19" fmla="*/ 93 h 129"/>
                  <a:gd name="T20" fmla="*/ 0 w 164"/>
                  <a:gd name="T21" fmla="*/ 91 h 129"/>
                  <a:gd name="T22" fmla="*/ 2 w 164"/>
                  <a:gd name="T23" fmla="*/ 70 h 129"/>
                  <a:gd name="T24" fmla="*/ 23 w 164"/>
                  <a:gd name="T25" fmla="*/ 73 h 129"/>
                  <a:gd name="T26" fmla="*/ 41 w 164"/>
                  <a:gd name="T27" fmla="*/ 126 h 129"/>
                  <a:gd name="T28" fmla="*/ 20 w 164"/>
                  <a:gd name="T29" fmla="*/ 129 h 129"/>
                  <a:gd name="T30" fmla="*/ 17 w 164"/>
                  <a:gd name="T31" fmla="*/ 108 h 129"/>
                  <a:gd name="T32" fmla="*/ 38 w 164"/>
                  <a:gd name="T33" fmla="*/ 105 h 129"/>
                  <a:gd name="T34" fmla="*/ 41 w 164"/>
                  <a:gd name="T35" fmla="*/ 126 h 129"/>
                  <a:gd name="T36" fmla="*/ 55 w 164"/>
                  <a:gd name="T37" fmla="*/ 93 h 129"/>
                  <a:gd name="T38" fmla="*/ 35 w 164"/>
                  <a:gd name="T39" fmla="*/ 91 h 129"/>
                  <a:gd name="T40" fmla="*/ 38 w 164"/>
                  <a:gd name="T41" fmla="*/ 70 h 129"/>
                  <a:gd name="T42" fmla="*/ 58 w 164"/>
                  <a:gd name="T43" fmla="*/ 73 h 129"/>
                  <a:gd name="T44" fmla="*/ 76 w 164"/>
                  <a:gd name="T45" fmla="*/ 126 h 129"/>
                  <a:gd name="T46" fmla="*/ 55 w 164"/>
                  <a:gd name="T47" fmla="*/ 129 h 129"/>
                  <a:gd name="T48" fmla="*/ 52 w 164"/>
                  <a:gd name="T49" fmla="*/ 108 h 129"/>
                  <a:gd name="T50" fmla="*/ 73 w 164"/>
                  <a:gd name="T51" fmla="*/ 105 h 129"/>
                  <a:gd name="T52" fmla="*/ 76 w 164"/>
                  <a:gd name="T53" fmla="*/ 126 h 129"/>
                  <a:gd name="T54" fmla="*/ 90 w 164"/>
                  <a:gd name="T55" fmla="*/ 93 h 129"/>
                  <a:gd name="T56" fmla="*/ 70 w 164"/>
                  <a:gd name="T57" fmla="*/ 91 h 129"/>
                  <a:gd name="T58" fmla="*/ 73 w 164"/>
                  <a:gd name="T59" fmla="*/ 70 h 129"/>
                  <a:gd name="T60" fmla="*/ 93 w 164"/>
                  <a:gd name="T61" fmla="*/ 73 h 129"/>
                  <a:gd name="T62" fmla="*/ 111 w 164"/>
                  <a:gd name="T63" fmla="*/ 126 h 129"/>
                  <a:gd name="T64" fmla="*/ 90 w 164"/>
                  <a:gd name="T65" fmla="*/ 129 h 129"/>
                  <a:gd name="T66" fmla="*/ 87 w 164"/>
                  <a:gd name="T67" fmla="*/ 108 h 129"/>
                  <a:gd name="T68" fmla="*/ 108 w 164"/>
                  <a:gd name="T69" fmla="*/ 105 h 129"/>
                  <a:gd name="T70" fmla="*/ 111 w 164"/>
                  <a:gd name="T71" fmla="*/ 126 h 129"/>
                  <a:gd name="T72" fmla="*/ 126 w 164"/>
                  <a:gd name="T73" fmla="*/ 93 h 129"/>
                  <a:gd name="T74" fmla="*/ 105 w 164"/>
                  <a:gd name="T75" fmla="*/ 91 h 129"/>
                  <a:gd name="T76" fmla="*/ 108 w 164"/>
                  <a:gd name="T77" fmla="*/ 70 h 129"/>
                  <a:gd name="T78" fmla="*/ 128 w 164"/>
                  <a:gd name="T79" fmla="*/ 73 h 129"/>
                  <a:gd name="T80" fmla="*/ 164 w 164"/>
                  <a:gd name="T81" fmla="*/ 52 h 129"/>
                  <a:gd name="T82" fmla="*/ 122 w 164"/>
                  <a:gd name="T83" fmla="*/ 58 h 129"/>
                  <a:gd name="T84" fmla="*/ 117 w 164"/>
                  <a:gd name="T85" fmla="*/ 41 h 129"/>
                  <a:gd name="T86" fmla="*/ 164 w 164"/>
                  <a:gd name="T87" fmla="*/ 52 h 129"/>
                  <a:gd name="T88" fmla="*/ 143 w 164"/>
                  <a:gd name="T89" fmla="*/ 129 h 129"/>
                  <a:gd name="T90" fmla="*/ 123 w 164"/>
                  <a:gd name="T91" fmla="*/ 126 h 129"/>
                  <a:gd name="T92" fmla="*/ 126 w 164"/>
                  <a:gd name="T93" fmla="*/ 105 h 129"/>
                  <a:gd name="T94" fmla="*/ 146 w 164"/>
                  <a:gd name="T95" fmla="*/ 108 h 129"/>
                  <a:gd name="T96" fmla="*/ 164 w 164"/>
                  <a:gd name="T97" fmla="*/ 91 h 129"/>
                  <a:gd name="T98" fmla="*/ 143 w 164"/>
                  <a:gd name="T99" fmla="*/ 93 h 129"/>
                  <a:gd name="T100" fmla="*/ 140 w 164"/>
                  <a:gd name="T101" fmla="*/ 73 h 129"/>
                  <a:gd name="T102" fmla="*/ 161 w 164"/>
                  <a:gd name="T103" fmla="*/ 70 h 129"/>
                  <a:gd name="T104" fmla="*/ 164 w 164"/>
                  <a:gd name="T105" fmla="*/ 9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129">
                    <a:moveTo>
                      <a:pt x="164" y="37"/>
                    </a:moveTo>
                    <a:cubicBezTo>
                      <a:pt x="117" y="37"/>
                      <a:pt x="117" y="37"/>
                      <a:pt x="117" y="37"/>
                    </a:cubicBezTo>
                    <a:cubicBezTo>
                      <a:pt x="117" y="36"/>
                      <a:pt x="117" y="36"/>
                      <a:pt x="117" y="36"/>
                    </a:cubicBezTo>
                    <a:cubicBezTo>
                      <a:pt x="117" y="33"/>
                      <a:pt x="114" y="26"/>
                      <a:pt x="82" y="27"/>
                    </a:cubicBezTo>
                    <a:cubicBezTo>
                      <a:pt x="50" y="27"/>
                      <a:pt x="47" y="33"/>
                      <a:pt x="47" y="36"/>
                    </a:cubicBezTo>
                    <a:cubicBezTo>
                      <a:pt x="47" y="37"/>
                      <a:pt x="47" y="37"/>
                      <a:pt x="47" y="37"/>
                    </a:cubicBezTo>
                    <a:cubicBezTo>
                      <a:pt x="0" y="37"/>
                      <a:pt x="0" y="37"/>
                      <a:pt x="0" y="37"/>
                    </a:cubicBezTo>
                    <a:cubicBezTo>
                      <a:pt x="0" y="36"/>
                      <a:pt x="0" y="36"/>
                      <a:pt x="0" y="36"/>
                    </a:cubicBezTo>
                    <a:cubicBezTo>
                      <a:pt x="0" y="29"/>
                      <a:pt x="11" y="0"/>
                      <a:pt x="82" y="0"/>
                    </a:cubicBezTo>
                    <a:cubicBezTo>
                      <a:pt x="153" y="0"/>
                      <a:pt x="164" y="29"/>
                      <a:pt x="164" y="36"/>
                    </a:cubicBezTo>
                    <a:lnTo>
                      <a:pt x="164" y="37"/>
                    </a:lnTo>
                    <a:close/>
                    <a:moveTo>
                      <a:pt x="0" y="52"/>
                    </a:moveTo>
                    <a:cubicBezTo>
                      <a:pt x="0" y="41"/>
                      <a:pt x="0" y="41"/>
                      <a:pt x="0" y="41"/>
                    </a:cubicBezTo>
                    <a:cubicBezTo>
                      <a:pt x="47" y="41"/>
                      <a:pt x="47" y="41"/>
                      <a:pt x="47" y="41"/>
                    </a:cubicBezTo>
                    <a:cubicBezTo>
                      <a:pt x="47" y="52"/>
                      <a:pt x="47" y="52"/>
                      <a:pt x="47" y="52"/>
                    </a:cubicBezTo>
                    <a:cubicBezTo>
                      <a:pt x="47" y="56"/>
                      <a:pt x="44" y="58"/>
                      <a:pt x="41" y="58"/>
                    </a:cubicBezTo>
                    <a:cubicBezTo>
                      <a:pt x="6" y="58"/>
                      <a:pt x="6" y="58"/>
                      <a:pt x="6" y="58"/>
                    </a:cubicBezTo>
                    <a:cubicBezTo>
                      <a:pt x="2" y="58"/>
                      <a:pt x="0" y="56"/>
                      <a:pt x="0" y="52"/>
                    </a:cubicBezTo>
                    <a:close/>
                    <a:moveTo>
                      <a:pt x="23" y="91"/>
                    </a:moveTo>
                    <a:cubicBezTo>
                      <a:pt x="23" y="92"/>
                      <a:pt x="22" y="93"/>
                      <a:pt x="20" y="93"/>
                    </a:cubicBezTo>
                    <a:cubicBezTo>
                      <a:pt x="2" y="93"/>
                      <a:pt x="2" y="93"/>
                      <a:pt x="2" y="93"/>
                    </a:cubicBezTo>
                    <a:cubicBezTo>
                      <a:pt x="1" y="93"/>
                      <a:pt x="0" y="92"/>
                      <a:pt x="0" y="91"/>
                    </a:cubicBezTo>
                    <a:cubicBezTo>
                      <a:pt x="0" y="73"/>
                      <a:pt x="0" y="73"/>
                      <a:pt x="0" y="73"/>
                    </a:cubicBezTo>
                    <a:cubicBezTo>
                      <a:pt x="0" y="71"/>
                      <a:pt x="1" y="70"/>
                      <a:pt x="2" y="70"/>
                    </a:cubicBezTo>
                    <a:cubicBezTo>
                      <a:pt x="20" y="70"/>
                      <a:pt x="20" y="70"/>
                      <a:pt x="20" y="70"/>
                    </a:cubicBezTo>
                    <a:cubicBezTo>
                      <a:pt x="22" y="70"/>
                      <a:pt x="23" y="71"/>
                      <a:pt x="23" y="73"/>
                    </a:cubicBezTo>
                    <a:lnTo>
                      <a:pt x="23" y="91"/>
                    </a:lnTo>
                    <a:close/>
                    <a:moveTo>
                      <a:pt x="41" y="126"/>
                    </a:moveTo>
                    <a:cubicBezTo>
                      <a:pt x="41" y="127"/>
                      <a:pt x="39" y="129"/>
                      <a:pt x="38" y="129"/>
                    </a:cubicBezTo>
                    <a:cubicBezTo>
                      <a:pt x="20" y="129"/>
                      <a:pt x="20" y="129"/>
                      <a:pt x="20" y="129"/>
                    </a:cubicBezTo>
                    <a:cubicBezTo>
                      <a:pt x="18" y="129"/>
                      <a:pt x="17" y="127"/>
                      <a:pt x="17" y="126"/>
                    </a:cubicBezTo>
                    <a:cubicBezTo>
                      <a:pt x="17" y="108"/>
                      <a:pt x="17" y="108"/>
                      <a:pt x="17" y="108"/>
                    </a:cubicBezTo>
                    <a:cubicBezTo>
                      <a:pt x="17" y="106"/>
                      <a:pt x="18" y="105"/>
                      <a:pt x="20" y="105"/>
                    </a:cubicBezTo>
                    <a:cubicBezTo>
                      <a:pt x="38" y="105"/>
                      <a:pt x="38" y="105"/>
                      <a:pt x="38" y="105"/>
                    </a:cubicBezTo>
                    <a:cubicBezTo>
                      <a:pt x="39" y="105"/>
                      <a:pt x="41" y="106"/>
                      <a:pt x="41" y="108"/>
                    </a:cubicBezTo>
                    <a:lnTo>
                      <a:pt x="41" y="126"/>
                    </a:lnTo>
                    <a:close/>
                    <a:moveTo>
                      <a:pt x="58" y="91"/>
                    </a:moveTo>
                    <a:cubicBezTo>
                      <a:pt x="58" y="92"/>
                      <a:pt x="57" y="93"/>
                      <a:pt x="55" y="93"/>
                    </a:cubicBezTo>
                    <a:cubicBezTo>
                      <a:pt x="38" y="93"/>
                      <a:pt x="38" y="93"/>
                      <a:pt x="38" y="93"/>
                    </a:cubicBezTo>
                    <a:cubicBezTo>
                      <a:pt x="36" y="93"/>
                      <a:pt x="35" y="92"/>
                      <a:pt x="35" y="91"/>
                    </a:cubicBezTo>
                    <a:cubicBezTo>
                      <a:pt x="35" y="73"/>
                      <a:pt x="35" y="73"/>
                      <a:pt x="35" y="73"/>
                    </a:cubicBezTo>
                    <a:cubicBezTo>
                      <a:pt x="35" y="71"/>
                      <a:pt x="36" y="70"/>
                      <a:pt x="38" y="70"/>
                    </a:cubicBezTo>
                    <a:cubicBezTo>
                      <a:pt x="55" y="70"/>
                      <a:pt x="55" y="70"/>
                      <a:pt x="55" y="70"/>
                    </a:cubicBezTo>
                    <a:cubicBezTo>
                      <a:pt x="57" y="70"/>
                      <a:pt x="58" y="71"/>
                      <a:pt x="58" y="73"/>
                    </a:cubicBezTo>
                    <a:lnTo>
                      <a:pt x="58" y="91"/>
                    </a:lnTo>
                    <a:close/>
                    <a:moveTo>
                      <a:pt x="76" y="126"/>
                    </a:moveTo>
                    <a:cubicBezTo>
                      <a:pt x="76" y="127"/>
                      <a:pt x="74" y="129"/>
                      <a:pt x="73" y="129"/>
                    </a:cubicBezTo>
                    <a:cubicBezTo>
                      <a:pt x="55" y="129"/>
                      <a:pt x="55" y="129"/>
                      <a:pt x="55" y="129"/>
                    </a:cubicBezTo>
                    <a:cubicBezTo>
                      <a:pt x="54" y="129"/>
                      <a:pt x="52" y="127"/>
                      <a:pt x="52" y="126"/>
                    </a:cubicBezTo>
                    <a:cubicBezTo>
                      <a:pt x="52" y="108"/>
                      <a:pt x="52" y="108"/>
                      <a:pt x="52" y="108"/>
                    </a:cubicBezTo>
                    <a:cubicBezTo>
                      <a:pt x="52" y="106"/>
                      <a:pt x="54" y="105"/>
                      <a:pt x="55" y="105"/>
                    </a:cubicBezTo>
                    <a:cubicBezTo>
                      <a:pt x="73" y="105"/>
                      <a:pt x="73" y="105"/>
                      <a:pt x="73" y="105"/>
                    </a:cubicBezTo>
                    <a:cubicBezTo>
                      <a:pt x="74" y="105"/>
                      <a:pt x="76" y="106"/>
                      <a:pt x="76" y="108"/>
                    </a:cubicBezTo>
                    <a:lnTo>
                      <a:pt x="76" y="126"/>
                    </a:lnTo>
                    <a:close/>
                    <a:moveTo>
                      <a:pt x="93" y="91"/>
                    </a:moveTo>
                    <a:cubicBezTo>
                      <a:pt x="93" y="92"/>
                      <a:pt x="92" y="93"/>
                      <a:pt x="90" y="93"/>
                    </a:cubicBezTo>
                    <a:cubicBezTo>
                      <a:pt x="73" y="93"/>
                      <a:pt x="73" y="93"/>
                      <a:pt x="73" y="93"/>
                    </a:cubicBezTo>
                    <a:cubicBezTo>
                      <a:pt x="71" y="93"/>
                      <a:pt x="70" y="92"/>
                      <a:pt x="70" y="91"/>
                    </a:cubicBezTo>
                    <a:cubicBezTo>
                      <a:pt x="70" y="73"/>
                      <a:pt x="70" y="73"/>
                      <a:pt x="70" y="73"/>
                    </a:cubicBezTo>
                    <a:cubicBezTo>
                      <a:pt x="70" y="71"/>
                      <a:pt x="71" y="70"/>
                      <a:pt x="73" y="70"/>
                    </a:cubicBezTo>
                    <a:cubicBezTo>
                      <a:pt x="90" y="70"/>
                      <a:pt x="90" y="70"/>
                      <a:pt x="90" y="70"/>
                    </a:cubicBezTo>
                    <a:cubicBezTo>
                      <a:pt x="92" y="70"/>
                      <a:pt x="93" y="71"/>
                      <a:pt x="93" y="73"/>
                    </a:cubicBezTo>
                    <a:lnTo>
                      <a:pt x="93" y="91"/>
                    </a:lnTo>
                    <a:close/>
                    <a:moveTo>
                      <a:pt x="111" y="126"/>
                    </a:moveTo>
                    <a:cubicBezTo>
                      <a:pt x="111" y="127"/>
                      <a:pt x="110" y="129"/>
                      <a:pt x="108" y="129"/>
                    </a:cubicBezTo>
                    <a:cubicBezTo>
                      <a:pt x="90" y="129"/>
                      <a:pt x="90" y="129"/>
                      <a:pt x="90" y="129"/>
                    </a:cubicBezTo>
                    <a:cubicBezTo>
                      <a:pt x="89" y="129"/>
                      <a:pt x="87" y="127"/>
                      <a:pt x="87" y="126"/>
                    </a:cubicBezTo>
                    <a:cubicBezTo>
                      <a:pt x="87" y="108"/>
                      <a:pt x="87" y="108"/>
                      <a:pt x="87" y="108"/>
                    </a:cubicBezTo>
                    <a:cubicBezTo>
                      <a:pt x="87" y="106"/>
                      <a:pt x="89" y="105"/>
                      <a:pt x="90" y="105"/>
                    </a:cubicBezTo>
                    <a:cubicBezTo>
                      <a:pt x="108" y="105"/>
                      <a:pt x="108" y="105"/>
                      <a:pt x="108" y="105"/>
                    </a:cubicBezTo>
                    <a:cubicBezTo>
                      <a:pt x="110" y="105"/>
                      <a:pt x="111" y="106"/>
                      <a:pt x="111" y="108"/>
                    </a:cubicBezTo>
                    <a:lnTo>
                      <a:pt x="111" y="126"/>
                    </a:lnTo>
                    <a:close/>
                    <a:moveTo>
                      <a:pt x="128" y="91"/>
                    </a:moveTo>
                    <a:cubicBezTo>
                      <a:pt x="128" y="92"/>
                      <a:pt x="127" y="93"/>
                      <a:pt x="126" y="93"/>
                    </a:cubicBezTo>
                    <a:cubicBezTo>
                      <a:pt x="108" y="93"/>
                      <a:pt x="108" y="93"/>
                      <a:pt x="108" y="93"/>
                    </a:cubicBezTo>
                    <a:cubicBezTo>
                      <a:pt x="106" y="93"/>
                      <a:pt x="105" y="92"/>
                      <a:pt x="105" y="91"/>
                    </a:cubicBezTo>
                    <a:cubicBezTo>
                      <a:pt x="105" y="73"/>
                      <a:pt x="105" y="73"/>
                      <a:pt x="105" y="73"/>
                    </a:cubicBezTo>
                    <a:cubicBezTo>
                      <a:pt x="105" y="71"/>
                      <a:pt x="106" y="70"/>
                      <a:pt x="108" y="70"/>
                    </a:cubicBezTo>
                    <a:cubicBezTo>
                      <a:pt x="126" y="70"/>
                      <a:pt x="126" y="70"/>
                      <a:pt x="126" y="70"/>
                    </a:cubicBezTo>
                    <a:cubicBezTo>
                      <a:pt x="127" y="70"/>
                      <a:pt x="128" y="71"/>
                      <a:pt x="128" y="73"/>
                    </a:cubicBezTo>
                    <a:lnTo>
                      <a:pt x="128" y="91"/>
                    </a:lnTo>
                    <a:close/>
                    <a:moveTo>
                      <a:pt x="164" y="52"/>
                    </a:moveTo>
                    <a:cubicBezTo>
                      <a:pt x="164" y="56"/>
                      <a:pt x="161" y="58"/>
                      <a:pt x="158" y="58"/>
                    </a:cubicBezTo>
                    <a:cubicBezTo>
                      <a:pt x="122" y="58"/>
                      <a:pt x="122" y="58"/>
                      <a:pt x="122" y="58"/>
                    </a:cubicBezTo>
                    <a:cubicBezTo>
                      <a:pt x="119" y="58"/>
                      <a:pt x="117" y="56"/>
                      <a:pt x="117" y="52"/>
                    </a:cubicBezTo>
                    <a:cubicBezTo>
                      <a:pt x="117" y="41"/>
                      <a:pt x="117" y="41"/>
                      <a:pt x="117" y="41"/>
                    </a:cubicBezTo>
                    <a:cubicBezTo>
                      <a:pt x="164" y="41"/>
                      <a:pt x="164" y="41"/>
                      <a:pt x="164" y="41"/>
                    </a:cubicBezTo>
                    <a:lnTo>
                      <a:pt x="164" y="52"/>
                    </a:lnTo>
                    <a:close/>
                    <a:moveTo>
                      <a:pt x="146" y="126"/>
                    </a:moveTo>
                    <a:cubicBezTo>
                      <a:pt x="146" y="127"/>
                      <a:pt x="145" y="129"/>
                      <a:pt x="143" y="129"/>
                    </a:cubicBezTo>
                    <a:cubicBezTo>
                      <a:pt x="126" y="129"/>
                      <a:pt x="126" y="129"/>
                      <a:pt x="126" y="129"/>
                    </a:cubicBezTo>
                    <a:cubicBezTo>
                      <a:pt x="124" y="129"/>
                      <a:pt x="123" y="127"/>
                      <a:pt x="123" y="126"/>
                    </a:cubicBezTo>
                    <a:cubicBezTo>
                      <a:pt x="123" y="108"/>
                      <a:pt x="123" y="108"/>
                      <a:pt x="123" y="108"/>
                    </a:cubicBezTo>
                    <a:cubicBezTo>
                      <a:pt x="123" y="106"/>
                      <a:pt x="124" y="105"/>
                      <a:pt x="126" y="105"/>
                    </a:cubicBezTo>
                    <a:cubicBezTo>
                      <a:pt x="143" y="105"/>
                      <a:pt x="143" y="105"/>
                      <a:pt x="143" y="105"/>
                    </a:cubicBezTo>
                    <a:cubicBezTo>
                      <a:pt x="145" y="105"/>
                      <a:pt x="146" y="106"/>
                      <a:pt x="146" y="108"/>
                    </a:cubicBezTo>
                    <a:lnTo>
                      <a:pt x="146" y="126"/>
                    </a:lnTo>
                    <a:close/>
                    <a:moveTo>
                      <a:pt x="164" y="91"/>
                    </a:moveTo>
                    <a:cubicBezTo>
                      <a:pt x="164" y="92"/>
                      <a:pt x="162" y="93"/>
                      <a:pt x="161" y="93"/>
                    </a:cubicBezTo>
                    <a:cubicBezTo>
                      <a:pt x="143" y="93"/>
                      <a:pt x="143" y="93"/>
                      <a:pt x="143" y="93"/>
                    </a:cubicBezTo>
                    <a:cubicBezTo>
                      <a:pt x="141" y="93"/>
                      <a:pt x="140" y="92"/>
                      <a:pt x="140" y="91"/>
                    </a:cubicBezTo>
                    <a:cubicBezTo>
                      <a:pt x="140" y="73"/>
                      <a:pt x="140" y="73"/>
                      <a:pt x="140" y="73"/>
                    </a:cubicBezTo>
                    <a:cubicBezTo>
                      <a:pt x="140" y="71"/>
                      <a:pt x="141" y="70"/>
                      <a:pt x="143" y="70"/>
                    </a:cubicBezTo>
                    <a:cubicBezTo>
                      <a:pt x="161" y="70"/>
                      <a:pt x="161" y="70"/>
                      <a:pt x="161" y="70"/>
                    </a:cubicBezTo>
                    <a:cubicBezTo>
                      <a:pt x="162" y="70"/>
                      <a:pt x="164" y="71"/>
                      <a:pt x="164" y="73"/>
                    </a:cubicBezTo>
                    <a:lnTo>
                      <a:pt x="164" y="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7" name="Group 7"/>
            <p:cNvGrpSpPr/>
            <p:nvPr/>
          </p:nvGrpSpPr>
          <p:grpSpPr>
            <a:xfrm>
              <a:off x="4463753" y="2873610"/>
              <a:ext cx="927240" cy="1574408"/>
              <a:chOff x="4463753" y="2873610"/>
              <a:chExt cx="927240" cy="1574408"/>
            </a:xfrm>
          </p:grpSpPr>
          <p:grpSp>
            <p:nvGrpSpPr>
              <p:cNvPr id="28" name="Group 2"/>
              <p:cNvGrpSpPr>
                <a:grpSpLocks/>
              </p:cNvGrpSpPr>
              <p:nvPr/>
            </p:nvGrpSpPr>
            <p:grpSpPr bwMode="auto">
              <a:xfrm>
                <a:off x="4463753" y="2873610"/>
                <a:ext cx="927240" cy="1090568"/>
                <a:chOff x="1104" y="-105"/>
                <a:chExt cx="3724" cy="1374"/>
              </a:xfrm>
            </p:grpSpPr>
            <p:sp>
              <p:nvSpPr>
                <p:cNvPr id="30" name="Rectangle 4"/>
                <p:cNvSpPr>
                  <a:spLocks/>
                </p:cNvSpPr>
                <p:nvPr/>
              </p:nvSpPr>
              <p:spPr bwMode="auto">
                <a:xfrm>
                  <a:off x="1104" y="291"/>
                  <a:ext cx="3724" cy="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14000"/>
                    </a:lnSpc>
                  </a:pP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Lorem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ipsum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dolor sit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amet</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no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pri</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modo</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agam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facer,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timeam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adolescens</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ei</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sit,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eos</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autem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a:t>
                  </a:r>
                  <a:r>
                    <a:rPr lang="en-US" sz="1000" dirty="0" err="1">
                      <a:solidFill>
                        <a:schemeClr val="bg1"/>
                      </a:solidFill>
                      <a:latin typeface="Lato Light" pitchFamily="34" charset="0"/>
                      <a:ea typeface="Open Sans Condensed Light" pitchFamily="34" charset="0"/>
                      <a:cs typeface="Open Sans Condensed Light" pitchFamily="34" charset="0"/>
                      <a:sym typeface="Open Sans Cond Light" charset="0"/>
                    </a:rPr>
                    <a:t>laudem</a:t>
                  </a:r>
                  <a:r>
                    <a:rPr lang="en-US" sz="1000" dirty="0">
                      <a:solidFill>
                        <a:schemeClr val="bg1"/>
                      </a:solidFill>
                      <a:latin typeface="Lato Light" pitchFamily="34" charset="0"/>
                      <a:ea typeface="Open Sans Condensed Light" pitchFamily="34" charset="0"/>
                      <a:cs typeface="Open Sans Condensed Light" pitchFamily="34" charset="0"/>
                      <a:sym typeface="Open Sans Cond Light" charset="0"/>
                    </a:rPr>
                    <a:t> ne.</a:t>
                  </a:r>
                </a:p>
              </p:txBody>
            </p:sp>
            <p:sp>
              <p:nvSpPr>
                <p:cNvPr id="31" name="Rectangle 5"/>
                <p:cNvSpPr>
                  <a:spLocks/>
                </p:cNvSpPr>
                <p:nvPr/>
              </p:nvSpPr>
              <p:spPr bwMode="auto">
                <a:xfrm>
                  <a:off x="1104" y="-105"/>
                  <a:ext cx="354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algn="l">
                    <a:lnSpc>
                      <a:spcPct val="80000"/>
                    </a:lnSpc>
                  </a:pP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Lorem</a:t>
                  </a:r>
                  <a:r>
                    <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rPr>
                    <a:t> </a:t>
                  </a: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ipsum</a:t>
                  </a:r>
                  <a:r>
                    <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rPr>
                    <a:t> dolor sit </a:t>
                  </a:r>
                  <a:r>
                    <a:rPr lang="en-US" sz="1600" dirty="0" err="1">
                      <a:solidFill>
                        <a:schemeClr val="bg1"/>
                      </a:solidFill>
                      <a:latin typeface="Bebas Neue" pitchFamily="34" charset="0"/>
                      <a:ea typeface="Open Sans Condensed Light" pitchFamily="34" charset="0"/>
                      <a:cs typeface="Open Sans Condensed Light" pitchFamily="34" charset="0"/>
                      <a:sym typeface="Open Sans Cond Light" charset="0"/>
                    </a:rPr>
                    <a:t>amet</a:t>
                  </a:r>
                  <a:endParaRPr lang="en-US" sz="1600" dirty="0">
                    <a:solidFill>
                      <a:schemeClr val="bg1"/>
                    </a:solidFill>
                    <a:latin typeface="Bebas Neue" pitchFamily="34" charset="0"/>
                    <a:ea typeface="Open Sans Condensed Light" pitchFamily="34" charset="0"/>
                    <a:cs typeface="Open Sans Condensed Light" pitchFamily="34" charset="0"/>
                    <a:sym typeface="Open Sans Cond Light" charset="0"/>
                  </a:endParaRPr>
                </a:p>
              </p:txBody>
            </p:sp>
          </p:grpSp>
          <p:sp>
            <p:nvSpPr>
              <p:cNvPr id="29" name="Freeform 8"/>
              <p:cNvSpPr>
                <a:spLocks noEditPoints="1"/>
              </p:cNvSpPr>
              <p:nvPr/>
            </p:nvSpPr>
            <p:spPr bwMode="auto">
              <a:xfrm>
                <a:off x="4732793" y="4065561"/>
                <a:ext cx="353872" cy="382457"/>
              </a:xfrm>
              <a:custGeom>
                <a:avLst/>
                <a:gdLst>
                  <a:gd name="T0" fmla="*/ 141 w 152"/>
                  <a:gd name="T1" fmla="*/ 164 h 164"/>
                  <a:gd name="T2" fmla="*/ 0 w 152"/>
                  <a:gd name="T3" fmla="*/ 152 h 164"/>
                  <a:gd name="T4" fmla="*/ 12 w 152"/>
                  <a:gd name="T5" fmla="*/ 23 h 164"/>
                  <a:gd name="T6" fmla="*/ 24 w 152"/>
                  <a:gd name="T7" fmla="*/ 14 h 164"/>
                  <a:gd name="T8" fmla="*/ 44 w 152"/>
                  <a:gd name="T9" fmla="*/ 0 h 164"/>
                  <a:gd name="T10" fmla="*/ 59 w 152"/>
                  <a:gd name="T11" fmla="*/ 23 h 164"/>
                  <a:gd name="T12" fmla="*/ 94 w 152"/>
                  <a:gd name="T13" fmla="*/ 14 h 164"/>
                  <a:gd name="T14" fmla="*/ 114 w 152"/>
                  <a:gd name="T15" fmla="*/ 0 h 164"/>
                  <a:gd name="T16" fmla="*/ 129 w 152"/>
                  <a:gd name="T17" fmla="*/ 23 h 164"/>
                  <a:gd name="T18" fmla="*/ 152 w 152"/>
                  <a:gd name="T19" fmla="*/ 35 h 164"/>
                  <a:gd name="T20" fmla="*/ 38 w 152"/>
                  <a:gd name="T21" fmla="*/ 85 h 164"/>
                  <a:gd name="T22" fmla="*/ 12 w 152"/>
                  <a:gd name="T23" fmla="*/ 58 h 164"/>
                  <a:gd name="T24" fmla="*/ 38 w 152"/>
                  <a:gd name="T25" fmla="*/ 85 h 164"/>
                  <a:gd name="T26" fmla="*/ 38 w 152"/>
                  <a:gd name="T27" fmla="*/ 90 h 164"/>
                  <a:gd name="T28" fmla="*/ 12 w 152"/>
                  <a:gd name="T29" fmla="*/ 120 h 164"/>
                  <a:gd name="T30" fmla="*/ 38 w 152"/>
                  <a:gd name="T31" fmla="*/ 152 h 164"/>
                  <a:gd name="T32" fmla="*/ 12 w 152"/>
                  <a:gd name="T33" fmla="*/ 126 h 164"/>
                  <a:gd name="T34" fmla="*/ 38 w 152"/>
                  <a:gd name="T35" fmla="*/ 152 h 164"/>
                  <a:gd name="T36" fmla="*/ 44 w 152"/>
                  <a:gd name="T37" fmla="*/ 11 h 164"/>
                  <a:gd name="T38" fmla="*/ 35 w 152"/>
                  <a:gd name="T39" fmla="*/ 14 h 164"/>
                  <a:gd name="T40" fmla="*/ 38 w 152"/>
                  <a:gd name="T41" fmla="*/ 44 h 164"/>
                  <a:gd name="T42" fmla="*/ 47 w 152"/>
                  <a:gd name="T43" fmla="*/ 41 h 164"/>
                  <a:gd name="T44" fmla="*/ 73 w 152"/>
                  <a:gd name="T45" fmla="*/ 85 h 164"/>
                  <a:gd name="T46" fmla="*/ 44 w 152"/>
                  <a:gd name="T47" fmla="*/ 58 h 164"/>
                  <a:gd name="T48" fmla="*/ 73 w 152"/>
                  <a:gd name="T49" fmla="*/ 85 h 164"/>
                  <a:gd name="T50" fmla="*/ 73 w 152"/>
                  <a:gd name="T51" fmla="*/ 90 h 164"/>
                  <a:gd name="T52" fmla="*/ 44 w 152"/>
                  <a:gd name="T53" fmla="*/ 120 h 164"/>
                  <a:gd name="T54" fmla="*/ 73 w 152"/>
                  <a:gd name="T55" fmla="*/ 152 h 164"/>
                  <a:gd name="T56" fmla="*/ 44 w 152"/>
                  <a:gd name="T57" fmla="*/ 126 h 164"/>
                  <a:gd name="T58" fmla="*/ 73 w 152"/>
                  <a:gd name="T59" fmla="*/ 152 h 164"/>
                  <a:gd name="T60" fmla="*/ 109 w 152"/>
                  <a:gd name="T61" fmla="*/ 58 h 164"/>
                  <a:gd name="T62" fmla="*/ 79 w 152"/>
                  <a:gd name="T63" fmla="*/ 85 h 164"/>
                  <a:gd name="T64" fmla="*/ 109 w 152"/>
                  <a:gd name="T65" fmla="*/ 120 h 164"/>
                  <a:gd name="T66" fmla="*/ 79 w 152"/>
                  <a:gd name="T67" fmla="*/ 90 h 164"/>
                  <a:gd name="T68" fmla="*/ 109 w 152"/>
                  <a:gd name="T69" fmla="*/ 120 h 164"/>
                  <a:gd name="T70" fmla="*/ 109 w 152"/>
                  <a:gd name="T71" fmla="*/ 126 h 164"/>
                  <a:gd name="T72" fmla="*/ 79 w 152"/>
                  <a:gd name="T73" fmla="*/ 152 h 164"/>
                  <a:gd name="T74" fmla="*/ 117 w 152"/>
                  <a:gd name="T75" fmla="*/ 14 h 164"/>
                  <a:gd name="T76" fmla="*/ 109 w 152"/>
                  <a:gd name="T77" fmla="*/ 11 h 164"/>
                  <a:gd name="T78" fmla="*/ 106 w 152"/>
                  <a:gd name="T79" fmla="*/ 41 h 164"/>
                  <a:gd name="T80" fmla="*/ 114 w 152"/>
                  <a:gd name="T81" fmla="*/ 44 h 164"/>
                  <a:gd name="T82" fmla="*/ 117 w 152"/>
                  <a:gd name="T83" fmla="*/ 14 h 164"/>
                  <a:gd name="T84" fmla="*/ 141 w 152"/>
                  <a:gd name="T85" fmla="*/ 58 h 164"/>
                  <a:gd name="T86" fmla="*/ 114 w 152"/>
                  <a:gd name="T87" fmla="*/ 85 h 164"/>
                  <a:gd name="T88" fmla="*/ 141 w 152"/>
                  <a:gd name="T89" fmla="*/ 120 h 164"/>
                  <a:gd name="T90" fmla="*/ 114 w 152"/>
                  <a:gd name="T91" fmla="*/ 90 h 164"/>
                  <a:gd name="T92" fmla="*/ 141 w 152"/>
                  <a:gd name="T93" fmla="*/ 120 h 164"/>
                  <a:gd name="T94" fmla="*/ 141 w 152"/>
                  <a:gd name="T95" fmla="*/ 126 h 164"/>
                  <a:gd name="T96" fmla="*/ 114 w 152"/>
                  <a:gd name="T97"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164">
                    <a:moveTo>
                      <a:pt x="152" y="152"/>
                    </a:moveTo>
                    <a:cubicBezTo>
                      <a:pt x="152" y="158"/>
                      <a:pt x="147" y="164"/>
                      <a:pt x="141" y="164"/>
                    </a:cubicBezTo>
                    <a:cubicBezTo>
                      <a:pt x="12" y="164"/>
                      <a:pt x="12" y="164"/>
                      <a:pt x="12" y="164"/>
                    </a:cubicBezTo>
                    <a:cubicBezTo>
                      <a:pt x="5" y="164"/>
                      <a:pt x="0" y="158"/>
                      <a:pt x="0" y="152"/>
                    </a:cubicBezTo>
                    <a:cubicBezTo>
                      <a:pt x="0" y="35"/>
                      <a:pt x="0" y="35"/>
                      <a:pt x="0" y="35"/>
                    </a:cubicBezTo>
                    <a:cubicBezTo>
                      <a:pt x="0" y="28"/>
                      <a:pt x="5" y="23"/>
                      <a:pt x="12" y="23"/>
                    </a:cubicBezTo>
                    <a:cubicBezTo>
                      <a:pt x="24" y="23"/>
                      <a:pt x="24" y="23"/>
                      <a:pt x="24" y="23"/>
                    </a:cubicBezTo>
                    <a:cubicBezTo>
                      <a:pt x="24" y="14"/>
                      <a:pt x="24" y="14"/>
                      <a:pt x="24" y="14"/>
                    </a:cubicBezTo>
                    <a:cubicBezTo>
                      <a:pt x="24" y="6"/>
                      <a:pt x="30" y="0"/>
                      <a:pt x="38" y="0"/>
                    </a:cubicBezTo>
                    <a:cubicBezTo>
                      <a:pt x="44" y="0"/>
                      <a:pt x="44" y="0"/>
                      <a:pt x="44" y="0"/>
                    </a:cubicBezTo>
                    <a:cubicBezTo>
                      <a:pt x="52" y="0"/>
                      <a:pt x="59" y="6"/>
                      <a:pt x="59" y="14"/>
                    </a:cubicBezTo>
                    <a:cubicBezTo>
                      <a:pt x="59" y="23"/>
                      <a:pt x="59" y="23"/>
                      <a:pt x="59" y="23"/>
                    </a:cubicBezTo>
                    <a:cubicBezTo>
                      <a:pt x="94" y="23"/>
                      <a:pt x="94" y="23"/>
                      <a:pt x="94" y="23"/>
                    </a:cubicBezTo>
                    <a:cubicBezTo>
                      <a:pt x="94" y="14"/>
                      <a:pt x="94" y="14"/>
                      <a:pt x="94" y="14"/>
                    </a:cubicBezTo>
                    <a:cubicBezTo>
                      <a:pt x="94" y="6"/>
                      <a:pt x="100" y="0"/>
                      <a:pt x="109" y="0"/>
                    </a:cubicBezTo>
                    <a:cubicBezTo>
                      <a:pt x="114" y="0"/>
                      <a:pt x="114" y="0"/>
                      <a:pt x="114" y="0"/>
                    </a:cubicBezTo>
                    <a:cubicBezTo>
                      <a:pt x="122" y="0"/>
                      <a:pt x="129" y="6"/>
                      <a:pt x="129" y="14"/>
                    </a:cubicBezTo>
                    <a:cubicBezTo>
                      <a:pt x="129" y="23"/>
                      <a:pt x="129" y="23"/>
                      <a:pt x="129" y="23"/>
                    </a:cubicBezTo>
                    <a:cubicBezTo>
                      <a:pt x="141" y="23"/>
                      <a:pt x="141" y="23"/>
                      <a:pt x="141" y="23"/>
                    </a:cubicBezTo>
                    <a:cubicBezTo>
                      <a:pt x="147" y="23"/>
                      <a:pt x="152" y="28"/>
                      <a:pt x="152" y="35"/>
                    </a:cubicBezTo>
                    <a:lnTo>
                      <a:pt x="152" y="152"/>
                    </a:lnTo>
                    <a:close/>
                    <a:moveTo>
                      <a:pt x="38" y="85"/>
                    </a:moveTo>
                    <a:cubicBezTo>
                      <a:pt x="38" y="58"/>
                      <a:pt x="38" y="58"/>
                      <a:pt x="38" y="58"/>
                    </a:cubicBezTo>
                    <a:cubicBezTo>
                      <a:pt x="12" y="58"/>
                      <a:pt x="12" y="58"/>
                      <a:pt x="12" y="58"/>
                    </a:cubicBezTo>
                    <a:cubicBezTo>
                      <a:pt x="12" y="85"/>
                      <a:pt x="12" y="85"/>
                      <a:pt x="12" y="85"/>
                    </a:cubicBezTo>
                    <a:lnTo>
                      <a:pt x="38" y="85"/>
                    </a:lnTo>
                    <a:close/>
                    <a:moveTo>
                      <a:pt x="38" y="120"/>
                    </a:moveTo>
                    <a:cubicBezTo>
                      <a:pt x="38" y="90"/>
                      <a:pt x="38" y="90"/>
                      <a:pt x="38" y="90"/>
                    </a:cubicBezTo>
                    <a:cubicBezTo>
                      <a:pt x="12" y="90"/>
                      <a:pt x="12" y="90"/>
                      <a:pt x="12" y="90"/>
                    </a:cubicBezTo>
                    <a:cubicBezTo>
                      <a:pt x="12" y="120"/>
                      <a:pt x="12" y="120"/>
                      <a:pt x="12" y="120"/>
                    </a:cubicBezTo>
                    <a:lnTo>
                      <a:pt x="38" y="120"/>
                    </a:lnTo>
                    <a:close/>
                    <a:moveTo>
                      <a:pt x="38" y="152"/>
                    </a:moveTo>
                    <a:cubicBezTo>
                      <a:pt x="38" y="126"/>
                      <a:pt x="38" y="126"/>
                      <a:pt x="38" y="126"/>
                    </a:cubicBezTo>
                    <a:cubicBezTo>
                      <a:pt x="12" y="126"/>
                      <a:pt x="12" y="126"/>
                      <a:pt x="12" y="126"/>
                    </a:cubicBezTo>
                    <a:cubicBezTo>
                      <a:pt x="12" y="152"/>
                      <a:pt x="12" y="152"/>
                      <a:pt x="12" y="152"/>
                    </a:cubicBezTo>
                    <a:lnTo>
                      <a:pt x="38" y="152"/>
                    </a:lnTo>
                    <a:close/>
                    <a:moveTo>
                      <a:pt x="47" y="14"/>
                    </a:moveTo>
                    <a:cubicBezTo>
                      <a:pt x="47" y="13"/>
                      <a:pt x="46" y="11"/>
                      <a:pt x="44" y="11"/>
                    </a:cubicBezTo>
                    <a:cubicBezTo>
                      <a:pt x="38" y="11"/>
                      <a:pt x="38" y="11"/>
                      <a:pt x="38" y="11"/>
                    </a:cubicBezTo>
                    <a:cubicBezTo>
                      <a:pt x="37" y="11"/>
                      <a:pt x="35" y="13"/>
                      <a:pt x="35" y="14"/>
                    </a:cubicBezTo>
                    <a:cubicBezTo>
                      <a:pt x="35" y="41"/>
                      <a:pt x="35" y="41"/>
                      <a:pt x="35" y="41"/>
                    </a:cubicBezTo>
                    <a:cubicBezTo>
                      <a:pt x="35" y="42"/>
                      <a:pt x="37" y="44"/>
                      <a:pt x="38" y="44"/>
                    </a:cubicBezTo>
                    <a:cubicBezTo>
                      <a:pt x="44" y="44"/>
                      <a:pt x="44" y="44"/>
                      <a:pt x="44" y="44"/>
                    </a:cubicBezTo>
                    <a:cubicBezTo>
                      <a:pt x="46" y="44"/>
                      <a:pt x="47" y="42"/>
                      <a:pt x="47" y="41"/>
                    </a:cubicBezTo>
                    <a:lnTo>
                      <a:pt x="47" y="14"/>
                    </a:lnTo>
                    <a:close/>
                    <a:moveTo>
                      <a:pt x="73" y="85"/>
                    </a:moveTo>
                    <a:cubicBezTo>
                      <a:pt x="73" y="58"/>
                      <a:pt x="73" y="58"/>
                      <a:pt x="73" y="58"/>
                    </a:cubicBezTo>
                    <a:cubicBezTo>
                      <a:pt x="44" y="58"/>
                      <a:pt x="44" y="58"/>
                      <a:pt x="44" y="58"/>
                    </a:cubicBezTo>
                    <a:cubicBezTo>
                      <a:pt x="44" y="85"/>
                      <a:pt x="44" y="85"/>
                      <a:pt x="44" y="85"/>
                    </a:cubicBezTo>
                    <a:lnTo>
                      <a:pt x="73" y="85"/>
                    </a:lnTo>
                    <a:close/>
                    <a:moveTo>
                      <a:pt x="73" y="120"/>
                    </a:moveTo>
                    <a:cubicBezTo>
                      <a:pt x="73" y="90"/>
                      <a:pt x="73" y="90"/>
                      <a:pt x="73" y="90"/>
                    </a:cubicBezTo>
                    <a:cubicBezTo>
                      <a:pt x="44" y="90"/>
                      <a:pt x="44" y="90"/>
                      <a:pt x="44" y="90"/>
                    </a:cubicBezTo>
                    <a:cubicBezTo>
                      <a:pt x="44" y="120"/>
                      <a:pt x="44" y="120"/>
                      <a:pt x="44" y="120"/>
                    </a:cubicBezTo>
                    <a:lnTo>
                      <a:pt x="73" y="120"/>
                    </a:lnTo>
                    <a:close/>
                    <a:moveTo>
                      <a:pt x="73" y="152"/>
                    </a:moveTo>
                    <a:cubicBezTo>
                      <a:pt x="73" y="126"/>
                      <a:pt x="73" y="126"/>
                      <a:pt x="73" y="126"/>
                    </a:cubicBezTo>
                    <a:cubicBezTo>
                      <a:pt x="44" y="126"/>
                      <a:pt x="44" y="126"/>
                      <a:pt x="44" y="126"/>
                    </a:cubicBezTo>
                    <a:cubicBezTo>
                      <a:pt x="44" y="152"/>
                      <a:pt x="44" y="152"/>
                      <a:pt x="44" y="152"/>
                    </a:cubicBezTo>
                    <a:lnTo>
                      <a:pt x="73" y="152"/>
                    </a:lnTo>
                    <a:close/>
                    <a:moveTo>
                      <a:pt x="109" y="85"/>
                    </a:moveTo>
                    <a:cubicBezTo>
                      <a:pt x="109" y="58"/>
                      <a:pt x="109" y="58"/>
                      <a:pt x="109" y="58"/>
                    </a:cubicBezTo>
                    <a:cubicBezTo>
                      <a:pt x="79" y="58"/>
                      <a:pt x="79" y="58"/>
                      <a:pt x="79" y="58"/>
                    </a:cubicBezTo>
                    <a:cubicBezTo>
                      <a:pt x="79" y="85"/>
                      <a:pt x="79" y="85"/>
                      <a:pt x="79" y="85"/>
                    </a:cubicBezTo>
                    <a:lnTo>
                      <a:pt x="109" y="85"/>
                    </a:lnTo>
                    <a:close/>
                    <a:moveTo>
                      <a:pt x="109" y="120"/>
                    </a:moveTo>
                    <a:cubicBezTo>
                      <a:pt x="109" y="90"/>
                      <a:pt x="109" y="90"/>
                      <a:pt x="109" y="90"/>
                    </a:cubicBezTo>
                    <a:cubicBezTo>
                      <a:pt x="79" y="90"/>
                      <a:pt x="79" y="90"/>
                      <a:pt x="79" y="90"/>
                    </a:cubicBezTo>
                    <a:cubicBezTo>
                      <a:pt x="79" y="120"/>
                      <a:pt x="79" y="120"/>
                      <a:pt x="79" y="120"/>
                    </a:cubicBezTo>
                    <a:lnTo>
                      <a:pt x="109" y="120"/>
                    </a:lnTo>
                    <a:close/>
                    <a:moveTo>
                      <a:pt x="109" y="152"/>
                    </a:moveTo>
                    <a:cubicBezTo>
                      <a:pt x="109" y="126"/>
                      <a:pt x="109" y="126"/>
                      <a:pt x="109" y="126"/>
                    </a:cubicBezTo>
                    <a:cubicBezTo>
                      <a:pt x="79" y="126"/>
                      <a:pt x="79" y="126"/>
                      <a:pt x="79" y="126"/>
                    </a:cubicBezTo>
                    <a:cubicBezTo>
                      <a:pt x="79" y="152"/>
                      <a:pt x="79" y="152"/>
                      <a:pt x="79" y="152"/>
                    </a:cubicBezTo>
                    <a:lnTo>
                      <a:pt x="109" y="152"/>
                    </a:lnTo>
                    <a:close/>
                    <a:moveTo>
                      <a:pt x="117" y="14"/>
                    </a:moveTo>
                    <a:cubicBezTo>
                      <a:pt x="117" y="13"/>
                      <a:pt x="116" y="11"/>
                      <a:pt x="114" y="11"/>
                    </a:cubicBezTo>
                    <a:cubicBezTo>
                      <a:pt x="109" y="11"/>
                      <a:pt x="109" y="11"/>
                      <a:pt x="109" y="11"/>
                    </a:cubicBezTo>
                    <a:cubicBezTo>
                      <a:pt x="107" y="11"/>
                      <a:pt x="106" y="13"/>
                      <a:pt x="106" y="14"/>
                    </a:cubicBezTo>
                    <a:cubicBezTo>
                      <a:pt x="106" y="41"/>
                      <a:pt x="106" y="41"/>
                      <a:pt x="106" y="41"/>
                    </a:cubicBezTo>
                    <a:cubicBezTo>
                      <a:pt x="106" y="42"/>
                      <a:pt x="107" y="44"/>
                      <a:pt x="109" y="44"/>
                    </a:cubicBezTo>
                    <a:cubicBezTo>
                      <a:pt x="114" y="44"/>
                      <a:pt x="114" y="44"/>
                      <a:pt x="114" y="44"/>
                    </a:cubicBezTo>
                    <a:cubicBezTo>
                      <a:pt x="116" y="44"/>
                      <a:pt x="117" y="42"/>
                      <a:pt x="117" y="41"/>
                    </a:cubicBezTo>
                    <a:lnTo>
                      <a:pt x="117" y="14"/>
                    </a:lnTo>
                    <a:close/>
                    <a:moveTo>
                      <a:pt x="141" y="85"/>
                    </a:moveTo>
                    <a:cubicBezTo>
                      <a:pt x="141" y="58"/>
                      <a:pt x="141" y="58"/>
                      <a:pt x="141" y="58"/>
                    </a:cubicBezTo>
                    <a:cubicBezTo>
                      <a:pt x="114" y="58"/>
                      <a:pt x="114" y="58"/>
                      <a:pt x="114" y="58"/>
                    </a:cubicBezTo>
                    <a:cubicBezTo>
                      <a:pt x="114" y="85"/>
                      <a:pt x="114" y="85"/>
                      <a:pt x="114" y="85"/>
                    </a:cubicBezTo>
                    <a:lnTo>
                      <a:pt x="141" y="85"/>
                    </a:lnTo>
                    <a:close/>
                    <a:moveTo>
                      <a:pt x="141" y="120"/>
                    </a:moveTo>
                    <a:cubicBezTo>
                      <a:pt x="141" y="90"/>
                      <a:pt x="141" y="90"/>
                      <a:pt x="141" y="90"/>
                    </a:cubicBezTo>
                    <a:cubicBezTo>
                      <a:pt x="114" y="90"/>
                      <a:pt x="114" y="90"/>
                      <a:pt x="114" y="90"/>
                    </a:cubicBezTo>
                    <a:cubicBezTo>
                      <a:pt x="114" y="120"/>
                      <a:pt x="114" y="120"/>
                      <a:pt x="114" y="120"/>
                    </a:cubicBezTo>
                    <a:lnTo>
                      <a:pt x="141" y="120"/>
                    </a:lnTo>
                    <a:close/>
                    <a:moveTo>
                      <a:pt x="141" y="152"/>
                    </a:moveTo>
                    <a:cubicBezTo>
                      <a:pt x="141" y="126"/>
                      <a:pt x="141" y="126"/>
                      <a:pt x="141" y="126"/>
                    </a:cubicBezTo>
                    <a:cubicBezTo>
                      <a:pt x="114" y="126"/>
                      <a:pt x="114" y="126"/>
                      <a:pt x="114" y="126"/>
                    </a:cubicBezTo>
                    <a:cubicBezTo>
                      <a:pt x="114" y="152"/>
                      <a:pt x="114" y="152"/>
                      <a:pt x="114" y="152"/>
                    </a:cubicBezTo>
                    <a:lnTo>
                      <a:pt x="141" y="1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13493733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sp>
        <p:nvSpPr>
          <p:cNvPr id="13" name="矩形 10"/>
          <p:cNvSpPr>
            <a:spLocks noChangeArrowheads="1"/>
          </p:cNvSpPr>
          <p:nvPr/>
        </p:nvSpPr>
        <p:spPr bwMode="auto">
          <a:xfrm>
            <a:off x="1069739" y="1800514"/>
            <a:ext cx="5239174" cy="3910508"/>
          </a:xfrm>
          <a:prstGeom prst="rect">
            <a:avLst/>
          </a:prstGeom>
          <a:blipFill dpi="0" rotWithShape="1">
            <a:blip r:embed="rId7"/>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矩形 13"/>
          <p:cNvSpPr/>
          <p:nvPr/>
        </p:nvSpPr>
        <p:spPr>
          <a:xfrm>
            <a:off x="1069739" y="5598886"/>
            <a:ext cx="5239174" cy="720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Freeform 5"/>
          <p:cNvSpPr>
            <a:spLocks/>
          </p:cNvSpPr>
          <p:nvPr/>
        </p:nvSpPr>
        <p:spPr bwMode="auto">
          <a:xfrm>
            <a:off x="7679245" y="2595425"/>
            <a:ext cx="1606550" cy="158750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p:cNvSpPr>
          <p:nvPr/>
        </p:nvSpPr>
        <p:spPr bwMode="auto">
          <a:xfrm>
            <a:off x="7679245" y="4463912"/>
            <a:ext cx="1606550" cy="1000125"/>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9501695" y="2076312"/>
            <a:ext cx="1600200" cy="2106613"/>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p:cNvSpPr>
          <p:nvPr/>
        </p:nvSpPr>
        <p:spPr bwMode="auto">
          <a:xfrm>
            <a:off x="9501695" y="4463912"/>
            <a:ext cx="1600200" cy="685800"/>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9"/>
          <p:cNvSpPr>
            <a:spLocks noChangeArrowheads="1"/>
          </p:cNvSpPr>
          <p:nvPr/>
        </p:nvSpPr>
        <p:spPr bwMode="auto">
          <a:xfrm>
            <a:off x="7723695" y="4275000"/>
            <a:ext cx="3405188" cy="920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p:cNvSpPr txBox="1"/>
          <p:nvPr/>
        </p:nvSpPr>
        <p:spPr>
          <a:xfrm>
            <a:off x="7629237" y="3531832"/>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48%</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21" name="文本框 20"/>
          <p:cNvSpPr txBox="1"/>
          <p:nvPr/>
        </p:nvSpPr>
        <p:spPr>
          <a:xfrm>
            <a:off x="9448512" y="3531832"/>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65%</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22" name="文本框 21"/>
          <p:cNvSpPr txBox="1"/>
          <p:nvPr/>
        </p:nvSpPr>
        <p:spPr>
          <a:xfrm>
            <a:off x="7629237" y="5560874"/>
            <a:ext cx="1706566" cy="646331"/>
          </a:xfrm>
          <a:prstGeom prst="rect">
            <a:avLst/>
          </a:prstGeom>
          <a:noFill/>
        </p:spPr>
        <p:txBody>
          <a:bodyPr wrap="square" rtlCol="0">
            <a:spAutoFit/>
          </a:bodyPr>
          <a:lstStyle/>
          <a:p>
            <a:pPr algn="ctr"/>
            <a:r>
              <a:rPr lang="en-US" altLang="zh-CN" sz="36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27%</a:t>
            </a:r>
            <a:endParaRPr lang="zh-CN" altLang="en-US" sz="3600" dirty="0">
              <a:solidFill>
                <a:schemeClr val="bg1">
                  <a:lumMod val="50000"/>
                </a:schemeClr>
              </a:solidFill>
              <a:latin typeface="Open Sans Light" panose="020B0306030504020204" pitchFamily="34" charset="0"/>
              <a:cs typeface="Open Sans Light" panose="020B0306030504020204" pitchFamily="34" charset="0"/>
            </a:endParaRPr>
          </a:p>
        </p:txBody>
      </p:sp>
      <p:sp>
        <p:nvSpPr>
          <p:cNvPr id="23" name="文本框 22"/>
          <p:cNvSpPr txBox="1"/>
          <p:nvPr/>
        </p:nvSpPr>
        <p:spPr>
          <a:xfrm>
            <a:off x="9448512" y="5560874"/>
            <a:ext cx="1706566" cy="646331"/>
          </a:xfrm>
          <a:prstGeom prst="rect">
            <a:avLst/>
          </a:prstGeom>
          <a:noFill/>
        </p:spPr>
        <p:txBody>
          <a:bodyPr wrap="square" rtlCol="0">
            <a:spAutoFit/>
          </a:bodyPr>
          <a:lstStyle/>
          <a:p>
            <a:pPr algn="ctr"/>
            <a:r>
              <a:rPr lang="en-US" altLang="zh-CN" sz="36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12%</a:t>
            </a:r>
            <a:endParaRPr lang="zh-CN" altLang="en-US" sz="3600" dirty="0">
              <a:solidFill>
                <a:schemeClr val="bg1">
                  <a:lumMod val="50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4569084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50"/>
                                        <p:tgtEl>
                                          <p:spTgt spid="15"/>
                                        </p:tgtEl>
                                      </p:cBhvr>
                                    </p:animEffect>
                                    <p:anim calcmode="lin" valueType="num">
                                      <p:cBhvr>
                                        <p:cTn id="25" dur="250" fill="hold"/>
                                        <p:tgtEl>
                                          <p:spTgt spid="15"/>
                                        </p:tgtEl>
                                        <p:attrNameLst>
                                          <p:attrName>ppt_x</p:attrName>
                                        </p:attrNameLst>
                                      </p:cBhvr>
                                      <p:tavLst>
                                        <p:tav tm="0">
                                          <p:val>
                                            <p:strVal val="#ppt_x"/>
                                          </p:val>
                                        </p:tav>
                                        <p:tav tm="100000">
                                          <p:val>
                                            <p:strVal val="#ppt_x"/>
                                          </p:val>
                                        </p:tav>
                                      </p:tavLst>
                                    </p:anim>
                                    <p:anim calcmode="lin" valueType="num">
                                      <p:cBhvr>
                                        <p:cTn id="26" dur="25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250"/>
                                        <p:tgtEl>
                                          <p:spTgt spid="16"/>
                                        </p:tgtEl>
                                      </p:cBhvr>
                                    </p:animEffect>
                                    <p:anim calcmode="lin" valueType="num">
                                      <p:cBhvr>
                                        <p:cTn id="31" dur="250" fill="hold"/>
                                        <p:tgtEl>
                                          <p:spTgt spid="16"/>
                                        </p:tgtEl>
                                        <p:attrNameLst>
                                          <p:attrName>ppt_x</p:attrName>
                                        </p:attrNameLst>
                                      </p:cBhvr>
                                      <p:tavLst>
                                        <p:tav tm="0">
                                          <p:val>
                                            <p:strVal val="#ppt_x"/>
                                          </p:val>
                                        </p:tav>
                                        <p:tav tm="100000">
                                          <p:val>
                                            <p:strVal val="#ppt_x"/>
                                          </p:val>
                                        </p:tav>
                                      </p:tavLst>
                                    </p:anim>
                                    <p:anim calcmode="lin" valueType="num">
                                      <p:cBhvr>
                                        <p:cTn id="32" dur="25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250"/>
                                        <p:tgtEl>
                                          <p:spTgt spid="17"/>
                                        </p:tgtEl>
                                      </p:cBhvr>
                                    </p:animEffect>
                                    <p:anim calcmode="lin" valueType="num">
                                      <p:cBhvr>
                                        <p:cTn id="37" dur="250" fill="hold"/>
                                        <p:tgtEl>
                                          <p:spTgt spid="17"/>
                                        </p:tgtEl>
                                        <p:attrNameLst>
                                          <p:attrName>ppt_x</p:attrName>
                                        </p:attrNameLst>
                                      </p:cBhvr>
                                      <p:tavLst>
                                        <p:tav tm="0">
                                          <p:val>
                                            <p:strVal val="#ppt_x"/>
                                          </p:val>
                                        </p:tav>
                                        <p:tav tm="100000">
                                          <p:val>
                                            <p:strVal val="#ppt_x"/>
                                          </p:val>
                                        </p:tav>
                                      </p:tavLst>
                                    </p:anim>
                                    <p:anim calcmode="lin" valueType="num">
                                      <p:cBhvr>
                                        <p:cTn id="38" dur="25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50"/>
                                        <p:tgtEl>
                                          <p:spTgt spid="18"/>
                                        </p:tgtEl>
                                      </p:cBhvr>
                                    </p:animEffect>
                                    <p:anim calcmode="lin" valueType="num">
                                      <p:cBhvr>
                                        <p:cTn id="43" dur="250" fill="hold"/>
                                        <p:tgtEl>
                                          <p:spTgt spid="18"/>
                                        </p:tgtEl>
                                        <p:attrNameLst>
                                          <p:attrName>ppt_x</p:attrName>
                                        </p:attrNameLst>
                                      </p:cBhvr>
                                      <p:tavLst>
                                        <p:tav tm="0">
                                          <p:val>
                                            <p:strVal val="#ppt_x"/>
                                          </p:val>
                                        </p:tav>
                                        <p:tav tm="100000">
                                          <p:val>
                                            <p:strVal val="#ppt_x"/>
                                          </p:val>
                                        </p:tav>
                                      </p:tavLst>
                                    </p:anim>
                                    <p:anim calcmode="lin" valueType="num">
                                      <p:cBhvr>
                                        <p:cTn id="44" dur="25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275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anim calcmode="lin" valueType="num">
                                      <p:cBhvr>
                                        <p:cTn id="49" dur="250" fill="hold"/>
                                        <p:tgtEl>
                                          <p:spTgt spid="19"/>
                                        </p:tgtEl>
                                        <p:attrNameLst>
                                          <p:attrName>ppt_x</p:attrName>
                                        </p:attrNameLst>
                                      </p:cBhvr>
                                      <p:tavLst>
                                        <p:tav tm="0">
                                          <p:val>
                                            <p:strVal val="#ppt_x"/>
                                          </p:val>
                                        </p:tav>
                                        <p:tav tm="100000">
                                          <p:val>
                                            <p:strVal val="#ppt_x"/>
                                          </p:val>
                                        </p:tav>
                                      </p:tavLst>
                                    </p:anim>
                                    <p:anim calcmode="lin" valueType="num">
                                      <p:cBhvr>
                                        <p:cTn id="50" dur="25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50"/>
                                        <p:tgtEl>
                                          <p:spTgt spid="20"/>
                                        </p:tgtEl>
                                      </p:cBhvr>
                                    </p:animEffect>
                                    <p:anim calcmode="lin" valueType="num">
                                      <p:cBhvr>
                                        <p:cTn id="55" dur="250" fill="hold"/>
                                        <p:tgtEl>
                                          <p:spTgt spid="20"/>
                                        </p:tgtEl>
                                        <p:attrNameLst>
                                          <p:attrName>ppt_x</p:attrName>
                                        </p:attrNameLst>
                                      </p:cBhvr>
                                      <p:tavLst>
                                        <p:tav tm="0">
                                          <p:val>
                                            <p:strVal val="#ppt_x"/>
                                          </p:val>
                                        </p:tav>
                                        <p:tav tm="100000">
                                          <p:val>
                                            <p:strVal val="#ppt_x"/>
                                          </p:val>
                                        </p:tav>
                                      </p:tavLst>
                                    </p:anim>
                                    <p:anim calcmode="lin" valueType="num">
                                      <p:cBhvr>
                                        <p:cTn id="56" dur="25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325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250"/>
                                        <p:tgtEl>
                                          <p:spTgt spid="21"/>
                                        </p:tgtEl>
                                      </p:cBhvr>
                                    </p:animEffec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250"/>
                                        <p:tgtEl>
                                          <p:spTgt spid="22"/>
                                        </p:tgtEl>
                                      </p:cBhvr>
                                    </p:animEffect>
                                    <p:anim calcmode="lin" valueType="num">
                                      <p:cBhvr>
                                        <p:cTn id="67" dur="250" fill="hold"/>
                                        <p:tgtEl>
                                          <p:spTgt spid="22"/>
                                        </p:tgtEl>
                                        <p:attrNameLst>
                                          <p:attrName>ppt_x</p:attrName>
                                        </p:attrNameLst>
                                      </p:cBhvr>
                                      <p:tavLst>
                                        <p:tav tm="0">
                                          <p:val>
                                            <p:strVal val="#ppt_x"/>
                                          </p:val>
                                        </p:tav>
                                        <p:tav tm="100000">
                                          <p:val>
                                            <p:strVal val="#ppt_x"/>
                                          </p:val>
                                        </p:tav>
                                      </p:tavLst>
                                    </p:anim>
                                    <p:anim calcmode="lin" valueType="num">
                                      <p:cBhvr>
                                        <p:cTn id="68" dur="250" fill="hold"/>
                                        <p:tgtEl>
                                          <p:spTgt spid="22"/>
                                        </p:tgtEl>
                                        <p:attrNameLst>
                                          <p:attrName>ppt_y</p:attrName>
                                        </p:attrNameLst>
                                      </p:cBhvr>
                                      <p:tavLst>
                                        <p:tav tm="0">
                                          <p:val>
                                            <p:strVal val="#ppt_y+.1"/>
                                          </p:val>
                                        </p:tav>
                                        <p:tav tm="100000">
                                          <p:val>
                                            <p:strVal val="#ppt_y"/>
                                          </p:val>
                                        </p:tav>
                                      </p:tavLst>
                                    </p:anim>
                                  </p:childTnLst>
                                </p:cTn>
                              </p:par>
                            </p:childTnLst>
                          </p:cTn>
                        </p:par>
                        <p:par>
                          <p:cTn id="69" fill="hold">
                            <p:stCondLst>
                              <p:cond delay="3750"/>
                            </p:stCondLst>
                            <p:childTnLst>
                              <p:par>
                                <p:cTn id="70" presetID="42"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1360"/>
            <a:ext cx="12221170" cy="1181989"/>
            <a:chOff x="0" y="-141360"/>
            <a:chExt cx="12221170" cy="1181989"/>
          </a:xfrm>
        </p:grpSpPr>
        <p:grpSp>
          <p:nvGrpSpPr>
            <p:cNvPr id="4" name="组合 3"/>
            <p:cNvGrpSpPr/>
            <p:nvPr/>
          </p:nvGrpSpPr>
          <p:grpSpPr>
            <a:xfrm>
              <a:off x="0" y="-1"/>
              <a:ext cx="12221170" cy="1011441"/>
              <a:chOff x="-318472" y="-37072"/>
              <a:chExt cx="12577743" cy="1011441"/>
            </a:xfrm>
          </p:grpSpPr>
          <p:sp>
            <p:nvSpPr>
              <p:cNvPr id="3" name="矩形 2"/>
              <p:cNvSpPr/>
              <p:nvPr/>
            </p:nvSpPr>
            <p:spPr>
              <a:xfrm flipV="1">
                <a:off x="-318472" y="-37072"/>
                <a:ext cx="12577743" cy="10114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37761" y="253204"/>
                <a:ext cx="3435256" cy="430887"/>
              </a:xfrm>
              <a:prstGeom prst="rect">
                <a:avLst/>
              </a:prstGeom>
              <a:noFill/>
            </p:spPr>
            <p:txBody>
              <a:bodyPr wrap="square" lIns="0" tIns="0" rIns="0" bIns="0" rtlCol="0">
                <a:spAutoFit/>
              </a:bodyPr>
              <a:lstStyle/>
              <a:p>
                <a:pPr marL="0" lvl="1" algn="ctr"/>
                <a:r>
                  <a:rPr lang="zh-CN" altLang="en-US" sz="2800" dirty="0">
                    <a:solidFill>
                      <a:schemeClr val="bg1"/>
                    </a:solidFill>
                    <a:latin typeface="微软雅黑" pitchFamily="34" charset="-122"/>
                    <a:ea typeface="微软雅黑" pitchFamily="34" charset="-122"/>
                  </a:rPr>
                  <a:t>点击加入你的标题</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980770" y="-141360"/>
              <a:ext cx="627998" cy="1067597"/>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1458947" y="285226"/>
              <a:ext cx="593716" cy="60535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1936" y="-1"/>
              <a:ext cx="583256" cy="104063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225581" y="245260"/>
              <a:ext cx="599914" cy="605942"/>
            </a:xfrm>
            <a:prstGeom prst="rect">
              <a:avLst/>
            </a:prstGeom>
          </p:spPr>
        </p:pic>
      </p:grpSp>
      <p:grpSp>
        <p:nvGrpSpPr>
          <p:cNvPr id="13" name="组合 12"/>
          <p:cNvGrpSpPr/>
          <p:nvPr/>
        </p:nvGrpSpPr>
        <p:grpSpPr>
          <a:xfrm>
            <a:off x="0" y="2195746"/>
            <a:ext cx="12190413" cy="4189114"/>
            <a:chOff x="46318" y="1428750"/>
            <a:chExt cx="9097682" cy="3126328"/>
          </a:xfrm>
        </p:grpSpPr>
        <p:sp>
          <p:nvSpPr>
            <p:cNvPr id="14" name="Rectangle 14"/>
            <p:cNvSpPr/>
            <p:nvPr/>
          </p:nvSpPr>
          <p:spPr>
            <a:xfrm>
              <a:off x="46318" y="1809750"/>
              <a:ext cx="9097682" cy="10668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3"/>
            <p:cNvSpPr/>
            <p:nvPr/>
          </p:nvSpPr>
          <p:spPr>
            <a:xfrm>
              <a:off x="685800" y="1428750"/>
              <a:ext cx="1676400" cy="1676400"/>
            </a:xfrm>
            <a:prstGeom prst="ellipse">
              <a:avLst/>
            </a:prstGeom>
            <a:solidFill>
              <a:srgbClr val="0070C0"/>
            </a:solidFill>
            <a:ln w="5715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Box 10"/>
            <p:cNvSpPr txBox="1">
              <a:spLocks noChangeArrowheads="1"/>
            </p:cNvSpPr>
            <p:nvPr/>
          </p:nvSpPr>
          <p:spPr bwMode="auto">
            <a:xfrm>
              <a:off x="609600" y="3257312"/>
              <a:ext cx="1828800" cy="1297766"/>
            </a:xfrm>
            <a:prstGeom prst="rect">
              <a:avLst/>
            </a:prstGeom>
            <a:noFill/>
            <a:ln w="9525">
              <a:noFill/>
              <a:miter lim="800000"/>
              <a:headEnd/>
              <a:tailEnd/>
            </a:ln>
          </p:spPr>
          <p:txBody>
            <a:bodyPr wrap="square" lIns="45720" tIns="22860" rIns="45720" bIns="22860">
              <a:spAutoFit/>
            </a:bodyPr>
            <a:lstStyle/>
            <a:p>
              <a:pPr defTabSz="1088232"/>
              <a:r>
                <a:rPr lang="en-US" b="1" dirty="0" err="1">
                  <a:solidFill>
                    <a:schemeClr val="bg1">
                      <a:lumMod val="50000"/>
                    </a:schemeClr>
                  </a:solidFill>
                  <a:latin typeface="Open Sans" pitchFamily="34" charset="0"/>
                  <a:ea typeface="Open Sans" pitchFamily="34" charset="0"/>
                  <a:cs typeface="Open Sans" pitchFamily="34" charset="0"/>
                </a:rPr>
                <a:t>Syehab</a:t>
              </a:r>
              <a:r>
                <a:rPr lang="en-US" b="1" dirty="0">
                  <a:solidFill>
                    <a:schemeClr val="bg1">
                      <a:lumMod val="50000"/>
                    </a:schemeClr>
                  </a:solidFill>
                  <a:latin typeface="Open Sans" pitchFamily="34" charset="0"/>
                  <a:ea typeface="Open Sans" pitchFamily="34" charset="0"/>
                  <a:cs typeface="Open Sans" pitchFamily="34" charset="0"/>
                </a:rPr>
                <a:t> </a:t>
              </a:r>
              <a:r>
                <a:rPr lang="en-US" b="1" dirty="0" err="1">
                  <a:solidFill>
                    <a:schemeClr val="bg1">
                      <a:lumMod val="50000"/>
                    </a:schemeClr>
                  </a:solidFill>
                  <a:latin typeface="Open Sans" pitchFamily="34" charset="0"/>
                  <a:ea typeface="Open Sans" pitchFamily="34" charset="0"/>
                  <a:cs typeface="Open Sans" pitchFamily="34" charset="0"/>
                </a:rPr>
                <a:t>Alimin</a:t>
              </a:r>
              <a:endParaRPr lang="en-US" b="1" dirty="0">
                <a:solidFill>
                  <a:schemeClr val="bg1">
                    <a:lumMod val="50000"/>
                  </a:schemeClr>
                </a:solidFill>
                <a:latin typeface="Open Sans" pitchFamily="34" charset="0"/>
                <a:ea typeface="Open Sans" pitchFamily="34" charset="0"/>
                <a:cs typeface="Open Sans" pitchFamily="34" charset="0"/>
              </a:endParaRPr>
            </a:p>
            <a:p>
              <a:pPr defTabSz="1088232"/>
              <a:r>
                <a:rPr lang="en-US" sz="1600" i="1" dirty="0">
                  <a:solidFill>
                    <a:schemeClr val="bg1">
                      <a:lumMod val="50000"/>
                    </a:schemeClr>
                  </a:solidFill>
                  <a:latin typeface="Open Sans" pitchFamily="34" charset="0"/>
                  <a:ea typeface="Open Sans" pitchFamily="34" charset="0"/>
                  <a:cs typeface="Open Sans" pitchFamily="34" charset="0"/>
                </a:rPr>
                <a:t>Project Manager</a:t>
              </a:r>
            </a:p>
            <a:p>
              <a:pPr defTabSz="1088232"/>
              <a:endParaRPr lang="en-US" sz="1600" i="1" dirty="0">
                <a:solidFill>
                  <a:schemeClr val="bg1">
                    <a:lumMod val="50000"/>
                  </a:schemeClr>
                </a:solidFill>
                <a:latin typeface="Open Sans" pitchFamily="34" charset="0"/>
                <a:ea typeface="Open Sans" pitchFamily="34" charset="0"/>
                <a:cs typeface="Open Sans" pitchFamily="34" charset="0"/>
              </a:endParaRPr>
            </a:p>
            <a:p>
              <a:pPr defTabSz="1088232"/>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Nunc</a:t>
              </a:r>
              <a:r>
                <a:rPr lang="en-US" sz="1200" dirty="0">
                  <a:solidFill>
                    <a:schemeClr val="bg1">
                      <a:lumMod val="50000"/>
                    </a:schemeClr>
                  </a:solidFill>
                  <a:latin typeface="Open Sans" pitchFamily="34" charset="0"/>
                  <a:ea typeface="Open Sans" pitchFamily="34" charset="0"/>
                  <a:cs typeface="Open Sans" pitchFamily="34" charset="0"/>
                </a:rPr>
                <a:t>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sit </a:t>
              </a:r>
              <a:r>
                <a:rPr lang="en-US" sz="1200" dirty="0" err="1">
                  <a:solidFill>
                    <a:schemeClr val="bg1">
                      <a:lumMod val="50000"/>
                    </a:schemeClr>
                  </a:solidFill>
                  <a:latin typeface="Open Sans" pitchFamily="34" charset="0"/>
                  <a:ea typeface="Open Sans" pitchFamily="34" charset="0"/>
                  <a:cs typeface="Open Sans" pitchFamily="34" charset="0"/>
                </a:rPr>
                <a:t>amet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Nunc</a:t>
              </a:r>
              <a:r>
                <a:rPr lang="en-US" sz="1200" dirty="0">
                  <a:solidFill>
                    <a:schemeClr val="bg1">
                      <a:lumMod val="50000"/>
                    </a:schemeClr>
                  </a:solidFill>
                  <a:latin typeface="Open Sans" pitchFamily="34" charset="0"/>
                  <a:ea typeface="Open Sans" pitchFamily="34" charset="0"/>
                  <a:cs typeface="Open Sans" pitchFamily="34" charset="0"/>
                </a:rPr>
                <a:t>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sit </a:t>
              </a:r>
              <a:r>
                <a:rPr lang="en-US" sz="1200" dirty="0" err="1">
                  <a:solidFill>
                    <a:schemeClr val="bg1">
                      <a:lumMod val="50000"/>
                    </a:schemeClr>
                  </a:solidFill>
                  <a:latin typeface="Open Sans" pitchFamily="34" charset="0"/>
                  <a:ea typeface="Open Sans" pitchFamily="34" charset="0"/>
                  <a:cs typeface="Open Sans" pitchFamily="34" charset="0"/>
                </a:rPr>
                <a:t>amet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endParaRPr lang="en-US" sz="1200" dirty="0">
                <a:solidFill>
                  <a:schemeClr val="bg1">
                    <a:lumMod val="50000"/>
                  </a:schemeClr>
                </a:solidFill>
                <a:latin typeface="Open Sans" pitchFamily="34" charset="0"/>
                <a:ea typeface="Open Sans" pitchFamily="34" charset="0"/>
                <a:cs typeface="Open Sans" pitchFamily="34" charset="0"/>
              </a:endParaRPr>
            </a:p>
          </p:txBody>
        </p:sp>
        <p:sp>
          <p:nvSpPr>
            <p:cNvPr id="17" name="Oval 17"/>
            <p:cNvSpPr/>
            <p:nvPr/>
          </p:nvSpPr>
          <p:spPr>
            <a:xfrm>
              <a:off x="2667000" y="1428750"/>
              <a:ext cx="1676400" cy="1676400"/>
            </a:xfrm>
            <a:prstGeom prst="ellipse">
              <a:avLst/>
            </a:prstGeom>
            <a:solidFill>
              <a:schemeClr val="accent1"/>
            </a:solidFill>
            <a:ln w="57150"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9"/>
            <p:cNvSpPr/>
            <p:nvPr/>
          </p:nvSpPr>
          <p:spPr>
            <a:xfrm>
              <a:off x="4648200" y="1428750"/>
              <a:ext cx="1676400" cy="1676400"/>
            </a:xfrm>
            <a:prstGeom prst="ellipse">
              <a:avLst/>
            </a:prstGeom>
            <a:solidFill>
              <a:srgbClr val="0070C0"/>
            </a:solidFill>
            <a:ln w="5715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21"/>
            <p:cNvSpPr/>
            <p:nvPr/>
          </p:nvSpPr>
          <p:spPr>
            <a:xfrm>
              <a:off x="6629400" y="1428750"/>
              <a:ext cx="1676400" cy="1676400"/>
            </a:xfrm>
            <a:prstGeom prst="ellipse">
              <a:avLst/>
            </a:prstGeom>
            <a:solidFill>
              <a:schemeClr val="accent1"/>
            </a:solidFill>
            <a:ln w="57150"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10"/>
            <p:cNvSpPr txBox="1">
              <a:spLocks noChangeArrowheads="1"/>
            </p:cNvSpPr>
            <p:nvPr/>
          </p:nvSpPr>
          <p:spPr bwMode="auto">
            <a:xfrm>
              <a:off x="2590800" y="3257312"/>
              <a:ext cx="1828800" cy="1297766"/>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lumMod val="50000"/>
                    </a:schemeClr>
                  </a:solidFill>
                  <a:latin typeface="Open Sans" pitchFamily="34" charset="0"/>
                  <a:ea typeface="Open Sans" pitchFamily="34" charset="0"/>
                  <a:cs typeface="Open Sans" pitchFamily="34" charset="0"/>
                </a:rPr>
                <a:t>Didi Untung</a:t>
              </a:r>
            </a:p>
            <a:p>
              <a:pPr defTabSz="1088232"/>
              <a:r>
                <a:rPr lang="en-US" sz="1600" i="1">
                  <a:solidFill>
                    <a:schemeClr val="bg1">
                      <a:lumMod val="50000"/>
                    </a:schemeClr>
                  </a:solidFill>
                  <a:latin typeface="Open Sans" pitchFamily="34" charset="0"/>
                  <a:ea typeface="Open Sans" pitchFamily="34" charset="0"/>
                  <a:cs typeface="Open Sans" pitchFamily="34" charset="0"/>
                </a:rPr>
                <a:t>Analyst</a:t>
              </a:r>
            </a:p>
            <a:p>
              <a:pPr defTabSz="1088232"/>
              <a:endParaRPr lang="en-US" sz="1600" i="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 Nunc a leo magna, sit amet consequat risus. Nullam eu tempor</a:t>
              </a:r>
            </a:p>
          </p:txBody>
        </p:sp>
        <p:sp>
          <p:nvSpPr>
            <p:cNvPr id="21" name="Text Box 10"/>
            <p:cNvSpPr txBox="1">
              <a:spLocks noChangeArrowheads="1"/>
            </p:cNvSpPr>
            <p:nvPr/>
          </p:nvSpPr>
          <p:spPr bwMode="auto">
            <a:xfrm>
              <a:off x="4572000" y="3257312"/>
              <a:ext cx="1828800" cy="1297766"/>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lumMod val="50000"/>
                    </a:schemeClr>
                  </a:solidFill>
                  <a:latin typeface="Open Sans" pitchFamily="34" charset="0"/>
                  <a:ea typeface="Open Sans" pitchFamily="34" charset="0"/>
                  <a:cs typeface="Open Sans" pitchFamily="34" charset="0"/>
                </a:rPr>
                <a:t>Daud Beureuh</a:t>
              </a:r>
            </a:p>
            <a:p>
              <a:pPr defTabSz="1088232"/>
              <a:r>
                <a:rPr lang="en-US" sz="1600" i="1">
                  <a:solidFill>
                    <a:schemeClr val="bg1">
                      <a:lumMod val="50000"/>
                    </a:schemeClr>
                  </a:solidFill>
                  <a:latin typeface="Open Sans" pitchFamily="34" charset="0"/>
                  <a:ea typeface="Open Sans" pitchFamily="34" charset="0"/>
                  <a:cs typeface="Open Sans" pitchFamily="34" charset="0"/>
                </a:rPr>
                <a:t>Designer</a:t>
              </a:r>
            </a:p>
            <a:p>
              <a:pPr defTabSz="1088232"/>
              <a:endParaRPr lang="en-US" sz="1600" i="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 Nunc a leo magna, sit amet consequat risus. Nullam eu tempor</a:t>
              </a:r>
            </a:p>
          </p:txBody>
        </p:sp>
        <p:sp>
          <p:nvSpPr>
            <p:cNvPr id="22" name="Text Box 10"/>
            <p:cNvSpPr txBox="1">
              <a:spLocks noChangeArrowheads="1"/>
            </p:cNvSpPr>
            <p:nvPr/>
          </p:nvSpPr>
          <p:spPr bwMode="auto">
            <a:xfrm>
              <a:off x="6553200" y="3257312"/>
              <a:ext cx="1828800" cy="1297766"/>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lumMod val="50000"/>
                    </a:schemeClr>
                  </a:solidFill>
                  <a:latin typeface="Open Sans" pitchFamily="34" charset="0"/>
                  <a:ea typeface="Open Sans" pitchFamily="34" charset="0"/>
                  <a:cs typeface="Open Sans" pitchFamily="34" charset="0"/>
                </a:rPr>
                <a:t>Imam Gunarso</a:t>
              </a:r>
            </a:p>
            <a:p>
              <a:pPr defTabSz="1088232"/>
              <a:r>
                <a:rPr lang="en-US" sz="1600" i="1">
                  <a:solidFill>
                    <a:schemeClr val="bg1">
                      <a:lumMod val="50000"/>
                    </a:schemeClr>
                  </a:solidFill>
                  <a:latin typeface="Open Sans" pitchFamily="34" charset="0"/>
                  <a:ea typeface="Open Sans" pitchFamily="34" charset="0"/>
                  <a:cs typeface="Open Sans" pitchFamily="34" charset="0"/>
                </a:rPr>
                <a:t>FInance</a:t>
              </a:r>
            </a:p>
            <a:p>
              <a:pPr defTabSz="1088232"/>
              <a:endParaRPr lang="en-US" sz="1600" i="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 Nunc a leo magna, sit amet consequat risus. Nullam eu tempor</a:t>
              </a:r>
            </a:p>
          </p:txBody>
        </p:sp>
        <p:grpSp>
          <p:nvGrpSpPr>
            <p:cNvPr id="23" name="Group 15"/>
            <p:cNvGrpSpPr/>
            <p:nvPr/>
          </p:nvGrpSpPr>
          <p:grpSpPr>
            <a:xfrm>
              <a:off x="7110301" y="1943188"/>
              <a:ext cx="714597" cy="648507"/>
              <a:chOff x="5159039" y="3837700"/>
              <a:chExt cx="431771" cy="391838"/>
            </a:xfrm>
            <a:solidFill>
              <a:schemeClr val="bg1"/>
            </a:solidFill>
          </p:grpSpPr>
          <p:sp>
            <p:nvSpPr>
              <p:cNvPr id="38" name="Rectangle 72"/>
              <p:cNvSpPr>
                <a:spLocks noChangeArrowheads="1"/>
              </p:cNvSpPr>
              <p:nvPr/>
            </p:nvSpPr>
            <p:spPr bwMode="auto">
              <a:xfrm>
                <a:off x="5256374" y="3837700"/>
                <a:ext cx="242092" cy="698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73"/>
              <p:cNvSpPr>
                <a:spLocks noEditPoints="1"/>
              </p:cNvSpPr>
              <p:nvPr/>
            </p:nvSpPr>
            <p:spPr bwMode="auto">
              <a:xfrm>
                <a:off x="5159039" y="3930044"/>
                <a:ext cx="431771" cy="177201"/>
              </a:xfrm>
              <a:custGeom>
                <a:avLst/>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4"/>
              <p:cNvSpPr>
                <a:spLocks/>
              </p:cNvSpPr>
              <p:nvPr/>
            </p:nvSpPr>
            <p:spPr bwMode="auto">
              <a:xfrm>
                <a:off x="5248887" y="4039859"/>
                <a:ext cx="252075" cy="189679"/>
              </a:xfrm>
              <a:custGeom>
                <a:avLst/>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75"/>
              <p:cNvSpPr>
                <a:spLocks noChangeArrowheads="1"/>
              </p:cNvSpPr>
              <p:nvPr/>
            </p:nvSpPr>
            <p:spPr bwMode="auto">
              <a:xfrm>
                <a:off x="5293811" y="4082286"/>
                <a:ext cx="157235"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76"/>
              <p:cNvSpPr>
                <a:spLocks noChangeArrowheads="1"/>
              </p:cNvSpPr>
              <p:nvPr/>
            </p:nvSpPr>
            <p:spPr bwMode="auto">
              <a:xfrm>
                <a:off x="5298803" y="4142185"/>
                <a:ext cx="152243"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Group 28"/>
            <p:cNvGrpSpPr/>
            <p:nvPr/>
          </p:nvGrpSpPr>
          <p:grpSpPr>
            <a:xfrm>
              <a:off x="3106118" y="1972664"/>
              <a:ext cx="798164" cy="589554"/>
              <a:chOff x="2563427" y="3717902"/>
              <a:chExt cx="439257" cy="324452"/>
            </a:xfrm>
            <a:solidFill>
              <a:schemeClr val="bg1"/>
            </a:solidFill>
          </p:grpSpPr>
          <p:sp>
            <p:nvSpPr>
              <p:cNvPr id="35"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32"/>
            <p:cNvGrpSpPr/>
            <p:nvPr/>
          </p:nvGrpSpPr>
          <p:grpSpPr>
            <a:xfrm>
              <a:off x="5213025" y="1922124"/>
              <a:ext cx="546750" cy="690635"/>
              <a:chOff x="3526798" y="4057329"/>
              <a:chExt cx="284519" cy="359394"/>
            </a:xfrm>
            <a:solidFill>
              <a:schemeClr val="bg1"/>
            </a:solidFill>
          </p:grpSpPr>
          <p:sp>
            <p:nvSpPr>
              <p:cNvPr id="31"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 name="Group 36"/>
            <p:cNvGrpSpPr/>
            <p:nvPr/>
          </p:nvGrpSpPr>
          <p:grpSpPr>
            <a:xfrm>
              <a:off x="1270039" y="1888765"/>
              <a:ext cx="507922" cy="757352"/>
              <a:chOff x="4669866" y="3800264"/>
              <a:chExt cx="279527" cy="416797"/>
            </a:xfrm>
            <a:solidFill>
              <a:schemeClr val="bg1"/>
            </a:solidFill>
          </p:grpSpPr>
          <p:sp>
            <p:nvSpPr>
              <p:cNvPr id="27"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12667218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ppt_x"/>
                                          </p:val>
                                        </p:tav>
                                        <p:tav tm="100000">
                                          <p:val>
                                            <p:strVal val="#ppt_x"/>
                                          </p:val>
                                        </p:tav>
                                      </p:tavLst>
                                    </p:anim>
                                    <p:anim calcmode="lin" valueType="num">
                                      <p:cBhvr additive="base">
                                        <p:cTn id="1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8" name="矩形 27"/>
          <p:cNvSpPr/>
          <p:nvPr/>
        </p:nvSpPr>
        <p:spPr>
          <a:xfrm>
            <a:off x="5491658" y="2006112"/>
            <a:ext cx="1213942" cy="1154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微软雅黑" panose="020B0503020204020204" pitchFamily="34" charset="-122"/>
                <a:ea typeface="微软雅黑" panose="020B0503020204020204" pitchFamily="34" charset="-122"/>
              </a:rPr>
              <a:t>02</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856104" y="3377038"/>
            <a:ext cx="6478204" cy="1434906"/>
            <a:chOff x="4944553" y="2615795"/>
            <a:chExt cx="6478204" cy="1434906"/>
          </a:xfrm>
        </p:grpSpPr>
        <p:sp>
          <p:nvSpPr>
            <p:cNvPr id="25" name="矩形 24"/>
            <p:cNvSpPr/>
            <p:nvPr/>
          </p:nvSpPr>
          <p:spPr>
            <a:xfrm>
              <a:off x="5629110" y="2615795"/>
              <a:ext cx="5109091" cy="830997"/>
            </a:xfrm>
            <a:prstGeom prst="rect">
              <a:avLst/>
            </a:prstGeom>
          </p:spPr>
          <p:txBody>
            <a:bodyPr wrap="none">
              <a:spAutoFit/>
            </a:bodyPr>
            <a:lstStyle/>
            <a:p>
              <a:pPr algn="ctr"/>
              <a:r>
                <a:rPr kumimoji="1" lang="zh-CN" altLang="en-US" sz="4800" dirty="0">
                  <a:solidFill>
                    <a:schemeClr val="bg1"/>
                  </a:solidFill>
                  <a:latin typeface="微软雅黑" pitchFamily="34" charset="-122"/>
                  <a:ea typeface="微软雅黑" pitchFamily="34" charset="-122"/>
                </a:rPr>
                <a:t>加入你的标题描述</a:t>
              </a:r>
            </a:p>
          </p:txBody>
        </p:sp>
        <p:sp>
          <p:nvSpPr>
            <p:cNvPr id="26" name="矩形 25"/>
            <p:cNvSpPr/>
            <p:nvPr/>
          </p:nvSpPr>
          <p:spPr>
            <a:xfrm>
              <a:off x="4944553" y="3450921"/>
              <a:ext cx="6478204" cy="599780"/>
            </a:xfrm>
            <a:prstGeom prst="rect">
              <a:avLst/>
            </a:prstGeom>
          </p:spPr>
          <p:txBody>
            <a:bodyPr wrap="square">
              <a:spAutoFit/>
            </a:bodyPr>
            <a:lstStyle/>
            <a:p>
              <a:pPr algn="ctr">
                <a:lnSpc>
                  <a:spcPct val="130000"/>
                </a:lnSpc>
              </a:pPr>
              <a:r>
                <a:rPr lang="zh-CN" altLang="en-US" sz="1333" dirty="0">
                  <a:solidFill>
                    <a:schemeClr val="bg1"/>
                  </a:solidFill>
                  <a:latin typeface="微软雅黑" pitchFamily="34" charset="-122"/>
                  <a:ea typeface="微软雅黑" pitchFamily="34" charset="-122"/>
                </a:rPr>
                <a:t>点击此处添加文本内容，如关键词、部分简单介绍等。点击此处添加文本内容，部分简单介绍等。点击此处添加文本内容，如关键词、部分简单介。</a:t>
              </a:r>
              <a:endParaRPr lang="en-US" altLang="zh-CN" sz="1333" dirty="0">
                <a:solidFill>
                  <a:schemeClr val="bg1"/>
                </a:solidFill>
                <a:latin typeface="微软雅黑" pitchFamily="34" charset="-122"/>
                <a:ea typeface="微软雅黑" pitchFamily="34" charset="-122"/>
              </a:endParaRPr>
            </a:p>
          </p:txBody>
        </p:sp>
      </p:grpSp>
      <p:grpSp>
        <p:nvGrpSpPr>
          <p:cNvPr id="12" name="组合 11"/>
          <p:cNvGrpSpPr/>
          <p:nvPr/>
        </p:nvGrpSpPr>
        <p:grpSpPr>
          <a:xfrm>
            <a:off x="-1949" y="-990297"/>
            <a:ext cx="12200657" cy="2644600"/>
            <a:chOff x="0" y="-1837073"/>
            <a:chExt cx="12190413" cy="4820255"/>
          </a:xfrm>
          <a:solidFill>
            <a:schemeClr val="bg1"/>
          </a:solidFill>
        </p:grpSpPr>
        <p:grpSp>
          <p:nvGrpSpPr>
            <p:cNvPr id="18" name="组合 17"/>
            <p:cNvGrpSpPr/>
            <p:nvPr/>
          </p:nvGrpSpPr>
          <p:grpSpPr>
            <a:xfrm>
              <a:off x="228673" y="-1837073"/>
              <a:ext cx="11708780" cy="4820255"/>
              <a:chOff x="228673" y="-1837073"/>
              <a:chExt cx="11708780" cy="4820255"/>
            </a:xfrm>
            <a:grpFill/>
          </p:grpSpPr>
          <p:grpSp>
            <p:nvGrpSpPr>
              <p:cNvPr id="20" name="组合 19"/>
              <p:cNvGrpSpPr/>
              <p:nvPr/>
            </p:nvGrpSpPr>
            <p:grpSpPr>
              <a:xfrm>
                <a:off x="228673" y="-1837073"/>
                <a:ext cx="11708780" cy="4714947"/>
                <a:chOff x="228673" y="-1837073"/>
                <a:chExt cx="11708780" cy="4714947"/>
              </a:xfrm>
              <a:grpFill/>
            </p:grpSpPr>
            <p:grpSp>
              <p:nvGrpSpPr>
                <p:cNvPr id="31" name="组合 30"/>
                <p:cNvGrpSpPr/>
                <p:nvPr/>
              </p:nvGrpSpPr>
              <p:grpSpPr>
                <a:xfrm>
                  <a:off x="228673" y="1259"/>
                  <a:ext cx="1619250" cy="2873828"/>
                  <a:chOff x="2638498" y="2326005"/>
                  <a:chExt cx="1619250" cy="2873828"/>
                </a:xfrm>
                <a:grpFill/>
              </p:grpSpPr>
              <p:sp>
                <p:nvSpPr>
                  <p:cNvPr id="50" name="矩形: 圆角 49"/>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flipH="1">
                  <a:off x="2268153" y="4046"/>
                  <a:ext cx="1619250" cy="2873828"/>
                  <a:chOff x="2638498" y="2326005"/>
                  <a:chExt cx="1619250" cy="2873828"/>
                </a:xfrm>
                <a:grpFill/>
              </p:grpSpPr>
              <p:sp>
                <p:nvSpPr>
                  <p:cNvPr id="47" name="矩形: 圆角 46"/>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圆角 32"/>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5282830" y="-850333"/>
                  <a:ext cx="1619250" cy="2873828"/>
                  <a:chOff x="2638498" y="2326005"/>
                  <a:chExt cx="1619250" cy="2873828"/>
                </a:xfrm>
                <a:grpFill/>
              </p:grpSpPr>
              <p:sp>
                <p:nvSpPr>
                  <p:cNvPr id="44" name="矩形: 圆角 43"/>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flipH="1">
                  <a:off x="7323503" y="-1407894"/>
                  <a:ext cx="1619250" cy="2873828"/>
                  <a:chOff x="2638498" y="2326005"/>
                  <a:chExt cx="1619250" cy="2873828"/>
                </a:xfrm>
                <a:grpFill/>
              </p:grpSpPr>
              <p:sp>
                <p:nvSpPr>
                  <p:cNvPr id="41" name="矩形: 圆角 4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flipH="1">
                  <a:off x="9347449" y="-914402"/>
                  <a:ext cx="1619250" cy="2873828"/>
                  <a:chOff x="2638498" y="2326005"/>
                  <a:chExt cx="1619250" cy="2873828"/>
                </a:xfrm>
                <a:grpFill/>
              </p:grpSpPr>
              <p:sp>
                <p:nvSpPr>
                  <p:cNvPr id="38" name="矩形: 圆角 3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圆角 36"/>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圆角 20"/>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0" y="-29028"/>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7E87"/>
                </a:solidFill>
              </a:endParaRPr>
            </a:p>
          </p:txBody>
        </p:sp>
      </p:grpSp>
      <p:grpSp>
        <p:nvGrpSpPr>
          <p:cNvPr id="53" name="组合 52"/>
          <p:cNvGrpSpPr/>
          <p:nvPr/>
        </p:nvGrpSpPr>
        <p:grpSpPr>
          <a:xfrm>
            <a:off x="-1949" y="5077361"/>
            <a:ext cx="12200657" cy="2925869"/>
            <a:chOff x="-2752" y="3933135"/>
            <a:chExt cx="12190413" cy="4820255"/>
          </a:xfrm>
          <a:solidFill>
            <a:schemeClr val="bg1"/>
          </a:solidFill>
        </p:grpSpPr>
        <p:grpSp>
          <p:nvGrpSpPr>
            <p:cNvPr id="54" name="组合 53"/>
            <p:cNvGrpSpPr/>
            <p:nvPr/>
          </p:nvGrpSpPr>
          <p:grpSpPr>
            <a:xfrm flipH="1" flipV="1">
              <a:off x="228673" y="3933135"/>
              <a:ext cx="11708780" cy="4820255"/>
              <a:chOff x="228673" y="-1837073"/>
              <a:chExt cx="11708780" cy="4820255"/>
            </a:xfrm>
            <a:grpFill/>
          </p:grpSpPr>
          <p:grpSp>
            <p:nvGrpSpPr>
              <p:cNvPr id="56" name="组合 55"/>
              <p:cNvGrpSpPr/>
              <p:nvPr/>
            </p:nvGrpSpPr>
            <p:grpSpPr>
              <a:xfrm>
                <a:off x="228673" y="-1837073"/>
                <a:ext cx="11708780" cy="4714947"/>
                <a:chOff x="228673" y="-1837073"/>
                <a:chExt cx="11708780" cy="4714947"/>
              </a:xfrm>
              <a:grpFill/>
            </p:grpSpPr>
            <p:grpSp>
              <p:nvGrpSpPr>
                <p:cNvPr id="62" name="组合 61"/>
                <p:cNvGrpSpPr/>
                <p:nvPr/>
              </p:nvGrpSpPr>
              <p:grpSpPr>
                <a:xfrm>
                  <a:off x="228673" y="1259"/>
                  <a:ext cx="1619250" cy="2873828"/>
                  <a:chOff x="2638498" y="2326005"/>
                  <a:chExt cx="1619250" cy="2873828"/>
                </a:xfrm>
                <a:grpFill/>
              </p:grpSpPr>
              <p:sp>
                <p:nvSpPr>
                  <p:cNvPr id="81" name="矩形: 圆角 80"/>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矩形: 圆角 82"/>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3" name="组合 62"/>
                <p:cNvGrpSpPr/>
                <p:nvPr/>
              </p:nvGrpSpPr>
              <p:grpSpPr>
                <a:xfrm flipH="1">
                  <a:off x="2268153" y="4046"/>
                  <a:ext cx="1619250" cy="2873828"/>
                  <a:chOff x="2638498" y="2326005"/>
                  <a:chExt cx="1619250" cy="2873828"/>
                </a:xfrm>
                <a:grpFill/>
              </p:grpSpPr>
              <p:sp>
                <p:nvSpPr>
                  <p:cNvPr id="78" name="矩形: 圆角 77"/>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矩形 78"/>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矩形: 圆角 79"/>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4" name="矩形: 圆角 63"/>
                <p:cNvSpPr/>
                <p:nvPr/>
              </p:nvSpPr>
              <p:spPr>
                <a:xfrm flipH="1">
                  <a:off x="4302652" y="-24549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5" name="组合 64"/>
                <p:cNvGrpSpPr/>
                <p:nvPr/>
              </p:nvGrpSpPr>
              <p:grpSpPr>
                <a:xfrm flipH="1">
                  <a:off x="5282830" y="-850333"/>
                  <a:ext cx="1619250" cy="2873828"/>
                  <a:chOff x="2638498" y="2326005"/>
                  <a:chExt cx="1619250" cy="2873828"/>
                </a:xfrm>
                <a:grpFill/>
              </p:grpSpPr>
              <p:sp>
                <p:nvSpPr>
                  <p:cNvPr id="75" name="矩形: 圆角 74"/>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矩形: 圆角 76"/>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6" name="组合 65"/>
                <p:cNvGrpSpPr/>
                <p:nvPr/>
              </p:nvGrpSpPr>
              <p:grpSpPr>
                <a:xfrm flipH="1">
                  <a:off x="7323503" y="-1407894"/>
                  <a:ext cx="1619250" cy="2873828"/>
                  <a:chOff x="2638498" y="2326005"/>
                  <a:chExt cx="1619250" cy="2873828"/>
                </a:xfrm>
                <a:grpFill/>
              </p:grpSpPr>
              <p:sp>
                <p:nvSpPr>
                  <p:cNvPr id="72" name="矩形: 圆角 71"/>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72"/>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圆角 73"/>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7" name="组合 66"/>
                <p:cNvGrpSpPr/>
                <p:nvPr/>
              </p:nvGrpSpPr>
              <p:grpSpPr>
                <a:xfrm flipH="1">
                  <a:off x="9347449" y="-914402"/>
                  <a:ext cx="1619250" cy="2873828"/>
                  <a:chOff x="2638498" y="2326005"/>
                  <a:chExt cx="1619250" cy="2873828"/>
                </a:xfrm>
                <a:grpFill/>
              </p:grpSpPr>
              <p:sp>
                <p:nvSpPr>
                  <p:cNvPr id="69" name="矩形: 圆角 68"/>
                  <p:cNvSpPr/>
                  <p:nvPr/>
                </p:nvSpPr>
                <p:spPr>
                  <a:xfrm>
                    <a:off x="2638498" y="2326005"/>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矩形 69"/>
                  <p:cNvSpPr/>
                  <p:nvPr/>
                </p:nvSpPr>
                <p:spPr>
                  <a:xfrm>
                    <a:off x="2638498" y="2326005"/>
                    <a:ext cx="1619250" cy="1209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矩形: 圆角 70"/>
                  <p:cNvSpPr/>
                  <p:nvPr/>
                </p:nvSpPr>
                <p:spPr>
                  <a:xfrm>
                    <a:off x="3691691" y="2374582"/>
                    <a:ext cx="566057" cy="2150745"/>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8" name="矩形: 圆角 67"/>
                <p:cNvSpPr/>
                <p:nvPr/>
              </p:nvSpPr>
              <p:spPr>
                <a:xfrm flipH="1">
                  <a:off x="11371396" y="-1837073"/>
                  <a:ext cx="566057" cy="2873828"/>
                </a:xfrm>
                <a:prstGeom prst="roundRect">
                  <a:avLst>
                    <a:gd name="adj" fmla="val 355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7" name="矩形: 圆角 56"/>
              <p:cNvSpPr/>
              <p:nvPr/>
            </p:nvSpPr>
            <p:spPr>
              <a:xfrm flipH="1">
                <a:off x="2264636" y="2280973"/>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矩形: 圆角 57"/>
              <p:cNvSpPr/>
              <p:nvPr/>
            </p:nvSpPr>
            <p:spPr>
              <a:xfrm flipH="1">
                <a:off x="7333626" y="859829"/>
                <a:ext cx="566057" cy="702209"/>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矩形: 圆角 58"/>
              <p:cNvSpPr/>
              <p:nvPr/>
            </p:nvSpPr>
            <p:spPr>
              <a:xfrm flipH="1">
                <a:off x="9357167" y="1363784"/>
                <a:ext cx="566057" cy="440952"/>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矩形: 圆角 59"/>
              <p:cNvSpPr/>
              <p:nvPr/>
            </p:nvSpPr>
            <p:spPr>
              <a:xfrm flipH="1">
                <a:off x="5299849" y="1465101"/>
                <a:ext cx="566057" cy="494325"/>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矩形: 圆角 60"/>
              <p:cNvSpPr/>
              <p:nvPr/>
            </p:nvSpPr>
            <p:spPr>
              <a:xfrm flipH="1">
                <a:off x="11350577" y="1105317"/>
                <a:ext cx="566057" cy="699420"/>
              </a:xfrm>
              <a:prstGeom prst="roundRect">
                <a:avLst>
                  <a:gd name="adj" fmla="val 3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5" name="矩形 54"/>
            <p:cNvSpPr/>
            <p:nvPr/>
          </p:nvSpPr>
          <p:spPr>
            <a:xfrm>
              <a:off x="-2752" y="6618060"/>
              <a:ext cx="12190413" cy="295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9328">
            <a:off x="1227513" y="1827406"/>
            <a:ext cx="627998" cy="1067597"/>
          </a:xfrm>
          <a:prstGeom prst="rect">
            <a:avLst/>
          </a:prstGeom>
        </p:spPr>
      </p:pic>
      <p:pic>
        <p:nvPicPr>
          <p:cNvPr id="85" name="图片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780129">
            <a:off x="10484619" y="3757872"/>
            <a:ext cx="593716" cy="605358"/>
          </a:xfrm>
          <a:prstGeom prst="rect">
            <a:avLst/>
          </a:prstGeom>
        </p:spPr>
      </p:pic>
      <p:pic>
        <p:nvPicPr>
          <p:cNvPr id="86" name="图片 8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1111" y="1859940"/>
            <a:ext cx="583256" cy="1040630"/>
          </a:xfrm>
          <a:prstGeom prst="rect">
            <a:avLst/>
          </a:prstGeom>
        </p:spPr>
      </p:pic>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73872">
            <a:off x="1198039" y="3914018"/>
            <a:ext cx="599914" cy="605942"/>
          </a:xfrm>
          <a:prstGeom prst="rect">
            <a:avLst/>
          </a:prstGeom>
        </p:spPr>
      </p:pic>
    </p:spTree>
    <p:extLst>
      <p:ext uri="{BB962C8B-B14F-4D97-AF65-F5344CB8AC3E}">
        <p14:creationId xmlns:p14="http://schemas.microsoft.com/office/powerpoint/2010/main" val="40736284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ppt_x"/>
                                          </p:val>
                                        </p:tav>
                                        <p:tav tm="100000">
                                          <p:val>
                                            <p:strVal val="#ppt_x"/>
                                          </p:val>
                                        </p:tav>
                                      </p:tavLst>
                                    </p:anim>
                                    <p:anim calcmode="lin" valueType="num">
                                      <p:cBhvr additive="base">
                                        <p:cTn id="12" dur="1000" fill="hold"/>
                                        <p:tgtEl>
                                          <p:spTgt spid="53"/>
                                        </p:tgtEl>
                                        <p:attrNameLst>
                                          <p:attrName>ppt_y</p:attrName>
                                        </p:attrNameLst>
                                      </p:cBhvr>
                                      <p:tavLst>
                                        <p:tav tm="0">
                                          <p:val>
                                            <p:strVal val="1+#ppt_h/2"/>
                                          </p:val>
                                        </p:tav>
                                        <p:tav tm="100000">
                                          <p:val>
                                            <p:strVal val="#ppt_y"/>
                                          </p:val>
                                        </p:tav>
                                      </p:tavLst>
                                    </p:anim>
                                  </p:childTnLst>
                                </p:cTn>
                              </p:par>
                              <p:par>
                                <p:cTn id="13" presetID="26" presetClass="entr" presetSubtype="0" fill="hold" nodeType="with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down)">
                                      <p:cBhvr>
                                        <p:cTn id="15" dur="507">
                                          <p:stCondLst>
                                            <p:cond delay="0"/>
                                          </p:stCondLst>
                                        </p:cTn>
                                        <p:tgtEl>
                                          <p:spTgt spid="84"/>
                                        </p:tgtEl>
                                      </p:cBhvr>
                                    </p:animEffect>
                                    <p:anim calcmode="lin" valueType="num">
                                      <p:cBhvr>
                                        <p:cTn id="16" dur="1594" tmFilter="0,0; 0.14,0.36; 0.43,0.73; 0.71,0.91; 1.0,1.0">
                                          <p:stCondLst>
                                            <p:cond delay="0"/>
                                          </p:stCondLst>
                                        </p:cTn>
                                        <p:tgtEl>
                                          <p:spTgt spid="84"/>
                                        </p:tgtEl>
                                        <p:attrNameLst>
                                          <p:attrName>ppt_x</p:attrName>
                                        </p:attrNameLst>
                                      </p:cBhvr>
                                      <p:tavLst>
                                        <p:tav tm="0">
                                          <p:val>
                                            <p:strVal val="#ppt_x-0.25"/>
                                          </p:val>
                                        </p:tav>
                                        <p:tav tm="100000">
                                          <p:val>
                                            <p:strVal val="#ppt_x"/>
                                          </p:val>
                                        </p:tav>
                                      </p:tavLst>
                                    </p:anim>
                                    <p:anim calcmode="lin" valueType="num">
                                      <p:cBhvr>
                                        <p:cTn id="17" dur="581" tmFilter="0.0,0.0; 0.25,0.07; 0.50,0.2; 0.75,0.467; 1.0,1.0">
                                          <p:stCondLst>
                                            <p:cond delay="0"/>
                                          </p:stCondLst>
                                        </p:cTn>
                                        <p:tgtEl>
                                          <p:spTgt spid="84"/>
                                        </p:tgtEl>
                                        <p:attrNameLst>
                                          <p:attrName>ppt_y</p:attrName>
                                        </p:attrNameLst>
                                      </p:cBhvr>
                                      <p:tavLst>
                                        <p:tav tm="0" fmla="#ppt_y-sin(pi*$)/3">
                                          <p:val>
                                            <p:fltVal val="0.5"/>
                                          </p:val>
                                        </p:tav>
                                        <p:tav tm="100000">
                                          <p:val>
                                            <p:fltVal val="1"/>
                                          </p:val>
                                        </p:tav>
                                      </p:tavLst>
                                    </p:anim>
                                    <p:anim calcmode="lin" valueType="num">
                                      <p:cBhvr>
                                        <p:cTn id="18" dur="581" tmFilter="0, 0; 0.125,0.2665; 0.25,0.4; 0.375,0.465; 0.5,0.5;  0.625,0.535; 0.75,0.6; 0.875,0.7335; 1,1">
                                          <p:stCondLst>
                                            <p:cond delay="581"/>
                                          </p:stCondLst>
                                        </p:cTn>
                                        <p:tgtEl>
                                          <p:spTgt spid="84"/>
                                        </p:tgtEl>
                                        <p:attrNameLst>
                                          <p:attrName>ppt_y</p:attrName>
                                        </p:attrNameLst>
                                      </p:cBhvr>
                                      <p:tavLst>
                                        <p:tav tm="0" fmla="#ppt_y-sin(pi*$)/9">
                                          <p:val>
                                            <p:fltVal val="0"/>
                                          </p:val>
                                        </p:tav>
                                        <p:tav tm="100000">
                                          <p:val>
                                            <p:fltVal val="1"/>
                                          </p:val>
                                        </p:tav>
                                      </p:tavLst>
                                    </p:anim>
                                    <p:anim calcmode="lin" valueType="num">
                                      <p:cBhvr>
                                        <p:cTn id="19" dur="290" tmFilter="0, 0; 0.125,0.2665; 0.25,0.4; 0.375,0.465; 0.5,0.5;  0.625,0.535; 0.75,0.6; 0.875,0.7335; 1,1">
                                          <p:stCondLst>
                                            <p:cond delay="1159"/>
                                          </p:stCondLst>
                                        </p:cTn>
                                        <p:tgtEl>
                                          <p:spTgt spid="84"/>
                                        </p:tgtEl>
                                        <p:attrNameLst>
                                          <p:attrName>ppt_y</p:attrName>
                                        </p:attrNameLst>
                                      </p:cBhvr>
                                      <p:tavLst>
                                        <p:tav tm="0" fmla="#ppt_y-sin(pi*$)/27">
                                          <p:val>
                                            <p:fltVal val="0"/>
                                          </p:val>
                                        </p:tav>
                                        <p:tav tm="100000">
                                          <p:val>
                                            <p:fltVal val="1"/>
                                          </p:val>
                                        </p:tav>
                                      </p:tavLst>
                                    </p:anim>
                                    <p:anim calcmode="lin" valueType="num">
                                      <p:cBhvr>
                                        <p:cTn id="20" dur="144" tmFilter="0, 0; 0.125,0.2665; 0.25,0.4; 0.375,0.465; 0.5,0.5;  0.625,0.535; 0.75,0.6; 0.875,0.7335; 1,1">
                                          <p:stCondLst>
                                            <p:cond delay="1449"/>
                                          </p:stCondLst>
                                        </p:cTn>
                                        <p:tgtEl>
                                          <p:spTgt spid="84"/>
                                        </p:tgtEl>
                                        <p:attrNameLst>
                                          <p:attrName>ppt_y</p:attrName>
                                        </p:attrNameLst>
                                      </p:cBhvr>
                                      <p:tavLst>
                                        <p:tav tm="0" fmla="#ppt_y-sin(pi*$)/81">
                                          <p:val>
                                            <p:fltVal val="0"/>
                                          </p:val>
                                        </p:tav>
                                        <p:tav tm="100000">
                                          <p:val>
                                            <p:fltVal val="1"/>
                                          </p:val>
                                        </p:tav>
                                      </p:tavLst>
                                    </p:anim>
                                    <p:animScale>
                                      <p:cBhvr>
                                        <p:cTn id="21" dur="23">
                                          <p:stCondLst>
                                            <p:cond delay="569"/>
                                          </p:stCondLst>
                                        </p:cTn>
                                        <p:tgtEl>
                                          <p:spTgt spid="84"/>
                                        </p:tgtEl>
                                      </p:cBhvr>
                                      <p:to x="100000" y="60000"/>
                                    </p:animScale>
                                    <p:animScale>
                                      <p:cBhvr>
                                        <p:cTn id="22" dur="145" decel="50000">
                                          <p:stCondLst>
                                            <p:cond delay="592"/>
                                          </p:stCondLst>
                                        </p:cTn>
                                        <p:tgtEl>
                                          <p:spTgt spid="84"/>
                                        </p:tgtEl>
                                      </p:cBhvr>
                                      <p:to x="100000" y="100000"/>
                                    </p:animScale>
                                    <p:animScale>
                                      <p:cBhvr>
                                        <p:cTn id="23" dur="23">
                                          <p:stCondLst>
                                            <p:cond delay="1148"/>
                                          </p:stCondLst>
                                        </p:cTn>
                                        <p:tgtEl>
                                          <p:spTgt spid="84"/>
                                        </p:tgtEl>
                                      </p:cBhvr>
                                      <p:to x="100000" y="80000"/>
                                    </p:animScale>
                                    <p:animScale>
                                      <p:cBhvr>
                                        <p:cTn id="24" dur="145" decel="50000">
                                          <p:stCondLst>
                                            <p:cond delay="1171"/>
                                          </p:stCondLst>
                                        </p:cTn>
                                        <p:tgtEl>
                                          <p:spTgt spid="84"/>
                                        </p:tgtEl>
                                      </p:cBhvr>
                                      <p:to x="100000" y="100000"/>
                                    </p:animScale>
                                    <p:animScale>
                                      <p:cBhvr>
                                        <p:cTn id="25" dur="23">
                                          <p:stCondLst>
                                            <p:cond delay="1437"/>
                                          </p:stCondLst>
                                        </p:cTn>
                                        <p:tgtEl>
                                          <p:spTgt spid="84"/>
                                        </p:tgtEl>
                                      </p:cBhvr>
                                      <p:to x="100000" y="90000"/>
                                    </p:animScale>
                                    <p:animScale>
                                      <p:cBhvr>
                                        <p:cTn id="26" dur="145" decel="50000">
                                          <p:stCondLst>
                                            <p:cond delay="1459"/>
                                          </p:stCondLst>
                                        </p:cTn>
                                        <p:tgtEl>
                                          <p:spTgt spid="84"/>
                                        </p:tgtEl>
                                      </p:cBhvr>
                                      <p:to x="100000" y="100000"/>
                                    </p:animScale>
                                    <p:animScale>
                                      <p:cBhvr>
                                        <p:cTn id="27" dur="23">
                                          <p:stCondLst>
                                            <p:cond delay="1582"/>
                                          </p:stCondLst>
                                        </p:cTn>
                                        <p:tgtEl>
                                          <p:spTgt spid="84"/>
                                        </p:tgtEl>
                                      </p:cBhvr>
                                      <p:to x="100000" y="95000"/>
                                    </p:animScale>
                                    <p:animScale>
                                      <p:cBhvr>
                                        <p:cTn id="28" dur="145" decel="50000">
                                          <p:stCondLst>
                                            <p:cond delay="1605"/>
                                          </p:stCondLst>
                                        </p:cTn>
                                        <p:tgtEl>
                                          <p:spTgt spid="84"/>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Effect transition="in" filter="wipe(down)">
                                      <p:cBhvr>
                                        <p:cTn id="31" dur="507">
                                          <p:stCondLst>
                                            <p:cond delay="0"/>
                                          </p:stCondLst>
                                        </p:cTn>
                                        <p:tgtEl>
                                          <p:spTgt spid="87"/>
                                        </p:tgtEl>
                                      </p:cBhvr>
                                    </p:animEffect>
                                    <p:anim calcmode="lin" valueType="num">
                                      <p:cBhvr>
                                        <p:cTn id="32" dur="1594"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33" dur="581"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34" dur="581" tmFilter="0, 0; 0.125,0.2665; 0.25,0.4; 0.375,0.465; 0.5,0.5;  0.625,0.535; 0.75,0.6; 0.875,0.7335; 1,1">
                                          <p:stCondLst>
                                            <p:cond delay="581"/>
                                          </p:stCondLst>
                                        </p:cTn>
                                        <p:tgtEl>
                                          <p:spTgt spid="87"/>
                                        </p:tgtEl>
                                        <p:attrNameLst>
                                          <p:attrName>ppt_y</p:attrName>
                                        </p:attrNameLst>
                                      </p:cBhvr>
                                      <p:tavLst>
                                        <p:tav tm="0" fmla="#ppt_y-sin(pi*$)/9">
                                          <p:val>
                                            <p:fltVal val="0"/>
                                          </p:val>
                                        </p:tav>
                                        <p:tav tm="100000">
                                          <p:val>
                                            <p:fltVal val="1"/>
                                          </p:val>
                                        </p:tav>
                                      </p:tavLst>
                                    </p:anim>
                                    <p:anim calcmode="lin" valueType="num">
                                      <p:cBhvr>
                                        <p:cTn id="35" dur="290" tmFilter="0, 0; 0.125,0.2665; 0.25,0.4; 0.375,0.465; 0.5,0.5;  0.625,0.535; 0.75,0.6; 0.875,0.7335; 1,1">
                                          <p:stCondLst>
                                            <p:cond delay="1159"/>
                                          </p:stCondLst>
                                        </p:cTn>
                                        <p:tgtEl>
                                          <p:spTgt spid="87"/>
                                        </p:tgtEl>
                                        <p:attrNameLst>
                                          <p:attrName>ppt_y</p:attrName>
                                        </p:attrNameLst>
                                      </p:cBhvr>
                                      <p:tavLst>
                                        <p:tav tm="0" fmla="#ppt_y-sin(pi*$)/27">
                                          <p:val>
                                            <p:fltVal val="0"/>
                                          </p:val>
                                        </p:tav>
                                        <p:tav tm="100000">
                                          <p:val>
                                            <p:fltVal val="1"/>
                                          </p:val>
                                        </p:tav>
                                      </p:tavLst>
                                    </p:anim>
                                    <p:anim calcmode="lin" valueType="num">
                                      <p:cBhvr>
                                        <p:cTn id="36" dur="144" tmFilter="0, 0; 0.125,0.2665; 0.25,0.4; 0.375,0.465; 0.5,0.5;  0.625,0.535; 0.75,0.6; 0.875,0.7335; 1,1">
                                          <p:stCondLst>
                                            <p:cond delay="1449"/>
                                          </p:stCondLst>
                                        </p:cTn>
                                        <p:tgtEl>
                                          <p:spTgt spid="87"/>
                                        </p:tgtEl>
                                        <p:attrNameLst>
                                          <p:attrName>ppt_y</p:attrName>
                                        </p:attrNameLst>
                                      </p:cBhvr>
                                      <p:tavLst>
                                        <p:tav tm="0" fmla="#ppt_y-sin(pi*$)/81">
                                          <p:val>
                                            <p:fltVal val="0"/>
                                          </p:val>
                                        </p:tav>
                                        <p:tav tm="100000">
                                          <p:val>
                                            <p:fltVal val="1"/>
                                          </p:val>
                                        </p:tav>
                                      </p:tavLst>
                                    </p:anim>
                                    <p:animScale>
                                      <p:cBhvr>
                                        <p:cTn id="37" dur="23">
                                          <p:stCondLst>
                                            <p:cond delay="569"/>
                                          </p:stCondLst>
                                        </p:cTn>
                                        <p:tgtEl>
                                          <p:spTgt spid="87"/>
                                        </p:tgtEl>
                                      </p:cBhvr>
                                      <p:to x="100000" y="60000"/>
                                    </p:animScale>
                                    <p:animScale>
                                      <p:cBhvr>
                                        <p:cTn id="38" dur="145" decel="50000">
                                          <p:stCondLst>
                                            <p:cond delay="592"/>
                                          </p:stCondLst>
                                        </p:cTn>
                                        <p:tgtEl>
                                          <p:spTgt spid="87"/>
                                        </p:tgtEl>
                                      </p:cBhvr>
                                      <p:to x="100000" y="100000"/>
                                    </p:animScale>
                                    <p:animScale>
                                      <p:cBhvr>
                                        <p:cTn id="39" dur="23">
                                          <p:stCondLst>
                                            <p:cond delay="1148"/>
                                          </p:stCondLst>
                                        </p:cTn>
                                        <p:tgtEl>
                                          <p:spTgt spid="87"/>
                                        </p:tgtEl>
                                      </p:cBhvr>
                                      <p:to x="100000" y="80000"/>
                                    </p:animScale>
                                    <p:animScale>
                                      <p:cBhvr>
                                        <p:cTn id="40" dur="145" decel="50000">
                                          <p:stCondLst>
                                            <p:cond delay="1171"/>
                                          </p:stCondLst>
                                        </p:cTn>
                                        <p:tgtEl>
                                          <p:spTgt spid="87"/>
                                        </p:tgtEl>
                                      </p:cBhvr>
                                      <p:to x="100000" y="100000"/>
                                    </p:animScale>
                                    <p:animScale>
                                      <p:cBhvr>
                                        <p:cTn id="41" dur="23">
                                          <p:stCondLst>
                                            <p:cond delay="1437"/>
                                          </p:stCondLst>
                                        </p:cTn>
                                        <p:tgtEl>
                                          <p:spTgt spid="87"/>
                                        </p:tgtEl>
                                      </p:cBhvr>
                                      <p:to x="100000" y="90000"/>
                                    </p:animScale>
                                    <p:animScale>
                                      <p:cBhvr>
                                        <p:cTn id="42" dur="145" decel="50000">
                                          <p:stCondLst>
                                            <p:cond delay="1459"/>
                                          </p:stCondLst>
                                        </p:cTn>
                                        <p:tgtEl>
                                          <p:spTgt spid="87"/>
                                        </p:tgtEl>
                                      </p:cBhvr>
                                      <p:to x="100000" y="100000"/>
                                    </p:animScale>
                                    <p:animScale>
                                      <p:cBhvr>
                                        <p:cTn id="43" dur="23">
                                          <p:stCondLst>
                                            <p:cond delay="1582"/>
                                          </p:stCondLst>
                                        </p:cTn>
                                        <p:tgtEl>
                                          <p:spTgt spid="87"/>
                                        </p:tgtEl>
                                      </p:cBhvr>
                                      <p:to x="100000" y="95000"/>
                                    </p:animScale>
                                    <p:animScale>
                                      <p:cBhvr>
                                        <p:cTn id="44" dur="145" decel="50000">
                                          <p:stCondLst>
                                            <p:cond delay="1605"/>
                                          </p:stCondLst>
                                        </p:cTn>
                                        <p:tgtEl>
                                          <p:spTgt spid="87"/>
                                        </p:tgtEl>
                                      </p:cBhvr>
                                      <p:to x="100000" y="100000"/>
                                    </p:animScale>
                                  </p:childTnLst>
                                </p:cTn>
                              </p:par>
                              <p:par>
                                <p:cTn id="45" presetID="26" presetClass="entr" presetSubtype="0" fill="hold" nodeType="withEffect">
                                  <p:stCondLst>
                                    <p:cond delay="250"/>
                                  </p:stCondLst>
                                  <p:childTnLst>
                                    <p:set>
                                      <p:cBhvr>
                                        <p:cTn id="46" dur="1" fill="hold">
                                          <p:stCondLst>
                                            <p:cond delay="0"/>
                                          </p:stCondLst>
                                        </p:cTn>
                                        <p:tgtEl>
                                          <p:spTgt spid="85"/>
                                        </p:tgtEl>
                                        <p:attrNameLst>
                                          <p:attrName>style.visibility</p:attrName>
                                        </p:attrNameLst>
                                      </p:cBhvr>
                                      <p:to>
                                        <p:strVal val="visible"/>
                                      </p:to>
                                    </p:set>
                                    <p:animEffect transition="in" filter="wipe(down)">
                                      <p:cBhvr>
                                        <p:cTn id="47" dur="507">
                                          <p:stCondLst>
                                            <p:cond delay="0"/>
                                          </p:stCondLst>
                                        </p:cTn>
                                        <p:tgtEl>
                                          <p:spTgt spid="85"/>
                                        </p:tgtEl>
                                      </p:cBhvr>
                                    </p:animEffect>
                                    <p:anim calcmode="lin" valueType="num">
                                      <p:cBhvr>
                                        <p:cTn id="48" dur="1594"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49" dur="581"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50" dur="581" tmFilter="0, 0; 0.125,0.2665; 0.25,0.4; 0.375,0.465; 0.5,0.5;  0.625,0.535; 0.75,0.6; 0.875,0.7335; 1,1">
                                          <p:stCondLst>
                                            <p:cond delay="581"/>
                                          </p:stCondLst>
                                        </p:cTn>
                                        <p:tgtEl>
                                          <p:spTgt spid="85"/>
                                        </p:tgtEl>
                                        <p:attrNameLst>
                                          <p:attrName>ppt_y</p:attrName>
                                        </p:attrNameLst>
                                      </p:cBhvr>
                                      <p:tavLst>
                                        <p:tav tm="0" fmla="#ppt_y-sin(pi*$)/9">
                                          <p:val>
                                            <p:fltVal val="0"/>
                                          </p:val>
                                        </p:tav>
                                        <p:tav tm="100000">
                                          <p:val>
                                            <p:fltVal val="1"/>
                                          </p:val>
                                        </p:tav>
                                      </p:tavLst>
                                    </p:anim>
                                    <p:anim calcmode="lin" valueType="num">
                                      <p:cBhvr>
                                        <p:cTn id="51" dur="290" tmFilter="0, 0; 0.125,0.2665; 0.25,0.4; 0.375,0.465; 0.5,0.5;  0.625,0.535; 0.75,0.6; 0.875,0.7335; 1,1">
                                          <p:stCondLst>
                                            <p:cond delay="1159"/>
                                          </p:stCondLst>
                                        </p:cTn>
                                        <p:tgtEl>
                                          <p:spTgt spid="85"/>
                                        </p:tgtEl>
                                        <p:attrNameLst>
                                          <p:attrName>ppt_y</p:attrName>
                                        </p:attrNameLst>
                                      </p:cBhvr>
                                      <p:tavLst>
                                        <p:tav tm="0" fmla="#ppt_y-sin(pi*$)/27">
                                          <p:val>
                                            <p:fltVal val="0"/>
                                          </p:val>
                                        </p:tav>
                                        <p:tav tm="100000">
                                          <p:val>
                                            <p:fltVal val="1"/>
                                          </p:val>
                                        </p:tav>
                                      </p:tavLst>
                                    </p:anim>
                                    <p:anim calcmode="lin" valueType="num">
                                      <p:cBhvr>
                                        <p:cTn id="52" dur="144" tmFilter="0, 0; 0.125,0.2665; 0.25,0.4; 0.375,0.465; 0.5,0.5;  0.625,0.535; 0.75,0.6; 0.875,0.7335; 1,1">
                                          <p:stCondLst>
                                            <p:cond delay="1449"/>
                                          </p:stCondLst>
                                        </p:cTn>
                                        <p:tgtEl>
                                          <p:spTgt spid="85"/>
                                        </p:tgtEl>
                                        <p:attrNameLst>
                                          <p:attrName>ppt_y</p:attrName>
                                        </p:attrNameLst>
                                      </p:cBhvr>
                                      <p:tavLst>
                                        <p:tav tm="0" fmla="#ppt_y-sin(pi*$)/81">
                                          <p:val>
                                            <p:fltVal val="0"/>
                                          </p:val>
                                        </p:tav>
                                        <p:tav tm="100000">
                                          <p:val>
                                            <p:fltVal val="1"/>
                                          </p:val>
                                        </p:tav>
                                      </p:tavLst>
                                    </p:anim>
                                    <p:animScale>
                                      <p:cBhvr>
                                        <p:cTn id="53" dur="23">
                                          <p:stCondLst>
                                            <p:cond delay="569"/>
                                          </p:stCondLst>
                                        </p:cTn>
                                        <p:tgtEl>
                                          <p:spTgt spid="85"/>
                                        </p:tgtEl>
                                      </p:cBhvr>
                                      <p:to x="100000" y="60000"/>
                                    </p:animScale>
                                    <p:animScale>
                                      <p:cBhvr>
                                        <p:cTn id="54" dur="145" decel="50000">
                                          <p:stCondLst>
                                            <p:cond delay="592"/>
                                          </p:stCondLst>
                                        </p:cTn>
                                        <p:tgtEl>
                                          <p:spTgt spid="85"/>
                                        </p:tgtEl>
                                      </p:cBhvr>
                                      <p:to x="100000" y="100000"/>
                                    </p:animScale>
                                    <p:animScale>
                                      <p:cBhvr>
                                        <p:cTn id="55" dur="23">
                                          <p:stCondLst>
                                            <p:cond delay="1148"/>
                                          </p:stCondLst>
                                        </p:cTn>
                                        <p:tgtEl>
                                          <p:spTgt spid="85"/>
                                        </p:tgtEl>
                                      </p:cBhvr>
                                      <p:to x="100000" y="80000"/>
                                    </p:animScale>
                                    <p:animScale>
                                      <p:cBhvr>
                                        <p:cTn id="56" dur="145" decel="50000">
                                          <p:stCondLst>
                                            <p:cond delay="1171"/>
                                          </p:stCondLst>
                                        </p:cTn>
                                        <p:tgtEl>
                                          <p:spTgt spid="85"/>
                                        </p:tgtEl>
                                      </p:cBhvr>
                                      <p:to x="100000" y="100000"/>
                                    </p:animScale>
                                    <p:animScale>
                                      <p:cBhvr>
                                        <p:cTn id="57" dur="23">
                                          <p:stCondLst>
                                            <p:cond delay="1437"/>
                                          </p:stCondLst>
                                        </p:cTn>
                                        <p:tgtEl>
                                          <p:spTgt spid="85"/>
                                        </p:tgtEl>
                                      </p:cBhvr>
                                      <p:to x="100000" y="90000"/>
                                    </p:animScale>
                                    <p:animScale>
                                      <p:cBhvr>
                                        <p:cTn id="58" dur="145" decel="50000">
                                          <p:stCondLst>
                                            <p:cond delay="1459"/>
                                          </p:stCondLst>
                                        </p:cTn>
                                        <p:tgtEl>
                                          <p:spTgt spid="85"/>
                                        </p:tgtEl>
                                      </p:cBhvr>
                                      <p:to x="100000" y="100000"/>
                                    </p:animScale>
                                    <p:animScale>
                                      <p:cBhvr>
                                        <p:cTn id="59" dur="23">
                                          <p:stCondLst>
                                            <p:cond delay="1582"/>
                                          </p:stCondLst>
                                        </p:cTn>
                                        <p:tgtEl>
                                          <p:spTgt spid="85"/>
                                        </p:tgtEl>
                                      </p:cBhvr>
                                      <p:to x="100000" y="95000"/>
                                    </p:animScale>
                                    <p:animScale>
                                      <p:cBhvr>
                                        <p:cTn id="60" dur="145" decel="50000">
                                          <p:stCondLst>
                                            <p:cond delay="1605"/>
                                          </p:stCondLst>
                                        </p:cTn>
                                        <p:tgtEl>
                                          <p:spTgt spid="85"/>
                                        </p:tgtEl>
                                      </p:cBhvr>
                                      <p:to x="100000" y="100000"/>
                                    </p:animScale>
                                  </p:childTnLst>
                                </p:cTn>
                              </p:par>
                              <p:par>
                                <p:cTn id="61" presetID="26" presetClass="entr" presetSubtype="0" fill="hold" nodeType="withEffect">
                                  <p:stCondLst>
                                    <p:cond delay="500"/>
                                  </p:stCondLst>
                                  <p:childTnLst>
                                    <p:set>
                                      <p:cBhvr>
                                        <p:cTn id="62" dur="1" fill="hold">
                                          <p:stCondLst>
                                            <p:cond delay="0"/>
                                          </p:stCondLst>
                                        </p:cTn>
                                        <p:tgtEl>
                                          <p:spTgt spid="86"/>
                                        </p:tgtEl>
                                        <p:attrNameLst>
                                          <p:attrName>style.visibility</p:attrName>
                                        </p:attrNameLst>
                                      </p:cBhvr>
                                      <p:to>
                                        <p:strVal val="visible"/>
                                      </p:to>
                                    </p:set>
                                    <p:animEffect transition="in" filter="wipe(down)">
                                      <p:cBhvr>
                                        <p:cTn id="63" dur="507">
                                          <p:stCondLst>
                                            <p:cond delay="0"/>
                                          </p:stCondLst>
                                        </p:cTn>
                                        <p:tgtEl>
                                          <p:spTgt spid="86"/>
                                        </p:tgtEl>
                                      </p:cBhvr>
                                    </p:animEffect>
                                    <p:anim calcmode="lin" valueType="num">
                                      <p:cBhvr>
                                        <p:cTn id="64"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65"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66"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67" dur="290" tmFilter="0, 0; 0.125,0.2665; 0.25,0.4; 0.375,0.465; 0.5,0.5;  0.625,0.535; 0.75,0.6; 0.875,0.7335; 1,1">
                                          <p:stCondLst>
                                            <p:cond delay="1159"/>
                                          </p:stCondLst>
                                        </p:cTn>
                                        <p:tgtEl>
                                          <p:spTgt spid="86"/>
                                        </p:tgtEl>
                                        <p:attrNameLst>
                                          <p:attrName>ppt_y</p:attrName>
                                        </p:attrNameLst>
                                      </p:cBhvr>
                                      <p:tavLst>
                                        <p:tav tm="0" fmla="#ppt_y-sin(pi*$)/27">
                                          <p:val>
                                            <p:fltVal val="0"/>
                                          </p:val>
                                        </p:tav>
                                        <p:tav tm="100000">
                                          <p:val>
                                            <p:fltVal val="1"/>
                                          </p:val>
                                        </p:tav>
                                      </p:tavLst>
                                    </p:anim>
                                    <p:anim calcmode="lin" valueType="num">
                                      <p:cBhvr>
                                        <p:cTn id="68" dur="144"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69" dur="23">
                                          <p:stCondLst>
                                            <p:cond delay="569"/>
                                          </p:stCondLst>
                                        </p:cTn>
                                        <p:tgtEl>
                                          <p:spTgt spid="86"/>
                                        </p:tgtEl>
                                      </p:cBhvr>
                                      <p:to x="100000" y="60000"/>
                                    </p:animScale>
                                    <p:animScale>
                                      <p:cBhvr>
                                        <p:cTn id="70" dur="145" decel="50000">
                                          <p:stCondLst>
                                            <p:cond delay="592"/>
                                          </p:stCondLst>
                                        </p:cTn>
                                        <p:tgtEl>
                                          <p:spTgt spid="86"/>
                                        </p:tgtEl>
                                      </p:cBhvr>
                                      <p:to x="100000" y="100000"/>
                                    </p:animScale>
                                    <p:animScale>
                                      <p:cBhvr>
                                        <p:cTn id="71" dur="23">
                                          <p:stCondLst>
                                            <p:cond delay="1148"/>
                                          </p:stCondLst>
                                        </p:cTn>
                                        <p:tgtEl>
                                          <p:spTgt spid="86"/>
                                        </p:tgtEl>
                                      </p:cBhvr>
                                      <p:to x="100000" y="80000"/>
                                    </p:animScale>
                                    <p:animScale>
                                      <p:cBhvr>
                                        <p:cTn id="72" dur="145" decel="50000">
                                          <p:stCondLst>
                                            <p:cond delay="1171"/>
                                          </p:stCondLst>
                                        </p:cTn>
                                        <p:tgtEl>
                                          <p:spTgt spid="86"/>
                                        </p:tgtEl>
                                      </p:cBhvr>
                                      <p:to x="100000" y="100000"/>
                                    </p:animScale>
                                    <p:animScale>
                                      <p:cBhvr>
                                        <p:cTn id="73" dur="23">
                                          <p:stCondLst>
                                            <p:cond delay="1437"/>
                                          </p:stCondLst>
                                        </p:cTn>
                                        <p:tgtEl>
                                          <p:spTgt spid="86"/>
                                        </p:tgtEl>
                                      </p:cBhvr>
                                      <p:to x="100000" y="90000"/>
                                    </p:animScale>
                                    <p:animScale>
                                      <p:cBhvr>
                                        <p:cTn id="74" dur="145" decel="50000">
                                          <p:stCondLst>
                                            <p:cond delay="1459"/>
                                          </p:stCondLst>
                                        </p:cTn>
                                        <p:tgtEl>
                                          <p:spTgt spid="86"/>
                                        </p:tgtEl>
                                      </p:cBhvr>
                                      <p:to x="100000" y="100000"/>
                                    </p:animScale>
                                    <p:animScale>
                                      <p:cBhvr>
                                        <p:cTn id="75" dur="23">
                                          <p:stCondLst>
                                            <p:cond delay="1582"/>
                                          </p:stCondLst>
                                        </p:cTn>
                                        <p:tgtEl>
                                          <p:spTgt spid="86"/>
                                        </p:tgtEl>
                                      </p:cBhvr>
                                      <p:to x="100000" y="95000"/>
                                    </p:animScale>
                                    <p:animScale>
                                      <p:cBhvr>
                                        <p:cTn id="76" dur="145" decel="50000">
                                          <p:stCondLst>
                                            <p:cond delay="1605"/>
                                          </p:stCondLst>
                                        </p:cTn>
                                        <p:tgtEl>
                                          <p:spTgt spid="86"/>
                                        </p:tgtEl>
                                      </p:cBhvr>
                                      <p:to x="100000" y="100000"/>
                                    </p:animScale>
                                  </p:childTnLst>
                                </p:cTn>
                              </p:par>
                            </p:childTnLst>
                          </p:cTn>
                        </p:par>
                        <p:par>
                          <p:cTn id="77" fill="hold">
                            <p:stCondLst>
                              <p:cond delay="225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750"/>
                                        <p:tgtEl>
                                          <p:spTgt spid="28"/>
                                        </p:tgtEl>
                                      </p:cBhvr>
                                    </p:animEffect>
                                    <p:anim calcmode="lin" valueType="num">
                                      <p:cBhvr>
                                        <p:cTn id="81" dur="750" fill="hold"/>
                                        <p:tgtEl>
                                          <p:spTgt spid="28"/>
                                        </p:tgtEl>
                                        <p:attrNameLst>
                                          <p:attrName>ppt_x</p:attrName>
                                        </p:attrNameLst>
                                      </p:cBhvr>
                                      <p:tavLst>
                                        <p:tav tm="0">
                                          <p:val>
                                            <p:strVal val="#ppt_x"/>
                                          </p:val>
                                        </p:tav>
                                        <p:tav tm="100000">
                                          <p:val>
                                            <p:strVal val="#ppt_x"/>
                                          </p:val>
                                        </p:tav>
                                      </p:tavLst>
                                    </p:anim>
                                    <p:anim calcmode="lin" valueType="num">
                                      <p:cBhvr>
                                        <p:cTn id="82" dur="750" fill="hold"/>
                                        <p:tgtEl>
                                          <p:spTgt spid="28"/>
                                        </p:tgtEl>
                                        <p:attrNameLst>
                                          <p:attrName>ppt_y</p:attrName>
                                        </p:attrNameLst>
                                      </p:cBhvr>
                                      <p:tavLst>
                                        <p:tav tm="0">
                                          <p:val>
                                            <p:strVal val="#ppt_y+.1"/>
                                          </p:val>
                                        </p:tav>
                                        <p:tav tm="100000">
                                          <p:val>
                                            <p:strVal val="#ppt_y"/>
                                          </p:val>
                                        </p:tav>
                                      </p:tavLst>
                                    </p:anim>
                                  </p:childTnLst>
                                </p:cTn>
                              </p:par>
                            </p:childTnLst>
                          </p:cTn>
                        </p:par>
                        <p:par>
                          <p:cTn id="83" fill="hold">
                            <p:stCondLst>
                              <p:cond delay="3000"/>
                            </p:stCondLst>
                            <p:childTnLst>
                              <p:par>
                                <p:cTn id="84" presetID="22" presetClass="entr" presetSubtype="8"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2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2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3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3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mp; Crop Orange">
    <a:dk1>
      <a:srgbClr val="000000"/>
    </a:dk1>
    <a:lt1>
      <a:srgbClr val="FFFFFF"/>
    </a:lt1>
    <a:dk2>
      <a:srgbClr val="323232"/>
    </a:dk2>
    <a:lt2>
      <a:srgbClr val="969696"/>
    </a:lt2>
    <a:accent1>
      <a:srgbClr val="643C3C"/>
    </a:accent1>
    <a:accent2>
      <a:srgbClr val="FF8700"/>
    </a:accent2>
    <a:accent3>
      <a:srgbClr val="FFAA00"/>
    </a:accent3>
    <a:accent4>
      <a:srgbClr val="285000"/>
    </a:accent4>
    <a:accent5>
      <a:srgbClr val="3C96EB"/>
    </a:accent5>
    <a:accent6>
      <a:srgbClr val="8CD2FF"/>
    </a:accent6>
    <a:hlink>
      <a:srgbClr val="D2E100"/>
    </a:hlink>
    <a:folHlink>
      <a:srgbClr val="E1F5A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amp; Crop Orange">
    <a:dk1>
      <a:srgbClr val="000000"/>
    </a:dk1>
    <a:lt1>
      <a:srgbClr val="FFFFFF"/>
    </a:lt1>
    <a:dk2>
      <a:srgbClr val="323232"/>
    </a:dk2>
    <a:lt2>
      <a:srgbClr val="969696"/>
    </a:lt2>
    <a:accent1>
      <a:srgbClr val="643C3C"/>
    </a:accent1>
    <a:accent2>
      <a:srgbClr val="FF8700"/>
    </a:accent2>
    <a:accent3>
      <a:srgbClr val="FFAA00"/>
    </a:accent3>
    <a:accent4>
      <a:srgbClr val="285000"/>
    </a:accent4>
    <a:accent5>
      <a:srgbClr val="3C96EB"/>
    </a:accent5>
    <a:accent6>
      <a:srgbClr val="8CD2FF"/>
    </a:accent6>
    <a:hlink>
      <a:srgbClr val="D2E100"/>
    </a:hlink>
    <a:folHlink>
      <a:srgbClr val="E1F5A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amp; Crop Orange">
    <a:dk1>
      <a:srgbClr val="000000"/>
    </a:dk1>
    <a:lt1>
      <a:srgbClr val="FFFFFF"/>
    </a:lt1>
    <a:dk2>
      <a:srgbClr val="323232"/>
    </a:dk2>
    <a:lt2>
      <a:srgbClr val="969696"/>
    </a:lt2>
    <a:accent1>
      <a:srgbClr val="643C3C"/>
    </a:accent1>
    <a:accent2>
      <a:srgbClr val="FF8700"/>
    </a:accent2>
    <a:accent3>
      <a:srgbClr val="FFAA00"/>
    </a:accent3>
    <a:accent4>
      <a:srgbClr val="285000"/>
    </a:accent4>
    <a:accent5>
      <a:srgbClr val="3C96EB"/>
    </a:accent5>
    <a:accent6>
      <a:srgbClr val="8CD2FF"/>
    </a:accent6>
    <a:hlink>
      <a:srgbClr val="D2E100"/>
    </a:hlink>
    <a:folHlink>
      <a:srgbClr val="E1F5A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3116</TotalTime>
  <Words>2524</Words>
  <Application>Microsoft Office PowerPoint</Application>
  <PresentationFormat>自定义</PresentationFormat>
  <Paragraphs>318</Paragraphs>
  <Slides>27</Slides>
  <Notes>27</Notes>
  <HiddenSlides>0</HiddenSlides>
  <MMClips>2</MMClips>
  <ScaleCrop>false</ScaleCrop>
  <HeadingPairs>
    <vt:vector size="6" baseType="variant">
      <vt:variant>
        <vt:lpstr>已用的字体</vt:lpstr>
      </vt:variant>
      <vt:variant>
        <vt:i4>30</vt:i4>
      </vt:variant>
      <vt:variant>
        <vt:lpstr>主题</vt:lpstr>
      </vt:variant>
      <vt:variant>
        <vt:i4>10</vt:i4>
      </vt:variant>
      <vt:variant>
        <vt:lpstr>幻灯片标题</vt:lpstr>
      </vt:variant>
      <vt:variant>
        <vt:i4>27</vt:i4>
      </vt:variant>
    </vt:vector>
  </HeadingPairs>
  <TitlesOfParts>
    <vt:vector size="67" baseType="lpstr">
      <vt:lpstr>Bebas Neue</vt:lpstr>
      <vt:lpstr>Gill Sans</vt:lpstr>
      <vt:lpstr>Helvetica Neue Light</vt:lpstr>
      <vt:lpstr>Helvetica Neue Thin</vt:lpstr>
      <vt:lpstr>ITC Avant Garde Std Bk</vt:lpstr>
      <vt:lpstr>Lato</vt:lpstr>
      <vt:lpstr>Lato Light</vt:lpstr>
      <vt:lpstr>Lato Regular</vt:lpstr>
      <vt:lpstr>LiHei Pro</vt:lpstr>
      <vt:lpstr>ＭＳ Ｐゴシック</vt:lpstr>
      <vt:lpstr>Open Sans</vt:lpstr>
      <vt:lpstr>Open Sans Cond Light</vt:lpstr>
      <vt:lpstr>Open Sans Condensed Light</vt:lpstr>
      <vt:lpstr>Open Sans Extrabold</vt:lpstr>
      <vt:lpstr>Open Sans Light</vt:lpstr>
      <vt:lpstr>Roboto Condensed</vt:lpstr>
      <vt:lpstr>Signika</vt:lpstr>
      <vt:lpstr>Wingdings</vt:lpstr>
      <vt:lpstr>ヒラギノ角ゴ ProN W3</vt:lpstr>
      <vt:lpstr>等线</vt:lpstr>
      <vt:lpstr>等线 Light</vt:lpstr>
      <vt:lpstr>方正姚体</vt:lpstr>
      <vt:lpstr>迷你简汉真广标</vt:lpstr>
      <vt:lpstr>宋体</vt:lpstr>
      <vt:lpstr>微软雅黑</vt:lpstr>
      <vt:lpstr>张海山锐线体简</vt:lpstr>
      <vt:lpstr>Arial</vt:lpstr>
      <vt:lpstr>Calibri</vt:lpstr>
      <vt:lpstr>Century Gothic</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通用ppt</dc:title>
  <dc:creator>lzj</dc:creator>
  <cp:lastModifiedBy>Administrator</cp:lastModifiedBy>
  <cp:revision>1934</cp:revision>
  <dcterms:created xsi:type="dcterms:W3CDTF">2015-12-01T09:06:39Z</dcterms:created>
  <dcterms:modified xsi:type="dcterms:W3CDTF">2017-05-08T06:00:13Z</dcterms:modified>
</cp:coreProperties>
</file>