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7" r:id="rId4"/>
    <p:sldId id="270" r:id="rId5"/>
    <p:sldId id="271" r:id="rId6"/>
    <p:sldId id="274" r:id="rId7"/>
    <p:sldId id="275" r:id="rId8"/>
    <p:sldId id="264" r:id="rId9"/>
    <p:sldId id="281" r:id="rId10"/>
    <p:sldId id="280" r:id="rId11"/>
    <p:sldId id="267" r:id="rId12"/>
    <p:sldId id="265" r:id="rId13"/>
    <p:sldId id="278" r:id="rId14"/>
    <p:sldId id="282" r:id="rId15"/>
    <p:sldId id="272" r:id="rId16"/>
    <p:sldId id="259" r:id="rId17"/>
    <p:sldId id="269" r:id="rId18"/>
    <p:sldId id="279" r:id="rId19"/>
    <p:sldId id="283" r:id="rId20"/>
    <p:sldId id="273" r:id="rId21"/>
    <p:sldId id="268" r:id="rId22"/>
    <p:sldId id="277" r:id="rId23"/>
    <p:sldId id="276" r:id="rId24"/>
    <p:sldId id="284" r:id="rId25"/>
    <p:sldId id="285" r:id="rId26"/>
  </p:sldIdLst>
  <p:sldSz cx="12192000" cy="6858000"/>
  <p:notesSz cx="6858000" cy="9144000"/>
  <p:embeddedFontLst>
    <p:embeddedFont>
      <p:font typeface="仓耳明楷 W03" panose="00000500000000000000" pitchFamily="2" charset="-122"/>
      <p:regular r:id="rId28"/>
    </p:embeddedFont>
    <p:embeddedFont>
      <p:font typeface="等线" panose="02010600030101010101" pitchFamily="2" charset="-122"/>
      <p:regular r:id="rId29"/>
      <p:bold r:id="rId30"/>
    </p:embeddedFont>
    <p:embeddedFont>
      <p:font typeface="等线 Light" panose="02010600030101010101" pitchFamily="2" charset="-122"/>
      <p:regular r:id="rId31"/>
    </p:embeddedFont>
    <p:embeddedFont>
      <p:font typeface="微软雅黑 Light" panose="020B0502040204020203" pitchFamily="34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FA2"/>
    <a:srgbClr val="0C6891"/>
    <a:srgbClr val="8D9A92"/>
    <a:srgbClr val="446E74"/>
    <a:srgbClr val="FADAD8"/>
    <a:srgbClr val="F3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5250" autoAdjust="0"/>
  </p:normalViewPr>
  <p:slideViewPr>
    <p:cSldViewPr snapToGrid="0" showGuides="1">
      <p:cViewPr>
        <p:scale>
          <a:sx n="33" d="100"/>
          <a:sy n="33" d="100"/>
        </p:scale>
        <p:origin x="1781" y="1162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CHART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C6891"/>
            </a:solidFill>
          </c:spPr>
          <c:dPt>
            <c:idx val="0"/>
            <c:bubble3D val="0"/>
            <c:spPr>
              <a:solidFill>
                <a:srgbClr val="0C68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F2-4BCD-B25F-461050CF9133}"/>
              </c:ext>
            </c:extLst>
          </c:dPt>
          <c:dPt>
            <c:idx val="1"/>
            <c:bubble3D val="0"/>
            <c:spPr>
              <a:solidFill>
                <a:srgbClr val="446E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ADC-4A2A-8949-8DE16BE3F5C8}"/>
              </c:ext>
            </c:extLst>
          </c:dPt>
          <c:dPt>
            <c:idx val="2"/>
            <c:bubble3D val="0"/>
            <c:spPr>
              <a:solidFill>
                <a:srgbClr val="FADAD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ADC-4A2A-8949-8DE16BE3F5C8}"/>
              </c:ext>
            </c:extLst>
          </c:dPt>
          <c:dPt>
            <c:idx val="3"/>
            <c:bubble3D val="0"/>
            <c:spPr>
              <a:solidFill>
                <a:srgbClr val="8D9A9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DC-4A2A-8949-8DE16BE3F5C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DC-4A2A-8949-8DE16BE3F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32184A9-0DC8-4B17-B740-767755D67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6AA58E-7907-43E0-A3B2-E6197F45BA7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A6D50-AD09-4FB9-A33D-E420EB66FB23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64CC8ED3-17D6-48DA-8121-818180AC09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1039C373-7854-40DF-8C3F-6FEA75C668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1E2BDC-2BA0-43A3-A13E-AC7152E27F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80B37E-C6CE-4FBC-A6C3-8D974919DB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B07F7-E25F-45DB-8A39-D71ACC4BC6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39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69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894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131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852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93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37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947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46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8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61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6311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27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108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7F660-0086-4DE1-AA92-95B1A14BC06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743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088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67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4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93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589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4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07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401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32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B07F7-E25F-45DB-8A39-D71ACC4BC6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1BEE92-3517-4D47-A47B-D7D76145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838B1D-5538-4941-B10D-BF9475006A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7403A4-EC75-42F1-B20D-E0FD2E44B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FE0038-667D-4328-8CED-8DC68C534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91C363-C91F-443B-87C6-A5CCD8BF8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5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201573-FE2D-470A-98E9-94AAD2521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5FA72-A3F9-4A55-9125-404E5387A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25D060-1EB3-4C17-B5EA-3347445FF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26E52E-08FF-41E0-847D-BB01A1B5C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6E8B4D-E26A-48B6-A017-85B07ED39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30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88B301-3502-43F1-8040-0BF9C8C5E6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0B2FF2-4A7F-435F-96A6-92554B38B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2968F7-6501-4FC9-86DF-E013BB3C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556522-B987-44FB-A84C-4E614DF02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8B182-8FBB-40F2-AF91-F1FF4F50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584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F50AD-0CD4-43D8-9533-708268638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CECB53-9D6A-4BB0-A2A7-5ADC2C674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A81187-ED8D-45AE-97DA-CEF564EB2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C50859-D80B-447D-9E1B-BB40C4E9D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59C7FA-39F6-4B24-8D76-2393447FB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21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0A8F1E-0924-4B59-B0A1-5993766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F0AD52-CACC-4E74-A8EA-025848CCD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0FB157-7FE4-43B0-9A2A-E4FB29E2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DD82BD-45A1-4CA8-99C9-C933E50D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B24CFE-AAE0-42AA-B733-B596A763E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85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6504DC-A4E9-4D6E-8EFD-A60BB471E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866277-B8A0-4528-9763-205E4E9120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7484E9-0C73-4C66-BB4A-494AB2A08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52896E-AADF-46D5-886C-D1444ABF3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06A31A-2FB7-40D2-A3A8-63C3D9EF3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BF9455-ABFB-4BC5-8592-38474C40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42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CB6E9C-DF92-45C6-9341-AC807C8F9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AB2A0D-FBA0-44A6-B622-B7A60044A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25B2FF-D09F-4359-BE35-1E5412120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B9F0F94-945A-4243-BD13-96D91B529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FBB5BAB-4C8C-4550-9D4F-09B6ECB905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89CA54F-1F2B-43D0-816E-E9E8B9D1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1F8C613-E028-44CA-9B0B-9ED9B3D8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370633B-827F-421E-A160-7002470D4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332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3A0561-205C-49AA-8494-D105E4BCF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E05E09-98B6-4CC9-857B-2C563764D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B3AA9EB-E4D7-4A35-B9A2-BD03EA291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2559AC-44FC-4538-80CB-D498A06A4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4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BFD0FF4-74AB-4318-A54A-7CFAAF41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D7E3815-E3AD-4E2F-821A-B6C38FBD6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310443-5F12-4B12-85C5-5F70B9AA6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51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FD3115-E09F-4FBE-BAD1-61217069C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933FDA-2DCB-4204-9139-53941CE19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BD7CD0-190A-4058-8C6B-CFC47E17E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778142-5530-4BA9-982C-F43348D6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F429D5-26C9-443A-B050-0B9D83EFA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B67EB4-30D5-47D3-B962-7B5565EA8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0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745387-F1AB-455C-9573-7342D103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E1A4CF3-3314-4A00-A8CC-5A4A4D308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49A985-71F9-4F38-9951-312FB63A9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C29944-4221-4877-BE79-5A39370FB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621FEFD-C477-40E7-8ADA-149CFC0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F9C8AF-5F94-473D-ACCB-7E54C0190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3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09E94CE-4FE7-4868-9155-C49EE5C3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8395C5-4410-47A5-A8F8-C3900D6A1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A9CC53-56A8-4075-AA57-3E8C1A228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829FB-7CEC-443C-9672-0AF44AD3F28C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4DDA13-D3DD-41C3-B7F3-D33C0FC24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F1E253-15D9-4F73-84C8-D62438187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F41E2-0F5B-49EF-9EF2-17DFE9911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7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88107ADF-E576-421E-B0A7-C572BB8C29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650" y="0"/>
            <a:ext cx="5420350" cy="1173686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302EAA8-12E3-4974-B1BC-8D00E43E89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080" y="1222195"/>
            <a:ext cx="4905181" cy="1062135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447405E-2D4C-43E3-B4BD-A3AAB5CDC6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360" y="607502"/>
            <a:ext cx="5304023" cy="114849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EA0B32C-B93B-4795-8B6E-32F385A19D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60" y="-10278191"/>
            <a:ext cx="6879270" cy="148959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72CA80-B47B-4FDA-8BDF-DD6766D267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676" y="-627935"/>
            <a:ext cx="3457175" cy="748593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8A60B02-8E84-46A3-B8CE-F2F565E0C4D3}"/>
              </a:ext>
            </a:extLst>
          </p:cNvPr>
          <p:cNvGrpSpPr/>
          <p:nvPr/>
        </p:nvGrpSpPr>
        <p:grpSpPr>
          <a:xfrm>
            <a:off x="6645906" y="-35258"/>
            <a:ext cx="6187005" cy="13396927"/>
            <a:chOff x="6645906" y="-35258"/>
            <a:chExt cx="6187005" cy="1339692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75062EC-A8A6-4722-BE43-3843265D8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5906" y="-35258"/>
              <a:ext cx="6187005" cy="13396927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AC58022-C558-4EAB-9552-C31DA61C240C}"/>
                </a:ext>
              </a:extLst>
            </p:cNvPr>
            <p:cNvSpPr/>
            <p:nvPr/>
          </p:nvSpPr>
          <p:spPr>
            <a:xfrm>
              <a:off x="9890323" y="2971800"/>
              <a:ext cx="533837" cy="259080"/>
            </a:xfrm>
            <a:prstGeom prst="rect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6ABE420-696F-421B-A175-4336149E8673}"/>
              </a:ext>
            </a:extLst>
          </p:cNvPr>
          <p:cNvSpPr txBox="1"/>
          <p:nvPr/>
        </p:nvSpPr>
        <p:spPr>
          <a:xfrm>
            <a:off x="5855477" y="3877614"/>
            <a:ext cx="1015663" cy="1852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愿你无惧无忧平安顺遂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5BFAD85-EF17-41D6-8830-04290F95F58C}"/>
              </a:ext>
            </a:extLst>
          </p:cNvPr>
          <p:cNvSpPr/>
          <p:nvPr/>
        </p:nvSpPr>
        <p:spPr>
          <a:xfrm>
            <a:off x="7704343" y="4270526"/>
            <a:ext cx="608216" cy="1066800"/>
          </a:xfrm>
          <a:prstGeom prst="roundRect">
            <a:avLst/>
          </a:prstGeom>
          <a:solidFill>
            <a:srgbClr val="FAD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41AB5A-25CC-4738-AE50-88F679B2DC1D}"/>
              </a:ext>
            </a:extLst>
          </p:cNvPr>
          <p:cNvSpPr txBox="1"/>
          <p:nvPr/>
        </p:nvSpPr>
        <p:spPr>
          <a:xfrm>
            <a:off x="7759506" y="4341735"/>
            <a:ext cx="492443" cy="924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包图网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532F6CB-DF67-4AFD-AEEE-21CCC434D1DF}"/>
              </a:ext>
            </a:extLst>
          </p:cNvPr>
          <p:cNvSpPr txBox="1"/>
          <p:nvPr/>
        </p:nvSpPr>
        <p:spPr>
          <a:xfrm>
            <a:off x="8667628" y="4270525"/>
            <a:ext cx="1454244" cy="2392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3" name="安静">
            <a:hlinkClick r:id="" action="ppaction://media"/>
            <a:extLst>
              <a:ext uri="{FF2B5EF4-FFF2-40B4-BE49-F238E27FC236}">
                <a16:creationId xmlns:a16="http://schemas.microsoft.com/office/drawing/2014/main" id="{6683FB7D-C870-4D14-BF3C-6345F56093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5125" y="-21201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3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/>
      <p:bldP spid="22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ş1íde">
            <a:extLst>
              <a:ext uri="{FF2B5EF4-FFF2-40B4-BE49-F238E27FC236}">
                <a16:creationId xmlns:a16="http://schemas.microsoft.com/office/drawing/2014/main" id="{9AFD8643-E6B5-4BDF-8075-40755C18B718}"/>
              </a:ext>
            </a:extLst>
          </p:cNvPr>
          <p:cNvSpPr/>
          <p:nvPr/>
        </p:nvSpPr>
        <p:spPr>
          <a:xfrm>
            <a:off x="5334000" y="1066878"/>
            <a:ext cx="6257132" cy="5211763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977E2CFB-BF74-44E1-90C5-8B5D4968E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266630" y="854693"/>
            <a:ext cx="4210719" cy="8645163"/>
          </a:xfrm>
          <a:prstGeom prst="rect">
            <a:avLst/>
          </a:prstGeom>
        </p:spPr>
      </p:pic>
      <p:sp>
        <p:nvSpPr>
          <p:cNvPr id="44" name="íṣḷíḍé">
            <a:extLst>
              <a:ext uri="{FF2B5EF4-FFF2-40B4-BE49-F238E27FC236}">
                <a16:creationId xmlns:a16="http://schemas.microsoft.com/office/drawing/2014/main" id="{04D56C51-933E-47EB-BF84-ABF131475212}"/>
              </a:ext>
            </a:extLst>
          </p:cNvPr>
          <p:cNvSpPr txBox="1"/>
          <p:nvPr/>
        </p:nvSpPr>
        <p:spPr>
          <a:xfrm>
            <a:off x="958360" y="94216"/>
            <a:ext cx="4103085" cy="46965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Unified fonts make</a:t>
            </a:r>
          </a:p>
          <a:p>
            <a:pPr>
              <a:buSzPct val="25000"/>
            </a:pPr>
            <a:r>
              <a:rPr 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reading more fluent.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4CA98FFA-62F3-4F5D-A615-616ADC021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266630" y="-1751346"/>
            <a:ext cx="4210719" cy="8645163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5F239FD8-3D39-4D3C-BE5C-F0822E1356CC}"/>
              </a:ext>
            </a:extLst>
          </p:cNvPr>
          <p:cNvSpPr/>
          <p:nvPr/>
        </p:nvSpPr>
        <p:spPr>
          <a:xfrm>
            <a:off x="3543303" y="4255396"/>
            <a:ext cx="442116" cy="442116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BF99DB4D-3B2D-42BD-9418-B17CC363D5A8}"/>
              </a:ext>
            </a:extLst>
          </p:cNvPr>
          <p:cNvSpPr txBox="1"/>
          <p:nvPr/>
        </p:nvSpPr>
        <p:spPr>
          <a:xfrm rot="16200000">
            <a:off x="2326672" y="3593246"/>
            <a:ext cx="985463" cy="350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A3182D-2E54-4999-A6C6-D0E198272528}"/>
              </a:ext>
            </a:extLst>
          </p:cNvPr>
          <p:cNvSpPr txBox="1"/>
          <p:nvPr/>
        </p:nvSpPr>
        <p:spPr>
          <a:xfrm>
            <a:off x="7342075" y="1738345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D2DCE1D-7247-45FA-8AA4-371C5FBC91A4}"/>
              </a:ext>
            </a:extLst>
          </p:cNvPr>
          <p:cNvSpPr txBox="1"/>
          <p:nvPr/>
        </p:nvSpPr>
        <p:spPr>
          <a:xfrm rot="16200000">
            <a:off x="8854081" y="676794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2625FE-6A6C-424D-B473-751E7C0AB6B3}"/>
              </a:ext>
            </a:extLst>
          </p:cNvPr>
          <p:cNvSpPr txBox="1"/>
          <p:nvPr/>
        </p:nvSpPr>
        <p:spPr>
          <a:xfrm>
            <a:off x="7342075" y="4255396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7AE95ED-11A5-4C77-82B4-92D3B310048B}"/>
              </a:ext>
            </a:extLst>
          </p:cNvPr>
          <p:cNvSpPr txBox="1"/>
          <p:nvPr/>
        </p:nvSpPr>
        <p:spPr>
          <a:xfrm rot="16200000">
            <a:off x="8854081" y="3193845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886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图文框 46">
            <a:extLst>
              <a:ext uri="{FF2B5EF4-FFF2-40B4-BE49-F238E27FC236}">
                <a16:creationId xmlns:a16="http://schemas.microsoft.com/office/drawing/2014/main" id="{9F30727A-B6DF-41D0-8492-2CF518B895BA}"/>
              </a:ext>
            </a:extLst>
          </p:cNvPr>
          <p:cNvSpPr/>
          <p:nvPr/>
        </p:nvSpPr>
        <p:spPr>
          <a:xfrm>
            <a:off x="713106" y="1485339"/>
            <a:ext cx="1665978" cy="1665978"/>
          </a:xfrm>
          <a:prstGeom prst="frame">
            <a:avLst>
              <a:gd name="adj1" fmla="val 1868"/>
            </a:avLst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id="{4B53A0FA-6875-4141-854C-FD25E4C02242}"/>
              </a:ext>
            </a:extLst>
          </p:cNvPr>
          <p:cNvSpPr/>
          <p:nvPr/>
        </p:nvSpPr>
        <p:spPr>
          <a:xfrm>
            <a:off x="3270116" y="3412908"/>
            <a:ext cx="1045604" cy="1045604"/>
          </a:xfrm>
          <a:prstGeom prst="frame">
            <a:avLst>
              <a:gd name="adj1" fmla="val 1868"/>
            </a:avLst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图文框 47">
            <a:extLst>
              <a:ext uri="{FF2B5EF4-FFF2-40B4-BE49-F238E27FC236}">
                <a16:creationId xmlns:a16="http://schemas.microsoft.com/office/drawing/2014/main" id="{A4803463-6CFC-41A1-8E81-5DB03090B342}"/>
              </a:ext>
            </a:extLst>
          </p:cNvPr>
          <p:cNvSpPr/>
          <p:nvPr/>
        </p:nvSpPr>
        <p:spPr>
          <a:xfrm>
            <a:off x="544657" y="4143745"/>
            <a:ext cx="1045604" cy="1045604"/>
          </a:xfrm>
          <a:prstGeom prst="frame">
            <a:avLst>
              <a:gd name="adj1" fmla="val 1868"/>
            </a:avLst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64A4B6-2DB5-4B7B-9E7C-4806D9273BCA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FEA1FB4-7D19-4A51-B0BD-09243C6388C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54B273-A07A-4D1F-8169-30E14F78EFF5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8F9A648-4340-4844-978C-FF92C5558754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643D0E5-B5F1-4A93-96DA-D6569A3CD07F}"/>
              </a:ext>
            </a:extLst>
          </p:cNvPr>
          <p:cNvGrpSpPr/>
          <p:nvPr/>
        </p:nvGrpSpPr>
        <p:grpSpPr>
          <a:xfrm>
            <a:off x="5209385" y="2252041"/>
            <a:ext cx="527534" cy="392197"/>
            <a:chOff x="3712113" y="5838806"/>
            <a:chExt cx="527534" cy="392197"/>
          </a:xfrm>
          <a:solidFill>
            <a:srgbClr val="0C6891"/>
          </a:solidFill>
        </p:grpSpPr>
        <p:sp>
          <p:nvSpPr>
            <p:cNvPr id="10" name="Freeform 217">
              <a:extLst>
                <a:ext uri="{FF2B5EF4-FFF2-40B4-BE49-F238E27FC236}">
                  <a16:creationId xmlns:a16="http://schemas.microsoft.com/office/drawing/2014/main" id="{2175715F-8B63-4A30-AC91-FC41443A9756}"/>
                </a:ext>
              </a:extLst>
            </p:cNvPr>
            <p:cNvSpPr/>
            <p:nvPr/>
          </p:nvSpPr>
          <p:spPr bwMode="auto">
            <a:xfrm>
              <a:off x="3712113" y="6195098"/>
              <a:ext cx="527534" cy="35905"/>
            </a:xfrm>
            <a:custGeom>
              <a:avLst/>
              <a:gdLst>
                <a:gd name="T0" fmla="*/ 192 w 192"/>
                <a:gd name="T1" fmla="*/ 0 h 13"/>
                <a:gd name="T2" fmla="*/ 126 w 192"/>
                <a:gd name="T3" fmla="*/ 0 h 13"/>
                <a:gd name="T4" fmla="*/ 123 w 192"/>
                <a:gd name="T5" fmla="*/ 2 h 13"/>
                <a:gd name="T6" fmla="*/ 69 w 192"/>
                <a:gd name="T7" fmla="*/ 2 h 13"/>
                <a:gd name="T8" fmla="*/ 67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9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2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1"/>
                    <a:pt x="124" y="2"/>
                    <a:pt x="123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7" y="1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0"/>
                    <a:pt x="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Freeform 218">
              <a:extLst>
                <a:ext uri="{FF2B5EF4-FFF2-40B4-BE49-F238E27FC236}">
                  <a16:creationId xmlns:a16="http://schemas.microsoft.com/office/drawing/2014/main" id="{938947C1-C4AA-40A9-A31E-4F3C8007DB01}"/>
                </a:ext>
              </a:extLst>
            </p:cNvPr>
            <p:cNvSpPr/>
            <p:nvPr/>
          </p:nvSpPr>
          <p:spPr bwMode="auto">
            <a:xfrm>
              <a:off x="3959308" y="5905093"/>
              <a:ext cx="52477" cy="23477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9 w 19"/>
                <a:gd name="T5" fmla="*/ 9 h 9"/>
                <a:gd name="T6" fmla="*/ 9 w 19"/>
                <a:gd name="T7" fmla="*/ 9 h 9"/>
                <a:gd name="T8" fmla="*/ 19 w 19"/>
                <a:gd name="T9" fmla="*/ 0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Freeform 219">
              <a:extLst>
                <a:ext uri="{FF2B5EF4-FFF2-40B4-BE49-F238E27FC236}">
                  <a16:creationId xmlns:a16="http://schemas.microsoft.com/office/drawing/2014/main" id="{9611600A-2A08-4272-AD22-4ED320B94739}"/>
                </a:ext>
              </a:extLst>
            </p:cNvPr>
            <p:cNvSpPr/>
            <p:nvPr/>
          </p:nvSpPr>
          <p:spPr bwMode="auto">
            <a:xfrm>
              <a:off x="3753543" y="5905093"/>
              <a:ext cx="444675" cy="278958"/>
            </a:xfrm>
            <a:custGeom>
              <a:avLst/>
              <a:gdLst>
                <a:gd name="T0" fmla="*/ 158 w 162"/>
                <a:gd name="T1" fmla="*/ 0 h 102"/>
                <a:gd name="T2" fmla="*/ 130 w 162"/>
                <a:gd name="T3" fmla="*/ 0 h 102"/>
                <a:gd name="T4" fmla="*/ 124 w 162"/>
                <a:gd name="T5" fmla="*/ 9 h 102"/>
                <a:gd name="T6" fmla="*/ 152 w 162"/>
                <a:gd name="T7" fmla="*/ 9 h 102"/>
                <a:gd name="T8" fmla="*/ 152 w 162"/>
                <a:gd name="T9" fmla="*/ 92 h 102"/>
                <a:gd name="T10" fmla="*/ 10 w 162"/>
                <a:gd name="T11" fmla="*/ 92 h 102"/>
                <a:gd name="T12" fmla="*/ 10 w 162"/>
                <a:gd name="T13" fmla="*/ 9 h 102"/>
                <a:gd name="T14" fmla="*/ 25 w 162"/>
                <a:gd name="T15" fmla="*/ 9 h 102"/>
                <a:gd name="T16" fmla="*/ 21 w 162"/>
                <a:gd name="T17" fmla="*/ 0 h 102"/>
                <a:gd name="T18" fmla="*/ 4 w 162"/>
                <a:gd name="T19" fmla="*/ 0 h 102"/>
                <a:gd name="T20" fmla="*/ 0 w 162"/>
                <a:gd name="T21" fmla="*/ 4 h 102"/>
                <a:gd name="T22" fmla="*/ 0 w 162"/>
                <a:gd name="T23" fmla="*/ 98 h 102"/>
                <a:gd name="T24" fmla="*/ 4 w 162"/>
                <a:gd name="T25" fmla="*/ 102 h 102"/>
                <a:gd name="T26" fmla="*/ 158 w 162"/>
                <a:gd name="T27" fmla="*/ 102 h 102"/>
                <a:gd name="T28" fmla="*/ 162 w 162"/>
                <a:gd name="T29" fmla="*/ 98 h 102"/>
                <a:gd name="T30" fmla="*/ 162 w 162"/>
                <a:gd name="T31" fmla="*/ 4 h 102"/>
                <a:gd name="T32" fmla="*/ 158 w 162"/>
                <a:gd name="T3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102">
                  <a:moveTo>
                    <a:pt x="158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6"/>
                    <a:pt x="22" y="3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Freeform 220">
              <a:extLst>
                <a:ext uri="{FF2B5EF4-FFF2-40B4-BE49-F238E27FC236}">
                  <a16:creationId xmlns:a16="http://schemas.microsoft.com/office/drawing/2014/main" id="{51D304EF-5394-461E-94DF-3A9806889228}"/>
                </a:ext>
              </a:extLst>
            </p:cNvPr>
            <p:cNvSpPr/>
            <p:nvPr/>
          </p:nvSpPr>
          <p:spPr bwMode="auto">
            <a:xfrm>
              <a:off x="3830877" y="5838806"/>
              <a:ext cx="292767" cy="287243"/>
            </a:xfrm>
            <a:custGeom>
              <a:avLst/>
              <a:gdLst>
                <a:gd name="T0" fmla="*/ 100 w 107"/>
                <a:gd name="T1" fmla="*/ 72 h 105"/>
                <a:gd name="T2" fmla="*/ 79 w 107"/>
                <a:gd name="T3" fmla="*/ 68 h 105"/>
                <a:gd name="T4" fmla="*/ 62 w 107"/>
                <a:gd name="T5" fmla="*/ 51 h 105"/>
                <a:gd name="T6" fmla="*/ 84 w 107"/>
                <a:gd name="T7" fmla="*/ 30 h 105"/>
                <a:gd name="T8" fmla="*/ 89 w 107"/>
                <a:gd name="T9" fmla="*/ 29 h 105"/>
                <a:gd name="T10" fmla="*/ 100 w 107"/>
                <a:gd name="T11" fmla="*/ 13 h 105"/>
                <a:gd name="T12" fmla="*/ 94 w 107"/>
                <a:gd name="T13" fmla="*/ 7 h 105"/>
                <a:gd name="T14" fmla="*/ 78 w 107"/>
                <a:gd name="T15" fmla="*/ 18 h 105"/>
                <a:gd name="T16" fmla="*/ 77 w 107"/>
                <a:gd name="T17" fmla="*/ 24 h 105"/>
                <a:gd name="T18" fmla="*/ 56 w 107"/>
                <a:gd name="T19" fmla="*/ 45 h 105"/>
                <a:gd name="T20" fmla="*/ 38 w 107"/>
                <a:gd name="T21" fmla="*/ 26 h 105"/>
                <a:gd name="T22" fmla="*/ 34 w 107"/>
                <a:gd name="T23" fmla="*/ 6 h 105"/>
                <a:gd name="T24" fmla="*/ 21 w 107"/>
                <a:gd name="T25" fmla="*/ 0 h 105"/>
                <a:gd name="T26" fmla="*/ 29 w 107"/>
                <a:gd name="T27" fmla="*/ 8 h 105"/>
                <a:gd name="T28" fmla="*/ 26 w 107"/>
                <a:gd name="T29" fmla="*/ 21 h 105"/>
                <a:gd name="T30" fmla="*/ 13 w 107"/>
                <a:gd name="T31" fmla="*/ 25 h 105"/>
                <a:gd name="T32" fmla="*/ 2 w 107"/>
                <a:gd name="T33" fmla="*/ 14 h 105"/>
                <a:gd name="T34" fmla="*/ 7 w 107"/>
                <a:gd name="T35" fmla="*/ 33 h 105"/>
                <a:gd name="T36" fmla="*/ 27 w 107"/>
                <a:gd name="T37" fmla="*/ 37 h 105"/>
                <a:gd name="T38" fmla="*/ 43 w 107"/>
                <a:gd name="T39" fmla="*/ 53 h 105"/>
                <a:gd name="T40" fmla="*/ 9 w 107"/>
                <a:gd name="T41" fmla="*/ 88 h 105"/>
                <a:gd name="T42" fmla="*/ 9 w 107"/>
                <a:gd name="T43" fmla="*/ 98 h 105"/>
                <a:gd name="T44" fmla="*/ 9 w 107"/>
                <a:gd name="T45" fmla="*/ 98 h 105"/>
                <a:gd name="T46" fmla="*/ 19 w 107"/>
                <a:gd name="T47" fmla="*/ 98 h 105"/>
                <a:gd name="T48" fmla="*/ 54 w 107"/>
                <a:gd name="T49" fmla="*/ 64 h 105"/>
                <a:gd name="T50" fmla="*/ 69 w 107"/>
                <a:gd name="T51" fmla="*/ 79 h 105"/>
                <a:gd name="T52" fmla="*/ 73 w 107"/>
                <a:gd name="T53" fmla="*/ 99 h 105"/>
                <a:gd name="T54" fmla="*/ 89 w 107"/>
                <a:gd name="T55" fmla="*/ 105 h 105"/>
                <a:gd name="T56" fmla="*/ 79 w 107"/>
                <a:gd name="T57" fmla="*/ 94 h 105"/>
                <a:gd name="T58" fmla="*/ 81 w 107"/>
                <a:gd name="T59" fmla="*/ 84 h 105"/>
                <a:gd name="T60" fmla="*/ 92 w 107"/>
                <a:gd name="T61" fmla="*/ 81 h 105"/>
                <a:gd name="T62" fmla="*/ 104 w 107"/>
                <a:gd name="T63" fmla="*/ 93 h 105"/>
                <a:gd name="T64" fmla="*/ 100 w 107"/>
                <a:gd name="T65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5">
                  <a:moveTo>
                    <a:pt x="100" y="72"/>
                  </a:moveTo>
                  <a:cubicBezTo>
                    <a:pt x="94" y="67"/>
                    <a:pt x="86" y="65"/>
                    <a:pt x="79" y="68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0"/>
                    <a:pt x="39" y="11"/>
                    <a:pt x="34" y="6"/>
                  </a:cubicBezTo>
                  <a:cubicBezTo>
                    <a:pt x="30" y="2"/>
                    <a:pt x="26" y="1"/>
                    <a:pt x="21" y="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20"/>
                    <a:pt x="1" y="28"/>
                    <a:pt x="7" y="33"/>
                  </a:cubicBezTo>
                  <a:cubicBezTo>
                    <a:pt x="12" y="38"/>
                    <a:pt x="20" y="40"/>
                    <a:pt x="27" y="3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91"/>
                    <a:pt x="6" y="95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2" y="101"/>
                    <a:pt x="17" y="101"/>
                    <a:pt x="19" y="9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6" y="86"/>
                    <a:pt x="67" y="94"/>
                    <a:pt x="73" y="99"/>
                  </a:cubicBezTo>
                  <a:cubicBezTo>
                    <a:pt x="77" y="104"/>
                    <a:pt x="83" y="105"/>
                    <a:pt x="89" y="10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7" y="86"/>
                    <a:pt x="105" y="78"/>
                    <a:pt x="10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708D4FA-1098-4329-BAF8-2BA330C7E84F}"/>
              </a:ext>
            </a:extLst>
          </p:cNvPr>
          <p:cNvGrpSpPr/>
          <p:nvPr/>
        </p:nvGrpSpPr>
        <p:grpSpPr>
          <a:xfrm>
            <a:off x="5172789" y="4020784"/>
            <a:ext cx="567582" cy="522010"/>
            <a:chOff x="10628051" y="3169376"/>
            <a:chExt cx="567582" cy="522010"/>
          </a:xfrm>
          <a:solidFill>
            <a:srgbClr val="0C6891"/>
          </a:solidFill>
        </p:grpSpPr>
        <p:sp>
          <p:nvSpPr>
            <p:cNvPr id="15" name="Freeform 165">
              <a:extLst>
                <a:ext uri="{FF2B5EF4-FFF2-40B4-BE49-F238E27FC236}">
                  <a16:creationId xmlns:a16="http://schemas.microsoft.com/office/drawing/2014/main" id="{507B9F1F-E620-4B52-BBEF-66081BA48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Freeform 166">
              <a:extLst>
                <a:ext uri="{FF2B5EF4-FFF2-40B4-BE49-F238E27FC236}">
                  <a16:creationId xmlns:a16="http://schemas.microsoft.com/office/drawing/2014/main" id="{22B940FC-C2EB-43CC-9206-676B12B248F5}"/>
                </a:ext>
              </a:extLst>
            </p:cNvPr>
            <p:cNvSpPr/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Freeform 167">
              <a:extLst>
                <a:ext uri="{FF2B5EF4-FFF2-40B4-BE49-F238E27FC236}">
                  <a16:creationId xmlns:a16="http://schemas.microsoft.com/office/drawing/2014/main" id="{C88D1CD4-6F4D-4846-BD13-D352288A9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Freeform 168">
              <a:extLst>
                <a:ext uri="{FF2B5EF4-FFF2-40B4-BE49-F238E27FC236}">
                  <a16:creationId xmlns:a16="http://schemas.microsoft.com/office/drawing/2014/main" id="{13311E4C-31E7-483E-A3C3-2F543F935811}"/>
                </a:ext>
              </a:extLst>
            </p:cNvPr>
            <p:cNvSpPr/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Freeform 169">
              <a:extLst>
                <a:ext uri="{FF2B5EF4-FFF2-40B4-BE49-F238E27FC236}">
                  <a16:creationId xmlns:a16="http://schemas.microsoft.com/office/drawing/2014/main" id="{447C4D06-344E-4364-BFC8-2C4A2E414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Freeform 170">
              <a:extLst>
                <a:ext uri="{FF2B5EF4-FFF2-40B4-BE49-F238E27FC236}">
                  <a16:creationId xmlns:a16="http://schemas.microsoft.com/office/drawing/2014/main" id="{4ECA7E40-DCDC-42CC-9DE2-85F7E0425B08}"/>
                </a:ext>
              </a:extLst>
            </p:cNvPr>
            <p:cNvSpPr/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Freeform 171">
              <a:extLst>
                <a:ext uri="{FF2B5EF4-FFF2-40B4-BE49-F238E27FC236}">
                  <a16:creationId xmlns:a16="http://schemas.microsoft.com/office/drawing/2014/main" id="{94C6CA61-2BBF-41BD-8262-55CF046FB0B4}"/>
                </a:ext>
              </a:extLst>
            </p:cNvPr>
            <p:cNvSpPr/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Oval 172">
              <a:extLst>
                <a:ext uri="{FF2B5EF4-FFF2-40B4-BE49-F238E27FC236}">
                  <a16:creationId xmlns:a16="http://schemas.microsoft.com/office/drawing/2014/main" id="{EBDF3150-D48B-4FED-B1DF-8AC3DB73C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Rectangle 173">
              <a:extLst>
                <a:ext uri="{FF2B5EF4-FFF2-40B4-BE49-F238E27FC236}">
                  <a16:creationId xmlns:a16="http://schemas.microsoft.com/office/drawing/2014/main" id="{87FDC476-5A62-4F07-B6B8-E58A8D9C5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Freeform 174">
              <a:extLst>
                <a:ext uri="{FF2B5EF4-FFF2-40B4-BE49-F238E27FC236}">
                  <a16:creationId xmlns:a16="http://schemas.microsoft.com/office/drawing/2014/main" id="{4B1BD934-56CB-4E17-9F30-66A58D972DE9}"/>
                </a:ext>
              </a:extLst>
            </p:cNvPr>
            <p:cNvSpPr/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Freeform 175">
              <a:extLst>
                <a:ext uri="{FF2B5EF4-FFF2-40B4-BE49-F238E27FC236}">
                  <a16:creationId xmlns:a16="http://schemas.microsoft.com/office/drawing/2014/main" id="{450E4050-DDF4-44C7-8C5F-5B73E47C854F}"/>
                </a:ext>
              </a:extLst>
            </p:cNvPr>
            <p:cNvSpPr/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Freeform 176">
              <a:extLst>
                <a:ext uri="{FF2B5EF4-FFF2-40B4-BE49-F238E27FC236}">
                  <a16:creationId xmlns:a16="http://schemas.microsoft.com/office/drawing/2014/main" id="{77BC6487-F30C-4910-9C70-C232F6A04FE0}"/>
                </a:ext>
              </a:extLst>
            </p:cNvPr>
            <p:cNvSpPr/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Freeform 177">
              <a:extLst>
                <a:ext uri="{FF2B5EF4-FFF2-40B4-BE49-F238E27FC236}">
                  <a16:creationId xmlns:a16="http://schemas.microsoft.com/office/drawing/2014/main" id="{CB79169D-894A-46D4-8056-5920C0AFE0FB}"/>
                </a:ext>
              </a:extLst>
            </p:cNvPr>
            <p:cNvSpPr/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Freeform 178">
              <a:extLst>
                <a:ext uri="{FF2B5EF4-FFF2-40B4-BE49-F238E27FC236}">
                  <a16:creationId xmlns:a16="http://schemas.microsoft.com/office/drawing/2014/main" id="{D4FA5B86-B76C-487A-93A8-CF20FD5EBB4A}"/>
                </a:ext>
              </a:extLst>
            </p:cNvPr>
            <p:cNvSpPr/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Oval 179">
              <a:extLst>
                <a:ext uri="{FF2B5EF4-FFF2-40B4-BE49-F238E27FC236}">
                  <a16:creationId xmlns:a16="http://schemas.microsoft.com/office/drawing/2014/main" id="{153D1031-B335-45A4-A22D-7A84E79CD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Rectangle 180">
              <a:extLst>
                <a:ext uri="{FF2B5EF4-FFF2-40B4-BE49-F238E27FC236}">
                  <a16:creationId xmlns:a16="http://schemas.microsoft.com/office/drawing/2014/main" id="{4D645E54-BB5F-4244-B218-167B7A284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Freeform 181">
              <a:extLst>
                <a:ext uri="{FF2B5EF4-FFF2-40B4-BE49-F238E27FC236}">
                  <a16:creationId xmlns:a16="http://schemas.microsoft.com/office/drawing/2014/main" id="{8FB172A9-0D0E-4BC0-BAEE-4238E3175D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Freeform 182">
              <a:extLst>
                <a:ext uri="{FF2B5EF4-FFF2-40B4-BE49-F238E27FC236}">
                  <a16:creationId xmlns:a16="http://schemas.microsoft.com/office/drawing/2014/main" id="{55014FB1-C0BC-463D-8087-BDF41068A119}"/>
                </a:ext>
              </a:extLst>
            </p:cNvPr>
            <p:cNvSpPr/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Freeform 183">
              <a:extLst>
                <a:ext uri="{FF2B5EF4-FFF2-40B4-BE49-F238E27FC236}">
                  <a16:creationId xmlns:a16="http://schemas.microsoft.com/office/drawing/2014/main" id="{826438F5-D7FD-49AE-AF7B-AB811A621195}"/>
                </a:ext>
              </a:extLst>
            </p:cNvPr>
            <p:cNvSpPr/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Freeform 184">
              <a:extLst>
                <a:ext uri="{FF2B5EF4-FFF2-40B4-BE49-F238E27FC236}">
                  <a16:creationId xmlns:a16="http://schemas.microsoft.com/office/drawing/2014/main" id="{380C2AFB-A46E-4111-ADEE-C4FDFD383C5F}"/>
                </a:ext>
              </a:extLst>
            </p:cNvPr>
            <p:cNvSpPr/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Freeform 185">
              <a:extLst>
                <a:ext uri="{FF2B5EF4-FFF2-40B4-BE49-F238E27FC236}">
                  <a16:creationId xmlns:a16="http://schemas.microsoft.com/office/drawing/2014/main" id="{3E49A48B-CF17-41AF-90E0-3A09896F9648}"/>
                </a:ext>
              </a:extLst>
            </p:cNvPr>
            <p:cNvSpPr/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Oval 186">
              <a:extLst>
                <a:ext uri="{FF2B5EF4-FFF2-40B4-BE49-F238E27FC236}">
                  <a16:creationId xmlns:a16="http://schemas.microsoft.com/office/drawing/2014/main" id="{F2135BAB-5FF0-4AF3-A883-3CBDEF46E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Rectangle 187">
              <a:extLst>
                <a:ext uri="{FF2B5EF4-FFF2-40B4-BE49-F238E27FC236}">
                  <a16:creationId xmlns:a16="http://schemas.microsoft.com/office/drawing/2014/main" id="{2F2E2878-0A7B-4E5E-9DB2-B7706ADD8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Freeform 188">
              <a:extLst>
                <a:ext uri="{FF2B5EF4-FFF2-40B4-BE49-F238E27FC236}">
                  <a16:creationId xmlns:a16="http://schemas.microsoft.com/office/drawing/2014/main" id="{0D7281EF-BDA9-43FC-A0E1-4B8C21C4FE33}"/>
                </a:ext>
              </a:extLst>
            </p:cNvPr>
            <p:cNvSpPr/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Freeform 189">
              <a:extLst>
                <a:ext uri="{FF2B5EF4-FFF2-40B4-BE49-F238E27FC236}">
                  <a16:creationId xmlns:a16="http://schemas.microsoft.com/office/drawing/2014/main" id="{273CE421-4EF5-4ACB-87F4-5B7BB67816E7}"/>
                </a:ext>
              </a:extLst>
            </p:cNvPr>
            <p:cNvSpPr/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Freeform 190">
              <a:extLst>
                <a:ext uri="{FF2B5EF4-FFF2-40B4-BE49-F238E27FC236}">
                  <a16:creationId xmlns:a16="http://schemas.microsoft.com/office/drawing/2014/main" id="{1B9E0342-E735-4A81-A115-0105F61D626B}"/>
                </a:ext>
              </a:extLst>
            </p:cNvPr>
            <p:cNvSpPr/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8473348-0DFD-4E61-8F2D-1E5FD44C83A0}"/>
              </a:ext>
            </a:extLst>
          </p:cNvPr>
          <p:cNvSpPr txBox="1"/>
          <p:nvPr/>
        </p:nvSpPr>
        <p:spPr>
          <a:xfrm>
            <a:off x="6128708" y="179218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4A8AFE-B0B0-4186-B6E8-5D1545A44562}"/>
              </a:ext>
            </a:extLst>
          </p:cNvPr>
          <p:cNvSpPr txBox="1"/>
          <p:nvPr/>
        </p:nvSpPr>
        <p:spPr>
          <a:xfrm rot="16200000">
            <a:off x="7735858" y="652073"/>
            <a:ext cx="985463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262DB02-0FE0-419C-99EA-C5A3E7839146}"/>
              </a:ext>
            </a:extLst>
          </p:cNvPr>
          <p:cNvSpPr txBox="1"/>
          <p:nvPr/>
        </p:nvSpPr>
        <p:spPr>
          <a:xfrm>
            <a:off x="6150258" y="399704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DCEE226-E84D-445D-B0D6-38986A65C70D}"/>
              </a:ext>
            </a:extLst>
          </p:cNvPr>
          <p:cNvSpPr txBox="1"/>
          <p:nvPr/>
        </p:nvSpPr>
        <p:spPr>
          <a:xfrm rot="16200000">
            <a:off x="7757408" y="2856928"/>
            <a:ext cx="985463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4C397FB-5A07-426B-B47D-B74DCD829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85" y="1643593"/>
            <a:ext cx="2106297" cy="400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9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 animBg="1"/>
      <p:bldP spid="48" grpId="0" animBg="1"/>
      <p:bldP spid="42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5E0B54E-D6A2-4792-B719-BE941B37BEB3}"/>
              </a:ext>
            </a:extLst>
          </p:cNvPr>
          <p:cNvSpPr/>
          <p:nvPr/>
        </p:nvSpPr>
        <p:spPr>
          <a:xfrm>
            <a:off x="913243" y="1298680"/>
            <a:ext cx="3109946" cy="504444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26DB68-448D-41B3-B8D5-02DC197DF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243" y="1849333"/>
            <a:ext cx="3017520" cy="65339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29D0E5A-54D1-446B-8846-6B8DCD90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42" y="1849333"/>
            <a:ext cx="3109946" cy="673406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7A7ED77-8928-4631-8592-96CD212B5E96}"/>
              </a:ext>
            </a:extLst>
          </p:cNvPr>
          <p:cNvSpPr/>
          <p:nvPr/>
        </p:nvSpPr>
        <p:spPr>
          <a:xfrm>
            <a:off x="913243" y="3051280"/>
            <a:ext cx="3109945" cy="246809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938038-2CB3-4104-A660-2CF0073C9AD7}"/>
              </a:ext>
            </a:extLst>
          </p:cNvPr>
          <p:cNvSpPr/>
          <p:nvPr/>
        </p:nvSpPr>
        <p:spPr>
          <a:xfrm>
            <a:off x="1892004" y="1649200"/>
            <a:ext cx="1059998" cy="1112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3F0EF5-368E-4983-B87A-3756A7A3D963}"/>
              </a:ext>
            </a:extLst>
          </p:cNvPr>
          <p:cNvSpPr txBox="1"/>
          <p:nvPr/>
        </p:nvSpPr>
        <p:spPr>
          <a:xfrm>
            <a:off x="1407581" y="331237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58777C-66C6-4FF1-98CA-966BCE88461C}"/>
              </a:ext>
            </a:extLst>
          </p:cNvPr>
          <p:cNvSpPr txBox="1"/>
          <p:nvPr/>
        </p:nvSpPr>
        <p:spPr>
          <a:xfrm rot="16200000">
            <a:off x="1698485" y="3220643"/>
            <a:ext cx="1539460" cy="2739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3378C20-2609-4A9F-B73C-7F4A513D6BDB}"/>
              </a:ext>
            </a:extLst>
          </p:cNvPr>
          <p:cNvSpPr/>
          <p:nvPr/>
        </p:nvSpPr>
        <p:spPr>
          <a:xfrm>
            <a:off x="4621643" y="1298680"/>
            <a:ext cx="3109946" cy="504444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3E350EFB-0AE7-4E8D-B09F-B7537A30A5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1643" y="1849333"/>
            <a:ext cx="3017520" cy="65339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4E7E53A-1B18-44A6-9950-6CADD5320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642" y="1849333"/>
            <a:ext cx="3109946" cy="6734067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3B4B0332-1195-4F8D-B17C-63C7CB212030}"/>
              </a:ext>
            </a:extLst>
          </p:cNvPr>
          <p:cNvSpPr/>
          <p:nvPr/>
        </p:nvSpPr>
        <p:spPr>
          <a:xfrm>
            <a:off x="4621643" y="3051280"/>
            <a:ext cx="3109945" cy="246809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737235A-BBD7-423A-A6BD-DA0647631B4A}"/>
              </a:ext>
            </a:extLst>
          </p:cNvPr>
          <p:cNvSpPr/>
          <p:nvPr/>
        </p:nvSpPr>
        <p:spPr>
          <a:xfrm>
            <a:off x="5600404" y="1649200"/>
            <a:ext cx="1059998" cy="1112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7B6CF27-B735-461A-B50D-4F2FADFC3763}"/>
              </a:ext>
            </a:extLst>
          </p:cNvPr>
          <p:cNvSpPr txBox="1"/>
          <p:nvPr/>
        </p:nvSpPr>
        <p:spPr>
          <a:xfrm>
            <a:off x="5115981" y="331237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E0433C-1CB5-4CB8-85D4-9681A6E3491D}"/>
              </a:ext>
            </a:extLst>
          </p:cNvPr>
          <p:cNvSpPr txBox="1"/>
          <p:nvPr/>
        </p:nvSpPr>
        <p:spPr>
          <a:xfrm rot="16200000">
            <a:off x="5406885" y="3220643"/>
            <a:ext cx="1539460" cy="2739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63547B4-915A-4B09-9FBB-282E4735D31A}"/>
              </a:ext>
            </a:extLst>
          </p:cNvPr>
          <p:cNvSpPr/>
          <p:nvPr/>
        </p:nvSpPr>
        <p:spPr>
          <a:xfrm>
            <a:off x="8330043" y="1298680"/>
            <a:ext cx="3109946" cy="504444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75634A95-5FB5-4EFA-8FD2-64DE87F0F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0043" y="1849333"/>
            <a:ext cx="3017520" cy="6533934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DE28D458-4C8B-40AA-A99E-750D1F914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042" y="1849333"/>
            <a:ext cx="3109946" cy="6734067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046EA32B-A98A-49EB-ABD8-D9AFAB383271}"/>
              </a:ext>
            </a:extLst>
          </p:cNvPr>
          <p:cNvSpPr/>
          <p:nvPr/>
        </p:nvSpPr>
        <p:spPr>
          <a:xfrm>
            <a:off x="8330043" y="3051280"/>
            <a:ext cx="3109945" cy="246809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AF116D8-2E48-4AD1-A1DB-719D0E142EB0}"/>
              </a:ext>
            </a:extLst>
          </p:cNvPr>
          <p:cNvSpPr/>
          <p:nvPr/>
        </p:nvSpPr>
        <p:spPr>
          <a:xfrm>
            <a:off x="9308804" y="1649200"/>
            <a:ext cx="1059998" cy="1112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叁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8534454-2805-4B0E-ACB9-F5006892C9E7}"/>
              </a:ext>
            </a:extLst>
          </p:cNvPr>
          <p:cNvSpPr txBox="1"/>
          <p:nvPr/>
        </p:nvSpPr>
        <p:spPr>
          <a:xfrm>
            <a:off x="8824381" y="331237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550F5E6-2B00-4AC4-AB61-87B9C2F8DF41}"/>
              </a:ext>
            </a:extLst>
          </p:cNvPr>
          <p:cNvSpPr txBox="1"/>
          <p:nvPr/>
        </p:nvSpPr>
        <p:spPr>
          <a:xfrm rot="16200000">
            <a:off x="9115285" y="3220643"/>
            <a:ext cx="1539460" cy="2739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C886A8C-4342-4A0A-A2A5-AECF810ABBD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C8AD0FD-C03C-4E18-9316-ADDA317AEBBB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4F0F5A3-B2E4-424B-8F80-7C9581CD0EBE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4CAEAEE-AC0D-4E93-AC23-6389A36675F7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91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1" grpId="0"/>
      <p:bldP spid="32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D3CEFF1-BFE2-4378-A71D-6ED6F89E2960}"/>
              </a:ext>
            </a:extLst>
          </p:cNvPr>
          <p:cNvCxnSpPr/>
          <p:nvPr/>
        </p:nvCxnSpPr>
        <p:spPr>
          <a:xfrm>
            <a:off x="2677538" y="2890044"/>
            <a:ext cx="0" cy="479333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54CE325-D890-4353-9445-7B0F0662CD67}"/>
              </a:ext>
            </a:extLst>
          </p:cNvPr>
          <p:cNvCxnSpPr/>
          <p:nvPr/>
        </p:nvCxnSpPr>
        <p:spPr>
          <a:xfrm>
            <a:off x="6101517" y="2876516"/>
            <a:ext cx="0" cy="479333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27618AF-F4CD-4A0D-A84D-29EE413907AB}"/>
              </a:ext>
            </a:extLst>
          </p:cNvPr>
          <p:cNvCxnSpPr/>
          <p:nvPr/>
        </p:nvCxnSpPr>
        <p:spPr>
          <a:xfrm>
            <a:off x="9523597" y="2890044"/>
            <a:ext cx="0" cy="479333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C202764-6EFF-4278-A988-2F1686178631}"/>
              </a:ext>
            </a:extLst>
          </p:cNvPr>
          <p:cNvCxnSpPr/>
          <p:nvPr/>
        </p:nvCxnSpPr>
        <p:spPr>
          <a:xfrm>
            <a:off x="4384787" y="3822402"/>
            <a:ext cx="0" cy="479333"/>
          </a:xfrm>
          <a:prstGeom prst="line">
            <a:avLst/>
          </a:prstGeom>
          <a:ln>
            <a:solidFill>
              <a:srgbClr val="F19FA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E47370C-A287-4416-8D67-804F20906036}"/>
              </a:ext>
            </a:extLst>
          </p:cNvPr>
          <p:cNvCxnSpPr/>
          <p:nvPr/>
        </p:nvCxnSpPr>
        <p:spPr>
          <a:xfrm>
            <a:off x="7780351" y="3808874"/>
            <a:ext cx="0" cy="479333"/>
          </a:xfrm>
          <a:prstGeom prst="line">
            <a:avLst/>
          </a:prstGeom>
          <a:ln>
            <a:solidFill>
              <a:srgbClr val="F19FA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ṡļíḑê">
            <a:extLst>
              <a:ext uri="{FF2B5EF4-FFF2-40B4-BE49-F238E27FC236}">
                <a16:creationId xmlns:a16="http://schemas.microsoft.com/office/drawing/2014/main" id="{6B813A17-3E50-45F4-9EA0-F75D055D297A}"/>
              </a:ext>
            </a:extLst>
          </p:cNvPr>
          <p:cNvSpPr/>
          <p:nvPr/>
        </p:nvSpPr>
        <p:spPr>
          <a:xfrm flipV="1">
            <a:off x="3414799" y="2595572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Sḷîḋé">
            <a:extLst>
              <a:ext uri="{FF2B5EF4-FFF2-40B4-BE49-F238E27FC236}">
                <a16:creationId xmlns:a16="http://schemas.microsoft.com/office/drawing/2014/main" id="{AA0D05A8-7130-4E6F-A6FC-206D6D694769}"/>
              </a:ext>
            </a:extLst>
          </p:cNvPr>
          <p:cNvSpPr/>
          <p:nvPr/>
        </p:nvSpPr>
        <p:spPr>
          <a:xfrm>
            <a:off x="1712744" y="3625170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şlíḋe">
            <a:extLst>
              <a:ext uri="{FF2B5EF4-FFF2-40B4-BE49-F238E27FC236}">
                <a16:creationId xmlns:a16="http://schemas.microsoft.com/office/drawing/2014/main" id="{0D4B64C6-1DD5-4C51-8F98-383AD52575CF}"/>
              </a:ext>
            </a:extLst>
          </p:cNvPr>
          <p:cNvSpPr/>
          <p:nvPr/>
        </p:nvSpPr>
        <p:spPr>
          <a:xfrm flipV="1">
            <a:off x="6818910" y="2595572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şļïdè">
            <a:extLst>
              <a:ext uri="{FF2B5EF4-FFF2-40B4-BE49-F238E27FC236}">
                <a16:creationId xmlns:a16="http://schemas.microsoft.com/office/drawing/2014/main" id="{635E3924-1DD5-48F2-A839-90786322953F}"/>
              </a:ext>
            </a:extLst>
          </p:cNvPr>
          <p:cNvSpPr/>
          <p:nvPr/>
        </p:nvSpPr>
        <p:spPr>
          <a:xfrm>
            <a:off x="5124084" y="3625170"/>
            <a:ext cx="1931487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ṣ1íḋe">
            <a:extLst>
              <a:ext uri="{FF2B5EF4-FFF2-40B4-BE49-F238E27FC236}">
                <a16:creationId xmlns:a16="http://schemas.microsoft.com/office/drawing/2014/main" id="{10756015-686F-4A5B-BE54-CA01AA01A2E6}"/>
              </a:ext>
            </a:extLst>
          </p:cNvPr>
          <p:cNvSpPr/>
          <p:nvPr/>
        </p:nvSpPr>
        <p:spPr>
          <a:xfrm>
            <a:off x="8528195" y="3625170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ŝḷiḓe">
            <a:extLst>
              <a:ext uri="{FF2B5EF4-FFF2-40B4-BE49-F238E27FC236}">
                <a16:creationId xmlns:a16="http://schemas.microsoft.com/office/drawing/2014/main" id="{CB027552-E45A-448D-AA64-74CEEA95197C}"/>
              </a:ext>
            </a:extLst>
          </p:cNvPr>
          <p:cNvSpPr/>
          <p:nvPr/>
        </p:nvSpPr>
        <p:spPr>
          <a:xfrm>
            <a:off x="2459720" y="3364970"/>
            <a:ext cx="440366" cy="440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rgbClr val="0C6891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ṣľïḓè">
            <a:extLst>
              <a:ext uri="{FF2B5EF4-FFF2-40B4-BE49-F238E27FC236}">
                <a16:creationId xmlns:a16="http://schemas.microsoft.com/office/drawing/2014/main" id="{3FC5A853-EC33-4202-9F87-DBF17E3F5903}"/>
              </a:ext>
            </a:extLst>
          </p:cNvPr>
          <p:cNvSpPr/>
          <p:nvPr/>
        </p:nvSpPr>
        <p:spPr>
          <a:xfrm>
            <a:off x="7563330" y="3364970"/>
            <a:ext cx="440366" cy="440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rgbClr val="F19FA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šlíḑe">
            <a:extLst>
              <a:ext uri="{FF2B5EF4-FFF2-40B4-BE49-F238E27FC236}">
                <a16:creationId xmlns:a16="http://schemas.microsoft.com/office/drawing/2014/main" id="{66A93864-D1DF-4005-8663-93A61B2F2E30}"/>
              </a:ext>
            </a:extLst>
          </p:cNvPr>
          <p:cNvSpPr/>
          <p:nvPr/>
        </p:nvSpPr>
        <p:spPr>
          <a:xfrm>
            <a:off x="4160755" y="3364970"/>
            <a:ext cx="440366" cy="440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rgbClr val="F19FA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ṣ1îďé">
            <a:extLst>
              <a:ext uri="{FF2B5EF4-FFF2-40B4-BE49-F238E27FC236}">
                <a16:creationId xmlns:a16="http://schemas.microsoft.com/office/drawing/2014/main" id="{07188CCD-CA12-41B4-BB54-B204730207DF}"/>
              </a:ext>
            </a:extLst>
          </p:cNvPr>
          <p:cNvSpPr/>
          <p:nvPr/>
        </p:nvSpPr>
        <p:spPr>
          <a:xfrm>
            <a:off x="9304787" y="3364970"/>
            <a:ext cx="439321" cy="440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rgbClr val="0C6891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ṣliḍê">
            <a:extLst>
              <a:ext uri="{FF2B5EF4-FFF2-40B4-BE49-F238E27FC236}">
                <a16:creationId xmlns:a16="http://schemas.microsoft.com/office/drawing/2014/main" id="{3BE74411-BDA8-4190-AF7E-0BEC83099B08}"/>
              </a:ext>
            </a:extLst>
          </p:cNvPr>
          <p:cNvSpPr/>
          <p:nvPr/>
        </p:nvSpPr>
        <p:spPr>
          <a:xfrm>
            <a:off x="5888081" y="3364970"/>
            <a:ext cx="439321" cy="4404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rgbClr val="0C6891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ḷîḍé">
            <a:extLst>
              <a:ext uri="{FF2B5EF4-FFF2-40B4-BE49-F238E27FC236}">
                <a16:creationId xmlns:a16="http://schemas.microsoft.com/office/drawing/2014/main" id="{A789F546-B5B4-4A23-8180-8D0E5CB334ED}"/>
              </a:ext>
            </a:extLst>
          </p:cNvPr>
          <p:cNvSpPr txBox="1"/>
          <p:nvPr/>
        </p:nvSpPr>
        <p:spPr>
          <a:xfrm>
            <a:off x="2442873" y="3457518"/>
            <a:ext cx="475578" cy="29654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 algn="ctr"/>
            <a:r>
              <a:rPr lang="de-DE" sz="1501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01</a:t>
            </a:r>
          </a:p>
        </p:txBody>
      </p:sp>
      <p:sp>
        <p:nvSpPr>
          <p:cNvPr id="33" name="ïşliḓé">
            <a:extLst>
              <a:ext uri="{FF2B5EF4-FFF2-40B4-BE49-F238E27FC236}">
                <a16:creationId xmlns:a16="http://schemas.microsoft.com/office/drawing/2014/main" id="{93210AE5-C991-48E8-B136-613F7B79AC27}"/>
              </a:ext>
            </a:extLst>
          </p:cNvPr>
          <p:cNvSpPr txBox="1"/>
          <p:nvPr/>
        </p:nvSpPr>
        <p:spPr>
          <a:xfrm>
            <a:off x="4143282" y="3457518"/>
            <a:ext cx="475578" cy="29654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 algn="ctr"/>
            <a:r>
              <a:rPr lang="de-DE" sz="1501">
                <a:solidFill>
                  <a:srgbClr val="F19FA2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02</a:t>
            </a:r>
          </a:p>
        </p:txBody>
      </p:sp>
      <p:sp>
        <p:nvSpPr>
          <p:cNvPr id="34" name="ïṥlíḋe">
            <a:extLst>
              <a:ext uri="{FF2B5EF4-FFF2-40B4-BE49-F238E27FC236}">
                <a16:creationId xmlns:a16="http://schemas.microsoft.com/office/drawing/2014/main" id="{B88B8B81-B52B-4D41-A010-2B34C891AB7C}"/>
              </a:ext>
            </a:extLst>
          </p:cNvPr>
          <p:cNvSpPr txBox="1"/>
          <p:nvPr/>
        </p:nvSpPr>
        <p:spPr>
          <a:xfrm>
            <a:off x="5875590" y="3457518"/>
            <a:ext cx="475578" cy="29654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 algn="ctr"/>
            <a:r>
              <a:rPr lang="de-DE" sz="1501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03</a:t>
            </a:r>
          </a:p>
        </p:txBody>
      </p:sp>
      <p:sp>
        <p:nvSpPr>
          <p:cNvPr id="35" name="iṥ1ïḑé">
            <a:extLst>
              <a:ext uri="{FF2B5EF4-FFF2-40B4-BE49-F238E27FC236}">
                <a16:creationId xmlns:a16="http://schemas.microsoft.com/office/drawing/2014/main" id="{50617C3D-DC40-4AE0-A530-E2ABD1920BB1}"/>
              </a:ext>
            </a:extLst>
          </p:cNvPr>
          <p:cNvSpPr txBox="1"/>
          <p:nvPr/>
        </p:nvSpPr>
        <p:spPr>
          <a:xfrm>
            <a:off x="7556755" y="3457518"/>
            <a:ext cx="475578" cy="29654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 algn="ctr"/>
            <a:r>
              <a:rPr lang="de-DE" sz="1501">
                <a:solidFill>
                  <a:srgbClr val="F19FA2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04</a:t>
            </a:r>
          </a:p>
        </p:txBody>
      </p:sp>
      <p:sp>
        <p:nvSpPr>
          <p:cNvPr id="36" name="iṣḷiḍe">
            <a:extLst>
              <a:ext uri="{FF2B5EF4-FFF2-40B4-BE49-F238E27FC236}">
                <a16:creationId xmlns:a16="http://schemas.microsoft.com/office/drawing/2014/main" id="{70B77720-339A-49A7-A118-68C64900DEE3}"/>
              </a:ext>
            </a:extLst>
          </p:cNvPr>
          <p:cNvSpPr txBox="1"/>
          <p:nvPr/>
        </p:nvSpPr>
        <p:spPr>
          <a:xfrm>
            <a:off x="9297058" y="3457518"/>
            <a:ext cx="475578" cy="29654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 algn="ctr"/>
            <a:r>
              <a:rPr lang="de-DE" sz="1501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05</a:t>
            </a:r>
          </a:p>
        </p:txBody>
      </p:sp>
      <p:sp>
        <p:nvSpPr>
          <p:cNvPr id="37" name="ïṡ1îďé">
            <a:extLst>
              <a:ext uri="{FF2B5EF4-FFF2-40B4-BE49-F238E27FC236}">
                <a16:creationId xmlns:a16="http://schemas.microsoft.com/office/drawing/2014/main" id="{45ED0ACE-BB5B-4D22-AC26-18B1227C71EB}"/>
              </a:ext>
            </a:extLst>
          </p:cNvPr>
          <p:cNvSpPr/>
          <p:nvPr/>
        </p:nvSpPr>
        <p:spPr>
          <a:xfrm flipV="1">
            <a:off x="10240644" y="2595572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$ļîḍé">
            <a:extLst>
              <a:ext uri="{FF2B5EF4-FFF2-40B4-BE49-F238E27FC236}">
                <a16:creationId xmlns:a16="http://schemas.microsoft.com/office/drawing/2014/main" id="{140E8987-A88C-4A88-88E6-52E345C6BEDF}"/>
              </a:ext>
            </a:extLst>
          </p:cNvPr>
          <p:cNvSpPr/>
          <p:nvPr/>
        </p:nvSpPr>
        <p:spPr>
          <a:xfrm flipV="1">
            <a:off x="0" y="2595572"/>
            <a:ext cx="1951356" cy="961958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F3F0B57-5355-4CC7-AB53-1FD0FC71331B}"/>
              </a:ext>
            </a:extLst>
          </p:cNvPr>
          <p:cNvSpPr txBox="1"/>
          <p:nvPr/>
        </p:nvSpPr>
        <p:spPr>
          <a:xfrm>
            <a:off x="1713800" y="1801445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F0DA066-DB0F-4C41-A31C-FC70D48E111A}"/>
              </a:ext>
            </a:extLst>
          </p:cNvPr>
          <p:cNvSpPr txBox="1"/>
          <p:nvPr/>
        </p:nvSpPr>
        <p:spPr>
          <a:xfrm rot="16200000">
            <a:off x="2359625" y="746993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2499B0B-8B91-439B-8467-C0FB99EA7F4C}"/>
              </a:ext>
            </a:extLst>
          </p:cNvPr>
          <p:cNvSpPr txBox="1"/>
          <p:nvPr/>
        </p:nvSpPr>
        <p:spPr>
          <a:xfrm>
            <a:off x="3405918" y="4467580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D0ED757-F6F6-4386-AA43-DD2A434EC179}"/>
              </a:ext>
            </a:extLst>
          </p:cNvPr>
          <p:cNvSpPr txBox="1"/>
          <p:nvPr/>
        </p:nvSpPr>
        <p:spPr>
          <a:xfrm rot="16200000">
            <a:off x="4051743" y="3413128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D1DE072-071B-45AB-AA9C-0ACE96D0D558}"/>
              </a:ext>
            </a:extLst>
          </p:cNvPr>
          <p:cNvSpPr txBox="1"/>
          <p:nvPr/>
        </p:nvSpPr>
        <p:spPr>
          <a:xfrm>
            <a:off x="5117911" y="1778654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FB5294A-005A-45C4-8162-7376174F7FCC}"/>
              </a:ext>
            </a:extLst>
          </p:cNvPr>
          <p:cNvSpPr txBox="1"/>
          <p:nvPr/>
        </p:nvSpPr>
        <p:spPr>
          <a:xfrm rot="16200000">
            <a:off x="5763736" y="724202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C3A8EC1-D877-45C5-B426-533372DC5E95}"/>
              </a:ext>
            </a:extLst>
          </p:cNvPr>
          <p:cNvSpPr txBox="1"/>
          <p:nvPr/>
        </p:nvSpPr>
        <p:spPr>
          <a:xfrm>
            <a:off x="6829796" y="444647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A019326-5C0B-4916-A5FF-A36438F007DE}"/>
              </a:ext>
            </a:extLst>
          </p:cNvPr>
          <p:cNvSpPr txBox="1"/>
          <p:nvPr/>
        </p:nvSpPr>
        <p:spPr>
          <a:xfrm rot="16200000">
            <a:off x="7475621" y="3392026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9C2AD5B-4767-450D-AF87-4AFA70EB4433}"/>
              </a:ext>
            </a:extLst>
          </p:cNvPr>
          <p:cNvSpPr txBox="1"/>
          <p:nvPr/>
        </p:nvSpPr>
        <p:spPr>
          <a:xfrm>
            <a:off x="8563235" y="1778654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6A22FE8-E5D2-4472-AC86-FED88DCF8516}"/>
              </a:ext>
            </a:extLst>
          </p:cNvPr>
          <p:cNvSpPr txBox="1"/>
          <p:nvPr/>
        </p:nvSpPr>
        <p:spPr>
          <a:xfrm rot="16200000">
            <a:off x="9209060" y="724202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93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569DF92-F0F9-4022-BC5E-D957260427DF}"/>
              </a:ext>
            </a:extLst>
          </p:cNvPr>
          <p:cNvSpPr/>
          <p:nvPr/>
        </p:nvSpPr>
        <p:spPr>
          <a:xfrm>
            <a:off x="5151120" y="-1664230"/>
            <a:ext cx="9881661" cy="9881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A7A8E7-E283-46DB-96AE-CBB005D6A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70" y="-1247140"/>
            <a:ext cx="3743138" cy="81051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7B5F1F-B7D2-451E-B74A-855C3EF3F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0532" y="-9970706"/>
            <a:ext cx="6731468" cy="14575871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F6BF188C-1C33-4674-844F-DD1BFA96504A}"/>
              </a:ext>
            </a:extLst>
          </p:cNvPr>
          <p:cNvSpPr/>
          <p:nvPr/>
        </p:nvSpPr>
        <p:spPr>
          <a:xfrm>
            <a:off x="807720" y="762000"/>
            <a:ext cx="3535680" cy="5577840"/>
          </a:xfrm>
          <a:prstGeom prst="frame">
            <a:avLst>
              <a:gd name="adj1" fmla="val 51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6CB558-0604-41EB-85F7-6B17F162C896}"/>
              </a:ext>
            </a:extLst>
          </p:cNvPr>
          <p:cNvSpPr txBox="1"/>
          <p:nvPr/>
        </p:nvSpPr>
        <p:spPr>
          <a:xfrm>
            <a:off x="1806118" y="1889760"/>
            <a:ext cx="1538883" cy="3611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第</a:t>
            </a:r>
            <a:r>
              <a:rPr lang="zh-CN" altLang="en-US" sz="8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三</a:t>
            </a: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45583D-9C39-4599-9A03-EBA783D84108}"/>
              </a:ext>
            </a:extLst>
          </p:cNvPr>
          <p:cNvGrpSpPr/>
          <p:nvPr/>
        </p:nvGrpSpPr>
        <p:grpSpPr>
          <a:xfrm flipH="1">
            <a:off x="1213758" y="1346419"/>
            <a:ext cx="390695" cy="2280702"/>
            <a:chOff x="1284413" y="2062698"/>
            <a:chExt cx="509879" cy="29764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A83DF7B-3409-4EB0-8A26-6166F1A5750E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B8790F2-4902-40E4-ACE5-D962CA53571F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528814-BE71-45E7-86B1-094544E5834C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D557E3-F35E-4BB9-BC1F-D55A7919CAA6}"/>
              </a:ext>
            </a:extLst>
          </p:cNvPr>
          <p:cNvGrpSpPr/>
          <p:nvPr/>
        </p:nvGrpSpPr>
        <p:grpSpPr>
          <a:xfrm flipH="1">
            <a:off x="3470892" y="3771777"/>
            <a:ext cx="390695" cy="2280702"/>
            <a:chOff x="1284413" y="2062698"/>
            <a:chExt cx="509879" cy="29764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B1B9CA3-1DB8-4A8E-852C-21832A28D411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A09FE26-398C-4D07-8914-3A19079157D5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1A57689-813B-40BA-8307-6B3847CA6BD4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BC0108-7AD6-4235-944D-413F438A0E8B}"/>
              </a:ext>
            </a:extLst>
          </p:cNvPr>
          <p:cNvSpPr txBox="1"/>
          <p:nvPr/>
        </p:nvSpPr>
        <p:spPr>
          <a:xfrm>
            <a:off x="1137558" y="4017418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A32A55-0BE7-4023-B77E-6F2EE4FE2911}"/>
              </a:ext>
            </a:extLst>
          </p:cNvPr>
          <p:cNvSpPr txBox="1"/>
          <p:nvPr/>
        </p:nvSpPr>
        <p:spPr>
          <a:xfrm>
            <a:off x="3308164" y="160239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D68B713-772B-432D-8CE4-DD92A1CE0ABB}"/>
              </a:ext>
            </a:extLst>
          </p:cNvPr>
          <p:cNvSpPr txBox="1"/>
          <p:nvPr/>
        </p:nvSpPr>
        <p:spPr>
          <a:xfrm>
            <a:off x="10691932" y="4015529"/>
            <a:ext cx="677108" cy="2476711"/>
          </a:xfrm>
          <a:prstGeom prst="rect">
            <a:avLst/>
          </a:prstGeom>
          <a:solidFill>
            <a:srgbClr val="F3CBCB"/>
          </a:solidFill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花样女生节</a:t>
            </a:r>
          </a:p>
        </p:txBody>
      </p:sp>
    </p:spTree>
    <p:extLst>
      <p:ext uri="{BB962C8B-B14F-4D97-AF65-F5344CB8AC3E}">
        <p14:creationId xmlns:p14="http://schemas.microsoft.com/office/powerpoint/2010/main" val="191430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CE1F7435-B938-4EF9-A34B-024EEEA49616}"/>
              </a:ext>
            </a:extLst>
          </p:cNvPr>
          <p:cNvSpPr/>
          <p:nvPr/>
        </p:nvSpPr>
        <p:spPr>
          <a:xfrm>
            <a:off x="1193802" y="2467506"/>
            <a:ext cx="609600" cy="2142594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7DF20BD-F206-4533-87E9-A20BE0C421BE}"/>
              </a:ext>
            </a:extLst>
          </p:cNvPr>
          <p:cNvSpPr txBox="1"/>
          <p:nvPr/>
        </p:nvSpPr>
        <p:spPr>
          <a:xfrm>
            <a:off x="1206502" y="2480206"/>
            <a:ext cx="738664" cy="2266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4FDAA3-9A3C-44CC-8751-AFD4939B5383}"/>
              </a:ext>
            </a:extLst>
          </p:cNvPr>
          <p:cNvSpPr txBox="1"/>
          <p:nvPr/>
        </p:nvSpPr>
        <p:spPr>
          <a:xfrm>
            <a:off x="2095839" y="2467506"/>
            <a:ext cx="1015663" cy="31115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lacus nulla ac netus nibh aliquet, libero vivamus porttitor dolor, conubia mollit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30F04B7-2F2B-425C-8BF0-0618BD29736B}"/>
              </a:ext>
            </a:extLst>
          </p:cNvPr>
          <p:cNvSpPr/>
          <p:nvPr/>
        </p:nvSpPr>
        <p:spPr>
          <a:xfrm>
            <a:off x="4330533" y="2480206"/>
            <a:ext cx="609600" cy="2142594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78A338-9CEE-4C8C-AD77-A59208AE040B}"/>
              </a:ext>
            </a:extLst>
          </p:cNvPr>
          <p:cNvSpPr txBox="1"/>
          <p:nvPr/>
        </p:nvSpPr>
        <p:spPr>
          <a:xfrm>
            <a:off x="4343233" y="2492906"/>
            <a:ext cx="738664" cy="2253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9B59D4-CBDC-44F6-82F8-88BCFD1C4ED4}"/>
              </a:ext>
            </a:extLst>
          </p:cNvPr>
          <p:cNvSpPr txBox="1"/>
          <p:nvPr/>
        </p:nvSpPr>
        <p:spPr>
          <a:xfrm>
            <a:off x="5232570" y="2480206"/>
            <a:ext cx="1015663" cy="31115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lacus nulla ac netus nibh aliquet, libero vivamus porttitor dolor, conubia mollit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4FF6717-A78E-4986-BDEF-672BCBDBB2B2}"/>
              </a:ext>
            </a:extLst>
          </p:cNvPr>
          <p:cNvSpPr/>
          <p:nvPr/>
        </p:nvSpPr>
        <p:spPr>
          <a:xfrm>
            <a:off x="6959431" y="1651000"/>
            <a:ext cx="4597569" cy="4169307"/>
          </a:xfrm>
          <a:prstGeom prst="roundRect">
            <a:avLst/>
          </a:prstGeom>
          <a:noFill/>
          <a:ln w="60325">
            <a:solidFill>
              <a:srgbClr val="8D9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D42F3F4-9AEB-4388-AF55-50ED1F557F09}"/>
              </a:ext>
            </a:extLst>
          </p:cNvPr>
          <p:cNvSpPr/>
          <p:nvPr/>
        </p:nvSpPr>
        <p:spPr>
          <a:xfrm flipH="1">
            <a:off x="10528757" y="1478994"/>
            <a:ext cx="800116" cy="725585"/>
          </a:xfrm>
          <a:prstGeom prst="roundRect">
            <a:avLst/>
          </a:prstGeom>
          <a:solidFill>
            <a:srgbClr val="F3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D686698-44CA-4F62-A24A-1E8D6B4053A5}"/>
              </a:ext>
            </a:extLst>
          </p:cNvPr>
          <p:cNvSpPr/>
          <p:nvPr/>
        </p:nvSpPr>
        <p:spPr>
          <a:xfrm flipH="1">
            <a:off x="10672046" y="4645393"/>
            <a:ext cx="468249" cy="424631"/>
          </a:xfrm>
          <a:prstGeom prst="roundRect">
            <a:avLst/>
          </a:prstGeom>
          <a:solidFill>
            <a:srgbClr val="F3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5543F152-9D51-4787-8068-DCC1F5932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170" y="2204579"/>
            <a:ext cx="2758587" cy="440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2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0B7EB7DC-24C9-4A6E-8D17-DE9D85EC9118}"/>
              </a:ext>
            </a:extLst>
          </p:cNvPr>
          <p:cNvSpPr/>
          <p:nvPr/>
        </p:nvSpPr>
        <p:spPr>
          <a:xfrm>
            <a:off x="1156897" y="914803"/>
            <a:ext cx="9878206" cy="5028395"/>
          </a:xfrm>
          <a:prstGeom prst="roundRect">
            <a:avLst>
              <a:gd name="adj" fmla="val 946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8F4D26E-97B1-4DF5-9DBF-402101E74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030" y="1570892"/>
            <a:ext cx="4599970" cy="99604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AD8C139-0681-4228-91BD-14636D9DE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33329"/>
            <a:ext cx="2456587" cy="531932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6562F1-8CA3-4DF9-8118-57D0F01395BB}"/>
              </a:ext>
            </a:extLst>
          </p:cNvPr>
          <p:cNvGrpSpPr/>
          <p:nvPr/>
        </p:nvGrpSpPr>
        <p:grpSpPr>
          <a:xfrm flipV="1">
            <a:off x="5792861" y="1568398"/>
            <a:ext cx="606279" cy="117655"/>
            <a:chOff x="4118679" y="838200"/>
            <a:chExt cx="2990264" cy="58029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955BD6F-C03C-47F1-B217-6AC140328F8F}"/>
                </a:ext>
              </a:extLst>
            </p:cNvPr>
            <p:cNvSpPr/>
            <p:nvPr/>
          </p:nvSpPr>
          <p:spPr>
            <a:xfrm>
              <a:off x="4118679" y="838200"/>
              <a:ext cx="580292" cy="580292"/>
            </a:xfrm>
            <a:prstGeom prst="ellipse">
              <a:avLst/>
            </a:prstGeom>
            <a:solidFill>
              <a:srgbClr val="0C689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A425159-B28B-436D-991C-C9DFAF591648}"/>
                </a:ext>
              </a:extLst>
            </p:cNvPr>
            <p:cNvSpPr/>
            <p:nvPr/>
          </p:nvSpPr>
          <p:spPr>
            <a:xfrm>
              <a:off x="5323665" y="838200"/>
              <a:ext cx="580292" cy="580292"/>
            </a:xfrm>
            <a:prstGeom prst="ellipse">
              <a:avLst/>
            </a:prstGeom>
            <a:solidFill>
              <a:srgbClr val="0C689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49DCC01-1F39-4B84-9AE7-46C40540D070}"/>
                </a:ext>
              </a:extLst>
            </p:cNvPr>
            <p:cNvSpPr/>
            <p:nvPr/>
          </p:nvSpPr>
          <p:spPr>
            <a:xfrm>
              <a:off x="6528651" y="838200"/>
              <a:ext cx="580292" cy="580292"/>
            </a:xfrm>
            <a:prstGeom prst="ellipse">
              <a:avLst/>
            </a:prstGeom>
            <a:solidFill>
              <a:srgbClr val="0C689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20CB9EE-A48B-48ED-A007-BE00AAD5E7D5}"/>
              </a:ext>
            </a:extLst>
          </p:cNvPr>
          <p:cNvSpPr txBox="1"/>
          <p:nvPr/>
        </p:nvSpPr>
        <p:spPr>
          <a:xfrm>
            <a:off x="2153447" y="2675563"/>
            <a:ext cx="322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4B6B41-53FD-4699-A40B-B0ED64DFE653}"/>
              </a:ext>
            </a:extLst>
          </p:cNvPr>
          <p:cNvSpPr txBox="1"/>
          <p:nvPr/>
        </p:nvSpPr>
        <p:spPr>
          <a:xfrm rot="16200000">
            <a:off x="3259962" y="2117649"/>
            <a:ext cx="1816459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r>
              <a:rPr lang="id-ID" altLang="zh-CN" sz="1200" spc="300">
                <a:solidFill>
                  <a:prstClr val="black">
                    <a:lumMod val="95000"/>
                    <a:lumOff val="5000"/>
                  </a:prst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</a:p>
          <a:p>
            <a:pPr lvl="0">
              <a:lnSpc>
                <a:spcPct val="150000"/>
              </a:lnSpc>
            </a:pP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9C2ECFE7-2CF6-4B5D-965C-7E9BA212CD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8023615"/>
              </p:ext>
            </p:extLst>
          </p:nvPr>
        </p:nvGraphicFramePr>
        <p:xfrm>
          <a:off x="5550805" y="1732408"/>
          <a:ext cx="5521545" cy="3681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4067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0CDD4AC-E9E6-4789-B62D-BF16A7E43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3546" y="-5845745"/>
            <a:ext cx="4928454" cy="10671745"/>
          </a:xfrm>
          <a:prstGeom prst="rect">
            <a:avLst/>
          </a:prstGeom>
        </p:spPr>
      </p:pic>
      <p:sp>
        <p:nvSpPr>
          <p:cNvPr id="2" name="菱形 1">
            <a:extLst>
              <a:ext uri="{FF2B5EF4-FFF2-40B4-BE49-F238E27FC236}">
                <a16:creationId xmlns:a16="http://schemas.microsoft.com/office/drawing/2014/main" id="{0A5E9856-048B-4029-9BD6-11C6D389FF08}"/>
              </a:ext>
            </a:extLst>
          </p:cNvPr>
          <p:cNvSpPr/>
          <p:nvPr/>
        </p:nvSpPr>
        <p:spPr>
          <a:xfrm>
            <a:off x="7645400" y="1133358"/>
            <a:ext cx="4546600" cy="4546600"/>
          </a:xfrm>
          <a:prstGeom prst="diamond">
            <a:avLst/>
          </a:prstGeom>
          <a:solidFill>
            <a:srgbClr val="0C68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2B76207-195B-4E82-94EA-415FFB431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6" y="-1304417"/>
            <a:ext cx="3769590" cy="8162417"/>
          </a:xfrm>
          <a:prstGeom prst="rect">
            <a:avLst/>
          </a:prstGeom>
        </p:spPr>
      </p:pic>
      <p:sp>
        <p:nvSpPr>
          <p:cNvPr id="11" name="菱形 10">
            <a:extLst>
              <a:ext uri="{FF2B5EF4-FFF2-40B4-BE49-F238E27FC236}">
                <a16:creationId xmlns:a16="http://schemas.microsoft.com/office/drawing/2014/main" id="{9197EE71-39F1-49D6-90D1-5A63122D903F}"/>
              </a:ext>
            </a:extLst>
          </p:cNvPr>
          <p:cNvSpPr/>
          <p:nvPr/>
        </p:nvSpPr>
        <p:spPr>
          <a:xfrm>
            <a:off x="6962658" y="1233643"/>
            <a:ext cx="1101842" cy="1101842"/>
          </a:xfrm>
          <a:prstGeom prst="diamond">
            <a:avLst/>
          </a:prstGeom>
          <a:solidFill>
            <a:srgbClr val="446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6287B37-C259-4069-8B1A-91BFDD0911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3698965" y="517882"/>
            <a:ext cx="4210719" cy="86451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12" name="菱形 11">
            <a:extLst>
              <a:ext uri="{FF2B5EF4-FFF2-40B4-BE49-F238E27FC236}">
                <a16:creationId xmlns:a16="http://schemas.microsoft.com/office/drawing/2014/main" id="{7CEC8E39-2259-4EBB-B1B6-E62386CF6CB9}"/>
              </a:ext>
            </a:extLst>
          </p:cNvPr>
          <p:cNvSpPr/>
          <p:nvPr/>
        </p:nvSpPr>
        <p:spPr>
          <a:xfrm>
            <a:off x="5238516" y="2878079"/>
            <a:ext cx="1101842" cy="1101842"/>
          </a:xfrm>
          <a:prstGeom prst="diamond">
            <a:avLst/>
          </a:prstGeom>
          <a:solidFill>
            <a:srgbClr val="446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id="{7606C7D4-3380-4A1E-B355-1F1B1F6D361F}"/>
              </a:ext>
            </a:extLst>
          </p:cNvPr>
          <p:cNvSpPr/>
          <p:nvPr/>
        </p:nvSpPr>
        <p:spPr>
          <a:xfrm>
            <a:off x="6962658" y="4578116"/>
            <a:ext cx="1101842" cy="1101842"/>
          </a:xfrm>
          <a:prstGeom prst="diamond">
            <a:avLst/>
          </a:prstGeom>
          <a:solidFill>
            <a:srgbClr val="446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2FA9A01-0734-497B-B2EE-BFA9F6C38A5E}"/>
              </a:ext>
            </a:extLst>
          </p:cNvPr>
          <p:cNvSpPr txBox="1"/>
          <p:nvPr/>
        </p:nvSpPr>
        <p:spPr>
          <a:xfrm>
            <a:off x="2899611" y="2647246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3BC7E62-FD53-4243-99D6-1F27C3E27F98}"/>
              </a:ext>
            </a:extLst>
          </p:cNvPr>
          <p:cNvSpPr txBox="1"/>
          <p:nvPr/>
        </p:nvSpPr>
        <p:spPr>
          <a:xfrm>
            <a:off x="4703908" y="4772854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98E45E-4A72-43AE-971D-E97205265546}"/>
              </a:ext>
            </a:extLst>
          </p:cNvPr>
          <p:cNvSpPr txBox="1"/>
          <p:nvPr/>
        </p:nvSpPr>
        <p:spPr>
          <a:xfrm>
            <a:off x="4773108" y="975332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55A67A-EC25-4152-B4D8-2B1DCE083D12}"/>
              </a:ext>
            </a:extLst>
          </p:cNvPr>
          <p:cNvSpPr txBox="1"/>
          <p:nvPr/>
        </p:nvSpPr>
        <p:spPr>
          <a:xfrm rot="16200000">
            <a:off x="4455555" y="-351429"/>
            <a:ext cx="708464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ECBA827-FDDF-49F1-B4AC-3C926EC79508}"/>
              </a:ext>
            </a:extLst>
          </p:cNvPr>
          <p:cNvSpPr txBox="1"/>
          <p:nvPr/>
        </p:nvSpPr>
        <p:spPr>
          <a:xfrm rot="16200000">
            <a:off x="2576479" y="1383575"/>
            <a:ext cx="708464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6292EF4-A480-419B-B449-7BC08B7BDFF8}"/>
              </a:ext>
            </a:extLst>
          </p:cNvPr>
          <p:cNvSpPr txBox="1"/>
          <p:nvPr/>
        </p:nvSpPr>
        <p:spPr>
          <a:xfrm rot="16200000">
            <a:off x="4386356" y="3491105"/>
            <a:ext cx="708464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13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8" grpId="0"/>
      <p:bldP spid="20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grpSp>
        <p:nvGrpSpPr>
          <p:cNvPr id="6" name="13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64667BF-8F81-4E58-9261-15CF5B6D32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3089" y="1440303"/>
            <a:ext cx="9085823" cy="4396495"/>
            <a:chOff x="1553089" y="1440303"/>
            <a:chExt cx="9085823" cy="4396495"/>
          </a:xfrm>
        </p:grpSpPr>
        <p:sp>
          <p:nvSpPr>
            <p:cNvPr id="11" name="ïṣḷîḓè">
              <a:extLst>
                <a:ext uri="{FF2B5EF4-FFF2-40B4-BE49-F238E27FC236}">
                  <a16:creationId xmlns:a16="http://schemas.microsoft.com/office/drawing/2014/main" id="{CF1E4CE4-4C2A-4D86-8D39-005F4F9E9863}"/>
                </a:ext>
              </a:extLst>
            </p:cNvPr>
            <p:cNvSpPr/>
            <p:nvPr/>
          </p:nvSpPr>
          <p:spPr>
            <a:xfrm>
              <a:off x="5903043" y="2176033"/>
              <a:ext cx="385914" cy="385912"/>
            </a:xfrm>
            <a:prstGeom prst="chevron">
              <a:avLst/>
            </a:prstGeom>
            <a:solidFill>
              <a:srgbClr val="F19F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2" name="iṥľidê">
              <a:extLst>
                <a:ext uri="{FF2B5EF4-FFF2-40B4-BE49-F238E27FC236}">
                  <a16:creationId xmlns:a16="http://schemas.microsoft.com/office/drawing/2014/main" id="{9AF99402-FBC6-4D06-ABD5-3DB528E877F8}"/>
                </a:ext>
              </a:extLst>
            </p:cNvPr>
            <p:cNvSpPr/>
            <p:nvPr/>
          </p:nvSpPr>
          <p:spPr>
            <a:xfrm rot="16200000" flipH="1" flipV="1">
              <a:off x="9146467" y="3450058"/>
              <a:ext cx="385914" cy="385912"/>
            </a:xfrm>
            <a:prstGeom prst="chevron">
              <a:avLst/>
            </a:prstGeom>
            <a:solidFill>
              <a:srgbClr val="446E7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3" name="ïşľiḍê">
              <a:extLst>
                <a:ext uri="{FF2B5EF4-FFF2-40B4-BE49-F238E27FC236}">
                  <a16:creationId xmlns:a16="http://schemas.microsoft.com/office/drawing/2014/main" id="{D1FCF9D6-877C-46B5-B666-F9C76C6E2BCC}"/>
                </a:ext>
              </a:extLst>
            </p:cNvPr>
            <p:cNvSpPr/>
            <p:nvPr/>
          </p:nvSpPr>
          <p:spPr>
            <a:xfrm rot="5400000" flipH="1">
              <a:off x="2659619" y="3450058"/>
              <a:ext cx="385914" cy="385912"/>
            </a:xfrm>
            <a:prstGeom prst="chevron">
              <a:avLst/>
            </a:prstGeom>
            <a:solidFill>
              <a:srgbClr val="446E7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grpSp>
          <p:nvGrpSpPr>
            <p:cNvPr id="14" name="išḻídé">
              <a:extLst>
                <a:ext uri="{FF2B5EF4-FFF2-40B4-BE49-F238E27FC236}">
                  <a16:creationId xmlns:a16="http://schemas.microsoft.com/office/drawing/2014/main" id="{885F7B9A-FA07-4797-B6EC-5CCEC82A5CF2}"/>
                </a:ext>
              </a:extLst>
            </p:cNvPr>
            <p:cNvGrpSpPr/>
            <p:nvPr/>
          </p:nvGrpSpPr>
          <p:grpSpPr>
            <a:xfrm>
              <a:off x="1553089" y="1440303"/>
              <a:ext cx="2598975" cy="1816642"/>
              <a:chOff x="2404498" y="1359000"/>
              <a:chExt cx="2598975" cy="1816642"/>
            </a:xfrm>
          </p:grpSpPr>
          <p:sp>
            <p:nvSpPr>
              <p:cNvPr id="45" name="îŝļiḋè">
                <a:extLst>
                  <a:ext uri="{FF2B5EF4-FFF2-40B4-BE49-F238E27FC236}">
                    <a16:creationId xmlns:a16="http://schemas.microsoft.com/office/drawing/2014/main" id="{8ACBC427-7828-49EA-A543-FFD79E9C269D}"/>
                  </a:ext>
                </a:extLst>
              </p:cNvPr>
              <p:cNvSpPr/>
              <p:nvPr/>
            </p:nvSpPr>
            <p:spPr>
              <a:xfrm>
                <a:off x="2404499" y="1359000"/>
                <a:ext cx="2598974" cy="181664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tIns="144000" anchor="t" anchorCtr="0">
                <a:normAutofit/>
              </a:bodyPr>
              <a:lstStyle/>
              <a:p>
                <a:endParaRPr lang="en-US" altLang="zh-CN" b="1" dirty="0">
                  <a:solidFill>
                    <a:schemeClr val="accent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46" name="í$ļîḑe">
                <a:extLst>
                  <a:ext uri="{FF2B5EF4-FFF2-40B4-BE49-F238E27FC236}">
                    <a16:creationId xmlns:a16="http://schemas.microsoft.com/office/drawing/2014/main" id="{5695EDFE-02C2-4BAE-AA71-B18D12003173}"/>
                  </a:ext>
                </a:extLst>
              </p:cNvPr>
              <p:cNvSpPr/>
              <p:nvPr/>
            </p:nvSpPr>
            <p:spPr>
              <a:xfrm>
                <a:off x="2404498" y="1580066"/>
                <a:ext cx="2598975" cy="1595576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C689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48" name="ïṣḷíďê">
                <a:extLst>
                  <a:ext uri="{FF2B5EF4-FFF2-40B4-BE49-F238E27FC236}">
                    <a16:creationId xmlns:a16="http://schemas.microsoft.com/office/drawing/2014/main" id="{155CF3B4-2A12-4AE6-A582-8D0CF7B9898E}"/>
                  </a:ext>
                </a:extLst>
              </p:cNvPr>
              <p:cNvSpPr/>
              <p:nvPr/>
            </p:nvSpPr>
            <p:spPr bwMode="auto">
              <a:xfrm>
                <a:off x="3544342" y="1651341"/>
                <a:ext cx="238540" cy="374595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49" name="îṧliḓê">
                <a:extLst>
                  <a:ext uri="{FF2B5EF4-FFF2-40B4-BE49-F238E27FC236}">
                    <a16:creationId xmlns:a16="http://schemas.microsoft.com/office/drawing/2014/main" id="{83F17BE0-468A-442D-8F78-46CFB3F64237}"/>
                  </a:ext>
                </a:extLst>
              </p:cNvPr>
              <p:cNvSpPr/>
              <p:nvPr/>
            </p:nvSpPr>
            <p:spPr>
              <a:xfrm>
                <a:off x="2480766" y="1378410"/>
                <a:ext cx="441146" cy="36933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b="1" dirty="0">
                    <a:latin typeface="仓耳明楷 W03" panose="00000500000000000000" pitchFamily="2" charset="-122"/>
                    <a:ea typeface="仓耳明楷 W03" panose="00000500000000000000" pitchFamily="2" charset="-122"/>
                  </a:rPr>
                  <a:t>01</a:t>
                </a:r>
              </a:p>
            </p:txBody>
          </p:sp>
        </p:grpSp>
        <p:grpSp>
          <p:nvGrpSpPr>
            <p:cNvPr id="15" name="îś1ídê">
              <a:extLst>
                <a:ext uri="{FF2B5EF4-FFF2-40B4-BE49-F238E27FC236}">
                  <a16:creationId xmlns:a16="http://schemas.microsoft.com/office/drawing/2014/main" id="{FFE6527D-53B2-40C7-8A55-625EE2FAD3A5}"/>
                </a:ext>
              </a:extLst>
            </p:cNvPr>
            <p:cNvGrpSpPr/>
            <p:nvPr/>
          </p:nvGrpSpPr>
          <p:grpSpPr>
            <a:xfrm>
              <a:off x="8039937" y="1440303"/>
              <a:ext cx="2598975" cy="1816642"/>
              <a:chOff x="7188528" y="1359000"/>
              <a:chExt cx="2598975" cy="1816642"/>
            </a:xfrm>
          </p:grpSpPr>
          <p:sp>
            <p:nvSpPr>
              <p:cNvPr id="37" name="ïṣḻíḋê">
                <a:extLst>
                  <a:ext uri="{FF2B5EF4-FFF2-40B4-BE49-F238E27FC236}">
                    <a16:creationId xmlns:a16="http://schemas.microsoft.com/office/drawing/2014/main" id="{87BDD694-D7CF-435F-8232-FA778C5C8A5F}"/>
                  </a:ext>
                </a:extLst>
              </p:cNvPr>
              <p:cNvSpPr/>
              <p:nvPr/>
            </p:nvSpPr>
            <p:spPr>
              <a:xfrm>
                <a:off x="7188529" y="1359000"/>
                <a:ext cx="2598974" cy="181664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tIns="144000" anchor="t" anchorCtr="0">
                <a:normAutofit/>
              </a:bodyPr>
              <a:lstStyle/>
              <a:p>
                <a:endParaRPr lang="en-US" altLang="zh-CN" b="1" dirty="0">
                  <a:solidFill>
                    <a:schemeClr val="tx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38" name="ïṡ1ídê">
                <a:extLst>
                  <a:ext uri="{FF2B5EF4-FFF2-40B4-BE49-F238E27FC236}">
                    <a16:creationId xmlns:a16="http://schemas.microsoft.com/office/drawing/2014/main" id="{487F66B6-C284-463B-B1F3-3DB538A0A1AB}"/>
                  </a:ext>
                </a:extLst>
              </p:cNvPr>
              <p:cNvSpPr/>
              <p:nvPr/>
            </p:nvSpPr>
            <p:spPr>
              <a:xfrm>
                <a:off x="7188528" y="1580066"/>
                <a:ext cx="2598975" cy="1595576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C689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40" name="i$ļîḋe">
                <a:extLst>
                  <a:ext uri="{FF2B5EF4-FFF2-40B4-BE49-F238E27FC236}">
                    <a16:creationId xmlns:a16="http://schemas.microsoft.com/office/drawing/2014/main" id="{B7FC27CA-C5E8-4678-B31C-C1D833D15D60}"/>
                  </a:ext>
                </a:extLst>
              </p:cNvPr>
              <p:cNvSpPr/>
              <p:nvPr/>
            </p:nvSpPr>
            <p:spPr>
              <a:xfrm>
                <a:off x="7264796" y="1378410"/>
                <a:ext cx="441146" cy="36933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b="1" dirty="0">
                    <a:latin typeface="仓耳明楷 W03" panose="00000500000000000000" pitchFamily="2" charset="-122"/>
                    <a:ea typeface="仓耳明楷 W03" panose="00000500000000000000" pitchFamily="2" charset="-122"/>
                  </a:rPr>
                  <a:t>02</a:t>
                </a:r>
              </a:p>
            </p:txBody>
          </p:sp>
          <p:sp>
            <p:nvSpPr>
              <p:cNvPr id="42" name="iśļíḍè">
                <a:extLst>
                  <a:ext uri="{FF2B5EF4-FFF2-40B4-BE49-F238E27FC236}">
                    <a16:creationId xmlns:a16="http://schemas.microsoft.com/office/drawing/2014/main" id="{051C1F41-1AD4-4122-882C-50681814DE9A}"/>
                  </a:ext>
                </a:extLst>
              </p:cNvPr>
              <p:cNvSpPr/>
              <p:nvPr/>
            </p:nvSpPr>
            <p:spPr bwMode="auto">
              <a:xfrm>
                <a:off x="8328372" y="1651341"/>
                <a:ext cx="238540" cy="374595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</p:grpSp>
        <p:grpSp>
          <p:nvGrpSpPr>
            <p:cNvPr id="16" name="ísḻïďé">
              <a:extLst>
                <a:ext uri="{FF2B5EF4-FFF2-40B4-BE49-F238E27FC236}">
                  <a16:creationId xmlns:a16="http://schemas.microsoft.com/office/drawing/2014/main" id="{3C78CA61-DE7E-4737-A45B-E3B82033749D}"/>
                </a:ext>
              </a:extLst>
            </p:cNvPr>
            <p:cNvGrpSpPr/>
            <p:nvPr/>
          </p:nvGrpSpPr>
          <p:grpSpPr>
            <a:xfrm>
              <a:off x="1553089" y="4020156"/>
              <a:ext cx="2598975" cy="1816642"/>
              <a:chOff x="2404498" y="3938853"/>
              <a:chExt cx="2598975" cy="1816642"/>
            </a:xfrm>
          </p:grpSpPr>
          <p:sp>
            <p:nvSpPr>
              <p:cNvPr id="29" name="ïşľïḓê">
                <a:extLst>
                  <a:ext uri="{FF2B5EF4-FFF2-40B4-BE49-F238E27FC236}">
                    <a16:creationId xmlns:a16="http://schemas.microsoft.com/office/drawing/2014/main" id="{307EAA02-EE6B-42D3-AA70-DD3EC7E05B21}"/>
                  </a:ext>
                </a:extLst>
              </p:cNvPr>
              <p:cNvSpPr/>
              <p:nvPr/>
            </p:nvSpPr>
            <p:spPr>
              <a:xfrm>
                <a:off x="2404499" y="3938853"/>
                <a:ext cx="2598974" cy="181664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tIns="144000" anchor="t" anchorCtr="0">
                <a:normAutofit/>
              </a:bodyPr>
              <a:lstStyle/>
              <a:p>
                <a:endParaRPr lang="en-US" altLang="zh-CN" b="1" dirty="0">
                  <a:solidFill>
                    <a:schemeClr val="accent6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30" name="iṡlïḋê">
                <a:extLst>
                  <a:ext uri="{FF2B5EF4-FFF2-40B4-BE49-F238E27FC236}">
                    <a16:creationId xmlns:a16="http://schemas.microsoft.com/office/drawing/2014/main" id="{1E297998-6A9D-4C0C-9D86-AC2A24681035}"/>
                  </a:ext>
                </a:extLst>
              </p:cNvPr>
              <p:cNvSpPr/>
              <p:nvPr/>
            </p:nvSpPr>
            <p:spPr>
              <a:xfrm>
                <a:off x="2404498" y="4159919"/>
                <a:ext cx="2598975" cy="1595576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C689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32" name="îṣ1iḓé">
                <a:extLst>
                  <a:ext uri="{FF2B5EF4-FFF2-40B4-BE49-F238E27FC236}">
                    <a16:creationId xmlns:a16="http://schemas.microsoft.com/office/drawing/2014/main" id="{6842B3A9-F5C7-4E9B-9852-993BF158DAE8}"/>
                  </a:ext>
                </a:extLst>
              </p:cNvPr>
              <p:cNvSpPr/>
              <p:nvPr/>
            </p:nvSpPr>
            <p:spPr>
              <a:xfrm>
                <a:off x="2480766" y="3958263"/>
                <a:ext cx="441146" cy="36933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b="1" dirty="0">
                    <a:latin typeface="仓耳明楷 W03" panose="00000500000000000000" pitchFamily="2" charset="-122"/>
                    <a:ea typeface="仓耳明楷 W03" panose="00000500000000000000" pitchFamily="2" charset="-122"/>
                  </a:rPr>
                  <a:t>04</a:t>
                </a:r>
              </a:p>
            </p:txBody>
          </p:sp>
          <p:sp>
            <p:nvSpPr>
              <p:cNvPr id="34" name="î$1íḋê">
                <a:extLst>
                  <a:ext uri="{FF2B5EF4-FFF2-40B4-BE49-F238E27FC236}">
                    <a16:creationId xmlns:a16="http://schemas.microsoft.com/office/drawing/2014/main" id="{B93F592F-0EB9-4839-BA77-A5F24EA64227}"/>
                  </a:ext>
                </a:extLst>
              </p:cNvPr>
              <p:cNvSpPr/>
              <p:nvPr/>
            </p:nvSpPr>
            <p:spPr bwMode="auto">
              <a:xfrm>
                <a:off x="3544342" y="4231194"/>
                <a:ext cx="238540" cy="374595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</p:grpSp>
        <p:grpSp>
          <p:nvGrpSpPr>
            <p:cNvPr id="17" name="íŝḷíḓê">
              <a:extLst>
                <a:ext uri="{FF2B5EF4-FFF2-40B4-BE49-F238E27FC236}">
                  <a16:creationId xmlns:a16="http://schemas.microsoft.com/office/drawing/2014/main" id="{6AD38F56-E2C2-4406-A873-ABE07CFD826A}"/>
                </a:ext>
              </a:extLst>
            </p:cNvPr>
            <p:cNvGrpSpPr/>
            <p:nvPr/>
          </p:nvGrpSpPr>
          <p:grpSpPr>
            <a:xfrm>
              <a:off x="8039937" y="4020156"/>
              <a:ext cx="2598975" cy="1816642"/>
              <a:chOff x="7188528" y="3938853"/>
              <a:chExt cx="2598975" cy="1816642"/>
            </a:xfrm>
          </p:grpSpPr>
          <p:sp>
            <p:nvSpPr>
              <p:cNvPr id="21" name="ïşlîḋé">
                <a:extLst>
                  <a:ext uri="{FF2B5EF4-FFF2-40B4-BE49-F238E27FC236}">
                    <a16:creationId xmlns:a16="http://schemas.microsoft.com/office/drawing/2014/main" id="{AE0E0DA8-3B5C-4CD3-B985-1E0199C4CB4D}"/>
                  </a:ext>
                </a:extLst>
              </p:cNvPr>
              <p:cNvSpPr/>
              <p:nvPr/>
            </p:nvSpPr>
            <p:spPr>
              <a:xfrm>
                <a:off x="7188529" y="3938853"/>
                <a:ext cx="2598974" cy="181664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tIns="144000" anchor="t" anchorCtr="0">
                <a:normAutofit/>
              </a:bodyPr>
              <a:lstStyle/>
              <a:p>
                <a:endParaRPr lang="en-US" altLang="zh-CN" b="1" dirty="0">
                  <a:solidFill>
                    <a:schemeClr val="accent6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22" name="ï$liḓê">
                <a:extLst>
                  <a:ext uri="{FF2B5EF4-FFF2-40B4-BE49-F238E27FC236}">
                    <a16:creationId xmlns:a16="http://schemas.microsoft.com/office/drawing/2014/main" id="{6201BE10-EC03-4443-8DC2-A9A143D00FD2}"/>
                  </a:ext>
                </a:extLst>
              </p:cNvPr>
              <p:cNvSpPr/>
              <p:nvPr/>
            </p:nvSpPr>
            <p:spPr>
              <a:xfrm>
                <a:off x="7188528" y="4159919"/>
                <a:ext cx="2598975" cy="1595576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C689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  <p:sp>
            <p:nvSpPr>
              <p:cNvPr id="24" name="íṣḷiḓè">
                <a:extLst>
                  <a:ext uri="{FF2B5EF4-FFF2-40B4-BE49-F238E27FC236}">
                    <a16:creationId xmlns:a16="http://schemas.microsoft.com/office/drawing/2014/main" id="{75DA0210-FA7E-4649-9835-2992F2AF275C}"/>
                  </a:ext>
                </a:extLst>
              </p:cNvPr>
              <p:cNvSpPr/>
              <p:nvPr/>
            </p:nvSpPr>
            <p:spPr>
              <a:xfrm>
                <a:off x="7264796" y="3958263"/>
                <a:ext cx="441146" cy="36933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b="1" dirty="0">
                    <a:latin typeface="仓耳明楷 W03" panose="00000500000000000000" pitchFamily="2" charset="-122"/>
                    <a:ea typeface="仓耳明楷 W03" panose="00000500000000000000" pitchFamily="2" charset="-122"/>
                  </a:rPr>
                  <a:t>03</a:t>
                </a:r>
              </a:p>
            </p:txBody>
          </p:sp>
          <p:sp>
            <p:nvSpPr>
              <p:cNvPr id="26" name="íṥľïḑè">
                <a:extLst>
                  <a:ext uri="{FF2B5EF4-FFF2-40B4-BE49-F238E27FC236}">
                    <a16:creationId xmlns:a16="http://schemas.microsoft.com/office/drawing/2014/main" id="{77DE9FE3-C543-4DE1-8099-8D47FD3ED84C}"/>
                  </a:ext>
                </a:extLst>
              </p:cNvPr>
              <p:cNvSpPr/>
              <p:nvPr/>
            </p:nvSpPr>
            <p:spPr bwMode="auto">
              <a:xfrm>
                <a:off x="8328372" y="4231194"/>
                <a:ext cx="238540" cy="374595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仓耳明楷 W03" panose="00000500000000000000" pitchFamily="2" charset="-122"/>
                  <a:ea typeface="仓耳明楷 W03" panose="00000500000000000000" pitchFamily="2" charset="-122"/>
                </a:endParaRPr>
              </a:p>
            </p:txBody>
          </p:sp>
        </p:grpSp>
        <p:sp>
          <p:nvSpPr>
            <p:cNvPr id="18" name="iṧ1iďê">
              <a:extLst>
                <a:ext uri="{FF2B5EF4-FFF2-40B4-BE49-F238E27FC236}">
                  <a16:creationId xmlns:a16="http://schemas.microsoft.com/office/drawing/2014/main" id="{D480ECCF-CE9C-4D08-9C6E-9C8060698E0D}"/>
                </a:ext>
              </a:extLst>
            </p:cNvPr>
            <p:cNvSpPr/>
            <p:nvPr/>
          </p:nvSpPr>
          <p:spPr>
            <a:xfrm>
              <a:off x="6157043" y="2176033"/>
              <a:ext cx="385914" cy="385912"/>
            </a:xfrm>
            <a:prstGeom prst="chevron">
              <a:avLst/>
            </a:prstGeom>
            <a:solidFill>
              <a:srgbClr val="F19F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9" name="išļiḋé">
              <a:extLst>
                <a:ext uri="{FF2B5EF4-FFF2-40B4-BE49-F238E27FC236}">
                  <a16:creationId xmlns:a16="http://schemas.microsoft.com/office/drawing/2014/main" id="{AA39DC49-273F-4B9A-B44B-817A9D506CA8}"/>
                </a:ext>
              </a:extLst>
            </p:cNvPr>
            <p:cNvSpPr/>
            <p:nvPr/>
          </p:nvSpPr>
          <p:spPr>
            <a:xfrm flipH="1">
              <a:off x="6157043" y="4830436"/>
              <a:ext cx="385914" cy="385912"/>
            </a:xfrm>
            <a:prstGeom prst="chevron">
              <a:avLst/>
            </a:prstGeom>
            <a:solidFill>
              <a:srgbClr val="F19F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20" name="iŝlïḓè">
              <a:extLst>
                <a:ext uri="{FF2B5EF4-FFF2-40B4-BE49-F238E27FC236}">
                  <a16:creationId xmlns:a16="http://schemas.microsoft.com/office/drawing/2014/main" id="{FB1A06EF-35CB-4C33-8E82-118C1BFC3FF7}"/>
                </a:ext>
              </a:extLst>
            </p:cNvPr>
            <p:cNvSpPr/>
            <p:nvPr/>
          </p:nvSpPr>
          <p:spPr>
            <a:xfrm flipH="1">
              <a:off x="5903043" y="4830436"/>
              <a:ext cx="385914" cy="385912"/>
            </a:xfrm>
            <a:prstGeom prst="chevron">
              <a:avLst/>
            </a:prstGeom>
            <a:solidFill>
              <a:srgbClr val="F19F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44408BD-1418-45A5-A925-C4BB3688DDDA}"/>
              </a:ext>
            </a:extLst>
          </p:cNvPr>
          <p:cNvSpPr txBox="1"/>
          <p:nvPr/>
        </p:nvSpPr>
        <p:spPr>
          <a:xfrm>
            <a:off x="1830256" y="4760749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8089904-80FC-4CE2-8388-8AD636A6CC09}"/>
              </a:ext>
            </a:extLst>
          </p:cNvPr>
          <p:cNvSpPr txBox="1"/>
          <p:nvPr/>
        </p:nvSpPr>
        <p:spPr>
          <a:xfrm rot="16200000">
            <a:off x="2495653" y="4213162"/>
            <a:ext cx="708464" cy="236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amet, lacus aliquet, libedolormollit.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BCBCA33-140D-445E-BCF8-D6D6225A30FD}"/>
              </a:ext>
            </a:extLst>
          </p:cNvPr>
          <p:cNvSpPr txBox="1"/>
          <p:nvPr/>
        </p:nvSpPr>
        <p:spPr>
          <a:xfrm>
            <a:off x="1830258" y="2152081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57DC4A4-9979-4E34-B32F-F0D52BCFA9C8}"/>
              </a:ext>
            </a:extLst>
          </p:cNvPr>
          <p:cNvSpPr txBox="1"/>
          <p:nvPr/>
        </p:nvSpPr>
        <p:spPr>
          <a:xfrm rot="16200000">
            <a:off x="2495655" y="1604494"/>
            <a:ext cx="708464" cy="236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amet, lacus aliquet, libedolormollit.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FCB1965-A22D-4534-AE5E-CED2A453C8FC}"/>
              </a:ext>
            </a:extLst>
          </p:cNvPr>
          <p:cNvSpPr txBox="1"/>
          <p:nvPr/>
        </p:nvSpPr>
        <p:spPr>
          <a:xfrm>
            <a:off x="8273662" y="2152081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0564935-3CBF-4233-A3A6-B4FB4D92C673}"/>
              </a:ext>
            </a:extLst>
          </p:cNvPr>
          <p:cNvSpPr txBox="1"/>
          <p:nvPr/>
        </p:nvSpPr>
        <p:spPr>
          <a:xfrm rot="16200000">
            <a:off x="8939059" y="1604494"/>
            <a:ext cx="708464" cy="236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amet, lacus aliquet, libedolormollit.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799DDB0-CB26-4F8E-B4B9-5E16A2987202}"/>
              </a:ext>
            </a:extLst>
          </p:cNvPr>
          <p:cNvSpPr txBox="1"/>
          <p:nvPr/>
        </p:nvSpPr>
        <p:spPr>
          <a:xfrm>
            <a:off x="8319382" y="4722195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634102C-D11E-4318-BC7E-61963DB09CCA}"/>
              </a:ext>
            </a:extLst>
          </p:cNvPr>
          <p:cNvSpPr txBox="1"/>
          <p:nvPr/>
        </p:nvSpPr>
        <p:spPr>
          <a:xfrm rot="16200000">
            <a:off x="8984779" y="4174608"/>
            <a:ext cx="708464" cy="236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amet, lacus aliquet, libedolormollit.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9A085C33-06FC-4EAF-ADA5-4BFC9E7A0C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-1297233" y="-1091136"/>
            <a:ext cx="4997927" cy="1026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5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8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569DF92-F0F9-4022-BC5E-D957260427DF}"/>
              </a:ext>
            </a:extLst>
          </p:cNvPr>
          <p:cNvSpPr/>
          <p:nvPr/>
        </p:nvSpPr>
        <p:spPr>
          <a:xfrm>
            <a:off x="5151120" y="-1664230"/>
            <a:ext cx="9881661" cy="9881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A7A8E7-E283-46DB-96AE-CBB005D6A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70" y="-1247140"/>
            <a:ext cx="3743138" cy="81051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7B5F1F-B7D2-451E-B74A-855C3EF3F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0532" y="-9970706"/>
            <a:ext cx="6731468" cy="14575871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F6BF188C-1C33-4674-844F-DD1BFA96504A}"/>
              </a:ext>
            </a:extLst>
          </p:cNvPr>
          <p:cNvSpPr/>
          <p:nvPr/>
        </p:nvSpPr>
        <p:spPr>
          <a:xfrm>
            <a:off x="807720" y="762000"/>
            <a:ext cx="3535680" cy="5577840"/>
          </a:xfrm>
          <a:prstGeom prst="frame">
            <a:avLst>
              <a:gd name="adj1" fmla="val 51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6CB558-0604-41EB-85F7-6B17F162C896}"/>
              </a:ext>
            </a:extLst>
          </p:cNvPr>
          <p:cNvSpPr txBox="1"/>
          <p:nvPr/>
        </p:nvSpPr>
        <p:spPr>
          <a:xfrm>
            <a:off x="1806118" y="1889760"/>
            <a:ext cx="1538883" cy="3611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第</a:t>
            </a:r>
            <a:r>
              <a:rPr lang="zh-CN" altLang="en-US" sz="8800" noProof="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四</a:t>
            </a: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45583D-9C39-4599-9A03-EBA783D84108}"/>
              </a:ext>
            </a:extLst>
          </p:cNvPr>
          <p:cNvGrpSpPr/>
          <p:nvPr/>
        </p:nvGrpSpPr>
        <p:grpSpPr>
          <a:xfrm flipH="1">
            <a:off x="1213758" y="1346419"/>
            <a:ext cx="390695" cy="2280702"/>
            <a:chOff x="1284413" y="2062698"/>
            <a:chExt cx="509879" cy="29764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A83DF7B-3409-4EB0-8A26-6166F1A5750E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B8790F2-4902-40E4-ACE5-D962CA53571F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528814-BE71-45E7-86B1-094544E5834C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D557E3-F35E-4BB9-BC1F-D55A7919CAA6}"/>
              </a:ext>
            </a:extLst>
          </p:cNvPr>
          <p:cNvGrpSpPr/>
          <p:nvPr/>
        </p:nvGrpSpPr>
        <p:grpSpPr>
          <a:xfrm flipH="1">
            <a:off x="3470892" y="3771777"/>
            <a:ext cx="390695" cy="2280702"/>
            <a:chOff x="1284413" y="2062698"/>
            <a:chExt cx="509879" cy="29764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B1B9CA3-1DB8-4A8E-852C-21832A28D411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A09FE26-398C-4D07-8914-3A19079157D5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1A57689-813B-40BA-8307-6B3847CA6BD4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BC0108-7AD6-4235-944D-413F438A0E8B}"/>
              </a:ext>
            </a:extLst>
          </p:cNvPr>
          <p:cNvSpPr txBox="1"/>
          <p:nvPr/>
        </p:nvSpPr>
        <p:spPr>
          <a:xfrm>
            <a:off x="1137558" y="4017418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A32A55-0BE7-4023-B77E-6F2EE4FE2911}"/>
              </a:ext>
            </a:extLst>
          </p:cNvPr>
          <p:cNvSpPr txBox="1"/>
          <p:nvPr/>
        </p:nvSpPr>
        <p:spPr>
          <a:xfrm>
            <a:off x="3308164" y="160239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D68B713-772B-432D-8CE4-DD92A1CE0ABB}"/>
              </a:ext>
            </a:extLst>
          </p:cNvPr>
          <p:cNvSpPr txBox="1"/>
          <p:nvPr/>
        </p:nvSpPr>
        <p:spPr>
          <a:xfrm>
            <a:off x="10691932" y="4015529"/>
            <a:ext cx="677108" cy="2476711"/>
          </a:xfrm>
          <a:prstGeom prst="rect">
            <a:avLst/>
          </a:prstGeom>
          <a:solidFill>
            <a:srgbClr val="F3CBCB"/>
          </a:solidFill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花样女生节</a:t>
            </a:r>
          </a:p>
        </p:txBody>
      </p:sp>
    </p:spTree>
    <p:extLst>
      <p:ext uri="{BB962C8B-B14F-4D97-AF65-F5344CB8AC3E}">
        <p14:creationId xmlns:p14="http://schemas.microsoft.com/office/powerpoint/2010/main" val="264094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30F2FD6-BD8F-48A6-9CFF-41149F89EA60}"/>
              </a:ext>
            </a:extLst>
          </p:cNvPr>
          <p:cNvSpPr/>
          <p:nvPr/>
        </p:nvSpPr>
        <p:spPr>
          <a:xfrm>
            <a:off x="868680" y="673836"/>
            <a:ext cx="10454640" cy="5510328"/>
          </a:xfrm>
          <a:prstGeom prst="roundRect">
            <a:avLst>
              <a:gd name="adj" fmla="val 8510"/>
            </a:avLst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F1A9F0D-158D-4CC9-A102-69CD56C1B0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-3019626"/>
            <a:ext cx="3124951" cy="67665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E18CD13-D29A-46D9-A799-48E306F65E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1161" y="3698240"/>
            <a:ext cx="4529283" cy="9807407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3D90BEDD-0E5E-436A-9029-8C3F4ECA31AA}"/>
              </a:ext>
            </a:extLst>
          </p:cNvPr>
          <p:cNvSpPr/>
          <p:nvPr/>
        </p:nvSpPr>
        <p:spPr>
          <a:xfrm>
            <a:off x="1869440" y="3429000"/>
            <a:ext cx="1915160" cy="1915160"/>
          </a:xfrm>
          <a:prstGeom prst="frame">
            <a:avLst>
              <a:gd name="adj1" fmla="val 30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4482F0-09CB-44D2-A064-6F1149C34C45}"/>
              </a:ext>
            </a:extLst>
          </p:cNvPr>
          <p:cNvSpPr/>
          <p:nvPr/>
        </p:nvSpPr>
        <p:spPr>
          <a:xfrm>
            <a:off x="1248832" y="2931160"/>
            <a:ext cx="1112874" cy="153416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>
                <a:latin typeface="仓耳明楷 W03" panose="00000500000000000000" pitchFamily="2" charset="-122"/>
                <a:ea typeface="仓耳明楷 W03" panose="00000500000000000000" pitchFamily="2" charset="-122"/>
              </a:rPr>
              <a:t>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EAEDCE-5480-4256-8ABA-9E6E15579DF6}"/>
              </a:ext>
            </a:extLst>
          </p:cNvPr>
          <p:cNvSpPr/>
          <p:nvPr/>
        </p:nvSpPr>
        <p:spPr>
          <a:xfrm>
            <a:off x="2916278" y="4600800"/>
            <a:ext cx="1021816" cy="1021816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>
                <a:latin typeface="仓耳明楷 W03" panose="00000500000000000000" pitchFamily="2" charset="-122"/>
                <a:ea typeface="仓耳明楷 W03" panose="00000500000000000000" pitchFamily="2" charset="-122"/>
              </a:rPr>
              <a:t>录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AD618F1-E015-4A99-9C74-7EC38339C2C0}"/>
              </a:ext>
            </a:extLst>
          </p:cNvPr>
          <p:cNvSpPr/>
          <p:nvPr/>
        </p:nvSpPr>
        <p:spPr>
          <a:xfrm>
            <a:off x="512722" y="350090"/>
            <a:ext cx="11166557" cy="6157821"/>
          </a:xfrm>
          <a:prstGeom prst="roundRect">
            <a:avLst>
              <a:gd name="adj" fmla="val 9347"/>
            </a:avLst>
          </a:prstGeom>
          <a:noFill/>
          <a:ln w="63500">
            <a:solidFill>
              <a:srgbClr val="0C68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E816C08-508B-40DF-A39C-1BCCE432D6B0}"/>
              </a:ext>
            </a:extLst>
          </p:cNvPr>
          <p:cNvSpPr/>
          <p:nvPr/>
        </p:nvSpPr>
        <p:spPr>
          <a:xfrm>
            <a:off x="4985590" y="1584960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壹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E03CA7F-9C05-4B45-867A-8CD1599F5A8C}"/>
              </a:ext>
            </a:extLst>
          </p:cNvPr>
          <p:cNvSpPr/>
          <p:nvPr/>
        </p:nvSpPr>
        <p:spPr>
          <a:xfrm>
            <a:off x="6554273" y="1584960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贰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A1D50B4-D815-4CF5-B3D5-290C0D1894D1}"/>
              </a:ext>
            </a:extLst>
          </p:cNvPr>
          <p:cNvSpPr/>
          <p:nvPr/>
        </p:nvSpPr>
        <p:spPr>
          <a:xfrm>
            <a:off x="8122956" y="1584960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叁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78513B5-ACB2-4C6C-98D0-396D2866F034}"/>
              </a:ext>
            </a:extLst>
          </p:cNvPr>
          <p:cNvSpPr/>
          <p:nvPr/>
        </p:nvSpPr>
        <p:spPr>
          <a:xfrm>
            <a:off x="9691639" y="1584960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E93EC3-AE56-47F2-A869-D6AFE500A947}"/>
              </a:ext>
            </a:extLst>
          </p:cNvPr>
          <p:cNvSpPr txBox="1"/>
          <p:nvPr/>
        </p:nvSpPr>
        <p:spPr>
          <a:xfrm>
            <a:off x="5064474" y="2518306"/>
            <a:ext cx="646331" cy="2253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2FF47D5-26B0-4AA6-A785-7C747D802EB8}"/>
              </a:ext>
            </a:extLst>
          </p:cNvPr>
          <p:cNvSpPr txBox="1"/>
          <p:nvPr/>
        </p:nvSpPr>
        <p:spPr>
          <a:xfrm>
            <a:off x="5471583" y="336904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112BBDD-F0FD-4A53-8F04-67F39E67CB86}"/>
              </a:ext>
            </a:extLst>
          </p:cNvPr>
          <p:cNvSpPr txBox="1"/>
          <p:nvPr/>
        </p:nvSpPr>
        <p:spPr>
          <a:xfrm>
            <a:off x="6623116" y="2518306"/>
            <a:ext cx="646331" cy="2253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22691F8-44D0-48B6-9137-8760C98FC6C6}"/>
              </a:ext>
            </a:extLst>
          </p:cNvPr>
          <p:cNvSpPr txBox="1"/>
          <p:nvPr/>
        </p:nvSpPr>
        <p:spPr>
          <a:xfrm>
            <a:off x="7030225" y="336904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91E363F-9F97-4DEE-8576-46CD82E8F9CD}"/>
              </a:ext>
            </a:extLst>
          </p:cNvPr>
          <p:cNvSpPr txBox="1"/>
          <p:nvPr/>
        </p:nvSpPr>
        <p:spPr>
          <a:xfrm>
            <a:off x="8181758" y="2518306"/>
            <a:ext cx="646331" cy="2253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F2A8CA5-2E64-4F08-BE90-09D5EB5DD8BE}"/>
              </a:ext>
            </a:extLst>
          </p:cNvPr>
          <p:cNvSpPr txBox="1"/>
          <p:nvPr/>
        </p:nvSpPr>
        <p:spPr>
          <a:xfrm>
            <a:off x="8588867" y="336904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F2FC63-3ADB-4001-BD93-223CB1A4246C}"/>
              </a:ext>
            </a:extLst>
          </p:cNvPr>
          <p:cNvSpPr txBox="1"/>
          <p:nvPr/>
        </p:nvSpPr>
        <p:spPr>
          <a:xfrm>
            <a:off x="9740400" y="2518306"/>
            <a:ext cx="646331" cy="2253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F3DE5ED-5FD1-4B71-AB1E-3E95FCEAFBE4}"/>
              </a:ext>
            </a:extLst>
          </p:cNvPr>
          <p:cNvSpPr txBox="1"/>
          <p:nvPr/>
        </p:nvSpPr>
        <p:spPr>
          <a:xfrm>
            <a:off x="10147509" y="336904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50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E18C77E7-A794-42D6-B682-7A747A12D05D}"/>
              </a:ext>
            </a:extLst>
          </p:cNvPr>
          <p:cNvSpPr/>
          <p:nvPr/>
        </p:nvSpPr>
        <p:spPr>
          <a:xfrm>
            <a:off x="822960" y="1303894"/>
            <a:ext cx="8341360" cy="4724400"/>
          </a:xfrm>
          <a:prstGeom prst="frame">
            <a:avLst>
              <a:gd name="adj1" fmla="val 2930"/>
            </a:avLst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18FE898-CC4C-43FA-A60E-DA6D89870997}"/>
              </a:ext>
            </a:extLst>
          </p:cNvPr>
          <p:cNvGrpSpPr/>
          <p:nvPr/>
        </p:nvGrpSpPr>
        <p:grpSpPr>
          <a:xfrm>
            <a:off x="2714327" y="2633980"/>
            <a:ext cx="527534" cy="392197"/>
            <a:chOff x="3712113" y="5838806"/>
            <a:chExt cx="527534" cy="392197"/>
          </a:xfrm>
          <a:solidFill>
            <a:srgbClr val="0C6891"/>
          </a:solidFill>
        </p:grpSpPr>
        <p:sp>
          <p:nvSpPr>
            <p:cNvPr id="12" name="Freeform 217">
              <a:extLst>
                <a:ext uri="{FF2B5EF4-FFF2-40B4-BE49-F238E27FC236}">
                  <a16:creationId xmlns:a16="http://schemas.microsoft.com/office/drawing/2014/main" id="{E4F249DB-ABC8-4F0D-BD59-D5234E3E1A67}"/>
                </a:ext>
              </a:extLst>
            </p:cNvPr>
            <p:cNvSpPr/>
            <p:nvPr/>
          </p:nvSpPr>
          <p:spPr bwMode="auto">
            <a:xfrm>
              <a:off x="3712113" y="6195098"/>
              <a:ext cx="527534" cy="35905"/>
            </a:xfrm>
            <a:custGeom>
              <a:avLst/>
              <a:gdLst>
                <a:gd name="T0" fmla="*/ 192 w 192"/>
                <a:gd name="T1" fmla="*/ 0 h 13"/>
                <a:gd name="T2" fmla="*/ 126 w 192"/>
                <a:gd name="T3" fmla="*/ 0 h 13"/>
                <a:gd name="T4" fmla="*/ 123 w 192"/>
                <a:gd name="T5" fmla="*/ 2 h 13"/>
                <a:gd name="T6" fmla="*/ 69 w 192"/>
                <a:gd name="T7" fmla="*/ 2 h 13"/>
                <a:gd name="T8" fmla="*/ 67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9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2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1"/>
                    <a:pt x="124" y="2"/>
                    <a:pt x="123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7" y="1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0"/>
                    <a:pt x="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Freeform 218">
              <a:extLst>
                <a:ext uri="{FF2B5EF4-FFF2-40B4-BE49-F238E27FC236}">
                  <a16:creationId xmlns:a16="http://schemas.microsoft.com/office/drawing/2014/main" id="{838D7B0C-E143-41EE-8C89-9896171730C9}"/>
                </a:ext>
              </a:extLst>
            </p:cNvPr>
            <p:cNvSpPr/>
            <p:nvPr/>
          </p:nvSpPr>
          <p:spPr bwMode="auto">
            <a:xfrm>
              <a:off x="3959308" y="5905093"/>
              <a:ext cx="52477" cy="23477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9 w 19"/>
                <a:gd name="T5" fmla="*/ 9 h 9"/>
                <a:gd name="T6" fmla="*/ 9 w 19"/>
                <a:gd name="T7" fmla="*/ 9 h 9"/>
                <a:gd name="T8" fmla="*/ 19 w 19"/>
                <a:gd name="T9" fmla="*/ 0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Freeform 219">
              <a:extLst>
                <a:ext uri="{FF2B5EF4-FFF2-40B4-BE49-F238E27FC236}">
                  <a16:creationId xmlns:a16="http://schemas.microsoft.com/office/drawing/2014/main" id="{6434C611-F84A-465E-87D6-AD2AF57EE7C3}"/>
                </a:ext>
              </a:extLst>
            </p:cNvPr>
            <p:cNvSpPr/>
            <p:nvPr/>
          </p:nvSpPr>
          <p:spPr bwMode="auto">
            <a:xfrm>
              <a:off x="3753543" y="5905093"/>
              <a:ext cx="444675" cy="278958"/>
            </a:xfrm>
            <a:custGeom>
              <a:avLst/>
              <a:gdLst>
                <a:gd name="T0" fmla="*/ 158 w 162"/>
                <a:gd name="T1" fmla="*/ 0 h 102"/>
                <a:gd name="T2" fmla="*/ 130 w 162"/>
                <a:gd name="T3" fmla="*/ 0 h 102"/>
                <a:gd name="T4" fmla="*/ 124 w 162"/>
                <a:gd name="T5" fmla="*/ 9 h 102"/>
                <a:gd name="T6" fmla="*/ 152 w 162"/>
                <a:gd name="T7" fmla="*/ 9 h 102"/>
                <a:gd name="T8" fmla="*/ 152 w 162"/>
                <a:gd name="T9" fmla="*/ 92 h 102"/>
                <a:gd name="T10" fmla="*/ 10 w 162"/>
                <a:gd name="T11" fmla="*/ 92 h 102"/>
                <a:gd name="T12" fmla="*/ 10 w 162"/>
                <a:gd name="T13" fmla="*/ 9 h 102"/>
                <a:gd name="T14" fmla="*/ 25 w 162"/>
                <a:gd name="T15" fmla="*/ 9 h 102"/>
                <a:gd name="T16" fmla="*/ 21 w 162"/>
                <a:gd name="T17" fmla="*/ 0 h 102"/>
                <a:gd name="T18" fmla="*/ 4 w 162"/>
                <a:gd name="T19" fmla="*/ 0 h 102"/>
                <a:gd name="T20" fmla="*/ 0 w 162"/>
                <a:gd name="T21" fmla="*/ 4 h 102"/>
                <a:gd name="T22" fmla="*/ 0 w 162"/>
                <a:gd name="T23" fmla="*/ 98 h 102"/>
                <a:gd name="T24" fmla="*/ 4 w 162"/>
                <a:gd name="T25" fmla="*/ 102 h 102"/>
                <a:gd name="T26" fmla="*/ 158 w 162"/>
                <a:gd name="T27" fmla="*/ 102 h 102"/>
                <a:gd name="T28" fmla="*/ 162 w 162"/>
                <a:gd name="T29" fmla="*/ 98 h 102"/>
                <a:gd name="T30" fmla="*/ 162 w 162"/>
                <a:gd name="T31" fmla="*/ 4 h 102"/>
                <a:gd name="T32" fmla="*/ 158 w 162"/>
                <a:gd name="T3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102">
                  <a:moveTo>
                    <a:pt x="158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6"/>
                    <a:pt x="22" y="3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Freeform 220">
              <a:extLst>
                <a:ext uri="{FF2B5EF4-FFF2-40B4-BE49-F238E27FC236}">
                  <a16:creationId xmlns:a16="http://schemas.microsoft.com/office/drawing/2014/main" id="{8A8EABB4-4296-4F56-9E79-6EA272B7F2AA}"/>
                </a:ext>
              </a:extLst>
            </p:cNvPr>
            <p:cNvSpPr/>
            <p:nvPr/>
          </p:nvSpPr>
          <p:spPr bwMode="auto">
            <a:xfrm>
              <a:off x="3830877" y="5838806"/>
              <a:ext cx="292767" cy="287243"/>
            </a:xfrm>
            <a:custGeom>
              <a:avLst/>
              <a:gdLst>
                <a:gd name="T0" fmla="*/ 100 w 107"/>
                <a:gd name="T1" fmla="*/ 72 h 105"/>
                <a:gd name="T2" fmla="*/ 79 w 107"/>
                <a:gd name="T3" fmla="*/ 68 h 105"/>
                <a:gd name="T4" fmla="*/ 62 w 107"/>
                <a:gd name="T5" fmla="*/ 51 h 105"/>
                <a:gd name="T6" fmla="*/ 84 w 107"/>
                <a:gd name="T7" fmla="*/ 30 h 105"/>
                <a:gd name="T8" fmla="*/ 89 w 107"/>
                <a:gd name="T9" fmla="*/ 29 h 105"/>
                <a:gd name="T10" fmla="*/ 100 w 107"/>
                <a:gd name="T11" fmla="*/ 13 h 105"/>
                <a:gd name="T12" fmla="*/ 94 w 107"/>
                <a:gd name="T13" fmla="*/ 7 h 105"/>
                <a:gd name="T14" fmla="*/ 78 w 107"/>
                <a:gd name="T15" fmla="*/ 18 h 105"/>
                <a:gd name="T16" fmla="*/ 77 w 107"/>
                <a:gd name="T17" fmla="*/ 24 h 105"/>
                <a:gd name="T18" fmla="*/ 56 w 107"/>
                <a:gd name="T19" fmla="*/ 45 h 105"/>
                <a:gd name="T20" fmla="*/ 38 w 107"/>
                <a:gd name="T21" fmla="*/ 26 h 105"/>
                <a:gd name="T22" fmla="*/ 34 w 107"/>
                <a:gd name="T23" fmla="*/ 6 h 105"/>
                <a:gd name="T24" fmla="*/ 21 w 107"/>
                <a:gd name="T25" fmla="*/ 0 h 105"/>
                <a:gd name="T26" fmla="*/ 29 w 107"/>
                <a:gd name="T27" fmla="*/ 8 h 105"/>
                <a:gd name="T28" fmla="*/ 26 w 107"/>
                <a:gd name="T29" fmla="*/ 21 h 105"/>
                <a:gd name="T30" fmla="*/ 13 w 107"/>
                <a:gd name="T31" fmla="*/ 25 h 105"/>
                <a:gd name="T32" fmla="*/ 2 w 107"/>
                <a:gd name="T33" fmla="*/ 14 h 105"/>
                <a:gd name="T34" fmla="*/ 7 w 107"/>
                <a:gd name="T35" fmla="*/ 33 h 105"/>
                <a:gd name="T36" fmla="*/ 27 w 107"/>
                <a:gd name="T37" fmla="*/ 37 h 105"/>
                <a:gd name="T38" fmla="*/ 43 w 107"/>
                <a:gd name="T39" fmla="*/ 53 h 105"/>
                <a:gd name="T40" fmla="*/ 9 w 107"/>
                <a:gd name="T41" fmla="*/ 88 h 105"/>
                <a:gd name="T42" fmla="*/ 9 w 107"/>
                <a:gd name="T43" fmla="*/ 98 h 105"/>
                <a:gd name="T44" fmla="*/ 9 w 107"/>
                <a:gd name="T45" fmla="*/ 98 h 105"/>
                <a:gd name="T46" fmla="*/ 19 w 107"/>
                <a:gd name="T47" fmla="*/ 98 h 105"/>
                <a:gd name="T48" fmla="*/ 54 w 107"/>
                <a:gd name="T49" fmla="*/ 64 h 105"/>
                <a:gd name="T50" fmla="*/ 69 w 107"/>
                <a:gd name="T51" fmla="*/ 79 h 105"/>
                <a:gd name="T52" fmla="*/ 73 w 107"/>
                <a:gd name="T53" fmla="*/ 99 h 105"/>
                <a:gd name="T54" fmla="*/ 89 w 107"/>
                <a:gd name="T55" fmla="*/ 105 h 105"/>
                <a:gd name="T56" fmla="*/ 79 w 107"/>
                <a:gd name="T57" fmla="*/ 94 h 105"/>
                <a:gd name="T58" fmla="*/ 81 w 107"/>
                <a:gd name="T59" fmla="*/ 84 h 105"/>
                <a:gd name="T60" fmla="*/ 92 w 107"/>
                <a:gd name="T61" fmla="*/ 81 h 105"/>
                <a:gd name="T62" fmla="*/ 104 w 107"/>
                <a:gd name="T63" fmla="*/ 93 h 105"/>
                <a:gd name="T64" fmla="*/ 100 w 107"/>
                <a:gd name="T65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5">
                  <a:moveTo>
                    <a:pt x="100" y="72"/>
                  </a:moveTo>
                  <a:cubicBezTo>
                    <a:pt x="94" y="67"/>
                    <a:pt x="86" y="65"/>
                    <a:pt x="79" y="68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0"/>
                    <a:pt x="39" y="11"/>
                    <a:pt x="34" y="6"/>
                  </a:cubicBezTo>
                  <a:cubicBezTo>
                    <a:pt x="30" y="2"/>
                    <a:pt x="26" y="1"/>
                    <a:pt x="21" y="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20"/>
                    <a:pt x="1" y="28"/>
                    <a:pt x="7" y="33"/>
                  </a:cubicBezTo>
                  <a:cubicBezTo>
                    <a:pt x="12" y="38"/>
                    <a:pt x="20" y="40"/>
                    <a:pt x="27" y="3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91"/>
                    <a:pt x="6" y="95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2" y="101"/>
                    <a:pt x="17" y="101"/>
                    <a:pt x="19" y="9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6" y="86"/>
                    <a:pt x="67" y="94"/>
                    <a:pt x="73" y="99"/>
                  </a:cubicBezTo>
                  <a:cubicBezTo>
                    <a:pt x="77" y="104"/>
                    <a:pt x="83" y="105"/>
                    <a:pt x="89" y="10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7" y="86"/>
                    <a:pt x="105" y="78"/>
                    <a:pt x="10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9A28BD4-F811-4229-95BD-21C4D3F5BED5}"/>
              </a:ext>
            </a:extLst>
          </p:cNvPr>
          <p:cNvGrpSpPr/>
          <p:nvPr/>
        </p:nvGrpSpPr>
        <p:grpSpPr>
          <a:xfrm>
            <a:off x="6196963" y="2578741"/>
            <a:ext cx="567582" cy="522010"/>
            <a:chOff x="10628051" y="3169376"/>
            <a:chExt cx="567582" cy="522010"/>
          </a:xfrm>
          <a:solidFill>
            <a:srgbClr val="0C6891"/>
          </a:solidFill>
        </p:grpSpPr>
        <p:sp>
          <p:nvSpPr>
            <p:cNvPr id="17" name="Freeform 165">
              <a:extLst>
                <a:ext uri="{FF2B5EF4-FFF2-40B4-BE49-F238E27FC236}">
                  <a16:creationId xmlns:a16="http://schemas.microsoft.com/office/drawing/2014/main" id="{F6626672-D47B-4D69-9B4A-1C3F7BA38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Freeform 166">
              <a:extLst>
                <a:ext uri="{FF2B5EF4-FFF2-40B4-BE49-F238E27FC236}">
                  <a16:creationId xmlns:a16="http://schemas.microsoft.com/office/drawing/2014/main" id="{49838A54-4CF3-4361-BF0B-6BF652CCB163}"/>
                </a:ext>
              </a:extLst>
            </p:cNvPr>
            <p:cNvSpPr/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Freeform 167">
              <a:extLst>
                <a:ext uri="{FF2B5EF4-FFF2-40B4-BE49-F238E27FC236}">
                  <a16:creationId xmlns:a16="http://schemas.microsoft.com/office/drawing/2014/main" id="{9D32370D-0C64-48FC-B6EB-8AC6A5BCC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Freeform 168">
              <a:extLst>
                <a:ext uri="{FF2B5EF4-FFF2-40B4-BE49-F238E27FC236}">
                  <a16:creationId xmlns:a16="http://schemas.microsoft.com/office/drawing/2014/main" id="{F4F731B9-4877-4921-9023-0883DBDB5126}"/>
                </a:ext>
              </a:extLst>
            </p:cNvPr>
            <p:cNvSpPr/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Freeform 169">
              <a:extLst>
                <a:ext uri="{FF2B5EF4-FFF2-40B4-BE49-F238E27FC236}">
                  <a16:creationId xmlns:a16="http://schemas.microsoft.com/office/drawing/2014/main" id="{EEF14156-241B-4854-B921-DF39A26E0A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Freeform 170">
              <a:extLst>
                <a:ext uri="{FF2B5EF4-FFF2-40B4-BE49-F238E27FC236}">
                  <a16:creationId xmlns:a16="http://schemas.microsoft.com/office/drawing/2014/main" id="{4897BC7B-DCE6-4AFD-80FA-0D9DD19A3B3B}"/>
                </a:ext>
              </a:extLst>
            </p:cNvPr>
            <p:cNvSpPr/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Freeform 171">
              <a:extLst>
                <a:ext uri="{FF2B5EF4-FFF2-40B4-BE49-F238E27FC236}">
                  <a16:creationId xmlns:a16="http://schemas.microsoft.com/office/drawing/2014/main" id="{E9955191-28EE-460E-B7E5-96C7302BF504}"/>
                </a:ext>
              </a:extLst>
            </p:cNvPr>
            <p:cNvSpPr/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Oval 172">
              <a:extLst>
                <a:ext uri="{FF2B5EF4-FFF2-40B4-BE49-F238E27FC236}">
                  <a16:creationId xmlns:a16="http://schemas.microsoft.com/office/drawing/2014/main" id="{05C7EE03-CCE8-4438-994F-9C9542E8F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Rectangle 173">
              <a:extLst>
                <a:ext uri="{FF2B5EF4-FFF2-40B4-BE49-F238E27FC236}">
                  <a16:creationId xmlns:a16="http://schemas.microsoft.com/office/drawing/2014/main" id="{C8E8718D-29B2-4C2C-8D1F-BAAE8DA5F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Freeform 174">
              <a:extLst>
                <a:ext uri="{FF2B5EF4-FFF2-40B4-BE49-F238E27FC236}">
                  <a16:creationId xmlns:a16="http://schemas.microsoft.com/office/drawing/2014/main" id="{7D5B2758-E469-4736-B0A5-1E3215DB7C12}"/>
                </a:ext>
              </a:extLst>
            </p:cNvPr>
            <p:cNvSpPr/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Freeform 175">
              <a:extLst>
                <a:ext uri="{FF2B5EF4-FFF2-40B4-BE49-F238E27FC236}">
                  <a16:creationId xmlns:a16="http://schemas.microsoft.com/office/drawing/2014/main" id="{4C28F9C9-D94D-4885-B871-B8A8F7CC8FCA}"/>
                </a:ext>
              </a:extLst>
            </p:cNvPr>
            <p:cNvSpPr/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Freeform 176">
              <a:extLst>
                <a:ext uri="{FF2B5EF4-FFF2-40B4-BE49-F238E27FC236}">
                  <a16:creationId xmlns:a16="http://schemas.microsoft.com/office/drawing/2014/main" id="{D35B61E7-CB7B-423B-A861-32024DF2E746}"/>
                </a:ext>
              </a:extLst>
            </p:cNvPr>
            <p:cNvSpPr/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Freeform 177">
              <a:extLst>
                <a:ext uri="{FF2B5EF4-FFF2-40B4-BE49-F238E27FC236}">
                  <a16:creationId xmlns:a16="http://schemas.microsoft.com/office/drawing/2014/main" id="{8CD4F142-0165-4E4F-9B04-1612D9C23B58}"/>
                </a:ext>
              </a:extLst>
            </p:cNvPr>
            <p:cNvSpPr/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Freeform 178">
              <a:extLst>
                <a:ext uri="{FF2B5EF4-FFF2-40B4-BE49-F238E27FC236}">
                  <a16:creationId xmlns:a16="http://schemas.microsoft.com/office/drawing/2014/main" id="{6A7ABCD1-97AC-4153-AE03-5D8BC2224F04}"/>
                </a:ext>
              </a:extLst>
            </p:cNvPr>
            <p:cNvSpPr/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Oval 179">
              <a:extLst>
                <a:ext uri="{FF2B5EF4-FFF2-40B4-BE49-F238E27FC236}">
                  <a16:creationId xmlns:a16="http://schemas.microsoft.com/office/drawing/2014/main" id="{C5382D00-4937-4A8C-8558-CF97910BE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Rectangle 180">
              <a:extLst>
                <a:ext uri="{FF2B5EF4-FFF2-40B4-BE49-F238E27FC236}">
                  <a16:creationId xmlns:a16="http://schemas.microsoft.com/office/drawing/2014/main" id="{BC9B8821-F363-4A82-8F66-206FFAFB3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Freeform 181">
              <a:extLst>
                <a:ext uri="{FF2B5EF4-FFF2-40B4-BE49-F238E27FC236}">
                  <a16:creationId xmlns:a16="http://schemas.microsoft.com/office/drawing/2014/main" id="{4B718B82-0628-45FE-BF0F-DE98C015D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Freeform 182">
              <a:extLst>
                <a:ext uri="{FF2B5EF4-FFF2-40B4-BE49-F238E27FC236}">
                  <a16:creationId xmlns:a16="http://schemas.microsoft.com/office/drawing/2014/main" id="{A4BEA8FC-0ABE-47C1-9C07-E44981AADB7B}"/>
                </a:ext>
              </a:extLst>
            </p:cNvPr>
            <p:cNvSpPr/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Freeform 183">
              <a:extLst>
                <a:ext uri="{FF2B5EF4-FFF2-40B4-BE49-F238E27FC236}">
                  <a16:creationId xmlns:a16="http://schemas.microsoft.com/office/drawing/2014/main" id="{CC4A6BDB-873C-404C-B89C-CEC2AE8A522C}"/>
                </a:ext>
              </a:extLst>
            </p:cNvPr>
            <p:cNvSpPr/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Freeform 184">
              <a:extLst>
                <a:ext uri="{FF2B5EF4-FFF2-40B4-BE49-F238E27FC236}">
                  <a16:creationId xmlns:a16="http://schemas.microsoft.com/office/drawing/2014/main" id="{287A1F35-AFD2-4C79-8C00-199A3D4BC7DE}"/>
                </a:ext>
              </a:extLst>
            </p:cNvPr>
            <p:cNvSpPr/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Freeform 185">
              <a:extLst>
                <a:ext uri="{FF2B5EF4-FFF2-40B4-BE49-F238E27FC236}">
                  <a16:creationId xmlns:a16="http://schemas.microsoft.com/office/drawing/2014/main" id="{EDAD92F2-31D3-4F5A-8062-95AB80E911BB}"/>
                </a:ext>
              </a:extLst>
            </p:cNvPr>
            <p:cNvSpPr/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Oval 186">
              <a:extLst>
                <a:ext uri="{FF2B5EF4-FFF2-40B4-BE49-F238E27FC236}">
                  <a16:creationId xmlns:a16="http://schemas.microsoft.com/office/drawing/2014/main" id="{F7865F57-95C1-47CC-8FFE-214506A79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Rectangle 187">
              <a:extLst>
                <a:ext uri="{FF2B5EF4-FFF2-40B4-BE49-F238E27FC236}">
                  <a16:creationId xmlns:a16="http://schemas.microsoft.com/office/drawing/2014/main" id="{FAB2AFA5-8DEB-404D-B03E-09D9AD55B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Freeform 188">
              <a:extLst>
                <a:ext uri="{FF2B5EF4-FFF2-40B4-BE49-F238E27FC236}">
                  <a16:creationId xmlns:a16="http://schemas.microsoft.com/office/drawing/2014/main" id="{E018A434-7B0A-4411-B1CD-C6237BE267AA}"/>
                </a:ext>
              </a:extLst>
            </p:cNvPr>
            <p:cNvSpPr/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Freeform 189">
              <a:extLst>
                <a:ext uri="{FF2B5EF4-FFF2-40B4-BE49-F238E27FC236}">
                  <a16:creationId xmlns:a16="http://schemas.microsoft.com/office/drawing/2014/main" id="{3A4218A7-C2DB-47AF-AEC3-4CFAE57505D2}"/>
                </a:ext>
              </a:extLst>
            </p:cNvPr>
            <p:cNvSpPr/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Freeform 190">
              <a:extLst>
                <a:ext uri="{FF2B5EF4-FFF2-40B4-BE49-F238E27FC236}">
                  <a16:creationId xmlns:a16="http://schemas.microsoft.com/office/drawing/2014/main" id="{7ABAD9E1-3774-448F-AF3C-6C87681E422D}"/>
                </a:ext>
              </a:extLst>
            </p:cNvPr>
            <p:cNvSpPr/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0D4EEFF-70B6-48FB-983D-9B3B64A08D32}"/>
              </a:ext>
            </a:extLst>
          </p:cNvPr>
          <p:cNvSpPr txBox="1"/>
          <p:nvPr/>
        </p:nvSpPr>
        <p:spPr>
          <a:xfrm>
            <a:off x="2000830" y="330661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B87B316-B6ED-42EA-9384-67AB55B7500F}"/>
              </a:ext>
            </a:extLst>
          </p:cNvPr>
          <p:cNvSpPr txBox="1"/>
          <p:nvPr/>
        </p:nvSpPr>
        <p:spPr>
          <a:xfrm rot="16200000">
            <a:off x="2566563" y="2830180"/>
            <a:ext cx="985463" cy="27792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00C57CE-E508-4587-973F-FE5AD0AAFE6E}"/>
              </a:ext>
            </a:extLst>
          </p:cNvPr>
          <p:cNvSpPr txBox="1"/>
          <p:nvPr/>
        </p:nvSpPr>
        <p:spPr>
          <a:xfrm>
            <a:off x="5505837" y="330661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F4AEC4-C93D-4E7A-AE83-48A42711D745}"/>
              </a:ext>
            </a:extLst>
          </p:cNvPr>
          <p:cNvSpPr txBox="1"/>
          <p:nvPr/>
        </p:nvSpPr>
        <p:spPr>
          <a:xfrm rot="16200000">
            <a:off x="6071570" y="2830180"/>
            <a:ext cx="985463" cy="27792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DDD479F7-7464-4E40-BFFB-FC3C28294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433" y="0"/>
            <a:ext cx="5753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47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/>
      <p:bldP spid="44" grpId="0"/>
      <p:bldP spid="45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88DD90EC-057F-4762-9F15-D432689DA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562" b="83892" l="16512" r="87081">
                        <a14:foregroundMark x1="39483" y1="71457" x2="39483" y2="71457"/>
                        <a14:foregroundMark x1="40210" y1="69479" x2="40210" y2="69479"/>
                        <a14:foregroundMark x1="73032" y1="75616" x2="73032" y2="75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03" y="935703"/>
            <a:ext cx="4986593" cy="4986593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AAF0F30-3C19-41A2-B2C5-1AEDD9AA4D8B}"/>
              </a:ext>
            </a:extLst>
          </p:cNvPr>
          <p:cNvSpPr/>
          <p:nvPr/>
        </p:nvSpPr>
        <p:spPr>
          <a:xfrm>
            <a:off x="2639961" y="4140609"/>
            <a:ext cx="560439" cy="560439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仓耳明楷 W03" panose="00000500000000000000" pitchFamily="2" charset="-122"/>
                <a:ea typeface="仓耳明楷 W03" panose="00000500000000000000" pitchFamily="2" charset="-122"/>
              </a:rPr>
              <a:t>03</a:t>
            </a:r>
            <a:endParaRPr lang="zh-CN" altLang="en-US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E1F9CA-9852-4685-9D3C-E091BBE19938}"/>
              </a:ext>
            </a:extLst>
          </p:cNvPr>
          <p:cNvSpPr txBox="1"/>
          <p:nvPr/>
        </p:nvSpPr>
        <p:spPr>
          <a:xfrm>
            <a:off x="1902880" y="484600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C750CF-9B56-4E47-8BF4-94DF22FA75F8}"/>
              </a:ext>
            </a:extLst>
          </p:cNvPr>
          <p:cNvSpPr txBox="1"/>
          <p:nvPr/>
        </p:nvSpPr>
        <p:spPr>
          <a:xfrm rot="16200000">
            <a:off x="2424570" y="4488481"/>
            <a:ext cx="985463" cy="22626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vivamus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6F6F993-5341-4EBE-8F8E-DF16A2531821}"/>
              </a:ext>
            </a:extLst>
          </p:cNvPr>
          <p:cNvSpPr/>
          <p:nvPr/>
        </p:nvSpPr>
        <p:spPr>
          <a:xfrm>
            <a:off x="3124211" y="1602939"/>
            <a:ext cx="560439" cy="560439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仓耳明楷 W03" panose="00000500000000000000" pitchFamily="2" charset="-122"/>
                <a:ea typeface="仓耳明楷 W03" panose="00000500000000000000" pitchFamily="2" charset="-122"/>
              </a:rPr>
              <a:t>01</a:t>
            </a:r>
            <a:endParaRPr lang="zh-CN" altLang="en-US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F130238-8241-4844-9231-0E5098D3FD82}"/>
              </a:ext>
            </a:extLst>
          </p:cNvPr>
          <p:cNvSpPr txBox="1"/>
          <p:nvPr/>
        </p:nvSpPr>
        <p:spPr>
          <a:xfrm>
            <a:off x="2387130" y="230833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EEDE964-15E1-4A60-87DA-F77BE7C7048C}"/>
              </a:ext>
            </a:extLst>
          </p:cNvPr>
          <p:cNvSpPr txBox="1"/>
          <p:nvPr/>
        </p:nvSpPr>
        <p:spPr>
          <a:xfrm rot="16200000">
            <a:off x="2908820" y="1950811"/>
            <a:ext cx="985463" cy="22626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vivamus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B63E342-87EC-41F2-B580-DABFBA96BDE0}"/>
              </a:ext>
            </a:extLst>
          </p:cNvPr>
          <p:cNvSpPr/>
          <p:nvPr/>
        </p:nvSpPr>
        <p:spPr>
          <a:xfrm>
            <a:off x="8396184" y="1602939"/>
            <a:ext cx="560439" cy="560439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仓耳明楷 W03" panose="00000500000000000000" pitchFamily="2" charset="-122"/>
                <a:ea typeface="仓耳明楷 W03" panose="00000500000000000000" pitchFamily="2" charset="-122"/>
              </a:rPr>
              <a:t>02</a:t>
            </a:r>
            <a:endParaRPr lang="zh-CN" altLang="en-US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16E8268-BF76-4A24-8893-3F8650AD7156}"/>
              </a:ext>
            </a:extLst>
          </p:cNvPr>
          <p:cNvSpPr txBox="1"/>
          <p:nvPr/>
        </p:nvSpPr>
        <p:spPr>
          <a:xfrm>
            <a:off x="7659103" y="230833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7B8729D-FA1A-4AF4-93AA-71C22DC84AD4}"/>
              </a:ext>
            </a:extLst>
          </p:cNvPr>
          <p:cNvSpPr txBox="1"/>
          <p:nvPr/>
        </p:nvSpPr>
        <p:spPr>
          <a:xfrm rot="16200000">
            <a:off x="8180793" y="1950811"/>
            <a:ext cx="985463" cy="22626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vivamus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B4CBE9C-0F10-44E2-8F75-5FE4641BAB2F}"/>
              </a:ext>
            </a:extLst>
          </p:cNvPr>
          <p:cNvSpPr/>
          <p:nvPr/>
        </p:nvSpPr>
        <p:spPr>
          <a:xfrm>
            <a:off x="8861281" y="4140608"/>
            <a:ext cx="560439" cy="560439"/>
          </a:xfrm>
          <a:prstGeom prst="round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仓耳明楷 W03" panose="00000500000000000000" pitchFamily="2" charset="-122"/>
                <a:ea typeface="仓耳明楷 W03" panose="00000500000000000000" pitchFamily="2" charset="-122"/>
              </a:rPr>
              <a:t>04</a:t>
            </a:r>
            <a:endParaRPr lang="zh-CN" altLang="en-US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4703CB4-9D5A-4F8B-94AB-599392C63A56}"/>
              </a:ext>
            </a:extLst>
          </p:cNvPr>
          <p:cNvSpPr txBox="1"/>
          <p:nvPr/>
        </p:nvSpPr>
        <p:spPr>
          <a:xfrm>
            <a:off x="8124200" y="4846007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0EF900E-F2EB-49D8-877F-3A1C092576C1}"/>
              </a:ext>
            </a:extLst>
          </p:cNvPr>
          <p:cNvSpPr txBox="1"/>
          <p:nvPr/>
        </p:nvSpPr>
        <p:spPr>
          <a:xfrm rot="16200000">
            <a:off x="8645890" y="4488480"/>
            <a:ext cx="985463" cy="22626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vivamus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40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grpSp>
        <p:nvGrpSpPr>
          <p:cNvPr id="6" name="249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617E42E-AF56-4809-B40A-065FA369FD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67444"/>
            <a:ext cx="12192000" cy="4790556"/>
            <a:chOff x="0" y="2067444"/>
            <a:chExt cx="12192000" cy="4790556"/>
          </a:xfrm>
        </p:grpSpPr>
        <p:sp>
          <p:nvSpPr>
            <p:cNvPr id="11" name="ïŝľiḋê">
              <a:extLst>
                <a:ext uri="{FF2B5EF4-FFF2-40B4-BE49-F238E27FC236}">
                  <a16:creationId xmlns:a16="http://schemas.microsoft.com/office/drawing/2014/main" id="{4A580245-96DE-4704-B3C7-2EE58A3B86A3}"/>
                </a:ext>
              </a:extLst>
            </p:cNvPr>
            <p:cNvSpPr/>
            <p:nvPr/>
          </p:nvSpPr>
          <p:spPr>
            <a:xfrm>
              <a:off x="3247417" y="2598187"/>
              <a:ext cx="5697170" cy="2772369"/>
            </a:xfrm>
            <a:custGeom>
              <a:avLst/>
              <a:gdLst>
                <a:gd name="connsiteX0" fmla="*/ 2848585 w 5697170"/>
                <a:gd name="connsiteY0" fmla="*/ 0 h 2772369"/>
                <a:gd name="connsiteX1" fmla="*/ 5682463 w 5697170"/>
                <a:gd name="connsiteY1" fmla="*/ 2488913 h 2772369"/>
                <a:gd name="connsiteX2" fmla="*/ 5697170 w 5697170"/>
                <a:gd name="connsiteY2" fmla="*/ 2772369 h 2772369"/>
                <a:gd name="connsiteX3" fmla="*/ 4619906 w 5697170"/>
                <a:gd name="connsiteY3" fmla="*/ 2772369 h 2772369"/>
                <a:gd name="connsiteX4" fmla="*/ 4680026 w 5697170"/>
                <a:gd name="connsiteY4" fmla="*/ 2665070 h 2772369"/>
                <a:gd name="connsiteX5" fmla="*/ 4836224 w 5697170"/>
                <a:gd name="connsiteY5" fmla="*/ 1999885 h 2772369"/>
                <a:gd name="connsiteX6" fmla="*/ 2848585 w 5697170"/>
                <a:gd name="connsiteY6" fmla="*/ 290976 h 2772369"/>
                <a:gd name="connsiteX7" fmla="*/ 860946 w 5697170"/>
                <a:gd name="connsiteY7" fmla="*/ 1999885 h 2772369"/>
                <a:gd name="connsiteX8" fmla="*/ 1017145 w 5697170"/>
                <a:gd name="connsiteY8" fmla="*/ 2665070 h 2772369"/>
                <a:gd name="connsiteX9" fmla="*/ 1077264 w 5697170"/>
                <a:gd name="connsiteY9" fmla="*/ 2772369 h 2772369"/>
                <a:gd name="connsiteX10" fmla="*/ 0 w 5697170"/>
                <a:gd name="connsiteY10" fmla="*/ 2772369 h 2772369"/>
                <a:gd name="connsiteX11" fmla="*/ 14708 w 5697170"/>
                <a:gd name="connsiteY11" fmla="*/ 2488913 h 2772369"/>
                <a:gd name="connsiteX12" fmla="*/ 2848585 w 5697170"/>
                <a:gd name="connsiteY12" fmla="*/ 0 h 277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97170" h="2772369">
                  <a:moveTo>
                    <a:pt x="2848585" y="0"/>
                  </a:moveTo>
                  <a:cubicBezTo>
                    <a:pt x="4323488" y="0"/>
                    <a:pt x="5536587" y="1090928"/>
                    <a:pt x="5682463" y="2488913"/>
                  </a:cubicBezTo>
                  <a:lnTo>
                    <a:pt x="5697170" y="2772369"/>
                  </a:lnTo>
                  <a:lnTo>
                    <a:pt x="4619906" y="2772369"/>
                  </a:lnTo>
                  <a:lnTo>
                    <a:pt x="4680026" y="2665070"/>
                  </a:lnTo>
                  <a:cubicBezTo>
                    <a:pt x="4780606" y="2460619"/>
                    <a:pt x="4836224" y="2235836"/>
                    <a:pt x="4836224" y="1999885"/>
                  </a:cubicBezTo>
                  <a:cubicBezTo>
                    <a:pt x="4836224" y="1056081"/>
                    <a:pt x="3946328" y="290976"/>
                    <a:pt x="2848585" y="290976"/>
                  </a:cubicBezTo>
                  <a:cubicBezTo>
                    <a:pt x="1750842" y="290976"/>
                    <a:pt x="860946" y="1056081"/>
                    <a:pt x="860946" y="1999885"/>
                  </a:cubicBezTo>
                  <a:cubicBezTo>
                    <a:pt x="860946" y="2235836"/>
                    <a:pt x="916565" y="2460619"/>
                    <a:pt x="1017145" y="2665070"/>
                  </a:cubicBezTo>
                  <a:lnTo>
                    <a:pt x="1077264" y="2772369"/>
                  </a:lnTo>
                  <a:lnTo>
                    <a:pt x="0" y="2772369"/>
                  </a:lnTo>
                  <a:lnTo>
                    <a:pt x="14708" y="2488913"/>
                  </a:lnTo>
                  <a:cubicBezTo>
                    <a:pt x="160583" y="1090928"/>
                    <a:pt x="1373683" y="0"/>
                    <a:pt x="28485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Slîḋe">
              <a:extLst>
                <a:ext uri="{FF2B5EF4-FFF2-40B4-BE49-F238E27FC236}">
                  <a16:creationId xmlns:a16="http://schemas.microsoft.com/office/drawing/2014/main" id="{05C574EC-F066-4772-A12B-5A4CDD3E1B05}"/>
                </a:ext>
              </a:extLst>
            </p:cNvPr>
            <p:cNvSpPr/>
            <p:nvPr/>
          </p:nvSpPr>
          <p:spPr>
            <a:xfrm>
              <a:off x="2253670" y="3987074"/>
              <a:ext cx="2825048" cy="1383482"/>
            </a:xfrm>
            <a:custGeom>
              <a:avLst/>
              <a:gdLst>
                <a:gd name="connsiteX0" fmla="*/ 1412524 w 2825048"/>
                <a:gd name="connsiteY0" fmla="*/ 0 h 1412523"/>
                <a:gd name="connsiteX1" fmla="*/ 2817755 w 2825048"/>
                <a:gd name="connsiteY1" fmla="*/ 1268102 h 1412523"/>
                <a:gd name="connsiteX2" fmla="*/ 2825048 w 2825048"/>
                <a:gd name="connsiteY2" fmla="*/ 1412523 h 1412523"/>
                <a:gd name="connsiteX3" fmla="*/ 0 w 2825048"/>
                <a:gd name="connsiteY3" fmla="*/ 1412523 h 1412523"/>
                <a:gd name="connsiteX4" fmla="*/ 7293 w 2825048"/>
                <a:gd name="connsiteY4" fmla="*/ 1268102 h 1412523"/>
                <a:gd name="connsiteX5" fmla="*/ 1412524 w 2825048"/>
                <a:gd name="connsiteY5" fmla="*/ 0 h 14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5048" h="1412523">
                  <a:moveTo>
                    <a:pt x="1412524" y="0"/>
                  </a:moveTo>
                  <a:cubicBezTo>
                    <a:pt x="2143882" y="0"/>
                    <a:pt x="2745420" y="555828"/>
                    <a:pt x="2817755" y="1268102"/>
                  </a:cubicBezTo>
                  <a:lnTo>
                    <a:pt x="2825048" y="1412523"/>
                  </a:lnTo>
                  <a:lnTo>
                    <a:pt x="0" y="1412523"/>
                  </a:lnTo>
                  <a:lnTo>
                    <a:pt x="7293" y="1268102"/>
                  </a:lnTo>
                  <a:cubicBezTo>
                    <a:pt x="79628" y="555828"/>
                    <a:pt x="681166" y="0"/>
                    <a:pt x="1412524" y="0"/>
                  </a:cubicBezTo>
                  <a:close/>
                </a:path>
              </a:pathLst>
            </a:custGeom>
            <a:solidFill>
              <a:srgbClr val="F3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sz="2000" b="1" dirty="0"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  <a:p>
              <a:pPr algn="ctr"/>
              <a:r>
                <a:rPr lang="en-US" sz="2000" b="1" dirty="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Text</a:t>
              </a:r>
              <a:endParaRPr sz="2000" b="1" dirty="0"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3" name="išļïdê">
              <a:extLst>
                <a:ext uri="{FF2B5EF4-FFF2-40B4-BE49-F238E27FC236}">
                  <a16:creationId xmlns:a16="http://schemas.microsoft.com/office/drawing/2014/main" id="{B2441EF8-96B0-4818-9B28-21D9E6B1AC60}"/>
                </a:ext>
              </a:extLst>
            </p:cNvPr>
            <p:cNvSpPr/>
            <p:nvPr/>
          </p:nvSpPr>
          <p:spPr>
            <a:xfrm>
              <a:off x="7113284" y="3987074"/>
              <a:ext cx="2825048" cy="1383482"/>
            </a:xfrm>
            <a:custGeom>
              <a:avLst/>
              <a:gdLst>
                <a:gd name="connsiteX0" fmla="*/ 1412524 w 2825048"/>
                <a:gd name="connsiteY0" fmla="*/ 0 h 1412523"/>
                <a:gd name="connsiteX1" fmla="*/ 2817755 w 2825048"/>
                <a:gd name="connsiteY1" fmla="*/ 1268102 h 1412523"/>
                <a:gd name="connsiteX2" fmla="*/ 2825048 w 2825048"/>
                <a:gd name="connsiteY2" fmla="*/ 1412523 h 1412523"/>
                <a:gd name="connsiteX3" fmla="*/ 0 w 2825048"/>
                <a:gd name="connsiteY3" fmla="*/ 1412523 h 1412523"/>
                <a:gd name="connsiteX4" fmla="*/ 7293 w 2825048"/>
                <a:gd name="connsiteY4" fmla="*/ 1268102 h 1412523"/>
                <a:gd name="connsiteX5" fmla="*/ 1412524 w 2825048"/>
                <a:gd name="connsiteY5" fmla="*/ 0 h 14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5048" h="1412523">
                  <a:moveTo>
                    <a:pt x="1412524" y="0"/>
                  </a:moveTo>
                  <a:cubicBezTo>
                    <a:pt x="2143882" y="0"/>
                    <a:pt x="2745420" y="555828"/>
                    <a:pt x="2817755" y="1268102"/>
                  </a:cubicBezTo>
                  <a:lnTo>
                    <a:pt x="2825048" y="1412523"/>
                  </a:lnTo>
                  <a:lnTo>
                    <a:pt x="0" y="1412523"/>
                  </a:lnTo>
                  <a:lnTo>
                    <a:pt x="7293" y="1268102"/>
                  </a:lnTo>
                  <a:cubicBezTo>
                    <a:pt x="79628" y="555828"/>
                    <a:pt x="681166" y="0"/>
                    <a:pt x="1412524" y="0"/>
                  </a:cubicBezTo>
                  <a:close/>
                </a:path>
              </a:pathLst>
            </a:custGeom>
            <a:solidFill>
              <a:srgbClr val="F3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sz="2000" b="1" dirty="0"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  <a:p>
              <a:pPr algn="ctr"/>
              <a:r>
                <a:rPr lang="en-US" sz="2000" b="1" dirty="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Text</a:t>
              </a:r>
              <a:endParaRPr sz="2000" b="1" dirty="0"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14" name="îśľíḑé">
              <a:extLst>
                <a:ext uri="{FF2B5EF4-FFF2-40B4-BE49-F238E27FC236}">
                  <a16:creationId xmlns:a16="http://schemas.microsoft.com/office/drawing/2014/main" id="{627A1E4F-B514-46EB-AB8C-0AAF469BF6F8}"/>
                </a:ext>
              </a:extLst>
            </p:cNvPr>
            <p:cNvSpPr txBox="1"/>
            <p:nvPr/>
          </p:nvSpPr>
          <p:spPr>
            <a:xfrm>
              <a:off x="0" y="5346700"/>
              <a:ext cx="12192000" cy="1511300"/>
            </a:xfrm>
            <a:prstGeom prst="rect">
              <a:avLst/>
            </a:prstGeom>
            <a:solidFill>
              <a:srgbClr val="0C689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>
                <a:buSzPct val="25000"/>
                <a:defRPr/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îśḻíďê">
              <a:extLst>
                <a:ext uri="{FF2B5EF4-FFF2-40B4-BE49-F238E27FC236}">
                  <a16:creationId xmlns:a16="http://schemas.microsoft.com/office/drawing/2014/main" id="{5236725B-AC73-40AD-986F-ABF1236386A2}"/>
                </a:ext>
              </a:extLst>
            </p:cNvPr>
            <p:cNvGrpSpPr/>
            <p:nvPr/>
          </p:nvGrpSpPr>
          <p:grpSpPr>
            <a:xfrm>
              <a:off x="5461000" y="2067444"/>
              <a:ext cx="1270000" cy="1270000"/>
              <a:chOff x="5461000" y="1876944"/>
              <a:chExt cx="1270000" cy="1270000"/>
            </a:xfrm>
          </p:grpSpPr>
          <p:sp>
            <p:nvSpPr>
              <p:cNvPr id="25" name="ïşḷîḑé">
                <a:extLst>
                  <a:ext uri="{FF2B5EF4-FFF2-40B4-BE49-F238E27FC236}">
                    <a16:creationId xmlns:a16="http://schemas.microsoft.com/office/drawing/2014/main" id="{59029D9B-67CA-4AE1-894F-122883B9AC6C}"/>
                  </a:ext>
                </a:extLst>
              </p:cNvPr>
              <p:cNvSpPr/>
              <p:nvPr/>
            </p:nvSpPr>
            <p:spPr>
              <a:xfrm>
                <a:off x="5461000" y="1876944"/>
                <a:ext cx="1270000" cy="1270000"/>
              </a:xfrm>
              <a:prstGeom prst="ellipse">
                <a:avLst/>
              </a:prstGeom>
              <a:solidFill>
                <a:srgbClr val="446E74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indent="-225425" algn="ctr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b="1" kern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işlîde">
                <a:extLst>
                  <a:ext uri="{FF2B5EF4-FFF2-40B4-BE49-F238E27FC236}">
                    <a16:creationId xmlns:a16="http://schemas.microsoft.com/office/drawing/2014/main" id="{1D697614-4FB7-45D7-A91A-F6F133D95205}"/>
                  </a:ext>
                </a:extLst>
              </p:cNvPr>
              <p:cNvSpPr/>
              <p:nvPr/>
            </p:nvSpPr>
            <p:spPr>
              <a:xfrm>
                <a:off x="5869024" y="2202824"/>
                <a:ext cx="453952" cy="618241"/>
              </a:xfrm>
              <a:custGeom>
                <a:avLst/>
                <a:gdLst>
                  <a:gd name="connsiteX0" fmla="*/ 219401 w 444350"/>
                  <a:gd name="connsiteY0" fmla="*/ 389328 h 605161"/>
                  <a:gd name="connsiteX1" fmla="*/ 216430 w 444350"/>
                  <a:gd name="connsiteY1" fmla="*/ 392295 h 605161"/>
                  <a:gd name="connsiteX2" fmla="*/ 216430 w 444350"/>
                  <a:gd name="connsiteY2" fmla="*/ 405460 h 605161"/>
                  <a:gd name="connsiteX3" fmla="*/ 196100 w 444350"/>
                  <a:gd name="connsiteY3" fmla="*/ 414731 h 605161"/>
                  <a:gd name="connsiteX4" fmla="*/ 187559 w 444350"/>
                  <a:gd name="connsiteY4" fmla="*/ 435591 h 605161"/>
                  <a:gd name="connsiteX5" fmla="*/ 195635 w 444350"/>
                  <a:gd name="connsiteY5" fmla="*/ 456822 h 605161"/>
                  <a:gd name="connsiteX6" fmla="*/ 221536 w 444350"/>
                  <a:gd name="connsiteY6" fmla="*/ 471192 h 605161"/>
                  <a:gd name="connsiteX7" fmla="*/ 231655 w 444350"/>
                  <a:gd name="connsiteY7" fmla="*/ 477589 h 605161"/>
                  <a:gd name="connsiteX8" fmla="*/ 234533 w 444350"/>
                  <a:gd name="connsiteY8" fmla="*/ 486768 h 605161"/>
                  <a:gd name="connsiteX9" fmla="*/ 231748 w 444350"/>
                  <a:gd name="connsiteY9" fmla="*/ 495019 h 605161"/>
                  <a:gd name="connsiteX10" fmla="*/ 223578 w 444350"/>
                  <a:gd name="connsiteY10" fmla="*/ 498264 h 605161"/>
                  <a:gd name="connsiteX11" fmla="*/ 213088 w 444350"/>
                  <a:gd name="connsiteY11" fmla="*/ 494185 h 605161"/>
                  <a:gd name="connsiteX12" fmla="*/ 209096 w 444350"/>
                  <a:gd name="connsiteY12" fmla="*/ 483894 h 605161"/>
                  <a:gd name="connsiteX13" fmla="*/ 205569 w 444350"/>
                  <a:gd name="connsiteY13" fmla="*/ 480834 h 605161"/>
                  <a:gd name="connsiteX14" fmla="*/ 187559 w 444350"/>
                  <a:gd name="connsiteY14" fmla="*/ 481205 h 605161"/>
                  <a:gd name="connsiteX15" fmla="*/ 184124 w 444350"/>
                  <a:gd name="connsiteY15" fmla="*/ 484821 h 605161"/>
                  <a:gd name="connsiteX16" fmla="*/ 193407 w 444350"/>
                  <a:gd name="connsiteY16" fmla="*/ 506886 h 605161"/>
                  <a:gd name="connsiteX17" fmla="*/ 216709 w 444350"/>
                  <a:gd name="connsiteY17" fmla="*/ 516714 h 605161"/>
                  <a:gd name="connsiteX18" fmla="*/ 216709 w 444350"/>
                  <a:gd name="connsiteY18" fmla="*/ 528952 h 605161"/>
                  <a:gd name="connsiteX19" fmla="*/ 219679 w 444350"/>
                  <a:gd name="connsiteY19" fmla="*/ 531919 h 605161"/>
                  <a:gd name="connsiteX20" fmla="*/ 230262 w 444350"/>
                  <a:gd name="connsiteY20" fmla="*/ 531919 h 605161"/>
                  <a:gd name="connsiteX21" fmla="*/ 233233 w 444350"/>
                  <a:gd name="connsiteY21" fmla="*/ 528952 h 605161"/>
                  <a:gd name="connsiteX22" fmla="*/ 233233 w 444350"/>
                  <a:gd name="connsiteY22" fmla="*/ 516343 h 605161"/>
                  <a:gd name="connsiteX23" fmla="*/ 251336 w 444350"/>
                  <a:gd name="connsiteY23" fmla="*/ 507535 h 605161"/>
                  <a:gd name="connsiteX24" fmla="*/ 259598 w 444350"/>
                  <a:gd name="connsiteY24" fmla="*/ 486490 h 605161"/>
                  <a:gd name="connsiteX25" fmla="*/ 251429 w 444350"/>
                  <a:gd name="connsiteY25" fmla="*/ 465352 h 605161"/>
                  <a:gd name="connsiteX26" fmla="*/ 225806 w 444350"/>
                  <a:gd name="connsiteY26" fmla="*/ 450518 h 605161"/>
                  <a:gd name="connsiteX27" fmla="*/ 215595 w 444350"/>
                  <a:gd name="connsiteY27" fmla="*/ 444028 h 605161"/>
                  <a:gd name="connsiteX28" fmla="*/ 212810 w 444350"/>
                  <a:gd name="connsiteY28" fmla="*/ 435591 h 605161"/>
                  <a:gd name="connsiteX29" fmla="*/ 215409 w 444350"/>
                  <a:gd name="connsiteY29" fmla="*/ 427154 h 605161"/>
                  <a:gd name="connsiteX30" fmla="*/ 223393 w 444350"/>
                  <a:gd name="connsiteY30" fmla="*/ 423817 h 605161"/>
                  <a:gd name="connsiteX31" fmla="*/ 231748 w 444350"/>
                  <a:gd name="connsiteY31" fmla="*/ 427896 h 605161"/>
                  <a:gd name="connsiteX32" fmla="*/ 234718 w 444350"/>
                  <a:gd name="connsiteY32" fmla="*/ 437074 h 605161"/>
                  <a:gd name="connsiteX33" fmla="*/ 238339 w 444350"/>
                  <a:gd name="connsiteY33" fmla="*/ 440134 h 605161"/>
                  <a:gd name="connsiteX34" fmla="*/ 256442 w 444350"/>
                  <a:gd name="connsiteY34" fmla="*/ 439948 h 605161"/>
                  <a:gd name="connsiteX35" fmla="*/ 259876 w 444350"/>
                  <a:gd name="connsiteY35" fmla="*/ 436333 h 605161"/>
                  <a:gd name="connsiteX36" fmla="*/ 252357 w 444350"/>
                  <a:gd name="connsiteY36" fmla="*/ 416585 h 605161"/>
                  <a:gd name="connsiteX37" fmla="*/ 233419 w 444350"/>
                  <a:gd name="connsiteY37" fmla="*/ 405923 h 605161"/>
                  <a:gd name="connsiteX38" fmla="*/ 233419 w 444350"/>
                  <a:gd name="connsiteY38" fmla="*/ 392295 h 605161"/>
                  <a:gd name="connsiteX39" fmla="*/ 230448 w 444350"/>
                  <a:gd name="connsiteY39" fmla="*/ 389328 h 605161"/>
                  <a:gd name="connsiteX40" fmla="*/ 209746 w 444350"/>
                  <a:gd name="connsiteY40" fmla="*/ 316549 h 605161"/>
                  <a:gd name="connsiteX41" fmla="*/ 234533 w 444350"/>
                  <a:gd name="connsiteY41" fmla="*/ 316549 h 605161"/>
                  <a:gd name="connsiteX42" fmla="*/ 234533 w 444350"/>
                  <a:gd name="connsiteY42" fmla="*/ 345197 h 605161"/>
                  <a:gd name="connsiteX43" fmla="*/ 337950 w 444350"/>
                  <a:gd name="connsiteY43" fmla="*/ 448571 h 605161"/>
                  <a:gd name="connsiteX44" fmla="*/ 366728 w 444350"/>
                  <a:gd name="connsiteY44" fmla="*/ 448571 h 605161"/>
                  <a:gd name="connsiteX45" fmla="*/ 366728 w 444350"/>
                  <a:gd name="connsiteY45" fmla="*/ 473139 h 605161"/>
                  <a:gd name="connsiteX46" fmla="*/ 337950 w 444350"/>
                  <a:gd name="connsiteY46" fmla="*/ 473139 h 605161"/>
                  <a:gd name="connsiteX47" fmla="*/ 234533 w 444350"/>
                  <a:gd name="connsiteY47" fmla="*/ 576513 h 605161"/>
                  <a:gd name="connsiteX48" fmla="*/ 234533 w 444350"/>
                  <a:gd name="connsiteY48" fmla="*/ 605161 h 605161"/>
                  <a:gd name="connsiteX49" fmla="*/ 209746 w 444350"/>
                  <a:gd name="connsiteY49" fmla="*/ 605161 h 605161"/>
                  <a:gd name="connsiteX50" fmla="*/ 209746 w 444350"/>
                  <a:gd name="connsiteY50" fmla="*/ 576513 h 605161"/>
                  <a:gd name="connsiteX51" fmla="*/ 106237 w 444350"/>
                  <a:gd name="connsiteY51" fmla="*/ 473139 h 605161"/>
                  <a:gd name="connsiteX52" fmla="*/ 77551 w 444350"/>
                  <a:gd name="connsiteY52" fmla="*/ 473139 h 605161"/>
                  <a:gd name="connsiteX53" fmla="*/ 77551 w 444350"/>
                  <a:gd name="connsiteY53" fmla="*/ 448571 h 605161"/>
                  <a:gd name="connsiteX54" fmla="*/ 106237 w 444350"/>
                  <a:gd name="connsiteY54" fmla="*/ 448571 h 605161"/>
                  <a:gd name="connsiteX55" fmla="*/ 209746 w 444350"/>
                  <a:gd name="connsiteY55" fmla="*/ 345197 h 605161"/>
                  <a:gd name="connsiteX56" fmla="*/ 215397 w 444350"/>
                  <a:gd name="connsiteY56" fmla="*/ 387 h 605161"/>
                  <a:gd name="connsiteX57" fmla="*/ 267668 w 444350"/>
                  <a:gd name="connsiteY57" fmla="*/ 11417 h 605161"/>
                  <a:gd name="connsiteX58" fmla="*/ 293015 w 444350"/>
                  <a:gd name="connsiteY58" fmla="*/ 35053 h 605161"/>
                  <a:gd name="connsiteX59" fmla="*/ 321054 w 444350"/>
                  <a:gd name="connsiteY59" fmla="*/ 123667 h 605161"/>
                  <a:gd name="connsiteX60" fmla="*/ 319197 w 444350"/>
                  <a:gd name="connsiteY60" fmla="*/ 131546 h 605161"/>
                  <a:gd name="connsiteX61" fmla="*/ 326624 w 444350"/>
                  <a:gd name="connsiteY61" fmla="*/ 168716 h 605161"/>
                  <a:gd name="connsiteX62" fmla="*/ 308520 w 444350"/>
                  <a:gd name="connsiteY62" fmla="*/ 200046 h 605161"/>
                  <a:gd name="connsiteX63" fmla="*/ 295893 w 444350"/>
                  <a:gd name="connsiteY63" fmla="*/ 234527 h 605161"/>
                  <a:gd name="connsiteX64" fmla="*/ 295893 w 444350"/>
                  <a:gd name="connsiteY64" fmla="*/ 277536 h 605161"/>
                  <a:gd name="connsiteX65" fmla="*/ 298121 w 444350"/>
                  <a:gd name="connsiteY65" fmla="*/ 281059 h 605161"/>
                  <a:gd name="connsiteX66" fmla="*/ 428381 w 444350"/>
                  <a:gd name="connsiteY66" fmla="*/ 364482 h 605161"/>
                  <a:gd name="connsiteX67" fmla="*/ 444350 w 444350"/>
                  <a:gd name="connsiteY67" fmla="*/ 398500 h 605161"/>
                  <a:gd name="connsiteX68" fmla="*/ 444350 w 444350"/>
                  <a:gd name="connsiteY68" fmla="*/ 461067 h 605161"/>
                  <a:gd name="connsiteX69" fmla="*/ 388365 w 444350"/>
                  <a:gd name="connsiteY69" fmla="*/ 461067 h 605161"/>
                  <a:gd name="connsiteX70" fmla="*/ 388365 w 444350"/>
                  <a:gd name="connsiteY70" fmla="*/ 448554 h 605161"/>
                  <a:gd name="connsiteX71" fmla="*/ 366733 w 444350"/>
                  <a:gd name="connsiteY71" fmla="*/ 426956 h 605161"/>
                  <a:gd name="connsiteX72" fmla="*/ 356056 w 444350"/>
                  <a:gd name="connsiteY72" fmla="*/ 426956 h 605161"/>
                  <a:gd name="connsiteX73" fmla="*/ 256156 w 444350"/>
                  <a:gd name="connsiteY73" fmla="*/ 327219 h 605161"/>
                  <a:gd name="connsiteX74" fmla="*/ 256156 w 444350"/>
                  <a:gd name="connsiteY74" fmla="*/ 316560 h 605161"/>
                  <a:gd name="connsiteX75" fmla="*/ 234523 w 444350"/>
                  <a:gd name="connsiteY75" fmla="*/ 294962 h 605161"/>
                  <a:gd name="connsiteX76" fmla="*/ 209734 w 444350"/>
                  <a:gd name="connsiteY76" fmla="*/ 294962 h 605161"/>
                  <a:gd name="connsiteX77" fmla="*/ 188101 w 444350"/>
                  <a:gd name="connsiteY77" fmla="*/ 316560 h 605161"/>
                  <a:gd name="connsiteX78" fmla="*/ 188101 w 444350"/>
                  <a:gd name="connsiteY78" fmla="*/ 327219 h 605161"/>
                  <a:gd name="connsiteX79" fmla="*/ 88202 w 444350"/>
                  <a:gd name="connsiteY79" fmla="*/ 426956 h 605161"/>
                  <a:gd name="connsiteX80" fmla="*/ 77525 w 444350"/>
                  <a:gd name="connsiteY80" fmla="*/ 426956 h 605161"/>
                  <a:gd name="connsiteX81" fmla="*/ 55892 w 444350"/>
                  <a:gd name="connsiteY81" fmla="*/ 448554 h 605161"/>
                  <a:gd name="connsiteX82" fmla="*/ 55985 w 444350"/>
                  <a:gd name="connsiteY82" fmla="*/ 448554 h 605161"/>
                  <a:gd name="connsiteX83" fmla="*/ 55985 w 444350"/>
                  <a:gd name="connsiteY83" fmla="*/ 461067 h 605161"/>
                  <a:gd name="connsiteX84" fmla="*/ 0 w 444350"/>
                  <a:gd name="connsiteY84" fmla="*/ 461067 h 605161"/>
                  <a:gd name="connsiteX85" fmla="*/ 0 w 444350"/>
                  <a:gd name="connsiteY85" fmla="*/ 398500 h 605161"/>
                  <a:gd name="connsiteX86" fmla="*/ 15969 w 444350"/>
                  <a:gd name="connsiteY86" fmla="*/ 364482 h 605161"/>
                  <a:gd name="connsiteX87" fmla="*/ 146229 w 444350"/>
                  <a:gd name="connsiteY87" fmla="*/ 281059 h 605161"/>
                  <a:gd name="connsiteX88" fmla="*/ 148457 w 444350"/>
                  <a:gd name="connsiteY88" fmla="*/ 277536 h 605161"/>
                  <a:gd name="connsiteX89" fmla="*/ 148457 w 444350"/>
                  <a:gd name="connsiteY89" fmla="*/ 234527 h 605161"/>
                  <a:gd name="connsiteX90" fmla="*/ 135830 w 444350"/>
                  <a:gd name="connsiteY90" fmla="*/ 200046 h 605161"/>
                  <a:gd name="connsiteX91" fmla="*/ 117726 w 444350"/>
                  <a:gd name="connsiteY91" fmla="*/ 168716 h 605161"/>
                  <a:gd name="connsiteX92" fmla="*/ 124782 w 444350"/>
                  <a:gd name="connsiteY92" fmla="*/ 131546 h 605161"/>
                  <a:gd name="connsiteX93" fmla="*/ 122925 w 444350"/>
                  <a:gd name="connsiteY93" fmla="*/ 123667 h 605161"/>
                  <a:gd name="connsiteX94" fmla="*/ 122739 w 444350"/>
                  <a:gd name="connsiteY94" fmla="*/ 80102 h 605161"/>
                  <a:gd name="connsiteX95" fmla="*/ 148179 w 444350"/>
                  <a:gd name="connsiteY95" fmla="*/ 35517 h 605161"/>
                  <a:gd name="connsiteX96" fmla="*/ 171761 w 444350"/>
                  <a:gd name="connsiteY96" fmla="*/ 16144 h 605161"/>
                  <a:gd name="connsiteX97" fmla="*/ 194600 w 444350"/>
                  <a:gd name="connsiteY97" fmla="*/ 4372 h 605161"/>
                  <a:gd name="connsiteX98" fmla="*/ 215397 w 444350"/>
                  <a:gd name="connsiteY98" fmla="*/ 387 h 60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44350" h="605161">
                    <a:moveTo>
                      <a:pt x="219401" y="389328"/>
                    </a:moveTo>
                    <a:cubicBezTo>
                      <a:pt x="217823" y="389328"/>
                      <a:pt x="216430" y="390718"/>
                      <a:pt x="216430" y="392295"/>
                    </a:cubicBezTo>
                    <a:lnTo>
                      <a:pt x="216430" y="405460"/>
                    </a:lnTo>
                    <a:cubicBezTo>
                      <a:pt x="208168" y="406665"/>
                      <a:pt x="201298" y="409724"/>
                      <a:pt x="196100" y="414731"/>
                    </a:cubicBezTo>
                    <a:cubicBezTo>
                      <a:pt x="190437" y="420108"/>
                      <a:pt x="187559" y="427154"/>
                      <a:pt x="187559" y="435591"/>
                    </a:cubicBezTo>
                    <a:cubicBezTo>
                      <a:pt x="187559" y="444955"/>
                      <a:pt x="190158" y="452001"/>
                      <a:pt x="195635" y="456822"/>
                    </a:cubicBezTo>
                    <a:cubicBezTo>
                      <a:pt x="201113" y="461643"/>
                      <a:pt x="209653" y="466464"/>
                      <a:pt x="221536" y="471192"/>
                    </a:cubicBezTo>
                    <a:cubicBezTo>
                      <a:pt x="226363" y="473325"/>
                      <a:pt x="229798" y="475364"/>
                      <a:pt x="231655" y="477589"/>
                    </a:cubicBezTo>
                    <a:cubicBezTo>
                      <a:pt x="233512" y="479722"/>
                      <a:pt x="234533" y="482781"/>
                      <a:pt x="234533" y="486768"/>
                    </a:cubicBezTo>
                    <a:cubicBezTo>
                      <a:pt x="234533" y="490198"/>
                      <a:pt x="233604" y="492980"/>
                      <a:pt x="231748" y="495019"/>
                    </a:cubicBezTo>
                    <a:cubicBezTo>
                      <a:pt x="229891" y="497152"/>
                      <a:pt x="227199" y="498264"/>
                      <a:pt x="223578" y="498264"/>
                    </a:cubicBezTo>
                    <a:cubicBezTo>
                      <a:pt x="219308" y="498264"/>
                      <a:pt x="215780" y="496874"/>
                      <a:pt x="213088" y="494185"/>
                    </a:cubicBezTo>
                    <a:cubicBezTo>
                      <a:pt x="210860" y="491960"/>
                      <a:pt x="209468" y="488529"/>
                      <a:pt x="209096" y="483894"/>
                    </a:cubicBezTo>
                    <a:cubicBezTo>
                      <a:pt x="209004" y="482225"/>
                      <a:pt x="207425" y="480834"/>
                      <a:pt x="205569" y="480834"/>
                    </a:cubicBezTo>
                    <a:lnTo>
                      <a:pt x="187559" y="481205"/>
                    </a:lnTo>
                    <a:cubicBezTo>
                      <a:pt x="185609" y="481205"/>
                      <a:pt x="184031" y="482781"/>
                      <a:pt x="184124" y="484821"/>
                    </a:cubicBezTo>
                    <a:cubicBezTo>
                      <a:pt x="184588" y="494278"/>
                      <a:pt x="187745" y="501695"/>
                      <a:pt x="193407" y="506886"/>
                    </a:cubicBezTo>
                    <a:cubicBezTo>
                      <a:pt x="199627" y="512635"/>
                      <a:pt x="207240" y="515972"/>
                      <a:pt x="216709" y="516714"/>
                    </a:cubicBezTo>
                    <a:lnTo>
                      <a:pt x="216709" y="528952"/>
                    </a:lnTo>
                    <a:cubicBezTo>
                      <a:pt x="216709" y="530528"/>
                      <a:pt x="218008" y="531919"/>
                      <a:pt x="219679" y="531919"/>
                    </a:cubicBezTo>
                    <a:lnTo>
                      <a:pt x="230262" y="531919"/>
                    </a:lnTo>
                    <a:cubicBezTo>
                      <a:pt x="231933" y="531919"/>
                      <a:pt x="233233" y="530528"/>
                      <a:pt x="233233" y="528952"/>
                    </a:cubicBezTo>
                    <a:lnTo>
                      <a:pt x="233233" y="516343"/>
                    </a:lnTo>
                    <a:cubicBezTo>
                      <a:pt x="240567" y="514952"/>
                      <a:pt x="246601" y="512078"/>
                      <a:pt x="251336" y="507535"/>
                    </a:cubicBezTo>
                    <a:cubicBezTo>
                      <a:pt x="256906" y="502251"/>
                      <a:pt x="259598" y="495205"/>
                      <a:pt x="259598" y="486490"/>
                    </a:cubicBezTo>
                    <a:cubicBezTo>
                      <a:pt x="259598" y="477404"/>
                      <a:pt x="256906" y="470358"/>
                      <a:pt x="251429" y="465352"/>
                    </a:cubicBezTo>
                    <a:cubicBezTo>
                      <a:pt x="246044" y="460438"/>
                      <a:pt x="237503" y="455524"/>
                      <a:pt x="225806" y="450518"/>
                    </a:cubicBezTo>
                    <a:cubicBezTo>
                      <a:pt x="220793" y="448293"/>
                      <a:pt x="217451" y="446067"/>
                      <a:pt x="215595" y="444028"/>
                    </a:cubicBezTo>
                    <a:cubicBezTo>
                      <a:pt x="213738" y="441895"/>
                      <a:pt x="212810" y="439021"/>
                      <a:pt x="212810" y="435591"/>
                    </a:cubicBezTo>
                    <a:cubicBezTo>
                      <a:pt x="212810" y="432161"/>
                      <a:pt x="213738" y="429379"/>
                      <a:pt x="215409" y="427154"/>
                    </a:cubicBezTo>
                    <a:cubicBezTo>
                      <a:pt x="217173" y="424929"/>
                      <a:pt x="219772" y="423817"/>
                      <a:pt x="223393" y="423817"/>
                    </a:cubicBezTo>
                    <a:cubicBezTo>
                      <a:pt x="226828" y="423817"/>
                      <a:pt x="229705" y="425207"/>
                      <a:pt x="231748" y="427896"/>
                    </a:cubicBezTo>
                    <a:cubicBezTo>
                      <a:pt x="233419" y="430121"/>
                      <a:pt x="234347" y="433088"/>
                      <a:pt x="234718" y="437074"/>
                    </a:cubicBezTo>
                    <a:cubicBezTo>
                      <a:pt x="234904" y="438929"/>
                      <a:pt x="236575" y="440134"/>
                      <a:pt x="238339" y="440134"/>
                    </a:cubicBezTo>
                    <a:lnTo>
                      <a:pt x="256442" y="439948"/>
                    </a:lnTo>
                    <a:cubicBezTo>
                      <a:pt x="258391" y="439948"/>
                      <a:pt x="259969" y="438280"/>
                      <a:pt x="259876" y="436333"/>
                    </a:cubicBezTo>
                    <a:cubicBezTo>
                      <a:pt x="259412" y="428452"/>
                      <a:pt x="256906" y="421870"/>
                      <a:pt x="252357" y="416585"/>
                    </a:cubicBezTo>
                    <a:cubicBezTo>
                      <a:pt x="247530" y="411022"/>
                      <a:pt x="241217" y="407499"/>
                      <a:pt x="233419" y="405923"/>
                    </a:cubicBezTo>
                    <a:lnTo>
                      <a:pt x="233419" y="392295"/>
                    </a:lnTo>
                    <a:cubicBezTo>
                      <a:pt x="233419" y="390718"/>
                      <a:pt x="232119" y="389328"/>
                      <a:pt x="230448" y="389328"/>
                    </a:cubicBezTo>
                    <a:close/>
                    <a:moveTo>
                      <a:pt x="209746" y="316549"/>
                    </a:moveTo>
                    <a:lnTo>
                      <a:pt x="234533" y="316549"/>
                    </a:lnTo>
                    <a:lnTo>
                      <a:pt x="234533" y="345197"/>
                    </a:lnTo>
                    <a:cubicBezTo>
                      <a:pt x="288841" y="350945"/>
                      <a:pt x="332287" y="394149"/>
                      <a:pt x="337950" y="448571"/>
                    </a:cubicBezTo>
                    <a:lnTo>
                      <a:pt x="366728" y="448571"/>
                    </a:lnTo>
                    <a:lnTo>
                      <a:pt x="366728" y="473139"/>
                    </a:lnTo>
                    <a:lnTo>
                      <a:pt x="337950" y="473139"/>
                    </a:lnTo>
                    <a:cubicBezTo>
                      <a:pt x="332287" y="527468"/>
                      <a:pt x="288933" y="570858"/>
                      <a:pt x="234533" y="576513"/>
                    </a:cubicBezTo>
                    <a:lnTo>
                      <a:pt x="234533" y="605161"/>
                    </a:lnTo>
                    <a:lnTo>
                      <a:pt x="209746" y="605161"/>
                    </a:lnTo>
                    <a:lnTo>
                      <a:pt x="209746" y="576513"/>
                    </a:lnTo>
                    <a:cubicBezTo>
                      <a:pt x="155438" y="570858"/>
                      <a:pt x="111992" y="527561"/>
                      <a:pt x="106237" y="473139"/>
                    </a:cubicBezTo>
                    <a:lnTo>
                      <a:pt x="77551" y="473139"/>
                    </a:lnTo>
                    <a:lnTo>
                      <a:pt x="77551" y="448571"/>
                    </a:lnTo>
                    <a:lnTo>
                      <a:pt x="106237" y="448571"/>
                    </a:lnTo>
                    <a:cubicBezTo>
                      <a:pt x="111992" y="394334"/>
                      <a:pt x="155253" y="350945"/>
                      <a:pt x="209746" y="345197"/>
                    </a:cubicBezTo>
                    <a:close/>
                    <a:moveTo>
                      <a:pt x="215397" y="387"/>
                    </a:moveTo>
                    <a:cubicBezTo>
                      <a:pt x="238051" y="-1560"/>
                      <a:pt x="255320" y="4094"/>
                      <a:pt x="267668" y="11417"/>
                    </a:cubicBezTo>
                    <a:cubicBezTo>
                      <a:pt x="285959" y="21520"/>
                      <a:pt x="293015" y="35053"/>
                      <a:pt x="293015" y="35053"/>
                    </a:cubicBezTo>
                    <a:cubicBezTo>
                      <a:pt x="293015" y="35053"/>
                      <a:pt x="335259" y="38020"/>
                      <a:pt x="321054" y="123667"/>
                    </a:cubicBezTo>
                    <a:cubicBezTo>
                      <a:pt x="320497" y="126263"/>
                      <a:pt x="319939" y="128951"/>
                      <a:pt x="319197" y="131546"/>
                    </a:cubicBezTo>
                    <a:cubicBezTo>
                      <a:pt x="327181" y="131546"/>
                      <a:pt x="335351" y="137756"/>
                      <a:pt x="326624" y="168716"/>
                    </a:cubicBezTo>
                    <a:cubicBezTo>
                      <a:pt x="319661" y="192816"/>
                      <a:pt x="313348" y="199675"/>
                      <a:pt x="308520" y="200046"/>
                    </a:cubicBezTo>
                    <a:cubicBezTo>
                      <a:pt x="306756" y="210891"/>
                      <a:pt x="302578" y="223033"/>
                      <a:pt x="295893" y="234527"/>
                    </a:cubicBezTo>
                    <a:lnTo>
                      <a:pt x="295893" y="277536"/>
                    </a:lnTo>
                    <a:cubicBezTo>
                      <a:pt x="295893" y="279019"/>
                      <a:pt x="296729" y="280317"/>
                      <a:pt x="298121" y="281059"/>
                    </a:cubicBezTo>
                    <a:cubicBezTo>
                      <a:pt x="310469" y="287176"/>
                      <a:pt x="371653" y="318043"/>
                      <a:pt x="428381" y="364482"/>
                    </a:cubicBezTo>
                    <a:cubicBezTo>
                      <a:pt x="438501" y="372824"/>
                      <a:pt x="444350" y="385430"/>
                      <a:pt x="444350" y="398500"/>
                    </a:cubicBezTo>
                    <a:lnTo>
                      <a:pt x="444350" y="461067"/>
                    </a:lnTo>
                    <a:lnTo>
                      <a:pt x="388365" y="461067"/>
                    </a:lnTo>
                    <a:lnTo>
                      <a:pt x="388365" y="448554"/>
                    </a:lnTo>
                    <a:cubicBezTo>
                      <a:pt x="388365" y="436596"/>
                      <a:pt x="378709" y="426956"/>
                      <a:pt x="366733" y="426956"/>
                    </a:cubicBezTo>
                    <a:lnTo>
                      <a:pt x="356056" y="426956"/>
                    </a:lnTo>
                    <a:cubicBezTo>
                      <a:pt x="343522" y="378200"/>
                      <a:pt x="304899" y="339640"/>
                      <a:pt x="256156" y="327219"/>
                    </a:cubicBezTo>
                    <a:lnTo>
                      <a:pt x="256156" y="316560"/>
                    </a:lnTo>
                    <a:cubicBezTo>
                      <a:pt x="256156" y="304602"/>
                      <a:pt x="246500" y="294962"/>
                      <a:pt x="234523" y="294962"/>
                    </a:cubicBezTo>
                    <a:lnTo>
                      <a:pt x="209734" y="294962"/>
                    </a:lnTo>
                    <a:cubicBezTo>
                      <a:pt x="197757" y="294962"/>
                      <a:pt x="188101" y="304602"/>
                      <a:pt x="188101" y="316560"/>
                    </a:cubicBezTo>
                    <a:lnTo>
                      <a:pt x="188101" y="327219"/>
                    </a:lnTo>
                    <a:cubicBezTo>
                      <a:pt x="139266" y="339547"/>
                      <a:pt x="100643" y="378200"/>
                      <a:pt x="88202" y="426956"/>
                    </a:cubicBezTo>
                    <a:lnTo>
                      <a:pt x="77525" y="426956"/>
                    </a:lnTo>
                    <a:cubicBezTo>
                      <a:pt x="65548" y="426956"/>
                      <a:pt x="55892" y="436596"/>
                      <a:pt x="55892" y="448554"/>
                    </a:cubicBezTo>
                    <a:lnTo>
                      <a:pt x="55985" y="448554"/>
                    </a:lnTo>
                    <a:lnTo>
                      <a:pt x="55985" y="461067"/>
                    </a:lnTo>
                    <a:lnTo>
                      <a:pt x="0" y="461067"/>
                    </a:lnTo>
                    <a:lnTo>
                      <a:pt x="0" y="398500"/>
                    </a:lnTo>
                    <a:cubicBezTo>
                      <a:pt x="0" y="385430"/>
                      <a:pt x="5849" y="372824"/>
                      <a:pt x="15969" y="364482"/>
                    </a:cubicBezTo>
                    <a:cubicBezTo>
                      <a:pt x="72697" y="318043"/>
                      <a:pt x="133881" y="287176"/>
                      <a:pt x="146229" y="281059"/>
                    </a:cubicBezTo>
                    <a:cubicBezTo>
                      <a:pt x="147621" y="280502"/>
                      <a:pt x="148457" y="279112"/>
                      <a:pt x="148457" y="277536"/>
                    </a:cubicBezTo>
                    <a:lnTo>
                      <a:pt x="148457" y="234527"/>
                    </a:lnTo>
                    <a:cubicBezTo>
                      <a:pt x="141772" y="223033"/>
                      <a:pt x="137594" y="210983"/>
                      <a:pt x="135830" y="200046"/>
                    </a:cubicBezTo>
                    <a:cubicBezTo>
                      <a:pt x="131002" y="199675"/>
                      <a:pt x="124596" y="192816"/>
                      <a:pt x="117726" y="168716"/>
                    </a:cubicBezTo>
                    <a:cubicBezTo>
                      <a:pt x="109091" y="138220"/>
                      <a:pt x="116890" y="131824"/>
                      <a:pt x="124782" y="131546"/>
                    </a:cubicBezTo>
                    <a:cubicBezTo>
                      <a:pt x="124039" y="128951"/>
                      <a:pt x="123482" y="126263"/>
                      <a:pt x="122925" y="123667"/>
                    </a:cubicBezTo>
                    <a:cubicBezTo>
                      <a:pt x="119861" y="108188"/>
                      <a:pt x="119118" y="93820"/>
                      <a:pt x="122739" y="80102"/>
                    </a:cubicBezTo>
                    <a:cubicBezTo>
                      <a:pt x="127010" y="61749"/>
                      <a:pt x="137037" y="46918"/>
                      <a:pt x="148179" y="35517"/>
                    </a:cubicBezTo>
                    <a:cubicBezTo>
                      <a:pt x="155235" y="28102"/>
                      <a:pt x="163219" y="21428"/>
                      <a:pt x="171761" y="16144"/>
                    </a:cubicBezTo>
                    <a:cubicBezTo>
                      <a:pt x="178631" y="11324"/>
                      <a:pt x="186337" y="7246"/>
                      <a:pt x="194600" y="4372"/>
                    </a:cubicBezTo>
                    <a:cubicBezTo>
                      <a:pt x="201192" y="2148"/>
                      <a:pt x="208156" y="757"/>
                      <a:pt x="215397" y="38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B51D7F-B65D-4523-B113-68773386E004}"/>
              </a:ext>
            </a:extLst>
          </p:cNvPr>
          <p:cNvGrpSpPr/>
          <p:nvPr/>
        </p:nvGrpSpPr>
        <p:grpSpPr>
          <a:xfrm>
            <a:off x="-3174" y="-425873"/>
            <a:ext cx="12224103" cy="7797162"/>
            <a:chOff x="-1433528" y="-5681664"/>
            <a:chExt cx="21044597" cy="13423323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434E6E2-CF0D-4017-956A-FB7AC3C9F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329" y="-1304417"/>
              <a:ext cx="3769590" cy="816241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8DBECF5-0597-46EF-9F3E-CC6B04D66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07889">
              <a:off x="6641439" y="1029645"/>
              <a:ext cx="2329301" cy="5043714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0E195062-67DD-4093-89D6-1F41BB94C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33528" y="-4413915"/>
              <a:ext cx="5519156" cy="1195080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2324D1-26F1-4033-A595-533DDBA05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11874" y="-5681664"/>
              <a:ext cx="6199195" cy="13423323"/>
            </a:xfrm>
            <a:prstGeom prst="rect">
              <a:avLst/>
            </a:prstGeom>
          </p:spPr>
        </p:pic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7D62417-866A-4CB5-8B4C-A28F4E7D5189}"/>
              </a:ext>
            </a:extLst>
          </p:cNvPr>
          <p:cNvSpPr txBox="1"/>
          <p:nvPr/>
        </p:nvSpPr>
        <p:spPr>
          <a:xfrm>
            <a:off x="5153015" y="771022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86C4167-85CB-4EB0-94AF-B99661CDBDE1}"/>
              </a:ext>
            </a:extLst>
          </p:cNvPr>
          <p:cNvSpPr txBox="1"/>
          <p:nvPr/>
        </p:nvSpPr>
        <p:spPr>
          <a:xfrm rot="16200000">
            <a:off x="5813205" y="-243771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C3A010C-D14B-4A72-9789-2088EB100ED4}"/>
              </a:ext>
            </a:extLst>
          </p:cNvPr>
          <p:cNvSpPr txBox="1"/>
          <p:nvPr/>
        </p:nvSpPr>
        <p:spPr>
          <a:xfrm>
            <a:off x="1079063" y="3012725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9C467AC-005D-40EA-9BD6-E99B943934D7}"/>
              </a:ext>
            </a:extLst>
          </p:cNvPr>
          <p:cNvSpPr txBox="1"/>
          <p:nvPr/>
        </p:nvSpPr>
        <p:spPr>
          <a:xfrm rot="16200000">
            <a:off x="1739253" y="1997932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8D35429-40CB-43B0-A910-CC7B4F0F6354}"/>
              </a:ext>
            </a:extLst>
          </p:cNvPr>
          <p:cNvSpPr txBox="1"/>
          <p:nvPr/>
        </p:nvSpPr>
        <p:spPr>
          <a:xfrm>
            <a:off x="9306194" y="3102483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B510675-D77D-420F-8A3A-3296DFAA66C7}"/>
              </a:ext>
            </a:extLst>
          </p:cNvPr>
          <p:cNvSpPr txBox="1"/>
          <p:nvPr/>
        </p:nvSpPr>
        <p:spPr>
          <a:xfrm rot="16200000">
            <a:off x="9966384" y="2087690"/>
            <a:ext cx="708464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2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03C858D-6E19-4C64-BC76-859F176EC2E2}"/>
              </a:ext>
            </a:extLst>
          </p:cNvPr>
          <p:cNvSpPr/>
          <p:nvPr/>
        </p:nvSpPr>
        <p:spPr>
          <a:xfrm>
            <a:off x="1112520" y="2977012"/>
            <a:ext cx="3253537" cy="3253537"/>
          </a:xfrm>
          <a:prstGeom prst="ellipse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68" name="ïšľïḋè">
            <a:extLst>
              <a:ext uri="{FF2B5EF4-FFF2-40B4-BE49-F238E27FC236}">
                <a16:creationId xmlns:a16="http://schemas.microsoft.com/office/drawing/2014/main" id="{738DA3AE-F96F-496E-B7B9-81ABEF454453}"/>
              </a:ext>
            </a:extLst>
          </p:cNvPr>
          <p:cNvSpPr/>
          <p:nvPr/>
        </p:nvSpPr>
        <p:spPr>
          <a:xfrm>
            <a:off x="6746050" y="1917881"/>
            <a:ext cx="2736850" cy="456255"/>
          </a:xfrm>
          <a:prstGeom prst="rect">
            <a:avLst/>
          </a:prstGeom>
          <a:solidFill>
            <a:srgbClr val="0C6891"/>
          </a:solidFill>
          <a:ln w="3175"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  <a:endParaRPr lang="zh-CN" altLang="en-US" sz="24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A72D31A5-3A5A-4EDE-83F7-70674EB592BF}"/>
              </a:ext>
            </a:extLst>
          </p:cNvPr>
          <p:cNvSpPr txBox="1"/>
          <p:nvPr/>
        </p:nvSpPr>
        <p:spPr>
          <a:xfrm rot="16200000">
            <a:off x="8182459" y="1049203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89" name="ïšľïḋè">
            <a:extLst>
              <a:ext uri="{FF2B5EF4-FFF2-40B4-BE49-F238E27FC236}">
                <a16:creationId xmlns:a16="http://schemas.microsoft.com/office/drawing/2014/main" id="{88CC0BE4-9192-47FF-B173-21F08E503014}"/>
              </a:ext>
            </a:extLst>
          </p:cNvPr>
          <p:cNvSpPr/>
          <p:nvPr/>
        </p:nvSpPr>
        <p:spPr>
          <a:xfrm>
            <a:off x="6746051" y="4269614"/>
            <a:ext cx="2736850" cy="456255"/>
          </a:xfrm>
          <a:prstGeom prst="rect">
            <a:avLst/>
          </a:prstGeom>
          <a:solidFill>
            <a:srgbClr val="0C6891"/>
          </a:solidFill>
          <a:ln w="3175"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  <a:endParaRPr lang="zh-CN" altLang="en-US" sz="24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867DA78F-C1C5-46BA-B186-21F481E56AF9}"/>
              </a:ext>
            </a:extLst>
          </p:cNvPr>
          <p:cNvSpPr txBox="1"/>
          <p:nvPr/>
        </p:nvSpPr>
        <p:spPr>
          <a:xfrm rot="16200000">
            <a:off x="8182460" y="3400936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191" name="图片 190">
            <a:extLst>
              <a:ext uri="{FF2B5EF4-FFF2-40B4-BE49-F238E27FC236}">
                <a16:creationId xmlns:a16="http://schemas.microsoft.com/office/drawing/2014/main" id="{198229F0-793A-4A66-982C-EE0853CFE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7889">
            <a:off x="-2416116" y="-2591398"/>
            <a:ext cx="5143235" cy="1113682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946AD3C4-3334-4947-8912-B1537542C6EB}"/>
              </a:ext>
            </a:extLst>
          </p:cNvPr>
          <p:cNvSpPr/>
          <p:nvPr/>
        </p:nvSpPr>
        <p:spPr>
          <a:xfrm>
            <a:off x="4468422" y="3789991"/>
            <a:ext cx="743658" cy="743658"/>
          </a:xfrm>
          <a:prstGeom prst="ellipse">
            <a:avLst/>
          </a:prstGeom>
          <a:solidFill>
            <a:srgbClr val="446E74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>
            <a:extLst>
              <a:ext uri="{FF2B5EF4-FFF2-40B4-BE49-F238E27FC236}">
                <a16:creationId xmlns:a16="http://schemas.microsoft.com/office/drawing/2014/main" id="{4090846C-3882-4196-A11B-720FE037D896}"/>
              </a:ext>
            </a:extLst>
          </p:cNvPr>
          <p:cNvSpPr/>
          <p:nvPr/>
        </p:nvSpPr>
        <p:spPr>
          <a:xfrm>
            <a:off x="587975" y="2748968"/>
            <a:ext cx="743658" cy="743658"/>
          </a:xfrm>
          <a:prstGeom prst="ellipse">
            <a:avLst/>
          </a:prstGeom>
          <a:solidFill>
            <a:srgbClr val="0C689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id="{0D8C38C1-7797-49B4-8A13-53B0269B8164}"/>
              </a:ext>
            </a:extLst>
          </p:cNvPr>
          <p:cNvSpPr/>
          <p:nvPr/>
        </p:nvSpPr>
        <p:spPr>
          <a:xfrm>
            <a:off x="4211248" y="5486891"/>
            <a:ext cx="487189" cy="487189"/>
          </a:xfrm>
          <a:prstGeom prst="ellipse">
            <a:avLst/>
          </a:prstGeom>
          <a:solidFill>
            <a:srgbClr val="F19FA2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5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/>
      <p:bldP spid="1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>
            <a:extLst>
              <a:ext uri="{FF2B5EF4-FFF2-40B4-BE49-F238E27FC236}">
                <a16:creationId xmlns:a16="http://schemas.microsoft.com/office/drawing/2014/main" id="{01E97618-A728-4A32-ABD3-5569C7852C79}"/>
              </a:ext>
            </a:extLst>
          </p:cNvPr>
          <p:cNvSpPr/>
          <p:nvPr/>
        </p:nvSpPr>
        <p:spPr>
          <a:xfrm>
            <a:off x="8077887" y="987274"/>
            <a:ext cx="2328105" cy="2563646"/>
          </a:xfrm>
          <a:prstGeom prst="frame">
            <a:avLst>
              <a:gd name="adj1" fmla="val 66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302EAA8-12E3-4974-B1BC-8D00E43E89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080" y="1222195"/>
            <a:ext cx="4905181" cy="106213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107ADF-E576-421E-B0A7-C572BB8C2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650" y="0"/>
            <a:ext cx="5420350" cy="1173686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DDD0F2-2706-476E-BE8C-7C466F416D7F}"/>
              </a:ext>
            </a:extLst>
          </p:cNvPr>
          <p:cNvSpPr txBox="1"/>
          <p:nvPr/>
        </p:nvSpPr>
        <p:spPr>
          <a:xfrm>
            <a:off x="7304606" y="987274"/>
            <a:ext cx="1954381" cy="1496846"/>
          </a:xfrm>
          <a:prstGeom prst="rect">
            <a:avLst/>
          </a:prstGeom>
          <a:solidFill>
            <a:srgbClr val="0C689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15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2657C31-D5D2-496A-978D-B601DC247587}"/>
              </a:ext>
            </a:extLst>
          </p:cNvPr>
          <p:cNvSpPr txBox="1"/>
          <p:nvPr/>
        </p:nvSpPr>
        <p:spPr>
          <a:xfrm>
            <a:off x="8789593" y="2209469"/>
            <a:ext cx="1954381" cy="1496846"/>
          </a:xfrm>
          <a:prstGeom prst="rect">
            <a:avLst/>
          </a:prstGeom>
          <a:solidFill>
            <a:srgbClr val="0C689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15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会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447405E-2D4C-43E3-B4BD-A3AAB5CDC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360" y="607502"/>
            <a:ext cx="5304023" cy="114849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EA0B32C-B93B-4795-8B6E-32F385A19D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60" y="-10278191"/>
            <a:ext cx="6879270" cy="148959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72CA80-B47B-4FDA-8BDF-DD6766D26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676" y="-627935"/>
            <a:ext cx="3457175" cy="748593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6ABE420-696F-421B-A175-4336149E8673}"/>
              </a:ext>
            </a:extLst>
          </p:cNvPr>
          <p:cNvSpPr txBox="1"/>
          <p:nvPr/>
        </p:nvSpPr>
        <p:spPr>
          <a:xfrm>
            <a:off x="5855477" y="3877614"/>
            <a:ext cx="1015663" cy="1852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愿你无惧无忧平安顺遂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5BFAD85-EF17-41D6-8830-04290F95F58C}"/>
              </a:ext>
            </a:extLst>
          </p:cNvPr>
          <p:cNvSpPr/>
          <p:nvPr/>
        </p:nvSpPr>
        <p:spPr>
          <a:xfrm>
            <a:off x="7704343" y="4270526"/>
            <a:ext cx="608216" cy="1066800"/>
          </a:xfrm>
          <a:prstGeom prst="roundRect">
            <a:avLst/>
          </a:prstGeom>
          <a:solidFill>
            <a:srgbClr val="FAD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41AB5A-25CC-4738-AE50-88F679B2DC1D}"/>
              </a:ext>
            </a:extLst>
          </p:cNvPr>
          <p:cNvSpPr txBox="1"/>
          <p:nvPr/>
        </p:nvSpPr>
        <p:spPr>
          <a:xfrm>
            <a:off x="7759506" y="4341735"/>
            <a:ext cx="492443" cy="924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包图网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532F6CB-DF67-4AFD-AEEE-21CCC434D1DF}"/>
              </a:ext>
            </a:extLst>
          </p:cNvPr>
          <p:cNvSpPr txBox="1"/>
          <p:nvPr/>
        </p:nvSpPr>
        <p:spPr>
          <a:xfrm>
            <a:off x="8667628" y="4270525"/>
            <a:ext cx="1454244" cy="2392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9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F859E9-72EF-4EDC-97D4-A41C924708E0}"/>
              </a:ext>
            </a:extLst>
          </p:cNvPr>
          <p:cNvSpPr txBox="1"/>
          <p:nvPr/>
        </p:nvSpPr>
        <p:spPr>
          <a:xfrm>
            <a:off x="1583859" y="1061223"/>
            <a:ext cx="9024281" cy="3381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仓耳明楷 W03" panose="00000500000000000000" pitchFamily="2" charset="-122"/>
                <a:ea typeface="仓耳明楷 W03" panose="00000500000000000000" pitchFamily="2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感谢您下载包图网平台上提供的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dirty="0">
              <a:solidFill>
                <a:srgbClr val="0C689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0C689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1.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在包图网出售的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模板是免版税类（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RF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：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Royalty-Free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）正版受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《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中国人民共和国著作法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》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和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《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世界版权公约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》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的保护，作品的所有权、版权和著作权归包图网所有，您下载的是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2.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不得将包图网的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模板、</a:t>
            </a:r>
            <a:r>
              <a:rPr lang="en-US" altLang="zh-CN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1400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81BDAA-A6F7-4E58-A8A8-8CBE414E9442}"/>
              </a:ext>
            </a:extLst>
          </p:cNvPr>
          <p:cNvSpPr txBox="1"/>
          <p:nvPr/>
        </p:nvSpPr>
        <p:spPr>
          <a:xfrm>
            <a:off x="1583859" y="4876254"/>
            <a:ext cx="7297081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更多精品</a:t>
            </a:r>
            <a:r>
              <a:rPr lang="en-US" altLang="zh-CN" sz="2000" b="1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PPT</a:t>
            </a:r>
            <a:r>
              <a:rPr lang="zh-CN" altLang="en-US" sz="2000" b="1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模板：</a:t>
            </a:r>
            <a:r>
              <a:rPr lang="en-US" altLang="zh-CN" sz="2000" b="1" dirty="0">
                <a:solidFill>
                  <a:srgbClr val="0C689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http://ibaotu.com/ppt/</a:t>
            </a:r>
            <a:endParaRPr lang="zh-CN" altLang="en-US" sz="2000" b="1" dirty="0">
              <a:solidFill>
                <a:srgbClr val="0C689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29AA7C-56BE-4568-AD3E-6517222F929F}"/>
              </a:ext>
            </a:extLst>
          </p:cNvPr>
          <p:cNvGrpSpPr/>
          <p:nvPr/>
        </p:nvGrpSpPr>
        <p:grpSpPr>
          <a:xfrm>
            <a:off x="9244001" y="4876254"/>
            <a:ext cx="1364139" cy="400110"/>
            <a:chOff x="8158550" y="5010841"/>
            <a:chExt cx="1364139" cy="400110"/>
          </a:xfrm>
          <a:effectLst/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4972C04-2E3F-402A-84D8-F27BE7BFC266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F19FA2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000" dirty="0">
                <a:solidFill>
                  <a:srgbClr val="FF0000"/>
                </a:solidFill>
                <a:highlight>
                  <a:srgbClr val="FFFF00"/>
                </a:highlight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F96B1AE-B4EA-43A4-A7B1-312D9BB9426E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点击进入</a:t>
              </a:r>
              <a:endParaRPr lang="zh-CN" altLang="en-US" sz="2000" b="1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7F9AB95D-CBE4-414C-9497-46120F1A61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624" y="683702"/>
            <a:ext cx="5304023" cy="114849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519A652-D524-4C1F-9C1D-8E47A6C60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346" y="-1482108"/>
            <a:ext cx="2882654" cy="624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3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569DF92-F0F9-4022-BC5E-D957260427DF}"/>
              </a:ext>
            </a:extLst>
          </p:cNvPr>
          <p:cNvSpPr/>
          <p:nvPr/>
        </p:nvSpPr>
        <p:spPr>
          <a:xfrm>
            <a:off x="5151120" y="-1664230"/>
            <a:ext cx="9881661" cy="9881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A7A8E7-E283-46DB-96AE-CBB005D6A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70" y="-1247140"/>
            <a:ext cx="3743138" cy="81051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7B5F1F-B7D2-451E-B74A-855C3EF3F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0532" y="-9970706"/>
            <a:ext cx="6731468" cy="14575871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F6BF188C-1C33-4674-844F-DD1BFA96504A}"/>
              </a:ext>
            </a:extLst>
          </p:cNvPr>
          <p:cNvSpPr/>
          <p:nvPr/>
        </p:nvSpPr>
        <p:spPr>
          <a:xfrm>
            <a:off x="807720" y="762000"/>
            <a:ext cx="3535680" cy="5577840"/>
          </a:xfrm>
          <a:prstGeom prst="frame">
            <a:avLst>
              <a:gd name="adj1" fmla="val 51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6CB558-0604-41EB-85F7-6B17F162C896}"/>
              </a:ext>
            </a:extLst>
          </p:cNvPr>
          <p:cNvSpPr txBox="1"/>
          <p:nvPr/>
        </p:nvSpPr>
        <p:spPr>
          <a:xfrm>
            <a:off x="1806118" y="1889760"/>
            <a:ext cx="1538883" cy="3611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第一章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45583D-9C39-4599-9A03-EBA783D84108}"/>
              </a:ext>
            </a:extLst>
          </p:cNvPr>
          <p:cNvGrpSpPr/>
          <p:nvPr/>
        </p:nvGrpSpPr>
        <p:grpSpPr>
          <a:xfrm flipH="1">
            <a:off x="1213758" y="1346419"/>
            <a:ext cx="390695" cy="2280702"/>
            <a:chOff x="1284413" y="2062698"/>
            <a:chExt cx="509879" cy="29764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A83DF7B-3409-4EB0-8A26-6166F1A5750E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B8790F2-4902-40E4-ACE5-D962CA53571F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528814-BE71-45E7-86B1-094544E5834C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D557E3-F35E-4BB9-BC1F-D55A7919CAA6}"/>
              </a:ext>
            </a:extLst>
          </p:cNvPr>
          <p:cNvGrpSpPr/>
          <p:nvPr/>
        </p:nvGrpSpPr>
        <p:grpSpPr>
          <a:xfrm flipH="1">
            <a:off x="3470892" y="3771777"/>
            <a:ext cx="390695" cy="2280702"/>
            <a:chOff x="1284413" y="2062698"/>
            <a:chExt cx="509879" cy="29764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B1B9CA3-1DB8-4A8E-852C-21832A28D411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A09FE26-398C-4D07-8914-3A19079157D5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1A57689-813B-40BA-8307-6B3847CA6BD4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BC0108-7AD6-4235-944D-413F438A0E8B}"/>
              </a:ext>
            </a:extLst>
          </p:cNvPr>
          <p:cNvSpPr txBox="1"/>
          <p:nvPr/>
        </p:nvSpPr>
        <p:spPr>
          <a:xfrm>
            <a:off x="1137558" y="4017418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A32A55-0BE7-4023-B77E-6F2EE4FE2911}"/>
              </a:ext>
            </a:extLst>
          </p:cNvPr>
          <p:cNvSpPr txBox="1"/>
          <p:nvPr/>
        </p:nvSpPr>
        <p:spPr>
          <a:xfrm>
            <a:off x="3308164" y="160239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1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lang="id-ID" altLang="zh-CN" sz="11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D68B713-772B-432D-8CE4-DD92A1CE0ABB}"/>
              </a:ext>
            </a:extLst>
          </p:cNvPr>
          <p:cNvSpPr txBox="1"/>
          <p:nvPr/>
        </p:nvSpPr>
        <p:spPr>
          <a:xfrm>
            <a:off x="10691932" y="4015529"/>
            <a:ext cx="677108" cy="2476711"/>
          </a:xfrm>
          <a:prstGeom prst="rect">
            <a:avLst/>
          </a:prstGeom>
          <a:solidFill>
            <a:srgbClr val="F3CBCB"/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花样女生节</a:t>
            </a:r>
          </a:p>
        </p:txBody>
      </p:sp>
    </p:spTree>
    <p:extLst>
      <p:ext uri="{BB962C8B-B14F-4D97-AF65-F5344CB8AC3E}">
        <p14:creationId xmlns:p14="http://schemas.microsoft.com/office/powerpoint/2010/main" val="279702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>
            <a:extLst>
              <a:ext uri="{FF2B5EF4-FFF2-40B4-BE49-F238E27FC236}">
                <a16:creationId xmlns:a16="http://schemas.microsoft.com/office/drawing/2014/main" id="{119978F4-A6F4-4385-8595-C4132A73FF98}"/>
              </a:ext>
            </a:extLst>
          </p:cNvPr>
          <p:cNvSpPr/>
          <p:nvPr/>
        </p:nvSpPr>
        <p:spPr>
          <a:xfrm>
            <a:off x="5819000" y="1031757"/>
            <a:ext cx="553999" cy="553999"/>
          </a:xfrm>
          <a:prstGeom prst="diamond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01B1CEA0-701C-49FC-A87F-61CBE190AC88}"/>
              </a:ext>
            </a:extLst>
          </p:cNvPr>
          <p:cNvSpPr/>
          <p:nvPr/>
        </p:nvSpPr>
        <p:spPr>
          <a:xfrm>
            <a:off x="5814198" y="5272243"/>
            <a:ext cx="553999" cy="553999"/>
          </a:xfrm>
          <a:prstGeom prst="diamond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id="{5C2D7D32-6AA4-4A1C-AC0F-CD4AE9E35EC4}"/>
              </a:ext>
            </a:extLst>
          </p:cNvPr>
          <p:cNvSpPr/>
          <p:nvPr/>
        </p:nvSpPr>
        <p:spPr>
          <a:xfrm>
            <a:off x="5819000" y="3103789"/>
            <a:ext cx="553999" cy="553999"/>
          </a:xfrm>
          <a:prstGeom prst="diamond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CC30DB2-43A1-4CE7-A193-0C85C4763C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-200360" y="1402060"/>
            <a:ext cx="4210719" cy="864516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DD68D1F-DC6D-413B-BB84-730539234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-200361" y="-782340"/>
            <a:ext cx="4210719" cy="864516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AE263E9-9DEF-4B49-808A-A59110E1E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6615">
            <a:off x="-99130" y="-2767151"/>
            <a:ext cx="4210719" cy="8645163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148BF46-339C-4A0D-BC1D-FB9E99EFF1C9}"/>
              </a:ext>
            </a:extLst>
          </p:cNvPr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rgbClr val="0C689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CA868-CB56-4F2E-B7FD-DA6541E19A34}"/>
              </a:ext>
            </a:extLst>
          </p:cNvPr>
          <p:cNvSpPr txBox="1"/>
          <p:nvPr/>
        </p:nvSpPr>
        <p:spPr>
          <a:xfrm>
            <a:off x="3507897" y="1133358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51CEE70-6237-4612-AAA4-391138F9653E}"/>
              </a:ext>
            </a:extLst>
          </p:cNvPr>
          <p:cNvSpPr txBox="1"/>
          <p:nvPr/>
        </p:nvSpPr>
        <p:spPr>
          <a:xfrm rot="16200000">
            <a:off x="8184066" y="-683409"/>
            <a:ext cx="985463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D03DA1-89A4-4929-9AD6-B9286BB8B656}"/>
              </a:ext>
            </a:extLst>
          </p:cNvPr>
          <p:cNvSpPr txBox="1"/>
          <p:nvPr/>
        </p:nvSpPr>
        <p:spPr>
          <a:xfrm rot="16200000">
            <a:off x="3051845" y="1436835"/>
            <a:ext cx="985463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CCA4725-5B99-4A67-9C78-71970E714858}"/>
              </a:ext>
            </a:extLst>
          </p:cNvPr>
          <p:cNvSpPr txBox="1"/>
          <p:nvPr/>
        </p:nvSpPr>
        <p:spPr>
          <a:xfrm>
            <a:off x="6684633" y="3198166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4A59C9E-3153-49EF-89AB-03E1709D4515}"/>
              </a:ext>
            </a:extLst>
          </p:cNvPr>
          <p:cNvSpPr txBox="1"/>
          <p:nvPr/>
        </p:nvSpPr>
        <p:spPr>
          <a:xfrm>
            <a:off x="3507897" y="5364577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541CC68-2E93-4F6B-BAAF-379143B2F47B}"/>
              </a:ext>
            </a:extLst>
          </p:cNvPr>
          <p:cNvSpPr txBox="1"/>
          <p:nvPr/>
        </p:nvSpPr>
        <p:spPr>
          <a:xfrm rot="16200000">
            <a:off x="8313094" y="3528453"/>
            <a:ext cx="985463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1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7475272-8DB4-4D11-8F21-36E9022611CC}"/>
              </a:ext>
            </a:extLst>
          </p:cNvPr>
          <p:cNvSpPr/>
          <p:nvPr/>
        </p:nvSpPr>
        <p:spPr>
          <a:xfrm>
            <a:off x="6096000" y="1866900"/>
            <a:ext cx="6096000" cy="227330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9E09E0E-012B-430E-9169-39F0B3D21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450" y="285623"/>
            <a:ext cx="3353755" cy="726199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27A105-E61C-462F-A07E-D7DF4408B024}"/>
              </a:ext>
            </a:extLst>
          </p:cNvPr>
          <p:cNvSpPr/>
          <p:nvPr/>
        </p:nvSpPr>
        <p:spPr>
          <a:xfrm>
            <a:off x="0" y="5664200"/>
            <a:ext cx="1422400" cy="119380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95D70C-FBA0-4EB2-B284-45FDCAFA1386}"/>
              </a:ext>
            </a:extLst>
          </p:cNvPr>
          <p:cNvSpPr txBox="1"/>
          <p:nvPr/>
        </p:nvSpPr>
        <p:spPr>
          <a:xfrm rot="16200000">
            <a:off x="7793648" y="1057654"/>
            <a:ext cx="1621726" cy="3984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6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6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6FA12A-FE50-43D1-AD67-F03E86DF262B}"/>
              </a:ext>
            </a:extLst>
          </p:cNvPr>
          <p:cNvSpPr txBox="1"/>
          <p:nvPr/>
        </p:nvSpPr>
        <p:spPr>
          <a:xfrm>
            <a:off x="1115271" y="2422421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1D2711-2F67-4995-B7D0-481885D435BF}"/>
              </a:ext>
            </a:extLst>
          </p:cNvPr>
          <p:cNvSpPr txBox="1"/>
          <p:nvPr/>
        </p:nvSpPr>
        <p:spPr>
          <a:xfrm rot="16200000">
            <a:off x="2627277" y="1360870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54B5C52-5BE9-41FA-A851-2E3254B56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34" y="1227066"/>
            <a:ext cx="2758587" cy="440386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46BB490-9CC5-4282-8D1B-F926FBE6D68C}"/>
              </a:ext>
            </a:extLst>
          </p:cNvPr>
          <p:cNvSpPr txBox="1"/>
          <p:nvPr/>
        </p:nvSpPr>
        <p:spPr>
          <a:xfrm>
            <a:off x="1115271" y="4085305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80AB58-1B68-4741-80D8-0647780BCD27}"/>
              </a:ext>
            </a:extLst>
          </p:cNvPr>
          <p:cNvSpPr txBox="1"/>
          <p:nvPr/>
        </p:nvSpPr>
        <p:spPr>
          <a:xfrm rot="16200000">
            <a:off x="2627277" y="3023754"/>
            <a:ext cx="985463" cy="3855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285115E9-2B2B-4810-99DD-710B32FB5483}"/>
              </a:ext>
            </a:extLst>
          </p:cNvPr>
          <p:cNvSpPr/>
          <p:nvPr/>
        </p:nvSpPr>
        <p:spPr>
          <a:xfrm flipH="1">
            <a:off x="2261786" y="5753474"/>
            <a:ext cx="393627" cy="3936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2480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4151306-5F27-4FBB-B241-BA81FE22F1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30554" y="2552527"/>
            <a:ext cx="3454589" cy="3427362"/>
            <a:chOff x="4810253" y="2979255"/>
            <a:chExt cx="2571494" cy="2551227"/>
          </a:xfrm>
        </p:grpSpPr>
        <p:sp>
          <p:nvSpPr>
            <p:cNvPr id="27" name="iṩḻiḍê">
              <a:extLst>
                <a:ext uri="{FF2B5EF4-FFF2-40B4-BE49-F238E27FC236}">
                  <a16:creationId xmlns:a16="http://schemas.microsoft.com/office/drawing/2014/main" id="{F3E545FC-E5FD-4DBD-80E5-6F06417FAF90}"/>
                </a:ext>
              </a:extLst>
            </p:cNvPr>
            <p:cNvSpPr/>
            <p:nvPr/>
          </p:nvSpPr>
          <p:spPr>
            <a:xfrm>
              <a:off x="5460069" y="4702872"/>
              <a:ext cx="1685304" cy="82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0" y="0"/>
                  </a:moveTo>
                  <a:cubicBezTo>
                    <a:pt x="16358" y="8270"/>
                    <a:pt x="12511" y="13614"/>
                    <a:pt x="8151" y="13614"/>
                  </a:cubicBezTo>
                  <a:cubicBezTo>
                    <a:pt x="6842" y="13614"/>
                    <a:pt x="5553" y="13116"/>
                    <a:pt x="4321" y="12134"/>
                  </a:cubicBezTo>
                  <a:lnTo>
                    <a:pt x="4685" y="10242"/>
                  </a:lnTo>
                  <a:lnTo>
                    <a:pt x="0" y="12967"/>
                  </a:lnTo>
                  <a:lnTo>
                    <a:pt x="2527" y="21453"/>
                  </a:lnTo>
                  <a:lnTo>
                    <a:pt x="2889" y="19569"/>
                  </a:lnTo>
                  <a:cubicBezTo>
                    <a:pt x="4579" y="20916"/>
                    <a:pt x="6349" y="21600"/>
                    <a:pt x="8151" y="21600"/>
                  </a:cubicBezTo>
                  <a:cubicBezTo>
                    <a:pt x="11022" y="21600"/>
                    <a:pt x="13805" y="19874"/>
                    <a:pt x="16199" y="16609"/>
                  </a:cubicBezTo>
                  <a:cubicBezTo>
                    <a:pt x="18651" y="13265"/>
                    <a:pt x="20519" y="8530"/>
                    <a:pt x="21600" y="2916"/>
                  </a:cubicBezTo>
                  <a:cubicBezTo>
                    <a:pt x="21600" y="2916"/>
                    <a:pt x="17950" y="0"/>
                    <a:pt x="179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i$ľíḑè">
              <a:extLst>
                <a:ext uri="{FF2B5EF4-FFF2-40B4-BE49-F238E27FC236}">
                  <a16:creationId xmlns:a16="http://schemas.microsoft.com/office/drawing/2014/main" id="{30AA8DA4-E258-482E-98A1-88E59E52A54D}"/>
                </a:ext>
              </a:extLst>
            </p:cNvPr>
            <p:cNvSpPr/>
            <p:nvPr/>
          </p:nvSpPr>
          <p:spPr>
            <a:xfrm>
              <a:off x="4973318" y="3452265"/>
              <a:ext cx="755320" cy="1652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1" h="21600" extrusionOk="0">
                  <a:moveTo>
                    <a:pt x="13651" y="19106"/>
                  </a:moveTo>
                  <a:cubicBezTo>
                    <a:pt x="7680" y="15628"/>
                    <a:pt x="6914" y="10891"/>
                    <a:pt x="11700" y="7039"/>
                  </a:cubicBezTo>
                  <a:cubicBezTo>
                    <a:pt x="13137" y="5882"/>
                    <a:pt x="15017" y="4869"/>
                    <a:pt x="17285" y="4026"/>
                  </a:cubicBezTo>
                  <a:lnTo>
                    <a:pt x="18651" y="4821"/>
                  </a:lnTo>
                  <a:lnTo>
                    <a:pt x="21251" y="0"/>
                  </a:lnTo>
                  <a:lnTo>
                    <a:pt x="10557" y="107"/>
                  </a:lnTo>
                  <a:lnTo>
                    <a:pt x="11917" y="899"/>
                  </a:lnTo>
                  <a:cubicBezTo>
                    <a:pt x="8805" y="2055"/>
                    <a:pt x="6224" y="3448"/>
                    <a:pt x="4247" y="5039"/>
                  </a:cubicBezTo>
                  <a:cubicBezTo>
                    <a:pt x="1095" y="7576"/>
                    <a:pt x="-349" y="10466"/>
                    <a:pt x="71" y="13399"/>
                  </a:cubicBezTo>
                  <a:cubicBezTo>
                    <a:pt x="500" y="16403"/>
                    <a:pt x="2870" y="19239"/>
                    <a:pt x="6923" y="21600"/>
                  </a:cubicBezTo>
                  <a:cubicBezTo>
                    <a:pt x="6923" y="21600"/>
                    <a:pt x="13651" y="19106"/>
                    <a:pt x="13651" y="191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ïṥļïḓé">
              <a:extLst>
                <a:ext uri="{FF2B5EF4-FFF2-40B4-BE49-F238E27FC236}">
                  <a16:creationId xmlns:a16="http://schemas.microsoft.com/office/drawing/2014/main" id="{1F10D70A-D1D5-467F-A83A-BFAE95E06B3D}"/>
                </a:ext>
              </a:extLst>
            </p:cNvPr>
            <p:cNvSpPr/>
            <p:nvPr/>
          </p:nvSpPr>
          <p:spPr>
            <a:xfrm>
              <a:off x="5927731" y="3280426"/>
              <a:ext cx="1359033" cy="1280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0" extrusionOk="0">
                  <a:moveTo>
                    <a:pt x="726" y="5232"/>
                  </a:moveTo>
                  <a:cubicBezTo>
                    <a:pt x="6074" y="4389"/>
                    <a:pt x="11276" y="7004"/>
                    <a:pt x="13980" y="11894"/>
                  </a:cubicBezTo>
                  <a:cubicBezTo>
                    <a:pt x="14791" y="13362"/>
                    <a:pt x="15328" y="14965"/>
                    <a:pt x="15574" y="16659"/>
                  </a:cubicBezTo>
                  <a:lnTo>
                    <a:pt x="14351" y="16852"/>
                  </a:lnTo>
                  <a:lnTo>
                    <a:pt x="18692" y="21240"/>
                  </a:lnTo>
                  <a:lnTo>
                    <a:pt x="21600" y="15709"/>
                  </a:lnTo>
                  <a:lnTo>
                    <a:pt x="20382" y="15901"/>
                  </a:lnTo>
                  <a:cubicBezTo>
                    <a:pt x="20044" y="13578"/>
                    <a:pt x="19307" y="11376"/>
                    <a:pt x="18190" y="9356"/>
                  </a:cubicBezTo>
                  <a:cubicBezTo>
                    <a:pt x="16410" y="6136"/>
                    <a:pt x="13775" y="3564"/>
                    <a:pt x="10569" y="1917"/>
                  </a:cubicBezTo>
                  <a:cubicBezTo>
                    <a:pt x="7285" y="229"/>
                    <a:pt x="3630" y="-360"/>
                    <a:pt x="0" y="212"/>
                  </a:cubicBezTo>
                  <a:cubicBezTo>
                    <a:pt x="0" y="212"/>
                    <a:pt x="726" y="5232"/>
                    <a:pt x="726" y="52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30" name="ïṥ1îḑé">
              <a:extLst>
                <a:ext uri="{FF2B5EF4-FFF2-40B4-BE49-F238E27FC236}">
                  <a16:creationId xmlns:a16="http://schemas.microsoft.com/office/drawing/2014/main" id="{D344CB65-1E5E-493E-B2A8-B6CEBB68B130}"/>
                </a:ext>
              </a:extLst>
            </p:cNvPr>
            <p:cNvGrpSpPr/>
            <p:nvPr/>
          </p:nvGrpSpPr>
          <p:grpSpPr>
            <a:xfrm>
              <a:off x="5681840" y="2979255"/>
              <a:ext cx="828320" cy="828508"/>
              <a:chOff x="5681840" y="2979255"/>
              <a:chExt cx="828320" cy="828508"/>
            </a:xfrm>
          </p:grpSpPr>
          <p:sp>
            <p:nvSpPr>
              <p:cNvPr id="46" name="ïšľiḍe">
                <a:extLst>
                  <a:ext uri="{FF2B5EF4-FFF2-40B4-BE49-F238E27FC236}">
                    <a16:creationId xmlns:a16="http://schemas.microsoft.com/office/drawing/2014/main" id="{406F4FCF-C197-4760-84D8-EA9678A0C0B9}"/>
                  </a:ext>
                </a:extLst>
              </p:cNvPr>
              <p:cNvSpPr/>
              <p:nvPr/>
            </p:nvSpPr>
            <p:spPr>
              <a:xfrm>
                <a:off x="5681840" y="2979255"/>
                <a:ext cx="828320" cy="8285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lose/>
                  </a:path>
                </a:pathLst>
              </a:custGeom>
              <a:solidFill>
                <a:srgbClr val="0C689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  <p:sp>
            <p:nvSpPr>
              <p:cNvPr id="47" name="íş1ïḍê">
                <a:extLst>
                  <a:ext uri="{FF2B5EF4-FFF2-40B4-BE49-F238E27FC236}">
                    <a16:creationId xmlns:a16="http://schemas.microsoft.com/office/drawing/2014/main" id="{968D728A-0099-48CD-A125-918E6C8DDAC4}"/>
                  </a:ext>
                </a:extLst>
              </p:cNvPr>
              <p:cNvSpPr/>
              <p:nvPr/>
            </p:nvSpPr>
            <p:spPr>
              <a:xfrm>
                <a:off x="5903703" y="3139657"/>
                <a:ext cx="384594" cy="507704"/>
              </a:xfrm>
              <a:custGeom>
                <a:avLst/>
                <a:gdLst>
                  <a:gd name="connsiteX0" fmla="*/ 55845 w 426738"/>
                  <a:gd name="connsiteY0" fmla="*/ 536580 h 563337"/>
                  <a:gd name="connsiteX1" fmla="*/ 371677 w 426738"/>
                  <a:gd name="connsiteY1" fmla="*/ 536580 h 563337"/>
                  <a:gd name="connsiteX2" fmla="*/ 371677 w 426738"/>
                  <a:gd name="connsiteY2" fmla="*/ 563337 h 563337"/>
                  <a:gd name="connsiteX3" fmla="*/ 55845 w 426738"/>
                  <a:gd name="connsiteY3" fmla="*/ 563337 h 563337"/>
                  <a:gd name="connsiteX4" fmla="*/ 113334 w 426738"/>
                  <a:gd name="connsiteY4" fmla="*/ 402793 h 563337"/>
                  <a:gd name="connsiteX5" fmla="*/ 321984 w 426738"/>
                  <a:gd name="connsiteY5" fmla="*/ 402793 h 563337"/>
                  <a:gd name="connsiteX6" fmla="*/ 321984 w 426738"/>
                  <a:gd name="connsiteY6" fmla="*/ 523679 h 563337"/>
                  <a:gd name="connsiteX7" fmla="*/ 318010 w 426738"/>
                  <a:gd name="connsiteY7" fmla="*/ 523679 h 563337"/>
                  <a:gd name="connsiteX8" fmla="*/ 113334 w 426738"/>
                  <a:gd name="connsiteY8" fmla="*/ 523679 h 563337"/>
                  <a:gd name="connsiteX9" fmla="*/ 290306 w 426738"/>
                  <a:gd name="connsiteY9" fmla="*/ 252920 h 563337"/>
                  <a:gd name="connsiteX10" fmla="*/ 339972 w 426738"/>
                  <a:gd name="connsiteY10" fmla="*/ 261846 h 563337"/>
                  <a:gd name="connsiteX11" fmla="*/ 366791 w 426738"/>
                  <a:gd name="connsiteY11" fmla="*/ 287633 h 563337"/>
                  <a:gd name="connsiteX12" fmla="*/ 425397 w 426738"/>
                  <a:gd name="connsiteY12" fmla="*/ 480040 h 563337"/>
                  <a:gd name="connsiteX13" fmla="*/ 419437 w 426738"/>
                  <a:gd name="connsiteY13" fmla="*/ 510786 h 563337"/>
                  <a:gd name="connsiteX14" fmla="*/ 391624 w 426738"/>
                  <a:gd name="connsiteY14" fmla="*/ 523679 h 563337"/>
                  <a:gd name="connsiteX15" fmla="*/ 350898 w 426738"/>
                  <a:gd name="connsiteY15" fmla="*/ 523679 h 563337"/>
                  <a:gd name="connsiteX16" fmla="*/ 350898 w 426738"/>
                  <a:gd name="connsiteY16" fmla="*/ 387804 h 563337"/>
                  <a:gd name="connsiteX17" fmla="*/ 335999 w 426738"/>
                  <a:gd name="connsiteY17" fmla="*/ 373919 h 563337"/>
                  <a:gd name="connsiteX18" fmla="*/ 222760 w 426738"/>
                  <a:gd name="connsiteY18" fmla="*/ 373919 h 563337"/>
                  <a:gd name="connsiteX19" fmla="*/ 137229 w 426738"/>
                  <a:gd name="connsiteY19" fmla="*/ 251965 h 563337"/>
                  <a:gd name="connsiteX20" fmla="*/ 204762 w 426738"/>
                  <a:gd name="connsiteY20" fmla="*/ 373939 h 563337"/>
                  <a:gd name="connsiteX21" fmla="*/ 98496 w 426738"/>
                  <a:gd name="connsiteY21" fmla="*/ 373939 h 563337"/>
                  <a:gd name="connsiteX22" fmla="*/ 84592 w 426738"/>
                  <a:gd name="connsiteY22" fmla="*/ 387822 h 563337"/>
                  <a:gd name="connsiteX23" fmla="*/ 84592 w 426738"/>
                  <a:gd name="connsiteY23" fmla="*/ 523679 h 563337"/>
                  <a:gd name="connsiteX24" fmla="*/ 34935 w 426738"/>
                  <a:gd name="connsiteY24" fmla="*/ 523679 h 563337"/>
                  <a:gd name="connsiteX25" fmla="*/ 7127 w 426738"/>
                  <a:gd name="connsiteY25" fmla="*/ 510787 h 563337"/>
                  <a:gd name="connsiteX26" fmla="*/ 1168 w 426738"/>
                  <a:gd name="connsiteY26" fmla="*/ 480046 h 563337"/>
                  <a:gd name="connsiteX27" fmla="*/ 60757 w 426738"/>
                  <a:gd name="connsiteY27" fmla="*/ 287665 h 563337"/>
                  <a:gd name="connsiteX28" fmla="*/ 87571 w 426738"/>
                  <a:gd name="connsiteY28" fmla="*/ 262873 h 563337"/>
                  <a:gd name="connsiteX29" fmla="*/ 151134 w 426738"/>
                  <a:gd name="connsiteY29" fmla="*/ 119058 h 563337"/>
                  <a:gd name="connsiteX30" fmla="*/ 140207 w 426738"/>
                  <a:gd name="connsiteY30" fmla="*/ 143862 h 563337"/>
                  <a:gd name="connsiteX31" fmla="*/ 136233 w 426738"/>
                  <a:gd name="connsiteY31" fmla="*/ 145847 h 563337"/>
                  <a:gd name="connsiteX32" fmla="*/ 119345 w 426738"/>
                  <a:gd name="connsiteY32" fmla="*/ 142870 h 563337"/>
                  <a:gd name="connsiteX33" fmla="*/ 115371 w 426738"/>
                  <a:gd name="connsiteY33" fmla="*/ 146839 h 563337"/>
                  <a:gd name="connsiteX34" fmla="*/ 114378 w 426738"/>
                  <a:gd name="connsiteY34" fmla="*/ 160729 h 563337"/>
                  <a:gd name="connsiteX35" fmla="*/ 116365 w 426738"/>
                  <a:gd name="connsiteY35" fmla="*/ 166682 h 563337"/>
                  <a:gd name="connsiteX36" fmla="*/ 122325 w 426738"/>
                  <a:gd name="connsiteY36" fmla="*/ 177596 h 563337"/>
                  <a:gd name="connsiteX37" fmla="*/ 125306 w 426738"/>
                  <a:gd name="connsiteY37" fmla="*/ 181564 h 563337"/>
                  <a:gd name="connsiteX38" fmla="*/ 213719 w 426738"/>
                  <a:gd name="connsiteY38" fmla="*/ 261929 h 563337"/>
                  <a:gd name="connsiteX39" fmla="*/ 300146 w 426738"/>
                  <a:gd name="connsiteY39" fmla="*/ 181564 h 563337"/>
                  <a:gd name="connsiteX40" fmla="*/ 303126 w 426738"/>
                  <a:gd name="connsiteY40" fmla="*/ 176603 h 563337"/>
                  <a:gd name="connsiteX41" fmla="*/ 309087 w 426738"/>
                  <a:gd name="connsiteY41" fmla="*/ 165690 h 563337"/>
                  <a:gd name="connsiteX42" fmla="*/ 311073 w 426738"/>
                  <a:gd name="connsiteY42" fmla="*/ 160729 h 563337"/>
                  <a:gd name="connsiteX43" fmla="*/ 310080 w 426738"/>
                  <a:gd name="connsiteY43" fmla="*/ 145847 h 563337"/>
                  <a:gd name="connsiteX44" fmla="*/ 306106 w 426738"/>
                  <a:gd name="connsiteY44" fmla="*/ 141878 h 563337"/>
                  <a:gd name="connsiteX45" fmla="*/ 286238 w 426738"/>
                  <a:gd name="connsiteY45" fmla="*/ 147831 h 563337"/>
                  <a:gd name="connsiteX46" fmla="*/ 285245 w 426738"/>
                  <a:gd name="connsiteY46" fmla="*/ 147831 h 563337"/>
                  <a:gd name="connsiteX47" fmla="*/ 281271 w 426738"/>
                  <a:gd name="connsiteY47" fmla="*/ 145847 h 563337"/>
                  <a:gd name="connsiteX48" fmla="*/ 274317 w 426738"/>
                  <a:gd name="connsiteY48" fmla="*/ 128980 h 563337"/>
                  <a:gd name="connsiteX49" fmla="*/ 246502 w 426738"/>
                  <a:gd name="connsiteY49" fmla="*/ 131957 h 563337"/>
                  <a:gd name="connsiteX50" fmla="*/ 151134 w 426738"/>
                  <a:gd name="connsiteY50" fmla="*/ 119058 h 563337"/>
                  <a:gd name="connsiteX51" fmla="*/ 212726 w 426738"/>
                  <a:gd name="connsiteY51" fmla="*/ 0 h 563337"/>
                  <a:gd name="connsiteX52" fmla="*/ 320014 w 426738"/>
                  <a:gd name="connsiteY52" fmla="*/ 133941 h 563337"/>
                  <a:gd name="connsiteX53" fmla="*/ 320014 w 426738"/>
                  <a:gd name="connsiteY53" fmla="*/ 134933 h 563337"/>
                  <a:gd name="connsiteX54" fmla="*/ 323988 w 426738"/>
                  <a:gd name="connsiteY54" fmla="*/ 166682 h 563337"/>
                  <a:gd name="connsiteX55" fmla="*/ 322001 w 426738"/>
                  <a:gd name="connsiteY55" fmla="*/ 171643 h 563337"/>
                  <a:gd name="connsiteX56" fmla="*/ 313060 w 426738"/>
                  <a:gd name="connsiteY56" fmla="*/ 187517 h 563337"/>
                  <a:gd name="connsiteX57" fmla="*/ 213719 w 426738"/>
                  <a:gd name="connsiteY57" fmla="*/ 276811 h 563337"/>
                  <a:gd name="connsiteX58" fmla="*/ 112391 w 426738"/>
                  <a:gd name="connsiteY58" fmla="*/ 188509 h 563337"/>
                  <a:gd name="connsiteX59" fmla="*/ 103451 w 426738"/>
                  <a:gd name="connsiteY59" fmla="*/ 171643 h 563337"/>
                  <a:gd name="connsiteX60" fmla="*/ 101464 w 426738"/>
                  <a:gd name="connsiteY60" fmla="*/ 167674 h 563337"/>
                  <a:gd name="connsiteX61" fmla="*/ 105437 w 426738"/>
                  <a:gd name="connsiteY61" fmla="*/ 135925 h 563337"/>
                  <a:gd name="connsiteX62" fmla="*/ 105437 w 426738"/>
                  <a:gd name="connsiteY62" fmla="*/ 133941 h 563337"/>
                  <a:gd name="connsiteX63" fmla="*/ 212726 w 426738"/>
                  <a:gd name="connsiteY63" fmla="*/ 0 h 56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26738" h="563337">
                    <a:moveTo>
                      <a:pt x="55845" y="536580"/>
                    </a:moveTo>
                    <a:lnTo>
                      <a:pt x="371677" y="536580"/>
                    </a:lnTo>
                    <a:lnTo>
                      <a:pt x="371677" y="563337"/>
                    </a:lnTo>
                    <a:lnTo>
                      <a:pt x="55845" y="563337"/>
                    </a:lnTo>
                    <a:close/>
                    <a:moveTo>
                      <a:pt x="113334" y="402793"/>
                    </a:moveTo>
                    <a:lnTo>
                      <a:pt x="321984" y="402793"/>
                    </a:lnTo>
                    <a:lnTo>
                      <a:pt x="321984" y="523679"/>
                    </a:lnTo>
                    <a:lnTo>
                      <a:pt x="318010" y="523679"/>
                    </a:lnTo>
                    <a:lnTo>
                      <a:pt x="113334" y="523679"/>
                    </a:lnTo>
                    <a:close/>
                    <a:moveTo>
                      <a:pt x="290306" y="252920"/>
                    </a:moveTo>
                    <a:lnTo>
                      <a:pt x="339972" y="261846"/>
                    </a:lnTo>
                    <a:cubicBezTo>
                      <a:pt x="352885" y="264821"/>
                      <a:pt x="363812" y="274739"/>
                      <a:pt x="366791" y="287633"/>
                    </a:cubicBezTo>
                    <a:lnTo>
                      <a:pt x="425397" y="480040"/>
                    </a:lnTo>
                    <a:cubicBezTo>
                      <a:pt x="428377" y="490950"/>
                      <a:pt x="426391" y="501860"/>
                      <a:pt x="419437" y="510786"/>
                    </a:cubicBezTo>
                    <a:cubicBezTo>
                      <a:pt x="413477" y="518720"/>
                      <a:pt x="402551" y="523679"/>
                      <a:pt x="391624" y="523679"/>
                    </a:cubicBezTo>
                    <a:lnTo>
                      <a:pt x="350898" y="523679"/>
                    </a:lnTo>
                    <a:lnTo>
                      <a:pt x="350898" y="387804"/>
                    </a:lnTo>
                    <a:lnTo>
                      <a:pt x="335999" y="373919"/>
                    </a:lnTo>
                    <a:lnTo>
                      <a:pt x="222760" y="373919"/>
                    </a:lnTo>
                    <a:close/>
                    <a:moveTo>
                      <a:pt x="137229" y="251965"/>
                    </a:moveTo>
                    <a:lnTo>
                      <a:pt x="204762" y="373939"/>
                    </a:lnTo>
                    <a:lnTo>
                      <a:pt x="98496" y="373939"/>
                    </a:lnTo>
                    <a:lnTo>
                      <a:pt x="84592" y="387822"/>
                    </a:lnTo>
                    <a:lnTo>
                      <a:pt x="84592" y="523679"/>
                    </a:lnTo>
                    <a:lnTo>
                      <a:pt x="34935" y="523679"/>
                    </a:lnTo>
                    <a:cubicBezTo>
                      <a:pt x="24010" y="523679"/>
                      <a:pt x="14079" y="518721"/>
                      <a:pt x="7127" y="510787"/>
                    </a:cubicBezTo>
                    <a:cubicBezTo>
                      <a:pt x="1168" y="501863"/>
                      <a:pt x="-1811" y="490954"/>
                      <a:pt x="1168" y="480046"/>
                    </a:cubicBezTo>
                    <a:lnTo>
                      <a:pt x="60757" y="287665"/>
                    </a:lnTo>
                    <a:cubicBezTo>
                      <a:pt x="63736" y="274773"/>
                      <a:pt x="74660" y="264857"/>
                      <a:pt x="87571" y="262873"/>
                    </a:cubicBezTo>
                    <a:close/>
                    <a:moveTo>
                      <a:pt x="151134" y="119058"/>
                    </a:moveTo>
                    <a:lnTo>
                      <a:pt x="140207" y="143862"/>
                    </a:lnTo>
                    <a:cubicBezTo>
                      <a:pt x="139213" y="144855"/>
                      <a:pt x="138220" y="145847"/>
                      <a:pt x="136233" y="145847"/>
                    </a:cubicBezTo>
                    <a:lnTo>
                      <a:pt x="119345" y="142870"/>
                    </a:lnTo>
                    <a:cubicBezTo>
                      <a:pt x="118352" y="144855"/>
                      <a:pt x="117358" y="145847"/>
                      <a:pt x="115371" y="146839"/>
                    </a:cubicBezTo>
                    <a:cubicBezTo>
                      <a:pt x="112391" y="147831"/>
                      <a:pt x="111398" y="154776"/>
                      <a:pt x="114378" y="160729"/>
                    </a:cubicBezTo>
                    <a:cubicBezTo>
                      <a:pt x="115371" y="162713"/>
                      <a:pt x="115371" y="164698"/>
                      <a:pt x="116365" y="166682"/>
                    </a:cubicBezTo>
                    <a:cubicBezTo>
                      <a:pt x="118352" y="169658"/>
                      <a:pt x="120339" y="175611"/>
                      <a:pt x="122325" y="177596"/>
                    </a:cubicBezTo>
                    <a:cubicBezTo>
                      <a:pt x="123319" y="178588"/>
                      <a:pt x="125306" y="179580"/>
                      <a:pt x="125306" y="181564"/>
                    </a:cubicBezTo>
                    <a:cubicBezTo>
                      <a:pt x="139213" y="229188"/>
                      <a:pt x="174976" y="261929"/>
                      <a:pt x="213719" y="261929"/>
                    </a:cubicBezTo>
                    <a:cubicBezTo>
                      <a:pt x="251469" y="261929"/>
                      <a:pt x="287232" y="228195"/>
                      <a:pt x="300146" y="181564"/>
                    </a:cubicBezTo>
                    <a:cubicBezTo>
                      <a:pt x="300146" y="179580"/>
                      <a:pt x="302133" y="177596"/>
                      <a:pt x="303126" y="176603"/>
                    </a:cubicBezTo>
                    <a:cubicBezTo>
                      <a:pt x="305113" y="174619"/>
                      <a:pt x="307100" y="168666"/>
                      <a:pt x="309087" y="165690"/>
                    </a:cubicBezTo>
                    <a:cubicBezTo>
                      <a:pt x="309087" y="163705"/>
                      <a:pt x="310080" y="161721"/>
                      <a:pt x="311073" y="160729"/>
                    </a:cubicBezTo>
                    <a:cubicBezTo>
                      <a:pt x="314054" y="153784"/>
                      <a:pt x="313060" y="147831"/>
                      <a:pt x="310080" y="145847"/>
                    </a:cubicBezTo>
                    <a:cubicBezTo>
                      <a:pt x="308093" y="144855"/>
                      <a:pt x="306106" y="143862"/>
                      <a:pt x="306106" y="141878"/>
                    </a:cubicBezTo>
                    <a:lnTo>
                      <a:pt x="286238" y="147831"/>
                    </a:lnTo>
                    <a:cubicBezTo>
                      <a:pt x="285245" y="147831"/>
                      <a:pt x="285245" y="147831"/>
                      <a:pt x="285245" y="147831"/>
                    </a:cubicBezTo>
                    <a:cubicBezTo>
                      <a:pt x="283258" y="147831"/>
                      <a:pt x="282265" y="146839"/>
                      <a:pt x="281271" y="145847"/>
                    </a:cubicBezTo>
                    <a:lnTo>
                      <a:pt x="274317" y="128980"/>
                    </a:lnTo>
                    <a:cubicBezTo>
                      <a:pt x="267363" y="130964"/>
                      <a:pt x="257429" y="131957"/>
                      <a:pt x="246502" y="131957"/>
                    </a:cubicBezTo>
                    <a:cubicBezTo>
                      <a:pt x="209746" y="131957"/>
                      <a:pt x="163055" y="122035"/>
                      <a:pt x="151134" y="119058"/>
                    </a:cubicBezTo>
                    <a:close/>
                    <a:moveTo>
                      <a:pt x="212726" y="0"/>
                    </a:moveTo>
                    <a:cubicBezTo>
                      <a:pt x="311073" y="0"/>
                      <a:pt x="320014" y="68459"/>
                      <a:pt x="320014" y="133941"/>
                    </a:cubicBezTo>
                    <a:lnTo>
                      <a:pt x="320014" y="134933"/>
                    </a:lnTo>
                    <a:cubicBezTo>
                      <a:pt x="327961" y="140886"/>
                      <a:pt x="329948" y="154776"/>
                      <a:pt x="323988" y="166682"/>
                    </a:cubicBezTo>
                    <a:cubicBezTo>
                      <a:pt x="323988" y="167674"/>
                      <a:pt x="322994" y="169658"/>
                      <a:pt x="322001" y="171643"/>
                    </a:cubicBezTo>
                    <a:cubicBezTo>
                      <a:pt x="319021" y="178588"/>
                      <a:pt x="317034" y="184541"/>
                      <a:pt x="313060" y="187517"/>
                    </a:cubicBezTo>
                    <a:cubicBezTo>
                      <a:pt x="298159" y="240101"/>
                      <a:pt x="257429" y="275819"/>
                      <a:pt x="213719" y="276811"/>
                    </a:cubicBezTo>
                    <a:cubicBezTo>
                      <a:pt x="170009" y="276811"/>
                      <a:pt x="128286" y="240101"/>
                      <a:pt x="112391" y="188509"/>
                    </a:cubicBezTo>
                    <a:cubicBezTo>
                      <a:pt x="108418" y="184541"/>
                      <a:pt x="106431" y="179580"/>
                      <a:pt x="103451" y="171643"/>
                    </a:cubicBezTo>
                    <a:cubicBezTo>
                      <a:pt x="102457" y="170651"/>
                      <a:pt x="101464" y="168666"/>
                      <a:pt x="101464" y="167674"/>
                    </a:cubicBezTo>
                    <a:cubicBezTo>
                      <a:pt x="95503" y="154776"/>
                      <a:pt x="97490" y="141878"/>
                      <a:pt x="105437" y="135925"/>
                    </a:cubicBezTo>
                    <a:cubicBezTo>
                      <a:pt x="105437" y="134933"/>
                      <a:pt x="105437" y="134933"/>
                      <a:pt x="105437" y="133941"/>
                    </a:cubicBezTo>
                    <a:cubicBezTo>
                      <a:pt x="105437" y="66474"/>
                      <a:pt x="113385" y="0"/>
                      <a:pt x="2127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</p:grpSp>
        <p:grpSp>
          <p:nvGrpSpPr>
            <p:cNvPr id="31" name="îṡḷíḑê">
              <a:extLst>
                <a:ext uri="{FF2B5EF4-FFF2-40B4-BE49-F238E27FC236}">
                  <a16:creationId xmlns:a16="http://schemas.microsoft.com/office/drawing/2014/main" id="{E1A23899-B51F-465E-BBDA-EE95E1439B23}"/>
                </a:ext>
              </a:extLst>
            </p:cNvPr>
            <p:cNvGrpSpPr/>
            <p:nvPr/>
          </p:nvGrpSpPr>
          <p:grpSpPr>
            <a:xfrm>
              <a:off x="6553309" y="4493595"/>
              <a:ext cx="828438" cy="828658"/>
              <a:chOff x="6553309" y="4493595"/>
              <a:chExt cx="828438" cy="828658"/>
            </a:xfrm>
          </p:grpSpPr>
          <p:sp>
            <p:nvSpPr>
              <p:cNvPr id="44" name="ïṡlïḍê">
                <a:extLst>
                  <a:ext uri="{FF2B5EF4-FFF2-40B4-BE49-F238E27FC236}">
                    <a16:creationId xmlns:a16="http://schemas.microsoft.com/office/drawing/2014/main" id="{49C8A086-6B07-4E60-93A3-BDB48D9BF810}"/>
                  </a:ext>
                </a:extLst>
              </p:cNvPr>
              <p:cNvSpPr/>
              <p:nvPr/>
            </p:nvSpPr>
            <p:spPr>
              <a:xfrm>
                <a:off x="6553309" y="4493595"/>
                <a:ext cx="828438" cy="828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5" h="18915" extrusionOk="0">
                    <a:moveTo>
                      <a:pt x="14184" y="1268"/>
                    </a:moveTo>
                    <a:cubicBezTo>
                      <a:pt x="18708" y="3879"/>
                      <a:pt x="20257" y="9663"/>
                      <a:pt x="17646" y="14185"/>
                    </a:cubicBezTo>
                    <a:cubicBezTo>
                      <a:pt x="15035" y="18708"/>
                      <a:pt x="9252" y="20257"/>
                      <a:pt x="4729" y="17646"/>
                    </a:cubicBezTo>
                    <a:cubicBezTo>
                      <a:pt x="206" y="15035"/>
                      <a:pt x="-1343" y="9252"/>
                      <a:pt x="1268" y="4729"/>
                    </a:cubicBezTo>
                    <a:cubicBezTo>
                      <a:pt x="3879" y="207"/>
                      <a:pt x="9662" y="-1343"/>
                      <a:pt x="14184" y="1268"/>
                    </a:cubicBezTo>
                    <a:close/>
                  </a:path>
                </a:pathLst>
              </a:custGeom>
              <a:solidFill>
                <a:srgbClr val="0C689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  <p:sp>
            <p:nvSpPr>
              <p:cNvPr id="45" name="íSlíḓè">
                <a:extLst>
                  <a:ext uri="{FF2B5EF4-FFF2-40B4-BE49-F238E27FC236}">
                    <a16:creationId xmlns:a16="http://schemas.microsoft.com/office/drawing/2014/main" id="{A0342AD7-C425-41B1-A135-F5E8A5309B74}"/>
                  </a:ext>
                </a:extLst>
              </p:cNvPr>
              <p:cNvSpPr/>
              <p:nvPr/>
            </p:nvSpPr>
            <p:spPr>
              <a:xfrm>
                <a:off x="6755658" y="4710449"/>
                <a:ext cx="423740" cy="394950"/>
              </a:xfrm>
              <a:custGeom>
                <a:avLst/>
                <a:gdLst>
                  <a:gd name="connsiteX0" fmla="*/ 103209 w 600657"/>
                  <a:gd name="connsiteY0" fmla="*/ 435200 h 559848"/>
                  <a:gd name="connsiteX1" fmla="*/ 103209 w 600657"/>
                  <a:gd name="connsiteY1" fmla="*/ 502743 h 559848"/>
                  <a:gd name="connsiteX2" fmla="*/ 121655 w 600657"/>
                  <a:gd name="connsiteY2" fmla="*/ 521164 h 559848"/>
                  <a:gd name="connsiteX3" fmla="*/ 544078 w 600657"/>
                  <a:gd name="connsiteY3" fmla="*/ 521164 h 559848"/>
                  <a:gd name="connsiteX4" fmla="*/ 562525 w 600657"/>
                  <a:gd name="connsiteY4" fmla="*/ 502743 h 559848"/>
                  <a:gd name="connsiteX5" fmla="*/ 564369 w 600657"/>
                  <a:gd name="connsiteY5" fmla="*/ 502743 h 559848"/>
                  <a:gd name="connsiteX6" fmla="*/ 564369 w 600657"/>
                  <a:gd name="connsiteY6" fmla="*/ 435200 h 559848"/>
                  <a:gd name="connsiteX7" fmla="*/ 121655 w 600657"/>
                  <a:gd name="connsiteY7" fmla="*/ 216604 h 559848"/>
                  <a:gd name="connsiteX8" fmla="*/ 103209 w 600657"/>
                  <a:gd name="connsiteY8" fmla="*/ 235025 h 559848"/>
                  <a:gd name="connsiteX9" fmla="*/ 103209 w 600657"/>
                  <a:gd name="connsiteY9" fmla="*/ 303183 h 559848"/>
                  <a:gd name="connsiteX10" fmla="*/ 562525 w 600657"/>
                  <a:gd name="connsiteY10" fmla="*/ 303183 h 559848"/>
                  <a:gd name="connsiteX11" fmla="*/ 562525 w 600657"/>
                  <a:gd name="connsiteY11" fmla="*/ 235025 h 559848"/>
                  <a:gd name="connsiteX12" fmla="*/ 544078 w 600657"/>
                  <a:gd name="connsiteY12" fmla="*/ 216604 h 559848"/>
                  <a:gd name="connsiteX13" fmla="*/ 121655 w 600657"/>
                  <a:gd name="connsiteY13" fmla="*/ 177920 h 559848"/>
                  <a:gd name="connsiteX14" fmla="*/ 544078 w 600657"/>
                  <a:gd name="connsiteY14" fmla="*/ 177920 h 559848"/>
                  <a:gd name="connsiteX15" fmla="*/ 600647 w 600657"/>
                  <a:gd name="connsiteY15" fmla="*/ 235025 h 559848"/>
                  <a:gd name="connsiteX16" fmla="*/ 600647 w 600657"/>
                  <a:gd name="connsiteY16" fmla="*/ 502743 h 559848"/>
                  <a:gd name="connsiteX17" fmla="*/ 544078 w 600657"/>
                  <a:gd name="connsiteY17" fmla="*/ 559848 h 559848"/>
                  <a:gd name="connsiteX18" fmla="*/ 121655 w 600657"/>
                  <a:gd name="connsiteY18" fmla="*/ 559848 h 559848"/>
                  <a:gd name="connsiteX19" fmla="*/ 64471 w 600657"/>
                  <a:gd name="connsiteY19" fmla="*/ 502743 h 559848"/>
                  <a:gd name="connsiteX20" fmla="*/ 64471 w 600657"/>
                  <a:gd name="connsiteY20" fmla="*/ 235025 h 559848"/>
                  <a:gd name="connsiteX21" fmla="*/ 121655 w 600657"/>
                  <a:gd name="connsiteY21" fmla="*/ 177920 h 559848"/>
                  <a:gd name="connsiteX22" fmla="*/ 472657 w 600657"/>
                  <a:gd name="connsiteY22" fmla="*/ 412 h 559848"/>
                  <a:gd name="connsiteX23" fmla="*/ 520129 w 600657"/>
                  <a:gd name="connsiteY23" fmla="*/ 42280 h 559848"/>
                  <a:gd name="connsiteX24" fmla="*/ 547800 w 600657"/>
                  <a:gd name="connsiteY24" fmla="*/ 149095 h 559848"/>
                  <a:gd name="connsiteX25" fmla="*/ 544111 w 600657"/>
                  <a:gd name="connsiteY25" fmla="*/ 149095 h 559848"/>
                  <a:gd name="connsiteX26" fmla="*/ 544111 w 600657"/>
                  <a:gd name="connsiteY26" fmla="*/ 147253 h 559848"/>
                  <a:gd name="connsiteX27" fmla="*/ 123515 w 600657"/>
                  <a:gd name="connsiteY27" fmla="*/ 147253 h 559848"/>
                  <a:gd name="connsiteX28" fmla="*/ 37428 w 600657"/>
                  <a:gd name="connsiteY28" fmla="*/ 233196 h 559848"/>
                  <a:gd name="connsiteX29" fmla="*/ 37428 w 600657"/>
                  <a:gd name="connsiteY29" fmla="*/ 311772 h 559848"/>
                  <a:gd name="connsiteX30" fmla="*/ 2379 w 600657"/>
                  <a:gd name="connsiteY30" fmla="*/ 179789 h 559848"/>
                  <a:gd name="connsiteX31" fmla="*/ 42962 w 600657"/>
                  <a:gd name="connsiteY31" fmla="*/ 110420 h 559848"/>
                  <a:gd name="connsiteX32" fmla="*/ 450645 w 600657"/>
                  <a:gd name="connsiteY32" fmla="*/ 2378 h 559848"/>
                  <a:gd name="connsiteX33" fmla="*/ 472657 w 600657"/>
                  <a:gd name="connsiteY33" fmla="*/ 412 h 55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0657" h="559848">
                    <a:moveTo>
                      <a:pt x="103209" y="435200"/>
                    </a:moveTo>
                    <a:lnTo>
                      <a:pt x="103209" y="502743"/>
                    </a:lnTo>
                    <a:cubicBezTo>
                      <a:pt x="103209" y="511954"/>
                      <a:pt x="110587" y="521164"/>
                      <a:pt x="121655" y="521164"/>
                    </a:cubicBezTo>
                    <a:lnTo>
                      <a:pt x="544078" y="521164"/>
                    </a:lnTo>
                    <a:cubicBezTo>
                      <a:pt x="553301" y="521164"/>
                      <a:pt x="562525" y="513796"/>
                      <a:pt x="562525" y="502743"/>
                    </a:cubicBezTo>
                    <a:lnTo>
                      <a:pt x="564369" y="502743"/>
                    </a:lnTo>
                    <a:lnTo>
                      <a:pt x="564369" y="435200"/>
                    </a:lnTo>
                    <a:close/>
                    <a:moveTo>
                      <a:pt x="121655" y="216604"/>
                    </a:moveTo>
                    <a:cubicBezTo>
                      <a:pt x="112432" y="216604"/>
                      <a:pt x="103209" y="223972"/>
                      <a:pt x="103209" y="235025"/>
                    </a:cubicBezTo>
                    <a:lnTo>
                      <a:pt x="103209" y="303183"/>
                    </a:lnTo>
                    <a:lnTo>
                      <a:pt x="562525" y="303183"/>
                    </a:lnTo>
                    <a:lnTo>
                      <a:pt x="562525" y="235025"/>
                    </a:lnTo>
                    <a:cubicBezTo>
                      <a:pt x="562525" y="225815"/>
                      <a:pt x="555146" y="216604"/>
                      <a:pt x="544078" y="216604"/>
                    </a:cubicBezTo>
                    <a:close/>
                    <a:moveTo>
                      <a:pt x="121655" y="177920"/>
                    </a:moveTo>
                    <a:lnTo>
                      <a:pt x="544078" y="177920"/>
                    </a:lnTo>
                    <a:cubicBezTo>
                      <a:pt x="575437" y="177920"/>
                      <a:pt x="601262" y="203709"/>
                      <a:pt x="600647" y="235025"/>
                    </a:cubicBezTo>
                    <a:lnTo>
                      <a:pt x="600647" y="502743"/>
                    </a:lnTo>
                    <a:cubicBezTo>
                      <a:pt x="600647" y="534059"/>
                      <a:pt x="575437" y="559848"/>
                      <a:pt x="544078" y="559848"/>
                    </a:cubicBezTo>
                    <a:lnTo>
                      <a:pt x="121655" y="559848"/>
                    </a:lnTo>
                    <a:cubicBezTo>
                      <a:pt x="90296" y="559848"/>
                      <a:pt x="64471" y="534059"/>
                      <a:pt x="64471" y="502743"/>
                    </a:cubicBezTo>
                    <a:lnTo>
                      <a:pt x="64471" y="235025"/>
                    </a:lnTo>
                    <a:cubicBezTo>
                      <a:pt x="64471" y="203709"/>
                      <a:pt x="90296" y="177920"/>
                      <a:pt x="121655" y="177920"/>
                    </a:cubicBezTo>
                    <a:close/>
                    <a:moveTo>
                      <a:pt x="472657" y="412"/>
                    </a:moveTo>
                    <a:cubicBezTo>
                      <a:pt x="494534" y="3145"/>
                      <a:pt x="514595" y="19260"/>
                      <a:pt x="520129" y="42280"/>
                    </a:cubicBezTo>
                    <a:lnTo>
                      <a:pt x="547800" y="149095"/>
                    </a:lnTo>
                    <a:lnTo>
                      <a:pt x="544111" y="149095"/>
                    </a:lnTo>
                    <a:lnTo>
                      <a:pt x="544111" y="147253"/>
                    </a:lnTo>
                    <a:lnTo>
                      <a:pt x="123515" y="147253"/>
                    </a:lnTo>
                    <a:cubicBezTo>
                      <a:pt x="75552" y="147253"/>
                      <a:pt x="37428" y="185313"/>
                      <a:pt x="37428" y="233196"/>
                    </a:cubicBezTo>
                    <a:lnTo>
                      <a:pt x="37428" y="311772"/>
                    </a:lnTo>
                    <a:lnTo>
                      <a:pt x="2379" y="179789"/>
                    </a:lnTo>
                    <a:cubicBezTo>
                      <a:pt x="-6845" y="150936"/>
                      <a:pt x="11602" y="117787"/>
                      <a:pt x="42962" y="110420"/>
                    </a:cubicBezTo>
                    <a:lnTo>
                      <a:pt x="450645" y="2378"/>
                    </a:lnTo>
                    <a:cubicBezTo>
                      <a:pt x="457870" y="76"/>
                      <a:pt x="465364" y="-499"/>
                      <a:pt x="472657" y="412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</p:grpSp>
        <p:grpSp>
          <p:nvGrpSpPr>
            <p:cNvPr id="32" name="iṣḷïḑè">
              <a:extLst>
                <a:ext uri="{FF2B5EF4-FFF2-40B4-BE49-F238E27FC236}">
                  <a16:creationId xmlns:a16="http://schemas.microsoft.com/office/drawing/2014/main" id="{301E6827-5AE4-486C-A41C-7BDFD9B18904}"/>
                </a:ext>
              </a:extLst>
            </p:cNvPr>
            <p:cNvGrpSpPr/>
            <p:nvPr/>
          </p:nvGrpSpPr>
          <p:grpSpPr>
            <a:xfrm>
              <a:off x="4810253" y="4493593"/>
              <a:ext cx="828440" cy="828662"/>
              <a:chOff x="4810253" y="4493593"/>
              <a:chExt cx="828440" cy="828662"/>
            </a:xfrm>
          </p:grpSpPr>
          <p:sp>
            <p:nvSpPr>
              <p:cNvPr id="42" name="ïṩḷîďè">
                <a:extLst>
                  <a:ext uri="{FF2B5EF4-FFF2-40B4-BE49-F238E27FC236}">
                    <a16:creationId xmlns:a16="http://schemas.microsoft.com/office/drawing/2014/main" id="{2270DAFB-4076-475C-8DC0-3B243505CA2B}"/>
                  </a:ext>
                </a:extLst>
              </p:cNvPr>
              <p:cNvSpPr/>
              <p:nvPr/>
            </p:nvSpPr>
            <p:spPr>
              <a:xfrm>
                <a:off x="4810253" y="4493593"/>
                <a:ext cx="828440" cy="8286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5" h="18914" extrusionOk="0">
                    <a:moveTo>
                      <a:pt x="14186" y="17646"/>
                    </a:moveTo>
                    <a:cubicBezTo>
                      <a:pt x="9662" y="20257"/>
                      <a:pt x="3880" y="18707"/>
                      <a:pt x="1269" y="14185"/>
                    </a:cubicBezTo>
                    <a:cubicBezTo>
                      <a:pt x="-1343" y="9662"/>
                      <a:pt x="207" y="3879"/>
                      <a:pt x="4730" y="1268"/>
                    </a:cubicBezTo>
                    <a:cubicBezTo>
                      <a:pt x="9252" y="-1343"/>
                      <a:pt x="15035" y="207"/>
                      <a:pt x="17647" y="4729"/>
                    </a:cubicBezTo>
                    <a:cubicBezTo>
                      <a:pt x="20257" y="9252"/>
                      <a:pt x="18708" y="15035"/>
                      <a:pt x="14186" y="17646"/>
                    </a:cubicBezTo>
                    <a:close/>
                  </a:path>
                </a:pathLst>
              </a:custGeom>
              <a:solidFill>
                <a:srgbClr val="0C689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  <p:sp>
            <p:nvSpPr>
              <p:cNvPr id="43" name="ísľiďè">
                <a:extLst>
                  <a:ext uri="{FF2B5EF4-FFF2-40B4-BE49-F238E27FC236}">
                    <a16:creationId xmlns:a16="http://schemas.microsoft.com/office/drawing/2014/main" id="{E4D36505-495B-4AD2-8722-D6A33831417B}"/>
                  </a:ext>
                </a:extLst>
              </p:cNvPr>
              <p:cNvSpPr/>
              <p:nvPr/>
            </p:nvSpPr>
            <p:spPr>
              <a:xfrm>
                <a:off x="4995020" y="4719932"/>
                <a:ext cx="458906" cy="375984"/>
              </a:xfrm>
              <a:custGeom>
                <a:avLst/>
                <a:gdLst>
                  <a:gd name="connsiteX0" fmla="*/ 489893 w 608595"/>
                  <a:gd name="connsiteY0" fmla="*/ 258138 h 498625"/>
                  <a:gd name="connsiteX1" fmla="*/ 520885 w 608595"/>
                  <a:gd name="connsiteY1" fmla="*/ 261994 h 498625"/>
                  <a:gd name="connsiteX2" fmla="*/ 520885 w 608595"/>
                  <a:gd name="connsiteY2" fmla="*/ 451976 h 498625"/>
                  <a:gd name="connsiteX3" fmla="*/ 474161 w 608595"/>
                  <a:gd name="connsiteY3" fmla="*/ 498625 h 498625"/>
                  <a:gd name="connsiteX4" fmla="*/ 261454 w 608595"/>
                  <a:gd name="connsiteY4" fmla="*/ 498625 h 498625"/>
                  <a:gd name="connsiteX5" fmla="*/ 249773 w 608595"/>
                  <a:gd name="connsiteY5" fmla="*/ 497120 h 498625"/>
                  <a:gd name="connsiteX6" fmla="*/ 258251 w 608595"/>
                  <a:gd name="connsiteY6" fmla="*/ 489690 h 498625"/>
                  <a:gd name="connsiteX7" fmla="*/ 484617 w 608595"/>
                  <a:gd name="connsiteY7" fmla="*/ 263781 h 498625"/>
                  <a:gd name="connsiteX8" fmla="*/ 489893 w 608595"/>
                  <a:gd name="connsiteY8" fmla="*/ 258138 h 498625"/>
                  <a:gd name="connsiteX9" fmla="*/ 278908 w 608595"/>
                  <a:gd name="connsiteY9" fmla="*/ 178167 h 498625"/>
                  <a:gd name="connsiteX10" fmla="*/ 272785 w 608595"/>
                  <a:gd name="connsiteY10" fmla="*/ 184187 h 498625"/>
                  <a:gd name="connsiteX11" fmla="*/ 258937 w 608595"/>
                  <a:gd name="connsiteY11" fmla="*/ 186445 h 498625"/>
                  <a:gd name="connsiteX12" fmla="*/ 205902 w 608595"/>
                  <a:gd name="connsiteY12" fmla="*/ 192747 h 498625"/>
                  <a:gd name="connsiteX13" fmla="*/ 194126 w 608595"/>
                  <a:gd name="connsiteY13" fmla="*/ 238932 h 498625"/>
                  <a:gd name="connsiteX14" fmla="*/ 205902 w 608595"/>
                  <a:gd name="connsiteY14" fmla="*/ 269974 h 498625"/>
                  <a:gd name="connsiteX15" fmla="*/ 209199 w 608595"/>
                  <a:gd name="connsiteY15" fmla="*/ 282390 h 498625"/>
                  <a:gd name="connsiteX16" fmla="*/ 187815 w 608595"/>
                  <a:gd name="connsiteY16" fmla="*/ 298569 h 498625"/>
                  <a:gd name="connsiteX17" fmla="*/ 172272 w 608595"/>
                  <a:gd name="connsiteY17" fmla="*/ 286717 h 498625"/>
                  <a:gd name="connsiteX18" fmla="*/ 157576 w 608595"/>
                  <a:gd name="connsiteY18" fmla="*/ 259438 h 498625"/>
                  <a:gd name="connsiteX19" fmla="*/ 148533 w 608595"/>
                  <a:gd name="connsiteY19" fmla="*/ 255864 h 498625"/>
                  <a:gd name="connsiteX20" fmla="*/ 134497 w 608595"/>
                  <a:gd name="connsiteY20" fmla="*/ 263577 h 498625"/>
                  <a:gd name="connsiteX21" fmla="*/ 129975 w 608595"/>
                  <a:gd name="connsiteY21" fmla="*/ 275806 h 498625"/>
                  <a:gd name="connsiteX22" fmla="*/ 143352 w 608595"/>
                  <a:gd name="connsiteY22" fmla="*/ 300074 h 498625"/>
                  <a:gd name="connsiteX23" fmla="*/ 142410 w 608595"/>
                  <a:gd name="connsiteY23" fmla="*/ 311738 h 498625"/>
                  <a:gd name="connsiteX24" fmla="*/ 135250 w 608595"/>
                  <a:gd name="connsiteY24" fmla="*/ 319075 h 498625"/>
                  <a:gd name="connsiteX25" fmla="*/ 134968 w 608595"/>
                  <a:gd name="connsiteY25" fmla="*/ 328482 h 498625"/>
                  <a:gd name="connsiteX26" fmla="*/ 145613 w 608595"/>
                  <a:gd name="connsiteY26" fmla="*/ 339017 h 498625"/>
                  <a:gd name="connsiteX27" fmla="*/ 154562 w 608595"/>
                  <a:gd name="connsiteY27" fmla="*/ 338829 h 498625"/>
                  <a:gd name="connsiteX28" fmla="*/ 164453 w 608595"/>
                  <a:gd name="connsiteY28" fmla="*/ 329046 h 498625"/>
                  <a:gd name="connsiteX29" fmla="*/ 174909 w 608595"/>
                  <a:gd name="connsiteY29" fmla="*/ 327729 h 498625"/>
                  <a:gd name="connsiteX30" fmla="*/ 205431 w 608595"/>
                  <a:gd name="connsiteY30" fmla="*/ 334314 h 498625"/>
                  <a:gd name="connsiteX31" fmla="*/ 245466 w 608595"/>
                  <a:gd name="connsiteY31" fmla="*/ 272796 h 498625"/>
                  <a:gd name="connsiteX32" fmla="*/ 235293 w 608595"/>
                  <a:gd name="connsiteY32" fmla="*/ 245705 h 498625"/>
                  <a:gd name="connsiteX33" fmla="*/ 230771 w 608595"/>
                  <a:gd name="connsiteY33" fmla="*/ 229714 h 498625"/>
                  <a:gd name="connsiteX34" fmla="*/ 248858 w 608595"/>
                  <a:gd name="connsiteY34" fmla="*/ 216075 h 498625"/>
                  <a:gd name="connsiteX35" fmla="*/ 256394 w 608595"/>
                  <a:gd name="connsiteY35" fmla="*/ 221060 h 498625"/>
                  <a:gd name="connsiteX36" fmla="*/ 275234 w 608595"/>
                  <a:gd name="connsiteY36" fmla="*/ 249279 h 498625"/>
                  <a:gd name="connsiteX37" fmla="*/ 284089 w 608595"/>
                  <a:gd name="connsiteY37" fmla="*/ 252854 h 498625"/>
                  <a:gd name="connsiteX38" fmla="*/ 300103 w 608595"/>
                  <a:gd name="connsiteY38" fmla="*/ 244012 h 498625"/>
                  <a:gd name="connsiteX39" fmla="*/ 303118 w 608595"/>
                  <a:gd name="connsiteY39" fmla="*/ 235358 h 498625"/>
                  <a:gd name="connsiteX40" fmla="*/ 292756 w 608595"/>
                  <a:gd name="connsiteY40" fmla="*/ 216075 h 498625"/>
                  <a:gd name="connsiteX41" fmla="*/ 293886 w 608595"/>
                  <a:gd name="connsiteY41" fmla="*/ 201495 h 498625"/>
                  <a:gd name="connsiteX42" fmla="*/ 293886 w 608595"/>
                  <a:gd name="connsiteY42" fmla="*/ 182306 h 498625"/>
                  <a:gd name="connsiteX43" fmla="*/ 289741 w 608595"/>
                  <a:gd name="connsiteY43" fmla="*/ 178167 h 498625"/>
                  <a:gd name="connsiteX44" fmla="*/ 278908 w 608595"/>
                  <a:gd name="connsiteY44" fmla="*/ 178167 h 498625"/>
                  <a:gd name="connsiteX45" fmla="*/ 366092 w 608595"/>
                  <a:gd name="connsiteY45" fmla="*/ 69711 h 498625"/>
                  <a:gd name="connsiteX46" fmla="*/ 338726 w 608595"/>
                  <a:gd name="connsiteY46" fmla="*/ 80999 h 498625"/>
                  <a:gd name="connsiteX47" fmla="*/ 338726 w 608595"/>
                  <a:gd name="connsiteY47" fmla="*/ 135650 h 498625"/>
                  <a:gd name="connsiteX48" fmla="*/ 393457 w 608595"/>
                  <a:gd name="connsiteY48" fmla="*/ 135650 h 498625"/>
                  <a:gd name="connsiteX49" fmla="*/ 395059 w 608595"/>
                  <a:gd name="connsiteY49" fmla="*/ 133769 h 498625"/>
                  <a:gd name="connsiteX50" fmla="*/ 449696 w 608595"/>
                  <a:gd name="connsiteY50" fmla="*/ 164057 h 498625"/>
                  <a:gd name="connsiteX51" fmla="*/ 568767 w 608595"/>
                  <a:gd name="connsiteY51" fmla="*/ 173840 h 498625"/>
                  <a:gd name="connsiteX52" fmla="*/ 552187 w 608595"/>
                  <a:gd name="connsiteY52" fmla="*/ 143457 h 498625"/>
                  <a:gd name="connsiteX53" fmla="*/ 551434 w 608595"/>
                  <a:gd name="connsiteY53" fmla="*/ 142705 h 498625"/>
                  <a:gd name="connsiteX54" fmla="*/ 477956 w 608595"/>
                  <a:gd name="connsiteY54" fmla="*/ 96425 h 498625"/>
                  <a:gd name="connsiteX55" fmla="*/ 474753 w 608595"/>
                  <a:gd name="connsiteY55" fmla="*/ 95014 h 498625"/>
                  <a:gd name="connsiteX56" fmla="*/ 475507 w 608595"/>
                  <a:gd name="connsiteY56" fmla="*/ 149477 h 498625"/>
                  <a:gd name="connsiteX57" fmla="*/ 456007 w 608595"/>
                  <a:gd name="connsiteY57" fmla="*/ 142046 h 498625"/>
                  <a:gd name="connsiteX58" fmla="*/ 404385 w 608595"/>
                  <a:gd name="connsiteY58" fmla="*/ 114015 h 498625"/>
                  <a:gd name="connsiteX59" fmla="*/ 393457 w 608595"/>
                  <a:gd name="connsiteY59" fmla="*/ 80999 h 498625"/>
                  <a:gd name="connsiteX60" fmla="*/ 366092 w 608595"/>
                  <a:gd name="connsiteY60" fmla="*/ 69711 h 498625"/>
                  <a:gd name="connsiteX61" fmla="*/ 287857 w 608595"/>
                  <a:gd name="connsiteY61" fmla="*/ 9 h 498625"/>
                  <a:gd name="connsiteX62" fmla="*/ 423508 w 608595"/>
                  <a:gd name="connsiteY62" fmla="*/ 1985 h 498625"/>
                  <a:gd name="connsiteX63" fmla="*/ 474000 w 608595"/>
                  <a:gd name="connsiteY63" fmla="*/ 52403 h 498625"/>
                  <a:gd name="connsiteX64" fmla="*/ 474000 w 608595"/>
                  <a:gd name="connsiteY64" fmla="*/ 52779 h 498625"/>
                  <a:gd name="connsiteX65" fmla="*/ 493029 w 608595"/>
                  <a:gd name="connsiteY65" fmla="*/ 59928 h 498625"/>
                  <a:gd name="connsiteX66" fmla="*/ 579223 w 608595"/>
                  <a:gd name="connsiteY66" fmla="*/ 114579 h 498625"/>
                  <a:gd name="connsiteX67" fmla="*/ 580354 w 608595"/>
                  <a:gd name="connsiteY67" fmla="*/ 115708 h 498625"/>
                  <a:gd name="connsiteX68" fmla="*/ 605223 w 608595"/>
                  <a:gd name="connsiteY68" fmla="*/ 188890 h 498625"/>
                  <a:gd name="connsiteX69" fmla="*/ 535796 w 608595"/>
                  <a:gd name="connsiteY69" fmla="*/ 222753 h 498625"/>
                  <a:gd name="connsiteX70" fmla="*/ 471456 w 608595"/>
                  <a:gd name="connsiteY70" fmla="*/ 213065 h 498625"/>
                  <a:gd name="connsiteX71" fmla="*/ 456667 w 608595"/>
                  <a:gd name="connsiteY71" fmla="*/ 235640 h 498625"/>
                  <a:gd name="connsiteX72" fmla="*/ 230206 w 608595"/>
                  <a:gd name="connsiteY72" fmla="*/ 461771 h 498625"/>
                  <a:gd name="connsiteX73" fmla="*/ 164076 w 608595"/>
                  <a:gd name="connsiteY73" fmla="*/ 461771 h 498625"/>
                  <a:gd name="connsiteX74" fmla="*/ 13636 w 608595"/>
                  <a:gd name="connsiteY74" fmla="*/ 311550 h 498625"/>
                  <a:gd name="connsiteX75" fmla="*/ 13636 w 608595"/>
                  <a:gd name="connsiteY75" fmla="*/ 245517 h 498625"/>
                  <a:gd name="connsiteX76" fmla="*/ 239814 w 608595"/>
                  <a:gd name="connsiteY76" fmla="*/ 19386 h 498625"/>
                  <a:gd name="connsiteX77" fmla="*/ 287857 w 608595"/>
                  <a:gd name="connsiteY77" fmla="*/ 9 h 49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8595" h="498625">
                    <a:moveTo>
                      <a:pt x="489893" y="258138"/>
                    </a:moveTo>
                    <a:cubicBezTo>
                      <a:pt x="500537" y="260113"/>
                      <a:pt x="510900" y="261336"/>
                      <a:pt x="520885" y="261994"/>
                    </a:cubicBezTo>
                    <a:lnTo>
                      <a:pt x="520885" y="451976"/>
                    </a:lnTo>
                    <a:cubicBezTo>
                      <a:pt x="520885" y="477652"/>
                      <a:pt x="499972" y="498625"/>
                      <a:pt x="474161" y="498625"/>
                    </a:cubicBezTo>
                    <a:lnTo>
                      <a:pt x="261454" y="498625"/>
                    </a:lnTo>
                    <a:cubicBezTo>
                      <a:pt x="257403" y="498625"/>
                      <a:pt x="253541" y="498155"/>
                      <a:pt x="249773" y="497120"/>
                    </a:cubicBezTo>
                    <a:cubicBezTo>
                      <a:pt x="252787" y="494863"/>
                      <a:pt x="255613" y="492324"/>
                      <a:pt x="258251" y="489690"/>
                    </a:cubicBezTo>
                    <a:lnTo>
                      <a:pt x="484617" y="263781"/>
                    </a:lnTo>
                    <a:cubicBezTo>
                      <a:pt x="486501" y="261900"/>
                      <a:pt x="488291" y="260019"/>
                      <a:pt x="489893" y="258138"/>
                    </a:cubicBezTo>
                    <a:close/>
                    <a:moveTo>
                      <a:pt x="278908" y="178167"/>
                    </a:moveTo>
                    <a:cubicBezTo>
                      <a:pt x="276741" y="180236"/>
                      <a:pt x="274763" y="182212"/>
                      <a:pt x="272785" y="184187"/>
                    </a:cubicBezTo>
                    <a:cubicBezTo>
                      <a:pt x="266756" y="190207"/>
                      <a:pt x="266756" y="190113"/>
                      <a:pt x="258937" y="186445"/>
                    </a:cubicBezTo>
                    <a:cubicBezTo>
                      <a:pt x="240003" y="177697"/>
                      <a:pt x="222010" y="178543"/>
                      <a:pt x="205902" y="192747"/>
                    </a:cubicBezTo>
                    <a:cubicBezTo>
                      <a:pt x="191771" y="205257"/>
                      <a:pt x="189699" y="221342"/>
                      <a:pt x="194126" y="238932"/>
                    </a:cubicBezTo>
                    <a:cubicBezTo>
                      <a:pt x="196764" y="249844"/>
                      <a:pt x="201945" y="259721"/>
                      <a:pt x="205902" y="269974"/>
                    </a:cubicBezTo>
                    <a:cubicBezTo>
                      <a:pt x="207597" y="274018"/>
                      <a:pt x="208822" y="278157"/>
                      <a:pt x="209199" y="282390"/>
                    </a:cubicBezTo>
                    <a:cubicBezTo>
                      <a:pt x="210423" y="294995"/>
                      <a:pt x="199684" y="303272"/>
                      <a:pt x="187815" y="298569"/>
                    </a:cubicBezTo>
                    <a:cubicBezTo>
                      <a:pt x="181598" y="296123"/>
                      <a:pt x="176417" y="292079"/>
                      <a:pt x="172272" y="286717"/>
                    </a:cubicBezTo>
                    <a:cubicBezTo>
                      <a:pt x="165866" y="278439"/>
                      <a:pt x="160685" y="269503"/>
                      <a:pt x="157576" y="259438"/>
                    </a:cubicBezTo>
                    <a:cubicBezTo>
                      <a:pt x="155692" y="253606"/>
                      <a:pt x="154091" y="252948"/>
                      <a:pt x="148533" y="255864"/>
                    </a:cubicBezTo>
                    <a:cubicBezTo>
                      <a:pt x="143729" y="258310"/>
                      <a:pt x="139113" y="260943"/>
                      <a:pt x="134497" y="263577"/>
                    </a:cubicBezTo>
                    <a:cubicBezTo>
                      <a:pt x="128185" y="267152"/>
                      <a:pt x="127526" y="268845"/>
                      <a:pt x="129975" y="275806"/>
                    </a:cubicBezTo>
                    <a:cubicBezTo>
                      <a:pt x="132990" y="284648"/>
                      <a:pt x="137888" y="292549"/>
                      <a:pt x="143352" y="300074"/>
                    </a:cubicBezTo>
                    <a:cubicBezTo>
                      <a:pt x="147685" y="306000"/>
                      <a:pt x="147685" y="306376"/>
                      <a:pt x="142410" y="311738"/>
                    </a:cubicBezTo>
                    <a:cubicBezTo>
                      <a:pt x="139960" y="314184"/>
                      <a:pt x="137605" y="316629"/>
                      <a:pt x="135250" y="319075"/>
                    </a:cubicBezTo>
                    <a:cubicBezTo>
                      <a:pt x="132236" y="322085"/>
                      <a:pt x="131953" y="325283"/>
                      <a:pt x="134968" y="328482"/>
                    </a:cubicBezTo>
                    <a:cubicBezTo>
                      <a:pt x="138453" y="331962"/>
                      <a:pt x="142033" y="335630"/>
                      <a:pt x="145613" y="339017"/>
                    </a:cubicBezTo>
                    <a:cubicBezTo>
                      <a:pt x="148533" y="341839"/>
                      <a:pt x="151641" y="341745"/>
                      <a:pt x="154562" y="338829"/>
                    </a:cubicBezTo>
                    <a:cubicBezTo>
                      <a:pt x="157859" y="335630"/>
                      <a:pt x="161344" y="332432"/>
                      <a:pt x="164453" y="329046"/>
                    </a:cubicBezTo>
                    <a:cubicBezTo>
                      <a:pt x="167656" y="325566"/>
                      <a:pt x="170764" y="325283"/>
                      <a:pt x="174909" y="327729"/>
                    </a:cubicBezTo>
                    <a:cubicBezTo>
                      <a:pt x="184329" y="333091"/>
                      <a:pt x="194597" y="335348"/>
                      <a:pt x="205431" y="334314"/>
                    </a:cubicBezTo>
                    <a:cubicBezTo>
                      <a:pt x="235198" y="331492"/>
                      <a:pt x="254039" y="302332"/>
                      <a:pt x="245466" y="272796"/>
                    </a:cubicBezTo>
                    <a:cubicBezTo>
                      <a:pt x="242829" y="263483"/>
                      <a:pt x="238966" y="254547"/>
                      <a:pt x="235293" y="245705"/>
                    </a:cubicBezTo>
                    <a:cubicBezTo>
                      <a:pt x="233220" y="240532"/>
                      <a:pt x="231430" y="235264"/>
                      <a:pt x="230771" y="229714"/>
                    </a:cubicBezTo>
                    <a:cubicBezTo>
                      <a:pt x="229546" y="218709"/>
                      <a:pt x="238590" y="212030"/>
                      <a:pt x="248858" y="216075"/>
                    </a:cubicBezTo>
                    <a:cubicBezTo>
                      <a:pt x="251778" y="217204"/>
                      <a:pt x="254133" y="219085"/>
                      <a:pt x="256394" y="221060"/>
                    </a:cubicBezTo>
                    <a:cubicBezTo>
                      <a:pt x="265060" y="228868"/>
                      <a:pt x="271372" y="238274"/>
                      <a:pt x="275234" y="249279"/>
                    </a:cubicBezTo>
                    <a:cubicBezTo>
                      <a:pt x="277118" y="254829"/>
                      <a:pt x="278908" y="255488"/>
                      <a:pt x="284089" y="252854"/>
                    </a:cubicBezTo>
                    <a:cubicBezTo>
                      <a:pt x="289459" y="250032"/>
                      <a:pt x="294828" y="246928"/>
                      <a:pt x="300103" y="244012"/>
                    </a:cubicBezTo>
                    <a:cubicBezTo>
                      <a:pt x="303777" y="242037"/>
                      <a:pt x="304531" y="239121"/>
                      <a:pt x="303118" y="235358"/>
                    </a:cubicBezTo>
                    <a:cubicBezTo>
                      <a:pt x="300480" y="228491"/>
                      <a:pt x="297089" y="222095"/>
                      <a:pt x="292756" y="216075"/>
                    </a:cubicBezTo>
                    <a:cubicBezTo>
                      <a:pt x="287104" y="208267"/>
                      <a:pt x="287104" y="208267"/>
                      <a:pt x="293886" y="201495"/>
                    </a:cubicBezTo>
                    <a:cubicBezTo>
                      <a:pt x="303400" y="191900"/>
                      <a:pt x="303400" y="191900"/>
                      <a:pt x="293886" y="182306"/>
                    </a:cubicBezTo>
                    <a:lnTo>
                      <a:pt x="289741" y="178167"/>
                    </a:lnTo>
                    <a:cubicBezTo>
                      <a:pt x="285031" y="173840"/>
                      <a:pt x="283524" y="173840"/>
                      <a:pt x="278908" y="178167"/>
                    </a:cubicBezTo>
                    <a:close/>
                    <a:moveTo>
                      <a:pt x="366092" y="69711"/>
                    </a:moveTo>
                    <a:cubicBezTo>
                      <a:pt x="356177" y="69711"/>
                      <a:pt x="346262" y="73473"/>
                      <a:pt x="338726" y="80999"/>
                    </a:cubicBezTo>
                    <a:cubicBezTo>
                      <a:pt x="323654" y="96049"/>
                      <a:pt x="323654" y="120600"/>
                      <a:pt x="338726" y="135650"/>
                    </a:cubicBezTo>
                    <a:cubicBezTo>
                      <a:pt x="353798" y="150700"/>
                      <a:pt x="378385" y="150700"/>
                      <a:pt x="393457" y="135650"/>
                    </a:cubicBezTo>
                    <a:cubicBezTo>
                      <a:pt x="393928" y="135085"/>
                      <a:pt x="394588" y="134427"/>
                      <a:pt x="395059" y="133769"/>
                    </a:cubicBezTo>
                    <a:cubicBezTo>
                      <a:pt x="410508" y="145056"/>
                      <a:pt x="429348" y="155591"/>
                      <a:pt x="449696" y="164057"/>
                    </a:cubicBezTo>
                    <a:cubicBezTo>
                      <a:pt x="518934" y="192841"/>
                      <a:pt x="564528" y="183999"/>
                      <a:pt x="568767" y="173840"/>
                    </a:cubicBezTo>
                    <a:cubicBezTo>
                      <a:pt x="570180" y="170454"/>
                      <a:pt x="568578" y="159918"/>
                      <a:pt x="552187" y="143457"/>
                    </a:cubicBezTo>
                    <a:lnTo>
                      <a:pt x="551434" y="142705"/>
                    </a:lnTo>
                    <a:cubicBezTo>
                      <a:pt x="534289" y="125491"/>
                      <a:pt x="507630" y="108747"/>
                      <a:pt x="477956" y="96425"/>
                    </a:cubicBezTo>
                    <a:cubicBezTo>
                      <a:pt x="476826" y="95955"/>
                      <a:pt x="475884" y="95578"/>
                      <a:pt x="474753" y="95014"/>
                    </a:cubicBezTo>
                    <a:lnTo>
                      <a:pt x="475507" y="149477"/>
                    </a:lnTo>
                    <a:cubicBezTo>
                      <a:pt x="469196" y="147314"/>
                      <a:pt x="462790" y="144868"/>
                      <a:pt x="456007" y="142046"/>
                    </a:cubicBezTo>
                    <a:cubicBezTo>
                      <a:pt x="437073" y="134145"/>
                      <a:pt x="419174" y="124550"/>
                      <a:pt x="404385" y="114015"/>
                    </a:cubicBezTo>
                    <a:cubicBezTo>
                      <a:pt x="405986" y="102351"/>
                      <a:pt x="402501" y="90029"/>
                      <a:pt x="393457" y="80999"/>
                    </a:cubicBezTo>
                    <a:cubicBezTo>
                      <a:pt x="385921" y="73473"/>
                      <a:pt x="376006" y="69711"/>
                      <a:pt x="366092" y="69711"/>
                    </a:cubicBezTo>
                    <a:close/>
                    <a:moveTo>
                      <a:pt x="287857" y="9"/>
                    </a:moveTo>
                    <a:lnTo>
                      <a:pt x="423508" y="1985"/>
                    </a:lnTo>
                    <a:cubicBezTo>
                      <a:pt x="451203" y="2361"/>
                      <a:pt x="473623" y="24654"/>
                      <a:pt x="474000" y="52403"/>
                    </a:cubicBezTo>
                    <a:lnTo>
                      <a:pt x="474000" y="52779"/>
                    </a:lnTo>
                    <a:cubicBezTo>
                      <a:pt x="480406" y="54943"/>
                      <a:pt x="486811" y="57294"/>
                      <a:pt x="493029" y="59928"/>
                    </a:cubicBezTo>
                    <a:cubicBezTo>
                      <a:pt x="527695" y="74320"/>
                      <a:pt x="558216" y="93697"/>
                      <a:pt x="579223" y="114579"/>
                    </a:cubicBezTo>
                    <a:lnTo>
                      <a:pt x="580354" y="115708"/>
                    </a:lnTo>
                    <a:cubicBezTo>
                      <a:pt x="614172" y="150136"/>
                      <a:pt x="610404" y="176286"/>
                      <a:pt x="605223" y="188890"/>
                    </a:cubicBezTo>
                    <a:cubicBezTo>
                      <a:pt x="599948" y="201401"/>
                      <a:pt x="584027" y="222471"/>
                      <a:pt x="535796" y="222753"/>
                    </a:cubicBezTo>
                    <a:cubicBezTo>
                      <a:pt x="516296" y="222847"/>
                      <a:pt x="494159" y="219461"/>
                      <a:pt x="471456" y="213065"/>
                    </a:cubicBezTo>
                    <a:cubicBezTo>
                      <a:pt x="468065" y="221436"/>
                      <a:pt x="463167" y="229150"/>
                      <a:pt x="456667" y="235640"/>
                    </a:cubicBezTo>
                    <a:lnTo>
                      <a:pt x="230206" y="461771"/>
                    </a:lnTo>
                    <a:cubicBezTo>
                      <a:pt x="211931" y="479925"/>
                      <a:pt x="182351" y="479925"/>
                      <a:pt x="164076" y="461771"/>
                    </a:cubicBezTo>
                    <a:lnTo>
                      <a:pt x="13636" y="311550"/>
                    </a:lnTo>
                    <a:cubicBezTo>
                      <a:pt x="-4545" y="293302"/>
                      <a:pt x="-4545" y="263765"/>
                      <a:pt x="13636" y="245517"/>
                    </a:cubicBezTo>
                    <a:lnTo>
                      <a:pt x="239814" y="19386"/>
                    </a:lnTo>
                    <a:cubicBezTo>
                      <a:pt x="252532" y="6782"/>
                      <a:pt x="269865" y="-273"/>
                      <a:pt x="28785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1300" cap="all"/>
                </a:pPr>
                <a:endParaRPr/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5DA53EDF-C650-409A-86BC-965640422BCC}"/>
              </a:ext>
            </a:extLst>
          </p:cNvPr>
          <p:cNvSpPr txBox="1"/>
          <p:nvPr/>
        </p:nvSpPr>
        <p:spPr>
          <a:xfrm>
            <a:off x="8117998" y="4416712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309877-B536-4EB7-B688-6D974586EDDA}"/>
              </a:ext>
            </a:extLst>
          </p:cNvPr>
          <p:cNvSpPr txBox="1"/>
          <p:nvPr/>
        </p:nvSpPr>
        <p:spPr>
          <a:xfrm rot="16200000">
            <a:off x="9495027" y="3510730"/>
            <a:ext cx="985463" cy="350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75FDD86-CB90-4250-B805-E630A61D3E66}"/>
              </a:ext>
            </a:extLst>
          </p:cNvPr>
          <p:cNvSpPr txBox="1"/>
          <p:nvPr/>
        </p:nvSpPr>
        <p:spPr>
          <a:xfrm>
            <a:off x="2080781" y="4470640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D749EDF-5A8E-488D-B5CD-54DB20A48D87}"/>
              </a:ext>
            </a:extLst>
          </p:cNvPr>
          <p:cNvSpPr txBox="1"/>
          <p:nvPr/>
        </p:nvSpPr>
        <p:spPr>
          <a:xfrm rot="16200000">
            <a:off x="1866881" y="3564658"/>
            <a:ext cx="985463" cy="350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368139B-A050-47C1-B3A9-0F9FE2C260E3}"/>
              </a:ext>
            </a:extLst>
          </p:cNvPr>
          <p:cNvSpPr txBox="1"/>
          <p:nvPr/>
        </p:nvSpPr>
        <p:spPr>
          <a:xfrm>
            <a:off x="5214864" y="1102579"/>
            <a:ext cx="2028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AD972E3-5AC1-4CF2-A628-0152E55501D9}"/>
              </a:ext>
            </a:extLst>
          </p:cNvPr>
          <p:cNvSpPr txBox="1"/>
          <p:nvPr/>
        </p:nvSpPr>
        <p:spPr>
          <a:xfrm rot="16200000">
            <a:off x="5736554" y="240144"/>
            <a:ext cx="985463" cy="33874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id-ID" altLang="zh-CN" sz="1200" spc="300">
                <a:solidFill>
                  <a:schemeClr val="tx1">
                    <a:lumMod val="95000"/>
                    <a:lumOff val="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aliquet, libedolor, conubia mollit. </a:t>
            </a:r>
            <a:endParaRPr lang="id-ID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413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EBA9EED9-C220-4D76-A89D-1944A2DFE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" y="-9500780"/>
            <a:ext cx="7464004" cy="1616205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75CEFF2-8A87-4002-8131-F51BF8CEE019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0B5995-ACD7-441F-9079-5EDB23157757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74290-C15B-460B-A217-64115D53590C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C241C6-2F88-4D4A-A967-18A116FCE39B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6" name="Rectangle 21">
            <a:extLst>
              <a:ext uri="{FF2B5EF4-FFF2-40B4-BE49-F238E27FC236}">
                <a16:creationId xmlns:a16="http://schemas.microsoft.com/office/drawing/2014/main" id="{335A7DD0-00D9-4CA4-A8C4-DBD6DD28D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5221" y="3472815"/>
            <a:ext cx="2460625" cy="2644003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1B07133C-E4CF-47CD-B1A7-A7839FF6A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5287" y="1133358"/>
            <a:ext cx="2160905" cy="264414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3FF25F7D-3892-406A-AEC9-3EE8136BF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879" y="1997971"/>
            <a:ext cx="2111375" cy="3517004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A79CA087-0DFC-4CB7-A567-7E3B6B653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799" y="3472815"/>
            <a:ext cx="1908868" cy="1885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Rectangle 28">
            <a:extLst>
              <a:ext uri="{FF2B5EF4-FFF2-40B4-BE49-F238E27FC236}">
                <a16:creationId xmlns:a16="http://schemas.microsoft.com/office/drawing/2014/main" id="{0D051922-D0E1-4F20-A664-6DBEC8806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0060" y="3257550"/>
            <a:ext cx="165798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</a:rPr>
              <a:t>单击此处输入标题</a:t>
            </a: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ACE5827D-D35C-421F-A25C-2733AA5C2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6049" y="3648484"/>
            <a:ext cx="559769" cy="144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id="{DAFFF194-F386-4A8E-8CE8-FFF2C90BD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7174" y="4126767"/>
            <a:ext cx="1950085" cy="1885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14F39FD-EDDA-4C48-9320-02BC47C34009}"/>
              </a:ext>
            </a:extLst>
          </p:cNvPr>
          <p:cNvGrpSpPr/>
          <p:nvPr/>
        </p:nvGrpSpPr>
        <p:grpSpPr>
          <a:xfrm>
            <a:off x="7331390" y="2326005"/>
            <a:ext cx="694690" cy="694690"/>
            <a:chOff x="11203" y="3663"/>
            <a:chExt cx="1094" cy="1094"/>
          </a:xfrm>
        </p:grpSpPr>
        <p:sp>
          <p:nvSpPr>
            <p:cNvPr id="19" name="Oval 32">
              <a:extLst>
                <a:ext uri="{FF2B5EF4-FFF2-40B4-BE49-F238E27FC236}">
                  <a16:creationId xmlns:a16="http://schemas.microsoft.com/office/drawing/2014/main" id="{8CD331A3-4333-4AA6-B9F1-91F684422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03" y="3663"/>
              <a:ext cx="1095" cy="1095"/>
            </a:xfrm>
            <a:prstGeom prst="ellipse">
              <a:avLst/>
            </a:prstGeom>
            <a:noFill/>
            <a:ln w="6350" cmpd="sng">
              <a:solidFill>
                <a:srgbClr val="F8F8F8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0" name="Freeform 109">
              <a:extLst>
                <a:ext uri="{FF2B5EF4-FFF2-40B4-BE49-F238E27FC236}">
                  <a16:creationId xmlns:a16="http://schemas.microsoft.com/office/drawing/2014/main" id="{140A8B2F-B2D3-425D-9978-5BA8F7DE0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2" y="3892"/>
              <a:ext cx="636" cy="636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 Light" panose="020F0502020204030203"/>
                <a:ea typeface="微软雅黑"/>
                <a:cs typeface="+mn-cs"/>
              </a:endParaRPr>
            </a:p>
          </p:txBody>
        </p:sp>
      </p:grpSp>
      <p:sp>
        <p:nvSpPr>
          <p:cNvPr id="21" name="Text Box 15">
            <a:extLst>
              <a:ext uri="{FF2B5EF4-FFF2-40B4-BE49-F238E27FC236}">
                <a16:creationId xmlns:a16="http://schemas.microsoft.com/office/drawing/2014/main" id="{239A8A54-2677-44D6-A63E-69C6FF2FA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40410" y="1309288"/>
            <a:ext cx="55499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2" name="Rectangle 26">
            <a:extLst>
              <a:ext uri="{FF2B5EF4-FFF2-40B4-BE49-F238E27FC236}">
                <a16:creationId xmlns:a16="http://schemas.microsoft.com/office/drawing/2014/main" id="{D086F404-914B-4CA2-8951-761A1CC31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1825" y="1792253"/>
            <a:ext cx="1656080" cy="225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185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4" grpId="0" bldLvl="0" animBg="1"/>
      <p:bldP spid="15" grpId="0"/>
      <p:bldP spid="16" grpId="0" bldLvl="0" animBg="1"/>
      <p:bldP spid="17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13999C-3DDE-4C6F-802F-F9CEDF037C67}"/>
              </a:ext>
            </a:extLst>
          </p:cNvPr>
          <p:cNvSpPr/>
          <p:nvPr/>
        </p:nvSpPr>
        <p:spPr>
          <a:xfrm>
            <a:off x="0" y="2087880"/>
            <a:ext cx="12192000" cy="2926080"/>
          </a:xfrm>
          <a:prstGeom prst="rect">
            <a:avLst/>
          </a:prstGeom>
          <a:solidFill>
            <a:srgbClr val="0C6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DCB51D0-32D5-4F31-969E-FC3A05DAE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7" y="-3660756"/>
            <a:ext cx="3928927" cy="850743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9C86A45-9402-4A49-A268-54052C403C80}"/>
              </a:ext>
            </a:extLst>
          </p:cNvPr>
          <p:cNvGrpSpPr/>
          <p:nvPr/>
        </p:nvGrpSpPr>
        <p:grpSpPr>
          <a:xfrm>
            <a:off x="155502" y="131298"/>
            <a:ext cx="3044898" cy="1002060"/>
            <a:chOff x="155502" y="131298"/>
            <a:chExt cx="3044898" cy="100206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C000D73-FFAB-4D0C-A8B7-A8B403F72494}"/>
                </a:ext>
              </a:extLst>
            </p:cNvPr>
            <p:cNvSpPr/>
            <p:nvPr/>
          </p:nvSpPr>
          <p:spPr>
            <a:xfrm>
              <a:off x="155502" y="196723"/>
              <a:ext cx="396240" cy="396240"/>
            </a:xfrm>
            <a:prstGeom prst="ellipse">
              <a:avLst/>
            </a:prstGeom>
            <a:solidFill>
              <a:srgbClr val="0C68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9F497EC-F97A-48D9-9973-D1C55C6C0A54}"/>
                </a:ext>
              </a:extLst>
            </p:cNvPr>
            <p:cNvSpPr txBox="1"/>
            <p:nvPr/>
          </p:nvSpPr>
          <p:spPr>
            <a:xfrm>
              <a:off x="609600" y="131298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仓耳明楷 W03" panose="00000500000000000000" pitchFamily="2" charset="-122"/>
                  <a:ea typeface="仓耳明楷 W03" panose="00000500000000000000" pitchFamily="2" charset="-122"/>
                </a:rPr>
                <a:t>标题文本预设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5D6D0C6-BC4A-452C-8AF0-EF97D140EA22}"/>
                </a:ext>
              </a:extLst>
            </p:cNvPr>
            <p:cNvSpPr txBox="1"/>
            <p:nvPr/>
          </p:nvSpPr>
          <p:spPr>
            <a:xfrm rot="16200000">
              <a:off x="1489256" y="-196790"/>
              <a:ext cx="553998" cy="2106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id-ID" altLang="zh-CN" sz="12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3" panose="00000500000000000000" pitchFamily="2" charset="-122"/>
                  <a:ea typeface="仓耳明楷 W03" panose="00000500000000000000" pitchFamily="2" charset="-122"/>
                  <a:cs typeface="Lato" panose="020F0502020204030203" pitchFamily="34" charset="0"/>
                </a:rPr>
                <a:t>netus nibh aliquet, conubia mollit. </a:t>
              </a:r>
              <a:endParaRPr lang="id-ID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498A2877-7280-4866-90CE-870208BBBCE4}"/>
              </a:ext>
            </a:extLst>
          </p:cNvPr>
          <p:cNvSpPr/>
          <p:nvPr/>
        </p:nvSpPr>
        <p:spPr>
          <a:xfrm>
            <a:off x="4520970" y="2712720"/>
            <a:ext cx="41148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59603-918C-4210-8250-55F21A391AF4}"/>
              </a:ext>
            </a:extLst>
          </p:cNvPr>
          <p:cNvSpPr txBox="1"/>
          <p:nvPr/>
        </p:nvSpPr>
        <p:spPr>
          <a:xfrm>
            <a:off x="5125260" y="269748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33E380-25CD-4688-BEEC-BF7009F31D5B}"/>
              </a:ext>
            </a:extLst>
          </p:cNvPr>
          <p:cNvSpPr txBox="1"/>
          <p:nvPr/>
        </p:nvSpPr>
        <p:spPr>
          <a:xfrm rot="16200000">
            <a:off x="5876537" y="2450382"/>
            <a:ext cx="1539460" cy="2875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2B26CD0-7075-4BA4-9EAD-6DFEF069598A}"/>
              </a:ext>
            </a:extLst>
          </p:cNvPr>
          <p:cNvSpPr/>
          <p:nvPr/>
        </p:nvSpPr>
        <p:spPr>
          <a:xfrm>
            <a:off x="8312945" y="2712720"/>
            <a:ext cx="41148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34FBA7-E92D-4ED2-AF0B-4EF1A47CBD2E}"/>
              </a:ext>
            </a:extLst>
          </p:cNvPr>
          <p:cNvSpPr txBox="1"/>
          <p:nvPr/>
        </p:nvSpPr>
        <p:spPr>
          <a:xfrm>
            <a:off x="8917235" y="269748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BF4043-76EF-4EA8-AFB9-7B4BC32E00AF}"/>
              </a:ext>
            </a:extLst>
          </p:cNvPr>
          <p:cNvSpPr txBox="1"/>
          <p:nvPr/>
        </p:nvSpPr>
        <p:spPr>
          <a:xfrm rot="16200000">
            <a:off x="9668512" y="2450382"/>
            <a:ext cx="1539460" cy="2875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id-ID" altLang="zh-CN" sz="12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Lorem ipsum dolor sit amet, lacus nulla ac netus nibh aliquet, libero vivamus porttitor dolor, conubia mollit. </a:t>
            </a:r>
            <a:endParaRPr lang="id-ID" altLang="zh-CN" sz="12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F926169-69CE-448B-B9A5-2896B4E80C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1684" y="800722"/>
            <a:ext cx="11754728" cy="661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97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68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F569DF92-F0F9-4022-BC5E-D957260427DF}"/>
              </a:ext>
            </a:extLst>
          </p:cNvPr>
          <p:cNvSpPr/>
          <p:nvPr/>
        </p:nvSpPr>
        <p:spPr>
          <a:xfrm>
            <a:off x="5151120" y="-1664230"/>
            <a:ext cx="9881661" cy="9881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A7A8E7-E283-46DB-96AE-CBB005D6A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70" y="-1247140"/>
            <a:ext cx="3743138" cy="81051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7B5F1F-B7D2-451E-B74A-855C3EF3F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0532" y="-9970706"/>
            <a:ext cx="6731468" cy="14575871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F6BF188C-1C33-4674-844F-DD1BFA96504A}"/>
              </a:ext>
            </a:extLst>
          </p:cNvPr>
          <p:cNvSpPr/>
          <p:nvPr/>
        </p:nvSpPr>
        <p:spPr>
          <a:xfrm>
            <a:off x="807720" y="762000"/>
            <a:ext cx="3535680" cy="5577840"/>
          </a:xfrm>
          <a:prstGeom prst="frame">
            <a:avLst>
              <a:gd name="adj1" fmla="val 51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6CB558-0604-41EB-85F7-6B17F162C896}"/>
              </a:ext>
            </a:extLst>
          </p:cNvPr>
          <p:cNvSpPr txBox="1"/>
          <p:nvPr/>
        </p:nvSpPr>
        <p:spPr>
          <a:xfrm>
            <a:off x="1806118" y="1889760"/>
            <a:ext cx="1538883" cy="3611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第</a:t>
            </a:r>
            <a:r>
              <a:rPr lang="zh-CN" altLang="en-US" sz="8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二</a:t>
            </a: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45583D-9C39-4599-9A03-EBA783D84108}"/>
              </a:ext>
            </a:extLst>
          </p:cNvPr>
          <p:cNvGrpSpPr/>
          <p:nvPr/>
        </p:nvGrpSpPr>
        <p:grpSpPr>
          <a:xfrm flipH="1">
            <a:off x="1213758" y="1346419"/>
            <a:ext cx="390695" cy="2280702"/>
            <a:chOff x="1284413" y="2062698"/>
            <a:chExt cx="509879" cy="29764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A83DF7B-3409-4EB0-8A26-6166F1A5750E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B8790F2-4902-40E4-ACE5-D962CA53571F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528814-BE71-45E7-86B1-094544E5834C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D557E3-F35E-4BB9-BC1F-D55A7919CAA6}"/>
              </a:ext>
            </a:extLst>
          </p:cNvPr>
          <p:cNvGrpSpPr/>
          <p:nvPr/>
        </p:nvGrpSpPr>
        <p:grpSpPr>
          <a:xfrm flipH="1">
            <a:off x="3470892" y="3771777"/>
            <a:ext cx="390695" cy="2280702"/>
            <a:chOff x="1284413" y="2062698"/>
            <a:chExt cx="509879" cy="29764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B1B9CA3-1DB8-4A8E-852C-21832A28D411}"/>
                </a:ext>
              </a:extLst>
            </p:cNvPr>
            <p:cNvSpPr/>
            <p:nvPr/>
          </p:nvSpPr>
          <p:spPr>
            <a:xfrm>
              <a:off x="1284415" y="2062698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A09FE26-398C-4D07-8914-3A19079157D5}"/>
                </a:ext>
              </a:extLst>
            </p:cNvPr>
            <p:cNvSpPr/>
            <p:nvPr/>
          </p:nvSpPr>
          <p:spPr>
            <a:xfrm>
              <a:off x="1284414" y="3295981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1A57689-813B-40BA-8307-6B3847CA6BD4}"/>
                </a:ext>
              </a:extLst>
            </p:cNvPr>
            <p:cNvSpPr/>
            <p:nvPr/>
          </p:nvSpPr>
          <p:spPr>
            <a:xfrm>
              <a:off x="1284413" y="4529264"/>
              <a:ext cx="509877" cy="509877"/>
            </a:xfrm>
            <a:prstGeom prst="ellipse">
              <a:avLst/>
            </a:prstGeom>
            <a:solidFill>
              <a:srgbClr val="FAD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1BC0108-7AD6-4235-944D-413F438A0E8B}"/>
              </a:ext>
            </a:extLst>
          </p:cNvPr>
          <p:cNvSpPr txBox="1"/>
          <p:nvPr/>
        </p:nvSpPr>
        <p:spPr>
          <a:xfrm>
            <a:off x="1137558" y="4017418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A32A55-0BE7-4023-B77E-6F2EE4FE2911}"/>
              </a:ext>
            </a:extLst>
          </p:cNvPr>
          <p:cNvSpPr txBox="1"/>
          <p:nvPr/>
        </p:nvSpPr>
        <p:spPr>
          <a:xfrm>
            <a:off x="3308164" y="1602399"/>
            <a:ext cx="692497" cy="203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Lato" panose="020F0502020204030203" pitchFamily="34" charset="0"/>
              </a:rPr>
              <a:t>netus nibh aliquet, conubia mollit. </a:t>
            </a:r>
            <a:endParaRPr kumimoji="0" lang="id-ID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Lato" panose="020F0502020204030203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D68B713-772B-432D-8CE4-DD92A1CE0ABB}"/>
              </a:ext>
            </a:extLst>
          </p:cNvPr>
          <p:cNvSpPr txBox="1"/>
          <p:nvPr/>
        </p:nvSpPr>
        <p:spPr>
          <a:xfrm>
            <a:off x="10691932" y="4015529"/>
            <a:ext cx="677108" cy="2476711"/>
          </a:xfrm>
          <a:prstGeom prst="rect">
            <a:avLst/>
          </a:prstGeom>
          <a:solidFill>
            <a:srgbClr val="F3CBCB"/>
          </a:solidFill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花样女生节</a:t>
            </a:r>
          </a:p>
        </p:txBody>
      </p:sp>
    </p:spTree>
    <p:extLst>
      <p:ext uri="{BB962C8B-B14F-4D97-AF65-F5344CB8AC3E}">
        <p14:creationId xmlns:p14="http://schemas.microsoft.com/office/powerpoint/2010/main" val="96150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女生节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3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42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1514</Words>
  <Application>Microsoft Office PowerPoint</Application>
  <PresentationFormat>宽屏</PresentationFormat>
  <Paragraphs>220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等线 Light</vt:lpstr>
      <vt:lpstr>仓耳明楷 W03</vt:lpstr>
      <vt:lpstr>等线</vt:lpstr>
      <vt:lpstr>微软雅黑 Light</vt:lpstr>
      <vt:lpstr>Lato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女生节1</dc:title>
  <dc:creator>007</dc:creator>
  <cp:lastModifiedBy>007</cp:lastModifiedBy>
  <cp:revision>236</cp:revision>
  <dcterms:created xsi:type="dcterms:W3CDTF">2019-01-17T15:56:31Z</dcterms:created>
  <dcterms:modified xsi:type="dcterms:W3CDTF">2019-01-23T15:43:02Z</dcterms:modified>
</cp:coreProperties>
</file>