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tags/tag1.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8.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87" r:id="rId2"/>
    <p:sldMasterId id="2147483701" r:id="rId3"/>
    <p:sldMasterId id="2147483719" r:id="rId4"/>
    <p:sldMasterId id="2147483726" r:id="rId5"/>
    <p:sldMasterId id="2147483738" r:id="rId6"/>
    <p:sldMasterId id="2147483753" r:id="rId7"/>
    <p:sldMasterId id="2147483765" r:id="rId8"/>
    <p:sldMasterId id="2147483770" r:id="rId9"/>
  </p:sldMasterIdLst>
  <p:notesMasterIdLst>
    <p:notesMasterId r:id="rId39"/>
  </p:notesMasterIdLst>
  <p:sldIdLst>
    <p:sldId id="1732" r:id="rId10"/>
    <p:sldId id="1726" r:id="rId11"/>
    <p:sldId id="1727" r:id="rId12"/>
    <p:sldId id="1711" r:id="rId13"/>
    <p:sldId id="1718" r:id="rId14"/>
    <p:sldId id="293" r:id="rId15"/>
    <p:sldId id="304" r:id="rId16"/>
    <p:sldId id="1698" r:id="rId17"/>
    <p:sldId id="1701" r:id="rId18"/>
    <p:sldId id="305" r:id="rId19"/>
    <p:sldId id="1713" r:id="rId20"/>
    <p:sldId id="1705" r:id="rId21"/>
    <p:sldId id="1720" r:id="rId22"/>
    <p:sldId id="306" r:id="rId23"/>
    <p:sldId id="258" r:id="rId24"/>
    <p:sldId id="1706" r:id="rId25"/>
    <p:sldId id="1707" r:id="rId26"/>
    <p:sldId id="1731" r:id="rId27"/>
    <p:sldId id="307" r:id="rId28"/>
    <p:sldId id="1697" r:id="rId29"/>
    <p:sldId id="1708" r:id="rId30"/>
    <p:sldId id="1721" r:id="rId31"/>
    <p:sldId id="308" r:id="rId32"/>
    <p:sldId id="1709" r:id="rId33"/>
    <p:sldId id="1710" r:id="rId34"/>
    <p:sldId id="1729" r:id="rId35"/>
    <p:sldId id="271" r:id="rId36"/>
    <p:sldId id="1723" r:id="rId37"/>
    <p:sldId id="1728" r:id="rId38"/>
  </p:sldIdLst>
  <p:sldSz cx="12192000" cy="6858000"/>
  <p:notesSz cx="6858000" cy="9144000"/>
  <p:embeddedFontLst>
    <p:embeddedFont>
      <p:font typeface="微软雅黑" panose="020B0503020204020204" pitchFamily="34" charset="-122"/>
      <p:regular r:id="rId40"/>
      <p:bold r:id="rId41"/>
    </p:embeddedFont>
    <p:embeddedFont>
      <p:font typeface="等线" panose="02010600030101010101" pitchFamily="2" charset="-122"/>
      <p:regular r:id="rId42"/>
      <p:bold r:id="rId43"/>
    </p:embeddedFont>
    <p:embeddedFont>
      <p:font typeface="等线 Light" panose="02010600030101010101" pitchFamily="2" charset="-122"/>
      <p:regular r:id="rId44"/>
    </p:embeddedFont>
    <p:embeddedFont>
      <p:font typeface="Bauhaus 93" panose="04030905020B02020C02" pitchFamily="82" charset="0"/>
      <p:regular r:id="rId45"/>
    </p:embeddedFont>
    <p:embeddedFont>
      <p:font typeface="Calibri" panose="020F0502020204030204" pitchFamily="34" charset="0"/>
      <p:regular r:id="rId46"/>
      <p:bold r:id="rId47"/>
      <p:italic r:id="rId48"/>
      <p:boldItalic r:id="rId49"/>
    </p:embeddedFont>
    <p:embeddedFont>
      <p:font typeface="Calibri Light" panose="020F0302020204030204" pitchFamily="34" charset="0"/>
      <p:regular r:id="rId50"/>
      <p:italic r:id="rId51"/>
    </p:embeddedFont>
    <p:embeddedFont>
      <p:font typeface="Century Gothic" panose="020B0502020202020204" pitchFamily="34" charset="0"/>
      <p:regular r:id="rId52"/>
      <p:bold r:id="rId53"/>
      <p:italic r:id="rId54"/>
      <p:boldItalic r:id="rId55"/>
    </p:embeddedFont>
    <p:embeddedFont>
      <p:font typeface="Microsoft YaHei Light" panose="020B0502040204020203" pitchFamily="34" charset="-122"/>
      <p:regular r:id="rId56"/>
    </p:embeddedFont>
    <p:embeddedFont>
      <p:font typeface="Poplar Std" panose="04020903030B02020202" pitchFamily="82" charset="0"/>
      <p:bold r:id="rId57"/>
    </p:embeddedFont>
    <p:embeddedFont>
      <p:font typeface="Segoe UI" panose="020B0502040204020203" pitchFamily="34" charset="0"/>
      <p:regular r:id="rId58"/>
      <p:bold r:id="rId59"/>
      <p:italic r:id="rId60"/>
      <p:boldItalic r:id="rId61"/>
    </p:embeddedFont>
    <p:embeddedFont>
      <p:font typeface="Segoe UI Light" panose="020B0502040204020203" pitchFamily="34" charset="0"/>
      <p:regular r:id="rId62"/>
      <p:italic r:id="rId6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62" userDrawn="1">
          <p15:clr>
            <a:srgbClr val="A4A3A4"/>
          </p15:clr>
        </p15:guide>
        <p15:guide id="2" pos="3840">
          <p15:clr>
            <a:srgbClr val="A4A3A4"/>
          </p15:clr>
        </p15:guide>
        <p15:guide id="3" pos="960" userDrawn="1">
          <p15:clr>
            <a:srgbClr val="A4A3A4"/>
          </p15:clr>
        </p15:guide>
        <p15:guide id="4" pos="824" userDrawn="1">
          <p15:clr>
            <a:srgbClr val="A4A3A4"/>
          </p15:clr>
        </p15:guide>
        <p15:guide id="5" orient="horz" pos="26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C4BD"/>
    <a:srgbClr val="44C5BC"/>
    <a:srgbClr val="2ED096"/>
    <a:srgbClr val="54D9AA"/>
    <a:srgbClr val="595959"/>
    <a:srgbClr val="A6A6A6"/>
    <a:srgbClr val="C6F5E9"/>
    <a:srgbClr val="F194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52" autoAdjust="0"/>
    <p:restoredTop sz="94660"/>
  </p:normalViewPr>
  <p:slideViewPr>
    <p:cSldViewPr snapToGrid="0" showGuides="1">
      <p:cViewPr varScale="1">
        <p:scale>
          <a:sx n="99" d="100"/>
          <a:sy n="99" d="100"/>
        </p:scale>
        <p:origin x="750" y="84"/>
      </p:cViewPr>
      <p:guideLst>
        <p:guide orient="horz" pos="1162"/>
        <p:guide pos="3840"/>
        <p:guide pos="960"/>
        <p:guide pos="824"/>
        <p:guide orient="horz" pos="26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63" Type="http://schemas.openxmlformats.org/officeDocument/2006/relationships/font" Target="fonts/font24.fntdata"/><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font" Target="fonts/font22.fntdata"/><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852269662306865E-2"/>
          <c:y val="4.7550437671655552E-2"/>
          <c:w val="0.66087699040578118"/>
          <c:h val="0.90489912465668887"/>
        </c:manualLayout>
      </c:layout>
      <c:doughnutChart>
        <c:varyColors val="1"/>
        <c:ser>
          <c:idx val="0"/>
          <c:order val="0"/>
          <c:tx>
            <c:strRef>
              <c:f>Sheet1!$B$1</c:f>
              <c:strCache>
                <c:ptCount val="1"/>
                <c:pt idx="0">
                  <c:v>销售额</c:v>
                </c:pt>
              </c:strCache>
            </c:strRef>
          </c:tx>
          <c:spPr>
            <a:solidFill>
              <a:srgbClr val="44C5BC"/>
            </a:solidFill>
          </c:spPr>
          <c:dPt>
            <c:idx val="0"/>
            <c:bubble3D val="0"/>
            <c:spPr>
              <a:gradFill flip="none" rotWithShape="1">
                <a:gsLst>
                  <a:gs pos="0">
                    <a:srgbClr val="44C5BC"/>
                  </a:gs>
                  <a:gs pos="100000">
                    <a:srgbClr val="54D9AA"/>
                  </a:gs>
                </a:gsLst>
                <a:lin ang="5400000" scaled="1"/>
                <a:tileRect/>
              </a:gradFill>
              <a:ln w="19050">
                <a:solidFill>
                  <a:schemeClr val="lt1"/>
                </a:solidFill>
              </a:ln>
              <a:effectLst/>
            </c:spPr>
            <c:extLst>
              <c:ext xmlns:c16="http://schemas.microsoft.com/office/drawing/2014/chart" uri="{C3380CC4-5D6E-409C-BE32-E72D297353CC}">
                <c16:uniqueId val="{00000001-7376-4AD2-8487-0D7FDDB0A977}"/>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7376-4AD2-8487-0D7FDDB0A977}"/>
              </c:ext>
            </c:extLst>
          </c:dPt>
          <c:cat>
            <c:strRef>
              <c:f>Sheet1!$A$2:$A$3</c:f>
              <c:strCache>
                <c:ptCount val="2"/>
                <c:pt idx="0">
                  <c:v>第一季度</c:v>
                </c:pt>
                <c:pt idx="1">
                  <c:v>第二季度</c:v>
                </c:pt>
              </c:strCache>
            </c:strRef>
          </c:cat>
          <c:val>
            <c:numRef>
              <c:f>Sheet1!$B$2:$B$3</c:f>
              <c:numCache>
                <c:formatCode>0%</c:formatCode>
                <c:ptCount val="2"/>
                <c:pt idx="0">
                  <c:v>0.76</c:v>
                </c:pt>
                <c:pt idx="1">
                  <c:v>0.24</c:v>
                </c:pt>
              </c:numCache>
            </c:numRef>
          </c:val>
          <c:extLst>
            <c:ext xmlns:c16="http://schemas.microsoft.com/office/drawing/2014/chart" uri="{C3380CC4-5D6E-409C-BE32-E72D297353CC}">
              <c16:uniqueId val="{00000004-7376-4AD2-8487-0D7FDDB0A977}"/>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r"/>
      <c:layout>
        <c:manualLayout>
          <c:xMode val="edge"/>
          <c:yMode val="edge"/>
          <c:x val="0.72825925645114575"/>
          <c:y val="0.42069713638806605"/>
          <c:w val="0.20553404586680454"/>
          <c:h val="0.15860538684850878"/>
        </c:manualLayout>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960930641242003E-2"/>
          <c:y val="5.3854189322901508E-2"/>
          <c:w val="0.66109900726239246"/>
          <c:h val="0.90093715547631614"/>
        </c:manualLayout>
      </c:layout>
      <c:doughnutChart>
        <c:varyColors val="1"/>
        <c:ser>
          <c:idx val="0"/>
          <c:order val="0"/>
          <c:tx>
            <c:strRef>
              <c:f>Sheet1!$B$1</c:f>
              <c:strCache>
                <c:ptCount val="1"/>
                <c:pt idx="0">
                  <c:v>销售额</c:v>
                </c:pt>
              </c:strCache>
            </c:strRef>
          </c:tx>
          <c:spPr>
            <a:solidFill>
              <a:srgbClr val="A6A6A6"/>
            </a:solidFill>
          </c:spPr>
          <c:dPt>
            <c:idx val="0"/>
            <c:bubble3D val="0"/>
            <c:spPr>
              <a:gradFill flip="none" rotWithShape="1">
                <a:gsLst>
                  <a:gs pos="0">
                    <a:srgbClr val="44C5BC"/>
                  </a:gs>
                  <a:gs pos="100000">
                    <a:srgbClr val="54D9AA"/>
                  </a:gs>
                </a:gsLst>
                <a:lin ang="5400000" scaled="1"/>
                <a:tileRect/>
              </a:gradFill>
              <a:ln w="19050">
                <a:solidFill>
                  <a:schemeClr val="lt1"/>
                </a:solidFill>
              </a:ln>
              <a:effectLst/>
            </c:spPr>
            <c:extLst>
              <c:ext xmlns:c16="http://schemas.microsoft.com/office/drawing/2014/chart" uri="{C3380CC4-5D6E-409C-BE32-E72D297353CC}">
                <c16:uniqueId val="{00000001-B59E-4C8E-823E-E4F4176CCCBC}"/>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B59E-4C8E-823E-E4F4176CCCB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0.52</c:v>
                </c:pt>
                <c:pt idx="1">
                  <c:v>0.48</c:v>
                </c:pt>
              </c:numCache>
            </c:numRef>
          </c:val>
          <c:extLst>
            <c:ext xmlns:c16="http://schemas.microsoft.com/office/drawing/2014/chart" uri="{C3380CC4-5D6E-409C-BE32-E72D297353CC}">
              <c16:uniqueId val="{00000004-B59E-4C8E-823E-E4F4176CCCBC}"/>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r"/>
      <c:layout>
        <c:manualLayout>
          <c:xMode val="edge"/>
          <c:yMode val="edge"/>
          <c:x val="0.7164315095471101"/>
          <c:y val="0.42934267051018521"/>
          <c:w val="0.20650725552397148"/>
          <c:h val="0.15860538684850878"/>
        </c:manualLayout>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c:spPr>
          <c:dPt>
            <c:idx val="0"/>
            <c:bubble3D val="0"/>
            <c:spPr>
              <a:gradFill flip="none" rotWithShape="1">
                <a:gsLst>
                  <a:gs pos="0">
                    <a:srgbClr val="44C5BC"/>
                  </a:gs>
                  <a:gs pos="100000">
                    <a:srgbClr val="54D9AA"/>
                  </a:gs>
                </a:gsLst>
                <a:lin ang="5400000" scaled="1"/>
                <a:tileRect/>
              </a:gradFill>
              <a:ln w="19050">
                <a:solidFill>
                  <a:schemeClr val="lt1"/>
                </a:solidFill>
              </a:ln>
              <a:effectLst/>
            </c:spPr>
            <c:extLst>
              <c:ext xmlns:c16="http://schemas.microsoft.com/office/drawing/2014/chart" uri="{C3380CC4-5D6E-409C-BE32-E72D297353CC}">
                <c16:uniqueId val="{00000001-6E78-4F8C-BEC7-D60A1306FEBF}"/>
              </c:ext>
            </c:extLst>
          </c:dPt>
          <c:dPt>
            <c:idx val="1"/>
            <c:bubble3D val="0"/>
            <c:spPr>
              <a:solidFill>
                <a:srgbClr val="A6A6A6"/>
              </a:solidFill>
              <a:ln w="19050">
                <a:solidFill>
                  <a:schemeClr val="lt1"/>
                </a:solidFill>
              </a:ln>
              <a:effectLst/>
            </c:spPr>
            <c:extLst>
              <c:ext xmlns:c16="http://schemas.microsoft.com/office/drawing/2014/chart" uri="{C3380CC4-5D6E-409C-BE32-E72D297353CC}">
                <c16:uniqueId val="{00000003-6E78-4F8C-BEC7-D60A1306FEBF}"/>
              </c:ext>
            </c:extLst>
          </c:dPt>
          <c:cat>
            <c:strRef>
              <c:f>Sheet1!$A$2:$A$3</c:f>
              <c:strCache>
                <c:ptCount val="2"/>
                <c:pt idx="0">
                  <c:v>第一季度</c:v>
                </c:pt>
                <c:pt idx="1">
                  <c:v>第二季度</c:v>
                </c:pt>
              </c:strCache>
            </c:strRef>
          </c:cat>
          <c:val>
            <c:numRef>
              <c:f>Sheet1!$B$2:$B$3</c:f>
              <c:numCache>
                <c:formatCode>0%</c:formatCode>
                <c:ptCount val="2"/>
                <c:pt idx="0">
                  <c:v>0.23</c:v>
                </c:pt>
                <c:pt idx="1">
                  <c:v>0.77</c:v>
                </c:pt>
              </c:numCache>
            </c:numRef>
          </c:val>
          <c:extLst>
            <c:ext xmlns:c16="http://schemas.microsoft.com/office/drawing/2014/chart" uri="{C3380CC4-5D6E-409C-BE32-E72D297353CC}">
              <c16:uniqueId val="{00000004-6E78-4F8C-BEC7-D60A1306FEBF}"/>
            </c:ext>
          </c:extLst>
        </c:ser>
        <c:dLbls>
          <c:showLegendKey val="0"/>
          <c:showVal val="0"/>
          <c:showCatName val="0"/>
          <c:showSerName val="0"/>
          <c:showPercent val="0"/>
          <c:showBubbleSize val="0"/>
          <c:showLeaderLines val="1"/>
        </c:dLbls>
        <c:firstSliceAng val="0"/>
        <c:holeSize val="70"/>
      </c:doughnutChart>
      <c:spPr>
        <a:noFill/>
        <a:ln>
          <a:noFill/>
        </a:ln>
        <a:effectLst/>
      </c:spPr>
    </c:plotArea>
    <c:legend>
      <c:legendPos val="r"/>
      <c:layout>
        <c:manualLayout>
          <c:xMode val="edge"/>
          <c:yMode val="edge"/>
          <c:x val="0.76188867056714316"/>
          <c:y val="0.42069713638806605"/>
          <c:w val="0.19759103116637183"/>
          <c:h val="0.15860538684850878"/>
        </c:manualLayout>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fgClr>
      <a:bgClr>
        <a:schemeClr val="dk1">
          <a:lumMod val="10000"/>
          <a:lumOff val="90000"/>
        </a:schemeClr>
      </a:bgClr>
    </a:patt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A6A6A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BFC-4EE2-9D17-3AECD538A4C6}"/>
            </c:ext>
          </c:extLst>
        </c:ser>
        <c:ser>
          <c:idx val="1"/>
          <c:order val="1"/>
          <c:tx>
            <c:strRef>
              <c:f>Sheet1!$C$1</c:f>
              <c:strCache>
                <c:ptCount val="1"/>
                <c:pt idx="0">
                  <c:v>系列 2</c:v>
                </c:pt>
              </c:strCache>
            </c:strRef>
          </c:tx>
          <c:spPr>
            <a:gradFill flip="none" rotWithShape="1">
              <a:gsLst>
                <a:gs pos="0">
                  <a:srgbClr val="44C5BC"/>
                </a:gs>
                <a:gs pos="100000">
                  <a:srgbClr val="54D9AA"/>
                </a:gs>
              </a:gsLst>
              <a:lin ang="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BFC-4EE2-9D17-3AECD538A4C6}"/>
            </c:ext>
          </c:extLst>
        </c:ser>
        <c:ser>
          <c:idx val="2"/>
          <c:order val="2"/>
          <c:tx>
            <c:strRef>
              <c:f>Sheet1!$D$1</c:f>
              <c:strCache>
                <c:ptCount val="1"/>
                <c:pt idx="0">
                  <c:v>系列 3</c:v>
                </c:pt>
              </c:strCache>
            </c:strRef>
          </c:tx>
          <c:spPr>
            <a:solidFill>
              <a:srgbClr val="A6A6A6"/>
            </a:solidFill>
            <a:ln>
              <a:noFill/>
            </a:ln>
            <a:effectLst/>
          </c:spPr>
          <c:invertIfNegative val="0"/>
          <c:dPt>
            <c:idx val="3"/>
            <c:invertIfNegative val="0"/>
            <c:bubble3D val="0"/>
            <c:spPr>
              <a:solidFill>
                <a:srgbClr val="A6A6A6"/>
              </a:solidFill>
              <a:ln>
                <a:noFill/>
              </a:ln>
              <a:effectLst/>
            </c:spPr>
            <c:extLst>
              <c:ext xmlns:c16="http://schemas.microsoft.com/office/drawing/2014/chart" uri="{C3380CC4-5D6E-409C-BE32-E72D297353CC}">
                <c16:uniqueId val="{00000003-1BFC-4EE2-9D17-3AECD538A4C6}"/>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BFC-4EE2-9D17-3AECD538A4C6}"/>
            </c:ext>
          </c:extLst>
        </c:ser>
        <c:dLbls>
          <c:showLegendKey val="0"/>
          <c:showVal val="0"/>
          <c:showCatName val="0"/>
          <c:showSerName val="0"/>
          <c:showPercent val="0"/>
          <c:showBubbleSize val="0"/>
        </c:dLbls>
        <c:gapWidth val="150"/>
        <c:overlap val="100"/>
        <c:axId val="796788383"/>
        <c:axId val="796794623"/>
      </c:barChart>
      <c:catAx>
        <c:axId val="796788383"/>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796794623"/>
        <c:crosses val="autoZero"/>
        <c:auto val="1"/>
        <c:lblAlgn val="ctr"/>
        <c:lblOffset val="100"/>
        <c:noMultiLvlLbl val="0"/>
      </c:catAx>
      <c:valAx>
        <c:axId val="7967946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796788383"/>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6000">
                  <a:srgbClr val="2ED096"/>
                </a:gs>
                <a:gs pos="85000">
                  <a:srgbClr val="44C5BC"/>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676-4CCC-92A2-2297EEC04496}"/>
            </c:ext>
          </c:extLst>
        </c:ser>
        <c:ser>
          <c:idx val="1"/>
          <c:order val="1"/>
          <c:tx>
            <c:strRef>
              <c:f>Sheet1!$C$1</c:f>
              <c:strCache>
                <c:ptCount val="1"/>
                <c:pt idx="0">
                  <c:v>系列 2</c:v>
                </c:pt>
              </c:strCache>
            </c:strRef>
          </c:tx>
          <c:spPr>
            <a:solidFill>
              <a:srgbClr val="A6A6A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676-4CCC-92A2-2297EEC04496}"/>
            </c:ext>
          </c:extLst>
        </c:ser>
        <c:ser>
          <c:idx val="2"/>
          <c:order val="2"/>
          <c:tx>
            <c:strRef>
              <c:f>Sheet1!$D$1</c:f>
              <c:strCache>
                <c:ptCount val="1"/>
                <c:pt idx="0">
                  <c:v>系列 3</c:v>
                </c:pt>
              </c:strCache>
            </c:strRef>
          </c:tx>
          <c:spPr>
            <a:gradFill flip="none" rotWithShape="1">
              <a:gsLst>
                <a:gs pos="3000">
                  <a:srgbClr val="44C5BC"/>
                </a:gs>
                <a:gs pos="94000">
                  <a:srgbClr val="2ED096"/>
                </a:gs>
              </a:gsLst>
              <a:lin ang="5400000" scaled="1"/>
              <a:tileRect/>
            </a:gra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84E7-4AAE-872D-C2428D1972B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676-4CCC-92A2-2297EEC04496}"/>
            </c:ext>
          </c:extLst>
        </c:ser>
        <c:dLbls>
          <c:dLblPos val="outEnd"/>
          <c:showLegendKey val="0"/>
          <c:showVal val="1"/>
          <c:showCatName val="0"/>
          <c:showSerName val="0"/>
          <c:showPercent val="0"/>
          <c:showBubbleSize val="0"/>
        </c:dLbls>
        <c:gapWidth val="267"/>
        <c:overlap val="-43"/>
        <c:axId val="1804056464"/>
        <c:axId val="1804055216"/>
      </c:barChart>
      <c:catAx>
        <c:axId val="1804056464"/>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1804055216"/>
        <c:crosses val="autoZero"/>
        <c:auto val="1"/>
        <c:lblAlgn val="ctr"/>
        <c:lblOffset val="100"/>
        <c:noMultiLvlLbl val="0"/>
      </c:catAx>
      <c:valAx>
        <c:axId val="180405521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1804056464"/>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6">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03">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F3B2F-BECE-4CEA-ACDC-26CE2DB3E1C0}"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72950D-0A1F-4B18-A283-B3BF2518C5F7}" type="slidenum">
              <a:rPr lang="zh-CN" altLang="en-US" smtClean="0"/>
              <a:t>‹#›</a:t>
            </a:fld>
            <a:endParaRPr lang="zh-CN" altLang="en-US"/>
          </a:p>
        </p:txBody>
      </p:sp>
    </p:spTree>
    <p:extLst>
      <p:ext uri="{BB962C8B-B14F-4D97-AF65-F5344CB8AC3E}">
        <p14:creationId xmlns:p14="http://schemas.microsoft.com/office/powerpoint/2010/main" val="3775073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272950D-0A1F-4B18-A283-B3BF2518C5F7}" type="slidenum">
              <a:rPr lang="zh-CN" altLang="en-US" smtClean="0"/>
              <a:t>12</a:t>
            </a:fld>
            <a:endParaRPr lang="zh-CN" altLang="en-US"/>
          </a:p>
        </p:txBody>
      </p:sp>
    </p:spTree>
    <p:extLst>
      <p:ext uri="{BB962C8B-B14F-4D97-AF65-F5344CB8AC3E}">
        <p14:creationId xmlns:p14="http://schemas.microsoft.com/office/powerpoint/2010/main" val="2105726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72950D-0A1F-4B18-A283-B3BF2518C5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95734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272950D-0A1F-4B18-A283-B3BF2518C5F7}" type="slidenum">
              <a:rPr lang="zh-CN" altLang="en-US" smtClean="0"/>
              <a:t>17</a:t>
            </a:fld>
            <a:endParaRPr lang="zh-CN" altLang="en-US"/>
          </a:p>
        </p:txBody>
      </p:sp>
    </p:spTree>
    <p:extLst>
      <p:ext uri="{BB962C8B-B14F-4D97-AF65-F5344CB8AC3E}">
        <p14:creationId xmlns:p14="http://schemas.microsoft.com/office/powerpoint/2010/main" val="4094428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72950D-0A1F-4B18-A283-B3BF2518C5F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99331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4.jpg"/><Relationship Id="rId1" Type="http://schemas.openxmlformats.org/officeDocument/2006/relationships/slideMaster" Target="../slideMasters/slideMaster3.xml"/><Relationship Id="rId5" Type="http://schemas.microsoft.com/office/2007/relationships/hdphoto" Target="../media/hdphoto2.wdp"/><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g"/><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hyperlink" Target="http://www.officeplus.cn/Template/Home.shtml" TargetMode="Externa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6.xml"/><Relationship Id="rId1" Type="http://schemas.openxmlformats.org/officeDocument/2006/relationships/tags" Target="../tags/tag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8.xml"/><Relationship Id="rId4"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4"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4.jpg"/><Relationship Id="rId1" Type="http://schemas.openxmlformats.org/officeDocument/2006/relationships/slideMaster" Target="../slideMasters/slideMaster8.xml"/><Relationship Id="rId5" Type="http://schemas.microsoft.com/office/2007/relationships/hdphoto" Target="../media/hdphoto2.wdp"/><Relationship Id="rId4"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8.xml"/><Relationship Id="rId6" Type="http://schemas.openxmlformats.org/officeDocument/2006/relationships/image" Target="../media/image16.jpeg"/><Relationship Id="rId5" Type="http://schemas.openxmlformats.org/officeDocument/2006/relationships/image" Target="../media/image15.jpeg"/><Relationship Id="rId4" Type="http://schemas.microsoft.com/office/2007/relationships/hdphoto" Target="../media/hdphoto2.wdp"/></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9.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FDC604-CB23-462D-8EDF-7E07FA40E7B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FC9420B-CE8F-47CC-8325-EC4D6F4825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CF8FAA5-BA03-497A-8BB2-F4A2B6587F4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B8175D7-4665-4906-87BA-36B7FF4382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920FEE-92AC-4F26-8749-C409982F48CA}"/>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4065479723"/>
      </p:ext>
    </p:extLst>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FF9DA3-4FE6-444F-8F77-8616B030186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CE12D47-3E47-4FB2-84F0-7972463DC76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C10C37F-8113-4D60-9267-010FADB04C58}"/>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D8709EED-DB3E-444E-B6DD-65275B7F43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2DFB7B-81BB-4E68-AF1E-2F59E751DE05}"/>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575039004"/>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72165EE-4883-470C-9C9F-017C25EC482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3FA404E-154B-4A4D-9F9C-9ACA474805F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188D65-E950-4F44-B6F0-EABFBB72B4AC}"/>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C81171C-EAB1-4F20-A704-605F95911F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F12DAC-FB20-4819-889A-F128CD4D89A1}"/>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4116912064"/>
      </p:ext>
    </p:extLst>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面页">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5" name="文本占位符 4"/>
          <p:cNvSpPr>
            <a:spLocks noGrp="1"/>
          </p:cNvSpPr>
          <p:nvPr>
            <p:ph type="body" sz="quarter" idx="11"/>
          </p:nvPr>
        </p:nvSpPr>
        <p:spPr>
          <a:xfrm>
            <a:off x="1735138" y="2152742"/>
            <a:ext cx="8721725" cy="1892300"/>
          </a:xfrm>
          <a:prstGeom prst="rect">
            <a:avLst/>
          </a:prstGeom>
        </p:spPr>
        <p:txBody>
          <a:bodyPr/>
          <a:lstStyle>
            <a:lvl1pPr algn="ctr">
              <a:defRPr lang="zh-CN" altLang="en-US" sz="7200" b="1" dirty="0">
                <a:blipFill dpi="0" rotWithShape="1">
                  <a:blip r:embed="rId2"/>
                  <a:srcRect/>
                  <a:tile tx="0" ty="0" sx="100000" sy="100000" flip="none" algn="tl"/>
                </a:blipFill>
              </a:defRPr>
            </a:lvl1pPr>
          </a:lstStyle>
          <a:p>
            <a:pPr marL="0" lvl="0" indent="0" algn="ctr">
              <a:buNone/>
            </a:pPr>
            <a:endParaRPr lang="zh-CN" altLang="en-US" dirty="0"/>
          </a:p>
        </p:txBody>
      </p:sp>
      <p:sp>
        <p:nvSpPr>
          <p:cNvPr id="10" name="文本占位符 4"/>
          <p:cNvSpPr>
            <a:spLocks noGrp="1"/>
          </p:cNvSpPr>
          <p:nvPr>
            <p:ph type="body" sz="quarter" idx="12"/>
          </p:nvPr>
        </p:nvSpPr>
        <p:spPr>
          <a:xfrm>
            <a:off x="4371603" y="1397642"/>
            <a:ext cx="3448794" cy="535531"/>
          </a:xfrm>
          <a:prstGeom prst="rect">
            <a:avLst/>
          </a:prstGeom>
        </p:spPr>
        <p:txBody>
          <a:bodyPr wrap="square">
            <a:spAutoFit/>
          </a:bodyPr>
          <a:lstStyle>
            <a:lvl1pPr marL="0" indent="0" algn="ctr">
              <a:buNone/>
              <a:defRPr lang="zh-CN" altLang="en-US" sz="3200" dirty="0"/>
            </a:lvl1pPr>
          </a:lstStyle>
          <a:p>
            <a:pPr marL="0" lvl="0" algn="ctr" defTabSz="914377"/>
            <a:endParaRPr lang="zh-CN" altLang="en-US" dirty="0"/>
          </a:p>
        </p:txBody>
      </p:sp>
      <p:sp>
        <p:nvSpPr>
          <p:cNvPr id="16" name="文本占位符 4"/>
          <p:cNvSpPr>
            <a:spLocks noGrp="1"/>
          </p:cNvSpPr>
          <p:nvPr>
            <p:ph type="body" sz="quarter" idx="13"/>
          </p:nvPr>
        </p:nvSpPr>
        <p:spPr>
          <a:xfrm>
            <a:off x="3638550" y="4349277"/>
            <a:ext cx="4914902" cy="313932"/>
          </a:xfrm>
          <a:prstGeom prst="rect">
            <a:avLst/>
          </a:prstGeom>
          <a:solidFill>
            <a:schemeClr val="tx1">
              <a:lumMod val="75000"/>
              <a:lumOff val="25000"/>
            </a:schemeClr>
          </a:solidFill>
        </p:spPr>
        <p:txBody>
          <a:bodyPr/>
          <a:lstStyle>
            <a:lvl1pPr marL="0" indent="0" algn="ctr">
              <a:buNone/>
              <a:defRPr lang="zh-CN" altLang="en-US" sz="1600" baseline="0" dirty="0">
                <a:solidFill>
                  <a:schemeClr val="bg1"/>
                </a:solidFill>
                <a:cs typeface="+mn-ea"/>
              </a:defRPr>
            </a:lvl1pPr>
          </a:lstStyle>
          <a:p>
            <a:pPr marL="228600" lvl="0" indent="-228600" algn="ctr"/>
            <a:endParaRPr lang="zh-CN" altLang="en-US" dirty="0"/>
          </a:p>
        </p:txBody>
      </p:sp>
      <p:sp>
        <p:nvSpPr>
          <p:cNvPr id="17" name="文本占位符 4"/>
          <p:cNvSpPr>
            <a:spLocks noGrp="1"/>
          </p:cNvSpPr>
          <p:nvPr>
            <p:ph type="body" sz="quarter" idx="14"/>
          </p:nvPr>
        </p:nvSpPr>
        <p:spPr>
          <a:xfrm>
            <a:off x="3638550" y="4700503"/>
            <a:ext cx="4914902" cy="313932"/>
          </a:xfrm>
          <a:prstGeom prst="rect">
            <a:avLst/>
          </a:prstGeom>
          <a:solidFill>
            <a:schemeClr val="tx1">
              <a:lumMod val="75000"/>
              <a:lumOff val="25000"/>
            </a:schemeClr>
          </a:solidFill>
        </p:spPr>
        <p:txBody>
          <a:bodyPr/>
          <a:lstStyle>
            <a:lvl1pPr marL="0" indent="0" algn="ctr">
              <a:buNone/>
              <a:defRPr lang="zh-CN" altLang="en-US" sz="1600" baseline="0" dirty="0">
                <a:solidFill>
                  <a:schemeClr val="bg1"/>
                </a:solidFill>
                <a:cs typeface="+mn-ea"/>
              </a:defRPr>
            </a:lvl1pPr>
          </a:lstStyle>
          <a:p>
            <a:pPr marL="228600" lvl="0" indent="-228600" algn="ctr"/>
            <a:endParaRPr lang="zh-CN" altLang="en-US" dirty="0"/>
          </a:p>
        </p:txBody>
      </p:sp>
      <p:sp>
        <p:nvSpPr>
          <p:cNvPr id="22" name="矩形 21"/>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7933095"/>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三项目录">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026" name="Picture 2" descr="http://dc.office.msn.com.cn/t/83/E048C0F1BEBFCE34915F37209150FDFE.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8361" b="31653"/>
          <a:stretch/>
        </p:blipFill>
        <p:spPr bwMode="auto">
          <a:xfrm>
            <a:off x="0" y="1899"/>
            <a:ext cx="12192000" cy="3427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16000" y="1485900"/>
            <a:ext cx="3886200" cy="3886200"/>
          </a:xfrm>
          <a:prstGeom prst="ellipse">
            <a:avLst/>
          </a:prstGeom>
          <a:ln w="1174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p:cNvSpPr>
            <a:spLocks noGrp="1"/>
          </p:cNvSpPr>
          <p:nvPr>
            <p:ph type="body" sz="quarter" idx="10" hasCustomPrompt="1"/>
          </p:nvPr>
        </p:nvSpPr>
        <p:spPr>
          <a:xfrm>
            <a:off x="1981465" y="2862794"/>
            <a:ext cx="1955270" cy="914400"/>
          </a:xfrm>
          <a:prstGeom prst="rect">
            <a:avLst/>
          </a:prstGeom>
          <a:noFill/>
        </p:spPr>
        <p:txBody>
          <a:bodyPr/>
          <a:lstStyle>
            <a:lvl1pPr marL="0" indent="0" algn="ctr">
              <a:buNone/>
              <a:defRPr sz="6000" b="1">
                <a:solidFill>
                  <a:schemeClr val="bg1"/>
                </a:solidFill>
              </a:defRPr>
            </a:lvl1pPr>
          </a:lstStyle>
          <a:p>
            <a:pPr lvl="0"/>
            <a:r>
              <a:rPr lang="zh-CN" altLang="en-US" dirty="0"/>
              <a:t>目录</a:t>
            </a:r>
          </a:p>
        </p:txBody>
      </p:sp>
      <p:sp>
        <p:nvSpPr>
          <p:cNvPr id="8" name="文本占位符 7"/>
          <p:cNvSpPr>
            <a:spLocks noGrp="1"/>
          </p:cNvSpPr>
          <p:nvPr>
            <p:ph type="body" sz="quarter" idx="11"/>
          </p:nvPr>
        </p:nvSpPr>
        <p:spPr>
          <a:xfrm>
            <a:off x="5245099" y="3991505"/>
            <a:ext cx="3170990" cy="466195"/>
          </a:xfrm>
          <a:prstGeom prst="rect">
            <a:avLst/>
          </a:prstGeom>
        </p:spPr>
        <p:txBody>
          <a:bodyPr/>
          <a:lstStyle>
            <a:lvl1pPr marL="0" indent="0">
              <a:buNone/>
              <a:defRPr/>
            </a:lvl1pPr>
          </a:lstStyle>
          <a:p>
            <a:pPr lvl="0"/>
            <a:endParaRPr lang="zh-CN" altLang="en-US" dirty="0"/>
          </a:p>
        </p:txBody>
      </p:sp>
      <p:sp>
        <p:nvSpPr>
          <p:cNvPr id="10" name="文本占位符 7"/>
          <p:cNvSpPr>
            <a:spLocks noGrp="1"/>
          </p:cNvSpPr>
          <p:nvPr>
            <p:ph type="body" sz="quarter" idx="12"/>
          </p:nvPr>
        </p:nvSpPr>
        <p:spPr>
          <a:xfrm>
            <a:off x="8678110" y="3991505"/>
            <a:ext cx="3170990" cy="466195"/>
          </a:xfrm>
          <a:prstGeom prst="rect">
            <a:avLst/>
          </a:prstGeom>
        </p:spPr>
        <p:txBody>
          <a:bodyPr/>
          <a:lstStyle>
            <a:lvl1pPr marL="0" indent="0">
              <a:buNone/>
              <a:defRPr/>
            </a:lvl1pPr>
          </a:lstStyle>
          <a:p>
            <a:pPr lvl="0"/>
            <a:endParaRPr lang="zh-CN" altLang="en-US" dirty="0"/>
          </a:p>
        </p:txBody>
      </p:sp>
      <p:sp>
        <p:nvSpPr>
          <p:cNvPr id="11" name="文本占位符 7"/>
          <p:cNvSpPr>
            <a:spLocks noGrp="1"/>
          </p:cNvSpPr>
          <p:nvPr>
            <p:ph type="body" sz="quarter" idx="13"/>
          </p:nvPr>
        </p:nvSpPr>
        <p:spPr>
          <a:xfrm>
            <a:off x="5245099" y="5033754"/>
            <a:ext cx="3170990" cy="466195"/>
          </a:xfrm>
          <a:prstGeom prst="rect">
            <a:avLst/>
          </a:prstGeom>
        </p:spPr>
        <p:txBody>
          <a:bodyPr/>
          <a:lstStyle>
            <a:lvl1pPr marL="0" indent="0">
              <a:buNone/>
              <a:defRPr/>
            </a:lvl1pPr>
          </a:lstStyle>
          <a:p>
            <a:pPr lvl="0"/>
            <a:endParaRPr lang="zh-CN" altLang="en-US" dirty="0"/>
          </a:p>
        </p:txBody>
      </p:sp>
    </p:spTree>
    <p:extLst>
      <p:ext uri="{BB962C8B-B14F-4D97-AF65-F5344CB8AC3E}">
        <p14:creationId xmlns:p14="http://schemas.microsoft.com/office/powerpoint/2010/main" val="4064744728"/>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四项目录">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026" name="Picture 2" descr="http://dc.office.msn.com.cn/t/83/E048C0F1BEBFCE34915F37209150FDFE.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8361" b="31653"/>
          <a:stretch/>
        </p:blipFill>
        <p:spPr bwMode="auto">
          <a:xfrm>
            <a:off x="0" y="1899"/>
            <a:ext cx="12192000" cy="3427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16000" y="1485900"/>
            <a:ext cx="3886200" cy="3886200"/>
          </a:xfrm>
          <a:prstGeom prst="ellipse">
            <a:avLst/>
          </a:prstGeom>
          <a:ln w="1174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p:cNvSpPr>
            <a:spLocks noGrp="1"/>
          </p:cNvSpPr>
          <p:nvPr>
            <p:ph type="body" sz="quarter" idx="10" hasCustomPrompt="1"/>
          </p:nvPr>
        </p:nvSpPr>
        <p:spPr>
          <a:xfrm>
            <a:off x="1981465" y="2862794"/>
            <a:ext cx="1955270" cy="914400"/>
          </a:xfrm>
          <a:prstGeom prst="rect">
            <a:avLst/>
          </a:prstGeom>
          <a:noFill/>
        </p:spPr>
        <p:txBody>
          <a:bodyPr/>
          <a:lstStyle>
            <a:lvl1pPr marL="0" indent="0" algn="ctr">
              <a:buNone/>
              <a:defRPr sz="6000" b="1">
                <a:solidFill>
                  <a:schemeClr val="bg1"/>
                </a:solidFill>
              </a:defRPr>
            </a:lvl1pPr>
          </a:lstStyle>
          <a:p>
            <a:pPr lvl="0"/>
            <a:r>
              <a:rPr lang="zh-CN" altLang="en-US" dirty="0"/>
              <a:t>目录</a:t>
            </a:r>
          </a:p>
        </p:txBody>
      </p:sp>
      <p:sp>
        <p:nvSpPr>
          <p:cNvPr id="8" name="文本占位符 7"/>
          <p:cNvSpPr>
            <a:spLocks noGrp="1"/>
          </p:cNvSpPr>
          <p:nvPr>
            <p:ph type="body" sz="quarter" idx="11"/>
          </p:nvPr>
        </p:nvSpPr>
        <p:spPr>
          <a:xfrm>
            <a:off x="5245099" y="3991505"/>
            <a:ext cx="3170990" cy="466195"/>
          </a:xfrm>
          <a:prstGeom prst="rect">
            <a:avLst/>
          </a:prstGeom>
        </p:spPr>
        <p:txBody>
          <a:bodyPr/>
          <a:lstStyle>
            <a:lvl1pPr marL="0" indent="0">
              <a:buNone/>
              <a:defRPr/>
            </a:lvl1pPr>
          </a:lstStyle>
          <a:p>
            <a:pPr lvl="0"/>
            <a:endParaRPr lang="zh-CN" altLang="en-US" dirty="0"/>
          </a:p>
        </p:txBody>
      </p:sp>
      <p:sp>
        <p:nvSpPr>
          <p:cNvPr id="10" name="文本占位符 7"/>
          <p:cNvSpPr>
            <a:spLocks noGrp="1"/>
          </p:cNvSpPr>
          <p:nvPr>
            <p:ph type="body" sz="quarter" idx="12"/>
          </p:nvPr>
        </p:nvSpPr>
        <p:spPr>
          <a:xfrm>
            <a:off x="8678110" y="3991505"/>
            <a:ext cx="3170990" cy="466195"/>
          </a:xfrm>
          <a:prstGeom prst="rect">
            <a:avLst/>
          </a:prstGeom>
        </p:spPr>
        <p:txBody>
          <a:bodyPr/>
          <a:lstStyle>
            <a:lvl1pPr marL="0" indent="0">
              <a:buNone/>
              <a:defRPr/>
            </a:lvl1pPr>
          </a:lstStyle>
          <a:p>
            <a:pPr lvl="0"/>
            <a:endParaRPr lang="zh-CN" altLang="en-US" dirty="0"/>
          </a:p>
        </p:txBody>
      </p:sp>
      <p:sp>
        <p:nvSpPr>
          <p:cNvPr id="11" name="文本占位符 7"/>
          <p:cNvSpPr>
            <a:spLocks noGrp="1"/>
          </p:cNvSpPr>
          <p:nvPr>
            <p:ph type="body" sz="quarter" idx="13"/>
          </p:nvPr>
        </p:nvSpPr>
        <p:spPr>
          <a:xfrm>
            <a:off x="5245099" y="5033754"/>
            <a:ext cx="3170990" cy="466195"/>
          </a:xfrm>
          <a:prstGeom prst="rect">
            <a:avLst/>
          </a:prstGeom>
        </p:spPr>
        <p:txBody>
          <a:bodyPr/>
          <a:lstStyle>
            <a:lvl1pPr marL="0" indent="0">
              <a:buNone/>
              <a:defRPr/>
            </a:lvl1pPr>
          </a:lstStyle>
          <a:p>
            <a:pPr lvl="0"/>
            <a:endParaRPr lang="zh-CN" altLang="en-US" dirty="0"/>
          </a:p>
        </p:txBody>
      </p:sp>
      <p:sp>
        <p:nvSpPr>
          <p:cNvPr id="12" name="文本占位符 7"/>
          <p:cNvSpPr>
            <a:spLocks noGrp="1"/>
          </p:cNvSpPr>
          <p:nvPr>
            <p:ph type="body" sz="quarter" idx="14"/>
          </p:nvPr>
        </p:nvSpPr>
        <p:spPr>
          <a:xfrm>
            <a:off x="8678110" y="5033754"/>
            <a:ext cx="3170990" cy="466195"/>
          </a:xfrm>
          <a:prstGeom prst="rect">
            <a:avLst/>
          </a:prstGeom>
        </p:spPr>
        <p:txBody>
          <a:bodyPr/>
          <a:lstStyle>
            <a:lvl1pPr marL="0" indent="0">
              <a:buNone/>
              <a:defRPr/>
            </a:lvl1pPr>
          </a:lstStyle>
          <a:p>
            <a:pPr lvl="0"/>
            <a:endParaRPr lang="zh-CN" altLang="en-US" dirty="0"/>
          </a:p>
        </p:txBody>
      </p:sp>
    </p:spTree>
    <p:extLst>
      <p:ext uri="{BB962C8B-B14F-4D97-AF65-F5344CB8AC3E}">
        <p14:creationId xmlns:p14="http://schemas.microsoft.com/office/powerpoint/2010/main" val="1861011044"/>
      </p:ext>
    </p:extLst>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五项目录">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026" name="Picture 2" descr="http://dc.office.msn.com.cn/t/83/E048C0F1BEBFCE34915F37209150FDFE.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8361" b="31653"/>
          <a:stretch/>
        </p:blipFill>
        <p:spPr bwMode="auto">
          <a:xfrm>
            <a:off x="0" y="1899"/>
            <a:ext cx="12192000" cy="3427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16000" y="1485900"/>
            <a:ext cx="3886200" cy="3886200"/>
          </a:xfrm>
          <a:prstGeom prst="ellipse">
            <a:avLst/>
          </a:prstGeom>
          <a:ln w="1174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7"/>
          <p:cNvSpPr>
            <a:spLocks noGrp="1"/>
          </p:cNvSpPr>
          <p:nvPr>
            <p:ph type="body" sz="quarter" idx="11"/>
          </p:nvPr>
        </p:nvSpPr>
        <p:spPr>
          <a:xfrm>
            <a:off x="5245099" y="3991504"/>
            <a:ext cx="3170990" cy="466195"/>
          </a:xfrm>
          <a:prstGeom prst="rect">
            <a:avLst/>
          </a:prstGeom>
        </p:spPr>
        <p:txBody>
          <a:bodyPr/>
          <a:lstStyle>
            <a:lvl1pPr marL="0" indent="0">
              <a:buNone/>
              <a:defRPr/>
            </a:lvl1pPr>
          </a:lstStyle>
          <a:p>
            <a:pPr lvl="0"/>
            <a:endParaRPr lang="zh-CN" altLang="en-US" dirty="0"/>
          </a:p>
        </p:txBody>
      </p:sp>
      <p:sp>
        <p:nvSpPr>
          <p:cNvPr id="7" name="文本占位符 7"/>
          <p:cNvSpPr>
            <a:spLocks noGrp="1"/>
          </p:cNvSpPr>
          <p:nvPr>
            <p:ph type="body" sz="quarter" idx="12"/>
          </p:nvPr>
        </p:nvSpPr>
        <p:spPr>
          <a:xfrm>
            <a:off x="8678110" y="3991504"/>
            <a:ext cx="3170990" cy="466195"/>
          </a:xfrm>
          <a:prstGeom prst="rect">
            <a:avLst/>
          </a:prstGeom>
        </p:spPr>
        <p:txBody>
          <a:bodyPr/>
          <a:lstStyle>
            <a:lvl1pPr marL="0" indent="0">
              <a:buNone/>
              <a:defRPr/>
            </a:lvl1pPr>
          </a:lstStyle>
          <a:p>
            <a:pPr lvl="0"/>
            <a:endParaRPr lang="zh-CN" altLang="en-US" dirty="0"/>
          </a:p>
        </p:txBody>
      </p:sp>
      <p:sp>
        <p:nvSpPr>
          <p:cNvPr id="8" name="文本占位符 7"/>
          <p:cNvSpPr>
            <a:spLocks noGrp="1"/>
          </p:cNvSpPr>
          <p:nvPr>
            <p:ph type="body" sz="quarter" idx="13"/>
          </p:nvPr>
        </p:nvSpPr>
        <p:spPr>
          <a:xfrm>
            <a:off x="5245099" y="5357774"/>
            <a:ext cx="3170990" cy="466195"/>
          </a:xfrm>
          <a:prstGeom prst="rect">
            <a:avLst/>
          </a:prstGeom>
        </p:spPr>
        <p:txBody>
          <a:bodyPr/>
          <a:lstStyle>
            <a:lvl1pPr marL="0" indent="0">
              <a:buNone/>
              <a:defRPr/>
            </a:lvl1pPr>
          </a:lstStyle>
          <a:p>
            <a:pPr lvl="0"/>
            <a:endParaRPr lang="zh-CN" altLang="en-US" dirty="0"/>
          </a:p>
        </p:txBody>
      </p:sp>
      <p:sp>
        <p:nvSpPr>
          <p:cNvPr id="10" name="文本占位符 7"/>
          <p:cNvSpPr>
            <a:spLocks noGrp="1"/>
          </p:cNvSpPr>
          <p:nvPr>
            <p:ph type="body" sz="quarter" idx="15"/>
          </p:nvPr>
        </p:nvSpPr>
        <p:spPr>
          <a:xfrm>
            <a:off x="5245099" y="4674639"/>
            <a:ext cx="3170990" cy="466195"/>
          </a:xfrm>
          <a:prstGeom prst="rect">
            <a:avLst/>
          </a:prstGeom>
        </p:spPr>
        <p:txBody>
          <a:bodyPr/>
          <a:lstStyle>
            <a:lvl1pPr marL="0" indent="0">
              <a:buNone/>
              <a:defRPr/>
            </a:lvl1pPr>
          </a:lstStyle>
          <a:p>
            <a:pPr lvl="0"/>
            <a:endParaRPr lang="zh-CN" altLang="en-US" dirty="0"/>
          </a:p>
        </p:txBody>
      </p:sp>
      <p:sp>
        <p:nvSpPr>
          <p:cNvPr id="11" name="文本占位符 7"/>
          <p:cNvSpPr>
            <a:spLocks noGrp="1"/>
          </p:cNvSpPr>
          <p:nvPr>
            <p:ph type="body" sz="quarter" idx="16"/>
          </p:nvPr>
        </p:nvSpPr>
        <p:spPr>
          <a:xfrm>
            <a:off x="8678110" y="4674639"/>
            <a:ext cx="3170990" cy="466195"/>
          </a:xfrm>
          <a:prstGeom prst="rect">
            <a:avLst/>
          </a:prstGeom>
        </p:spPr>
        <p:txBody>
          <a:bodyPr/>
          <a:lstStyle>
            <a:lvl1pPr marL="0" indent="0">
              <a:buNone/>
              <a:defRPr/>
            </a:lvl1pPr>
          </a:lstStyle>
          <a:p>
            <a:pPr lvl="0"/>
            <a:endParaRPr lang="zh-CN" altLang="en-US" dirty="0"/>
          </a:p>
        </p:txBody>
      </p:sp>
      <p:sp>
        <p:nvSpPr>
          <p:cNvPr id="14" name="文本占位符 5"/>
          <p:cNvSpPr>
            <a:spLocks noGrp="1"/>
          </p:cNvSpPr>
          <p:nvPr>
            <p:ph type="body" sz="quarter" idx="10" hasCustomPrompt="1"/>
          </p:nvPr>
        </p:nvSpPr>
        <p:spPr>
          <a:xfrm>
            <a:off x="1981465" y="2862794"/>
            <a:ext cx="1955270" cy="914400"/>
          </a:xfrm>
          <a:prstGeom prst="rect">
            <a:avLst/>
          </a:prstGeom>
          <a:noFill/>
        </p:spPr>
        <p:txBody>
          <a:bodyPr/>
          <a:lstStyle>
            <a:lvl1pPr marL="0" indent="0" algn="ctr">
              <a:buNone/>
              <a:defRPr sz="6000" b="1">
                <a:solidFill>
                  <a:schemeClr val="bg1"/>
                </a:solidFill>
              </a:defRPr>
            </a:lvl1pPr>
          </a:lstStyle>
          <a:p>
            <a:pPr lvl="0"/>
            <a:r>
              <a:rPr lang="zh-CN" altLang="en-US" dirty="0"/>
              <a:t>目录</a:t>
            </a:r>
          </a:p>
        </p:txBody>
      </p:sp>
    </p:spTree>
    <p:extLst>
      <p:ext uri="{BB962C8B-B14F-4D97-AF65-F5344CB8AC3E}">
        <p14:creationId xmlns:p14="http://schemas.microsoft.com/office/powerpoint/2010/main" val="948284127"/>
      </p:ext>
    </p:extLst>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六项目录">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026" name="Picture 2" descr="http://dc.office.msn.com.cn/t/83/E048C0F1BEBFCE34915F37209150FDFE.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8361" b="31653"/>
          <a:stretch/>
        </p:blipFill>
        <p:spPr bwMode="auto">
          <a:xfrm>
            <a:off x="0" y="1899"/>
            <a:ext cx="12192000" cy="3427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16000" y="1485900"/>
            <a:ext cx="3886200" cy="3886200"/>
          </a:xfrm>
          <a:prstGeom prst="ellipse">
            <a:avLst/>
          </a:prstGeom>
          <a:ln w="1174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7"/>
          <p:cNvSpPr>
            <a:spLocks noGrp="1"/>
          </p:cNvSpPr>
          <p:nvPr>
            <p:ph type="body" sz="quarter" idx="11"/>
          </p:nvPr>
        </p:nvSpPr>
        <p:spPr>
          <a:xfrm>
            <a:off x="5245099" y="3991504"/>
            <a:ext cx="3170990" cy="466195"/>
          </a:xfrm>
          <a:prstGeom prst="rect">
            <a:avLst/>
          </a:prstGeom>
        </p:spPr>
        <p:txBody>
          <a:bodyPr/>
          <a:lstStyle>
            <a:lvl1pPr marL="0" indent="0">
              <a:buNone/>
              <a:defRPr/>
            </a:lvl1pPr>
          </a:lstStyle>
          <a:p>
            <a:pPr lvl="0"/>
            <a:endParaRPr lang="zh-CN" altLang="en-US" dirty="0"/>
          </a:p>
        </p:txBody>
      </p:sp>
      <p:sp>
        <p:nvSpPr>
          <p:cNvPr id="7" name="文本占位符 7"/>
          <p:cNvSpPr>
            <a:spLocks noGrp="1"/>
          </p:cNvSpPr>
          <p:nvPr>
            <p:ph type="body" sz="quarter" idx="12"/>
          </p:nvPr>
        </p:nvSpPr>
        <p:spPr>
          <a:xfrm>
            <a:off x="8678110" y="3991504"/>
            <a:ext cx="3170990" cy="466195"/>
          </a:xfrm>
          <a:prstGeom prst="rect">
            <a:avLst/>
          </a:prstGeom>
        </p:spPr>
        <p:txBody>
          <a:bodyPr/>
          <a:lstStyle>
            <a:lvl1pPr marL="0" indent="0">
              <a:buNone/>
              <a:defRPr/>
            </a:lvl1pPr>
          </a:lstStyle>
          <a:p>
            <a:pPr lvl="0"/>
            <a:endParaRPr lang="zh-CN" altLang="en-US" dirty="0"/>
          </a:p>
        </p:txBody>
      </p:sp>
      <p:sp>
        <p:nvSpPr>
          <p:cNvPr id="8" name="文本占位符 7"/>
          <p:cNvSpPr>
            <a:spLocks noGrp="1"/>
          </p:cNvSpPr>
          <p:nvPr>
            <p:ph type="body" sz="quarter" idx="13"/>
          </p:nvPr>
        </p:nvSpPr>
        <p:spPr>
          <a:xfrm>
            <a:off x="5245099" y="5357774"/>
            <a:ext cx="3170990" cy="466195"/>
          </a:xfrm>
          <a:prstGeom prst="rect">
            <a:avLst/>
          </a:prstGeom>
        </p:spPr>
        <p:txBody>
          <a:bodyPr/>
          <a:lstStyle>
            <a:lvl1pPr marL="0" indent="0">
              <a:buNone/>
              <a:defRPr/>
            </a:lvl1pPr>
          </a:lstStyle>
          <a:p>
            <a:pPr lvl="0"/>
            <a:endParaRPr lang="zh-CN" altLang="en-US" dirty="0"/>
          </a:p>
        </p:txBody>
      </p:sp>
      <p:sp>
        <p:nvSpPr>
          <p:cNvPr id="9" name="文本占位符 7"/>
          <p:cNvSpPr>
            <a:spLocks noGrp="1"/>
          </p:cNvSpPr>
          <p:nvPr>
            <p:ph type="body" sz="quarter" idx="14"/>
          </p:nvPr>
        </p:nvSpPr>
        <p:spPr>
          <a:xfrm>
            <a:off x="8678110" y="5357774"/>
            <a:ext cx="3170990" cy="466195"/>
          </a:xfrm>
          <a:prstGeom prst="rect">
            <a:avLst/>
          </a:prstGeom>
        </p:spPr>
        <p:txBody>
          <a:bodyPr/>
          <a:lstStyle>
            <a:lvl1pPr marL="0" indent="0">
              <a:buNone/>
              <a:defRPr/>
            </a:lvl1pPr>
          </a:lstStyle>
          <a:p>
            <a:pPr lvl="0"/>
            <a:endParaRPr lang="zh-CN" altLang="en-US" dirty="0"/>
          </a:p>
        </p:txBody>
      </p:sp>
      <p:sp>
        <p:nvSpPr>
          <p:cNvPr id="10" name="文本占位符 7"/>
          <p:cNvSpPr>
            <a:spLocks noGrp="1"/>
          </p:cNvSpPr>
          <p:nvPr>
            <p:ph type="body" sz="quarter" idx="15"/>
          </p:nvPr>
        </p:nvSpPr>
        <p:spPr>
          <a:xfrm>
            <a:off x="5245099" y="4674639"/>
            <a:ext cx="3170990" cy="466195"/>
          </a:xfrm>
          <a:prstGeom prst="rect">
            <a:avLst/>
          </a:prstGeom>
        </p:spPr>
        <p:txBody>
          <a:bodyPr/>
          <a:lstStyle>
            <a:lvl1pPr marL="0" indent="0">
              <a:buNone/>
              <a:defRPr/>
            </a:lvl1pPr>
          </a:lstStyle>
          <a:p>
            <a:pPr lvl="0"/>
            <a:endParaRPr lang="zh-CN" altLang="en-US" dirty="0"/>
          </a:p>
        </p:txBody>
      </p:sp>
      <p:sp>
        <p:nvSpPr>
          <p:cNvPr id="11" name="文本占位符 7"/>
          <p:cNvSpPr>
            <a:spLocks noGrp="1"/>
          </p:cNvSpPr>
          <p:nvPr>
            <p:ph type="body" sz="quarter" idx="16"/>
          </p:nvPr>
        </p:nvSpPr>
        <p:spPr>
          <a:xfrm>
            <a:off x="8678110" y="4674639"/>
            <a:ext cx="3170990" cy="466195"/>
          </a:xfrm>
          <a:prstGeom prst="rect">
            <a:avLst/>
          </a:prstGeom>
        </p:spPr>
        <p:txBody>
          <a:bodyPr/>
          <a:lstStyle>
            <a:lvl1pPr marL="0" indent="0">
              <a:buNone/>
              <a:defRPr/>
            </a:lvl1pPr>
          </a:lstStyle>
          <a:p>
            <a:pPr lvl="0"/>
            <a:endParaRPr lang="zh-CN" altLang="en-US" dirty="0"/>
          </a:p>
        </p:txBody>
      </p:sp>
      <p:sp>
        <p:nvSpPr>
          <p:cNvPr id="14" name="文本占位符 5"/>
          <p:cNvSpPr>
            <a:spLocks noGrp="1"/>
          </p:cNvSpPr>
          <p:nvPr>
            <p:ph type="body" sz="quarter" idx="10" hasCustomPrompt="1"/>
          </p:nvPr>
        </p:nvSpPr>
        <p:spPr>
          <a:xfrm>
            <a:off x="1981465" y="2862794"/>
            <a:ext cx="1955270" cy="914400"/>
          </a:xfrm>
          <a:prstGeom prst="rect">
            <a:avLst/>
          </a:prstGeom>
          <a:noFill/>
        </p:spPr>
        <p:txBody>
          <a:bodyPr/>
          <a:lstStyle>
            <a:lvl1pPr marL="0" indent="0" algn="ctr">
              <a:buNone/>
              <a:defRPr sz="6000" b="1">
                <a:solidFill>
                  <a:schemeClr val="bg1"/>
                </a:solidFill>
              </a:defRPr>
            </a:lvl1pPr>
          </a:lstStyle>
          <a:p>
            <a:pPr lvl="0"/>
            <a:r>
              <a:rPr lang="zh-CN" altLang="en-US" dirty="0"/>
              <a:t>目录</a:t>
            </a:r>
          </a:p>
        </p:txBody>
      </p:sp>
    </p:spTree>
    <p:extLst>
      <p:ext uri="{BB962C8B-B14F-4D97-AF65-F5344CB8AC3E}">
        <p14:creationId xmlns:p14="http://schemas.microsoft.com/office/powerpoint/2010/main" val="4287965277"/>
      </p:ext>
    </p:extLst>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副标题页">
    <p:bg>
      <p:bgPr>
        <a:solidFill>
          <a:schemeClr val="accent1"/>
        </a:solidFill>
        <a:effectLst/>
      </p:bgPr>
    </p:bg>
    <p:spTree>
      <p:nvGrpSpPr>
        <p:cNvPr id="1" name=""/>
        <p:cNvGrpSpPr/>
        <p:nvPr/>
      </p:nvGrpSpPr>
      <p:grpSpPr>
        <a:xfrm>
          <a:off x="0" y="0"/>
          <a:ext cx="0" cy="0"/>
          <a:chOff x="0" y="0"/>
          <a:chExt cx="0" cy="0"/>
        </a:xfrm>
      </p:grpSpPr>
      <p:sp>
        <p:nvSpPr>
          <p:cNvPr id="3" name="矩形 2"/>
          <p:cNvSpPr/>
          <p:nvPr userDrawn="1"/>
        </p:nvSpPr>
        <p:spPr>
          <a:xfrm>
            <a:off x="812800" y="0"/>
            <a:ext cx="1981200" cy="332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5"/>
          <p:cNvSpPr>
            <a:spLocks noGrp="1"/>
          </p:cNvSpPr>
          <p:nvPr>
            <p:ph type="body" sz="quarter" idx="10" hasCustomPrompt="1"/>
          </p:nvPr>
        </p:nvSpPr>
        <p:spPr>
          <a:xfrm>
            <a:off x="812800" y="2405594"/>
            <a:ext cx="1955270" cy="914400"/>
          </a:xfrm>
          <a:prstGeom prst="rect">
            <a:avLst/>
          </a:prstGeom>
          <a:noFill/>
        </p:spPr>
        <p:txBody>
          <a:bodyPr/>
          <a:lstStyle>
            <a:lvl1pPr marL="0" indent="0" algn="ctr">
              <a:buNone/>
              <a:defRPr sz="6000" b="1">
                <a:solidFill>
                  <a:schemeClr val="bg1"/>
                </a:solidFill>
              </a:defRPr>
            </a:lvl1pPr>
          </a:lstStyle>
          <a:p>
            <a:pPr lvl="0"/>
            <a:r>
              <a:rPr lang="en-US" altLang="zh-CN" dirty="0"/>
              <a:t>01</a:t>
            </a:r>
            <a:endParaRPr lang="zh-CN" altLang="en-US" dirty="0"/>
          </a:p>
        </p:txBody>
      </p:sp>
      <p:sp>
        <p:nvSpPr>
          <p:cNvPr id="6" name="文本占位符 5"/>
          <p:cNvSpPr>
            <a:spLocks noGrp="1"/>
          </p:cNvSpPr>
          <p:nvPr>
            <p:ph type="body" sz="quarter" idx="11"/>
          </p:nvPr>
        </p:nvSpPr>
        <p:spPr>
          <a:xfrm>
            <a:off x="2794000" y="2405594"/>
            <a:ext cx="6946766" cy="914400"/>
          </a:xfrm>
          <a:prstGeom prst="rect">
            <a:avLst/>
          </a:prstGeom>
          <a:noFill/>
        </p:spPr>
        <p:txBody>
          <a:bodyPr/>
          <a:lstStyle>
            <a:lvl1pPr marL="0" indent="0" algn="l">
              <a:buNone/>
              <a:defRPr sz="6000" b="1">
                <a:solidFill>
                  <a:schemeClr val="bg1"/>
                </a:solidFill>
              </a:defRPr>
            </a:lvl1pPr>
          </a:lstStyle>
          <a:p>
            <a:pPr lvl="0"/>
            <a:endParaRPr lang="zh-CN" altLang="en-US" dirty="0"/>
          </a:p>
        </p:txBody>
      </p:sp>
    </p:spTree>
    <p:extLst>
      <p:ext uri="{BB962C8B-B14F-4D97-AF65-F5344CB8AC3E}">
        <p14:creationId xmlns:p14="http://schemas.microsoft.com/office/powerpoint/2010/main" val="593350674"/>
      </p:ext>
    </p:extLst>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页_2">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userDrawn="1"/>
        </p:nvSpPr>
        <p:spPr>
          <a:xfrm>
            <a:off x="812800" y="0"/>
            <a:ext cx="1066800" cy="88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5"/>
          <p:cNvSpPr>
            <a:spLocks noGrp="1"/>
          </p:cNvSpPr>
          <p:nvPr>
            <p:ph type="body" sz="quarter" idx="10" hasCustomPrompt="1"/>
          </p:nvPr>
        </p:nvSpPr>
        <p:spPr>
          <a:xfrm>
            <a:off x="812800" y="212727"/>
            <a:ext cx="1066800" cy="427037"/>
          </a:xfrm>
          <a:prstGeom prst="rect">
            <a:avLst/>
          </a:prstGeom>
          <a:noFill/>
        </p:spPr>
        <p:txBody>
          <a:bodyPr/>
          <a:lstStyle>
            <a:lvl1pPr marL="0" indent="0" algn="ctr">
              <a:buNone/>
              <a:defRPr sz="2800" b="1">
                <a:solidFill>
                  <a:schemeClr val="bg1"/>
                </a:solidFill>
              </a:defRPr>
            </a:lvl1pPr>
          </a:lstStyle>
          <a:p>
            <a:pPr lvl="0"/>
            <a:r>
              <a:rPr lang="en-US" altLang="zh-CN" dirty="0"/>
              <a:t>01</a:t>
            </a:r>
            <a:endParaRPr lang="zh-CN" altLang="en-US" dirty="0"/>
          </a:p>
        </p:txBody>
      </p:sp>
      <p:sp>
        <p:nvSpPr>
          <p:cNvPr id="6" name="文本占位符 5"/>
          <p:cNvSpPr>
            <a:spLocks noGrp="1"/>
          </p:cNvSpPr>
          <p:nvPr>
            <p:ph type="body" sz="quarter" idx="11"/>
          </p:nvPr>
        </p:nvSpPr>
        <p:spPr>
          <a:xfrm>
            <a:off x="1879599" y="212727"/>
            <a:ext cx="4741333" cy="427037"/>
          </a:xfrm>
          <a:prstGeom prst="rect">
            <a:avLst/>
          </a:prstGeom>
          <a:noFill/>
        </p:spPr>
        <p:txBody>
          <a:bodyPr/>
          <a:lstStyle>
            <a:lvl1pPr marL="0" indent="0" algn="l">
              <a:buNone/>
              <a:defRPr sz="2800" b="1">
                <a:solidFill>
                  <a:schemeClr val="tx1"/>
                </a:solidFill>
              </a:defRPr>
            </a:lvl1pPr>
          </a:lstStyle>
          <a:p>
            <a:pPr lvl="0"/>
            <a:endParaRPr lang="zh-CN" altLang="en-US" dirty="0"/>
          </a:p>
        </p:txBody>
      </p:sp>
    </p:spTree>
    <p:extLst>
      <p:ext uri="{BB962C8B-B14F-4D97-AF65-F5344CB8AC3E}">
        <p14:creationId xmlns:p14="http://schemas.microsoft.com/office/powerpoint/2010/main" val="3084466640"/>
      </p:ext>
    </p:extLst>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页_3">
    <p:bg>
      <p:bgPr>
        <a:solidFill>
          <a:schemeClr val="accent1"/>
        </a:solidFill>
        <a:effectLst/>
      </p:bgPr>
    </p:bg>
    <p:spTree>
      <p:nvGrpSpPr>
        <p:cNvPr id="1" name=""/>
        <p:cNvGrpSpPr/>
        <p:nvPr/>
      </p:nvGrpSpPr>
      <p:grpSpPr>
        <a:xfrm>
          <a:off x="0" y="0"/>
          <a:ext cx="0" cy="0"/>
          <a:chOff x="0" y="0"/>
          <a:chExt cx="0" cy="0"/>
        </a:xfrm>
      </p:grpSpPr>
      <p:sp>
        <p:nvSpPr>
          <p:cNvPr id="3" name="矩形 2"/>
          <p:cNvSpPr/>
          <p:nvPr userDrawn="1"/>
        </p:nvSpPr>
        <p:spPr>
          <a:xfrm>
            <a:off x="812800" y="0"/>
            <a:ext cx="1066800" cy="88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5"/>
          <p:cNvSpPr>
            <a:spLocks noGrp="1"/>
          </p:cNvSpPr>
          <p:nvPr>
            <p:ph type="body" sz="quarter" idx="10" hasCustomPrompt="1"/>
          </p:nvPr>
        </p:nvSpPr>
        <p:spPr>
          <a:xfrm>
            <a:off x="812800" y="212727"/>
            <a:ext cx="1066800" cy="427037"/>
          </a:xfrm>
          <a:prstGeom prst="rect">
            <a:avLst/>
          </a:prstGeom>
          <a:noFill/>
        </p:spPr>
        <p:txBody>
          <a:bodyPr/>
          <a:lstStyle>
            <a:lvl1pPr marL="0" indent="0" algn="ctr">
              <a:buNone/>
              <a:defRPr sz="2800" b="1">
                <a:solidFill>
                  <a:schemeClr val="bg1"/>
                </a:solidFill>
              </a:defRPr>
            </a:lvl1pPr>
          </a:lstStyle>
          <a:p>
            <a:pPr lvl="0"/>
            <a:r>
              <a:rPr lang="en-US" altLang="zh-CN" dirty="0"/>
              <a:t>01</a:t>
            </a:r>
            <a:endParaRPr lang="zh-CN" altLang="en-US" dirty="0"/>
          </a:p>
        </p:txBody>
      </p:sp>
      <p:sp>
        <p:nvSpPr>
          <p:cNvPr id="6" name="文本占位符 5"/>
          <p:cNvSpPr>
            <a:spLocks noGrp="1"/>
          </p:cNvSpPr>
          <p:nvPr>
            <p:ph type="body" sz="quarter" idx="11"/>
          </p:nvPr>
        </p:nvSpPr>
        <p:spPr>
          <a:xfrm>
            <a:off x="1879599" y="212727"/>
            <a:ext cx="4741333" cy="427037"/>
          </a:xfrm>
          <a:prstGeom prst="rect">
            <a:avLst/>
          </a:prstGeom>
          <a:noFill/>
        </p:spPr>
        <p:txBody>
          <a:bodyPr/>
          <a:lstStyle>
            <a:lvl1pPr marL="0" indent="0" algn="l">
              <a:buNone/>
              <a:defRPr sz="2800" b="1">
                <a:solidFill>
                  <a:schemeClr val="bg1"/>
                </a:solidFill>
              </a:defRPr>
            </a:lvl1pPr>
          </a:lstStyle>
          <a:p>
            <a:pPr lvl="0"/>
            <a:endParaRPr lang="zh-CN" altLang="en-US" dirty="0"/>
          </a:p>
        </p:txBody>
      </p:sp>
    </p:spTree>
    <p:extLst>
      <p:ext uri="{BB962C8B-B14F-4D97-AF65-F5344CB8AC3E}">
        <p14:creationId xmlns:p14="http://schemas.microsoft.com/office/powerpoint/2010/main" val="504239083"/>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F9AB55-ACBB-47E7-AA83-5D546770C43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624E03E-AD2B-4EEB-B420-923EF995AFB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BCF304-AB5C-49F6-8974-5D494D3F9B9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EC81C158-1CA7-407B-8934-C7D814A2FF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8DC8AF-837F-4249-BCA0-C747ED6C6579}"/>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4059364395"/>
      </p:ext>
    </p:extLst>
  </p:cSld>
  <p:clrMapOvr>
    <a:masterClrMapping/>
  </p:clrMapOvr>
  <p:transition spd="med">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页_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userDrawn="1"/>
        </p:nvSpPr>
        <p:spPr>
          <a:xfrm>
            <a:off x="812800" y="0"/>
            <a:ext cx="1066800" cy="889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rot="5400000">
            <a:off x="5854700" y="520700"/>
            <a:ext cx="457200" cy="12217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5"/>
          <p:cNvSpPr>
            <a:spLocks noGrp="1"/>
          </p:cNvSpPr>
          <p:nvPr>
            <p:ph type="body" sz="quarter" idx="10" hasCustomPrompt="1"/>
          </p:nvPr>
        </p:nvSpPr>
        <p:spPr>
          <a:xfrm>
            <a:off x="812800" y="212727"/>
            <a:ext cx="1066800" cy="427037"/>
          </a:xfrm>
          <a:prstGeom prst="rect">
            <a:avLst/>
          </a:prstGeom>
          <a:noFill/>
        </p:spPr>
        <p:txBody>
          <a:bodyPr/>
          <a:lstStyle>
            <a:lvl1pPr marL="0" indent="0" algn="ctr">
              <a:buNone/>
              <a:defRPr sz="2800" b="1">
                <a:solidFill>
                  <a:schemeClr val="bg1"/>
                </a:solidFill>
              </a:defRPr>
            </a:lvl1pPr>
          </a:lstStyle>
          <a:p>
            <a:pPr lvl="0"/>
            <a:r>
              <a:rPr lang="en-US" altLang="zh-CN" dirty="0"/>
              <a:t>01</a:t>
            </a:r>
            <a:endParaRPr lang="zh-CN" altLang="en-US" dirty="0"/>
          </a:p>
        </p:txBody>
      </p:sp>
      <p:sp>
        <p:nvSpPr>
          <p:cNvPr id="6" name="文本占位符 5"/>
          <p:cNvSpPr>
            <a:spLocks noGrp="1"/>
          </p:cNvSpPr>
          <p:nvPr>
            <p:ph type="body" sz="quarter" idx="11"/>
          </p:nvPr>
        </p:nvSpPr>
        <p:spPr>
          <a:xfrm>
            <a:off x="1879599" y="212727"/>
            <a:ext cx="4741333" cy="427037"/>
          </a:xfrm>
          <a:prstGeom prst="rect">
            <a:avLst/>
          </a:prstGeom>
          <a:noFill/>
        </p:spPr>
        <p:txBody>
          <a:bodyPr/>
          <a:lstStyle>
            <a:lvl1pPr marL="0" indent="0" algn="l">
              <a:buNone/>
              <a:defRPr sz="2800" b="1">
                <a:solidFill>
                  <a:schemeClr val="bg1"/>
                </a:solidFill>
              </a:defRPr>
            </a:lvl1pPr>
          </a:lstStyle>
          <a:p>
            <a:pPr lvl="0"/>
            <a:endParaRPr lang="zh-CN" altLang="en-US" dirty="0"/>
          </a:p>
        </p:txBody>
      </p:sp>
    </p:spTree>
    <p:extLst>
      <p:ext uri="{BB962C8B-B14F-4D97-AF65-F5344CB8AC3E}">
        <p14:creationId xmlns:p14="http://schemas.microsoft.com/office/powerpoint/2010/main" val="3377997066"/>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286394"/>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19866" name="Rectangle 9674"/>
          <p:cNvSpPr>
            <a:spLocks noChangeArrowheads="1"/>
          </p:cNvSpPr>
          <p:nvPr/>
        </p:nvSpPr>
        <p:spPr bwMode="auto">
          <a:xfrm>
            <a:off x="-1588" y="0"/>
            <a:ext cx="12193588" cy="691356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userDrawn="1"/>
        </p:nvGrpSpPr>
        <p:grpSpPr>
          <a:xfrm>
            <a:off x="3365501" y="893687"/>
            <a:ext cx="5461000" cy="4588780"/>
            <a:chOff x="3743325" y="1325563"/>
            <a:chExt cx="4949825" cy="4159250"/>
          </a:xfrm>
        </p:grpSpPr>
        <p:sp>
          <p:nvSpPr>
            <p:cNvPr id="19867" name="Freeform 9675"/>
            <p:cNvSpPr>
              <a:spLocks/>
            </p:cNvSpPr>
            <p:nvPr/>
          </p:nvSpPr>
          <p:spPr bwMode="auto">
            <a:xfrm>
              <a:off x="4579938" y="1325563"/>
              <a:ext cx="3162300" cy="4159250"/>
            </a:xfrm>
            <a:custGeom>
              <a:avLst/>
              <a:gdLst>
                <a:gd name="T0" fmla="*/ 1109 w 1667"/>
                <a:gd name="T1" fmla="*/ 572 h 2192"/>
                <a:gd name="T2" fmla="*/ 1109 w 1667"/>
                <a:gd name="T3" fmla="*/ 172 h 2192"/>
                <a:gd name="T4" fmla="*/ 1162 w 1667"/>
                <a:gd name="T5" fmla="*/ 172 h 2192"/>
                <a:gd name="T6" fmla="*/ 1213 w 1667"/>
                <a:gd name="T7" fmla="*/ 100 h 2192"/>
                <a:gd name="T8" fmla="*/ 1213 w 1667"/>
                <a:gd name="T9" fmla="*/ 52 h 2192"/>
                <a:gd name="T10" fmla="*/ 1162 w 1667"/>
                <a:gd name="T11" fmla="*/ 0 h 2192"/>
                <a:gd name="T12" fmla="*/ 516 w 1667"/>
                <a:gd name="T13" fmla="*/ 0 h 2192"/>
                <a:gd name="T14" fmla="*/ 445 w 1667"/>
                <a:gd name="T15" fmla="*/ 52 h 2192"/>
                <a:gd name="T16" fmla="*/ 445 w 1667"/>
                <a:gd name="T17" fmla="*/ 100 h 2192"/>
                <a:gd name="T18" fmla="*/ 516 w 1667"/>
                <a:gd name="T19" fmla="*/ 172 h 2192"/>
                <a:gd name="T20" fmla="*/ 553 w 1667"/>
                <a:gd name="T21" fmla="*/ 172 h 2192"/>
                <a:gd name="T22" fmla="*/ 553 w 1667"/>
                <a:gd name="T23" fmla="*/ 571 h 2192"/>
                <a:gd name="T24" fmla="*/ 0 w 1667"/>
                <a:gd name="T25" fmla="*/ 1358 h 2192"/>
                <a:gd name="T26" fmla="*/ 837 w 1667"/>
                <a:gd name="T27" fmla="*/ 2192 h 2192"/>
                <a:gd name="T28" fmla="*/ 1667 w 1667"/>
                <a:gd name="T29" fmla="*/ 1358 h 2192"/>
                <a:gd name="T30" fmla="*/ 1109 w 1667"/>
                <a:gd name="T31" fmla="*/ 57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7" h="2192">
                  <a:moveTo>
                    <a:pt x="1109" y="572"/>
                  </a:moveTo>
                  <a:cubicBezTo>
                    <a:pt x="1109" y="172"/>
                    <a:pt x="1109" y="172"/>
                    <a:pt x="1109" y="172"/>
                  </a:cubicBezTo>
                  <a:cubicBezTo>
                    <a:pt x="1162" y="172"/>
                    <a:pt x="1162" y="172"/>
                    <a:pt x="1162" y="172"/>
                  </a:cubicBezTo>
                  <a:cubicBezTo>
                    <a:pt x="1196" y="172"/>
                    <a:pt x="1213" y="134"/>
                    <a:pt x="1213" y="100"/>
                  </a:cubicBezTo>
                  <a:cubicBezTo>
                    <a:pt x="1213" y="52"/>
                    <a:pt x="1213" y="52"/>
                    <a:pt x="1213" y="52"/>
                  </a:cubicBezTo>
                  <a:cubicBezTo>
                    <a:pt x="1213" y="18"/>
                    <a:pt x="1196" y="0"/>
                    <a:pt x="1162" y="0"/>
                  </a:cubicBezTo>
                  <a:cubicBezTo>
                    <a:pt x="516" y="0"/>
                    <a:pt x="516" y="0"/>
                    <a:pt x="516" y="0"/>
                  </a:cubicBezTo>
                  <a:cubicBezTo>
                    <a:pt x="482" y="0"/>
                    <a:pt x="445" y="18"/>
                    <a:pt x="445" y="52"/>
                  </a:cubicBezTo>
                  <a:cubicBezTo>
                    <a:pt x="445" y="100"/>
                    <a:pt x="445" y="100"/>
                    <a:pt x="445" y="100"/>
                  </a:cubicBezTo>
                  <a:cubicBezTo>
                    <a:pt x="445" y="134"/>
                    <a:pt x="482" y="172"/>
                    <a:pt x="516" y="172"/>
                  </a:cubicBezTo>
                  <a:cubicBezTo>
                    <a:pt x="553" y="172"/>
                    <a:pt x="553" y="172"/>
                    <a:pt x="553" y="172"/>
                  </a:cubicBezTo>
                  <a:cubicBezTo>
                    <a:pt x="553" y="571"/>
                    <a:pt x="553" y="571"/>
                    <a:pt x="553" y="571"/>
                  </a:cubicBezTo>
                  <a:cubicBezTo>
                    <a:pt x="229" y="685"/>
                    <a:pt x="0" y="994"/>
                    <a:pt x="0" y="1358"/>
                  </a:cubicBezTo>
                  <a:cubicBezTo>
                    <a:pt x="0" y="1819"/>
                    <a:pt x="376" y="2192"/>
                    <a:pt x="837" y="2192"/>
                  </a:cubicBezTo>
                  <a:cubicBezTo>
                    <a:pt x="1298" y="2192"/>
                    <a:pt x="1667" y="1819"/>
                    <a:pt x="1667" y="1358"/>
                  </a:cubicBezTo>
                  <a:cubicBezTo>
                    <a:pt x="1667" y="996"/>
                    <a:pt x="1433" y="688"/>
                    <a:pt x="1109" y="572"/>
                  </a:cubicBezTo>
                  <a:close/>
                </a:path>
              </a:pathLst>
            </a:custGeom>
            <a:noFill/>
            <a:ln w="30163" cap="flat">
              <a:solidFill>
                <a:srgbClr val="D9D6A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68" name="Rectangle 9676"/>
            <p:cNvSpPr>
              <a:spLocks noChangeArrowheads="1"/>
            </p:cNvSpPr>
            <p:nvPr userDrawn="1"/>
          </p:nvSpPr>
          <p:spPr bwMode="auto">
            <a:xfrm>
              <a:off x="3743325" y="3104088"/>
              <a:ext cx="4949825" cy="1216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801" name="副标题 2"/>
          <p:cNvSpPr>
            <a:spLocks noGrp="1"/>
          </p:cNvSpPr>
          <p:nvPr>
            <p:ph type="subTitle" idx="1" hasCustomPrompt="1"/>
          </p:nvPr>
        </p:nvSpPr>
        <p:spPr>
          <a:xfrm>
            <a:off x="3521075" y="3719272"/>
            <a:ext cx="5149850" cy="459898"/>
          </a:xfrm>
        </p:spPr>
        <p:txBody>
          <a:bodyPr anchor="ctr">
            <a:normAutofit/>
          </a:bodyPr>
          <a:lstStyle>
            <a:lvl1pPr marL="0" indent="0" algn="ctr">
              <a:buNone/>
              <a:defRPr sz="2000">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ltLang="zh-CN" dirty="0"/>
              <a:t>Click to edit Master title style</a:t>
            </a:r>
            <a:endParaRPr lang="zh-CN" altLang="en-US" dirty="0"/>
          </a:p>
        </p:txBody>
      </p:sp>
      <p:sp>
        <p:nvSpPr>
          <p:cNvPr id="9802" name="标题 1"/>
          <p:cNvSpPr>
            <a:spLocks noGrp="1"/>
          </p:cNvSpPr>
          <p:nvPr>
            <p:ph type="ctrTitle" hasCustomPrompt="1"/>
          </p:nvPr>
        </p:nvSpPr>
        <p:spPr>
          <a:xfrm>
            <a:off x="3521075" y="2716611"/>
            <a:ext cx="5149850" cy="1117451"/>
          </a:xfrm>
        </p:spPr>
        <p:txBody>
          <a:bodyPr anchor="ctr">
            <a:normAutofit/>
          </a:bodyPr>
          <a:lstStyle>
            <a:lvl1pPr algn="ctr">
              <a:defRPr sz="3600">
                <a:solidFill>
                  <a:schemeClr val="bg1"/>
                </a:solidFill>
              </a:defRPr>
            </a:lvl1pPr>
          </a:lstStyle>
          <a:p>
            <a:r>
              <a:rPr lang="en-US" altLang="zh-CN" dirty="0"/>
              <a:t>Click to edit Master title style</a:t>
            </a:r>
            <a:endParaRPr lang="zh-CN" altLang="en-US" dirty="0"/>
          </a:p>
        </p:txBody>
      </p:sp>
      <p:sp>
        <p:nvSpPr>
          <p:cNvPr id="19870" name="Rectangle 9678"/>
          <p:cNvSpPr>
            <a:spLocks noChangeArrowheads="1"/>
          </p:cNvSpPr>
          <p:nvPr/>
        </p:nvSpPr>
        <p:spPr bwMode="auto">
          <a:xfrm>
            <a:off x="6000750" y="2600702"/>
            <a:ext cx="230188" cy="38100"/>
          </a:xfrm>
          <a:prstGeom prst="rect">
            <a:avLst/>
          </a:prstGeom>
          <a:solidFill>
            <a:srgbClr val="D9D6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71" name="Rectangle 9679"/>
          <p:cNvSpPr>
            <a:spLocks noChangeArrowheads="1"/>
          </p:cNvSpPr>
          <p:nvPr/>
        </p:nvSpPr>
        <p:spPr bwMode="auto">
          <a:xfrm>
            <a:off x="6097588" y="2507039"/>
            <a:ext cx="36513" cy="228600"/>
          </a:xfrm>
          <a:prstGeom prst="rect">
            <a:avLst/>
          </a:prstGeom>
          <a:solidFill>
            <a:srgbClr val="D9D6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userDrawn="1"/>
        </p:nvGrpSpPr>
        <p:grpSpPr>
          <a:xfrm>
            <a:off x="9028776" y="893687"/>
            <a:ext cx="1294749" cy="1375305"/>
            <a:chOff x="9263063" y="1273175"/>
            <a:chExt cx="1403350" cy="1490663"/>
          </a:xfrm>
        </p:grpSpPr>
        <p:sp>
          <p:nvSpPr>
            <p:cNvPr id="9792" name="Line 9680"/>
            <p:cNvSpPr>
              <a:spLocks noChangeShapeType="1"/>
            </p:cNvSpPr>
            <p:nvPr/>
          </p:nvSpPr>
          <p:spPr bwMode="auto">
            <a:xfrm flipH="1">
              <a:off x="9645650" y="1273175"/>
              <a:ext cx="1020763" cy="992188"/>
            </a:xfrm>
            <a:prstGeom prst="line">
              <a:avLst/>
            </a:prstGeom>
            <a:noFill/>
            <a:ln w="7938" cap="flat">
              <a:solidFill>
                <a:srgbClr val="D9D6A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93" name="Line 9681"/>
            <p:cNvSpPr>
              <a:spLocks noChangeShapeType="1"/>
            </p:cNvSpPr>
            <p:nvPr/>
          </p:nvSpPr>
          <p:spPr bwMode="auto">
            <a:xfrm flipH="1">
              <a:off x="9263063" y="1768475"/>
              <a:ext cx="1017588" cy="995363"/>
            </a:xfrm>
            <a:prstGeom prst="line">
              <a:avLst/>
            </a:prstGeom>
            <a:noFill/>
            <a:ln w="7938" cap="flat">
              <a:solidFill>
                <a:srgbClr val="D9D6A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userDrawn="1"/>
        </p:nvGrpSpPr>
        <p:grpSpPr>
          <a:xfrm>
            <a:off x="1602707" y="3133423"/>
            <a:ext cx="1337733" cy="1419356"/>
            <a:chOff x="1752600" y="4395788"/>
            <a:chExt cx="1404938" cy="1490662"/>
          </a:xfrm>
        </p:grpSpPr>
        <p:sp>
          <p:nvSpPr>
            <p:cNvPr id="9794" name="Line 9682"/>
            <p:cNvSpPr>
              <a:spLocks noChangeShapeType="1"/>
            </p:cNvSpPr>
            <p:nvPr/>
          </p:nvSpPr>
          <p:spPr bwMode="auto">
            <a:xfrm flipH="1">
              <a:off x="2138363" y="4395788"/>
              <a:ext cx="1019175" cy="993775"/>
            </a:xfrm>
            <a:prstGeom prst="line">
              <a:avLst/>
            </a:prstGeom>
            <a:noFill/>
            <a:ln w="7938" cap="flat">
              <a:solidFill>
                <a:srgbClr val="D9D6A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95" name="Line 9683"/>
            <p:cNvSpPr>
              <a:spLocks noChangeShapeType="1"/>
            </p:cNvSpPr>
            <p:nvPr/>
          </p:nvSpPr>
          <p:spPr bwMode="auto">
            <a:xfrm flipH="1">
              <a:off x="1752600" y="4892675"/>
              <a:ext cx="1019175" cy="993775"/>
            </a:xfrm>
            <a:prstGeom prst="line">
              <a:avLst/>
            </a:prstGeom>
            <a:noFill/>
            <a:ln w="7938" cap="flat">
              <a:solidFill>
                <a:srgbClr val="D9D6A8"/>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文本占位符 13"/>
          <p:cNvSpPr>
            <a:spLocks noGrp="1"/>
          </p:cNvSpPr>
          <p:nvPr>
            <p:ph type="body" sz="quarter" idx="10" hasCustomPrompt="1"/>
          </p:nvPr>
        </p:nvSpPr>
        <p:spPr>
          <a:xfrm>
            <a:off x="5011739" y="4358347"/>
            <a:ext cx="2168524" cy="371475"/>
          </a:xfrm>
        </p:spPr>
        <p:txBody>
          <a:bodyPr anchor="ctr">
            <a:normAutofit/>
          </a:bodyPr>
          <a:lstStyle>
            <a:lvl1pPr marL="0" indent="0" algn="ctr">
              <a:buNone/>
              <a:defRPr sz="1500" b="1">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8" name="文本占位符 13"/>
          <p:cNvSpPr>
            <a:spLocks noGrp="1"/>
          </p:cNvSpPr>
          <p:nvPr>
            <p:ph type="body" sz="quarter" idx="11" hasCustomPrompt="1"/>
          </p:nvPr>
        </p:nvSpPr>
        <p:spPr>
          <a:xfrm>
            <a:off x="5013326" y="4729822"/>
            <a:ext cx="2168524" cy="371475"/>
          </a:xfrm>
        </p:spPr>
        <p:txBody>
          <a:bodyPr anchor="ctr">
            <a:normAutofit/>
          </a:bodyPr>
          <a:lstStyle>
            <a:lvl1pPr marL="0" indent="0" algn="ctr">
              <a:buNone/>
              <a:defRPr sz="1500" b="1">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grpSp>
        <p:nvGrpSpPr>
          <p:cNvPr id="19" name="组合 18"/>
          <p:cNvGrpSpPr/>
          <p:nvPr userDrawn="1"/>
        </p:nvGrpSpPr>
        <p:grpSpPr>
          <a:xfrm>
            <a:off x="-1254020" y="5504314"/>
            <a:ext cx="6935787" cy="2524125"/>
            <a:chOff x="2405063" y="1201738"/>
            <a:chExt cx="6935787" cy="2524125"/>
          </a:xfrm>
        </p:grpSpPr>
        <p:sp>
          <p:nvSpPr>
            <p:cNvPr id="20" name="Freeform 5"/>
            <p:cNvSpPr>
              <a:spLocks/>
            </p:cNvSpPr>
            <p:nvPr userDrawn="1"/>
          </p:nvSpPr>
          <p:spPr bwMode="auto">
            <a:xfrm>
              <a:off x="5815013" y="1671638"/>
              <a:ext cx="463550" cy="284163"/>
            </a:xfrm>
            <a:custGeom>
              <a:avLst/>
              <a:gdLst>
                <a:gd name="T0" fmla="*/ 0 w 318"/>
                <a:gd name="T1" fmla="*/ 195 h 195"/>
                <a:gd name="T2" fmla="*/ 318 w 318"/>
                <a:gd name="T3" fmla="*/ 47 h 195"/>
              </a:gdLst>
              <a:ahLst/>
              <a:cxnLst>
                <a:cxn ang="0">
                  <a:pos x="T0" y="T1"/>
                </a:cxn>
                <a:cxn ang="0">
                  <a:pos x="T2" y="T3"/>
                </a:cxn>
              </a:cxnLst>
              <a:rect l="0" t="0" r="r" b="b"/>
              <a:pathLst>
                <a:path w="318" h="195">
                  <a:moveTo>
                    <a:pt x="0" y="195"/>
                  </a:moveTo>
                  <a:cubicBezTo>
                    <a:pt x="47" y="67"/>
                    <a:pt x="190" y="0"/>
                    <a:pt x="318" y="47"/>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userDrawn="1"/>
          </p:nvSpPr>
          <p:spPr bwMode="auto">
            <a:xfrm>
              <a:off x="5892800" y="1763713"/>
              <a:ext cx="358775" cy="220663"/>
            </a:xfrm>
            <a:custGeom>
              <a:avLst/>
              <a:gdLst>
                <a:gd name="T0" fmla="*/ 0 w 246"/>
                <a:gd name="T1" fmla="*/ 151 h 151"/>
                <a:gd name="T2" fmla="*/ 246 w 246"/>
                <a:gd name="T3" fmla="*/ 36 h 151"/>
              </a:gdLst>
              <a:ahLst/>
              <a:cxnLst>
                <a:cxn ang="0">
                  <a:pos x="T0" y="T1"/>
                </a:cxn>
                <a:cxn ang="0">
                  <a:pos x="T2" y="T3"/>
                </a:cxn>
              </a:cxnLst>
              <a:rect l="0" t="0" r="r" b="b"/>
              <a:pathLst>
                <a:path w="246" h="151">
                  <a:moveTo>
                    <a:pt x="0" y="151"/>
                  </a:moveTo>
                  <a:cubicBezTo>
                    <a:pt x="36" y="52"/>
                    <a:pt x="146" y="0"/>
                    <a:pt x="246" y="36"/>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userDrawn="1"/>
          </p:nvSpPr>
          <p:spPr bwMode="auto">
            <a:xfrm>
              <a:off x="5972175" y="1858963"/>
              <a:ext cx="250825" cy="153988"/>
            </a:xfrm>
            <a:custGeom>
              <a:avLst/>
              <a:gdLst>
                <a:gd name="T0" fmla="*/ 0 w 173"/>
                <a:gd name="T1" fmla="*/ 106 h 106"/>
                <a:gd name="T2" fmla="*/ 173 w 173"/>
                <a:gd name="T3" fmla="*/ 25 h 106"/>
              </a:gdLst>
              <a:ahLst/>
              <a:cxnLst>
                <a:cxn ang="0">
                  <a:pos x="T0" y="T1"/>
                </a:cxn>
                <a:cxn ang="0">
                  <a:pos x="T2" y="T3"/>
                </a:cxn>
              </a:cxnLst>
              <a:rect l="0" t="0" r="r" b="b"/>
              <a:pathLst>
                <a:path w="173" h="106">
                  <a:moveTo>
                    <a:pt x="0" y="106"/>
                  </a:moveTo>
                  <a:cubicBezTo>
                    <a:pt x="25" y="36"/>
                    <a:pt x="103" y="0"/>
                    <a:pt x="173" y="25"/>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userDrawn="1"/>
          </p:nvSpPr>
          <p:spPr bwMode="auto">
            <a:xfrm>
              <a:off x="6084888" y="1993900"/>
              <a:ext cx="117475" cy="119063"/>
            </a:xfrm>
            <a:custGeom>
              <a:avLst/>
              <a:gdLst>
                <a:gd name="T0" fmla="*/ 72 w 80"/>
                <a:gd name="T1" fmla="*/ 26 h 81"/>
                <a:gd name="T2" fmla="*/ 25 w 80"/>
                <a:gd name="T3" fmla="*/ 8 h 81"/>
                <a:gd name="T4" fmla="*/ 8 w 80"/>
                <a:gd name="T5" fmla="*/ 55 h 81"/>
                <a:gd name="T6" fmla="*/ 55 w 80"/>
                <a:gd name="T7" fmla="*/ 73 h 81"/>
                <a:gd name="T8" fmla="*/ 72 w 80"/>
                <a:gd name="T9" fmla="*/ 26 h 81"/>
              </a:gdLst>
              <a:ahLst/>
              <a:cxnLst>
                <a:cxn ang="0">
                  <a:pos x="T0" y="T1"/>
                </a:cxn>
                <a:cxn ang="0">
                  <a:pos x="T2" y="T3"/>
                </a:cxn>
                <a:cxn ang="0">
                  <a:pos x="T4" y="T5"/>
                </a:cxn>
                <a:cxn ang="0">
                  <a:pos x="T6" y="T7"/>
                </a:cxn>
                <a:cxn ang="0">
                  <a:pos x="T8" y="T9"/>
                </a:cxn>
              </a:cxnLst>
              <a:rect l="0" t="0" r="r" b="b"/>
              <a:pathLst>
                <a:path w="80" h="81">
                  <a:moveTo>
                    <a:pt x="72" y="26"/>
                  </a:moveTo>
                  <a:cubicBezTo>
                    <a:pt x="64" y="8"/>
                    <a:pt x="43" y="0"/>
                    <a:pt x="25" y="8"/>
                  </a:cubicBezTo>
                  <a:cubicBezTo>
                    <a:pt x="7" y="17"/>
                    <a:pt x="0" y="38"/>
                    <a:pt x="8" y="55"/>
                  </a:cubicBezTo>
                  <a:cubicBezTo>
                    <a:pt x="16" y="73"/>
                    <a:pt x="37" y="81"/>
                    <a:pt x="55" y="73"/>
                  </a:cubicBezTo>
                  <a:cubicBezTo>
                    <a:pt x="73" y="64"/>
                    <a:pt x="80" y="43"/>
                    <a:pt x="72" y="26"/>
                  </a:cubicBez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userDrawn="1"/>
          </p:nvSpPr>
          <p:spPr bwMode="auto">
            <a:xfrm>
              <a:off x="3705225" y="3251200"/>
              <a:ext cx="417513" cy="419100"/>
            </a:xfrm>
            <a:custGeom>
              <a:avLst/>
              <a:gdLst>
                <a:gd name="T0" fmla="*/ 190 w 286"/>
                <a:gd name="T1" fmla="*/ 233 h 287"/>
                <a:gd name="T2" fmla="*/ 249 w 286"/>
                <a:gd name="T3" fmla="*/ 173 h 287"/>
                <a:gd name="T4" fmla="*/ 247 w 286"/>
                <a:gd name="T5" fmla="*/ 37 h 287"/>
                <a:gd name="T6" fmla="*/ 112 w 286"/>
                <a:gd name="T7" fmla="*/ 38 h 287"/>
                <a:gd name="T8" fmla="*/ 22 w 286"/>
                <a:gd name="T9" fmla="*/ 130 h 287"/>
                <a:gd name="T10" fmla="*/ 23 w 286"/>
                <a:gd name="T11" fmla="*/ 209 h 287"/>
                <a:gd name="T12" fmla="*/ 80 w 286"/>
                <a:gd name="T13" fmla="*/ 265 h 287"/>
                <a:gd name="T14" fmla="*/ 159 w 286"/>
                <a:gd name="T15" fmla="*/ 264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87">
                  <a:moveTo>
                    <a:pt x="190" y="233"/>
                  </a:moveTo>
                  <a:cubicBezTo>
                    <a:pt x="249" y="173"/>
                    <a:pt x="249" y="173"/>
                    <a:pt x="249" y="173"/>
                  </a:cubicBezTo>
                  <a:cubicBezTo>
                    <a:pt x="286" y="135"/>
                    <a:pt x="285" y="74"/>
                    <a:pt x="247" y="37"/>
                  </a:cubicBezTo>
                  <a:cubicBezTo>
                    <a:pt x="209" y="0"/>
                    <a:pt x="149" y="0"/>
                    <a:pt x="112" y="38"/>
                  </a:cubicBezTo>
                  <a:cubicBezTo>
                    <a:pt x="22" y="130"/>
                    <a:pt x="22" y="130"/>
                    <a:pt x="22" y="130"/>
                  </a:cubicBezTo>
                  <a:cubicBezTo>
                    <a:pt x="0" y="152"/>
                    <a:pt x="1" y="187"/>
                    <a:pt x="23" y="209"/>
                  </a:cubicBezTo>
                  <a:cubicBezTo>
                    <a:pt x="80" y="265"/>
                    <a:pt x="80" y="265"/>
                    <a:pt x="80" y="265"/>
                  </a:cubicBezTo>
                  <a:cubicBezTo>
                    <a:pt x="102" y="287"/>
                    <a:pt x="138" y="286"/>
                    <a:pt x="159" y="264"/>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userDrawn="1"/>
          </p:nvSpPr>
          <p:spPr bwMode="auto">
            <a:xfrm>
              <a:off x="3970338" y="3073400"/>
              <a:ext cx="744538" cy="328613"/>
            </a:xfrm>
            <a:custGeom>
              <a:avLst/>
              <a:gdLst>
                <a:gd name="T0" fmla="*/ 0 w 510"/>
                <a:gd name="T1" fmla="*/ 226 h 226"/>
                <a:gd name="T2" fmla="*/ 65 w 510"/>
                <a:gd name="T3" fmla="*/ 159 h 226"/>
                <a:gd name="T4" fmla="*/ 99 w 510"/>
                <a:gd name="T5" fmla="*/ 126 h 226"/>
                <a:gd name="T6" fmla="*/ 266 w 510"/>
                <a:gd name="T7" fmla="*/ 113 h 226"/>
                <a:gd name="T8" fmla="*/ 266 w 510"/>
                <a:gd name="T9" fmla="*/ 113 h 226"/>
                <a:gd name="T10" fmla="*/ 446 w 510"/>
                <a:gd name="T11" fmla="*/ 84 h 226"/>
                <a:gd name="T12" fmla="*/ 510 w 51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510" h="226">
                  <a:moveTo>
                    <a:pt x="0" y="226"/>
                  </a:moveTo>
                  <a:cubicBezTo>
                    <a:pt x="65" y="159"/>
                    <a:pt x="65" y="159"/>
                    <a:pt x="65" y="159"/>
                  </a:cubicBezTo>
                  <a:cubicBezTo>
                    <a:pt x="99" y="126"/>
                    <a:pt x="99" y="126"/>
                    <a:pt x="99" y="126"/>
                  </a:cubicBezTo>
                  <a:cubicBezTo>
                    <a:pt x="144" y="82"/>
                    <a:pt x="214" y="76"/>
                    <a:pt x="266" y="113"/>
                  </a:cubicBezTo>
                  <a:cubicBezTo>
                    <a:pt x="266" y="113"/>
                    <a:pt x="266" y="113"/>
                    <a:pt x="266" y="113"/>
                  </a:cubicBezTo>
                  <a:cubicBezTo>
                    <a:pt x="324" y="153"/>
                    <a:pt x="403" y="140"/>
                    <a:pt x="446" y="84"/>
                  </a:cubicBezTo>
                  <a:cubicBezTo>
                    <a:pt x="510" y="0"/>
                    <a:pt x="510" y="0"/>
                    <a:pt x="510"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p:cNvSpPr>
            <p:nvPr userDrawn="1"/>
          </p:nvSpPr>
          <p:spPr bwMode="auto">
            <a:xfrm>
              <a:off x="3833813" y="3343275"/>
              <a:ext cx="200025" cy="195263"/>
            </a:xfrm>
            <a:custGeom>
              <a:avLst/>
              <a:gdLst>
                <a:gd name="T0" fmla="*/ 0 w 137"/>
                <a:gd name="T1" fmla="*/ 0 h 134"/>
                <a:gd name="T2" fmla="*/ 137 w 137"/>
                <a:gd name="T3" fmla="*/ 134 h 134"/>
              </a:gdLst>
              <a:ahLst/>
              <a:cxnLst>
                <a:cxn ang="0">
                  <a:pos x="T0" y="T1"/>
                </a:cxn>
                <a:cxn ang="0">
                  <a:pos x="T2" y="T3"/>
                </a:cxn>
              </a:cxnLst>
              <a:rect l="0" t="0" r="r" b="b"/>
              <a:pathLst>
                <a:path w="137" h="134">
                  <a:moveTo>
                    <a:pt x="0" y="0"/>
                  </a:moveTo>
                  <a:cubicBezTo>
                    <a:pt x="2" y="2"/>
                    <a:pt x="137" y="134"/>
                    <a:pt x="137" y="134"/>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userDrawn="1"/>
          </p:nvSpPr>
          <p:spPr bwMode="auto">
            <a:xfrm>
              <a:off x="3978275" y="1624013"/>
              <a:ext cx="1622425" cy="1295400"/>
            </a:xfrm>
            <a:custGeom>
              <a:avLst/>
              <a:gdLst>
                <a:gd name="T0" fmla="*/ 1089 w 1113"/>
                <a:gd name="T1" fmla="*/ 554 h 888"/>
                <a:gd name="T2" fmla="*/ 1113 w 1113"/>
                <a:gd name="T3" fmla="*/ 649 h 888"/>
                <a:gd name="T4" fmla="*/ 155 w 1113"/>
                <a:gd name="T5" fmla="*/ 888 h 888"/>
                <a:gd name="T6" fmla="*/ 13 w 1113"/>
                <a:gd name="T7" fmla="*/ 319 h 888"/>
                <a:gd name="T8" fmla="*/ 80 w 1113"/>
                <a:gd name="T9" fmla="*/ 207 h 888"/>
                <a:gd name="T10" fmla="*/ 859 w 1113"/>
                <a:gd name="T11" fmla="*/ 12 h 888"/>
                <a:gd name="T12" fmla="*/ 971 w 1113"/>
                <a:gd name="T13" fmla="*/ 80 h 888"/>
                <a:gd name="T14" fmla="*/ 1066 w 1113"/>
                <a:gd name="T15" fmla="*/ 460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888">
                  <a:moveTo>
                    <a:pt x="1089" y="554"/>
                  </a:moveTo>
                  <a:cubicBezTo>
                    <a:pt x="1113" y="649"/>
                    <a:pt x="1113" y="649"/>
                    <a:pt x="1113" y="649"/>
                  </a:cubicBezTo>
                  <a:cubicBezTo>
                    <a:pt x="155" y="888"/>
                    <a:pt x="155" y="888"/>
                    <a:pt x="155" y="888"/>
                  </a:cubicBezTo>
                  <a:cubicBezTo>
                    <a:pt x="13" y="319"/>
                    <a:pt x="13" y="319"/>
                    <a:pt x="13" y="319"/>
                  </a:cubicBezTo>
                  <a:cubicBezTo>
                    <a:pt x="0" y="269"/>
                    <a:pt x="30" y="219"/>
                    <a:pt x="80" y="207"/>
                  </a:cubicBezTo>
                  <a:cubicBezTo>
                    <a:pt x="859" y="12"/>
                    <a:pt x="859" y="12"/>
                    <a:pt x="859" y="12"/>
                  </a:cubicBezTo>
                  <a:cubicBezTo>
                    <a:pt x="908" y="0"/>
                    <a:pt x="959" y="30"/>
                    <a:pt x="971" y="80"/>
                  </a:cubicBezTo>
                  <a:cubicBezTo>
                    <a:pt x="1066" y="460"/>
                    <a:pt x="1066" y="460"/>
                    <a:pt x="1066" y="46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p:cNvSpPr>
            <p:nvPr userDrawn="1"/>
          </p:nvSpPr>
          <p:spPr bwMode="auto">
            <a:xfrm>
              <a:off x="4089400" y="1739900"/>
              <a:ext cx="1385888" cy="1019175"/>
            </a:xfrm>
            <a:custGeom>
              <a:avLst/>
              <a:gdLst>
                <a:gd name="T0" fmla="*/ 929 w 951"/>
                <a:gd name="T1" fmla="*/ 401 h 698"/>
                <a:gd name="T2" fmla="*/ 951 w 951"/>
                <a:gd name="T3" fmla="*/ 490 h 698"/>
                <a:gd name="T4" fmla="*/ 118 w 951"/>
                <a:gd name="T5" fmla="*/ 698 h 698"/>
                <a:gd name="T6" fmla="*/ 7 w 951"/>
                <a:gd name="T7" fmla="*/ 255 h 698"/>
                <a:gd name="T8" fmla="*/ 46 w 951"/>
                <a:gd name="T9" fmla="*/ 189 h 698"/>
                <a:gd name="T10" fmla="*/ 775 w 951"/>
                <a:gd name="T11" fmla="*/ 8 h 698"/>
                <a:gd name="T12" fmla="*/ 840 w 951"/>
                <a:gd name="T13" fmla="*/ 47 h 698"/>
                <a:gd name="T14" fmla="*/ 929 w 951"/>
                <a:gd name="T15" fmla="*/ 401 h 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698">
                  <a:moveTo>
                    <a:pt x="929" y="401"/>
                  </a:moveTo>
                  <a:cubicBezTo>
                    <a:pt x="951" y="490"/>
                    <a:pt x="951" y="490"/>
                    <a:pt x="951" y="490"/>
                  </a:cubicBezTo>
                  <a:cubicBezTo>
                    <a:pt x="118" y="698"/>
                    <a:pt x="118" y="698"/>
                    <a:pt x="118" y="698"/>
                  </a:cubicBezTo>
                  <a:cubicBezTo>
                    <a:pt x="7" y="255"/>
                    <a:pt x="7" y="255"/>
                    <a:pt x="7" y="255"/>
                  </a:cubicBezTo>
                  <a:cubicBezTo>
                    <a:pt x="0" y="226"/>
                    <a:pt x="17" y="197"/>
                    <a:pt x="46" y="189"/>
                  </a:cubicBezTo>
                  <a:cubicBezTo>
                    <a:pt x="775" y="8"/>
                    <a:pt x="775" y="8"/>
                    <a:pt x="775" y="8"/>
                  </a:cubicBezTo>
                  <a:cubicBezTo>
                    <a:pt x="804" y="0"/>
                    <a:pt x="833" y="18"/>
                    <a:pt x="840" y="47"/>
                  </a:cubicBezTo>
                  <a:cubicBezTo>
                    <a:pt x="929" y="401"/>
                    <a:pt x="929" y="401"/>
                    <a:pt x="929" y="401"/>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p:cNvSpPr>
            <p:nvPr userDrawn="1"/>
          </p:nvSpPr>
          <p:spPr bwMode="auto">
            <a:xfrm>
              <a:off x="4683125" y="2790825"/>
              <a:ext cx="519113" cy="234950"/>
            </a:xfrm>
            <a:custGeom>
              <a:avLst/>
              <a:gdLst>
                <a:gd name="T0" fmla="*/ 327 w 327"/>
                <a:gd name="T1" fmla="*/ 71 h 148"/>
                <a:gd name="T2" fmla="*/ 18 w 327"/>
                <a:gd name="T3" fmla="*/ 148 h 148"/>
                <a:gd name="T4" fmla="*/ 0 w 327"/>
                <a:gd name="T5" fmla="*/ 77 h 148"/>
                <a:gd name="T6" fmla="*/ 310 w 327"/>
                <a:gd name="T7" fmla="*/ 0 h 148"/>
                <a:gd name="T8" fmla="*/ 327 w 327"/>
                <a:gd name="T9" fmla="*/ 71 h 148"/>
              </a:gdLst>
              <a:ahLst/>
              <a:cxnLst>
                <a:cxn ang="0">
                  <a:pos x="T0" y="T1"/>
                </a:cxn>
                <a:cxn ang="0">
                  <a:pos x="T2" y="T3"/>
                </a:cxn>
                <a:cxn ang="0">
                  <a:pos x="T4" y="T5"/>
                </a:cxn>
                <a:cxn ang="0">
                  <a:pos x="T6" y="T7"/>
                </a:cxn>
                <a:cxn ang="0">
                  <a:pos x="T8" y="T9"/>
                </a:cxn>
              </a:cxnLst>
              <a:rect l="0" t="0" r="r" b="b"/>
              <a:pathLst>
                <a:path w="327" h="148">
                  <a:moveTo>
                    <a:pt x="327" y="71"/>
                  </a:moveTo>
                  <a:lnTo>
                    <a:pt x="18" y="148"/>
                  </a:lnTo>
                  <a:lnTo>
                    <a:pt x="0" y="77"/>
                  </a:lnTo>
                  <a:lnTo>
                    <a:pt x="310" y="0"/>
                  </a:lnTo>
                  <a:lnTo>
                    <a:pt x="327" y="7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p:cNvSpPr>
            <p:nvPr userDrawn="1"/>
          </p:nvSpPr>
          <p:spPr bwMode="auto">
            <a:xfrm>
              <a:off x="4775200" y="2713038"/>
              <a:ext cx="280988" cy="171450"/>
            </a:xfrm>
            <a:custGeom>
              <a:avLst/>
              <a:gdLst>
                <a:gd name="T0" fmla="*/ 177 w 177"/>
                <a:gd name="T1" fmla="*/ 68 h 108"/>
                <a:gd name="T2" fmla="*/ 18 w 177"/>
                <a:gd name="T3" fmla="*/ 108 h 108"/>
                <a:gd name="T4" fmla="*/ 0 w 177"/>
                <a:gd name="T5" fmla="*/ 40 h 108"/>
                <a:gd name="T6" fmla="*/ 159 w 177"/>
                <a:gd name="T7" fmla="*/ 0 h 108"/>
                <a:gd name="T8" fmla="*/ 177 w 177"/>
                <a:gd name="T9" fmla="*/ 68 h 108"/>
              </a:gdLst>
              <a:ahLst/>
              <a:cxnLst>
                <a:cxn ang="0">
                  <a:pos x="T0" y="T1"/>
                </a:cxn>
                <a:cxn ang="0">
                  <a:pos x="T2" y="T3"/>
                </a:cxn>
                <a:cxn ang="0">
                  <a:pos x="T4" y="T5"/>
                </a:cxn>
                <a:cxn ang="0">
                  <a:pos x="T6" y="T7"/>
                </a:cxn>
                <a:cxn ang="0">
                  <a:pos x="T8" y="T9"/>
                </a:cxn>
              </a:cxnLst>
              <a:rect l="0" t="0" r="r" b="b"/>
              <a:pathLst>
                <a:path w="177" h="108">
                  <a:moveTo>
                    <a:pt x="177" y="68"/>
                  </a:moveTo>
                  <a:lnTo>
                    <a:pt x="18" y="108"/>
                  </a:lnTo>
                  <a:lnTo>
                    <a:pt x="0" y="40"/>
                  </a:lnTo>
                  <a:lnTo>
                    <a:pt x="159" y="0"/>
                  </a:lnTo>
                  <a:lnTo>
                    <a:pt x="177" y="68"/>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userDrawn="1"/>
          </p:nvSpPr>
          <p:spPr bwMode="auto">
            <a:xfrm>
              <a:off x="4332288" y="2089150"/>
              <a:ext cx="971550" cy="517525"/>
            </a:xfrm>
            <a:custGeom>
              <a:avLst/>
              <a:gdLst>
                <a:gd name="T0" fmla="*/ 0 w 612"/>
                <a:gd name="T1" fmla="*/ 326 h 326"/>
                <a:gd name="T2" fmla="*/ 126 w 612"/>
                <a:gd name="T3" fmla="*/ 31 h 326"/>
                <a:gd name="T4" fmla="*/ 319 w 612"/>
                <a:gd name="T5" fmla="*/ 130 h 326"/>
                <a:gd name="T6" fmla="*/ 367 w 612"/>
                <a:gd name="T7" fmla="*/ 0 h 326"/>
                <a:gd name="T8" fmla="*/ 612 w 612"/>
                <a:gd name="T9" fmla="*/ 146 h 326"/>
              </a:gdLst>
              <a:ahLst/>
              <a:cxnLst>
                <a:cxn ang="0">
                  <a:pos x="T0" y="T1"/>
                </a:cxn>
                <a:cxn ang="0">
                  <a:pos x="T2" y="T3"/>
                </a:cxn>
                <a:cxn ang="0">
                  <a:pos x="T4" y="T5"/>
                </a:cxn>
                <a:cxn ang="0">
                  <a:pos x="T6" y="T7"/>
                </a:cxn>
                <a:cxn ang="0">
                  <a:pos x="T8" y="T9"/>
                </a:cxn>
              </a:cxnLst>
              <a:rect l="0" t="0" r="r" b="b"/>
              <a:pathLst>
                <a:path w="612" h="326">
                  <a:moveTo>
                    <a:pt x="0" y="326"/>
                  </a:moveTo>
                  <a:lnTo>
                    <a:pt x="126" y="31"/>
                  </a:lnTo>
                  <a:lnTo>
                    <a:pt x="319" y="130"/>
                  </a:lnTo>
                  <a:lnTo>
                    <a:pt x="367" y="0"/>
                  </a:lnTo>
                  <a:lnTo>
                    <a:pt x="612" y="146"/>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p:cNvSpPr>
            <p:nvPr userDrawn="1"/>
          </p:nvSpPr>
          <p:spPr bwMode="auto">
            <a:xfrm>
              <a:off x="5289550" y="2863850"/>
              <a:ext cx="933450" cy="862013"/>
            </a:xfrm>
            <a:custGeom>
              <a:avLst/>
              <a:gdLst>
                <a:gd name="T0" fmla="*/ 461 w 588"/>
                <a:gd name="T1" fmla="*/ 507 h 543"/>
                <a:gd name="T2" fmla="*/ 433 w 588"/>
                <a:gd name="T3" fmla="*/ 543 h 543"/>
                <a:gd name="T4" fmla="*/ 0 w 588"/>
                <a:gd name="T5" fmla="*/ 195 h 543"/>
                <a:gd name="T6" fmla="*/ 156 w 588"/>
                <a:gd name="T7" fmla="*/ 0 h 543"/>
                <a:gd name="T8" fmla="*/ 588 w 588"/>
                <a:gd name="T9" fmla="*/ 348 h 543"/>
                <a:gd name="T10" fmla="*/ 486 w 588"/>
                <a:gd name="T11" fmla="*/ 476 h 543"/>
              </a:gdLst>
              <a:ahLst/>
              <a:cxnLst>
                <a:cxn ang="0">
                  <a:pos x="T0" y="T1"/>
                </a:cxn>
                <a:cxn ang="0">
                  <a:pos x="T2" y="T3"/>
                </a:cxn>
                <a:cxn ang="0">
                  <a:pos x="T4" y="T5"/>
                </a:cxn>
                <a:cxn ang="0">
                  <a:pos x="T6" y="T7"/>
                </a:cxn>
                <a:cxn ang="0">
                  <a:pos x="T8" y="T9"/>
                </a:cxn>
                <a:cxn ang="0">
                  <a:pos x="T10" y="T11"/>
                </a:cxn>
              </a:cxnLst>
              <a:rect l="0" t="0" r="r" b="b"/>
              <a:pathLst>
                <a:path w="588" h="543">
                  <a:moveTo>
                    <a:pt x="461" y="507"/>
                  </a:moveTo>
                  <a:lnTo>
                    <a:pt x="433" y="543"/>
                  </a:lnTo>
                  <a:lnTo>
                    <a:pt x="0" y="195"/>
                  </a:lnTo>
                  <a:lnTo>
                    <a:pt x="156" y="0"/>
                  </a:lnTo>
                  <a:lnTo>
                    <a:pt x="588" y="348"/>
                  </a:lnTo>
                  <a:lnTo>
                    <a:pt x="486" y="476"/>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8"/>
            <p:cNvSpPr>
              <a:spLocks/>
            </p:cNvSpPr>
            <p:nvPr userDrawn="1"/>
          </p:nvSpPr>
          <p:spPr bwMode="auto">
            <a:xfrm>
              <a:off x="5289550" y="2921000"/>
              <a:ext cx="889000" cy="804863"/>
            </a:xfrm>
            <a:custGeom>
              <a:avLst/>
              <a:gdLst>
                <a:gd name="T0" fmla="*/ 461 w 560"/>
                <a:gd name="T1" fmla="*/ 471 h 507"/>
                <a:gd name="T2" fmla="*/ 433 w 560"/>
                <a:gd name="T3" fmla="*/ 507 h 507"/>
                <a:gd name="T4" fmla="*/ 0 w 560"/>
                <a:gd name="T5" fmla="*/ 159 h 507"/>
                <a:gd name="T6" fmla="*/ 127 w 560"/>
                <a:gd name="T7" fmla="*/ 0 h 507"/>
                <a:gd name="T8" fmla="*/ 560 w 560"/>
                <a:gd name="T9" fmla="*/ 348 h 507"/>
                <a:gd name="T10" fmla="*/ 494 w 560"/>
                <a:gd name="T11" fmla="*/ 430 h 507"/>
              </a:gdLst>
              <a:ahLst/>
              <a:cxnLst>
                <a:cxn ang="0">
                  <a:pos x="T0" y="T1"/>
                </a:cxn>
                <a:cxn ang="0">
                  <a:pos x="T2" y="T3"/>
                </a:cxn>
                <a:cxn ang="0">
                  <a:pos x="T4" y="T5"/>
                </a:cxn>
                <a:cxn ang="0">
                  <a:pos x="T6" y="T7"/>
                </a:cxn>
                <a:cxn ang="0">
                  <a:pos x="T8" y="T9"/>
                </a:cxn>
                <a:cxn ang="0">
                  <a:pos x="T10" y="T11"/>
                </a:cxn>
              </a:cxnLst>
              <a:rect l="0" t="0" r="r" b="b"/>
              <a:pathLst>
                <a:path w="560" h="507">
                  <a:moveTo>
                    <a:pt x="461" y="471"/>
                  </a:moveTo>
                  <a:lnTo>
                    <a:pt x="433" y="507"/>
                  </a:lnTo>
                  <a:lnTo>
                    <a:pt x="0" y="159"/>
                  </a:lnTo>
                  <a:lnTo>
                    <a:pt x="127" y="0"/>
                  </a:lnTo>
                  <a:lnTo>
                    <a:pt x="560" y="348"/>
                  </a:lnTo>
                  <a:lnTo>
                    <a:pt x="494" y="43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9"/>
            <p:cNvSpPr>
              <a:spLocks/>
            </p:cNvSpPr>
            <p:nvPr userDrawn="1"/>
          </p:nvSpPr>
          <p:spPr bwMode="auto">
            <a:xfrm>
              <a:off x="5659438" y="2628900"/>
              <a:ext cx="708025" cy="687388"/>
            </a:xfrm>
            <a:custGeom>
              <a:avLst/>
              <a:gdLst>
                <a:gd name="T0" fmla="*/ 278 w 446"/>
                <a:gd name="T1" fmla="*/ 433 h 433"/>
                <a:gd name="T2" fmla="*/ 0 w 446"/>
                <a:gd name="T3" fmla="*/ 211 h 433"/>
                <a:gd name="T4" fmla="*/ 169 w 446"/>
                <a:gd name="T5" fmla="*/ 0 h 433"/>
                <a:gd name="T6" fmla="*/ 446 w 446"/>
                <a:gd name="T7" fmla="*/ 224 h 433"/>
                <a:gd name="T8" fmla="*/ 278 w 446"/>
                <a:gd name="T9" fmla="*/ 433 h 433"/>
              </a:gdLst>
              <a:ahLst/>
              <a:cxnLst>
                <a:cxn ang="0">
                  <a:pos x="T0" y="T1"/>
                </a:cxn>
                <a:cxn ang="0">
                  <a:pos x="T2" y="T3"/>
                </a:cxn>
                <a:cxn ang="0">
                  <a:pos x="T4" y="T5"/>
                </a:cxn>
                <a:cxn ang="0">
                  <a:pos x="T6" y="T7"/>
                </a:cxn>
                <a:cxn ang="0">
                  <a:pos x="T8" y="T9"/>
                </a:cxn>
              </a:cxnLst>
              <a:rect l="0" t="0" r="r" b="b"/>
              <a:pathLst>
                <a:path w="446" h="433">
                  <a:moveTo>
                    <a:pt x="278" y="433"/>
                  </a:moveTo>
                  <a:lnTo>
                    <a:pt x="0" y="211"/>
                  </a:lnTo>
                  <a:lnTo>
                    <a:pt x="169" y="0"/>
                  </a:lnTo>
                  <a:lnTo>
                    <a:pt x="446" y="224"/>
                  </a:lnTo>
                  <a:lnTo>
                    <a:pt x="278" y="433"/>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0"/>
            <p:cNvSpPr>
              <a:spLocks/>
            </p:cNvSpPr>
            <p:nvPr userDrawn="1"/>
          </p:nvSpPr>
          <p:spPr bwMode="auto">
            <a:xfrm>
              <a:off x="5580063" y="2806700"/>
              <a:ext cx="153988" cy="157163"/>
            </a:xfrm>
            <a:custGeom>
              <a:avLst/>
              <a:gdLst>
                <a:gd name="T0" fmla="*/ 50 w 97"/>
                <a:gd name="T1" fmla="*/ 99 h 99"/>
                <a:gd name="T2" fmla="*/ 0 w 97"/>
                <a:gd name="T3" fmla="*/ 58 h 99"/>
                <a:gd name="T4" fmla="*/ 46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6" y="0"/>
                  </a:lnTo>
                  <a:lnTo>
                    <a:pt x="97" y="41"/>
                  </a:lnTo>
                  <a:lnTo>
                    <a:pt x="50" y="99"/>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
            <p:cNvSpPr>
              <a:spLocks/>
            </p:cNvSpPr>
            <p:nvPr userDrawn="1"/>
          </p:nvSpPr>
          <p:spPr bwMode="auto">
            <a:xfrm>
              <a:off x="6100763" y="3224213"/>
              <a:ext cx="153988" cy="157163"/>
            </a:xfrm>
            <a:custGeom>
              <a:avLst/>
              <a:gdLst>
                <a:gd name="T0" fmla="*/ 50 w 97"/>
                <a:gd name="T1" fmla="*/ 99 h 99"/>
                <a:gd name="T2" fmla="*/ 0 w 97"/>
                <a:gd name="T3" fmla="*/ 58 h 99"/>
                <a:gd name="T4" fmla="*/ 47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7" y="0"/>
                  </a:lnTo>
                  <a:lnTo>
                    <a:pt x="97" y="41"/>
                  </a:lnTo>
                  <a:lnTo>
                    <a:pt x="50" y="99"/>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22"/>
            <p:cNvSpPr>
              <a:spLocks noChangeShapeType="1"/>
            </p:cNvSpPr>
            <p:nvPr userDrawn="1"/>
          </p:nvSpPr>
          <p:spPr bwMode="auto">
            <a:xfrm>
              <a:off x="5942013" y="2749550"/>
              <a:ext cx="311150" cy="2508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23"/>
            <p:cNvSpPr>
              <a:spLocks noChangeShapeType="1"/>
            </p:cNvSpPr>
            <p:nvPr userDrawn="1"/>
          </p:nvSpPr>
          <p:spPr bwMode="auto">
            <a:xfrm>
              <a:off x="5864225" y="2844800"/>
              <a:ext cx="312738" cy="24923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4"/>
            <p:cNvSpPr>
              <a:spLocks noChangeShapeType="1"/>
            </p:cNvSpPr>
            <p:nvPr userDrawn="1"/>
          </p:nvSpPr>
          <p:spPr bwMode="auto">
            <a:xfrm>
              <a:off x="5789613" y="2940050"/>
              <a:ext cx="311150" cy="2508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25"/>
            <p:cNvSpPr>
              <a:spLocks noChangeShapeType="1"/>
            </p:cNvSpPr>
            <p:nvPr userDrawn="1"/>
          </p:nvSpPr>
          <p:spPr bwMode="auto">
            <a:xfrm flipH="1">
              <a:off x="4926013" y="3370263"/>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26"/>
            <p:cNvSpPr>
              <a:spLocks noChangeShapeType="1"/>
            </p:cNvSpPr>
            <p:nvPr userDrawn="1"/>
          </p:nvSpPr>
          <p:spPr bwMode="auto">
            <a:xfrm flipH="1">
              <a:off x="4745038" y="35512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27"/>
            <p:cNvSpPr>
              <a:spLocks noChangeShapeType="1"/>
            </p:cNvSpPr>
            <p:nvPr userDrawn="1"/>
          </p:nvSpPr>
          <p:spPr bwMode="auto">
            <a:xfrm>
              <a:off x="4745038" y="3370263"/>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28"/>
            <p:cNvSpPr>
              <a:spLocks noChangeShapeType="1"/>
            </p:cNvSpPr>
            <p:nvPr userDrawn="1"/>
          </p:nvSpPr>
          <p:spPr bwMode="auto">
            <a:xfrm>
              <a:off x="4926013" y="35512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29"/>
            <p:cNvSpPr>
              <a:spLocks noChangeShapeType="1"/>
            </p:cNvSpPr>
            <p:nvPr userDrawn="1"/>
          </p:nvSpPr>
          <p:spPr bwMode="auto">
            <a:xfrm flipH="1">
              <a:off x="2824163" y="2967038"/>
              <a:ext cx="77788"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0"/>
            <p:cNvSpPr>
              <a:spLocks noChangeShapeType="1"/>
            </p:cNvSpPr>
            <p:nvPr userDrawn="1"/>
          </p:nvSpPr>
          <p:spPr bwMode="auto">
            <a:xfrm flipH="1">
              <a:off x="2644775" y="3148013"/>
              <a:ext cx="76200" cy="74613"/>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31"/>
            <p:cNvSpPr>
              <a:spLocks noChangeShapeType="1"/>
            </p:cNvSpPr>
            <p:nvPr userDrawn="1"/>
          </p:nvSpPr>
          <p:spPr bwMode="auto">
            <a:xfrm>
              <a:off x="2644775" y="29670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32"/>
            <p:cNvSpPr>
              <a:spLocks noChangeShapeType="1"/>
            </p:cNvSpPr>
            <p:nvPr userDrawn="1"/>
          </p:nvSpPr>
          <p:spPr bwMode="auto">
            <a:xfrm>
              <a:off x="2824163" y="3148013"/>
              <a:ext cx="77788" cy="74613"/>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37"/>
            <p:cNvSpPr>
              <a:spLocks noChangeShapeType="1"/>
            </p:cNvSpPr>
            <p:nvPr userDrawn="1"/>
          </p:nvSpPr>
          <p:spPr bwMode="auto">
            <a:xfrm flipH="1">
              <a:off x="5354638" y="12017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Line 38"/>
            <p:cNvSpPr>
              <a:spLocks noChangeShapeType="1"/>
            </p:cNvSpPr>
            <p:nvPr userDrawn="1"/>
          </p:nvSpPr>
          <p:spPr bwMode="auto">
            <a:xfrm flipH="1">
              <a:off x="5173663" y="1381125"/>
              <a:ext cx="77788"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39"/>
            <p:cNvSpPr>
              <a:spLocks noChangeShapeType="1"/>
            </p:cNvSpPr>
            <p:nvPr userDrawn="1"/>
          </p:nvSpPr>
          <p:spPr bwMode="auto">
            <a:xfrm>
              <a:off x="5173663" y="1201738"/>
              <a:ext cx="77788"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40"/>
            <p:cNvSpPr>
              <a:spLocks noChangeShapeType="1"/>
            </p:cNvSpPr>
            <p:nvPr userDrawn="1"/>
          </p:nvSpPr>
          <p:spPr bwMode="auto">
            <a:xfrm>
              <a:off x="5354638" y="1381125"/>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41"/>
            <p:cNvSpPr>
              <a:spLocks noChangeArrowheads="1"/>
            </p:cNvSpPr>
            <p:nvPr userDrawn="1"/>
          </p:nvSpPr>
          <p:spPr bwMode="auto">
            <a:xfrm>
              <a:off x="5788025" y="2276475"/>
              <a:ext cx="152400" cy="153988"/>
            </a:xfrm>
            <a:prstGeom prst="ellips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2"/>
            <p:cNvSpPr>
              <a:spLocks/>
            </p:cNvSpPr>
            <p:nvPr userDrawn="1"/>
          </p:nvSpPr>
          <p:spPr bwMode="auto">
            <a:xfrm>
              <a:off x="3136900" y="2136775"/>
              <a:ext cx="661988" cy="984250"/>
            </a:xfrm>
            <a:custGeom>
              <a:avLst/>
              <a:gdLst>
                <a:gd name="T0" fmla="*/ 300 w 417"/>
                <a:gd name="T1" fmla="*/ 620 h 620"/>
                <a:gd name="T2" fmla="*/ 0 w 417"/>
                <a:gd name="T3" fmla="*/ 557 h 620"/>
                <a:gd name="T4" fmla="*/ 117 w 417"/>
                <a:gd name="T5" fmla="*/ 0 h 620"/>
                <a:gd name="T6" fmla="*/ 417 w 417"/>
                <a:gd name="T7" fmla="*/ 63 h 620"/>
                <a:gd name="T8" fmla="*/ 328 w 417"/>
                <a:gd name="T9" fmla="*/ 489 h 620"/>
                <a:gd name="T10" fmla="*/ 320 w 417"/>
                <a:gd name="T11" fmla="*/ 522 h 620"/>
              </a:gdLst>
              <a:ahLst/>
              <a:cxnLst>
                <a:cxn ang="0">
                  <a:pos x="T0" y="T1"/>
                </a:cxn>
                <a:cxn ang="0">
                  <a:pos x="T2" y="T3"/>
                </a:cxn>
                <a:cxn ang="0">
                  <a:pos x="T4" y="T5"/>
                </a:cxn>
                <a:cxn ang="0">
                  <a:pos x="T6" y="T7"/>
                </a:cxn>
                <a:cxn ang="0">
                  <a:pos x="T8" y="T9"/>
                </a:cxn>
                <a:cxn ang="0">
                  <a:pos x="T10" y="T11"/>
                </a:cxn>
              </a:cxnLst>
              <a:rect l="0" t="0" r="r" b="b"/>
              <a:pathLst>
                <a:path w="417" h="620">
                  <a:moveTo>
                    <a:pt x="300" y="620"/>
                  </a:moveTo>
                  <a:lnTo>
                    <a:pt x="0" y="557"/>
                  </a:lnTo>
                  <a:lnTo>
                    <a:pt x="117" y="0"/>
                  </a:lnTo>
                  <a:lnTo>
                    <a:pt x="417" y="63"/>
                  </a:lnTo>
                  <a:lnTo>
                    <a:pt x="328" y="489"/>
                  </a:lnTo>
                  <a:lnTo>
                    <a:pt x="320" y="522"/>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3"/>
            <p:cNvSpPr>
              <a:spLocks/>
            </p:cNvSpPr>
            <p:nvPr userDrawn="1"/>
          </p:nvSpPr>
          <p:spPr bwMode="auto">
            <a:xfrm>
              <a:off x="3267075" y="2276475"/>
              <a:ext cx="503238" cy="225425"/>
            </a:xfrm>
            <a:custGeom>
              <a:avLst/>
              <a:gdLst>
                <a:gd name="T0" fmla="*/ 300 w 317"/>
                <a:gd name="T1" fmla="*/ 142 h 142"/>
                <a:gd name="T2" fmla="*/ 0 w 317"/>
                <a:gd name="T3" fmla="*/ 79 h 142"/>
                <a:gd name="T4" fmla="*/ 16 w 317"/>
                <a:gd name="T5" fmla="*/ 0 h 142"/>
                <a:gd name="T6" fmla="*/ 317 w 317"/>
                <a:gd name="T7" fmla="*/ 62 h 142"/>
                <a:gd name="T8" fmla="*/ 300 w 317"/>
                <a:gd name="T9" fmla="*/ 142 h 142"/>
              </a:gdLst>
              <a:ahLst/>
              <a:cxnLst>
                <a:cxn ang="0">
                  <a:pos x="T0" y="T1"/>
                </a:cxn>
                <a:cxn ang="0">
                  <a:pos x="T2" y="T3"/>
                </a:cxn>
                <a:cxn ang="0">
                  <a:pos x="T4" y="T5"/>
                </a:cxn>
                <a:cxn ang="0">
                  <a:pos x="T6" y="T7"/>
                </a:cxn>
                <a:cxn ang="0">
                  <a:pos x="T8" y="T9"/>
                </a:cxn>
              </a:cxnLst>
              <a:rect l="0" t="0" r="r" b="b"/>
              <a:pathLst>
                <a:path w="317" h="142">
                  <a:moveTo>
                    <a:pt x="300" y="142"/>
                  </a:moveTo>
                  <a:lnTo>
                    <a:pt x="0" y="79"/>
                  </a:lnTo>
                  <a:lnTo>
                    <a:pt x="16" y="0"/>
                  </a:lnTo>
                  <a:lnTo>
                    <a:pt x="317" y="62"/>
                  </a:lnTo>
                  <a:lnTo>
                    <a:pt x="300" y="142"/>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44"/>
            <p:cNvSpPr>
              <a:spLocks noChangeShapeType="1"/>
            </p:cNvSpPr>
            <p:nvPr userDrawn="1"/>
          </p:nvSpPr>
          <p:spPr bwMode="auto">
            <a:xfrm>
              <a:off x="3332163" y="2349500"/>
              <a:ext cx="371475"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5"/>
            <p:cNvSpPr>
              <a:spLocks/>
            </p:cNvSpPr>
            <p:nvPr userDrawn="1"/>
          </p:nvSpPr>
          <p:spPr bwMode="auto">
            <a:xfrm>
              <a:off x="3392488" y="1563688"/>
              <a:ext cx="190500" cy="192088"/>
            </a:xfrm>
            <a:custGeom>
              <a:avLst/>
              <a:gdLst>
                <a:gd name="T0" fmla="*/ 60 w 120"/>
                <a:gd name="T1" fmla="*/ 121 h 121"/>
                <a:gd name="T2" fmla="*/ 0 w 120"/>
                <a:gd name="T3" fmla="*/ 61 h 121"/>
                <a:gd name="T4" fmla="*/ 60 w 120"/>
                <a:gd name="T5" fmla="*/ 0 h 121"/>
                <a:gd name="T6" fmla="*/ 120 w 120"/>
                <a:gd name="T7" fmla="*/ 61 h 121"/>
                <a:gd name="T8" fmla="*/ 60 w 120"/>
                <a:gd name="T9" fmla="*/ 121 h 121"/>
              </a:gdLst>
              <a:ahLst/>
              <a:cxnLst>
                <a:cxn ang="0">
                  <a:pos x="T0" y="T1"/>
                </a:cxn>
                <a:cxn ang="0">
                  <a:pos x="T2" y="T3"/>
                </a:cxn>
                <a:cxn ang="0">
                  <a:pos x="T4" y="T5"/>
                </a:cxn>
                <a:cxn ang="0">
                  <a:pos x="T6" y="T7"/>
                </a:cxn>
                <a:cxn ang="0">
                  <a:pos x="T8" y="T9"/>
                </a:cxn>
              </a:cxnLst>
              <a:rect l="0" t="0" r="r" b="b"/>
              <a:pathLst>
                <a:path w="120" h="121">
                  <a:moveTo>
                    <a:pt x="60" y="121"/>
                  </a:moveTo>
                  <a:lnTo>
                    <a:pt x="0" y="61"/>
                  </a:lnTo>
                  <a:lnTo>
                    <a:pt x="60" y="0"/>
                  </a:lnTo>
                  <a:lnTo>
                    <a:pt x="120" y="61"/>
                  </a:lnTo>
                  <a:lnTo>
                    <a:pt x="60" y="12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6"/>
            <p:cNvSpPr>
              <a:spLocks/>
            </p:cNvSpPr>
            <p:nvPr userDrawn="1"/>
          </p:nvSpPr>
          <p:spPr bwMode="auto">
            <a:xfrm>
              <a:off x="5721350" y="1497013"/>
              <a:ext cx="190500" cy="192088"/>
            </a:xfrm>
            <a:custGeom>
              <a:avLst/>
              <a:gdLst>
                <a:gd name="T0" fmla="*/ 59 w 120"/>
                <a:gd name="T1" fmla="*/ 121 h 121"/>
                <a:gd name="T2" fmla="*/ 0 w 120"/>
                <a:gd name="T3" fmla="*/ 60 h 121"/>
                <a:gd name="T4" fmla="*/ 59 w 120"/>
                <a:gd name="T5" fmla="*/ 0 h 121"/>
                <a:gd name="T6" fmla="*/ 120 w 120"/>
                <a:gd name="T7" fmla="*/ 60 h 121"/>
                <a:gd name="T8" fmla="*/ 59 w 120"/>
                <a:gd name="T9" fmla="*/ 121 h 121"/>
              </a:gdLst>
              <a:ahLst/>
              <a:cxnLst>
                <a:cxn ang="0">
                  <a:pos x="T0" y="T1"/>
                </a:cxn>
                <a:cxn ang="0">
                  <a:pos x="T2" y="T3"/>
                </a:cxn>
                <a:cxn ang="0">
                  <a:pos x="T4" y="T5"/>
                </a:cxn>
                <a:cxn ang="0">
                  <a:pos x="T6" y="T7"/>
                </a:cxn>
                <a:cxn ang="0">
                  <a:pos x="T8" y="T9"/>
                </a:cxn>
              </a:cxnLst>
              <a:rect l="0" t="0" r="r" b="b"/>
              <a:pathLst>
                <a:path w="120" h="121">
                  <a:moveTo>
                    <a:pt x="59" y="121"/>
                  </a:moveTo>
                  <a:lnTo>
                    <a:pt x="0" y="60"/>
                  </a:lnTo>
                  <a:lnTo>
                    <a:pt x="59" y="0"/>
                  </a:lnTo>
                  <a:lnTo>
                    <a:pt x="120" y="60"/>
                  </a:lnTo>
                  <a:lnTo>
                    <a:pt x="59" y="12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7"/>
            <p:cNvSpPr>
              <a:spLocks/>
            </p:cNvSpPr>
            <p:nvPr userDrawn="1"/>
          </p:nvSpPr>
          <p:spPr bwMode="auto">
            <a:xfrm>
              <a:off x="2513013" y="3328988"/>
              <a:ext cx="684213" cy="350838"/>
            </a:xfrm>
            <a:custGeom>
              <a:avLst/>
              <a:gdLst>
                <a:gd name="T0" fmla="*/ 322 w 431"/>
                <a:gd name="T1" fmla="*/ 104 h 221"/>
                <a:gd name="T2" fmla="*/ 25 w 431"/>
                <a:gd name="T3" fmla="*/ 221 h 221"/>
                <a:gd name="T4" fmla="*/ 0 w 431"/>
                <a:gd name="T5" fmla="*/ 158 h 221"/>
                <a:gd name="T6" fmla="*/ 406 w 431"/>
                <a:gd name="T7" fmla="*/ 0 h 221"/>
                <a:gd name="T8" fmla="*/ 431 w 431"/>
                <a:gd name="T9" fmla="*/ 62 h 221"/>
                <a:gd name="T10" fmla="*/ 381 w 431"/>
                <a:gd name="T11" fmla="*/ 81 h 221"/>
              </a:gdLst>
              <a:ahLst/>
              <a:cxnLst>
                <a:cxn ang="0">
                  <a:pos x="T0" y="T1"/>
                </a:cxn>
                <a:cxn ang="0">
                  <a:pos x="T2" y="T3"/>
                </a:cxn>
                <a:cxn ang="0">
                  <a:pos x="T4" y="T5"/>
                </a:cxn>
                <a:cxn ang="0">
                  <a:pos x="T6" y="T7"/>
                </a:cxn>
                <a:cxn ang="0">
                  <a:pos x="T8" y="T9"/>
                </a:cxn>
                <a:cxn ang="0">
                  <a:pos x="T10" y="T11"/>
                </a:cxn>
              </a:cxnLst>
              <a:rect l="0" t="0" r="r" b="b"/>
              <a:pathLst>
                <a:path w="431" h="221">
                  <a:moveTo>
                    <a:pt x="322" y="104"/>
                  </a:moveTo>
                  <a:lnTo>
                    <a:pt x="25" y="221"/>
                  </a:lnTo>
                  <a:lnTo>
                    <a:pt x="0" y="158"/>
                  </a:lnTo>
                  <a:lnTo>
                    <a:pt x="406" y="0"/>
                  </a:lnTo>
                  <a:lnTo>
                    <a:pt x="431" y="62"/>
                  </a:lnTo>
                  <a:lnTo>
                    <a:pt x="381" y="81"/>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48"/>
            <p:cNvSpPr>
              <a:spLocks noChangeShapeType="1"/>
            </p:cNvSpPr>
            <p:nvPr userDrawn="1"/>
          </p:nvSpPr>
          <p:spPr bwMode="auto">
            <a:xfrm>
              <a:off x="2767013" y="3479800"/>
              <a:ext cx="38100" cy="1016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9"/>
            <p:cNvSpPr>
              <a:spLocks/>
            </p:cNvSpPr>
            <p:nvPr userDrawn="1"/>
          </p:nvSpPr>
          <p:spPr bwMode="auto">
            <a:xfrm>
              <a:off x="2405063" y="3579813"/>
              <a:ext cx="147638" cy="100013"/>
            </a:xfrm>
            <a:custGeom>
              <a:avLst/>
              <a:gdLst>
                <a:gd name="T0" fmla="*/ 68 w 93"/>
                <a:gd name="T1" fmla="*/ 0 h 63"/>
                <a:gd name="T2" fmla="*/ 0 w 93"/>
                <a:gd name="T3" fmla="*/ 63 h 63"/>
                <a:gd name="T4" fmla="*/ 93 w 93"/>
                <a:gd name="T5" fmla="*/ 63 h 63"/>
              </a:gdLst>
              <a:ahLst/>
              <a:cxnLst>
                <a:cxn ang="0">
                  <a:pos x="T0" y="T1"/>
                </a:cxn>
                <a:cxn ang="0">
                  <a:pos x="T2" y="T3"/>
                </a:cxn>
                <a:cxn ang="0">
                  <a:pos x="T4" y="T5"/>
                </a:cxn>
              </a:cxnLst>
              <a:rect l="0" t="0" r="r" b="b"/>
              <a:pathLst>
                <a:path w="93" h="63">
                  <a:moveTo>
                    <a:pt x="68" y="0"/>
                  </a:moveTo>
                  <a:lnTo>
                    <a:pt x="0" y="63"/>
                  </a:lnTo>
                  <a:lnTo>
                    <a:pt x="93" y="63"/>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
            <p:cNvSpPr>
              <a:spLocks/>
            </p:cNvSpPr>
            <p:nvPr userDrawn="1"/>
          </p:nvSpPr>
          <p:spPr bwMode="auto">
            <a:xfrm>
              <a:off x="7794625" y="3016250"/>
              <a:ext cx="333375" cy="422275"/>
            </a:xfrm>
            <a:custGeom>
              <a:avLst/>
              <a:gdLst>
                <a:gd name="T0" fmla="*/ 211 w 229"/>
                <a:gd name="T1" fmla="*/ 156 h 289"/>
                <a:gd name="T2" fmla="*/ 190 w 229"/>
                <a:gd name="T3" fmla="*/ 78 h 289"/>
                <a:gd name="T4" fmla="*/ 78 w 229"/>
                <a:gd name="T5" fmla="*/ 13 h 289"/>
                <a:gd name="T6" fmla="*/ 12 w 229"/>
                <a:gd name="T7" fmla="*/ 125 h 289"/>
                <a:gd name="T8" fmla="*/ 44 w 229"/>
                <a:gd name="T9" fmla="*/ 244 h 289"/>
                <a:gd name="T10" fmla="*/ 109 w 229"/>
                <a:gd name="T11" fmla="*/ 282 h 289"/>
                <a:gd name="T12" fmla="*/ 184 w 229"/>
                <a:gd name="T13" fmla="*/ 262 h 289"/>
                <a:gd name="T14" fmla="*/ 221 w 229"/>
                <a:gd name="T15" fmla="*/ 197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289">
                  <a:moveTo>
                    <a:pt x="211" y="156"/>
                  </a:moveTo>
                  <a:cubicBezTo>
                    <a:pt x="190" y="78"/>
                    <a:pt x="190" y="78"/>
                    <a:pt x="190" y="78"/>
                  </a:cubicBezTo>
                  <a:cubicBezTo>
                    <a:pt x="177" y="29"/>
                    <a:pt x="127" y="0"/>
                    <a:pt x="78" y="13"/>
                  </a:cubicBezTo>
                  <a:cubicBezTo>
                    <a:pt x="29" y="26"/>
                    <a:pt x="0" y="76"/>
                    <a:pt x="12" y="125"/>
                  </a:cubicBezTo>
                  <a:cubicBezTo>
                    <a:pt x="44" y="244"/>
                    <a:pt x="44" y="244"/>
                    <a:pt x="44" y="244"/>
                  </a:cubicBezTo>
                  <a:cubicBezTo>
                    <a:pt x="51" y="272"/>
                    <a:pt x="80" y="289"/>
                    <a:pt x="109" y="282"/>
                  </a:cubicBezTo>
                  <a:cubicBezTo>
                    <a:pt x="184" y="262"/>
                    <a:pt x="184" y="262"/>
                    <a:pt x="184" y="262"/>
                  </a:cubicBezTo>
                  <a:cubicBezTo>
                    <a:pt x="212" y="255"/>
                    <a:pt x="229" y="225"/>
                    <a:pt x="221" y="197"/>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p:cNvSpPr>
            <p:nvPr userDrawn="1"/>
          </p:nvSpPr>
          <p:spPr bwMode="auto">
            <a:xfrm>
              <a:off x="7872413" y="2387600"/>
              <a:ext cx="255588" cy="773113"/>
            </a:xfrm>
            <a:custGeom>
              <a:avLst/>
              <a:gdLst>
                <a:gd name="T0" fmla="*/ 47 w 175"/>
                <a:gd name="T1" fmla="*/ 529 h 529"/>
                <a:gd name="T2" fmla="*/ 24 w 175"/>
                <a:gd name="T3" fmla="*/ 443 h 529"/>
                <a:gd name="T4" fmla="*/ 14 w 175"/>
                <a:gd name="T5" fmla="*/ 399 h 529"/>
                <a:gd name="T6" fmla="*/ 84 w 175"/>
                <a:gd name="T7" fmla="*/ 256 h 529"/>
                <a:gd name="T8" fmla="*/ 84 w 175"/>
                <a:gd name="T9" fmla="*/ 256 h 529"/>
                <a:gd name="T10" fmla="*/ 150 w 175"/>
                <a:gd name="T11" fmla="*/ 94 h 529"/>
                <a:gd name="T12" fmla="*/ 112 w 175"/>
                <a:gd name="T13" fmla="*/ 0 h 529"/>
              </a:gdLst>
              <a:ahLst/>
              <a:cxnLst>
                <a:cxn ang="0">
                  <a:pos x="T0" y="T1"/>
                </a:cxn>
                <a:cxn ang="0">
                  <a:pos x="T2" y="T3"/>
                </a:cxn>
                <a:cxn ang="0">
                  <a:pos x="T4" y="T5"/>
                </a:cxn>
                <a:cxn ang="0">
                  <a:pos x="T6" y="T7"/>
                </a:cxn>
                <a:cxn ang="0">
                  <a:pos x="T8" y="T9"/>
                </a:cxn>
                <a:cxn ang="0">
                  <a:pos x="T10" y="T11"/>
                </a:cxn>
                <a:cxn ang="0">
                  <a:pos x="T12" y="T13"/>
                </a:cxn>
              </a:cxnLst>
              <a:rect l="0" t="0" r="r" b="b"/>
              <a:pathLst>
                <a:path w="175" h="529">
                  <a:moveTo>
                    <a:pt x="47" y="529"/>
                  </a:moveTo>
                  <a:cubicBezTo>
                    <a:pt x="24" y="443"/>
                    <a:pt x="24" y="443"/>
                    <a:pt x="24" y="443"/>
                  </a:cubicBezTo>
                  <a:cubicBezTo>
                    <a:pt x="14" y="399"/>
                    <a:pt x="14" y="399"/>
                    <a:pt x="14" y="399"/>
                  </a:cubicBezTo>
                  <a:cubicBezTo>
                    <a:pt x="0" y="341"/>
                    <a:pt x="29" y="280"/>
                    <a:pt x="84" y="256"/>
                  </a:cubicBezTo>
                  <a:cubicBezTo>
                    <a:pt x="84" y="256"/>
                    <a:pt x="84" y="256"/>
                    <a:pt x="84" y="256"/>
                  </a:cubicBezTo>
                  <a:cubicBezTo>
                    <a:pt x="146" y="228"/>
                    <a:pt x="175" y="157"/>
                    <a:pt x="150" y="94"/>
                  </a:cubicBezTo>
                  <a:cubicBezTo>
                    <a:pt x="112" y="0"/>
                    <a:pt x="112" y="0"/>
                    <a:pt x="112"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2"/>
            <p:cNvSpPr>
              <a:spLocks/>
            </p:cNvSpPr>
            <p:nvPr userDrawn="1"/>
          </p:nvSpPr>
          <p:spPr bwMode="auto">
            <a:xfrm>
              <a:off x="7824788" y="3176588"/>
              <a:ext cx="258763" cy="66675"/>
            </a:xfrm>
            <a:custGeom>
              <a:avLst/>
              <a:gdLst>
                <a:gd name="T0" fmla="*/ 0 w 177"/>
                <a:gd name="T1" fmla="*/ 46 h 46"/>
                <a:gd name="T2" fmla="*/ 177 w 177"/>
                <a:gd name="T3" fmla="*/ 0 h 46"/>
              </a:gdLst>
              <a:ahLst/>
              <a:cxnLst>
                <a:cxn ang="0">
                  <a:pos x="T0" y="T1"/>
                </a:cxn>
                <a:cxn ang="0">
                  <a:pos x="T2" y="T3"/>
                </a:cxn>
              </a:cxnLst>
              <a:rect l="0" t="0" r="r" b="b"/>
              <a:pathLst>
                <a:path w="177" h="46">
                  <a:moveTo>
                    <a:pt x="0" y="46"/>
                  </a:moveTo>
                  <a:cubicBezTo>
                    <a:pt x="3" y="46"/>
                    <a:pt x="177" y="0"/>
                    <a:pt x="177"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3"/>
            <p:cNvSpPr>
              <a:spLocks/>
            </p:cNvSpPr>
            <p:nvPr userDrawn="1"/>
          </p:nvSpPr>
          <p:spPr bwMode="auto">
            <a:xfrm>
              <a:off x="6515100" y="2436813"/>
              <a:ext cx="1176338" cy="563563"/>
            </a:xfrm>
            <a:custGeom>
              <a:avLst/>
              <a:gdLst>
                <a:gd name="T0" fmla="*/ 707 w 741"/>
                <a:gd name="T1" fmla="*/ 332 h 355"/>
                <a:gd name="T2" fmla="*/ 704 w 741"/>
                <a:gd name="T3" fmla="*/ 355 h 355"/>
                <a:gd name="T4" fmla="*/ 0 w 741"/>
                <a:gd name="T5" fmla="*/ 243 h 355"/>
                <a:gd name="T6" fmla="*/ 38 w 741"/>
                <a:gd name="T7" fmla="*/ 0 h 355"/>
                <a:gd name="T8" fmla="*/ 741 w 741"/>
                <a:gd name="T9" fmla="*/ 111 h 355"/>
                <a:gd name="T10" fmla="*/ 715 w 741"/>
                <a:gd name="T11" fmla="*/ 282 h 355"/>
              </a:gdLst>
              <a:ahLst/>
              <a:cxnLst>
                <a:cxn ang="0">
                  <a:pos x="T0" y="T1"/>
                </a:cxn>
                <a:cxn ang="0">
                  <a:pos x="T2" y="T3"/>
                </a:cxn>
                <a:cxn ang="0">
                  <a:pos x="T4" y="T5"/>
                </a:cxn>
                <a:cxn ang="0">
                  <a:pos x="T6" y="T7"/>
                </a:cxn>
                <a:cxn ang="0">
                  <a:pos x="T8" y="T9"/>
                </a:cxn>
                <a:cxn ang="0">
                  <a:pos x="T10" y="T11"/>
                </a:cxn>
              </a:cxnLst>
              <a:rect l="0" t="0" r="r" b="b"/>
              <a:pathLst>
                <a:path w="741" h="355">
                  <a:moveTo>
                    <a:pt x="707" y="332"/>
                  </a:moveTo>
                  <a:lnTo>
                    <a:pt x="704" y="355"/>
                  </a:lnTo>
                  <a:lnTo>
                    <a:pt x="0" y="243"/>
                  </a:lnTo>
                  <a:lnTo>
                    <a:pt x="38" y="0"/>
                  </a:lnTo>
                  <a:lnTo>
                    <a:pt x="741" y="111"/>
                  </a:lnTo>
                  <a:lnTo>
                    <a:pt x="715" y="282"/>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4"/>
            <p:cNvSpPr>
              <a:spLocks/>
            </p:cNvSpPr>
            <p:nvPr userDrawn="1"/>
          </p:nvSpPr>
          <p:spPr bwMode="auto">
            <a:xfrm>
              <a:off x="6621463" y="2505075"/>
              <a:ext cx="271463" cy="107950"/>
            </a:xfrm>
            <a:custGeom>
              <a:avLst/>
              <a:gdLst>
                <a:gd name="T0" fmla="*/ 165 w 171"/>
                <a:gd name="T1" fmla="*/ 68 h 68"/>
                <a:gd name="T2" fmla="*/ 0 w 171"/>
                <a:gd name="T3" fmla="*/ 42 h 68"/>
                <a:gd name="T4" fmla="*/ 7 w 171"/>
                <a:gd name="T5" fmla="*/ 0 h 68"/>
                <a:gd name="T6" fmla="*/ 171 w 171"/>
                <a:gd name="T7" fmla="*/ 26 h 68"/>
                <a:gd name="T8" fmla="*/ 165 w 171"/>
                <a:gd name="T9" fmla="*/ 68 h 68"/>
              </a:gdLst>
              <a:ahLst/>
              <a:cxnLst>
                <a:cxn ang="0">
                  <a:pos x="T0" y="T1"/>
                </a:cxn>
                <a:cxn ang="0">
                  <a:pos x="T2" y="T3"/>
                </a:cxn>
                <a:cxn ang="0">
                  <a:pos x="T4" y="T5"/>
                </a:cxn>
                <a:cxn ang="0">
                  <a:pos x="T6" y="T7"/>
                </a:cxn>
                <a:cxn ang="0">
                  <a:pos x="T8" y="T9"/>
                </a:cxn>
              </a:cxnLst>
              <a:rect l="0" t="0" r="r" b="b"/>
              <a:pathLst>
                <a:path w="171" h="68">
                  <a:moveTo>
                    <a:pt x="165" y="68"/>
                  </a:moveTo>
                  <a:lnTo>
                    <a:pt x="0" y="42"/>
                  </a:lnTo>
                  <a:lnTo>
                    <a:pt x="7" y="0"/>
                  </a:lnTo>
                  <a:lnTo>
                    <a:pt x="171" y="26"/>
                  </a:lnTo>
                  <a:lnTo>
                    <a:pt x="165" y="68"/>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5"/>
            <p:cNvSpPr>
              <a:spLocks/>
            </p:cNvSpPr>
            <p:nvPr userDrawn="1"/>
          </p:nvSpPr>
          <p:spPr bwMode="auto">
            <a:xfrm>
              <a:off x="6940550" y="2554288"/>
              <a:ext cx="82550" cy="82550"/>
            </a:xfrm>
            <a:custGeom>
              <a:avLst/>
              <a:gdLst>
                <a:gd name="T0" fmla="*/ 44 w 52"/>
                <a:gd name="T1" fmla="*/ 52 h 52"/>
                <a:gd name="T2" fmla="*/ 0 w 52"/>
                <a:gd name="T3" fmla="*/ 44 h 52"/>
                <a:gd name="T4" fmla="*/ 8 w 52"/>
                <a:gd name="T5" fmla="*/ 0 h 52"/>
                <a:gd name="T6" fmla="*/ 52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8"/>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6"/>
            <p:cNvSpPr>
              <a:spLocks/>
            </p:cNvSpPr>
            <p:nvPr userDrawn="1"/>
          </p:nvSpPr>
          <p:spPr bwMode="auto">
            <a:xfrm>
              <a:off x="7059613" y="2573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7"/>
            <p:cNvSpPr>
              <a:spLocks/>
            </p:cNvSpPr>
            <p:nvPr userDrawn="1"/>
          </p:nvSpPr>
          <p:spPr bwMode="auto">
            <a:xfrm>
              <a:off x="7177088" y="2592388"/>
              <a:ext cx="82550" cy="80963"/>
            </a:xfrm>
            <a:custGeom>
              <a:avLst/>
              <a:gdLst>
                <a:gd name="T0" fmla="*/ 44 w 52"/>
                <a:gd name="T1" fmla="*/ 51 h 51"/>
                <a:gd name="T2" fmla="*/ 0 w 52"/>
                <a:gd name="T3" fmla="*/ 44 h 51"/>
                <a:gd name="T4" fmla="*/ 7 w 52"/>
                <a:gd name="T5" fmla="*/ 0 h 51"/>
                <a:gd name="T6" fmla="*/ 52 w 52"/>
                <a:gd name="T7" fmla="*/ 7 h 51"/>
                <a:gd name="T8" fmla="*/ 44 w 52"/>
                <a:gd name="T9" fmla="*/ 51 h 51"/>
              </a:gdLst>
              <a:ahLst/>
              <a:cxnLst>
                <a:cxn ang="0">
                  <a:pos x="T0" y="T1"/>
                </a:cxn>
                <a:cxn ang="0">
                  <a:pos x="T2" y="T3"/>
                </a:cxn>
                <a:cxn ang="0">
                  <a:pos x="T4" y="T5"/>
                </a:cxn>
                <a:cxn ang="0">
                  <a:pos x="T6" y="T7"/>
                </a:cxn>
                <a:cxn ang="0">
                  <a:pos x="T8" y="T9"/>
                </a:cxn>
              </a:cxnLst>
              <a:rect l="0" t="0" r="r" b="b"/>
              <a:pathLst>
                <a:path w="52" h="51">
                  <a:moveTo>
                    <a:pt x="44" y="51"/>
                  </a:moveTo>
                  <a:lnTo>
                    <a:pt x="0" y="44"/>
                  </a:lnTo>
                  <a:lnTo>
                    <a:pt x="7" y="0"/>
                  </a:lnTo>
                  <a:lnTo>
                    <a:pt x="52" y="7"/>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
            <p:cNvSpPr>
              <a:spLocks/>
            </p:cNvSpPr>
            <p:nvPr userDrawn="1"/>
          </p:nvSpPr>
          <p:spPr bwMode="auto">
            <a:xfrm>
              <a:off x="7296150" y="2611438"/>
              <a:ext cx="80963" cy="80963"/>
            </a:xfrm>
            <a:custGeom>
              <a:avLst/>
              <a:gdLst>
                <a:gd name="T0" fmla="*/ 44 w 51"/>
                <a:gd name="T1" fmla="*/ 51 h 51"/>
                <a:gd name="T2" fmla="*/ 0 w 51"/>
                <a:gd name="T3" fmla="*/ 44 h 51"/>
                <a:gd name="T4" fmla="*/ 7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7" y="0"/>
                  </a:lnTo>
                  <a:lnTo>
                    <a:pt x="51" y="6"/>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9"/>
            <p:cNvSpPr>
              <a:spLocks/>
            </p:cNvSpPr>
            <p:nvPr userDrawn="1"/>
          </p:nvSpPr>
          <p:spPr bwMode="auto">
            <a:xfrm>
              <a:off x="7413625" y="2628900"/>
              <a:ext cx="80963" cy="82550"/>
            </a:xfrm>
            <a:custGeom>
              <a:avLst/>
              <a:gdLst>
                <a:gd name="T0" fmla="*/ 45 w 51"/>
                <a:gd name="T1" fmla="*/ 52 h 52"/>
                <a:gd name="T2" fmla="*/ 0 w 51"/>
                <a:gd name="T3" fmla="*/ 44 h 52"/>
                <a:gd name="T4" fmla="*/ 7 w 51"/>
                <a:gd name="T5" fmla="*/ 0 h 52"/>
                <a:gd name="T6" fmla="*/ 51 w 51"/>
                <a:gd name="T7" fmla="*/ 7 h 52"/>
                <a:gd name="T8" fmla="*/ 45 w 51"/>
                <a:gd name="T9" fmla="*/ 52 h 52"/>
              </a:gdLst>
              <a:ahLst/>
              <a:cxnLst>
                <a:cxn ang="0">
                  <a:pos x="T0" y="T1"/>
                </a:cxn>
                <a:cxn ang="0">
                  <a:pos x="T2" y="T3"/>
                </a:cxn>
                <a:cxn ang="0">
                  <a:pos x="T4" y="T5"/>
                </a:cxn>
                <a:cxn ang="0">
                  <a:pos x="T6" y="T7"/>
                </a:cxn>
                <a:cxn ang="0">
                  <a:pos x="T8" y="T9"/>
                </a:cxn>
              </a:cxnLst>
              <a:rect l="0" t="0" r="r" b="b"/>
              <a:pathLst>
                <a:path w="51" h="52">
                  <a:moveTo>
                    <a:pt x="45" y="52"/>
                  </a:moveTo>
                  <a:lnTo>
                    <a:pt x="0" y="44"/>
                  </a:lnTo>
                  <a:lnTo>
                    <a:pt x="7" y="0"/>
                  </a:lnTo>
                  <a:lnTo>
                    <a:pt x="51" y="7"/>
                  </a:lnTo>
                  <a:lnTo>
                    <a:pt x="45"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0"/>
            <p:cNvSpPr>
              <a:spLocks/>
            </p:cNvSpPr>
            <p:nvPr userDrawn="1"/>
          </p:nvSpPr>
          <p:spPr bwMode="auto">
            <a:xfrm>
              <a:off x="6919913" y="2682875"/>
              <a:ext cx="82550" cy="80963"/>
            </a:xfrm>
            <a:custGeom>
              <a:avLst/>
              <a:gdLst>
                <a:gd name="T0" fmla="*/ 45 w 52"/>
                <a:gd name="T1" fmla="*/ 51 h 51"/>
                <a:gd name="T2" fmla="*/ 0 w 52"/>
                <a:gd name="T3" fmla="*/ 44 h 51"/>
                <a:gd name="T4" fmla="*/ 8 w 52"/>
                <a:gd name="T5" fmla="*/ 0 h 51"/>
                <a:gd name="T6" fmla="*/ 52 w 52"/>
                <a:gd name="T7" fmla="*/ 7 h 51"/>
                <a:gd name="T8" fmla="*/ 45 w 52"/>
                <a:gd name="T9" fmla="*/ 51 h 51"/>
              </a:gdLst>
              <a:ahLst/>
              <a:cxnLst>
                <a:cxn ang="0">
                  <a:pos x="T0" y="T1"/>
                </a:cxn>
                <a:cxn ang="0">
                  <a:pos x="T2" y="T3"/>
                </a:cxn>
                <a:cxn ang="0">
                  <a:pos x="T4" y="T5"/>
                </a:cxn>
                <a:cxn ang="0">
                  <a:pos x="T6" y="T7"/>
                </a:cxn>
                <a:cxn ang="0">
                  <a:pos x="T8" y="T9"/>
                </a:cxn>
              </a:cxnLst>
              <a:rect l="0" t="0" r="r" b="b"/>
              <a:pathLst>
                <a:path w="52" h="51">
                  <a:moveTo>
                    <a:pt x="45" y="51"/>
                  </a:moveTo>
                  <a:lnTo>
                    <a:pt x="0" y="44"/>
                  </a:lnTo>
                  <a:lnTo>
                    <a:pt x="8" y="0"/>
                  </a:lnTo>
                  <a:lnTo>
                    <a:pt x="52" y="7"/>
                  </a:lnTo>
                  <a:lnTo>
                    <a:pt x="45"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1"/>
            <p:cNvSpPr>
              <a:spLocks/>
            </p:cNvSpPr>
            <p:nvPr userDrawn="1"/>
          </p:nvSpPr>
          <p:spPr bwMode="auto">
            <a:xfrm>
              <a:off x="7038975" y="2700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2"/>
            <p:cNvSpPr>
              <a:spLocks/>
            </p:cNvSpPr>
            <p:nvPr userDrawn="1"/>
          </p:nvSpPr>
          <p:spPr bwMode="auto">
            <a:xfrm>
              <a:off x="6637338" y="2638425"/>
              <a:ext cx="80963" cy="79375"/>
            </a:xfrm>
            <a:custGeom>
              <a:avLst/>
              <a:gdLst>
                <a:gd name="T0" fmla="*/ 44 w 51"/>
                <a:gd name="T1" fmla="*/ 50 h 50"/>
                <a:gd name="T2" fmla="*/ 0 w 51"/>
                <a:gd name="T3" fmla="*/ 44 h 50"/>
                <a:gd name="T4" fmla="*/ 7 w 51"/>
                <a:gd name="T5" fmla="*/ 0 h 50"/>
                <a:gd name="T6" fmla="*/ 51 w 51"/>
                <a:gd name="T7" fmla="*/ 6 h 50"/>
                <a:gd name="T8" fmla="*/ 44 w 51"/>
                <a:gd name="T9" fmla="*/ 50 h 50"/>
              </a:gdLst>
              <a:ahLst/>
              <a:cxnLst>
                <a:cxn ang="0">
                  <a:pos x="T0" y="T1"/>
                </a:cxn>
                <a:cxn ang="0">
                  <a:pos x="T2" y="T3"/>
                </a:cxn>
                <a:cxn ang="0">
                  <a:pos x="T4" y="T5"/>
                </a:cxn>
                <a:cxn ang="0">
                  <a:pos x="T6" y="T7"/>
                </a:cxn>
                <a:cxn ang="0">
                  <a:pos x="T8" y="T9"/>
                </a:cxn>
              </a:cxnLst>
              <a:rect l="0" t="0" r="r" b="b"/>
              <a:pathLst>
                <a:path w="51" h="50">
                  <a:moveTo>
                    <a:pt x="44" y="50"/>
                  </a:moveTo>
                  <a:lnTo>
                    <a:pt x="0" y="44"/>
                  </a:lnTo>
                  <a:lnTo>
                    <a:pt x="7" y="0"/>
                  </a:lnTo>
                  <a:lnTo>
                    <a:pt x="51" y="6"/>
                  </a:lnTo>
                  <a:lnTo>
                    <a:pt x="44" y="50"/>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3"/>
            <p:cNvSpPr>
              <a:spLocks/>
            </p:cNvSpPr>
            <p:nvPr userDrawn="1"/>
          </p:nvSpPr>
          <p:spPr bwMode="auto">
            <a:xfrm>
              <a:off x="6756400" y="2657475"/>
              <a:ext cx="79375" cy="79375"/>
            </a:xfrm>
            <a:custGeom>
              <a:avLst/>
              <a:gdLst>
                <a:gd name="T0" fmla="*/ 44 w 50"/>
                <a:gd name="T1" fmla="*/ 50 h 50"/>
                <a:gd name="T2" fmla="*/ 0 w 50"/>
                <a:gd name="T3" fmla="*/ 44 h 50"/>
                <a:gd name="T4" fmla="*/ 6 w 50"/>
                <a:gd name="T5" fmla="*/ 0 h 50"/>
                <a:gd name="T6" fmla="*/ 50 w 50"/>
                <a:gd name="T7" fmla="*/ 6 h 50"/>
                <a:gd name="T8" fmla="*/ 44 w 50"/>
                <a:gd name="T9" fmla="*/ 50 h 50"/>
              </a:gdLst>
              <a:ahLst/>
              <a:cxnLst>
                <a:cxn ang="0">
                  <a:pos x="T0" y="T1"/>
                </a:cxn>
                <a:cxn ang="0">
                  <a:pos x="T2" y="T3"/>
                </a:cxn>
                <a:cxn ang="0">
                  <a:pos x="T4" y="T5"/>
                </a:cxn>
                <a:cxn ang="0">
                  <a:pos x="T6" y="T7"/>
                </a:cxn>
                <a:cxn ang="0">
                  <a:pos x="T8" y="T9"/>
                </a:cxn>
              </a:cxnLst>
              <a:rect l="0" t="0" r="r" b="b"/>
              <a:pathLst>
                <a:path w="50" h="50">
                  <a:moveTo>
                    <a:pt x="44" y="50"/>
                  </a:moveTo>
                  <a:lnTo>
                    <a:pt x="0" y="44"/>
                  </a:lnTo>
                  <a:lnTo>
                    <a:pt x="6" y="0"/>
                  </a:lnTo>
                  <a:lnTo>
                    <a:pt x="50" y="6"/>
                  </a:lnTo>
                  <a:lnTo>
                    <a:pt x="44" y="50"/>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4"/>
            <p:cNvSpPr>
              <a:spLocks/>
            </p:cNvSpPr>
            <p:nvPr userDrawn="1"/>
          </p:nvSpPr>
          <p:spPr bwMode="auto">
            <a:xfrm>
              <a:off x="7156450" y="2719388"/>
              <a:ext cx="82550" cy="82550"/>
            </a:xfrm>
            <a:custGeom>
              <a:avLst/>
              <a:gdLst>
                <a:gd name="T0" fmla="*/ 44 w 52"/>
                <a:gd name="T1" fmla="*/ 52 h 52"/>
                <a:gd name="T2" fmla="*/ 0 w 52"/>
                <a:gd name="T3" fmla="*/ 44 h 52"/>
                <a:gd name="T4" fmla="*/ 8 w 52"/>
                <a:gd name="T5" fmla="*/ 0 h 52"/>
                <a:gd name="T6" fmla="*/ 52 w 52"/>
                <a:gd name="T7" fmla="*/ 7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5"/>
            <p:cNvSpPr>
              <a:spLocks/>
            </p:cNvSpPr>
            <p:nvPr userDrawn="1"/>
          </p:nvSpPr>
          <p:spPr bwMode="auto">
            <a:xfrm>
              <a:off x="7277100" y="2738438"/>
              <a:ext cx="79375" cy="82550"/>
            </a:xfrm>
            <a:custGeom>
              <a:avLst/>
              <a:gdLst>
                <a:gd name="T0" fmla="*/ 44 w 50"/>
                <a:gd name="T1" fmla="*/ 52 h 52"/>
                <a:gd name="T2" fmla="*/ 0 w 50"/>
                <a:gd name="T3" fmla="*/ 44 h 52"/>
                <a:gd name="T4" fmla="*/ 6 w 50"/>
                <a:gd name="T5" fmla="*/ 0 h 52"/>
                <a:gd name="T6" fmla="*/ 50 w 50"/>
                <a:gd name="T7" fmla="*/ 7 h 52"/>
                <a:gd name="T8" fmla="*/ 44 w 50"/>
                <a:gd name="T9" fmla="*/ 52 h 52"/>
              </a:gdLst>
              <a:ahLst/>
              <a:cxnLst>
                <a:cxn ang="0">
                  <a:pos x="T0" y="T1"/>
                </a:cxn>
                <a:cxn ang="0">
                  <a:pos x="T2" y="T3"/>
                </a:cxn>
                <a:cxn ang="0">
                  <a:pos x="T4" y="T5"/>
                </a:cxn>
                <a:cxn ang="0">
                  <a:pos x="T6" y="T7"/>
                </a:cxn>
                <a:cxn ang="0">
                  <a:pos x="T8" y="T9"/>
                </a:cxn>
              </a:cxnLst>
              <a:rect l="0" t="0" r="r" b="b"/>
              <a:pathLst>
                <a:path w="50" h="52">
                  <a:moveTo>
                    <a:pt x="44" y="52"/>
                  </a:moveTo>
                  <a:lnTo>
                    <a:pt x="0" y="44"/>
                  </a:lnTo>
                  <a:lnTo>
                    <a:pt x="6" y="0"/>
                  </a:lnTo>
                  <a:lnTo>
                    <a:pt x="50"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6"/>
            <p:cNvSpPr>
              <a:spLocks/>
            </p:cNvSpPr>
            <p:nvPr userDrawn="1"/>
          </p:nvSpPr>
          <p:spPr bwMode="auto">
            <a:xfrm>
              <a:off x="7394575" y="2757488"/>
              <a:ext cx="80963" cy="80963"/>
            </a:xfrm>
            <a:custGeom>
              <a:avLst/>
              <a:gdLst>
                <a:gd name="T0" fmla="*/ 44 w 51"/>
                <a:gd name="T1" fmla="*/ 51 h 51"/>
                <a:gd name="T2" fmla="*/ 0 w 51"/>
                <a:gd name="T3" fmla="*/ 44 h 51"/>
                <a:gd name="T4" fmla="*/ 6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6" y="0"/>
                  </a:lnTo>
                  <a:lnTo>
                    <a:pt x="51" y="6"/>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7"/>
            <p:cNvSpPr>
              <a:spLocks/>
            </p:cNvSpPr>
            <p:nvPr userDrawn="1"/>
          </p:nvSpPr>
          <p:spPr bwMode="auto">
            <a:xfrm>
              <a:off x="7096125" y="2343150"/>
              <a:ext cx="512763" cy="176213"/>
            </a:xfrm>
            <a:custGeom>
              <a:avLst/>
              <a:gdLst>
                <a:gd name="T0" fmla="*/ 0 w 352"/>
                <a:gd name="T1" fmla="*/ 121 h 121"/>
                <a:gd name="T2" fmla="*/ 0 w 352"/>
                <a:gd name="T3" fmla="*/ 121 h 121"/>
                <a:gd name="T4" fmla="*/ 152 w 352"/>
                <a:gd name="T5" fmla="*/ 57 h 121"/>
                <a:gd name="T6" fmla="*/ 193 w 352"/>
                <a:gd name="T7" fmla="*/ 65 h 121"/>
                <a:gd name="T8" fmla="*/ 326 w 352"/>
                <a:gd name="T9" fmla="*/ 26 h 121"/>
                <a:gd name="T10" fmla="*/ 352 w 352"/>
                <a:gd name="T11" fmla="*/ 0 h 121"/>
              </a:gdLst>
              <a:ahLst/>
              <a:cxnLst>
                <a:cxn ang="0">
                  <a:pos x="T0" y="T1"/>
                </a:cxn>
                <a:cxn ang="0">
                  <a:pos x="T2" y="T3"/>
                </a:cxn>
                <a:cxn ang="0">
                  <a:pos x="T4" y="T5"/>
                </a:cxn>
                <a:cxn ang="0">
                  <a:pos x="T6" y="T7"/>
                </a:cxn>
                <a:cxn ang="0">
                  <a:pos x="T8" y="T9"/>
                </a:cxn>
                <a:cxn ang="0">
                  <a:pos x="T10" y="T11"/>
                </a:cxn>
              </a:cxnLst>
              <a:rect l="0" t="0" r="r" b="b"/>
              <a:pathLst>
                <a:path w="352" h="121">
                  <a:moveTo>
                    <a:pt x="0" y="121"/>
                  </a:moveTo>
                  <a:cubicBezTo>
                    <a:pt x="0" y="121"/>
                    <a:pt x="0" y="121"/>
                    <a:pt x="0" y="121"/>
                  </a:cubicBezTo>
                  <a:cubicBezTo>
                    <a:pt x="33" y="70"/>
                    <a:pt x="93" y="44"/>
                    <a:pt x="152" y="57"/>
                  </a:cubicBezTo>
                  <a:cubicBezTo>
                    <a:pt x="193" y="65"/>
                    <a:pt x="193" y="65"/>
                    <a:pt x="193" y="65"/>
                  </a:cubicBezTo>
                  <a:cubicBezTo>
                    <a:pt x="241" y="76"/>
                    <a:pt x="291" y="61"/>
                    <a:pt x="326" y="26"/>
                  </a:cubicBezTo>
                  <a:cubicBezTo>
                    <a:pt x="352" y="0"/>
                    <a:pt x="352" y="0"/>
                    <a:pt x="352" y="0"/>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8"/>
            <p:cNvSpPr>
              <a:spLocks/>
            </p:cNvSpPr>
            <p:nvPr userDrawn="1"/>
          </p:nvSpPr>
          <p:spPr bwMode="auto">
            <a:xfrm>
              <a:off x="8515350" y="2657475"/>
              <a:ext cx="825500" cy="1006475"/>
            </a:xfrm>
            <a:custGeom>
              <a:avLst/>
              <a:gdLst>
                <a:gd name="T0" fmla="*/ 174 w 520"/>
                <a:gd name="T1" fmla="*/ 59 h 634"/>
                <a:gd name="T2" fmla="*/ 54 w 520"/>
                <a:gd name="T3" fmla="*/ 113 h 634"/>
                <a:gd name="T4" fmla="*/ 0 w 520"/>
                <a:gd name="T5" fmla="*/ 253 h 634"/>
                <a:gd name="T6" fmla="*/ 168 w 520"/>
                <a:gd name="T7" fmla="*/ 634 h 634"/>
                <a:gd name="T8" fmla="*/ 520 w 520"/>
                <a:gd name="T9" fmla="*/ 479 h 634"/>
                <a:gd name="T10" fmla="*/ 309 w 520"/>
                <a:gd name="T11" fmla="*/ 0 h 634"/>
                <a:gd name="T12" fmla="*/ 241 w 520"/>
                <a:gd name="T13" fmla="*/ 30 h 634"/>
              </a:gdLst>
              <a:ahLst/>
              <a:cxnLst>
                <a:cxn ang="0">
                  <a:pos x="T0" y="T1"/>
                </a:cxn>
                <a:cxn ang="0">
                  <a:pos x="T2" y="T3"/>
                </a:cxn>
                <a:cxn ang="0">
                  <a:pos x="T4" y="T5"/>
                </a:cxn>
                <a:cxn ang="0">
                  <a:pos x="T6" y="T7"/>
                </a:cxn>
                <a:cxn ang="0">
                  <a:pos x="T8" y="T9"/>
                </a:cxn>
                <a:cxn ang="0">
                  <a:pos x="T10" y="T11"/>
                </a:cxn>
                <a:cxn ang="0">
                  <a:pos x="T12" y="T13"/>
                </a:cxn>
              </a:cxnLst>
              <a:rect l="0" t="0" r="r" b="b"/>
              <a:pathLst>
                <a:path w="520" h="634">
                  <a:moveTo>
                    <a:pt x="174" y="59"/>
                  </a:moveTo>
                  <a:lnTo>
                    <a:pt x="54" y="113"/>
                  </a:lnTo>
                  <a:lnTo>
                    <a:pt x="0" y="253"/>
                  </a:lnTo>
                  <a:lnTo>
                    <a:pt x="168" y="634"/>
                  </a:lnTo>
                  <a:lnTo>
                    <a:pt x="520" y="479"/>
                  </a:lnTo>
                  <a:lnTo>
                    <a:pt x="309" y="0"/>
                  </a:lnTo>
                  <a:lnTo>
                    <a:pt x="241" y="3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9"/>
            <p:cNvSpPr>
              <a:spLocks/>
            </p:cNvSpPr>
            <p:nvPr userDrawn="1"/>
          </p:nvSpPr>
          <p:spPr bwMode="auto">
            <a:xfrm>
              <a:off x="8513763" y="2836863"/>
              <a:ext cx="155575" cy="222250"/>
            </a:xfrm>
            <a:custGeom>
              <a:avLst/>
              <a:gdLst>
                <a:gd name="T0" fmla="*/ 55 w 98"/>
                <a:gd name="T1" fmla="*/ 0 h 140"/>
                <a:gd name="T2" fmla="*/ 0 w 98"/>
                <a:gd name="T3" fmla="*/ 140 h 140"/>
                <a:gd name="T4" fmla="*/ 98 w 98"/>
                <a:gd name="T5" fmla="*/ 97 h 140"/>
                <a:gd name="T6" fmla="*/ 55 w 98"/>
                <a:gd name="T7" fmla="*/ 0 h 140"/>
              </a:gdLst>
              <a:ahLst/>
              <a:cxnLst>
                <a:cxn ang="0">
                  <a:pos x="T0" y="T1"/>
                </a:cxn>
                <a:cxn ang="0">
                  <a:pos x="T2" y="T3"/>
                </a:cxn>
                <a:cxn ang="0">
                  <a:pos x="T4" y="T5"/>
                </a:cxn>
                <a:cxn ang="0">
                  <a:pos x="T6" y="T7"/>
                </a:cxn>
              </a:cxnLst>
              <a:rect l="0" t="0" r="r" b="b"/>
              <a:pathLst>
                <a:path w="98" h="140">
                  <a:moveTo>
                    <a:pt x="55" y="0"/>
                  </a:moveTo>
                  <a:lnTo>
                    <a:pt x="0" y="140"/>
                  </a:lnTo>
                  <a:lnTo>
                    <a:pt x="98" y="97"/>
                  </a:lnTo>
                  <a:lnTo>
                    <a:pt x="55" y="0"/>
                  </a:ln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70"/>
            <p:cNvSpPr>
              <a:spLocks noChangeShapeType="1"/>
            </p:cNvSpPr>
            <p:nvPr userDrawn="1"/>
          </p:nvSpPr>
          <p:spPr bwMode="auto">
            <a:xfrm flipV="1">
              <a:off x="8669338" y="2978150"/>
              <a:ext cx="365125"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Line 71"/>
            <p:cNvSpPr>
              <a:spLocks noChangeShapeType="1"/>
            </p:cNvSpPr>
            <p:nvPr userDrawn="1"/>
          </p:nvSpPr>
          <p:spPr bwMode="auto">
            <a:xfrm flipV="1">
              <a:off x="8737600" y="3132138"/>
              <a:ext cx="366713"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72"/>
            <p:cNvSpPr>
              <a:spLocks noChangeShapeType="1"/>
            </p:cNvSpPr>
            <p:nvPr userDrawn="1"/>
          </p:nvSpPr>
          <p:spPr bwMode="auto">
            <a:xfrm flipV="1">
              <a:off x="8805863" y="3289300"/>
              <a:ext cx="366713"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73"/>
            <p:cNvSpPr>
              <a:spLocks noChangeArrowheads="1"/>
            </p:cNvSpPr>
            <p:nvPr userDrawn="1"/>
          </p:nvSpPr>
          <p:spPr bwMode="auto">
            <a:xfrm>
              <a:off x="8836025" y="2178050"/>
              <a:ext cx="242888" cy="242888"/>
            </a:xfrm>
            <a:prstGeom prst="ellipse">
              <a:avLst/>
            </a:pr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4"/>
            <p:cNvSpPr>
              <a:spLocks/>
            </p:cNvSpPr>
            <p:nvPr userDrawn="1"/>
          </p:nvSpPr>
          <p:spPr bwMode="auto">
            <a:xfrm>
              <a:off x="8958263" y="2233613"/>
              <a:ext cx="65088" cy="65088"/>
            </a:xfrm>
            <a:custGeom>
              <a:avLst/>
              <a:gdLst>
                <a:gd name="T0" fmla="*/ 0 w 45"/>
                <a:gd name="T1" fmla="*/ 0 h 45"/>
                <a:gd name="T2" fmla="*/ 45 w 45"/>
                <a:gd name="T3" fmla="*/ 45 h 45"/>
              </a:gdLst>
              <a:ahLst/>
              <a:cxnLst>
                <a:cxn ang="0">
                  <a:pos x="T0" y="T1"/>
                </a:cxn>
                <a:cxn ang="0">
                  <a:pos x="T2" y="T3"/>
                </a:cxn>
              </a:cxnLst>
              <a:rect l="0" t="0" r="r" b="b"/>
              <a:pathLst>
                <a:path w="45" h="45">
                  <a:moveTo>
                    <a:pt x="0" y="0"/>
                  </a:moveTo>
                  <a:cubicBezTo>
                    <a:pt x="25" y="0"/>
                    <a:pt x="45" y="20"/>
                    <a:pt x="45" y="45"/>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75"/>
            <p:cNvSpPr>
              <a:spLocks noChangeShapeType="1"/>
            </p:cNvSpPr>
            <p:nvPr userDrawn="1"/>
          </p:nvSpPr>
          <p:spPr bwMode="auto">
            <a:xfrm>
              <a:off x="9078913" y="2298700"/>
              <a:ext cx="92075" cy="0"/>
            </a:xfrm>
            <a:prstGeom prst="line">
              <a:avLst/>
            </a:prstGeom>
            <a:noFill/>
            <a:ln w="28575"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76"/>
            <p:cNvSpPr>
              <a:spLocks noChangeShapeType="1"/>
            </p:cNvSpPr>
            <p:nvPr userDrawn="1"/>
          </p:nvSpPr>
          <p:spPr bwMode="auto">
            <a:xfrm flipH="1">
              <a:off x="6546850" y="20907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77"/>
            <p:cNvSpPr>
              <a:spLocks noChangeShapeType="1"/>
            </p:cNvSpPr>
            <p:nvPr userDrawn="1"/>
          </p:nvSpPr>
          <p:spPr bwMode="auto">
            <a:xfrm flipH="1">
              <a:off x="6375400" y="22621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78"/>
            <p:cNvSpPr>
              <a:spLocks noChangeShapeType="1"/>
            </p:cNvSpPr>
            <p:nvPr userDrawn="1"/>
          </p:nvSpPr>
          <p:spPr bwMode="auto">
            <a:xfrm>
              <a:off x="6375400" y="20907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79"/>
            <p:cNvSpPr>
              <a:spLocks noChangeShapeType="1"/>
            </p:cNvSpPr>
            <p:nvPr userDrawn="1"/>
          </p:nvSpPr>
          <p:spPr bwMode="auto">
            <a:xfrm>
              <a:off x="6546850" y="22621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80"/>
            <p:cNvSpPr>
              <a:spLocks noChangeShapeType="1"/>
            </p:cNvSpPr>
            <p:nvPr userDrawn="1"/>
          </p:nvSpPr>
          <p:spPr bwMode="auto">
            <a:xfrm flipH="1">
              <a:off x="8551863" y="19256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81"/>
            <p:cNvSpPr>
              <a:spLocks noChangeShapeType="1"/>
            </p:cNvSpPr>
            <p:nvPr userDrawn="1"/>
          </p:nvSpPr>
          <p:spPr bwMode="auto">
            <a:xfrm flipH="1">
              <a:off x="8380413" y="20970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82"/>
            <p:cNvSpPr>
              <a:spLocks noChangeShapeType="1"/>
            </p:cNvSpPr>
            <p:nvPr userDrawn="1"/>
          </p:nvSpPr>
          <p:spPr bwMode="auto">
            <a:xfrm>
              <a:off x="8380413" y="19256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Line 83"/>
            <p:cNvSpPr>
              <a:spLocks noChangeShapeType="1"/>
            </p:cNvSpPr>
            <p:nvPr userDrawn="1"/>
          </p:nvSpPr>
          <p:spPr bwMode="auto">
            <a:xfrm>
              <a:off x="8551863" y="20970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84"/>
            <p:cNvSpPr>
              <a:spLocks noChangeArrowheads="1"/>
            </p:cNvSpPr>
            <p:nvPr userDrawn="1"/>
          </p:nvSpPr>
          <p:spPr bwMode="auto">
            <a:xfrm>
              <a:off x="7175500" y="3248025"/>
              <a:ext cx="146050" cy="146050"/>
            </a:xfrm>
            <a:prstGeom prst="ellips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5"/>
            <p:cNvSpPr>
              <a:spLocks/>
            </p:cNvSpPr>
            <p:nvPr userDrawn="1"/>
          </p:nvSpPr>
          <p:spPr bwMode="auto">
            <a:xfrm>
              <a:off x="6988175" y="2027238"/>
              <a:ext cx="182563" cy="182563"/>
            </a:xfrm>
            <a:custGeom>
              <a:avLst/>
              <a:gdLst>
                <a:gd name="T0" fmla="*/ 58 w 115"/>
                <a:gd name="T1" fmla="*/ 115 h 115"/>
                <a:gd name="T2" fmla="*/ 0 w 115"/>
                <a:gd name="T3" fmla="*/ 58 h 115"/>
                <a:gd name="T4" fmla="*/ 58 w 115"/>
                <a:gd name="T5" fmla="*/ 0 h 115"/>
                <a:gd name="T6" fmla="*/ 115 w 115"/>
                <a:gd name="T7" fmla="*/ 58 h 115"/>
                <a:gd name="T8" fmla="*/ 58 w 115"/>
                <a:gd name="T9" fmla="*/ 115 h 115"/>
              </a:gdLst>
              <a:ahLst/>
              <a:cxnLst>
                <a:cxn ang="0">
                  <a:pos x="T0" y="T1"/>
                </a:cxn>
                <a:cxn ang="0">
                  <a:pos x="T2" y="T3"/>
                </a:cxn>
                <a:cxn ang="0">
                  <a:pos x="T4" y="T5"/>
                </a:cxn>
                <a:cxn ang="0">
                  <a:pos x="T6" y="T7"/>
                </a:cxn>
                <a:cxn ang="0">
                  <a:pos x="T8" y="T9"/>
                </a:cxn>
              </a:cxnLst>
              <a:rect l="0" t="0" r="r" b="b"/>
              <a:pathLst>
                <a:path w="115" h="115">
                  <a:moveTo>
                    <a:pt x="58" y="115"/>
                  </a:moveTo>
                  <a:lnTo>
                    <a:pt x="0" y="58"/>
                  </a:lnTo>
                  <a:lnTo>
                    <a:pt x="58" y="0"/>
                  </a:lnTo>
                  <a:lnTo>
                    <a:pt x="115" y="58"/>
                  </a:lnTo>
                  <a:lnTo>
                    <a:pt x="58" y="11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6"/>
            <p:cNvSpPr>
              <a:spLocks/>
            </p:cNvSpPr>
            <p:nvPr userDrawn="1"/>
          </p:nvSpPr>
          <p:spPr bwMode="auto">
            <a:xfrm>
              <a:off x="8355013" y="2354263"/>
              <a:ext cx="258763" cy="296863"/>
            </a:xfrm>
            <a:custGeom>
              <a:avLst/>
              <a:gdLst>
                <a:gd name="T0" fmla="*/ 100 w 177"/>
                <a:gd name="T1" fmla="*/ 0 h 203"/>
                <a:gd name="T2" fmla="*/ 15 w 177"/>
                <a:gd name="T3" fmla="*/ 124 h 203"/>
                <a:gd name="T4" fmla="*/ 27 w 177"/>
                <a:gd name="T5" fmla="*/ 189 h 203"/>
                <a:gd name="T6" fmla="*/ 91 w 177"/>
                <a:gd name="T7" fmla="*/ 177 h 203"/>
                <a:gd name="T8" fmla="*/ 177 w 177"/>
                <a:gd name="T9" fmla="*/ 53 h 203"/>
                <a:gd name="T10" fmla="*/ 100 w 177"/>
                <a:gd name="T11" fmla="*/ 0 h 203"/>
              </a:gdLst>
              <a:ahLst/>
              <a:cxnLst>
                <a:cxn ang="0">
                  <a:pos x="T0" y="T1"/>
                </a:cxn>
                <a:cxn ang="0">
                  <a:pos x="T2" y="T3"/>
                </a:cxn>
                <a:cxn ang="0">
                  <a:pos x="T4" y="T5"/>
                </a:cxn>
                <a:cxn ang="0">
                  <a:pos x="T6" y="T7"/>
                </a:cxn>
                <a:cxn ang="0">
                  <a:pos x="T8" y="T9"/>
                </a:cxn>
                <a:cxn ang="0">
                  <a:pos x="T10" y="T11"/>
                </a:cxn>
              </a:cxnLst>
              <a:rect l="0" t="0" r="r" b="b"/>
              <a:pathLst>
                <a:path w="177" h="203">
                  <a:moveTo>
                    <a:pt x="100" y="0"/>
                  </a:moveTo>
                  <a:cubicBezTo>
                    <a:pt x="15" y="124"/>
                    <a:pt x="15" y="124"/>
                    <a:pt x="15" y="124"/>
                  </a:cubicBezTo>
                  <a:cubicBezTo>
                    <a:pt x="0" y="145"/>
                    <a:pt x="6" y="174"/>
                    <a:pt x="27" y="189"/>
                  </a:cubicBezTo>
                  <a:cubicBezTo>
                    <a:pt x="48" y="203"/>
                    <a:pt x="77" y="198"/>
                    <a:pt x="91" y="177"/>
                  </a:cubicBezTo>
                  <a:cubicBezTo>
                    <a:pt x="177" y="53"/>
                    <a:pt x="177" y="53"/>
                    <a:pt x="177" y="53"/>
                  </a:cubicBezTo>
                  <a:lnTo>
                    <a:pt x="100" y="0"/>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87"/>
            <p:cNvSpPr>
              <a:spLocks noChangeShapeType="1"/>
            </p:cNvSpPr>
            <p:nvPr userDrawn="1"/>
          </p:nvSpPr>
          <p:spPr bwMode="auto">
            <a:xfrm>
              <a:off x="8391525" y="2514600"/>
              <a:ext cx="111125"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8"/>
            <p:cNvSpPr>
              <a:spLocks/>
            </p:cNvSpPr>
            <p:nvPr userDrawn="1"/>
          </p:nvSpPr>
          <p:spPr bwMode="auto">
            <a:xfrm>
              <a:off x="8516938" y="2305050"/>
              <a:ext cx="122238" cy="115888"/>
            </a:xfrm>
            <a:custGeom>
              <a:avLst/>
              <a:gdLst>
                <a:gd name="T0" fmla="*/ 77 w 77"/>
                <a:gd name="T1" fmla="*/ 35 h 73"/>
                <a:gd name="T2" fmla="*/ 27 w 77"/>
                <a:gd name="T3" fmla="*/ 0 h 73"/>
                <a:gd name="T4" fmla="*/ 0 w 77"/>
                <a:gd name="T5" fmla="*/ 38 h 73"/>
                <a:gd name="T6" fmla="*/ 51 w 77"/>
                <a:gd name="T7" fmla="*/ 73 h 73"/>
                <a:gd name="T8" fmla="*/ 77 w 77"/>
                <a:gd name="T9" fmla="*/ 35 h 73"/>
              </a:gdLst>
              <a:ahLst/>
              <a:cxnLst>
                <a:cxn ang="0">
                  <a:pos x="T0" y="T1"/>
                </a:cxn>
                <a:cxn ang="0">
                  <a:pos x="T2" y="T3"/>
                </a:cxn>
                <a:cxn ang="0">
                  <a:pos x="T4" y="T5"/>
                </a:cxn>
                <a:cxn ang="0">
                  <a:pos x="T6" y="T7"/>
                </a:cxn>
                <a:cxn ang="0">
                  <a:pos x="T8" y="T9"/>
                </a:cxn>
              </a:cxnLst>
              <a:rect l="0" t="0" r="r" b="b"/>
              <a:pathLst>
                <a:path w="77" h="73">
                  <a:moveTo>
                    <a:pt x="77" y="35"/>
                  </a:moveTo>
                  <a:lnTo>
                    <a:pt x="27" y="0"/>
                  </a:lnTo>
                  <a:lnTo>
                    <a:pt x="0" y="38"/>
                  </a:lnTo>
                  <a:lnTo>
                    <a:pt x="51" y="73"/>
                  </a:lnTo>
                  <a:lnTo>
                    <a:pt x="77" y="3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9"/>
            <p:cNvSpPr>
              <a:spLocks/>
            </p:cNvSpPr>
            <p:nvPr userDrawn="1"/>
          </p:nvSpPr>
          <p:spPr bwMode="auto">
            <a:xfrm>
              <a:off x="7886700" y="1612900"/>
              <a:ext cx="290513" cy="280988"/>
            </a:xfrm>
            <a:custGeom>
              <a:avLst/>
              <a:gdLst>
                <a:gd name="T0" fmla="*/ 134 w 200"/>
                <a:gd name="T1" fmla="*/ 192 h 192"/>
                <a:gd name="T2" fmla="*/ 0 w 200"/>
                <a:gd name="T3" fmla="*/ 79 h 192"/>
                <a:gd name="T4" fmla="*/ 55 w 200"/>
                <a:gd name="T5" fmla="*/ 14 h 192"/>
                <a:gd name="T6" fmla="*/ 97 w 200"/>
                <a:gd name="T7" fmla="*/ 10 h 192"/>
                <a:gd name="T8" fmla="*/ 186 w 200"/>
                <a:gd name="T9" fmla="*/ 84 h 192"/>
                <a:gd name="T10" fmla="*/ 189 w 200"/>
                <a:gd name="T11" fmla="*/ 126 h 192"/>
                <a:gd name="T12" fmla="*/ 134 w 200"/>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200" h="192">
                  <a:moveTo>
                    <a:pt x="134" y="192"/>
                  </a:moveTo>
                  <a:cubicBezTo>
                    <a:pt x="0" y="79"/>
                    <a:pt x="0" y="79"/>
                    <a:pt x="0" y="79"/>
                  </a:cubicBezTo>
                  <a:cubicBezTo>
                    <a:pt x="55" y="14"/>
                    <a:pt x="55" y="14"/>
                    <a:pt x="55" y="14"/>
                  </a:cubicBezTo>
                  <a:cubicBezTo>
                    <a:pt x="65" y="1"/>
                    <a:pt x="84" y="0"/>
                    <a:pt x="97" y="10"/>
                  </a:cubicBezTo>
                  <a:cubicBezTo>
                    <a:pt x="186" y="84"/>
                    <a:pt x="186" y="84"/>
                    <a:pt x="186" y="84"/>
                  </a:cubicBezTo>
                  <a:cubicBezTo>
                    <a:pt x="198" y="95"/>
                    <a:pt x="200" y="114"/>
                    <a:pt x="189" y="126"/>
                  </a:cubicBezTo>
                  <a:lnTo>
                    <a:pt x="134" y="192"/>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90"/>
            <p:cNvSpPr>
              <a:spLocks noChangeShapeType="1"/>
            </p:cNvSpPr>
            <p:nvPr userDrawn="1"/>
          </p:nvSpPr>
          <p:spPr bwMode="auto">
            <a:xfrm>
              <a:off x="7854950" y="176530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91"/>
            <p:cNvSpPr>
              <a:spLocks noChangeShapeType="1"/>
            </p:cNvSpPr>
            <p:nvPr userDrawn="1"/>
          </p:nvSpPr>
          <p:spPr bwMode="auto">
            <a:xfrm>
              <a:off x="7797800" y="183515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92"/>
            <p:cNvSpPr>
              <a:spLocks noChangeShapeType="1"/>
            </p:cNvSpPr>
            <p:nvPr userDrawn="1"/>
          </p:nvSpPr>
          <p:spPr bwMode="auto">
            <a:xfrm>
              <a:off x="7739063" y="190500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3"/>
            <p:cNvSpPr>
              <a:spLocks/>
            </p:cNvSpPr>
            <p:nvPr userDrawn="1"/>
          </p:nvSpPr>
          <p:spPr bwMode="auto">
            <a:xfrm>
              <a:off x="7500938" y="1639888"/>
              <a:ext cx="685800" cy="642938"/>
            </a:xfrm>
            <a:custGeom>
              <a:avLst/>
              <a:gdLst>
                <a:gd name="T0" fmla="*/ 387 w 432"/>
                <a:gd name="T1" fmla="*/ 135 h 405"/>
                <a:gd name="T2" fmla="*/ 384 w 432"/>
                <a:gd name="T3" fmla="*/ 138 h 405"/>
                <a:gd name="T4" fmla="*/ 366 w 432"/>
                <a:gd name="T5" fmla="*/ 160 h 405"/>
                <a:gd name="T6" fmla="*/ 243 w 432"/>
                <a:gd name="T7" fmla="*/ 56 h 405"/>
                <a:gd name="T8" fmla="*/ 261 w 432"/>
                <a:gd name="T9" fmla="*/ 35 h 405"/>
                <a:gd name="T10" fmla="*/ 264 w 432"/>
                <a:gd name="T11" fmla="*/ 31 h 405"/>
                <a:gd name="T12" fmla="*/ 227 w 432"/>
                <a:gd name="T13" fmla="*/ 0 h 405"/>
                <a:gd name="T14" fmla="*/ 0 w 432"/>
                <a:gd name="T15" fmla="*/ 271 h 405"/>
                <a:gd name="T16" fmla="*/ 160 w 432"/>
                <a:gd name="T17" fmla="*/ 405 h 405"/>
                <a:gd name="T18" fmla="*/ 243 w 432"/>
                <a:gd name="T19" fmla="*/ 398 h 405"/>
                <a:gd name="T20" fmla="*/ 432 w 432"/>
                <a:gd name="T21" fmla="*/ 172 h 405"/>
                <a:gd name="T22" fmla="*/ 387 w 432"/>
                <a:gd name="T23" fmla="*/ 1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2" h="405">
                  <a:moveTo>
                    <a:pt x="387" y="135"/>
                  </a:moveTo>
                  <a:lnTo>
                    <a:pt x="384" y="138"/>
                  </a:lnTo>
                  <a:lnTo>
                    <a:pt x="366" y="160"/>
                  </a:lnTo>
                  <a:lnTo>
                    <a:pt x="243" y="56"/>
                  </a:lnTo>
                  <a:lnTo>
                    <a:pt x="261" y="35"/>
                  </a:lnTo>
                  <a:lnTo>
                    <a:pt x="264" y="31"/>
                  </a:lnTo>
                  <a:lnTo>
                    <a:pt x="227" y="0"/>
                  </a:lnTo>
                  <a:lnTo>
                    <a:pt x="0" y="271"/>
                  </a:lnTo>
                  <a:lnTo>
                    <a:pt x="160" y="405"/>
                  </a:lnTo>
                  <a:lnTo>
                    <a:pt x="243" y="398"/>
                  </a:lnTo>
                  <a:lnTo>
                    <a:pt x="432" y="172"/>
                  </a:lnTo>
                  <a:lnTo>
                    <a:pt x="387" y="13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4"/>
            <p:cNvSpPr>
              <a:spLocks/>
            </p:cNvSpPr>
            <p:nvPr userDrawn="1"/>
          </p:nvSpPr>
          <p:spPr bwMode="auto">
            <a:xfrm>
              <a:off x="7754938" y="2211388"/>
              <a:ext cx="131763" cy="71438"/>
            </a:xfrm>
            <a:custGeom>
              <a:avLst/>
              <a:gdLst>
                <a:gd name="T0" fmla="*/ 0 w 83"/>
                <a:gd name="T1" fmla="*/ 45 h 45"/>
                <a:gd name="T2" fmla="*/ 38 w 83"/>
                <a:gd name="T3" fmla="*/ 0 h 45"/>
                <a:gd name="T4" fmla="*/ 83 w 83"/>
                <a:gd name="T5" fmla="*/ 38 h 45"/>
              </a:gdLst>
              <a:ahLst/>
              <a:cxnLst>
                <a:cxn ang="0">
                  <a:pos x="T0" y="T1"/>
                </a:cxn>
                <a:cxn ang="0">
                  <a:pos x="T2" y="T3"/>
                </a:cxn>
                <a:cxn ang="0">
                  <a:pos x="T4" y="T5"/>
                </a:cxn>
              </a:cxnLst>
              <a:rect l="0" t="0" r="r" b="b"/>
              <a:pathLst>
                <a:path w="83" h="45">
                  <a:moveTo>
                    <a:pt x="0" y="45"/>
                  </a:moveTo>
                  <a:lnTo>
                    <a:pt x="38" y="0"/>
                  </a:lnTo>
                  <a:lnTo>
                    <a:pt x="83" y="3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95"/>
            <p:cNvSpPr>
              <a:spLocks noChangeShapeType="1"/>
            </p:cNvSpPr>
            <p:nvPr userDrawn="1"/>
          </p:nvSpPr>
          <p:spPr bwMode="auto">
            <a:xfrm>
              <a:off x="7920038" y="1689100"/>
              <a:ext cx="128588" cy="10795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userDrawn="1"/>
        </p:nvGrpSpPr>
        <p:grpSpPr>
          <a:xfrm>
            <a:off x="5253037" y="5582174"/>
            <a:ext cx="7397750" cy="2524125"/>
            <a:chOff x="2405063" y="1201738"/>
            <a:chExt cx="7397750" cy="2524125"/>
          </a:xfrm>
        </p:grpSpPr>
        <p:sp>
          <p:nvSpPr>
            <p:cNvPr id="112" name="Freeform 5"/>
            <p:cNvSpPr>
              <a:spLocks/>
            </p:cNvSpPr>
            <p:nvPr userDrawn="1"/>
          </p:nvSpPr>
          <p:spPr bwMode="auto">
            <a:xfrm>
              <a:off x="5815013" y="1671638"/>
              <a:ext cx="463550" cy="284163"/>
            </a:xfrm>
            <a:custGeom>
              <a:avLst/>
              <a:gdLst>
                <a:gd name="T0" fmla="*/ 0 w 318"/>
                <a:gd name="T1" fmla="*/ 195 h 195"/>
                <a:gd name="T2" fmla="*/ 318 w 318"/>
                <a:gd name="T3" fmla="*/ 47 h 195"/>
              </a:gdLst>
              <a:ahLst/>
              <a:cxnLst>
                <a:cxn ang="0">
                  <a:pos x="T0" y="T1"/>
                </a:cxn>
                <a:cxn ang="0">
                  <a:pos x="T2" y="T3"/>
                </a:cxn>
              </a:cxnLst>
              <a:rect l="0" t="0" r="r" b="b"/>
              <a:pathLst>
                <a:path w="318" h="195">
                  <a:moveTo>
                    <a:pt x="0" y="195"/>
                  </a:moveTo>
                  <a:cubicBezTo>
                    <a:pt x="47" y="67"/>
                    <a:pt x="190" y="0"/>
                    <a:pt x="318" y="47"/>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
            <p:cNvSpPr>
              <a:spLocks/>
            </p:cNvSpPr>
            <p:nvPr userDrawn="1"/>
          </p:nvSpPr>
          <p:spPr bwMode="auto">
            <a:xfrm>
              <a:off x="5892800" y="1763713"/>
              <a:ext cx="358775" cy="220663"/>
            </a:xfrm>
            <a:custGeom>
              <a:avLst/>
              <a:gdLst>
                <a:gd name="T0" fmla="*/ 0 w 246"/>
                <a:gd name="T1" fmla="*/ 151 h 151"/>
                <a:gd name="T2" fmla="*/ 246 w 246"/>
                <a:gd name="T3" fmla="*/ 36 h 151"/>
              </a:gdLst>
              <a:ahLst/>
              <a:cxnLst>
                <a:cxn ang="0">
                  <a:pos x="T0" y="T1"/>
                </a:cxn>
                <a:cxn ang="0">
                  <a:pos x="T2" y="T3"/>
                </a:cxn>
              </a:cxnLst>
              <a:rect l="0" t="0" r="r" b="b"/>
              <a:pathLst>
                <a:path w="246" h="151">
                  <a:moveTo>
                    <a:pt x="0" y="151"/>
                  </a:moveTo>
                  <a:cubicBezTo>
                    <a:pt x="36" y="52"/>
                    <a:pt x="146" y="0"/>
                    <a:pt x="246" y="36"/>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
            <p:cNvSpPr>
              <a:spLocks/>
            </p:cNvSpPr>
            <p:nvPr userDrawn="1"/>
          </p:nvSpPr>
          <p:spPr bwMode="auto">
            <a:xfrm>
              <a:off x="5972175" y="1858963"/>
              <a:ext cx="250825" cy="153988"/>
            </a:xfrm>
            <a:custGeom>
              <a:avLst/>
              <a:gdLst>
                <a:gd name="T0" fmla="*/ 0 w 173"/>
                <a:gd name="T1" fmla="*/ 106 h 106"/>
                <a:gd name="T2" fmla="*/ 173 w 173"/>
                <a:gd name="T3" fmla="*/ 25 h 106"/>
              </a:gdLst>
              <a:ahLst/>
              <a:cxnLst>
                <a:cxn ang="0">
                  <a:pos x="T0" y="T1"/>
                </a:cxn>
                <a:cxn ang="0">
                  <a:pos x="T2" y="T3"/>
                </a:cxn>
              </a:cxnLst>
              <a:rect l="0" t="0" r="r" b="b"/>
              <a:pathLst>
                <a:path w="173" h="106">
                  <a:moveTo>
                    <a:pt x="0" y="106"/>
                  </a:moveTo>
                  <a:cubicBezTo>
                    <a:pt x="25" y="36"/>
                    <a:pt x="103" y="0"/>
                    <a:pt x="173" y="25"/>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p:cNvSpPr>
            <p:nvPr userDrawn="1"/>
          </p:nvSpPr>
          <p:spPr bwMode="auto">
            <a:xfrm>
              <a:off x="6084888" y="1993900"/>
              <a:ext cx="117475" cy="119063"/>
            </a:xfrm>
            <a:custGeom>
              <a:avLst/>
              <a:gdLst>
                <a:gd name="T0" fmla="*/ 72 w 80"/>
                <a:gd name="T1" fmla="*/ 26 h 81"/>
                <a:gd name="T2" fmla="*/ 25 w 80"/>
                <a:gd name="T3" fmla="*/ 8 h 81"/>
                <a:gd name="T4" fmla="*/ 8 w 80"/>
                <a:gd name="T5" fmla="*/ 55 h 81"/>
                <a:gd name="T6" fmla="*/ 55 w 80"/>
                <a:gd name="T7" fmla="*/ 73 h 81"/>
                <a:gd name="T8" fmla="*/ 72 w 80"/>
                <a:gd name="T9" fmla="*/ 26 h 81"/>
              </a:gdLst>
              <a:ahLst/>
              <a:cxnLst>
                <a:cxn ang="0">
                  <a:pos x="T0" y="T1"/>
                </a:cxn>
                <a:cxn ang="0">
                  <a:pos x="T2" y="T3"/>
                </a:cxn>
                <a:cxn ang="0">
                  <a:pos x="T4" y="T5"/>
                </a:cxn>
                <a:cxn ang="0">
                  <a:pos x="T6" y="T7"/>
                </a:cxn>
                <a:cxn ang="0">
                  <a:pos x="T8" y="T9"/>
                </a:cxn>
              </a:cxnLst>
              <a:rect l="0" t="0" r="r" b="b"/>
              <a:pathLst>
                <a:path w="80" h="81">
                  <a:moveTo>
                    <a:pt x="72" y="26"/>
                  </a:moveTo>
                  <a:cubicBezTo>
                    <a:pt x="64" y="8"/>
                    <a:pt x="43" y="0"/>
                    <a:pt x="25" y="8"/>
                  </a:cubicBezTo>
                  <a:cubicBezTo>
                    <a:pt x="7" y="17"/>
                    <a:pt x="0" y="38"/>
                    <a:pt x="8" y="55"/>
                  </a:cubicBezTo>
                  <a:cubicBezTo>
                    <a:pt x="16" y="73"/>
                    <a:pt x="37" y="81"/>
                    <a:pt x="55" y="73"/>
                  </a:cubicBezTo>
                  <a:cubicBezTo>
                    <a:pt x="73" y="64"/>
                    <a:pt x="80" y="43"/>
                    <a:pt x="72" y="26"/>
                  </a:cubicBez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
            <p:cNvSpPr>
              <a:spLocks/>
            </p:cNvSpPr>
            <p:nvPr userDrawn="1"/>
          </p:nvSpPr>
          <p:spPr bwMode="auto">
            <a:xfrm>
              <a:off x="3705225" y="3251200"/>
              <a:ext cx="417513" cy="419100"/>
            </a:xfrm>
            <a:custGeom>
              <a:avLst/>
              <a:gdLst>
                <a:gd name="T0" fmla="*/ 190 w 286"/>
                <a:gd name="T1" fmla="*/ 233 h 287"/>
                <a:gd name="T2" fmla="*/ 249 w 286"/>
                <a:gd name="T3" fmla="*/ 173 h 287"/>
                <a:gd name="T4" fmla="*/ 247 w 286"/>
                <a:gd name="T5" fmla="*/ 37 h 287"/>
                <a:gd name="T6" fmla="*/ 112 w 286"/>
                <a:gd name="T7" fmla="*/ 38 h 287"/>
                <a:gd name="T8" fmla="*/ 22 w 286"/>
                <a:gd name="T9" fmla="*/ 130 h 287"/>
                <a:gd name="T10" fmla="*/ 23 w 286"/>
                <a:gd name="T11" fmla="*/ 209 h 287"/>
                <a:gd name="T12" fmla="*/ 80 w 286"/>
                <a:gd name="T13" fmla="*/ 265 h 287"/>
                <a:gd name="T14" fmla="*/ 159 w 286"/>
                <a:gd name="T15" fmla="*/ 264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87">
                  <a:moveTo>
                    <a:pt x="190" y="233"/>
                  </a:moveTo>
                  <a:cubicBezTo>
                    <a:pt x="249" y="173"/>
                    <a:pt x="249" y="173"/>
                    <a:pt x="249" y="173"/>
                  </a:cubicBezTo>
                  <a:cubicBezTo>
                    <a:pt x="286" y="135"/>
                    <a:pt x="285" y="74"/>
                    <a:pt x="247" y="37"/>
                  </a:cubicBezTo>
                  <a:cubicBezTo>
                    <a:pt x="209" y="0"/>
                    <a:pt x="149" y="0"/>
                    <a:pt x="112" y="38"/>
                  </a:cubicBezTo>
                  <a:cubicBezTo>
                    <a:pt x="22" y="130"/>
                    <a:pt x="22" y="130"/>
                    <a:pt x="22" y="130"/>
                  </a:cubicBezTo>
                  <a:cubicBezTo>
                    <a:pt x="0" y="152"/>
                    <a:pt x="1" y="187"/>
                    <a:pt x="23" y="209"/>
                  </a:cubicBezTo>
                  <a:cubicBezTo>
                    <a:pt x="80" y="265"/>
                    <a:pt x="80" y="265"/>
                    <a:pt x="80" y="265"/>
                  </a:cubicBezTo>
                  <a:cubicBezTo>
                    <a:pt x="102" y="287"/>
                    <a:pt x="138" y="286"/>
                    <a:pt x="159" y="264"/>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
            <p:cNvSpPr>
              <a:spLocks/>
            </p:cNvSpPr>
            <p:nvPr userDrawn="1"/>
          </p:nvSpPr>
          <p:spPr bwMode="auto">
            <a:xfrm>
              <a:off x="3970338" y="3073400"/>
              <a:ext cx="744538" cy="328613"/>
            </a:xfrm>
            <a:custGeom>
              <a:avLst/>
              <a:gdLst>
                <a:gd name="T0" fmla="*/ 0 w 510"/>
                <a:gd name="T1" fmla="*/ 226 h 226"/>
                <a:gd name="T2" fmla="*/ 65 w 510"/>
                <a:gd name="T3" fmla="*/ 159 h 226"/>
                <a:gd name="T4" fmla="*/ 99 w 510"/>
                <a:gd name="T5" fmla="*/ 126 h 226"/>
                <a:gd name="T6" fmla="*/ 266 w 510"/>
                <a:gd name="T7" fmla="*/ 113 h 226"/>
                <a:gd name="T8" fmla="*/ 266 w 510"/>
                <a:gd name="T9" fmla="*/ 113 h 226"/>
                <a:gd name="T10" fmla="*/ 446 w 510"/>
                <a:gd name="T11" fmla="*/ 84 h 226"/>
                <a:gd name="T12" fmla="*/ 510 w 51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510" h="226">
                  <a:moveTo>
                    <a:pt x="0" y="226"/>
                  </a:moveTo>
                  <a:cubicBezTo>
                    <a:pt x="65" y="159"/>
                    <a:pt x="65" y="159"/>
                    <a:pt x="65" y="159"/>
                  </a:cubicBezTo>
                  <a:cubicBezTo>
                    <a:pt x="99" y="126"/>
                    <a:pt x="99" y="126"/>
                    <a:pt x="99" y="126"/>
                  </a:cubicBezTo>
                  <a:cubicBezTo>
                    <a:pt x="144" y="82"/>
                    <a:pt x="214" y="76"/>
                    <a:pt x="266" y="113"/>
                  </a:cubicBezTo>
                  <a:cubicBezTo>
                    <a:pt x="266" y="113"/>
                    <a:pt x="266" y="113"/>
                    <a:pt x="266" y="113"/>
                  </a:cubicBezTo>
                  <a:cubicBezTo>
                    <a:pt x="324" y="153"/>
                    <a:pt x="403" y="140"/>
                    <a:pt x="446" y="84"/>
                  </a:cubicBezTo>
                  <a:cubicBezTo>
                    <a:pt x="510" y="0"/>
                    <a:pt x="510" y="0"/>
                    <a:pt x="510"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
            <p:cNvSpPr>
              <a:spLocks/>
            </p:cNvSpPr>
            <p:nvPr userDrawn="1"/>
          </p:nvSpPr>
          <p:spPr bwMode="auto">
            <a:xfrm>
              <a:off x="3833813" y="3343275"/>
              <a:ext cx="200025" cy="195263"/>
            </a:xfrm>
            <a:custGeom>
              <a:avLst/>
              <a:gdLst>
                <a:gd name="T0" fmla="*/ 0 w 137"/>
                <a:gd name="T1" fmla="*/ 0 h 134"/>
                <a:gd name="T2" fmla="*/ 137 w 137"/>
                <a:gd name="T3" fmla="*/ 134 h 134"/>
              </a:gdLst>
              <a:ahLst/>
              <a:cxnLst>
                <a:cxn ang="0">
                  <a:pos x="T0" y="T1"/>
                </a:cxn>
                <a:cxn ang="0">
                  <a:pos x="T2" y="T3"/>
                </a:cxn>
              </a:cxnLst>
              <a:rect l="0" t="0" r="r" b="b"/>
              <a:pathLst>
                <a:path w="137" h="134">
                  <a:moveTo>
                    <a:pt x="0" y="0"/>
                  </a:moveTo>
                  <a:cubicBezTo>
                    <a:pt x="2" y="2"/>
                    <a:pt x="137" y="134"/>
                    <a:pt x="137" y="134"/>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
            <p:cNvSpPr>
              <a:spLocks/>
            </p:cNvSpPr>
            <p:nvPr userDrawn="1"/>
          </p:nvSpPr>
          <p:spPr bwMode="auto">
            <a:xfrm>
              <a:off x="3978275" y="1624013"/>
              <a:ext cx="1622425" cy="1295400"/>
            </a:xfrm>
            <a:custGeom>
              <a:avLst/>
              <a:gdLst>
                <a:gd name="T0" fmla="*/ 1089 w 1113"/>
                <a:gd name="T1" fmla="*/ 554 h 888"/>
                <a:gd name="T2" fmla="*/ 1113 w 1113"/>
                <a:gd name="T3" fmla="*/ 649 h 888"/>
                <a:gd name="T4" fmla="*/ 155 w 1113"/>
                <a:gd name="T5" fmla="*/ 888 h 888"/>
                <a:gd name="T6" fmla="*/ 13 w 1113"/>
                <a:gd name="T7" fmla="*/ 319 h 888"/>
                <a:gd name="T8" fmla="*/ 80 w 1113"/>
                <a:gd name="T9" fmla="*/ 207 h 888"/>
                <a:gd name="T10" fmla="*/ 859 w 1113"/>
                <a:gd name="T11" fmla="*/ 12 h 888"/>
                <a:gd name="T12" fmla="*/ 971 w 1113"/>
                <a:gd name="T13" fmla="*/ 80 h 888"/>
                <a:gd name="T14" fmla="*/ 1066 w 1113"/>
                <a:gd name="T15" fmla="*/ 460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888">
                  <a:moveTo>
                    <a:pt x="1089" y="554"/>
                  </a:moveTo>
                  <a:cubicBezTo>
                    <a:pt x="1113" y="649"/>
                    <a:pt x="1113" y="649"/>
                    <a:pt x="1113" y="649"/>
                  </a:cubicBezTo>
                  <a:cubicBezTo>
                    <a:pt x="155" y="888"/>
                    <a:pt x="155" y="888"/>
                    <a:pt x="155" y="888"/>
                  </a:cubicBezTo>
                  <a:cubicBezTo>
                    <a:pt x="13" y="319"/>
                    <a:pt x="13" y="319"/>
                    <a:pt x="13" y="319"/>
                  </a:cubicBezTo>
                  <a:cubicBezTo>
                    <a:pt x="0" y="269"/>
                    <a:pt x="30" y="219"/>
                    <a:pt x="80" y="207"/>
                  </a:cubicBezTo>
                  <a:cubicBezTo>
                    <a:pt x="859" y="12"/>
                    <a:pt x="859" y="12"/>
                    <a:pt x="859" y="12"/>
                  </a:cubicBezTo>
                  <a:cubicBezTo>
                    <a:pt x="908" y="0"/>
                    <a:pt x="959" y="30"/>
                    <a:pt x="971" y="80"/>
                  </a:cubicBezTo>
                  <a:cubicBezTo>
                    <a:pt x="1066" y="460"/>
                    <a:pt x="1066" y="460"/>
                    <a:pt x="1066" y="46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3"/>
            <p:cNvSpPr>
              <a:spLocks/>
            </p:cNvSpPr>
            <p:nvPr userDrawn="1"/>
          </p:nvSpPr>
          <p:spPr bwMode="auto">
            <a:xfrm>
              <a:off x="4089400" y="1739900"/>
              <a:ext cx="1385888" cy="1019175"/>
            </a:xfrm>
            <a:custGeom>
              <a:avLst/>
              <a:gdLst>
                <a:gd name="T0" fmla="*/ 929 w 951"/>
                <a:gd name="T1" fmla="*/ 401 h 698"/>
                <a:gd name="T2" fmla="*/ 951 w 951"/>
                <a:gd name="T3" fmla="*/ 490 h 698"/>
                <a:gd name="T4" fmla="*/ 118 w 951"/>
                <a:gd name="T5" fmla="*/ 698 h 698"/>
                <a:gd name="T6" fmla="*/ 7 w 951"/>
                <a:gd name="T7" fmla="*/ 255 h 698"/>
                <a:gd name="T8" fmla="*/ 46 w 951"/>
                <a:gd name="T9" fmla="*/ 189 h 698"/>
                <a:gd name="T10" fmla="*/ 775 w 951"/>
                <a:gd name="T11" fmla="*/ 8 h 698"/>
                <a:gd name="T12" fmla="*/ 840 w 951"/>
                <a:gd name="T13" fmla="*/ 47 h 698"/>
                <a:gd name="T14" fmla="*/ 929 w 951"/>
                <a:gd name="T15" fmla="*/ 401 h 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698">
                  <a:moveTo>
                    <a:pt x="929" y="401"/>
                  </a:moveTo>
                  <a:cubicBezTo>
                    <a:pt x="951" y="490"/>
                    <a:pt x="951" y="490"/>
                    <a:pt x="951" y="490"/>
                  </a:cubicBezTo>
                  <a:cubicBezTo>
                    <a:pt x="118" y="698"/>
                    <a:pt x="118" y="698"/>
                    <a:pt x="118" y="698"/>
                  </a:cubicBezTo>
                  <a:cubicBezTo>
                    <a:pt x="7" y="255"/>
                    <a:pt x="7" y="255"/>
                    <a:pt x="7" y="255"/>
                  </a:cubicBezTo>
                  <a:cubicBezTo>
                    <a:pt x="0" y="226"/>
                    <a:pt x="17" y="197"/>
                    <a:pt x="46" y="189"/>
                  </a:cubicBezTo>
                  <a:cubicBezTo>
                    <a:pt x="775" y="8"/>
                    <a:pt x="775" y="8"/>
                    <a:pt x="775" y="8"/>
                  </a:cubicBezTo>
                  <a:cubicBezTo>
                    <a:pt x="804" y="0"/>
                    <a:pt x="833" y="18"/>
                    <a:pt x="840" y="47"/>
                  </a:cubicBezTo>
                  <a:cubicBezTo>
                    <a:pt x="929" y="401"/>
                    <a:pt x="929" y="401"/>
                    <a:pt x="929" y="401"/>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4"/>
            <p:cNvSpPr>
              <a:spLocks/>
            </p:cNvSpPr>
            <p:nvPr userDrawn="1"/>
          </p:nvSpPr>
          <p:spPr bwMode="auto">
            <a:xfrm>
              <a:off x="4683125" y="2790825"/>
              <a:ext cx="519113" cy="234950"/>
            </a:xfrm>
            <a:custGeom>
              <a:avLst/>
              <a:gdLst>
                <a:gd name="T0" fmla="*/ 327 w 327"/>
                <a:gd name="T1" fmla="*/ 71 h 148"/>
                <a:gd name="T2" fmla="*/ 18 w 327"/>
                <a:gd name="T3" fmla="*/ 148 h 148"/>
                <a:gd name="T4" fmla="*/ 0 w 327"/>
                <a:gd name="T5" fmla="*/ 77 h 148"/>
                <a:gd name="T6" fmla="*/ 310 w 327"/>
                <a:gd name="T7" fmla="*/ 0 h 148"/>
                <a:gd name="T8" fmla="*/ 327 w 327"/>
                <a:gd name="T9" fmla="*/ 71 h 148"/>
              </a:gdLst>
              <a:ahLst/>
              <a:cxnLst>
                <a:cxn ang="0">
                  <a:pos x="T0" y="T1"/>
                </a:cxn>
                <a:cxn ang="0">
                  <a:pos x="T2" y="T3"/>
                </a:cxn>
                <a:cxn ang="0">
                  <a:pos x="T4" y="T5"/>
                </a:cxn>
                <a:cxn ang="0">
                  <a:pos x="T6" y="T7"/>
                </a:cxn>
                <a:cxn ang="0">
                  <a:pos x="T8" y="T9"/>
                </a:cxn>
              </a:cxnLst>
              <a:rect l="0" t="0" r="r" b="b"/>
              <a:pathLst>
                <a:path w="327" h="148">
                  <a:moveTo>
                    <a:pt x="327" y="71"/>
                  </a:moveTo>
                  <a:lnTo>
                    <a:pt x="18" y="148"/>
                  </a:lnTo>
                  <a:lnTo>
                    <a:pt x="0" y="77"/>
                  </a:lnTo>
                  <a:lnTo>
                    <a:pt x="310" y="0"/>
                  </a:lnTo>
                  <a:lnTo>
                    <a:pt x="327" y="7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p:cNvSpPr>
            <p:nvPr userDrawn="1"/>
          </p:nvSpPr>
          <p:spPr bwMode="auto">
            <a:xfrm>
              <a:off x="4775200" y="2713038"/>
              <a:ext cx="280988" cy="171450"/>
            </a:xfrm>
            <a:custGeom>
              <a:avLst/>
              <a:gdLst>
                <a:gd name="T0" fmla="*/ 177 w 177"/>
                <a:gd name="T1" fmla="*/ 68 h 108"/>
                <a:gd name="T2" fmla="*/ 18 w 177"/>
                <a:gd name="T3" fmla="*/ 108 h 108"/>
                <a:gd name="T4" fmla="*/ 0 w 177"/>
                <a:gd name="T5" fmla="*/ 40 h 108"/>
                <a:gd name="T6" fmla="*/ 159 w 177"/>
                <a:gd name="T7" fmla="*/ 0 h 108"/>
                <a:gd name="T8" fmla="*/ 177 w 177"/>
                <a:gd name="T9" fmla="*/ 68 h 108"/>
              </a:gdLst>
              <a:ahLst/>
              <a:cxnLst>
                <a:cxn ang="0">
                  <a:pos x="T0" y="T1"/>
                </a:cxn>
                <a:cxn ang="0">
                  <a:pos x="T2" y="T3"/>
                </a:cxn>
                <a:cxn ang="0">
                  <a:pos x="T4" y="T5"/>
                </a:cxn>
                <a:cxn ang="0">
                  <a:pos x="T6" y="T7"/>
                </a:cxn>
                <a:cxn ang="0">
                  <a:pos x="T8" y="T9"/>
                </a:cxn>
              </a:cxnLst>
              <a:rect l="0" t="0" r="r" b="b"/>
              <a:pathLst>
                <a:path w="177" h="108">
                  <a:moveTo>
                    <a:pt x="177" y="68"/>
                  </a:moveTo>
                  <a:lnTo>
                    <a:pt x="18" y="108"/>
                  </a:lnTo>
                  <a:lnTo>
                    <a:pt x="0" y="40"/>
                  </a:lnTo>
                  <a:lnTo>
                    <a:pt x="159" y="0"/>
                  </a:lnTo>
                  <a:lnTo>
                    <a:pt x="177" y="68"/>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6"/>
            <p:cNvSpPr>
              <a:spLocks/>
            </p:cNvSpPr>
            <p:nvPr userDrawn="1"/>
          </p:nvSpPr>
          <p:spPr bwMode="auto">
            <a:xfrm>
              <a:off x="4332288" y="2089150"/>
              <a:ext cx="971550" cy="517525"/>
            </a:xfrm>
            <a:custGeom>
              <a:avLst/>
              <a:gdLst>
                <a:gd name="T0" fmla="*/ 0 w 612"/>
                <a:gd name="T1" fmla="*/ 326 h 326"/>
                <a:gd name="T2" fmla="*/ 126 w 612"/>
                <a:gd name="T3" fmla="*/ 31 h 326"/>
                <a:gd name="T4" fmla="*/ 319 w 612"/>
                <a:gd name="T5" fmla="*/ 130 h 326"/>
                <a:gd name="T6" fmla="*/ 367 w 612"/>
                <a:gd name="T7" fmla="*/ 0 h 326"/>
                <a:gd name="T8" fmla="*/ 612 w 612"/>
                <a:gd name="T9" fmla="*/ 146 h 326"/>
              </a:gdLst>
              <a:ahLst/>
              <a:cxnLst>
                <a:cxn ang="0">
                  <a:pos x="T0" y="T1"/>
                </a:cxn>
                <a:cxn ang="0">
                  <a:pos x="T2" y="T3"/>
                </a:cxn>
                <a:cxn ang="0">
                  <a:pos x="T4" y="T5"/>
                </a:cxn>
                <a:cxn ang="0">
                  <a:pos x="T6" y="T7"/>
                </a:cxn>
                <a:cxn ang="0">
                  <a:pos x="T8" y="T9"/>
                </a:cxn>
              </a:cxnLst>
              <a:rect l="0" t="0" r="r" b="b"/>
              <a:pathLst>
                <a:path w="612" h="326">
                  <a:moveTo>
                    <a:pt x="0" y="326"/>
                  </a:moveTo>
                  <a:lnTo>
                    <a:pt x="126" y="31"/>
                  </a:lnTo>
                  <a:lnTo>
                    <a:pt x="319" y="130"/>
                  </a:lnTo>
                  <a:lnTo>
                    <a:pt x="367" y="0"/>
                  </a:lnTo>
                  <a:lnTo>
                    <a:pt x="612" y="146"/>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
            <p:cNvSpPr>
              <a:spLocks/>
            </p:cNvSpPr>
            <p:nvPr userDrawn="1"/>
          </p:nvSpPr>
          <p:spPr bwMode="auto">
            <a:xfrm>
              <a:off x="5289550" y="2863850"/>
              <a:ext cx="933450" cy="862013"/>
            </a:xfrm>
            <a:custGeom>
              <a:avLst/>
              <a:gdLst>
                <a:gd name="T0" fmla="*/ 461 w 588"/>
                <a:gd name="T1" fmla="*/ 507 h 543"/>
                <a:gd name="T2" fmla="*/ 433 w 588"/>
                <a:gd name="T3" fmla="*/ 543 h 543"/>
                <a:gd name="T4" fmla="*/ 0 w 588"/>
                <a:gd name="T5" fmla="*/ 195 h 543"/>
                <a:gd name="T6" fmla="*/ 156 w 588"/>
                <a:gd name="T7" fmla="*/ 0 h 543"/>
                <a:gd name="T8" fmla="*/ 588 w 588"/>
                <a:gd name="T9" fmla="*/ 348 h 543"/>
                <a:gd name="T10" fmla="*/ 486 w 588"/>
                <a:gd name="T11" fmla="*/ 476 h 543"/>
              </a:gdLst>
              <a:ahLst/>
              <a:cxnLst>
                <a:cxn ang="0">
                  <a:pos x="T0" y="T1"/>
                </a:cxn>
                <a:cxn ang="0">
                  <a:pos x="T2" y="T3"/>
                </a:cxn>
                <a:cxn ang="0">
                  <a:pos x="T4" y="T5"/>
                </a:cxn>
                <a:cxn ang="0">
                  <a:pos x="T6" y="T7"/>
                </a:cxn>
                <a:cxn ang="0">
                  <a:pos x="T8" y="T9"/>
                </a:cxn>
                <a:cxn ang="0">
                  <a:pos x="T10" y="T11"/>
                </a:cxn>
              </a:cxnLst>
              <a:rect l="0" t="0" r="r" b="b"/>
              <a:pathLst>
                <a:path w="588" h="543">
                  <a:moveTo>
                    <a:pt x="461" y="507"/>
                  </a:moveTo>
                  <a:lnTo>
                    <a:pt x="433" y="543"/>
                  </a:lnTo>
                  <a:lnTo>
                    <a:pt x="0" y="195"/>
                  </a:lnTo>
                  <a:lnTo>
                    <a:pt x="156" y="0"/>
                  </a:lnTo>
                  <a:lnTo>
                    <a:pt x="588" y="348"/>
                  </a:lnTo>
                  <a:lnTo>
                    <a:pt x="486" y="476"/>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8"/>
            <p:cNvSpPr>
              <a:spLocks/>
            </p:cNvSpPr>
            <p:nvPr userDrawn="1"/>
          </p:nvSpPr>
          <p:spPr bwMode="auto">
            <a:xfrm>
              <a:off x="5289550" y="2921000"/>
              <a:ext cx="889000" cy="804863"/>
            </a:xfrm>
            <a:custGeom>
              <a:avLst/>
              <a:gdLst>
                <a:gd name="T0" fmla="*/ 461 w 560"/>
                <a:gd name="T1" fmla="*/ 471 h 507"/>
                <a:gd name="T2" fmla="*/ 433 w 560"/>
                <a:gd name="T3" fmla="*/ 507 h 507"/>
                <a:gd name="T4" fmla="*/ 0 w 560"/>
                <a:gd name="T5" fmla="*/ 159 h 507"/>
                <a:gd name="T6" fmla="*/ 127 w 560"/>
                <a:gd name="T7" fmla="*/ 0 h 507"/>
                <a:gd name="T8" fmla="*/ 560 w 560"/>
                <a:gd name="T9" fmla="*/ 348 h 507"/>
                <a:gd name="T10" fmla="*/ 494 w 560"/>
                <a:gd name="T11" fmla="*/ 430 h 507"/>
              </a:gdLst>
              <a:ahLst/>
              <a:cxnLst>
                <a:cxn ang="0">
                  <a:pos x="T0" y="T1"/>
                </a:cxn>
                <a:cxn ang="0">
                  <a:pos x="T2" y="T3"/>
                </a:cxn>
                <a:cxn ang="0">
                  <a:pos x="T4" y="T5"/>
                </a:cxn>
                <a:cxn ang="0">
                  <a:pos x="T6" y="T7"/>
                </a:cxn>
                <a:cxn ang="0">
                  <a:pos x="T8" y="T9"/>
                </a:cxn>
                <a:cxn ang="0">
                  <a:pos x="T10" y="T11"/>
                </a:cxn>
              </a:cxnLst>
              <a:rect l="0" t="0" r="r" b="b"/>
              <a:pathLst>
                <a:path w="560" h="507">
                  <a:moveTo>
                    <a:pt x="461" y="471"/>
                  </a:moveTo>
                  <a:lnTo>
                    <a:pt x="433" y="507"/>
                  </a:lnTo>
                  <a:lnTo>
                    <a:pt x="0" y="159"/>
                  </a:lnTo>
                  <a:lnTo>
                    <a:pt x="127" y="0"/>
                  </a:lnTo>
                  <a:lnTo>
                    <a:pt x="560" y="348"/>
                  </a:lnTo>
                  <a:lnTo>
                    <a:pt x="494" y="43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9"/>
            <p:cNvSpPr>
              <a:spLocks/>
            </p:cNvSpPr>
            <p:nvPr userDrawn="1"/>
          </p:nvSpPr>
          <p:spPr bwMode="auto">
            <a:xfrm>
              <a:off x="5659438" y="2628900"/>
              <a:ext cx="708025" cy="687388"/>
            </a:xfrm>
            <a:custGeom>
              <a:avLst/>
              <a:gdLst>
                <a:gd name="T0" fmla="*/ 278 w 446"/>
                <a:gd name="T1" fmla="*/ 433 h 433"/>
                <a:gd name="T2" fmla="*/ 0 w 446"/>
                <a:gd name="T3" fmla="*/ 211 h 433"/>
                <a:gd name="T4" fmla="*/ 169 w 446"/>
                <a:gd name="T5" fmla="*/ 0 h 433"/>
                <a:gd name="T6" fmla="*/ 446 w 446"/>
                <a:gd name="T7" fmla="*/ 224 h 433"/>
                <a:gd name="T8" fmla="*/ 278 w 446"/>
                <a:gd name="T9" fmla="*/ 433 h 433"/>
              </a:gdLst>
              <a:ahLst/>
              <a:cxnLst>
                <a:cxn ang="0">
                  <a:pos x="T0" y="T1"/>
                </a:cxn>
                <a:cxn ang="0">
                  <a:pos x="T2" y="T3"/>
                </a:cxn>
                <a:cxn ang="0">
                  <a:pos x="T4" y="T5"/>
                </a:cxn>
                <a:cxn ang="0">
                  <a:pos x="T6" y="T7"/>
                </a:cxn>
                <a:cxn ang="0">
                  <a:pos x="T8" y="T9"/>
                </a:cxn>
              </a:cxnLst>
              <a:rect l="0" t="0" r="r" b="b"/>
              <a:pathLst>
                <a:path w="446" h="433">
                  <a:moveTo>
                    <a:pt x="278" y="433"/>
                  </a:moveTo>
                  <a:lnTo>
                    <a:pt x="0" y="211"/>
                  </a:lnTo>
                  <a:lnTo>
                    <a:pt x="169" y="0"/>
                  </a:lnTo>
                  <a:lnTo>
                    <a:pt x="446" y="224"/>
                  </a:lnTo>
                  <a:lnTo>
                    <a:pt x="278" y="433"/>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0"/>
            <p:cNvSpPr>
              <a:spLocks/>
            </p:cNvSpPr>
            <p:nvPr userDrawn="1"/>
          </p:nvSpPr>
          <p:spPr bwMode="auto">
            <a:xfrm>
              <a:off x="5580063" y="2806700"/>
              <a:ext cx="153988" cy="157163"/>
            </a:xfrm>
            <a:custGeom>
              <a:avLst/>
              <a:gdLst>
                <a:gd name="T0" fmla="*/ 50 w 97"/>
                <a:gd name="T1" fmla="*/ 99 h 99"/>
                <a:gd name="T2" fmla="*/ 0 w 97"/>
                <a:gd name="T3" fmla="*/ 58 h 99"/>
                <a:gd name="T4" fmla="*/ 46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6" y="0"/>
                  </a:lnTo>
                  <a:lnTo>
                    <a:pt x="97" y="41"/>
                  </a:lnTo>
                  <a:lnTo>
                    <a:pt x="50" y="99"/>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1"/>
            <p:cNvSpPr>
              <a:spLocks/>
            </p:cNvSpPr>
            <p:nvPr userDrawn="1"/>
          </p:nvSpPr>
          <p:spPr bwMode="auto">
            <a:xfrm>
              <a:off x="6100763" y="3224213"/>
              <a:ext cx="153988" cy="157163"/>
            </a:xfrm>
            <a:custGeom>
              <a:avLst/>
              <a:gdLst>
                <a:gd name="T0" fmla="*/ 50 w 97"/>
                <a:gd name="T1" fmla="*/ 99 h 99"/>
                <a:gd name="T2" fmla="*/ 0 w 97"/>
                <a:gd name="T3" fmla="*/ 58 h 99"/>
                <a:gd name="T4" fmla="*/ 47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7" y="0"/>
                  </a:lnTo>
                  <a:lnTo>
                    <a:pt x="97" y="41"/>
                  </a:lnTo>
                  <a:lnTo>
                    <a:pt x="50" y="99"/>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22"/>
            <p:cNvSpPr>
              <a:spLocks noChangeShapeType="1"/>
            </p:cNvSpPr>
            <p:nvPr userDrawn="1"/>
          </p:nvSpPr>
          <p:spPr bwMode="auto">
            <a:xfrm>
              <a:off x="5942013" y="2749550"/>
              <a:ext cx="311150" cy="2508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23"/>
            <p:cNvSpPr>
              <a:spLocks noChangeShapeType="1"/>
            </p:cNvSpPr>
            <p:nvPr userDrawn="1"/>
          </p:nvSpPr>
          <p:spPr bwMode="auto">
            <a:xfrm>
              <a:off x="5864225" y="2844800"/>
              <a:ext cx="312738" cy="24923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24"/>
            <p:cNvSpPr>
              <a:spLocks noChangeShapeType="1"/>
            </p:cNvSpPr>
            <p:nvPr userDrawn="1"/>
          </p:nvSpPr>
          <p:spPr bwMode="auto">
            <a:xfrm>
              <a:off x="5789613" y="2940050"/>
              <a:ext cx="311150" cy="2508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25"/>
            <p:cNvSpPr>
              <a:spLocks noChangeShapeType="1"/>
            </p:cNvSpPr>
            <p:nvPr userDrawn="1"/>
          </p:nvSpPr>
          <p:spPr bwMode="auto">
            <a:xfrm flipH="1">
              <a:off x="4926013" y="3370263"/>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26"/>
            <p:cNvSpPr>
              <a:spLocks noChangeShapeType="1"/>
            </p:cNvSpPr>
            <p:nvPr userDrawn="1"/>
          </p:nvSpPr>
          <p:spPr bwMode="auto">
            <a:xfrm flipH="1">
              <a:off x="4745038" y="35512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27"/>
            <p:cNvSpPr>
              <a:spLocks noChangeShapeType="1"/>
            </p:cNvSpPr>
            <p:nvPr userDrawn="1"/>
          </p:nvSpPr>
          <p:spPr bwMode="auto">
            <a:xfrm>
              <a:off x="4745038" y="3370263"/>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Line 28"/>
            <p:cNvSpPr>
              <a:spLocks noChangeShapeType="1"/>
            </p:cNvSpPr>
            <p:nvPr userDrawn="1"/>
          </p:nvSpPr>
          <p:spPr bwMode="auto">
            <a:xfrm>
              <a:off x="4926013" y="35512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29"/>
            <p:cNvSpPr>
              <a:spLocks noChangeShapeType="1"/>
            </p:cNvSpPr>
            <p:nvPr userDrawn="1"/>
          </p:nvSpPr>
          <p:spPr bwMode="auto">
            <a:xfrm flipH="1">
              <a:off x="2824163" y="2967038"/>
              <a:ext cx="77788"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30"/>
            <p:cNvSpPr>
              <a:spLocks noChangeShapeType="1"/>
            </p:cNvSpPr>
            <p:nvPr userDrawn="1"/>
          </p:nvSpPr>
          <p:spPr bwMode="auto">
            <a:xfrm flipH="1">
              <a:off x="2644775" y="3148013"/>
              <a:ext cx="76200" cy="74613"/>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31"/>
            <p:cNvSpPr>
              <a:spLocks noChangeShapeType="1"/>
            </p:cNvSpPr>
            <p:nvPr userDrawn="1"/>
          </p:nvSpPr>
          <p:spPr bwMode="auto">
            <a:xfrm>
              <a:off x="2644775" y="29670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32"/>
            <p:cNvSpPr>
              <a:spLocks noChangeShapeType="1"/>
            </p:cNvSpPr>
            <p:nvPr userDrawn="1"/>
          </p:nvSpPr>
          <p:spPr bwMode="auto">
            <a:xfrm>
              <a:off x="2824163" y="3148013"/>
              <a:ext cx="77788" cy="74613"/>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33"/>
            <p:cNvSpPr>
              <a:spLocks noChangeShapeType="1"/>
            </p:cNvSpPr>
            <p:nvPr userDrawn="1"/>
          </p:nvSpPr>
          <p:spPr bwMode="auto">
            <a:xfrm flipH="1">
              <a:off x="9728200" y="2589213"/>
              <a:ext cx="74613"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34"/>
            <p:cNvSpPr>
              <a:spLocks noChangeShapeType="1"/>
            </p:cNvSpPr>
            <p:nvPr userDrawn="1"/>
          </p:nvSpPr>
          <p:spPr bwMode="auto">
            <a:xfrm flipH="1">
              <a:off x="9547225" y="277018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35"/>
            <p:cNvSpPr>
              <a:spLocks noChangeShapeType="1"/>
            </p:cNvSpPr>
            <p:nvPr userDrawn="1"/>
          </p:nvSpPr>
          <p:spPr bwMode="auto">
            <a:xfrm>
              <a:off x="9547225" y="2589213"/>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36"/>
            <p:cNvSpPr>
              <a:spLocks noChangeShapeType="1"/>
            </p:cNvSpPr>
            <p:nvPr userDrawn="1"/>
          </p:nvSpPr>
          <p:spPr bwMode="auto">
            <a:xfrm>
              <a:off x="9728200" y="2770188"/>
              <a:ext cx="74613"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Line 37"/>
            <p:cNvSpPr>
              <a:spLocks noChangeShapeType="1"/>
            </p:cNvSpPr>
            <p:nvPr userDrawn="1"/>
          </p:nvSpPr>
          <p:spPr bwMode="auto">
            <a:xfrm flipH="1">
              <a:off x="5354638" y="1201738"/>
              <a:ext cx="76200"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Line 38"/>
            <p:cNvSpPr>
              <a:spLocks noChangeShapeType="1"/>
            </p:cNvSpPr>
            <p:nvPr userDrawn="1"/>
          </p:nvSpPr>
          <p:spPr bwMode="auto">
            <a:xfrm flipH="1">
              <a:off x="5173663" y="1381125"/>
              <a:ext cx="77788"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Line 39"/>
            <p:cNvSpPr>
              <a:spLocks noChangeShapeType="1"/>
            </p:cNvSpPr>
            <p:nvPr userDrawn="1"/>
          </p:nvSpPr>
          <p:spPr bwMode="auto">
            <a:xfrm>
              <a:off x="5173663" y="1201738"/>
              <a:ext cx="77788" cy="762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40"/>
            <p:cNvSpPr>
              <a:spLocks noChangeShapeType="1"/>
            </p:cNvSpPr>
            <p:nvPr userDrawn="1"/>
          </p:nvSpPr>
          <p:spPr bwMode="auto">
            <a:xfrm>
              <a:off x="5354638" y="1381125"/>
              <a:ext cx="76200"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Oval 41"/>
            <p:cNvSpPr>
              <a:spLocks noChangeArrowheads="1"/>
            </p:cNvSpPr>
            <p:nvPr userDrawn="1"/>
          </p:nvSpPr>
          <p:spPr bwMode="auto">
            <a:xfrm>
              <a:off x="5788025" y="2276475"/>
              <a:ext cx="152400" cy="153988"/>
            </a:xfrm>
            <a:prstGeom prst="ellips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2"/>
            <p:cNvSpPr>
              <a:spLocks/>
            </p:cNvSpPr>
            <p:nvPr userDrawn="1"/>
          </p:nvSpPr>
          <p:spPr bwMode="auto">
            <a:xfrm>
              <a:off x="3136900" y="2136775"/>
              <a:ext cx="661988" cy="984250"/>
            </a:xfrm>
            <a:custGeom>
              <a:avLst/>
              <a:gdLst>
                <a:gd name="T0" fmla="*/ 300 w 417"/>
                <a:gd name="T1" fmla="*/ 620 h 620"/>
                <a:gd name="T2" fmla="*/ 0 w 417"/>
                <a:gd name="T3" fmla="*/ 557 h 620"/>
                <a:gd name="T4" fmla="*/ 117 w 417"/>
                <a:gd name="T5" fmla="*/ 0 h 620"/>
                <a:gd name="T6" fmla="*/ 417 w 417"/>
                <a:gd name="T7" fmla="*/ 63 h 620"/>
                <a:gd name="T8" fmla="*/ 328 w 417"/>
                <a:gd name="T9" fmla="*/ 489 h 620"/>
                <a:gd name="T10" fmla="*/ 320 w 417"/>
                <a:gd name="T11" fmla="*/ 522 h 620"/>
              </a:gdLst>
              <a:ahLst/>
              <a:cxnLst>
                <a:cxn ang="0">
                  <a:pos x="T0" y="T1"/>
                </a:cxn>
                <a:cxn ang="0">
                  <a:pos x="T2" y="T3"/>
                </a:cxn>
                <a:cxn ang="0">
                  <a:pos x="T4" y="T5"/>
                </a:cxn>
                <a:cxn ang="0">
                  <a:pos x="T6" y="T7"/>
                </a:cxn>
                <a:cxn ang="0">
                  <a:pos x="T8" y="T9"/>
                </a:cxn>
                <a:cxn ang="0">
                  <a:pos x="T10" y="T11"/>
                </a:cxn>
              </a:cxnLst>
              <a:rect l="0" t="0" r="r" b="b"/>
              <a:pathLst>
                <a:path w="417" h="620">
                  <a:moveTo>
                    <a:pt x="300" y="620"/>
                  </a:moveTo>
                  <a:lnTo>
                    <a:pt x="0" y="557"/>
                  </a:lnTo>
                  <a:lnTo>
                    <a:pt x="117" y="0"/>
                  </a:lnTo>
                  <a:lnTo>
                    <a:pt x="417" y="63"/>
                  </a:lnTo>
                  <a:lnTo>
                    <a:pt x="328" y="489"/>
                  </a:lnTo>
                  <a:lnTo>
                    <a:pt x="320" y="522"/>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
            <p:cNvSpPr>
              <a:spLocks/>
            </p:cNvSpPr>
            <p:nvPr userDrawn="1"/>
          </p:nvSpPr>
          <p:spPr bwMode="auto">
            <a:xfrm>
              <a:off x="3267075" y="2276475"/>
              <a:ext cx="503238" cy="225425"/>
            </a:xfrm>
            <a:custGeom>
              <a:avLst/>
              <a:gdLst>
                <a:gd name="T0" fmla="*/ 300 w 317"/>
                <a:gd name="T1" fmla="*/ 142 h 142"/>
                <a:gd name="T2" fmla="*/ 0 w 317"/>
                <a:gd name="T3" fmla="*/ 79 h 142"/>
                <a:gd name="T4" fmla="*/ 16 w 317"/>
                <a:gd name="T5" fmla="*/ 0 h 142"/>
                <a:gd name="T6" fmla="*/ 317 w 317"/>
                <a:gd name="T7" fmla="*/ 62 h 142"/>
                <a:gd name="T8" fmla="*/ 300 w 317"/>
                <a:gd name="T9" fmla="*/ 142 h 142"/>
              </a:gdLst>
              <a:ahLst/>
              <a:cxnLst>
                <a:cxn ang="0">
                  <a:pos x="T0" y="T1"/>
                </a:cxn>
                <a:cxn ang="0">
                  <a:pos x="T2" y="T3"/>
                </a:cxn>
                <a:cxn ang="0">
                  <a:pos x="T4" y="T5"/>
                </a:cxn>
                <a:cxn ang="0">
                  <a:pos x="T6" y="T7"/>
                </a:cxn>
                <a:cxn ang="0">
                  <a:pos x="T8" y="T9"/>
                </a:cxn>
              </a:cxnLst>
              <a:rect l="0" t="0" r="r" b="b"/>
              <a:pathLst>
                <a:path w="317" h="142">
                  <a:moveTo>
                    <a:pt x="300" y="142"/>
                  </a:moveTo>
                  <a:lnTo>
                    <a:pt x="0" y="79"/>
                  </a:lnTo>
                  <a:lnTo>
                    <a:pt x="16" y="0"/>
                  </a:lnTo>
                  <a:lnTo>
                    <a:pt x="317" y="62"/>
                  </a:lnTo>
                  <a:lnTo>
                    <a:pt x="300" y="142"/>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44"/>
            <p:cNvSpPr>
              <a:spLocks noChangeShapeType="1"/>
            </p:cNvSpPr>
            <p:nvPr userDrawn="1"/>
          </p:nvSpPr>
          <p:spPr bwMode="auto">
            <a:xfrm>
              <a:off x="3332163" y="2349500"/>
              <a:ext cx="371475"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
            <p:cNvSpPr>
              <a:spLocks/>
            </p:cNvSpPr>
            <p:nvPr userDrawn="1"/>
          </p:nvSpPr>
          <p:spPr bwMode="auto">
            <a:xfrm>
              <a:off x="3392488" y="1563688"/>
              <a:ext cx="190500" cy="192088"/>
            </a:xfrm>
            <a:custGeom>
              <a:avLst/>
              <a:gdLst>
                <a:gd name="T0" fmla="*/ 60 w 120"/>
                <a:gd name="T1" fmla="*/ 121 h 121"/>
                <a:gd name="T2" fmla="*/ 0 w 120"/>
                <a:gd name="T3" fmla="*/ 61 h 121"/>
                <a:gd name="T4" fmla="*/ 60 w 120"/>
                <a:gd name="T5" fmla="*/ 0 h 121"/>
                <a:gd name="T6" fmla="*/ 120 w 120"/>
                <a:gd name="T7" fmla="*/ 61 h 121"/>
                <a:gd name="T8" fmla="*/ 60 w 120"/>
                <a:gd name="T9" fmla="*/ 121 h 121"/>
              </a:gdLst>
              <a:ahLst/>
              <a:cxnLst>
                <a:cxn ang="0">
                  <a:pos x="T0" y="T1"/>
                </a:cxn>
                <a:cxn ang="0">
                  <a:pos x="T2" y="T3"/>
                </a:cxn>
                <a:cxn ang="0">
                  <a:pos x="T4" y="T5"/>
                </a:cxn>
                <a:cxn ang="0">
                  <a:pos x="T6" y="T7"/>
                </a:cxn>
                <a:cxn ang="0">
                  <a:pos x="T8" y="T9"/>
                </a:cxn>
              </a:cxnLst>
              <a:rect l="0" t="0" r="r" b="b"/>
              <a:pathLst>
                <a:path w="120" h="121">
                  <a:moveTo>
                    <a:pt x="60" y="121"/>
                  </a:moveTo>
                  <a:lnTo>
                    <a:pt x="0" y="61"/>
                  </a:lnTo>
                  <a:lnTo>
                    <a:pt x="60" y="0"/>
                  </a:lnTo>
                  <a:lnTo>
                    <a:pt x="120" y="61"/>
                  </a:lnTo>
                  <a:lnTo>
                    <a:pt x="60" y="12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
            <p:cNvSpPr>
              <a:spLocks/>
            </p:cNvSpPr>
            <p:nvPr userDrawn="1"/>
          </p:nvSpPr>
          <p:spPr bwMode="auto">
            <a:xfrm>
              <a:off x="5721350" y="1497013"/>
              <a:ext cx="190500" cy="192088"/>
            </a:xfrm>
            <a:custGeom>
              <a:avLst/>
              <a:gdLst>
                <a:gd name="T0" fmla="*/ 59 w 120"/>
                <a:gd name="T1" fmla="*/ 121 h 121"/>
                <a:gd name="T2" fmla="*/ 0 w 120"/>
                <a:gd name="T3" fmla="*/ 60 h 121"/>
                <a:gd name="T4" fmla="*/ 59 w 120"/>
                <a:gd name="T5" fmla="*/ 0 h 121"/>
                <a:gd name="T6" fmla="*/ 120 w 120"/>
                <a:gd name="T7" fmla="*/ 60 h 121"/>
                <a:gd name="T8" fmla="*/ 59 w 120"/>
                <a:gd name="T9" fmla="*/ 121 h 121"/>
              </a:gdLst>
              <a:ahLst/>
              <a:cxnLst>
                <a:cxn ang="0">
                  <a:pos x="T0" y="T1"/>
                </a:cxn>
                <a:cxn ang="0">
                  <a:pos x="T2" y="T3"/>
                </a:cxn>
                <a:cxn ang="0">
                  <a:pos x="T4" y="T5"/>
                </a:cxn>
                <a:cxn ang="0">
                  <a:pos x="T6" y="T7"/>
                </a:cxn>
                <a:cxn ang="0">
                  <a:pos x="T8" y="T9"/>
                </a:cxn>
              </a:cxnLst>
              <a:rect l="0" t="0" r="r" b="b"/>
              <a:pathLst>
                <a:path w="120" h="121">
                  <a:moveTo>
                    <a:pt x="59" y="121"/>
                  </a:moveTo>
                  <a:lnTo>
                    <a:pt x="0" y="60"/>
                  </a:lnTo>
                  <a:lnTo>
                    <a:pt x="59" y="0"/>
                  </a:lnTo>
                  <a:lnTo>
                    <a:pt x="120" y="60"/>
                  </a:lnTo>
                  <a:lnTo>
                    <a:pt x="59" y="121"/>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
            <p:cNvSpPr>
              <a:spLocks/>
            </p:cNvSpPr>
            <p:nvPr userDrawn="1"/>
          </p:nvSpPr>
          <p:spPr bwMode="auto">
            <a:xfrm>
              <a:off x="2513013" y="3328988"/>
              <a:ext cx="684213" cy="350838"/>
            </a:xfrm>
            <a:custGeom>
              <a:avLst/>
              <a:gdLst>
                <a:gd name="T0" fmla="*/ 322 w 431"/>
                <a:gd name="T1" fmla="*/ 104 h 221"/>
                <a:gd name="T2" fmla="*/ 25 w 431"/>
                <a:gd name="T3" fmla="*/ 221 h 221"/>
                <a:gd name="T4" fmla="*/ 0 w 431"/>
                <a:gd name="T5" fmla="*/ 158 h 221"/>
                <a:gd name="T6" fmla="*/ 406 w 431"/>
                <a:gd name="T7" fmla="*/ 0 h 221"/>
                <a:gd name="T8" fmla="*/ 431 w 431"/>
                <a:gd name="T9" fmla="*/ 62 h 221"/>
                <a:gd name="T10" fmla="*/ 381 w 431"/>
                <a:gd name="T11" fmla="*/ 81 h 221"/>
              </a:gdLst>
              <a:ahLst/>
              <a:cxnLst>
                <a:cxn ang="0">
                  <a:pos x="T0" y="T1"/>
                </a:cxn>
                <a:cxn ang="0">
                  <a:pos x="T2" y="T3"/>
                </a:cxn>
                <a:cxn ang="0">
                  <a:pos x="T4" y="T5"/>
                </a:cxn>
                <a:cxn ang="0">
                  <a:pos x="T6" y="T7"/>
                </a:cxn>
                <a:cxn ang="0">
                  <a:pos x="T8" y="T9"/>
                </a:cxn>
                <a:cxn ang="0">
                  <a:pos x="T10" y="T11"/>
                </a:cxn>
              </a:cxnLst>
              <a:rect l="0" t="0" r="r" b="b"/>
              <a:pathLst>
                <a:path w="431" h="221">
                  <a:moveTo>
                    <a:pt x="322" y="104"/>
                  </a:moveTo>
                  <a:lnTo>
                    <a:pt x="25" y="221"/>
                  </a:lnTo>
                  <a:lnTo>
                    <a:pt x="0" y="158"/>
                  </a:lnTo>
                  <a:lnTo>
                    <a:pt x="406" y="0"/>
                  </a:lnTo>
                  <a:lnTo>
                    <a:pt x="431" y="62"/>
                  </a:lnTo>
                  <a:lnTo>
                    <a:pt x="381" y="81"/>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48"/>
            <p:cNvSpPr>
              <a:spLocks noChangeShapeType="1"/>
            </p:cNvSpPr>
            <p:nvPr userDrawn="1"/>
          </p:nvSpPr>
          <p:spPr bwMode="auto">
            <a:xfrm>
              <a:off x="2767013" y="3479800"/>
              <a:ext cx="38100" cy="1016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9"/>
            <p:cNvSpPr>
              <a:spLocks/>
            </p:cNvSpPr>
            <p:nvPr userDrawn="1"/>
          </p:nvSpPr>
          <p:spPr bwMode="auto">
            <a:xfrm>
              <a:off x="2405063" y="3579813"/>
              <a:ext cx="147638" cy="100013"/>
            </a:xfrm>
            <a:custGeom>
              <a:avLst/>
              <a:gdLst>
                <a:gd name="T0" fmla="*/ 68 w 93"/>
                <a:gd name="T1" fmla="*/ 0 h 63"/>
                <a:gd name="T2" fmla="*/ 0 w 93"/>
                <a:gd name="T3" fmla="*/ 63 h 63"/>
                <a:gd name="T4" fmla="*/ 93 w 93"/>
                <a:gd name="T5" fmla="*/ 63 h 63"/>
              </a:gdLst>
              <a:ahLst/>
              <a:cxnLst>
                <a:cxn ang="0">
                  <a:pos x="T0" y="T1"/>
                </a:cxn>
                <a:cxn ang="0">
                  <a:pos x="T2" y="T3"/>
                </a:cxn>
                <a:cxn ang="0">
                  <a:pos x="T4" y="T5"/>
                </a:cxn>
              </a:cxnLst>
              <a:rect l="0" t="0" r="r" b="b"/>
              <a:pathLst>
                <a:path w="93" h="63">
                  <a:moveTo>
                    <a:pt x="68" y="0"/>
                  </a:moveTo>
                  <a:lnTo>
                    <a:pt x="0" y="63"/>
                  </a:lnTo>
                  <a:lnTo>
                    <a:pt x="93" y="63"/>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50"/>
            <p:cNvSpPr>
              <a:spLocks/>
            </p:cNvSpPr>
            <p:nvPr userDrawn="1"/>
          </p:nvSpPr>
          <p:spPr bwMode="auto">
            <a:xfrm>
              <a:off x="7794625" y="3016250"/>
              <a:ext cx="333375" cy="422275"/>
            </a:xfrm>
            <a:custGeom>
              <a:avLst/>
              <a:gdLst>
                <a:gd name="T0" fmla="*/ 211 w 229"/>
                <a:gd name="T1" fmla="*/ 156 h 289"/>
                <a:gd name="T2" fmla="*/ 190 w 229"/>
                <a:gd name="T3" fmla="*/ 78 h 289"/>
                <a:gd name="T4" fmla="*/ 78 w 229"/>
                <a:gd name="T5" fmla="*/ 13 h 289"/>
                <a:gd name="T6" fmla="*/ 12 w 229"/>
                <a:gd name="T7" fmla="*/ 125 h 289"/>
                <a:gd name="T8" fmla="*/ 44 w 229"/>
                <a:gd name="T9" fmla="*/ 244 h 289"/>
                <a:gd name="T10" fmla="*/ 109 w 229"/>
                <a:gd name="T11" fmla="*/ 282 h 289"/>
                <a:gd name="T12" fmla="*/ 184 w 229"/>
                <a:gd name="T13" fmla="*/ 262 h 289"/>
                <a:gd name="T14" fmla="*/ 221 w 229"/>
                <a:gd name="T15" fmla="*/ 197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289">
                  <a:moveTo>
                    <a:pt x="211" y="156"/>
                  </a:moveTo>
                  <a:cubicBezTo>
                    <a:pt x="190" y="78"/>
                    <a:pt x="190" y="78"/>
                    <a:pt x="190" y="78"/>
                  </a:cubicBezTo>
                  <a:cubicBezTo>
                    <a:pt x="177" y="29"/>
                    <a:pt x="127" y="0"/>
                    <a:pt x="78" y="13"/>
                  </a:cubicBezTo>
                  <a:cubicBezTo>
                    <a:pt x="29" y="26"/>
                    <a:pt x="0" y="76"/>
                    <a:pt x="12" y="125"/>
                  </a:cubicBezTo>
                  <a:cubicBezTo>
                    <a:pt x="44" y="244"/>
                    <a:pt x="44" y="244"/>
                    <a:pt x="44" y="244"/>
                  </a:cubicBezTo>
                  <a:cubicBezTo>
                    <a:pt x="51" y="272"/>
                    <a:pt x="80" y="289"/>
                    <a:pt x="109" y="282"/>
                  </a:cubicBezTo>
                  <a:cubicBezTo>
                    <a:pt x="184" y="262"/>
                    <a:pt x="184" y="262"/>
                    <a:pt x="184" y="262"/>
                  </a:cubicBezTo>
                  <a:cubicBezTo>
                    <a:pt x="212" y="255"/>
                    <a:pt x="229" y="225"/>
                    <a:pt x="221" y="197"/>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51"/>
            <p:cNvSpPr>
              <a:spLocks/>
            </p:cNvSpPr>
            <p:nvPr userDrawn="1"/>
          </p:nvSpPr>
          <p:spPr bwMode="auto">
            <a:xfrm>
              <a:off x="7872413" y="2387600"/>
              <a:ext cx="255588" cy="773113"/>
            </a:xfrm>
            <a:custGeom>
              <a:avLst/>
              <a:gdLst>
                <a:gd name="T0" fmla="*/ 47 w 175"/>
                <a:gd name="T1" fmla="*/ 529 h 529"/>
                <a:gd name="T2" fmla="*/ 24 w 175"/>
                <a:gd name="T3" fmla="*/ 443 h 529"/>
                <a:gd name="T4" fmla="*/ 14 w 175"/>
                <a:gd name="T5" fmla="*/ 399 h 529"/>
                <a:gd name="T6" fmla="*/ 84 w 175"/>
                <a:gd name="T7" fmla="*/ 256 h 529"/>
                <a:gd name="T8" fmla="*/ 84 w 175"/>
                <a:gd name="T9" fmla="*/ 256 h 529"/>
                <a:gd name="T10" fmla="*/ 150 w 175"/>
                <a:gd name="T11" fmla="*/ 94 h 529"/>
                <a:gd name="T12" fmla="*/ 112 w 175"/>
                <a:gd name="T13" fmla="*/ 0 h 529"/>
              </a:gdLst>
              <a:ahLst/>
              <a:cxnLst>
                <a:cxn ang="0">
                  <a:pos x="T0" y="T1"/>
                </a:cxn>
                <a:cxn ang="0">
                  <a:pos x="T2" y="T3"/>
                </a:cxn>
                <a:cxn ang="0">
                  <a:pos x="T4" y="T5"/>
                </a:cxn>
                <a:cxn ang="0">
                  <a:pos x="T6" y="T7"/>
                </a:cxn>
                <a:cxn ang="0">
                  <a:pos x="T8" y="T9"/>
                </a:cxn>
                <a:cxn ang="0">
                  <a:pos x="T10" y="T11"/>
                </a:cxn>
                <a:cxn ang="0">
                  <a:pos x="T12" y="T13"/>
                </a:cxn>
              </a:cxnLst>
              <a:rect l="0" t="0" r="r" b="b"/>
              <a:pathLst>
                <a:path w="175" h="529">
                  <a:moveTo>
                    <a:pt x="47" y="529"/>
                  </a:moveTo>
                  <a:cubicBezTo>
                    <a:pt x="24" y="443"/>
                    <a:pt x="24" y="443"/>
                    <a:pt x="24" y="443"/>
                  </a:cubicBezTo>
                  <a:cubicBezTo>
                    <a:pt x="14" y="399"/>
                    <a:pt x="14" y="399"/>
                    <a:pt x="14" y="399"/>
                  </a:cubicBezTo>
                  <a:cubicBezTo>
                    <a:pt x="0" y="341"/>
                    <a:pt x="29" y="280"/>
                    <a:pt x="84" y="256"/>
                  </a:cubicBezTo>
                  <a:cubicBezTo>
                    <a:pt x="84" y="256"/>
                    <a:pt x="84" y="256"/>
                    <a:pt x="84" y="256"/>
                  </a:cubicBezTo>
                  <a:cubicBezTo>
                    <a:pt x="146" y="228"/>
                    <a:pt x="175" y="157"/>
                    <a:pt x="150" y="94"/>
                  </a:cubicBezTo>
                  <a:cubicBezTo>
                    <a:pt x="112" y="0"/>
                    <a:pt x="112" y="0"/>
                    <a:pt x="112"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52"/>
            <p:cNvSpPr>
              <a:spLocks/>
            </p:cNvSpPr>
            <p:nvPr userDrawn="1"/>
          </p:nvSpPr>
          <p:spPr bwMode="auto">
            <a:xfrm>
              <a:off x="7824788" y="3176588"/>
              <a:ext cx="258763" cy="66675"/>
            </a:xfrm>
            <a:custGeom>
              <a:avLst/>
              <a:gdLst>
                <a:gd name="T0" fmla="*/ 0 w 177"/>
                <a:gd name="T1" fmla="*/ 46 h 46"/>
                <a:gd name="T2" fmla="*/ 177 w 177"/>
                <a:gd name="T3" fmla="*/ 0 h 46"/>
              </a:gdLst>
              <a:ahLst/>
              <a:cxnLst>
                <a:cxn ang="0">
                  <a:pos x="T0" y="T1"/>
                </a:cxn>
                <a:cxn ang="0">
                  <a:pos x="T2" y="T3"/>
                </a:cxn>
              </a:cxnLst>
              <a:rect l="0" t="0" r="r" b="b"/>
              <a:pathLst>
                <a:path w="177" h="46">
                  <a:moveTo>
                    <a:pt x="0" y="46"/>
                  </a:moveTo>
                  <a:cubicBezTo>
                    <a:pt x="3" y="46"/>
                    <a:pt x="177" y="0"/>
                    <a:pt x="177" y="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53"/>
            <p:cNvSpPr>
              <a:spLocks/>
            </p:cNvSpPr>
            <p:nvPr userDrawn="1"/>
          </p:nvSpPr>
          <p:spPr bwMode="auto">
            <a:xfrm>
              <a:off x="6515100" y="2436813"/>
              <a:ext cx="1176338" cy="563563"/>
            </a:xfrm>
            <a:custGeom>
              <a:avLst/>
              <a:gdLst>
                <a:gd name="T0" fmla="*/ 707 w 741"/>
                <a:gd name="T1" fmla="*/ 332 h 355"/>
                <a:gd name="T2" fmla="*/ 704 w 741"/>
                <a:gd name="T3" fmla="*/ 355 h 355"/>
                <a:gd name="T4" fmla="*/ 0 w 741"/>
                <a:gd name="T5" fmla="*/ 243 h 355"/>
                <a:gd name="T6" fmla="*/ 38 w 741"/>
                <a:gd name="T7" fmla="*/ 0 h 355"/>
                <a:gd name="T8" fmla="*/ 741 w 741"/>
                <a:gd name="T9" fmla="*/ 111 h 355"/>
                <a:gd name="T10" fmla="*/ 715 w 741"/>
                <a:gd name="T11" fmla="*/ 282 h 355"/>
              </a:gdLst>
              <a:ahLst/>
              <a:cxnLst>
                <a:cxn ang="0">
                  <a:pos x="T0" y="T1"/>
                </a:cxn>
                <a:cxn ang="0">
                  <a:pos x="T2" y="T3"/>
                </a:cxn>
                <a:cxn ang="0">
                  <a:pos x="T4" y="T5"/>
                </a:cxn>
                <a:cxn ang="0">
                  <a:pos x="T6" y="T7"/>
                </a:cxn>
                <a:cxn ang="0">
                  <a:pos x="T8" y="T9"/>
                </a:cxn>
                <a:cxn ang="0">
                  <a:pos x="T10" y="T11"/>
                </a:cxn>
              </a:cxnLst>
              <a:rect l="0" t="0" r="r" b="b"/>
              <a:pathLst>
                <a:path w="741" h="355">
                  <a:moveTo>
                    <a:pt x="707" y="332"/>
                  </a:moveTo>
                  <a:lnTo>
                    <a:pt x="704" y="355"/>
                  </a:lnTo>
                  <a:lnTo>
                    <a:pt x="0" y="243"/>
                  </a:lnTo>
                  <a:lnTo>
                    <a:pt x="38" y="0"/>
                  </a:lnTo>
                  <a:lnTo>
                    <a:pt x="741" y="111"/>
                  </a:lnTo>
                  <a:lnTo>
                    <a:pt x="715" y="282"/>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54"/>
            <p:cNvSpPr>
              <a:spLocks/>
            </p:cNvSpPr>
            <p:nvPr userDrawn="1"/>
          </p:nvSpPr>
          <p:spPr bwMode="auto">
            <a:xfrm>
              <a:off x="6621463" y="2505075"/>
              <a:ext cx="271463" cy="107950"/>
            </a:xfrm>
            <a:custGeom>
              <a:avLst/>
              <a:gdLst>
                <a:gd name="T0" fmla="*/ 165 w 171"/>
                <a:gd name="T1" fmla="*/ 68 h 68"/>
                <a:gd name="T2" fmla="*/ 0 w 171"/>
                <a:gd name="T3" fmla="*/ 42 h 68"/>
                <a:gd name="T4" fmla="*/ 7 w 171"/>
                <a:gd name="T5" fmla="*/ 0 h 68"/>
                <a:gd name="T6" fmla="*/ 171 w 171"/>
                <a:gd name="T7" fmla="*/ 26 h 68"/>
                <a:gd name="T8" fmla="*/ 165 w 171"/>
                <a:gd name="T9" fmla="*/ 68 h 68"/>
              </a:gdLst>
              <a:ahLst/>
              <a:cxnLst>
                <a:cxn ang="0">
                  <a:pos x="T0" y="T1"/>
                </a:cxn>
                <a:cxn ang="0">
                  <a:pos x="T2" y="T3"/>
                </a:cxn>
                <a:cxn ang="0">
                  <a:pos x="T4" y="T5"/>
                </a:cxn>
                <a:cxn ang="0">
                  <a:pos x="T6" y="T7"/>
                </a:cxn>
                <a:cxn ang="0">
                  <a:pos x="T8" y="T9"/>
                </a:cxn>
              </a:cxnLst>
              <a:rect l="0" t="0" r="r" b="b"/>
              <a:pathLst>
                <a:path w="171" h="68">
                  <a:moveTo>
                    <a:pt x="165" y="68"/>
                  </a:moveTo>
                  <a:lnTo>
                    <a:pt x="0" y="42"/>
                  </a:lnTo>
                  <a:lnTo>
                    <a:pt x="7" y="0"/>
                  </a:lnTo>
                  <a:lnTo>
                    <a:pt x="171" y="26"/>
                  </a:lnTo>
                  <a:lnTo>
                    <a:pt x="165" y="68"/>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55"/>
            <p:cNvSpPr>
              <a:spLocks/>
            </p:cNvSpPr>
            <p:nvPr userDrawn="1"/>
          </p:nvSpPr>
          <p:spPr bwMode="auto">
            <a:xfrm>
              <a:off x="6940550" y="2554288"/>
              <a:ext cx="82550" cy="82550"/>
            </a:xfrm>
            <a:custGeom>
              <a:avLst/>
              <a:gdLst>
                <a:gd name="T0" fmla="*/ 44 w 52"/>
                <a:gd name="T1" fmla="*/ 52 h 52"/>
                <a:gd name="T2" fmla="*/ 0 w 52"/>
                <a:gd name="T3" fmla="*/ 44 h 52"/>
                <a:gd name="T4" fmla="*/ 8 w 52"/>
                <a:gd name="T5" fmla="*/ 0 h 52"/>
                <a:gd name="T6" fmla="*/ 52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8"/>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56"/>
            <p:cNvSpPr>
              <a:spLocks/>
            </p:cNvSpPr>
            <p:nvPr userDrawn="1"/>
          </p:nvSpPr>
          <p:spPr bwMode="auto">
            <a:xfrm>
              <a:off x="7059613" y="2573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57"/>
            <p:cNvSpPr>
              <a:spLocks/>
            </p:cNvSpPr>
            <p:nvPr userDrawn="1"/>
          </p:nvSpPr>
          <p:spPr bwMode="auto">
            <a:xfrm>
              <a:off x="7177088" y="2592388"/>
              <a:ext cx="82550" cy="80963"/>
            </a:xfrm>
            <a:custGeom>
              <a:avLst/>
              <a:gdLst>
                <a:gd name="T0" fmla="*/ 44 w 52"/>
                <a:gd name="T1" fmla="*/ 51 h 51"/>
                <a:gd name="T2" fmla="*/ 0 w 52"/>
                <a:gd name="T3" fmla="*/ 44 h 51"/>
                <a:gd name="T4" fmla="*/ 7 w 52"/>
                <a:gd name="T5" fmla="*/ 0 h 51"/>
                <a:gd name="T6" fmla="*/ 52 w 52"/>
                <a:gd name="T7" fmla="*/ 7 h 51"/>
                <a:gd name="T8" fmla="*/ 44 w 52"/>
                <a:gd name="T9" fmla="*/ 51 h 51"/>
              </a:gdLst>
              <a:ahLst/>
              <a:cxnLst>
                <a:cxn ang="0">
                  <a:pos x="T0" y="T1"/>
                </a:cxn>
                <a:cxn ang="0">
                  <a:pos x="T2" y="T3"/>
                </a:cxn>
                <a:cxn ang="0">
                  <a:pos x="T4" y="T5"/>
                </a:cxn>
                <a:cxn ang="0">
                  <a:pos x="T6" y="T7"/>
                </a:cxn>
                <a:cxn ang="0">
                  <a:pos x="T8" y="T9"/>
                </a:cxn>
              </a:cxnLst>
              <a:rect l="0" t="0" r="r" b="b"/>
              <a:pathLst>
                <a:path w="52" h="51">
                  <a:moveTo>
                    <a:pt x="44" y="51"/>
                  </a:moveTo>
                  <a:lnTo>
                    <a:pt x="0" y="44"/>
                  </a:lnTo>
                  <a:lnTo>
                    <a:pt x="7" y="0"/>
                  </a:lnTo>
                  <a:lnTo>
                    <a:pt x="52" y="7"/>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8"/>
            <p:cNvSpPr>
              <a:spLocks/>
            </p:cNvSpPr>
            <p:nvPr userDrawn="1"/>
          </p:nvSpPr>
          <p:spPr bwMode="auto">
            <a:xfrm>
              <a:off x="7296150" y="2611438"/>
              <a:ext cx="80963" cy="80963"/>
            </a:xfrm>
            <a:custGeom>
              <a:avLst/>
              <a:gdLst>
                <a:gd name="T0" fmla="*/ 44 w 51"/>
                <a:gd name="T1" fmla="*/ 51 h 51"/>
                <a:gd name="T2" fmla="*/ 0 w 51"/>
                <a:gd name="T3" fmla="*/ 44 h 51"/>
                <a:gd name="T4" fmla="*/ 7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7" y="0"/>
                  </a:lnTo>
                  <a:lnTo>
                    <a:pt x="51" y="6"/>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9"/>
            <p:cNvSpPr>
              <a:spLocks/>
            </p:cNvSpPr>
            <p:nvPr userDrawn="1"/>
          </p:nvSpPr>
          <p:spPr bwMode="auto">
            <a:xfrm>
              <a:off x="7413625" y="2628900"/>
              <a:ext cx="80963" cy="82550"/>
            </a:xfrm>
            <a:custGeom>
              <a:avLst/>
              <a:gdLst>
                <a:gd name="T0" fmla="*/ 45 w 51"/>
                <a:gd name="T1" fmla="*/ 52 h 52"/>
                <a:gd name="T2" fmla="*/ 0 w 51"/>
                <a:gd name="T3" fmla="*/ 44 h 52"/>
                <a:gd name="T4" fmla="*/ 7 w 51"/>
                <a:gd name="T5" fmla="*/ 0 h 52"/>
                <a:gd name="T6" fmla="*/ 51 w 51"/>
                <a:gd name="T7" fmla="*/ 7 h 52"/>
                <a:gd name="T8" fmla="*/ 45 w 51"/>
                <a:gd name="T9" fmla="*/ 52 h 52"/>
              </a:gdLst>
              <a:ahLst/>
              <a:cxnLst>
                <a:cxn ang="0">
                  <a:pos x="T0" y="T1"/>
                </a:cxn>
                <a:cxn ang="0">
                  <a:pos x="T2" y="T3"/>
                </a:cxn>
                <a:cxn ang="0">
                  <a:pos x="T4" y="T5"/>
                </a:cxn>
                <a:cxn ang="0">
                  <a:pos x="T6" y="T7"/>
                </a:cxn>
                <a:cxn ang="0">
                  <a:pos x="T8" y="T9"/>
                </a:cxn>
              </a:cxnLst>
              <a:rect l="0" t="0" r="r" b="b"/>
              <a:pathLst>
                <a:path w="51" h="52">
                  <a:moveTo>
                    <a:pt x="45" y="52"/>
                  </a:moveTo>
                  <a:lnTo>
                    <a:pt x="0" y="44"/>
                  </a:lnTo>
                  <a:lnTo>
                    <a:pt x="7" y="0"/>
                  </a:lnTo>
                  <a:lnTo>
                    <a:pt x="51" y="7"/>
                  </a:lnTo>
                  <a:lnTo>
                    <a:pt x="45"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0"/>
            <p:cNvSpPr>
              <a:spLocks/>
            </p:cNvSpPr>
            <p:nvPr userDrawn="1"/>
          </p:nvSpPr>
          <p:spPr bwMode="auto">
            <a:xfrm>
              <a:off x="6919913" y="2682875"/>
              <a:ext cx="82550" cy="80963"/>
            </a:xfrm>
            <a:custGeom>
              <a:avLst/>
              <a:gdLst>
                <a:gd name="T0" fmla="*/ 45 w 52"/>
                <a:gd name="T1" fmla="*/ 51 h 51"/>
                <a:gd name="T2" fmla="*/ 0 w 52"/>
                <a:gd name="T3" fmla="*/ 44 h 51"/>
                <a:gd name="T4" fmla="*/ 8 w 52"/>
                <a:gd name="T5" fmla="*/ 0 h 51"/>
                <a:gd name="T6" fmla="*/ 52 w 52"/>
                <a:gd name="T7" fmla="*/ 7 h 51"/>
                <a:gd name="T8" fmla="*/ 45 w 52"/>
                <a:gd name="T9" fmla="*/ 51 h 51"/>
              </a:gdLst>
              <a:ahLst/>
              <a:cxnLst>
                <a:cxn ang="0">
                  <a:pos x="T0" y="T1"/>
                </a:cxn>
                <a:cxn ang="0">
                  <a:pos x="T2" y="T3"/>
                </a:cxn>
                <a:cxn ang="0">
                  <a:pos x="T4" y="T5"/>
                </a:cxn>
                <a:cxn ang="0">
                  <a:pos x="T6" y="T7"/>
                </a:cxn>
                <a:cxn ang="0">
                  <a:pos x="T8" y="T9"/>
                </a:cxn>
              </a:cxnLst>
              <a:rect l="0" t="0" r="r" b="b"/>
              <a:pathLst>
                <a:path w="52" h="51">
                  <a:moveTo>
                    <a:pt x="45" y="51"/>
                  </a:moveTo>
                  <a:lnTo>
                    <a:pt x="0" y="44"/>
                  </a:lnTo>
                  <a:lnTo>
                    <a:pt x="8" y="0"/>
                  </a:lnTo>
                  <a:lnTo>
                    <a:pt x="52" y="7"/>
                  </a:lnTo>
                  <a:lnTo>
                    <a:pt x="45"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1"/>
            <p:cNvSpPr>
              <a:spLocks/>
            </p:cNvSpPr>
            <p:nvPr userDrawn="1"/>
          </p:nvSpPr>
          <p:spPr bwMode="auto">
            <a:xfrm>
              <a:off x="7038975" y="2700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2"/>
            <p:cNvSpPr>
              <a:spLocks/>
            </p:cNvSpPr>
            <p:nvPr userDrawn="1"/>
          </p:nvSpPr>
          <p:spPr bwMode="auto">
            <a:xfrm>
              <a:off x="6637338" y="2638425"/>
              <a:ext cx="80963" cy="79375"/>
            </a:xfrm>
            <a:custGeom>
              <a:avLst/>
              <a:gdLst>
                <a:gd name="T0" fmla="*/ 44 w 51"/>
                <a:gd name="T1" fmla="*/ 50 h 50"/>
                <a:gd name="T2" fmla="*/ 0 w 51"/>
                <a:gd name="T3" fmla="*/ 44 h 50"/>
                <a:gd name="T4" fmla="*/ 7 w 51"/>
                <a:gd name="T5" fmla="*/ 0 h 50"/>
                <a:gd name="T6" fmla="*/ 51 w 51"/>
                <a:gd name="T7" fmla="*/ 6 h 50"/>
                <a:gd name="T8" fmla="*/ 44 w 51"/>
                <a:gd name="T9" fmla="*/ 50 h 50"/>
              </a:gdLst>
              <a:ahLst/>
              <a:cxnLst>
                <a:cxn ang="0">
                  <a:pos x="T0" y="T1"/>
                </a:cxn>
                <a:cxn ang="0">
                  <a:pos x="T2" y="T3"/>
                </a:cxn>
                <a:cxn ang="0">
                  <a:pos x="T4" y="T5"/>
                </a:cxn>
                <a:cxn ang="0">
                  <a:pos x="T6" y="T7"/>
                </a:cxn>
                <a:cxn ang="0">
                  <a:pos x="T8" y="T9"/>
                </a:cxn>
              </a:cxnLst>
              <a:rect l="0" t="0" r="r" b="b"/>
              <a:pathLst>
                <a:path w="51" h="50">
                  <a:moveTo>
                    <a:pt x="44" y="50"/>
                  </a:moveTo>
                  <a:lnTo>
                    <a:pt x="0" y="44"/>
                  </a:lnTo>
                  <a:lnTo>
                    <a:pt x="7" y="0"/>
                  </a:lnTo>
                  <a:lnTo>
                    <a:pt x="51" y="6"/>
                  </a:lnTo>
                  <a:lnTo>
                    <a:pt x="44" y="50"/>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3"/>
            <p:cNvSpPr>
              <a:spLocks/>
            </p:cNvSpPr>
            <p:nvPr userDrawn="1"/>
          </p:nvSpPr>
          <p:spPr bwMode="auto">
            <a:xfrm>
              <a:off x="6756400" y="2657475"/>
              <a:ext cx="79375" cy="79375"/>
            </a:xfrm>
            <a:custGeom>
              <a:avLst/>
              <a:gdLst>
                <a:gd name="T0" fmla="*/ 44 w 50"/>
                <a:gd name="T1" fmla="*/ 50 h 50"/>
                <a:gd name="T2" fmla="*/ 0 w 50"/>
                <a:gd name="T3" fmla="*/ 44 h 50"/>
                <a:gd name="T4" fmla="*/ 6 w 50"/>
                <a:gd name="T5" fmla="*/ 0 h 50"/>
                <a:gd name="T6" fmla="*/ 50 w 50"/>
                <a:gd name="T7" fmla="*/ 6 h 50"/>
                <a:gd name="T8" fmla="*/ 44 w 50"/>
                <a:gd name="T9" fmla="*/ 50 h 50"/>
              </a:gdLst>
              <a:ahLst/>
              <a:cxnLst>
                <a:cxn ang="0">
                  <a:pos x="T0" y="T1"/>
                </a:cxn>
                <a:cxn ang="0">
                  <a:pos x="T2" y="T3"/>
                </a:cxn>
                <a:cxn ang="0">
                  <a:pos x="T4" y="T5"/>
                </a:cxn>
                <a:cxn ang="0">
                  <a:pos x="T6" y="T7"/>
                </a:cxn>
                <a:cxn ang="0">
                  <a:pos x="T8" y="T9"/>
                </a:cxn>
              </a:cxnLst>
              <a:rect l="0" t="0" r="r" b="b"/>
              <a:pathLst>
                <a:path w="50" h="50">
                  <a:moveTo>
                    <a:pt x="44" y="50"/>
                  </a:moveTo>
                  <a:lnTo>
                    <a:pt x="0" y="44"/>
                  </a:lnTo>
                  <a:lnTo>
                    <a:pt x="6" y="0"/>
                  </a:lnTo>
                  <a:lnTo>
                    <a:pt x="50" y="6"/>
                  </a:lnTo>
                  <a:lnTo>
                    <a:pt x="44" y="50"/>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64"/>
            <p:cNvSpPr>
              <a:spLocks/>
            </p:cNvSpPr>
            <p:nvPr userDrawn="1"/>
          </p:nvSpPr>
          <p:spPr bwMode="auto">
            <a:xfrm>
              <a:off x="7156450" y="2719388"/>
              <a:ext cx="82550" cy="82550"/>
            </a:xfrm>
            <a:custGeom>
              <a:avLst/>
              <a:gdLst>
                <a:gd name="T0" fmla="*/ 44 w 52"/>
                <a:gd name="T1" fmla="*/ 52 h 52"/>
                <a:gd name="T2" fmla="*/ 0 w 52"/>
                <a:gd name="T3" fmla="*/ 44 h 52"/>
                <a:gd name="T4" fmla="*/ 8 w 52"/>
                <a:gd name="T5" fmla="*/ 0 h 52"/>
                <a:gd name="T6" fmla="*/ 52 w 52"/>
                <a:gd name="T7" fmla="*/ 7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5"/>
            <p:cNvSpPr>
              <a:spLocks/>
            </p:cNvSpPr>
            <p:nvPr userDrawn="1"/>
          </p:nvSpPr>
          <p:spPr bwMode="auto">
            <a:xfrm>
              <a:off x="7277100" y="2738438"/>
              <a:ext cx="79375" cy="82550"/>
            </a:xfrm>
            <a:custGeom>
              <a:avLst/>
              <a:gdLst>
                <a:gd name="T0" fmla="*/ 44 w 50"/>
                <a:gd name="T1" fmla="*/ 52 h 52"/>
                <a:gd name="T2" fmla="*/ 0 w 50"/>
                <a:gd name="T3" fmla="*/ 44 h 52"/>
                <a:gd name="T4" fmla="*/ 6 w 50"/>
                <a:gd name="T5" fmla="*/ 0 h 52"/>
                <a:gd name="T6" fmla="*/ 50 w 50"/>
                <a:gd name="T7" fmla="*/ 7 h 52"/>
                <a:gd name="T8" fmla="*/ 44 w 50"/>
                <a:gd name="T9" fmla="*/ 52 h 52"/>
              </a:gdLst>
              <a:ahLst/>
              <a:cxnLst>
                <a:cxn ang="0">
                  <a:pos x="T0" y="T1"/>
                </a:cxn>
                <a:cxn ang="0">
                  <a:pos x="T2" y="T3"/>
                </a:cxn>
                <a:cxn ang="0">
                  <a:pos x="T4" y="T5"/>
                </a:cxn>
                <a:cxn ang="0">
                  <a:pos x="T6" y="T7"/>
                </a:cxn>
                <a:cxn ang="0">
                  <a:pos x="T8" y="T9"/>
                </a:cxn>
              </a:cxnLst>
              <a:rect l="0" t="0" r="r" b="b"/>
              <a:pathLst>
                <a:path w="50" h="52">
                  <a:moveTo>
                    <a:pt x="44" y="52"/>
                  </a:moveTo>
                  <a:lnTo>
                    <a:pt x="0" y="44"/>
                  </a:lnTo>
                  <a:lnTo>
                    <a:pt x="6" y="0"/>
                  </a:lnTo>
                  <a:lnTo>
                    <a:pt x="50" y="7"/>
                  </a:lnTo>
                  <a:lnTo>
                    <a:pt x="44" y="52"/>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6"/>
            <p:cNvSpPr>
              <a:spLocks/>
            </p:cNvSpPr>
            <p:nvPr userDrawn="1"/>
          </p:nvSpPr>
          <p:spPr bwMode="auto">
            <a:xfrm>
              <a:off x="7394575" y="2757488"/>
              <a:ext cx="80963" cy="80963"/>
            </a:xfrm>
            <a:custGeom>
              <a:avLst/>
              <a:gdLst>
                <a:gd name="T0" fmla="*/ 44 w 51"/>
                <a:gd name="T1" fmla="*/ 51 h 51"/>
                <a:gd name="T2" fmla="*/ 0 w 51"/>
                <a:gd name="T3" fmla="*/ 44 h 51"/>
                <a:gd name="T4" fmla="*/ 6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6" y="0"/>
                  </a:lnTo>
                  <a:lnTo>
                    <a:pt x="51" y="6"/>
                  </a:lnTo>
                  <a:lnTo>
                    <a:pt x="44" y="51"/>
                  </a:lnTo>
                  <a:close/>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7"/>
            <p:cNvSpPr>
              <a:spLocks/>
            </p:cNvSpPr>
            <p:nvPr userDrawn="1"/>
          </p:nvSpPr>
          <p:spPr bwMode="auto">
            <a:xfrm>
              <a:off x="7096125" y="2343150"/>
              <a:ext cx="512763" cy="176213"/>
            </a:xfrm>
            <a:custGeom>
              <a:avLst/>
              <a:gdLst>
                <a:gd name="T0" fmla="*/ 0 w 352"/>
                <a:gd name="T1" fmla="*/ 121 h 121"/>
                <a:gd name="T2" fmla="*/ 0 w 352"/>
                <a:gd name="T3" fmla="*/ 121 h 121"/>
                <a:gd name="T4" fmla="*/ 152 w 352"/>
                <a:gd name="T5" fmla="*/ 57 h 121"/>
                <a:gd name="T6" fmla="*/ 193 w 352"/>
                <a:gd name="T7" fmla="*/ 65 h 121"/>
                <a:gd name="T8" fmla="*/ 326 w 352"/>
                <a:gd name="T9" fmla="*/ 26 h 121"/>
                <a:gd name="T10" fmla="*/ 352 w 352"/>
                <a:gd name="T11" fmla="*/ 0 h 121"/>
              </a:gdLst>
              <a:ahLst/>
              <a:cxnLst>
                <a:cxn ang="0">
                  <a:pos x="T0" y="T1"/>
                </a:cxn>
                <a:cxn ang="0">
                  <a:pos x="T2" y="T3"/>
                </a:cxn>
                <a:cxn ang="0">
                  <a:pos x="T4" y="T5"/>
                </a:cxn>
                <a:cxn ang="0">
                  <a:pos x="T6" y="T7"/>
                </a:cxn>
                <a:cxn ang="0">
                  <a:pos x="T8" y="T9"/>
                </a:cxn>
                <a:cxn ang="0">
                  <a:pos x="T10" y="T11"/>
                </a:cxn>
              </a:cxnLst>
              <a:rect l="0" t="0" r="r" b="b"/>
              <a:pathLst>
                <a:path w="352" h="121">
                  <a:moveTo>
                    <a:pt x="0" y="121"/>
                  </a:moveTo>
                  <a:cubicBezTo>
                    <a:pt x="0" y="121"/>
                    <a:pt x="0" y="121"/>
                    <a:pt x="0" y="121"/>
                  </a:cubicBezTo>
                  <a:cubicBezTo>
                    <a:pt x="33" y="70"/>
                    <a:pt x="93" y="44"/>
                    <a:pt x="152" y="57"/>
                  </a:cubicBezTo>
                  <a:cubicBezTo>
                    <a:pt x="193" y="65"/>
                    <a:pt x="193" y="65"/>
                    <a:pt x="193" y="65"/>
                  </a:cubicBezTo>
                  <a:cubicBezTo>
                    <a:pt x="241" y="76"/>
                    <a:pt x="291" y="61"/>
                    <a:pt x="326" y="26"/>
                  </a:cubicBezTo>
                  <a:cubicBezTo>
                    <a:pt x="352" y="0"/>
                    <a:pt x="352" y="0"/>
                    <a:pt x="352" y="0"/>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8"/>
            <p:cNvSpPr>
              <a:spLocks/>
            </p:cNvSpPr>
            <p:nvPr userDrawn="1"/>
          </p:nvSpPr>
          <p:spPr bwMode="auto">
            <a:xfrm>
              <a:off x="8515350" y="2657475"/>
              <a:ext cx="825500" cy="1006475"/>
            </a:xfrm>
            <a:custGeom>
              <a:avLst/>
              <a:gdLst>
                <a:gd name="T0" fmla="*/ 174 w 520"/>
                <a:gd name="T1" fmla="*/ 59 h 634"/>
                <a:gd name="T2" fmla="*/ 54 w 520"/>
                <a:gd name="T3" fmla="*/ 113 h 634"/>
                <a:gd name="T4" fmla="*/ 0 w 520"/>
                <a:gd name="T5" fmla="*/ 253 h 634"/>
                <a:gd name="T6" fmla="*/ 168 w 520"/>
                <a:gd name="T7" fmla="*/ 634 h 634"/>
                <a:gd name="T8" fmla="*/ 520 w 520"/>
                <a:gd name="T9" fmla="*/ 479 h 634"/>
                <a:gd name="T10" fmla="*/ 309 w 520"/>
                <a:gd name="T11" fmla="*/ 0 h 634"/>
                <a:gd name="T12" fmla="*/ 241 w 520"/>
                <a:gd name="T13" fmla="*/ 30 h 634"/>
              </a:gdLst>
              <a:ahLst/>
              <a:cxnLst>
                <a:cxn ang="0">
                  <a:pos x="T0" y="T1"/>
                </a:cxn>
                <a:cxn ang="0">
                  <a:pos x="T2" y="T3"/>
                </a:cxn>
                <a:cxn ang="0">
                  <a:pos x="T4" y="T5"/>
                </a:cxn>
                <a:cxn ang="0">
                  <a:pos x="T6" y="T7"/>
                </a:cxn>
                <a:cxn ang="0">
                  <a:pos x="T8" y="T9"/>
                </a:cxn>
                <a:cxn ang="0">
                  <a:pos x="T10" y="T11"/>
                </a:cxn>
                <a:cxn ang="0">
                  <a:pos x="T12" y="T13"/>
                </a:cxn>
              </a:cxnLst>
              <a:rect l="0" t="0" r="r" b="b"/>
              <a:pathLst>
                <a:path w="520" h="634">
                  <a:moveTo>
                    <a:pt x="174" y="59"/>
                  </a:moveTo>
                  <a:lnTo>
                    <a:pt x="54" y="113"/>
                  </a:lnTo>
                  <a:lnTo>
                    <a:pt x="0" y="253"/>
                  </a:lnTo>
                  <a:lnTo>
                    <a:pt x="168" y="634"/>
                  </a:lnTo>
                  <a:lnTo>
                    <a:pt x="520" y="479"/>
                  </a:lnTo>
                  <a:lnTo>
                    <a:pt x="309" y="0"/>
                  </a:lnTo>
                  <a:lnTo>
                    <a:pt x="241" y="3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9"/>
            <p:cNvSpPr>
              <a:spLocks/>
            </p:cNvSpPr>
            <p:nvPr userDrawn="1"/>
          </p:nvSpPr>
          <p:spPr bwMode="auto">
            <a:xfrm>
              <a:off x="8513763" y="2836863"/>
              <a:ext cx="155575" cy="222250"/>
            </a:xfrm>
            <a:custGeom>
              <a:avLst/>
              <a:gdLst>
                <a:gd name="T0" fmla="*/ 55 w 98"/>
                <a:gd name="T1" fmla="*/ 0 h 140"/>
                <a:gd name="T2" fmla="*/ 0 w 98"/>
                <a:gd name="T3" fmla="*/ 140 h 140"/>
                <a:gd name="T4" fmla="*/ 98 w 98"/>
                <a:gd name="T5" fmla="*/ 97 h 140"/>
                <a:gd name="T6" fmla="*/ 55 w 98"/>
                <a:gd name="T7" fmla="*/ 0 h 140"/>
              </a:gdLst>
              <a:ahLst/>
              <a:cxnLst>
                <a:cxn ang="0">
                  <a:pos x="T0" y="T1"/>
                </a:cxn>
                <a:cxn ang="0">
                  <a:pos x="T2" y="T3"/>
                </a:cxn>
                <a:cxn ang="0">
                  <a:pos x="T4" y="T5"/>
                </a:cxn>
                <a:cxn ang="0">
                  <a:pos x="T6" y="T7"/>
                </a:cxn>
              </a:cxnLst>
              <a:rect l="0" t="0" r="r" b="b"/>
              <a:pathLst>
                <a:path w="98" h="140">
                  <a:moveTo>
                    <a:pt x="55" y="0"/>
                  </a:moveTo>
                  <a:lnTo>
                    <a:pt x="0" y="140"/>
                  </a:lnTo>
                  <a:lnTo>
                    <a:pt x="98" y="97"/>
                  </a:lnTo>
                  <a:lnTo>
                    <a:pt x="55" y="0"/>
                  </a:ln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70"/>
            <p:cNvSpPr>
              <a:spLocks noChangeShapeType="1"/>
            </p:cNvSpPr>
            <p:nvPr userDrawn="1"/>
          </p:nvSpPr>
          <p:spPr bwMode="auto">
            <a:xfrm flipV="1">
              <a:off x="8669338" y="2978150"/>
              <a:ext cx="365125"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71"/>
            <p:cNvSpPr>
              <a:spLocks noChangeShapeType="1"/>
            </p:cNvSpPr>
            <p:nvPr userDrawn="1"/>
          </p:nvSpPr>
          <p:spPr bwMode="auto">
            <a:xfrm flipV="1">
              <a:off x="8737600" y="3132138"/>
              <a:ext cx="366713"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72"/>
            <p:cNvSpPr>
              <a:spLocks noChangeShapeType="1"/>
            </p:cNvSpPr>
            <p:nvPr userDrawn="1"/>
          </p:nvSpPr>
          <p:spPr bwMode="auto">
            <a:xfrm flipV="1">
              <a:off x="8805863" y="3289300"/>
              <a:ext cx="366713" cy="1619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Oval 73"/>
            <p:cNvSpPr>
              <a:spLocks noChangeArrowheads="1"/>
            </p:cNvSpPr>
            <p:nvPr userDrawn="1"/>
          </p:nvSpPr>
          <p:spPr bwMode="auto">
            <a:xfrm>
              <a:off x="8836025" y="2178050"/>
              <a:ext cx="242888" cy="242888"/>
            </a:xfrm>
            <a:prstGeom prst="ellipse">
              <a:avLst/>
            </a:pr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74"/>
            <p:cNvSpPr>
              <a:spLocks/>
            </p:cNvSpPr>
            <p:nvPr userDrawn="1"/>
          </p:nvSpPr>
          <p:spPr bwMode="auto">
            <a:xfrm>
              <a:off x="8958263" y="2233613"/>
              <a:ext cx="65088" cy="65088"/>
            </a:xfrm>
            <a:custGeom>
              <a:avLst/>
              <a:gdLst>
                <a:gd name="T0" fmla="*/ 0 w 45"/>
                <a:gd name="T1" fmla="*/ 0 h 45"/>
                <a:gd name="T2" fmla="*/ 45 w 45"/>
                <a:gd name="T3" fmla="*/ 45 h 45"/>
              </a:gdLst>
              <a:ahLst/>
              <a:cxnLst>
                <a:cxn ang="0">
                  <a:pos x="T0" y="T1"/>
                </a:cxn>
                <a:cxn ang="0">
                  <a:pos x="T2" y="T3"/>
                </a:cxn>
              </a:cxnLst>
              <a:rect l="0" t="0" r="r" b="b"/>
              <a:pathLst>
                <a:path w="45" h="45">
                  <a:moveTo>
                    <a:pt x="0" y="0"/>
                  </a:moveTo>
                  <a:cubicBezTo>
                    <a:pt x="25" y="0"/>
                    <a:pt x="45" y="20"/>
                    <a:pt x="45" y="45"/>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75"/>
            <p:cNvSpPr>
              <a:spLocks noChangeShapeType="1"/>
            </p:cNvSpPr>
            <p:nvPr userDrawn="1"/>
          </p:nvSpPr>
          <p:spPr bwMode="auto">
            <a:xfrm>
              <a:off x="9078913" y="2298700"/>
              <a:ext cx="92075" cy="0"/>
            </a:xfrm>
            <a:prstGeom prst="line">
              <a:avLst/>
            </a:prstGeom>
            <a:noFill/>
            <a:ln w="28575"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76"/>
            <p:cNvSpPr>
              <a:spLocks noChangeShapeType="1"/>
            </p:cNvSpPr>
            <p:nvPr userDrawn="1"/>
          </p:nvSpPr>
          <p:spPr bwMode="auto">
            <a:xfrm flipH="1">
              <a:off x="6546850" y="20907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Line 77"/>
            <p:cNvSpPr>
              <a:spLocks noChangeShapeType="1"/>
            </p:cNvSpPr>
            <p:nvPr userDrawn="1"/>
          </p:nvSpPr>
          <p:spPr bwMode="auto">
            <a:xfrm flipH="1">
              <a:off x="6375400" y="22621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Line 78"/>
            <p:cNvSpPr>
              <a:spLocks noChangeShapeType="1"/>
            </p:cNvSpPr>
            <p:nvPr userDrawn="1"/>
          </p:nvSpPr>
          <p:spPr bwMode="auto">
            <a:xfrm>
              <a:off x="6375400" y="20907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Line 79"/>
            <p:cNvSpPr>
              <a:spLocks noChangeShapeType="1"/>
            </p:cNvSpPr>
            <p:nvPr userDrawn="1"/>
          </p:nvSpPr>
          <p:spPr bwMode="auto">
            <a:xfrm>
              <a:off x="6546850" y="22621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80"/>
            <p:cNvSpPr>
              <a:spLocks noChangeShapeType="1"/>
            </p:cNvSpPr>
            <p:nvPr userDrawn="1"/>
          </p:nvSpPr>
          <p:spPr bwMode="auto">
            <a:xfrm flipH="1">
              <a:off x="8551863" y="19256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Line 81"/>
            <p:cNvSpPr>
              <a:spLocks noChangeShapeType="1"/>
            </p:cNvSpPr>
            <p:nvPr userDrawn="1"/>
          </p:nvSpPr>
          <p:spPr bwMode="auto">
            <a:xfrm flipH="1">
              <a:off x="8380413" y="20970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Line 82"/>
            <p:cNvSpPr>
              <a:spLocks noChangeShapeType="1"/>
            </p:cNvSpPr>
            <p:nvPr userDrawn="1"/>
          </p:nvSpPr>
          <p:spPr bwMode="auto">
            <a:xfrm>
              <a:off x="8380413" y="192563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Line 83"/>
            <p:cNvSpPr>
              <a:spLocks noChangeShapeType="1"/>
            </p:cNvSpPr>
            <p:nvPr userDrawn="1"/>
          </p:nvSpPr>
          <p:spPr bwMode="auto">
            <a:xfrm>
              <a:off x="8551863" y="2097088"/>
              <a:ext cx="73025" cy="7302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Oval 84"/>
            <p:cNvSpPr>
              <a:spLocks noChangeArrowheads="1"/>
            </p:cNvSpPr>
            <p:nvPr userDrawn="1"/>
          </p:nvSpPr>
          <p:spPr bwMode="auto">
            <a:xfrm>
              <a:off x="7175500" y="3248025"/>
              <a:ext cx="146050" cy="146050"/>
            </a:xfrm>
            <a:prstGeom prst="ellipse">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5"/>
            <p:cNvSpPr>
              <a:spLocks/>
            </p:cNvSpPr>
            <p:nvPr userDrawn="1"/>
          </p:nvSpPr>
          <p:spPr bwMode="auto">
            <a:xfrm>
              <a:off x="6988175" y="2027238"/>
              <a:ext cx="182563" cy="182563"/>
            </a:xfrm>
            <a:custGeom>
              <a:avLst/>
              <a:gdLst>
                <a:gd name="T0" fmla="*/ 58 w 115"/>
                <a:gd name="T1" fmla="*/ 115 h 115"/>
                <a:gd name="T2" fmla="*/ 0 w 115"/>
                <a:gd name="T3" fmla="*/ 58 h 115"/>
                <a:gd name="T4" fmla="*/ 58 w 115"/>
                <a:gd name="T5" fmla="*/ 0 h 115"/>
                <a:gd name="T6" fmla="*/ 115 w 115"/>
                <a:gd name="T7" fmla="*/ 58 h 115"/>
                <a:gd name="T8" fmla="*/ 58 w 115"/>
                <a:gd name="T9" fmla="*/ 115 h 115"/>
              </a:gdLst>
              <a:ahLst/>
              <a:cxnLst>
                <a:cxn ang="0">
                  <a:pos x="T0" y="T1"/>
                </a:cxn>
                <a:cxn ang="0">
                  <a:pos x="T2" y="T3"/>
                </a:cxn>
                <a:cxn ang="0">
                  <a:pos x="T4" y="T5"/>
                </a:cxn>
                <a:cxn ang="0">
                  <a:pos x="T6" y="T7"/>
                </a:cxn>
                <a:cxn ang="0">
                  <a:pos x="T8" y="T9"/>
                </a:cxn>
              </a:cxnLst>
              <a:rect l="0" t="0" r="r" b="b"/>
              <a:pathLst>
                <a:path w="115" h="115">
                  <a:moveTo>
                    <a:pt x="58" y="115"/>
                  </a:moveTo>
                  <a:lnTo>
                    <a:pt x="0" y="58"/>
                  </a:lnTo>
                  <a:lnTo>
                    <a:pt x="58" y="0"/>
                  </a:lnTo>
                  <a:lnTo>
                    <a:pt x="115" y="58"/>
                  </a:lnTo>
                  <a:lnTo>
                    <a:pt x="58" y="11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6"/>
            <p:cNvSpPr>
              <a:spLocks/>
            </p:cNvSpPr>
            <p:nvPr userDrawn="1"/>
          </p:nvSpPr>
          <p:spPr bwMode="auto">
            <a:xfrm>
              <a:off x="8355013" y="2354263"/>
              <a:ext cx="258763" cy="296863"/>
            </a:xfrm>
            <a:custGeom>
              <a:avLst/>
              <a:gdLst>
                <a:gd name="T0" fmla="*/ 100 w 177"/>
                <a:gd name="T1" fmla="*/ 0 h 203"/>
                <a:gd name="T2" fmla="*/ 15 w 177"/>
                <a:gd name="T3" fmla="*/ 124 h 203"/>
                <a:gd name="T4" fmla="*/ 27 w 177"/>
                <a:gd name="T5" fmla="*/ 189 h 203"/>
                <a:gd name="T6" fmla="*/ 91 w 177"/>
                <a:gd name="T7" fmla="*/ 177 h 203"/>
                <a:gd name="T8" fmla="*/ 177 w 177"/>
                <a:gd name="T9" fmla="*/ 53 h 203"/>
                <a:gd name="T10" fmla="*/ 100 w 177"/>
                <a:gd name="T11" fmla="*/ 0 h 203"/>
              </a:gdLst>
              <a:ahLst/>
              <a:cxnLst>
                <a:cxn ang="0">
                  <a:pos x="T0" y="T1"/>
                </a:cxn>
                <a:cxn ang="0">
                  <a:pos x="T2" y="T3"/>
                </a:cxn>
                <a:cxn ang="0">
                  <a:pos x="T4" y="T5"/>
                </a:cxn>
                <a:cxn ang="0">
                  <a:pos x="T6" y="T7"/>
                </a:cxn>
                <a:cxn ang="0">
                  <a:pos x="T8" y="T9"/>
                </a:cxn>
                <a:cxn ang="0">
                  <a:pos x="T10" y="T11"/>
                </a:cxn>
              </a:cxnLst>
              <a:rect l="0" t="0" r="r" b="b"/>
              <a:pathLst>
                <a:path w="177" h="203">
                  <a:moveTo>
                    <a:pt x="100" y="0"/>
                  </a:moveTo>
                  <a:cubicBezTo>
                    <a:pt x="15" y="124"/>
                    <a:pt x="15" y="124"/>
                    <a:pt x="15" y="124"/>
                  </a:cubicBezTo>
                  <a:cubicBezTo>
                    <a:pt x="0" y="145"/>
                    <a:pt x="6" y="174"/>
                    <a:pt x="27" y="189"/>
                  </a:cubicBezTo>
                  <a:cubicBezTo>
                    <a:pt x="48" y="203"/>
                    <a:pt x="77" y="198"/>
                    <a:pt x="91" y="177"/>
                  </a:cubicBezTo>
                  <a:cubicBezTo>
                    <a:pt x="177" y="53"/>
                    <a:pt x="177" y="53"/>
                    <a:pt x="177" y="53"/>
                  </a:cubicBezTo>
                  <a:lnTo>
                    <a:pt x="100" y="0"/>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87"/>
            <p:cNvSpPr>
              <a:spLocks noChangeShapeType="1"/>
            </p:cNvSpPr>
            <p:nvPr userDrawn="1"/>
          </p:nvSpPr>
          <p:spPr bwMode="auto">
            <a:xfrm>
              <a:off x="8391525" y="2514600"/>
              <a:ext cx="111125" cy="77788"/>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8"/>
            <p:cNvSpPr>
              <a:spLocks/>
            </p:cNvSpPr>
            <p:nvPr userDrawn="1"/>
          </p:nvSpPr>
          <p:spPr bwMode="auto">
            <a:xfrm>
              <a:off x="8516938" y="2305050"/>
              <a:ext cx="122238" cy="115888"/>
            </a:xfrm>
            <a:custGeom>
              <a:avLst/>
              <a:gdLst>
                <a:gd name="T0" fmla="*/ 77 w 77"/>
                <a:gd name="T1" fmla="*/ 35 h 73"/>
                <a:gd name="T2" fmla="*/ 27 w 77"/>
                <a:gd name="T3" fmla="*/ 0 h 73"/>
                <a:gd name="T4" fmla="*/ 0 w 77"/>
                <a:gd name="T5" fmla="*/ 38 h 73"/>
                <a:gd name="T6" fmla="*/ 51 w 77"/>
                <a:gd name="T7" fmla="*/ 73 h 73"/>
                <a:gd name="T8" fmla="*/ 77 w 77"/>
                <a:gd name="T9" fmla="*/ 35 h 73"/>
              </a:gdLst>
              <a:ahLst/>
              <a:cxnLst>
                <a:cxn ang="0">
                  <a:pos x="T0" y="T1"/>
                </a:cxn>
                <a:cxn ang="0">
                  <a:pos x="T2" y="T3"/>
                </a:cxn>
                <a:cxn ang="0">
                  <a:pos x="T4" y="T5"/>
                </a:cxn>
                <a:cxn ang="0">
                  <a:pos x="T6" y="T7"/>
                </a:cxn>
                <a:cxn ang="0">
                  <a:pos x="T8" y="T9"/>
                </a:cxn>
              </a:cxnLst>
              <a:rect l="0" t="0" r="r" b="b"/>
              <a:pathLst>
                <a:path w="77" h="73">
                  <a:moveTo>
                    <a:pt x="77" y="35"/>
                  </a:moveTo>
                  <a:lnTo>
                    <a:pt x="27" y="0"/>
                  </a:lnTo>
                  <a:lnTo>
                    <a:pt x="0" y="38"/>
                  </a:lnTo>
                  <a:lnTo>
                    <a:pt x="51" y="73"/>
                  </a:lnTo>
                  <a:lnTo>
                    <a:pt x="77" y="3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9"/>
            <p:cNvSpPr>
              <a:spLocks/>
            </p:cNvSpPr>
            <p:nvPr userDrawn="1"/>
          </p:nvSpPr>
          <p:spPr bwMode="auto">
            <a:xfrm>
              <a:off x="7886700" y="1612900"/>
              <a:ext cx="290513" cy="280988"/>
            </a:xfrm>
            <a:custGeom>
              <a:avLst/>
              <a:gdLst>
                <a:gd name="T0" fmla="*/ 134 w 200"/>
                <a:gd name="T1" fmla="*/ 192 h 192"/>
                <a:gd name="T2" fmla="*/ 0 w 200"/>
                <a:gd name="T3" fmla="*/ 79 h 192"/>
                <a:gd name="T4" fmla="*/ 55 w 200"/>
                <a:gd name="T5" fmla="*/ 14 h 192"/>
                <a:gd name="T6" fmla="*/ 97 w 200"/>
                <a:gd name="T7" fmla="*/ 10 h 192"/>
                <a:gd name="T8" fmla="*/ 186 w 200"/>
                <a:gd name="T9" fmla="*/ 84 h 192"/>
                <a:gd name="T10" fmla="*/ 189 w 200"/>
                <a:gd name="T11" fmla="*/ 126 h 192"/>
                <a:gd name="T12" fmla="*/ 134 w 200"/>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200" h="192">
                  <a:moveTo>
                    <a:pt x="134" y="192"/>
                  </a:moveTo>
                  <a:cubicBezTo>
                    <a:pt x="0" y="79"/>
                    <a:pt x="0" y="79"/>
                    <a:pt x="0" y="79"/>
                  </a:cubicBezTo>
                  <a:cubicBezTo>
                    <a:pt x="55" y="14"/>
                    <a:pt x="55" y="14"/>
                    <a:pt x="55" y="14"/>
                  </a:cubicBezTo>
                  <a:cubicBezTo>
                    <a:pt x="65" y="1"/>
                    <a:pt x="84" y="0"/>
                    <a:pt x="97" y="10"/>
                  </a:cubicBezTo>
                  <a:cubicBezTo>
                    <a:pt x="186" y="84"/>
                    <a:pt x="186" y="84"/>
                    <a:pt x="186" y="84"/>
                  </a:cubicBezTo>
                  <a:cubicBezTo>
                    <a:pt x="198" y="95"/>
                    <a:pt x="200" y="114"/>
                    <a:pt x="189" y="126"/>
                  </a:cubicBezTo>
                  <a:lnTo>
                    <a:pt x="134" y="192"/>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Line 90"/>
            <p:cNvSpPr>
              <a:spLocks noChangeShapeType="1"/>
            </p:cNvSpPr>
            <p:nvPr userDrawn="1"/>
          </p:nvSpPr>
          <p:spPr bwMode="auto">
            <a:xfrm>
              <a:off x="7854950" y="176530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Line 91"/>
            <p:cNvSpPr>
              <a:spLocks noChangeShapeType="1"/>
            </p:cNvSpPr>
            <p:nvPr userDrawn="1"/>
          </p:nvSpPr>
          <p:spPr bwMode="auto">
            <a:xfrm>
              <a:off x="7797800" y="183515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92"/>
            <p:cNvSpPr>
              <a:spLocks noChangeShapeType="1"/>
            </p:cNvSpPr>
            <p:nvPr userDrawn="1"/>
          </p:nvSpPr>
          <p:spPr bwMode="auto">
            <a:xfrm>
              <a:off x="7739063" y="1905000"/>
              <a:ext cx="195263" cy="1651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3"/>
            <p:cNvSpPr>
              <a:spLocks/>
            </p:cNvSpPr>
            <p:nvPr userDrawn="1"/>
          </p:nvSpPr>
          <p:spPr bwMode="auto">
            <a:xfrm>
              <a:off x="7500938" y="1639888"/>
              <a:ext cx="685800" cy="642938"/>
            </a:xfrm>
            <a:custGeom>
              <a:avLst/>
              <a:gdLst>
                <a:gd name="T0" fmla="*/ 387 w 432"/>
                <a:gd name="T1" fmla="*/ 135 h 405"/>
                <a:gd name="T2" fmla="*/ 384 w 432"/>
                <a:gd name="T3" fmla="*/ 138 h 405"/>
                <a:gd name="T4" fmla="*/ 366 w 432"/>
                <a:gd name="T5" fmla="*/ 160 h 405"/>
                <a:gd name="T6" fmla="*/ 243 w 432"/>
                <a:gd name="T7" fmla="*/ 56 h 405"/>
                <a:gd name="T8" fmla="*/ 261 w 432"/>
                <a:gd name="T9" fmla="*/ 35 h 405"/>
                <a:gd name="T10" fmla="*/ 264 w 432"/>
                <a:gd name="T11" fmla="*/ 31 h 405"/>
                <a:gd name="T12" fmla="*/ 227 w 432"/>
                <a:gd name="T13" fmla="*/ 0 h 405"/>
                <a:gd name="T14" fmla="*/ 0 w 432"/>
                <a:gd name="T15" fmla="*/ 271 h 405"/>
                <a:gd name="T16" fmla="*/ 160 w 432"/>
                <a:gd name="T17" fmla="*/ 405 h 405"/>
                <a:gd name="T18" fmla="*/ 243 w 432"/>
                <a:gd name="T19" fmla="*/ 398 h 405"/>
                <a:gd name="T20" fmla="*/ 432 w 432"/>
                <a:gd name="T21" fmla="*/ 172 h 405"/>
                <a:gd name="T22" fmla="*/ 387 w 432"/>
                <a:gd name="T23" fmla="*/ 1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2" h="405">
                  <a:moveTo>
                    <a:pt x="387" y="135"/>
                  </a:moveTo>
                  <a:lnTo>
                    <a:pt x="384" y="138"/>
                  </a:lnTo>
                  <a:lnTo>
                    <a:pt x="366" y="160"/>
                  </a:lnTo>
                  <a:lnTo>
                    <a:pt x="243" y="56"/>
                  </a:lnTo>
                  <a:lnTo>
                    <a:pt x="261" y="35"/>
                  </a:lnTo>
                  <a:lnTo>
                    <a:pt x="264" y="31"/>
                  </a:lnTo>
                  <a:lnTo>
                    <a:pt x="227" y="0"/>
                  </a:lnTo>
                  <a:lnTo>
                    <a:pt x="0" y="271"/>
                  </a:lnTo>
                  <a:lnTo>
                    <a:pt x="160" y="405"/>
                  </a:lnTo>
                  <a:lnTo>
                    <a:pt x="243" y="398"/>
                  </a:lnTo>
                  <a:lnTo>
                    <a:pt x="432" y="172"/>
                  </a:lnTo>
                  <a:lnTo>
                    <a:pt x="387" y="135"/>
                  </a:lnTo>
                  <a:close/>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94"/>
            <p:cNvSpPr>
              <a:spLocks/>
            </p:cNvSpPr>
            <p:nvPr userDrawn="1"/>
          </p:nvSpPr>
          <p:spPr bwMode="auto">
            <a:xfrm>
              <a:off x="7754938" y="2211388"/>
              <a:ext cx="131763" cy="71438"/>
            </a:xfrm>
            <a:custGeom>
              <a:avLst/>
              <a:gdLst>
                <a:gd name="T0" fmla="*/ 0 w 83"/>
                <a:gd name="T1" fmla="*/ 45 h 45"/>
                <a:gd name="T2" fmla="*/ 38 w 83"/>
                <a:gd name="T3" fmla="*/ 0 h 45"/>
                <a:gd name="T4" fmla="*/ 83 w 83"/>
                <a:gd name="T5" fmla="*/ 38 h 45"/>
              </a:gdLst>
              <a:ahLst/>
              <a:cxnLst>
                <a:cxn ang="0">
                  <a:pos x="T0" y="T1"/>
                </a:cxn>
                <a:cxn ang="0">
                  <a:pos x="T2" y="T3"/>
                </a:cxn>
                <a:cxn ang="0">
                  <a:pos x="T4" y="T5"/>
                </a:cxn>
              </a:cxnLst>
              <a:rect l="0" t="0" r="r" b="b"/>
              <a:pathLst>
                <a:path w="83" h="45">
                  <a:moveTo>
                    <a:pt x="0" y="45"/>
                  </a:moveTo>
                  <a:lnTo>
                    <a:pt x="38" y="0"/>
                  </a:lnTo>
                  <a:lnTo>
                    <a:pt x="83" y="3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Line 95"/>
            <p:cNvSpPr>
              <a:spLocks noChangeShapeType="1"/>
            </p:cNvSpPr>
            <p:nvPr userDrawn="1"/>
          </p:nvSpPr>
          <p:spPr bwMode="auto">
            <a:xfrm>
              <a:off x="7920038" y="1689100"/>
              <a:ext cx="128588" cy="10795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48837522"/>
      </p:ext>
    </p:extLst>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节标题">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636349" y="2967116"/>
            <a:ext cx="7860325" cy="428625"/>
          </a:xfrm>
        </p:spPr>
        <p:txBody>
          <a:bodyPr anchor="ctr">
            <a:normAutofit/>
          </a:bodyPr>
          <a:lstStyle>
            <a:lvl1pPr>
              <a:defRPr sz="2200" b="1">
                <a:solidFill>
                  <a:schemeClr val="tx1"/>
                </a:solidFill>
              </a:defRPr>
            </a:lvl1pPr>
          </a:lstStyle>
          <a:p>
            <a:r>
              <a:rPr lang="en-US" altLang="zh-CN" dirty="0"/>
              <a:t>Click to edit Master title style</a:t>
            </a:r>
            <a:endParaRPr lang="zh-CN" altLang="en-US" dirty="0"/>
          </a:p>
        </p:txBody>
      </p:sp>
      <p:sp>
        <p:nvSpPr>
          <p:cNvPr id="3" name="文本占位符 2"/>
          <p:cNvSpPr>
            <a:spLocks noGrp="1"/>
          </p:cNvSpPr>
          <p:nvPr>
            <p:ph type="body" idx="1" hasCustomPrompt="1"/>
          </p:nvPr>
        </p:nvSpPr>
        <p:spPr>
          <a:xfrm>
            <a:off x="3636349" y="3534273"/>
            <a:ext cx="7860325" cy="746258"/>
          </a:xfrm>
        </p:spPr>
        <p:txBody>
          <a:bodyPr anchor="t">
            <a:normAutofit/>
          </a:bodyPr>
          <a:lstStyle>
            <a:lvl1pPr marL="0" indent="0">
              <a:buNone/>
              <a:defRPr sz="12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cxnSp>
        <p:nvCxnSpPr>
          <p:cNvPr id="32" name="直接连接符 31"/>
          <p:cNvCxnSpPr/>
          <p:nvPr/>
        </p:nvCxnSpPr>
        <p:spPr>
          <a:xfrm>
            <a:off x="3636349" y="2866323"/>
            <a:ext cx="78603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531017" y="2359342"/>
            <a:ext cx="2974183" cy="1906065"/>
            <a:chOff x="7046117" y="348455"/>
            <a:chExt cx="3138488" cy="2011363"/>
          </a:xfrm>
        </p:grpSpPr>
        <p:sp>
          <p:nvSpPr>
            <p:cNvPr id="86" name="Freeform 5"/>
            <p:cNvSpPr>
              <a:spLocks/>
            </p:cNvSpPr>
            <p:nvPr/>
          </p:nvSpPr>
          <p:spPr bwMode="auto">
            <a:xfrm>
              <a:off x="9748042" y="735805"/>
              <a:ext cx="366713" cy="223838"/>
            </a:xfrm>
            <a:custGeom>
              <a:avLst/>
              <a:gdLst>
                <a:gd name="T0" fmla="*/ 0 w 318"/>
                <a:gd name="T1" fmla="*/ 195 h 195"/>
                <a:gd name="T2" fmla="*/ 318 w 318"/>
                <a:gd name="T3" fmla="*/ 47 h 195"/>
              </a:gdLst>
              <a:ahLst/>
              <a:cxnLst>
                <a:cxn ang="0">
                  <a:pos x="T0" y="T1"/>
                </a:cxn>
                <a:cxn ang="0">
                  <a:pos x="T2" y="T3"/>
                </a:cxn>
              </a:cxnLst>
              <a:rect l="0" t="0" r="r" b="b"/>
              <a:pathLst>
                <a:path w="318" h="195">
                  <a:moveTo>
                    <a:pt x="0" y="195"/>
                  </a:moveTo>
                  <a:cubicBezTo>
                    <a:pt x="47" y="67"/>
                    <a:pt x="190" y="0"/>
                    <a:pt x="318" y="47"/>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
            <p:cNvSpPr>
              <a:spLocks/>
            </p:cNvSpPr>
            <p:nvPr/>
          </p:nvSpPr>
          <p:spPr bwMode="auto">
            <a:xfrm>
              <a:off x="9808367" y="807243"/>
              <a:ext cx="284163" cy="174625"/>
            </a:xfrm>
            <a:custGeom>
              <a:avLst/>
              <a:gdLst>
                <a:gd name="T0" fmla="*/ 0 w 246"/>
                <a:gd name="T1" fmla="*/ 151 h 151"/>
                <a:gd name="T2" fmla="*/ 246 w 246"/>
                <a:gd name="T3" fmla="*/ 36 h 151"/>
              </a:gdLst>
              <a:ahLst/>
              <a:cxnLst>
                <a:cxn ang="0">
                  <a:pos x="T0" y="T1"/>
                </a:cxn>
                <a:cxn ang="0">
                  <a:pos x="T2" y="T3"/>
                </a:cxn>
              </a:cxnLst>
              <a:rect l="0" t="0" r="r" b="b"/>
              <a:pathLst>
                <a:path w="246" h="151">
                  <a:moveTo>
                    <a:pt x="0" y="151"/>
                  </a:moveTo>
                  <a:cubicBezTo>
                    <a:pt x="36" y="52"/>
                    <a:pt x="146" y="0"/>
                    <a:pt x="246" y="36"/>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
            <p:cNvSpPr>
              <a:spLocks/>
            </p:cNvSpPr>
            <p:nvPr/>
          </p:nvSpPr>
          <p:spPr bwMode="auto">
            <a:xfrm>
              <a:off x="9870280" y="883443"/>
              <a:ext cx="200025" cy="122238"/>
            </a:xfrm>
            <a:custGeom>
              <a:avLst/>
              <a:gdLst>
                <a:gd name="T0" fmla="*/ 0 w 173"/>
                <a:gd name="T1" fmla="*/ 106 h 106"/>
                <a:gd name="T2" fmla="*/ 173 w 173"/>
                <a:gd name="T3" fmla="*/ 25 h 106"/>
              </a:gdLst>
              <a:ahLst/>
              <a:cxnLst>
                <a:cxn ang="0">
                  <a:pos x="T0" y="T1"/>
                </a:cxn>
                <a:cxn ang="0">
                  <a:pos x="T2" y="T3"/>
                </a:cxn>
              </a:cxnLst>
              <a:rect l="0" t="0" r="r" b="b"/>
              <a:pathLst>
                <a:path w="173" h="106">
                  <a:moveTo>
                    <a:pt x="0" y="106"/>
                  </a:moveTo>
                  <a:cubicBezTo>
                    <a:pt x="25" y="36"/>
                    <a:pt x="103" y="0"/>
                    <a:pt x="173" y="25"/>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p:cNvSpPr>
            <p:nvPr/>
          </p:nvSpPr>
          <p:spPr bwMode="auto">
            <a:xfrm>
              <a:off x="9960767" y="989805"/>
              <a:ext cx="92075" cy="93663"/>
            </a:xfrm>
            <a:custGeom>
              <a:avLst/>
              <a:gdLst>
                <a:gd name="T0" fmla="*/ 72 w 80"/>
                <a:gd name="T1" fmla="*/ 26 h 81"/>
                <a:gd name="T2" fmla="*/ 25 w 80"/>
                <a:gd name="T3" fmla="*/ 8 h 81"/>
                <a:gd name="T4" fmla="*/ 8 w 80"/>
                <a:gd name="T5" fmla="*/ 55 h 81"/>
                <a:gd name="T6" fmla="*/ 55 w 80"/>
                <a:gd name="T7" fmla="*/ 73 h 81"/>
                <a:gd name="T8" fmla="*/ 72 w 80"/>
                <a:gd name="T9" fmla="*/ 26 h 81"/>
              </a:gdLst>
              <a:ahLst/>
              <a:cxnLst>
                <a:cxn ang="0">
                  <a:pos x="T0" y="T1"/>
                </a:cxn>
                <a:cxn ang="0">
                  <a:pos x="T2" y="T3"/>
                </a:cxn>
                <a:cxn ang="0">
                  <a:pos x="T4" y="T5"/>
                </a:cxn>
                <a:cxn ang="0">
                  <a:pos x="T6" y="T7"/>
                </a:cxn>
                <a:cxn ang="0">
                  <a:pos x="T8" y="T9"/>
                </a:cxn>
              </a:cxnLst>
              <a:rect l="0" t="0" r="r" b="b"/>
              <a:pathLst>
                <a:path w="80" h="81">
                  <a:moveTo>
                    <a:pt x="72" y="26"/>
                  </a:moveTo>
                  <a:cubicBezTo>
                    <a:pt x="64" y="8"/>
                    <a:pt x="43" y="0"/>
                    <a:pt x="25" y="8"/>
                  </a:cubicBezTo>
                  <a:cubicBezTo>
                    <a:pt x="7" y="17"/>
                    <a:pt x="0" y="38"/>
                    <a:pt x="8" y="55"/>
                  </a:cubicBezTo>
                  <a:cubicBezTo>
                    <a:pt x="16" y="73"/>
                    <a:pt x="37" y="81"/>
                    <a:pt x="55" y="73"/>
                  </a:cubicBezTo>
                  <a:cubicBezTo>
                    <a:pt x="73" y="64"/>
                    <a:pt x="80" y="43"/>
                    <a:pt x="72" y="26"/>
                  </a:cubicBez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8076405" y="1985168"/>
              <a:ext cx="330200" cy="331788"/>
            </a:xfrm>
            <a:custGeom>
              <a:avLst/>
              <a:gdLst>
                <a:gd name="T0" fmla="*/ 190 w 286"/>
                <a:gd name="T1" fmla="*/ 233 h 287"/>
                <a:gd name="T2" fmla="*/ 249 w 286"/>
                <a:gd name="T3" fmla="*/ 173 h 287"/>
                <a:gd name="T4" fmla="*/ 247 w 286"/>
                <a:gd name="T5" fmla="*/ 37 h 287"/>
                <a:gd name="T6" fmla="*/ 112 w 286"/>
                <a:gd name="T7" fmla="*/ 38 h 287"/>
                <a:gd name="T8" fmla="*/ 22 w 286"/>
                <a:gd name="T9" fmla="*/ 130 h 287"/>
                <a:gd name="T10" fmla="*/ 23 w 286"/>
                <a:gd name="T11" fmla="*/ 209 h 287"/>
                <a:gd name="T12" fmla="*/ 80 w 286"/>
                <a:gd name="T13" fmla="*/ 265 h 287"/>
                <a:gd name="T14" fmla="*/ 159 w 286"/>
                <a:gd name="T15" fmla="*/ 264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87">
                  <a:moveTo>
                    <a:pt x="190" y="233"/>
                  </a:moveTo>
                  <a:cubicBezTo>
                    <a:pt x="249" y="173"/>
                    <a:pt x="249" y="173"/>
                    <a:pt x="249" y="173"/>
                  </a:cubicBezTo>
                  <a:cubicBezTo>
                    <a:pt x="286" y="135"/>
                    <a:pt x="285" y="74"/>
                    <a:pt x="247" y="37"/>
                  </a:cubicBezTo>
                  <a:cubicBezTo>
                    <a:pt x="209" y="0"/>
                    <a:pt x="149" y="0"/>
                    <a:pt x="112" y="38"/>
                  </a:cubicBezTo>
                  <a:cubicBezTo>
                    <a:pt x="22" y="130"/>
                    <a:pt x="22" y="130"/>
                    <a:pt x="22" y="130"/>
                  </a:cubicBezTo>
                  <a:cubicBezTo>
                    <a:pt x="0" y="152"/>
                    <a:pt x="1" y="187"/>
                    <a:pt x="23" y="209"/>
                  </a:cubicBezTo>
                  <a:cubicBezTo>
                    <a:pt x="80" y="265"/>
                    <a:pt x="80" y="265"/>
                    <a:pt x="80" y="265"/>
                  </a:cubicBezTo>
                  <a:cubicBezTo>
                    <a:pt x="102" y="287"/>
                    <a:pt x="138" y="286"/>
                    <a:pt x="159" y="264"/>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
            <p:cNvSpPr>
              <a:spLocks/>
            </p:cNvSpPr>
            <p:nvPr/>
          </p:nvSpPr>
          <p:spPr bwMode="auto">
            <a:xfrm>
              <a:off x="8285955" y="1843880"/>
              <a:ext cx="588963" cy="260350"/>
            </a:xfrm>
            <a:custGeom>
              <a:avLst/>
              <a:gdLst>
                <a:gd name="T0" fmla="*/ 0 w 510"/>
                <a:gd name="T1" fmla="*/ 226 h 226"/>
                <a:gd name="T2" fmla="*/ 65 w 510"/>
                <a:gd name="T3" fmla="*/ 159 h 226"/>
                <a:gd name="T4" fmla="*/ 99 w 510"/>
                <a:gd name="T5" fmla="*/ 126 h 226"/>
                <a:gd name="T6" fmla="*/ 266 w 510"/>
                <a:gd name="T7" fmla="*/ 113 h 226"/>
                <a:gd name="T8" fmla="*/ 266 w 510"/>
                <a:gd name="T9" fmla="*/ 113 h 226"/>
                <a:gd name="T10" fmla="*/ 446 w 510"/>
                <a:gd name="T11" fmla="*/ 84 h 226"/>
                <a:gd name="T12" fmla="*/ 510 w 51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510" h="226">
                  <a:moveTo>
                    <a:pt x="0" y="226"/>
                  </a:moveTo>
                  <a:cubicBezTo>
                    <a:pt x="65" y="159"/>
                    <a:pt x="65" y="159"/>
                    <a:pt x="65" y="159"/>
                  </a:cubicBezTo>
                  <a:cubicBezTo>
                    <a:pt x="99" y="126"/>
                    <a:pt x="99" y="126"/>
                    <a:pt x="99" y="126"/>
                  </a:cubicBezTo>
                  <a:cubicBezTo>
                    <a:pt x="144" y="82"/>
                    <a:pt x="214" y="76"/>
                    <a:pt x="266" y="113"/>
                  </a:cubicBezTo>
                  <a:cubicBezTo>
                    <a:pt x="266" y="113"/>
                    <a:pt x="266" y="113"/>
                    <a:pt x="266" y="113"/>
                  </a:cubicBezTo>
                  <a:cubicBezTo>
                    <a:pt x="324" y="153"/>
                    <a:pt x="403" y="140"/>
                    <a:pt x="446" y="84"/>
                  </a:cubicBezTo>
                  <a:cubicBezTo>
                    <a:pt x="510" y="0"/>
                    <a:pt x="510" y="0"/>
                    <a:pt x="510" y="0"/>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
            <p:cNvSpPr>
              <a:spLocks/>
            </p:cNvSpPr>
            <p:nvPr/>
          </p:nvSpPr>
          <p:spPr bwMode="auto">
            <a:xfrm>
              <a:off x="8178005" y="2058193"/>
              <a:ext cx="157163" cy="153988"/>
            </a:xfrm>
            <a:custGeom>
              <a:avLst/>
              <a:gdLst>
                <a:gd name="T0" fmla="*/ 0 w 137"/>
                <a:gd name="T1" fmla="*/ 0 h 134"/>
                <a:gd name="T2" fmla="*/ 137 w 137"/>
                <a:gd name="T3" fmla="*/ 134 h 134"/>
              </a:gdLst>
              <a:ahLst/>
              <a:cxnLst>
                <a:cxn ang="0">
                  <a:pos x="T0" y="T1"/>
                </a:cxn>
                <a:cxn ang="0">
                  <a:pos x="T2" y="T3"/>
                </a:cxn>
              </a:cxnLst>
              <a:rect l="0" t="0" r="r" b="b"/>
              <a:pathLst>
                <a:path w="137" h="134">
                  <a:moveTo>
                    <a:pt x="0" y="0"/>
                  </a:moveTo>
                  <a:cubicBezTo>
                    <a:pt x="2" y="2"/>
                    <a:pt x="137" y="134"/>
                    <a:pt x="137" y="134"/>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p:cNvSpPr>
              <a:spLocks/>
            </p:cNvSpPr>
            <p:nvPr/>
          </p:nvSpPr>
          <p:spPr bwMode="auto">
            <a:xfrm>
              <a:off x="8292305" y="696118"/>
              <a:ext cx="1285875" cy="1027113"/>
            </a:xfrm>
            <a:custGeom>
              <a:avLst/>
              <a:gdLst>
                <a:gd name="T0" fmla="*/ 1089 w 1113"/>
                <a:gd name="T1" fmla="*/ 554 h 888"/>
                <a:gd name="T2" fmla="*/ 1113 w 1113"/>
                <a:gd name="T3" fmla="*/ 649 h 888"/>
                <a:gd name="T4" fmla="*/ 155 w 1113"/>
                <a:gd name="T5" fmla="*/ 888 h 888"/>
                <a:gd name="T6" fmla="*/ 13 w 1113"/>
                <a:gd name="T7" fmla="*/ 319 h 888"/>
                <a:gd name="T8" fmla="*/ 80 w 1113"/>
                <a:gd name="T9" fmla="*/ 207 h 888"/>
                <a:gd name="T10" fmla="*/ 859 w 1113"/>
                <a:gd name="T11" fmla="*/ 12 h 888"/>
                <a:gd name="T12" fmla="*/ 971 w 1113"/>
                <a:gd name="T13" fmla="*/ 80 h 888"/>
                <a:gd name="T14" fmla="*/ 1066 w 1113"/>
                <a:gd name="T15" fmla="*/ 460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888">
                  <a:moveTo>
                    <a:pt x="1089" y="554"/>
                  </a:moveTo>
                  <a:cubicBezTo>
                    <a:pt x="1113" y="649"/>
                    <a:pt x="1113" y="649"/>
                    <a:pt x="1113" y="649"/>
                  </a:cubicBezTo>
                  <a:cubicBezTo>
                    <a:pt x="155" y="888"/>
                    <a:pt x="155" y="888"/>
                    <a:pt x="155" y="888"/>
                  </a:cubicBezTo>
                  <a:cubicBezTo>
                    <a:pt x="13" y="319"/>
                    <a:pt x="13" y="319"/>
                    <a:pt x="13" y="319"/>
                  </a:cubicBezTo>
                  <a:cubicBezTo>
                    <a:pt x="0" y="269"/>
                    <a:pt x="30" y="219"/>
                    <a:pt x="80" y="207"/>
                  </a:cubicBezTo>
                  <a:cubicBezTo>
                    <a:pt x="859" y="12"/>
                    <a:pt x="859" y="12"/>
                    <a:pt x="859" y="12"/>
                  </a:cubicBezTo>
                  <a:cubicBezTo>
                    <a:pt x="908" y="0"/>
                    <a:pt x="959" y="30"/>
                    <a:pt x="971" y="80"/>
                  </a:cubicBezTo>
                  <a:cubicBezTo>
                    <a:pt x="1066" y="460"/>
                    <a:pt x="1066" y="460"/>
                    <a:pt x="1066" y="460"/>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
            <p:cNvSpPr>
              <a:spLocks/>
            </p:cNvSpPr>
            <p:nvPr/>
          </p:nvSpPr>
          <p:spPr bwMode="auto">
            <a:xfrm>
              <a:off x="8379617" y="789780"/>
              <a:ext cx="1098550" cy="806450"/>
            </a:xfrm>
            <a:custGeom>
              <a:avLst/>
              <a:gdLst>
                <a:gd name="T0" fmla="*/ 929 w 951"/>
                <a:gd name="T1" fmla="*/ 401 h 698"/>
                <a:gd name="T2" fmla="*/ 951 w 951"/>
                <a:gd name="T3" fmla="*/ 490 h 698"/>
                <a:gd name="T4" fmla="*/ 118 w 951"/>
                <a:gd name="T5" fmla="*/ 698 h 698"/>
                <a:gd name="T6" fmla="*/ 7 w 951"/>
                <a:gd name="T7" fmla="*/ 255 h 698"/>
                <a:gd name="T8" fmla="*/ 46 w 951"/>
                <a:gd name="T9" fmla="*/ 189 h 698"/>
                <a:gd name="T10" fmla="*/ 775 w 951"/>
                <a:gd name="T11" fmla="*/ 8 h 698"/>
                <a:gd name="T12" fmla="*/ 840 w 951"/>
                <a:gd name="T13" fmla="*/ 47 h 698"/>
                <a:gd name="T14" fmla="*/ 929 w 951"/>
                <a:gd name="T15" fmla="*/ 401 h 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698">
                  <a:moveTo>
                    <a:pt x="929" y="401"/>
                  </a:moveTo>
                  <a:cubicBezTo>
                    <a:pt x="951" y="490"/>
                    <a:pt x="951" y="490"/>
                    <a:pt x="951" y="490"/>
                  </a:cubicBezTo>
                  <a:cubicBezTo>
                    <a:pt x="118" y="698"/>
                    <a:pt x="118" y="698"/>
                    <a:pt x="118" y="698"/>
                  </a:cubicBezTo>
                  <a:cubicBezTo>
                    <a:pt x="7" y="255"/>
                    <a:pt x="7" y="255"/>
                    <a:pt x="7" y="255"/>
                  </a:cubicBezTo>
                  <a:cubicBezTo>
                    <a:pt x="0" y="226"/>
                    <a:pt x="17" y="197"/>
                    <a:pt x="46" y="189"/>
                  </a:cubicBezTo>
                  <a:cubicBezTo>
                    <a:pt x="775" y="8"/>
                    <a:pt x="775" y="8"/>
                    <a:pt x="775" y="8"/>
                  </a:cubicBezTo>
                  <a:cubicBezTo>
                    <a:pt x="804" y="0"/>
                    <a:pt x="833" y="18"/>
                    <a:pt x="840" y="47"/>
                  </a:cubicBezTo>
                  <a:cubicBezTo>
                    <a:pt x="929" y="401"/>
                    <a:pt x="929" y="401"/>
                    <a:pt x="929" y="401"/>
                  </a:cubicBez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
            <p:cNvSpPr>
              <a:spLocks/>
            </p:cNvSpPr>
            <p:nvPr/>
          </p:nvSpPr>
          <p:spPr bwMode="auto">
            <a:xfrm>
              <a:off x="8851105" y="1621630"/>
              <a:ext cx="411163" cy="185738"/>
            </a:xfrm>
            <a:custGeom>
              <a:avLst/>
              <a:gdLst>
                <a:gd name="T0" fmla="*/ 259 w 259"/>
                <a:gd name="T1" fmla="*/ 56 h 117"/>
                <a:gd name="T2" fmla="*/ 14 w 259"/>
                <a:gd name="T3" fmla="*/ 117 h 117"/>
                <a:gd name="T4" fmla="*/ 0 w 259"/>
                <a:gd name="T5" fmla="*/ 61 h 117"/>
                <a:gd name="T6" fmla="*/ 245 w 259"/>
                <a:gd name="T7" fmla="*/ 0 h 117"/>
                <a:gd name="T8" fmla="*/ 259 w 259"/>
                <a:gd name="T9" fmla="*/ 56 h 117"/>
              </a:gdLst>
              <a:ahLst/>
              <a:cxnLst>
                <a:cxn ang="0">
                  <a:pos x="T0" y="T1"/>
                </a:cxn>
                <a:cxn ang="0">
                  <a:pos x="T2" y="T3"/>
                </a:cxn>
                <a:cxn ang="0">
                  <a:pos x="T4" y="T5"/>
                </a:cxn>
                <a:cxn ang="0">
                  <a:pos x="T6" y="T7"/>
                </a:cxn>
                <a:cxn ang="0">
                  <a:pos x="T8" y="T9"/>
                </a:cxn>
              </a:cxnLst>
              <a:rect l="0" t="0" r="r" b="b"/>
              <a:pathLst>
                <a:path w="259" h="117">
                  <a:moveTo>
                    <a:pt x="259" y="56"/>
                  </a:moveTo>
                  <a:lnTo>
                    <a:pt x="14" y="117"/>
                  </a:lnTo>
                  <a:lnTo>
                    <a:pt x="0" y="61"/>
                  </a:lnTo>
                  <a:lnTo>
                    <a:pt x="245" y="0"/>
                  </a:lnTo>
                  <a:lnTo>
                    <a:pt x="259" y="56"/>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5"/>
            <p:cNvSpPr>
              <a:spLocks/>
            </p:cNvSpPr>
            <p:nvPr/>
          </p:nvSpPr>
          <p:spPr bwMode="auto">
            <a:xfrm>
              <a:off x="8924130" y="1559718"/>
              <a:ext cx="220663" cy="134938"/>
            </a:xfrm>
            <a:custGeom>
              <a:avLst/>
              <a:gdLst>
                <a:gd name="T0" fmla="*/ 139 w 139"/>
                <a:gd name="T1" fmla="*/ 53 h 85"/>
                <a:gd name="T2" fmla="*/ 14 w 139"/>
                <a:gd name="T3" fmla="*/ 85 h 85"/>
                <a:gd name="T4" fmla="*/ 0 w 139"/>
                <a:gd name="T5" fmla="*/ 31 h 85"/>
                <a:gd name="T6" fmla="*/ 126 w 139"/>
                <a:gd name="T7" fmla="*/ 0 h 85"/>
                <a:gd name="T8" fmla="*/ 139 w 139"/>
                <a:gd name="T9" fmla="*/ 53 h 85"/>
              </a:gdLst>
              <a:ahLst/>
              <a:cxnLst>
                <a:cxn ang="0">
                  <a:pos x="T0" y="T1"/>
                </a:cxn>
                <a:cxn ang="0">
                  <a:pos x="T2" y="T3"/>
                </a:cxn>
                <a:cxn ang="0">
                  <a:pos x="T4" y="T5"/>
                </a:cxn>
                <a:cxn ang="0">
                  <a:pos x="T6" y="T7"/>
                </a:cxn>
                <a:cxn ang="0">
                  <a:pos x="T8" y="T9"/>
                </a:cxn>
              </a:cxnLst>
              <a:rect l="0" t="0" r="r" b="b"/>
              <a:pathLst>
                <a:path w="139" h="85">
                  <a:moveTo>
                    <a:pt x="139" y="53"/>
                  </a:moveTo>
                  <a:lnTo>
                    <a:pt x="14" y="85"/>
                  </a:lnTo>
                  <a:lnTo>
                    <a:pt x="0" y="31"/>
                  </a:lnTo>
                  <a:lnTo>
                    <a:pt x="126" y="0"/>
                  </a:lnTo>
                  <a:lnTo>
                    <a:pt x="139" y="53"/>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
            <p:cNvSpPr>
              <a:spLocks/>
            </p:cNvSpPr>
            <p:nvPr/>
          </p:nvSpPr>
          <p:spPr bwMode="auto">
            <a:xfrm>
              <a:off x="8573292" y="1066005"/>
              <a:ext cx="768350" cy="409575"/>
            </a:xfrm>
            <a:custGeom>
              <a:avLst/>
              <a:gdLst>
                <a:gd name="T0" fmla="*/ 0 w 484"/>
                <a:gd name="T1" fmla="*/ 258 h 258"/>
                <a:gd name="T2" fmla="*/ 99 w 484"/>
                <a:gd name="T3" fmla="*/ 24 h 258"/>
                <a:gd name="T4" fmla="*/ 252 w 484"/>
                <a:gd name="T5" fmla="*/ 102 h 258"/>
                <a:gd name="T6" fmla="*/ 291 w 484"/>
                <a:gd name="T7" fmla="*/ 0 h 258"/>
                <a:gd name="T8" fmla="*/ 484 w 484"/>
                <a:gd name="T9" fmla="*/ 115 h 258"/>
              </a:gdLst>
              <a:ahLst/>
              <a:cxnLst>
                <a:cxn ang="0">
                  <a:pos x="T0" y="T1"/>
                </a:cxn>
                <a:cxn ang="0">
                  <a:pos x="T2" y="T3"/>
                </a:cxn>
                <a:cxn ang="0">
                  <a:pos x="T4" y="T5"/>
                </a:cxn>
                <a:cxn ang="0">
                  <a:pos x="T6" y="T7"/>
                </a:cxn>
                <a:cxn ang="0">
                  <a:pos x="T8" y="T9"/>
                </a:cxn>
              </a:cxnLst>
              <a:rect l="0" t="0" r="r" b="b"/>
              <a:pathLst>
                <a:path w="484" h="258">
                  <a:moveTo>
                    <a:pt x="0" y="258"/>
                  </a:moveTo>
                  <a:lnTo>
                    <a:pt x="99" y="24"/>
                  </a:lnTo>
                  <a:lnTo>
                    <a:pt x="252" y="102"/>
                  </a:lnTo>
                  <a:lnTo>
                    <a:pt x="291" y="0"/>
                  </a:lnTo>
                  <a:lnTo>
                    <a:pt x="484" y="115"/>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
            <p:cNvSpPr>
              <a:spLocks/>
            </p:cNvSpPr>
            <p:nvPr/>
          </p:nvSpPr>
          <p:spPr bwMode="auto">
            <a:xfrm>
              <a:off x="9330530" y="1678780"/>
              <a:ext cx="739775" cy="681038"/>
            </a:xfrm>
            <a:custGeom>
              <a:avLst/>
              <a:gdLst>
                <a:gd name="T0" fmla="*/ 365 w 466"/>
                <a:gd name="T1" fmla="*/ 401 h 429"/>
                <a:gd name="T2" fmla="*/ 343 w 466"/>
                <a:gd name="T3" fmla="*/ 429 h 429"/>
                <a:gd name="T4" fmla="*/ 0 w 466"/>
                <a:gd name="T5" fmla="*/ 154 h 429"/>
                <a:gd name="T6" fmla="*/ 124 w 466"/>
                <a:gd name="T7" fmla="*/ 0 h 429"/>
                <a:gd name="T8" fmla="*/ 466 w 466"/>
                <a:gd name="T9" fmla="*/ 275 h 429"/>
                <a:gd name="T10" fmla="*/ 385 w 466"/>
                <a:gd name="T11" fmla="*/ 376 h 429"/>
              </a:gdLst>
              <a:ahLst/>
              <a:cxnLst>
                <a:cxn ang="0">
                  <a:pos x="T0" y="T1"/>
                </a:cxn>
                <a:cxn ang="0">
                  <a:pos x="T2" y="T3"/>
                </a:cxn>
                <a:cxn ang="0">
                  <a:pos x="T4" y="T5"/>
                </a:cxn>
                <a:cxn ang="0">
                  <a:pos x="T6" y="T7"/>
                </a:cxn>
                <a:cxn ang="0">
                  <a:pos x="T8" y="T9"/>
                </a:cxn>
                <a:cxn ang="0">
                  <a:pos x="T10" y="T11"/>
                </a:cxn>
              </a:cxnLst>
              <a:rect l="0" t="0" r="r" b="b"/>
              <a:pathLst>
                <a:path w="466" h="429">
                  <a:moveTo>
                    <a:pt x="365" y="401"/>
                  </a:moveTo>
                  <a:lnTo>
                    <a:pt x="343" y="429"/>
                  </a:lnTo>
                  <a:lnTo>
                    <a:pt x="0" y="154"/>
                  </a:lnTo>
                  <a:lnTo>
                    <a:pt x="124" y="0"/>
                  </a:lnTo>
                  <a:lnTo>
                    <a:pt x="466" y="275"/>
                  </a:lnTo>
                  <a:lnTo>
                    <a:pt x="385" y="376"/>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8"/>
            <p:cNvSpPr>
              <a:spLocks/>
            </p:cNvSpPr>
            <p:nvPr/>
          </p:nvSpPr>
          <p:spPr bwMode="auto">
            <a:xfrm>
              <a:off x="9330530" y="1723230"/>
              <a:ext cx="704850" cy="636588"/>
            </a:xfrm>
            <a:custGeom>
              <a:avLst/>
              <a:gdLst>
                <a:gd name="T0" fmla="*/ 365 w 444"/>
                <a:gd name="T1" fmla="*/ 373 h 401"/>
                <a:gd name="T2" fmla="*/ 343 w 444"/>
                <a:gd name="T3" fmla="*/ 401 h 401"/>
                <a:gd name="T4" fmla="*/ 0 w 444"/>
                <a:gd name="T5" fmla="*/ 126 h 401"/>
                <a:gd name="T6" fmla="*/ 101 w 444"/>
                <a:gd name="T7" fmla="*/ 0 h 401"/>
                <a:gd name="T8" fmla="*/ 444 w 444"/>
                <a:gd name="T9" fmla="*/ 275 h 401"/>
                <a:gd name="T10" fmla="*/ 391 w 444"/>
                <a:gd name="T11" fmla="*/ 341 h 401"/>
              </a:gdLst>
              <a:ahLst/>
              <a:cxnLst>
                <a:cxn ang="0">
                  <a:pos x="T0" y="T1"/>
                </a:cxn>
                <a:cxn ang="0">
                  <a:pos x="T2" y="T3"/>
                </a:cxn>
                <a:cxn ang="0">
                  <a:pos x="T4" y="T5"/>
                </a:cxn>
                <a:cxn ang="0">
                  <a:pos x="T6" y="T7"/>
                </a:cxn>
                <a:cxn ang="0">
                  <a:pos x="T8" y="T9"/>
                </a:cxn>
                <a:cxn ang="0">
                  <a:pos x="T10" y="T11"/>
                </a:cxn>
              </a:cxnLst>
              <a:rect l="0" t="0" r="r" b="b"/>
              <a:pathLst>
                <a:path w="444" h="401">
                  <a:moveTo>
                    <a:pt x="365" y="373"/>
                  </a:moveTo>
                  <a:lnTo>
                    <a:pt x="343" y="401"/>
                  </a:lnTo>
                  <a:lnTo>
                    <a:pt x="0" y="126"/>
                  </a:lnTo>
                  <a:lnTo>
                    <a:pt x="101" y="0"/>
                  </a:lnTo>
                  <a:lnTo>
                    <a:pt x="444" y="275"/>
                  </a:lnTo>
                  <a:lnTo>
                    <a:pt x="391" y="341"/>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p:cNvSpPr>
              <a:spLocks/>
            </p:cNvSpPr>
            <p:nvPr/>
          </p:nvSpPr>
          <p:spPr bwMode="auto">
            <a:xfrm>
              <a:off x="9624217" y="1493043"/>
              <a:ext cx="560388" cy="542925"/>
            </a:xfrm>
            <a:custGeom>
              <a:avLst/>
              <a:gdLst>
                <a:gd name="T0" fmla="*/ 220 w 353"/>
                <a:gd name="T1" fmla="*/ 342 h 342"/>
                <a:gd name="T2" fmla="*/ 0 w 353"/>
                <a:gd name="T3" fmla="*/ 166 h 342"/>
                <a:gd name="T4" fmla="*/ 134 w 353"/>
                <a:gd name="T5" fmla="*/ 0 h 342"/>
                <a:gd name="T6" fmla="*/ 353 w 353"/>
                <a:gd name="T7" fmla="*/ 177 h 342"/>
                <a:gd name="T8" fmla="*/ 220 w 353"/>
                <a:gd name="T9" fmla="*/ 342 h 342"/>
              </a:gdLst>
              <a:ahLst/>
              <a:cxnLst>
                <a:cxn ang="0">
                  <a:pos x="T0" y="T1"/>
                </a:cxn>
                <a:cxn ang="0">
                  <a:pos x="T2" y="T3"/>
                </a:cxn>
                <a:cxn ang="0">
                  <a:pos x="T4" y="T5"/>
                </a:cxn>
                <a:cxn ang="0">
                  <a:pos x="T6" y="T7"/>
                </a:cxn>
                <a:cxn ang="0">
                  <a:pos x="T8" y="T9"/>
                </a:cxn>
              </a:cxnLst>
              <a:rect l="0" t="0" r="r" b="b"/>
              <a:pathLst>
                <a:path w="353" h="342">
                  <a:moveTo>
                    <a:pt x="220" y="342"/>
                  </a:moveTo>
                  <a:lnTo>
                    <a:pt x="0" y="166"/>
                  </a:lnTo>
                  <a:lnTo>
                    <a:pt x="134" y="0"/>
                  </a:lnTo>
                  <a:lnTo>
                    <a:pt x="353" y="177"/>
                  </a:lnTo>
                  <a:lnTo>
                    <a:pt x="220" y="342"/>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p:cNvSpPr>
              <a:spLocks/>
            </p:cNvSpPr>
            <p:nvPr/>
          </p:nvSpPr>
          <p:spPr bwMode="auto">
            <a:xfrm>
              <a:off x="9560717" y="1634330"/>
              <a:ext cx="122238" cy="122238"/>
            </a:xfrm>
            <a:custGeom>
              <a:avLst/>
              <a:gdLst>
                <a:gd name="T0" fmla="*/ 40 w 77"/>
                <a:gd name="T1" fmla="*/ 77 h 77"/>
                <a:gd name="T2" fmla="*/ 0 w 77"/>
                <a:gd name="T3" fmla="*/ 45 h 77"/>
                <a:gd name="T4" fmla="*/ 37 w 77"/>
                <a:gd name="T5" fmla="*/ 0 h 77"/>
                <a:gd name="T6" fmla="*/ 77 w 77"/>
                <a:gd name="T7" fmla="*/ 32 h 77"/>
                <a:gd name="T8" fmla="*/ 40 w 77"/>
                <a:gd name="T9" fmla="*/ 77 h 77"/>
              </a:gdLst>
              <a:ahLst/>
              <a:cxnLst>
                <a:cxn ang="0">
                  <a:pos x="T0" y="T1"/>
                </a:cxn>
                <a:cxn ang="0">
                  <a:pos x="T2" y="T3"/>
                </a:cxn>
                <a:cxn ang="0">
                  <a:pos x="T4" y="T5"/>
                </a:cxn>
                <a:cxn ang="0">
                  <a:pos x="T6" y="T7"/>
                </a:cxn>
                <a:cxn ang="0">
                  <a:pos x="T8" y="T9"/>
                </a:cxn>
              </a:cxnLst>
              <a:rect l="0" t="0" r="r" b="b"/>
              <a:pathLst>
                <a:path w="77" h="77">
                  <a:moveTo>
                    <a:pt x="40" y="77"/>
                  </a:moveTo>
                  <a:lnTo>
                    <a:pt x="0" y="45"/>
                  </a:lnTo>
                  <a:lnTo>
                    <a:pt x="37" y="0"/>
                  </a:lnTo>
                  <a:lnTo>
                    <a:pt x="77" y="32"/>
                  </a:lnTo>
                  <a:lnTo>
                    <a:pt x="40" y="77"/>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p:cNvSpPr>
              <a:spLocks/>
            </p:cNvSpPr>
            <p:nvPr/>
          </p:nvSpPr>
          <p:spPr bwMode="auto">
            <a:xfrm>
              <a:off x="9973467" y="1964530"/>
              <a:ext cx="122238" cy="122238"/>
            </a:xfrm>
            <a:custGeom>
              <a:avLst/>
              <a:gdLst>
                <a:gd name="T0" fmla="*/ 39 w 77"/>
                <a:gd name="T1" fmla="*/ 77 h 77"/>
                <a:gd name="T2" fmla="*/ 0 w 77"/>
                <a:gd name="T3" fmla="*/ 45 h 77"/>
                <a:gd name="T4" fmla="*/ 37 w 77"/>
                <a:gd name="T5" fmla="*/ 0 h 77"/>
                <a:gd name="T6" fmla="*/ 77 w 77"/>
                <a:gd name="T7" fmla="*/ 32 h 77"/>
                <a:gd name="T8" fmla="*/ 39 w 77"/>
                <a:gd name="T9" fmla="*/ 77 h 77"/>
              </a:gdLst>
              <a:ahLst/>
              <a:cxnLst>
                <a:cxn ang="0">
                  <a:pos x="T0" y="T1"/>
                </a:cxn>
                <a:cxn ang="0">
                  <a:pos x="T2" y="T3"/>
                </a:cxn>
                <a:cxn ang="0">
                  <a:pos x="T4" y="T5"/>
                </a:cxn>
                <a:cxn ang="0">
                  <a:pos x="T6" y="T7"/>
                </a:cxn>
                <a:cxn ang="0">
                  <a:pos x="T8" y="T9"/>
                </a:cxn>
              </a:cxnLst>
              <a:rect l="0" t="0" r="r" b="b"/>
              <a:pathLst>
                <a:path w="77" h="77">
                  <a:moveTo>
                    <a:pt x="39" y="77"/>
                  </a:moveTo>
                  <a:lnTo>
                    <a:pt x="0" y="45"/>
                  </a:lnTo>
                  <a:lnTo>
                    <a:pt x="37" y="0"/>
                  </a:lnTo>
                  <a:lnTo>
                    <a:pt x="77" y="32"/>
                  </a:lnTo>
                  <a:lnTo>
                    <a:pt x="39" y="77"/>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22"/>
            <p:cNvSpPr>
              <a:spLocks noChangeShapeType="1"/>
            </p:cNvSpPr>
            <p:nvPr/>
          </p:nvSpPr>
          <p:spPr bwMode="auto">
            <a:xfrm>
              <a:off x="9848055" y="1588293"/>
              <a:ext cx="246063" cy="1984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Line 23"/>
            <p:cNvSpPr>
              <a:spLocks noChangeShapeType="1"/>
            </p:cNvSpPr>
            <p:nvPr/>
          </p:nvSpPr>
          <p:spPr bwMode="auto">
            <a:xfrm>
              <a:off x="9786142" y="1662905"/>
              <a:ext cx="247650" cy="1984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24"/>
            <p:cNvSpPr>
              <a:spLocks noChangeShapeType="1"/>
            </p:cNvSpPr>
            <p:nvPr/>
          </p:nvSpPr>
          <p:spPr bwMode="auto">
            <a:xfrm>
              <a:off x="9725817" y="1739105"/>
              <a:ext cx="247650" cy="1984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25"/>
            <p:cNvSpPr>
              <a:spLocks noChangeShapeType="1"/>
            </p:cNvSpPr>
            <p:nvPr/>
          </p:nvSpPr>
          <p:spPr bwMode="auto">
            <a:xfrm flipH="1">
              <a:off x="9043192" y="2078830"/>
              <a:ext cx="60325" cy="61913"/>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26"/>
            <p:cNvSpPr>
              <a:spLocks noChangeShapeType="1"/>
            </p:cNvSpPr>
            <p:nvPr/>
          </p:nvSpPr>
          <p:spPr bwMode="auto">
            <a:xfrm flipH="1">
              <a:off x="8898730" y="2223293"/>
              <a:ext cx="60325" cy="587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27"/>
            <p:cNvSpPr>
              <a:spLocks noChangeShapeType="1"/>
            </p:cNvSpPr>
            <p:nvPr/>
          </p:nvSpPr>
          <p:spPr bwMode="auto">
            <a:xfrm>
              <a:off x="8898730" y="2078830"/>
              <a:ext cx="60325" cy="61913"/>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28"/>
            <p:cNvSpPr>
              <a:spLocks noChangeShapeType="1"/>
            </p:cNvSpPr>
            <p:nvPr/>
          </p:nvSpPr>
          <p:spPr bwMode="auto">
            <a:xfrm>
              <a:off x="9043192" y="2223293"/>
              <a:ext cx="60325" cy="587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29"/>
            <p:cNvSpPr>
              <a:spLocks noChangeShapeType="1"/>
            </p:cNvSpPr>
            <p:nvPr/>
          </p:nvSpPr>
          <p:spPr bwMode="auto">
            <a:xfrm flipH="1">
              <a:off x="7377905" y="1761330"/>
              <a:ext cx="61913" cy="587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30"/>
            <p:cNvSpPr>
              <a:spLocks noChangeShapeType="1"/>
            </p:cNvSpPr>
            <p:nvPr/>
          </p:nvSpPr>
          <p:spPr bwMode="auto">
            <a:xfrm flipH="1">
              <a:off x="7236617" y="1902618"/>
              <a:ext cx="60325"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31"/>
            <p:cNvSpPr>
              <a:spLocks noChangeShapeType="1"/>
            </p:cNvSpPr>
            <p:nvPr/>
          </p:nvSpPr>
          <p:spPr bwMode="auto">
            <a:xfrm>
              <a:off x="7236617" y="1761330"/>
              <a:ext cx="60325" cy="58738"/>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32"/>
            <p:cNvSpPr>
              <a:spLocks noChangeShapeType="1"/>
            </p:cNvSpPr>
            <p:nvPr/>
          </p:nvSpPr>
          <p:spPr bwMode="auto">
            <a:xfrm>
              <a:off x="7377905" y="1902618"/>
              <a:ext cx="61913"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Line 33"/>
            <p:cNvSpPr>
              <a:spLocks noChangeShapeType="1"/>
            </p:cNvSpPr>
            <p:nvPr/>
          </p:nvSpPr>
          <p:spPr bwMode="auto">
            <a:xfrm flipH="1">
              <a:off x="9382917" y="362743"/>
              <a:ext cx="58738"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34"/>
            <p:cNvSpPr>
              <a:spLocks noChangeShapeType="1"/>
            </p:cNvSpPr>
            <p:nvPr/>
          </p:nvSpPr>
          <p:spPr bwMode="auto">
            <a:xfrm flipH="1">
              <a:off x="9238455" y="505618"/>
              <a:ext cx="61913"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35"/>
            <p:cNvSpPr>
              <a:spLocks noChangeShapeType="1"/>
            </p:cNvSpPr>
            <p:nvPr/>
          </p:nvSpPr>
          <p:spPr bwMode="auto">
            <a:xfrm>
              <a:off x="9238455" y="362743"/>
              <a:ext cx="61913"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Line 36"/>
            <p:cNvSpPr>
              <a:spLocks noChangeShapeType="1"/>
            </p:cNvSpPr>
            <p:nvPr/>
          </p:nvSpPr>
          <p:spPr bwMode="auto">
            <a:xfrm>
              <a:off x="9382917" y="505618"/>
              <a:ext cx="58738"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7"/>
            <p:cNvSpPr>
              <a:spLocks noChangeArrowheads="1"/>
            </p:cNvSpPr>
            <p:nvPr/>
          </p:nvSpPr>
          <p:spPr bwMode="auto">
            <a:xfrm>
              <a:off x="9725817" y="1213643"/>
              <a:ext cx="120650" cy="122238"/>
            </a:xfrm>
            <a:prstGeom prst="ellipse">
              <a:avLst/>
            </a:pr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8"/>
            <p:cNvSpPr>
              <a:spLocks/>
            </p:cNvSpPr>
            <p:nvPr/>
          </p:nvSpPr>
          <p:spPr bwMode="auto">
            <a:xfrm>
              <a:off x="7625555" y="1104105"/>
              <a:ext cx="523875" cy="777875"/>
            </a:xfrm>
            <a:custGeom>
              <a:avLst/>
              <a:gdLst>
                <a:gd name="T0" fmla="*/ 238 w 330"/>
                <a:gd name="T1" fmla="*/ 490 h 490"/>
                <a:gd name="T2" fmla="*/ 0 w 330"/>
                <a:gd name="T3" fmla="*/ 440 h 490"/>
                <a:gd name="T4" fmla="*/ 92 w 330"/>
                <a:gd name="T5" fmla="*/ 0 h 490"/>
                <a:gd name="T6" fmla="*/ 330 w 330"/>
                <a:gd name="T7" fmla="*/ 49 h 490"/>
                <a:gd name="T8" fmla="*/ 260 w 330"/>
                <a:gd name="T9" fmla="*/ 387 h 490"/>
                <a:gd name="T10" fmla="*/ 254 w 330"/>
                <a:gd name="T11" fmla="*/ 412 h 490"/>
              </a:gdLst>
              <a:ahLst/>
              <a:cxnLst>
                <a:cxn ang="0">
                  <a:pos x="T0" y="T1"/>
                </a:cxn>
                <a:cxn ang="0">
                  <a:pos x="T2" y="T3"/>
                </a:cxn>
                <a:cxn ang="0">
                  <a:pos x="T4" y="T5"/>
                </a:cxn>
                <a:cxn ang="0">
                  <a:pos x="T6" y="T7"/>
                </a:cxn>
                <a:cxn ang="0">
                  <a:pos x="T8" y="T9"/>
                </a:cxn>
                <a:cxn ang="0">
                  <a:pos x="T10" y="T11"/>
                </a:cxn>
              </a:cxnLst>
              <a:rect l="0" t="0" r="r" b="b"/>
              <a:pathLst>
                <a:path w="330" h="490">
                  <a:moveTo>
                    <a:pt x="238" y="490"/>
                  </a:moveTo>
                  <a:lnTo>
                    <a:pt x="0" y="440"/>
                  </a:lnTo>
                  <a:lnTo>
                    <a:pt x="92" y="0"/>
                  </a:lnTo>
                  <a:lnTo>
                    <a:pt x="330" y="49"/>
                  </a:lnTo>
                  <a:lnTo>
                    <a:pt x="260" y="387"/>
                  </a:lnTo>
                  <a:lnTo>
                    <a:pt x="254" y="412"/>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9"/>
            <p:cNvSpPr>
              <a:spLocks/>
            </p:cNvSpPr>
            <p:nvPr/>
          </p:nvSpPr>
          <p:spPr bwMode="auto">
            <a:xfrm>
              <a:off x="7728742" y="1213643"/>
              <a:ext cx="398463" cy="177800"/>
            </a:xfrm>
            <a:custGeom>
              <a:avLst/>
              <a:gdLst>
                <a:gd name="T0" fmla="*/ 238 w 251"/>
                <a:gd name="T1" fmla="*/ 112 h 112"/>
                <a:gd name="T2" fmla="*/ 0 w 251"/>
                <a:gd name="T3" fmla="*/ 62 h 112"/>
                <a:gd name="T4" fmla="*/ 13 w 251"/>
                <a:gd name="T5" fmla="*/ 0 h 112"/>
                <a:gd name="T6" fmla="*/ 251 w 251"/>
                <a:gd name="T7" fmla="*/ 49 h 112"/>
                <a:gd name="T8" fmla="*/ 238 w 251"/>
                <a:gd name="T9" fmla="*/ 112 h 112"/>
              </a:gdLst>
              <a:ahLst/>
              <a:cxnLst>
                <a:cxn ang="0">
                  <a:pos x="T0" y="T1"/>
                </a:cxn>
                <a:cxn ang="0">
                  <a:pos x="T2" y="T3"/>
                </a:cxn>
                <a:cxn ang="0">
                  <a:pos x="T4" y="T5"/>
                </a:cxn>
                <a:cxn ang="0">
                  <a:pos x="T6" y="T7"/>
                </a:cxn>
                <a:cxn ang="0">
                  <a:pos x="T8" y="T9"/>
                </a:cxn>
              </a:cxnLst>
              <a:rect l="0" t="0" r="r" b="b"/>
              <a:pathLst>
                <a:path w="251" h="112">
                  <a:moveTo>
                    <a:pt x="238" y="112"/>
                  </a:moveTo>
                  <a:lnTo>
                    <a:pt x="0" y="62"/>
                  </a:lnTo>
                  <a:lnTo>
                    <a:pt x="13" y="0"/>
                  </a:lnTo>
                  <a:lnTo>
                    <a:pt x="251" y="49"/>
                  </a:lnTo>
                  <a:lnTo>
                    <a:pt x="238" y="112"/>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40"/>
            <p:cNvSpPr>
              <a:spLocks noChangeShapeType="1"/>
            </p:cNvSpPr>
            <p:nvPr/>
          </p:nvSpPr>
          <p:spPr bwMode="auto">
            <a:xfrm>
              <a:off x="7779542" y="1272380"/>
              <a:ext cx="295275" cy="6032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
            <p:cNvSpPr>
              <a:spLocks/>
            </p:cNvSpPr>
            <p:nvPr/>
          </p:nvSpPr>
          <p:spPr bwMode="auto">
            <a:xfrm>
              <a:off x="7827167" y="650080"/>
              <a:ext cx="152400" cy="152400"/>
            </a:xfrm>
            <a:custGeom>
              <a:avLst/>
              <a:gdLst>
                <a:gd name="T0" fmla="*/ 48 w 96"/>
                <a:gd name="T1" fmla="*/ 96 h 96"/>
                <a:gd name="T2" fmla="*/ 0 w 96"/>
                <a:gd name="T3" fmla="*/ 48 h 96"/>
                <a:gd name="T4" fmla="*/ 48 w 96"/>
                <a:gd name="T5" fmla="*/ 0 h 96"/>
                <a:gd name="T6" fmla="*/ 96 w 96"/>
                <a:gd name="T7" fmla="*/ 48 h 96"/>
                <a:gd name="T8" fmla="*/ 48 w 96"/>
                <a:gd name="T9" fmla="*/ 96 h 96"/>
              </a:gdLst>
              <a:ahLst/>
              <a:cxnLst>
                <a:cxn ang="0">
                  <a:pos x="T0" y="T1"/>
                </a:cxn>
                <a:cxn ang="0">
                  <a:pos x="T2" y="T3"/>
                </a:cxn>
                <a:cxn ang="0">
                  <a:pos x="T4" y="T5"/>
                </a:cxn>
                <a:cxn ang="0">
                  <a:pos x="T6" y="T7"/>
                </a:cxn>
                <a:cxn ang="0">
                  <a:pos x="T8" y="T9"/>
                </a:cxn>
              </a:cxnLst>
              <a:rect l="0" t="0" r="r" b="b"/>
              <a:pathLst>
                <a:path w="96" h="96">
                  <a:moveTo>
                    <a:pt x="48" y="96"/>
                  </a:moveTo>
                  <a:lnTo>
                    <a:pt x="0" y="48"/>
                  </a:lnTo>
                  <a:lnTo>
                    <a:pt x="48" y="0"/>
                  </a:lnTo>
                  <a:lnTo>
                    <a:pt x="96" y="48"/>
                  </a:lnTo>
                  <a:lnTo>
                    <a:pt x="48" y="96"/>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2"/>
            <p:cNvSpPr>
              <a:spLocks/>
            </p:cNvSpPr>
            <p:nvPr/>
          </p:nvSpPr>
          <p:spPr bwMode="auto">
            <a:xfrm>
              <a:off x="9997280" y="348455"/>
              <a:ext cx="150813" cy="150813"/>
            </a:xfrm>
            <a:custGeom>
              <a:avLst/>
              <a:gdLst>
                <a:gd name="T0" fmla="*/ 48 w 95"/>
                <a:gd name="T1" fmla="*/ 95 h 95"/>
                <a:gd name="T2" fmla="*/ 0 w 95"/>
                <a:gd name="T3" fmla="*/ 47 h 95"/>
                <a:gd name="T4" fmla="*/ 48 w 95"/>
                <a:gd name="T5" fmla="*/ 0 h 95"/>
                <a:gd name="T6" fmla="*/ 95 w 95"/>
                <a:gd name="T7" fmla="*/ 47 h 95"/>
                <a:gd name="T8" fmla="*/ 48 w 95"/>
                <a:gd name="T9" fmla="*/ 95 h 95"/>
              </a:gdLst>
              <a:ahLst/>
              <a:cxnLst>
                <a:cxn ang="0">
                  <a:pos x="T0" y="T1"/>
                </a:cxn>
                <a:cxn ang="0">
                  <a:pos x="T2" y="T3"/>
                </a:cxn>
                <a:cxn ang="0">
                  <a:pos x="T4" y="T5"/>
                </a:cxn>
                <a:cxn ang="0">
                  <a:pos x="T6" y="T7"/>
                </a:cxn>
                <a:cxn ang="0">
                  <a:pos x="T8" y="T9"/>
                </a:cxn>
              </a:cxnLst>
              <a:rect l="0" t="0" r="r" b="b"/>
              <a:pathLst>
                <a:path w="95" h="95">
                  <a:moveTo>
                    <a:pt x="48" y="95"/>
                  </a:moveTo>
                  <a:lnTo>
                    <a:pt x="0" y="47"/>
                  </a:lnTo>
                  <a:lnTo>
                    <a:pt x="48" y="0"/>
                  </a:lnTo>
                  <a:lnTo>
                    <a:pt x="95" y="47"/>
                  </a:lnTo>
                  <a:lnTo>
                    <a:pt x="48" y="95"/>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
            <p:cNvSpPr>
              <a:spLocks/>
            </p:cNvSpPr>
            <p:nvPr/>
          </p:nvSpPr>
          <p:spPr bwMode="auto">
            <a:xfrm>
              <a:off x="8393905" y="392905"/>
              <a:ext cx="201613" cy="231775"/>
            </a:xfrm>
            <a:custGeom>
              <a:avLst/>
              <a:gdLst>
                <a:gd name="T0" fmla="*/ 127 w 127"/>
                <a:gd name="T1" fmla="*/ 109 h 146"/>
                <a:gd name="T2" fmla="*/ 65 w 127"/>
                <a:gd name="T3" fmla="*/ 146 h 146"/>
                <a:gd name="T4" fmla="*/ 0 w 127"/>
                <a:gd name="T5" fmla="*/ 37 h 146"/>
                <a:gd name="T6" fmla="*/ 62 w 127"/>
                <a:gd name="T7" fmla="*/ 0 h 146"/>
                <a:gd name="T8" fmla="*/ 127 w 127"/>
                <a:gd name="T9" fmla="*/ 109 h 146"/>
              </a:gdLst>
              <a:ahLst/>
              <a:cxnLst>
                <a:cxn ang="0">
                  <a:pos x="T0" y="T1"/>
                </a:cxn>
                <a:cxn ang="0">
                  <a:pos x="T2" y="T3"/>
                </a:cxn>
                <a:cxn ang="0">
                  <a:pos x="T4" y="T5"/>
                </a:cxn>
                <a:cxn ang="0">
                  <a:pos x="T6" y="T7"/>
                </a:cxn>
                <a:cxn ang="0">
                  <a:pos x="T8" y="T9"/>
                </a:cxn>
              </a:cxnLst>
              <a:rect l="0" t="0" r="r" b="b"/>
              <a:pathLst>
                <a:path w="127" h="146">
                  <a:moveTo>
                    <a:pt x="127" y="109"/>
                  </a:moveTo>
                  <a:lnTo>
                    <a:pt x="65" y="146"/>
                  </a:lnTo>
                  <a:lnTo>
                    <a:pt x="0" y="37"/>
                  </a:lnTo>
                  <a:lnTo>
                    <a:pt x="62" y="0"/>
                  </a:lnTo>
                  <a:lnTo>
                    <a:pt x="127" y="109"/>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
            <p:cNvSpPr>
              <a:spLocks/>
            </p:cNvSpPr>
            <p:nvPr/>
          </p:nvSpPr>
          <p:spPr bwMode="auto">
            <a:xfrm>
              <a:off x="8424067" y="445293"/>
              <a:ext cx="171450" cy="179388"/>
            </a:xfrm>
            <a:custGeom>
              <a:avLst/>
              <a:gdLst>
                <a:gd name="T0" fmla="*/ 108 w 108"/>
                <a:gd name="T1" fmla="*/ 76 h 113"/>
                <a:gd name="T2" fmla="*/ 46 w 108"/>
                <a:gd name="T3" fmla="*/ 113 h 113"/>
                <a:gd name="T4" fmla="*/ 0 w 108"/>
                <a:gd name="T5" fmla="*/ 37 h 113"/>
                <a:gd name="T6" fmla="*/ 62 w 108"/>
                <a:gd name="T7" fmla="*/ 0 h 113"/>
                <a:gd name="T8" fmla="*/ 108 w 108"/>
                <a:gd name="T9" fmla="*/ 76 h 113"/>
              </a:gdLst>
              <a:ahLst/>
              <a:cxnLst>
                <a:cxn ang="0">
                  <a:pos x="T0" y="T1"/>
                </a:cxn>
                <a:cxn ang="0">
                  <a:pos x="T2" y="T3"/>
                </a:cxn>
                <a:cxn ang="0">
                  <a:pos x="T4" y="T5"/>
                </a:cxn>
                <a:cxn ang="0">
                  <a:pos x="T6" y="T7"/>
                </a:cxn>
                <a:cxn ang="0">
                  <a:pos x="T8" y="T9"/>
                </a:cxn>
              </a:cxnLst>
              <a:rect l="0" t="0" r="r" b="b"/>
              <a:pathLst>
                <a:path w="108" h="113">
                  <a:moveTo>
                    <a:pt x="108" y="76"/>
                  </a:moveTo>
                  <a:lnTo>
                    <a:pt x="46" y="113"/>
                  </a:lnTo>
                  <a:lnTo>
                    <a:pt x="0" y="37"/>
                  </a:lnTo>
                  <a:lnTo>
                    <a:pt x="62" y="0"/>
                  </a:lnTo>
                  <a:lnTo>
                    <a:pt x="108" y="76"/>
                  </a:lnTo>
                  <a:close/>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
            <p:cNvSpPr>
              <a:spLocks/>
            </p:cNvSpPr>
            <p:nvPr/>
          </p:nvSpPr>
          <p:spPr bwMode="auto">
            <a:xfrm>
              <a:off x="7131842" y="2045493"/>
              <a:ext cx="541338" cy="279400"/>
            </a:xfrm>
            <a:custGeom>
              <a:avLst/>
              <a:gdLst>
                <a:gd name="T0" fmla="*/ 255 w 341"/>
                <a:gd name="T1" fmla="*/ 83 h 176"/>
                <a:gd name="T2" fmla="*/ 19 w 341"/>
                <a:gd name="T3" fmla="*/ 176 h 176"/>
                <a:gd name="T4" fmla="*/ 0 w 341"/>
                <a:gd name="T5" fmla="*/ 125 h 176"/>
                <a:gd name="T6" fmla="*/ 321 w 341"/>
                <a:gd name="T7" fmla="*/ 0 h 176"/>
                <a:gd name="T8" fmla="*/ 341 w 341"/>
                <a:gd name="T9" fmla="*/ 50 h 176"/>
                <a:gd name="T10" fmla="*/ 301 w 341"/>
                <a:gd name="T11" fmla="*/ 65 h 176"/>
              </a:gdLst>
              <a:ahLst/>
              <a:cxnLst>
                <a:cxn ang="0">
                  <a:pos x="T0" y="T1"/>
                </a:cxn>
                <a:cxn ang="0">
                  <a:pos x="T2" y="T3"/>
                </a:cxn>
                <a:cxn ang="0">
                  <a:pos x="T4" y="T5"/>
                </a:cxn>
                <a:cxn ang="0">
                  <a:pos x="T6" y="T7"/>
                </a:cxn>
                <a:cxn ang="0">
                  <a:pos x="T8" y="T9"/>
                </a:cxn>
                <a:cxn ang="0">
                  <a:pos x="T10" y="T11"/>
                </a:cxn>
              </a:cxnLst>
              <a:rect l="0" t="0" r="r" b="b"/>
              <a:pathLst>
                <a:path w="341" h="176">
                  <a:moveTo>
                    <a:pt x="255" y="83"/>
                  </a:moveTo>
                  <a:lnTo>
                    <a:pt x="19" y="176"/>
                  </a:lnTo>
                  <a:lnTo>
                    <a:pt x="0" y="125"/>
                  </a:lnTo>
                  <a:lnTo>
                    <a:pt x="321" y="0"/>
                  </a:lnTo>
                  <a:lnTo>
                    <a:pt x="341" y="50"/>
                  </a:lnTo>
                  <a:lnTo>
                    <a:pt x="301" y="65"/>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46"/>
            <p:cNvSpPr>
              <a:spLocks noChangeShapeType="1"/>
            </p:cNvSpPr>
            <p:nvPr/>
          </p:nvSpPr>
          <p:spPr bwMode="auto">
            <a:xfrm>
              <a:off x="7331867" y="2166143"/>
              <a:ext cx="31750" cy="79375"/>
            </a:xfrm>
            <a:prstGeom prst="line">
              <a:avLst/>
            </a:prstGeom>
            <a:noFill/>
            <a:ln w="28575"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
            <p:cNvSpPr>
              <a:spLocks/>
            </p:cNvSpPr>
            <p:nvPr/>
          </p:nvSpPr>
          <p:spPr bwMode="auto">
            <a:xfrm>
              <a:off x="7046117" y="2243930"/>
              <a:ext cx="115888" cy="80963"/>
            </a:xfrm>
            <a:custGeom>
              <a:avLst/>
              <a:gdLst>
                <a:gd name="T0" fmla="*/ 54 w 73"/>
                <a:gd name="T1" fmla="*/ 0 h 51"/>
                <a:gd name="T2" fmla="*/ 0 w 73"/>
                <a:gd name="T3" fmla="*/ 51 h 51"/>
                <a:gd name="T4" fmla="*/ 73 w 73"/>
                <a:gd name="T5" fmla="*/ 51 h 51"/>
              </a:gdLst>
              <a:ahLst/>
              <a:cxnLst>
                <a:cxn ang="0">
                  <a:pos x="T0" y="T1"/>
                </a:cxn>
                <a:cxn ang="0">
                  <a:pos x="T2" y="T3"/>
                </a:cxn>
                <a:cxn ang="0">
                  <a:pos x="T4" y="T5"/>
                </a:cxn>
              </a:cxnLst>
              <a:rect l="0" t="0" r="r" b="b"/>
              <a:pathLst>
                <a:path w="73" h="51">
                  <a:moveTo>
                    <a:pt x="54" y="0"/>
                  </a:moveTo>
                  <a:lnTo>
                    <a:pt x="0" y="51"/>
                  </a:lnTo>
                  <a:lnTo>
                    <a:pt x="73" y="51"/>
                  </a:lnTo>
                </a:path>
              </a:pathLst>
            </a:custGeom>
            <a:noFill/>
            <a:ln w="285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日期占位符 6">
            <a:extLst>
              <a:ext uri="{FF2B5EF4-FFF2-40B4-BE49-F238E27FC236}">
                <a16:creationId xmlns:a16="http://schemas.microsoft.com/office/drawing/2014/main" id="{CC162F43-97DA-4D4C-B035-E4804934D210}"/>
              </a:ext>
            </a:extLst>
          </p:cNvPr>
          <p:cNvSpPr>
            <a:spLocks noGrp="1"/>
          </p:cNvSpPr>
          <p:nvPr>
            <p:ph type="dt" sz="half" idx="10"/>
          </p:nvPr>
        </p:nvSpPr>
        <p:spPr/>
        <p:txBody>
          <a:bodyPr/>
          <a:lstStyle/>
          <a:p>
            <a:fld id="{6489D9C7-5DC6-4263-87FF-7C99F6FB63C3}" type="datetime1">
              <a:rPr lang="zh-CN" altLang="en-US" smtClean="0"/>
              <a:pPr/>
              <a:t>2019/4/12</a:t>
            </a:fld>
            <a:endParaRPr lang="zh-CN" altLang="en-US"/>
          </a:p>
        </p:txBody>
      </p:sp>
      <p:sp>
        <p:nvSpPr>
          <p:cNvPr id="8" name="页脚占位符 7">
            <a:extLst>
              <a:ext uri="{FF2B5EF4-FFF2-40B4-BE49-F238E27FC236}">
                <a16:creationId xmlns:a16="http://schemas.microsoft.com/office/drawing/2014/main" id="{5218FFC1-F69F-48E7-9D78-7AE2DC1A6198}"/>
              </a:ext>
            </a:extLst>
          </p:cNvPr>
          <p:cNvSpPr>
            <a:spLocks noGrp="1"/>
          </p:cNvSpPr>
          <p:nvPr>
            <p:ph type="ftr" sz="quarter" idx="11"/>
          </p:nvPr>
        </p:nvSpPr>
        <p:spPr/>
        <p:txBody>
          <a:bodyPr/>
          <a:lstStyle/>
          <a:p>
            <a:r>
              <a:rPr lang="en-US" altLang="zh-CN"/>
              <a:t>www.islide.cc</a:t>
            </a:r>
            <a:endParaRPr lang="zh-CN" altLang="en-US" dirty="0"/>
          </a:p>
        </p:txBody>
      </p:sp>
      <p:sp>
        <p:nvSpPr>
          <p:cNvPr id="9" name="灯片编号占位符 8">
            <a:extLst>
              <a:ext uri="{FF2B5EF4-FFF2-40B4-BE49-F238E27FC236}">
                <a16:creationId xmlns:a16="http://schemas.microsoft.com/office/drawing/2014/main" id="{95180141-7E6D-48B5-8AC7-AC62394F7396}"/>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26146590"/>
      </p:ext>
    </p:extLst>
  </p:cSld>
  <p:clrMapOvr>
    <a:masterClrMapping/>
  </p:clrMapOvr>
  <p:transition spd="med">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hasCustomPrompt="1"/>
          </p:nvPr>
        </p:nvSpPr>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16" name="标题 15"/>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4" name="日期占位符 3">
            <a:extLst>
              <a:ext uri="{FF2B5EF4-FFF2-40B4-BE49-F238E27FC236}">
                <a16:creationId xmlns:a16="http://schemas.microsoft.com/office/drawing/2014/main" id="{81CBB3C1-95A6-4298-8CE6-BD196E5E9363}"/>
              </a:ext>
            </a:extLst>
          </p:cNvPr>
          <p:cNvSpPr>
            <a:spLocks noGrp="1"/>
          </p:cNvSpPr>
          <p:nvPr>
            <p:ph type="dt" sz="half" idx="10"/>
          </p:nvPr>
        </p:nvSpPr>
        <p:spPr/>
        <p:txBody>
          <a:bodyPr/>
          <a:lstStyle/>
          <a:p>
            <a:fld id="{6489D9C7-5DC6-4263-87FF-7C99F6FB63C3}" type="datetime1">
              <a:rPr lang="zh-CN" altLang="en-US" smtClean="0"/>
              <a:pPr/>
              <a:t>2019/4/12</a:t>
            </a:fld>
            <a:endParaRPr lang="zh-CN" altLang="en-US"/>
          </a:p>
        </p:txBody>
      </p:sp>
      <p:sp>
        <p:nvSpPr>
          <p:cNvPr id="5" name="页脚占位符 4">
            <a:extLst>
              <a:ext uri="{FF2B5EF4-FFF2-40B4-BE49-F238E27FC236}">
                <a16:creationId xmlns:a16="http://schemas.microsoft.com/office/drawing/2014/main" id="{4356D931-9546-4033-8A49-E659E202F37D}"/>
              </a:ext>
            </a:extLst>
          </p:cNvPr>
          <p:cNvSpPr>
            <a:spLocks noGrp="1"/>
          </p:cNvSpPr>
          <p:nvPr>
            <p:ph type="ftr" sz="quarter" idx="11"/>
          </p:nvPr>
        </p:nvSpPr>
        <p:spPr/>
        <p:txBody>
          <a:bodyPr/>
          <a:lstStyle/>
          <a:p>
            <a:r>
              <a:rPr lang="en-US" altLang="zh-CN"/>
              <a:t>www.islide.cc</a:t>
            </a:r>
            <a:endParaRPr lang="zh-CN" altLang="en-US" dirty="0"/>
          </a:p>
        </p:txBody>
      </p:sp>
      <p:sp>
        <p:nvSpPr>
          <p:cNvPr id="6" name="灯片编号占位符 5">
            <a:extLst>
              <a:ext uri="{FF2B5EF4-FFF2-40B4-BE49-F238E27FC236}">
                <a16:creationId xmlns:a16="http://schemas.microsoft.com/office/drawing/2014/main" id="{6A7DCB13-65E9-48C7-AEA1-36B68979C002}"/>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2187967413"/>
      </p:ext>
    </p:extLst>
  </p:cSld>
  <p:clrMapOvr>
    <a:masterClrMapping/>
  </p:clrMapOvr>
  <p:transition spd="med">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256A89EA-C8FD-4497-A6B3-7C1A61726F57}"/>
              </a:ext>
            </a:extLst>
          </p:cNvPr>
          <p:cNvSpPr>
            <a:spLocks noGrp="1"/>
          </p:cNvSpPr>
          <p:nvPr>
            <p:ph type="dt" sz="half" idx="10"/>
          </p:nvPr>
        </p:nvSpPr>
        <p:spPr/>
        <p:txBody>
          <a:bodyPr/>
          <a:lstStyle/>
          <a:p>
            <a:fld id="{6489D9C7-5DC6-4263-87FF-7C99F6FB63C3}" type="datetime1">
              <a:rPr lang="zh-CN" altLang="en-US" smtClean="0"/>
              <a:pPr/>
              <a:t>2019/4/12</a:t>
            </a:fld>
            <a:endParaRPr lang="zh-CN" altLang="en-US"/>
          </a:p>
        </p:txBody>
      </p:sp>
      <p:sp>
        <p:nvSpPr>
          <p:cNvPr id="8" name="页脚占位符 7">
            <a:extLst>
              <a:ext uri="{FF2B5EF4-FFF2-40B4-BE49-F238E27FC236}">
                <a16:creationId xmlns:a16="http://schemas.microsoft.com/office/drawing/2014/main" id="{E0B9454C-62BC-4FA2-8047-785DDAAFD8CA}"/>
              </a:ext>
            </a:extLst>
          </p:cNvPr>
          <p:cNvSpPr>
            <a:spLocks noGrp="1"/>
          </p:cNvSpPr>
          <p:nvPr>
            <p:ph type="ftr" sz="quarter" idx="11"/>
          </p:nvPr>
        </p:nvSpPr>
        <p:spPr/>
        <p:txBody>
          <a:bodyPr/>
          <a:lstStyle/>
          <a:p>
            <a:r>
              <a:rPr lang="en-US" altLang="zh-CN"/>
              <a:t>www.islide.cc</a:t>
            </a:r>
            <a:endParaRPr lang="zh-CN" altLang="en-US" dirty="0"/>
          </a:p>
        </p:txBody>
      </p:sp>
      <p:sp>
        <p:nvSpPr>
          <p:cNvPr id="9" name="灯片编号占位符 8">
            <a:extLst>
              <a:ext uri="{FF2B5EF4-FFF2-40B4-BE49-F238E27FC236}">
                <a16:creationId xmlns:a16="http://schemas.microsoft.com/office/drawing/2014/main" id="{90E6D8BC-8445-414C-8AE4-4F2091DB0E1B}"/>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10" name="标题 1">
            <a:extLst>
              <a:ext uri="{FF2B5EF4-FFF2-40B4-BE49-F238E27FC236}">
                <a16:creationId xmlns:a16="http://schemas.microsoft.com/office/drawing/2014/main" id="{ADDDDC9B-318A-4F75-97DF-73F3C057B679}"/>
              </a:ext>
            </a:extLst>
          </p:cNvPr>
          <p:cNvSpPr>
            <a:spLocks noGrp="1"/>
          </p:cNvSpPr>
          <p:nvPr>
            <p:ph type="title" hasCustomPrompt="1"/>
          </p:nvPr>
        </p:nvSpPr>
        <p:spPr>
          <a:xfrm>
            <a:off x="695325" y="1"/>
            <a:ext cx="10801350" cy="1015999"/>
          </a:xfrm>
        </p:spPr>
        <p:txBody>
          <a:bodyPr/>
          <a:lstStyle>
            <a:lvl1pPr>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1402438458"/>
      </p:ext>
    </p:extLst>
  </p:cSld>
  <p:clrMapOvr>
    <a:masterClrMapping/>
  </p:clrMapOvr>
  <p:transition spd="med">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58102"/>
      </p:ext>
    </p:extLst>
  </p:cSld>
  <p:clrMapOvr>
    <a:masterClrMapping/>
  </p:clrMapOvr>
  <p:transition spd="med">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末尾幻灯片">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37" name="Rectangle 9674"/>
          <p:cNvSpPr>
            <a:spLocks noChangeArrowheads="1"/>
          </p:cNvSpPr>
          <p:nvPr/>
        </p:nvSpPr>
        <p:spPr bwMode="auto">
          <a:xfrm>
            <a:off x="-1588" y="0"/>
            <a:ext cx="12193588" cy="691356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ctrTitle" hasCustomPrompt="1"/>
          </p:nvPr>
        </p:nvSpPr>
        <p:spPr>
          <a:xfrm>
            <a:off x="695325" y="4248150"/>
            <a:ext cx="10801350" cy="1118955"/>
          </a:xfrm>
        </p:spPr>
        <p:txBody>
          <a:bodyPr anchor="ctr">
            <a:normAutofit/>
          </a:bodyPr>
          <a:lstStyle>
            <a:lvl1pPr marL="0" indent="0" algn="ctr">
              <a:buFont typeface="Arial" panose="020B0604020202020204" pitchFamily="34" charset="0"/>
              <a:buNone/>
              <a:defRPr sz="3200">
                <a:solidFill>
                  <a:schemeClr val="bg1"/>
                </a:solidFill>
              </a:defRPr>
            </a:lvl1pPr>
          </a:lstStyle>
          <a:p>
            <a:r>
              <a:rPr lang="en-US" altLang="zh-CN" dirty="0"/>
              <a:t>Conclusion</a:t>
            </a:r>
            <a:endParaRPr lang="zh-CN" altLang="en-US" dirty="0"/>
          </a:p>
        </p:txBody>
      </p:sp>
      <p:sp>
        <p:nvSpPr>
          <p:cNvPr id="53" name="文本占位符 62"/>
          <p:cNvSpPr>
            <a:spLocks noGrp="1"/>
          </p:cNvSpPr>
          <p:nvPr>
            <p:ph type="body" sz="quarter" idx="17" hasCustomPrompt="1"/>
          </p:nvPr>
        </p:nvSpPr>
        <p:spPr>
          <a:xfrm>
            <a:off x="695325" y="5433780"/>
            <a:ext cx="10801350" cy="310871"/>
          </a:xfrm>
        </p:spPr>
        <p:txBody>
          <a:bodyPr vert="horz" lIns="91440" tIns="45720" rIns="91440" bIns="45720" rtlCol="0">
            <a:normAutofit/>
          </a:bodyPr>
          <a:lstStyle>
            <a:lvl1pPr marL="0" indent="0" algn="ctr">
              <a:buNone/>
              <a:defRPr lang="zh-CN" altLang="en-US" sz="1600" smtClean="0">
                <a:solidFill>
                  <a:schemeClr val="bg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Signature</a:t>
            </a:r>
          </a:p>
        </p:txBody>
      </p:sp>
      <p:sp>
        <p:nvSpPr>
          <p:cNvPr id="54" name="文本占位符 62"/>
          <p:cNvSpPr>
            <a:spLocks noGrp="1"/>
          </p:cNvSpPr>
          <p:nvPr>
            <p:ph type="body" sz="quarter" idx="18" hasCustomPrompt="1"/>
          </p:nvPr>
        </p:nvSpPr>
        <p:spPr>
          <a:xfrm>
            <a:off x="695325" y="5749414"/>
            <a:ext cx="10801350" cy="310871"/>
          </a:xfrm>
        </p:spPr>
        <p:txBody>
          <a:bodyPr vert="horz" lIns="91440" tIns="45720" rIns="91440" bIns="45720" rtlCol="0">
            <a:normAutofit/>
          </a:bodyPr>
          <a:lstStyle>
            <a:lvl1pPr marL="0" indent="0" algn="ctr">
              <a:buNone/>
              <a:defRPr lang="zh-CN" altLang="en-US" sz="1600" smtClean="0">
                <a:solidFill>
                  <a:schemeClr val="bg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grpSp>
        <p:nvGrpSpPr>
          <p:cNvPr id="281" name="组合 280"/>
          <p:cNvGrpSpPr/>
          <p:nvPr userDrawn="1"/>
        </p:nvGrpSpPr>
        <p:grpSpPr>
          <a:xfrm>
            <a:off x="2405063" y="1201738"/>
            <a:ext cx="7397750" cy="2524125"/>
            <a:chOff x="2405063" y="1201738"/>
            <a:chExt cx="7397750" cy="2524125"/>
          </a:xfrm>
        </p:grpSpPr>
        <p:sp>
          <p:nvSpPr>
            <p:cNvPr id="14" name="Freeform 5"/>
            <p:cNvSpPr>
              <a:spLocks/>
            </p:cNvSpPr>
            <p:nvPr userDrawn="1"/>
          </p:nvSpPr>
          <p:spPr bwMode="auto">
            <a:xfrm>
              <a:off x="5815013" y="1671638"/>
              <a:ext cx="463550" cy="284163"/>
            </a:xfrm>
            <a:custGeom>
              <a:avLst/>
              <a:gdLst>
                <a:gd name="T0" fmla="*/ 0 w 318"/>
                <a:gd name="T1" fmla="*/ 195 h 195"/>
                <a:gd name="T2" fmla="*/ 318 w 318"/>
                <a:gd name="T3" fmla="*/ 47 h 195"/>
              </a:gdLst>
              <a:ahLst/>
              <a:cxnLst>
                <a:cxn ang="0">
                  <a:pos x="T0" y="T1"/>
                </a:cxn>
                <a:cxn ang="0">
                  <a:pos x="T2" y="T3"/>
                </a:cxn>
              </a:cxnLst>
              <a:rect l="0" t="0" r="r" b="b"/>
              <a:pathLst>
                <a:path w="318" h="195">
                  <a:moveTo>
                    <a:pt x="0" y="195"/>
                  </a:moveTo>
                  <a:cubicBezTo>
                    <a:pt x="47" y="67"/>
                    <a:pt x="190" y="0"/>
                    <a:pt x="318" y="47"/>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userDrawn="1"/>
          </p:nvSpPr>
          <p:spPr bwMode="auto">
            <a:xfrm>
              <a:off x="5892800" y="1763713"/>
              <a:ext cx="358775" cy="220663"/>
            </a:xfrm>
            <a:custGeom>
              <a:avLst/>
              <a:gdLst>
                <a:gd name="T0" fmla="*/ 0 w 246"/>
                <a:gd name="T1" fmla="*/ 151 h 151"/>
                <a:gd name="T2" fmla="*/ 246 w 246"/>
                <a:gd name="T3" fmla="*/ 36 h 151"/>
              </a:gdLst>
              <a:ahLst/>
              <a:cxnLst>
                <a:cxn ang="0">
                  <a:pos x="T0" y="T1"/>
                </a:cxn>
                <a:cxn ang="0">
                  <a:pos x="T2" y="T3"/>
                </a:cxn>
              </a:cxnLst>
              <a:rect l="0" t="0" r="r" b="b"/>
              <a:pathLst>
                <a:path w="246" h="151">
                  <a:moveTo>
                    <a:pt x="0" y="151"/>
                  </a:moveTo>
                  <a:cubicBezTo>
                    <a:pt x="36" y="52"/>
                    <a:pt x="146" y="0"/>
                    <a:pt x="246" y="36"/>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userDrawn="1"/>
          </p:nvSpPr>
          <p:spPr bwMode="auto">
            <a:xfrm>
              <a:off x="5972175" y="1858963"/>
              <a:ext cx="250825" cy="153988"/>
            </a:xfrm>
            <a:custGeom>
              <a:avLst/>
              <a:gdLst>
                <a:gd name="T0" fmla="*/ 0 w 173"/>
                <a:gd name="T1" fmla="*/ 106 h 106"/>
                <a:gd name="T2" fmla="*/ 173 w 173"/>
                <a:gd name="T3" fmla="*/ 25 h 106"/>
              </a:gdLst>
              <a:ahLst/>
              <a:cxnLst>
                <a:cxn ang="0">
                  <a:pos x="T0" y="T1"/>
                </a:cxn>
                <a:cxn ang="0">
                  <a:pos x="T2" y="T3"/>
                </a:cxn>
              </a:cxnLst>
              <a:rect l="0" t="0" r="r" b="b"/>
              <a:pathLst>
                <a:path w="173" h="106">
                  <a:moveTo>
                    <a:pt x="0" y="106"/>
                  </a:moveTo>
                  <a:cubicBezTo>
                    <a:pt x="25" y="36"/>
                    <a:pt x="103" y="0"/>
                    <a:pt x="173" y="25"/>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userDrawn="1"/>
          </p:nvSpPr>
          <p:spPr bwMode="auto">
            <a:xfrm>
              <a:off x="6084888" y="1993900"/>
              <a:ext cx="117475" cy="119063"/>
            </a:xfrm>
            <a:custGeom>
              <a:avLst/>
              <a:gdLst>
                <a:gd name="T0" fmla="*/ 72 w 80"/>
                <a:gd name="T1" fmla="*/ 26 h 81"/>
                <a:gd name="T2" fmla="*/ 25 w 80"/>
                <a:gd name="T3" fmla="*/ 8 h 81"/>
                <a:gd name="T4" fmla="*/ 8 w 80"/>
                <a:gd name="T5" fmla="*/ 55 h 81"/>
                <a:gd name="T6" fmla="*/ 55 w 80"/>
                <a:gd name="T7" fmla="*/ 73 h 81"/>
                <a:gd name="T8" fmla="*/ 72 w 80"/>
                <a:gd name="T9" fmla="*/ 26 h 81"/>
              </a:gdLst>
              <a:ahLst/>
              <a:cxnLst>
                <a:cxn ang="0">
                  <a:pos x="T0" y="T1"/>
                </a:cxn>
                <a:cxn ang="0">
                  <a:pos x="T2" y="T3"/>
                </a:cxn>
                <a:cxn ang="0">
                  <a:pos x="T4" y="T5"/>
                </a:cxn>
                <a:cxn ang="0">
                  <a:pos x="T6" y="T7"/>
                </a:cxn>
                <a:cxn ang="0">
                  <a:pos x="T8" y="T9"/>
                </a:cxn>
              </a:cxnLst>
              <a:rect l="0" t="0" r="r" b="b"/>
              <a:pathLst>
                <a:path w="80" h="81">
                  <a:moveTo>
                    <a:pt x="72" y="26"/>
                  </a:moveTo>
                  <a:cubicBezTo>
                    <a:pt x="64" y="8"/>
                    <a:pt x="43" y="0"/>
                    <a:pt x="25" y="8"/>
                  </a:cubicBezTo>
                  <a:cubicBezTo>
                    <a:pt x="7" y="17"/>
                    <a:pt x="0" y="38"/>
                    <a:pt x="8" y="55"/>
                  </a:cubicBezTo>
                  <a:cubicBezTo>
                    <a:pt x="16" y="73"/>
                    <a:pt x="37" y="81"/>
                    <a:pt x="55" y="73"/>
                  </a:cubicBezTo>
                  <a:cubicBezTo>
                    <a:pt x="73" y="64"/>
                    <a:pt x="80" y="43"/>
                    <a:pt x="72" y="26"/>
                  </a:cubicBez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userDrawn="1"/>
          </p:nvSpPr>
          <p:spPr bwMode="auto">
            <a:xfrm>
              <a:off x="3705225" y="3251200"/>
              <a:ext cx="417513" cy="419100"/>
            </a:xfrm>
            <a:custGeom>
              <a:avLst/>
              <a:gdLst>
                <a:gd name="T0" fmla="*/ 190 w 286"/>
                <a:gd name="T1" fmla="*/ 233 h 287"/>
                <a:gd name="T2" fmla="*/ 249 w 286"/>
                <a:gd name="T3" fmla="*/ 173 h 287"/>
                <a:gd name="T4" fmla="*/ 247 w 286"/>
                <a:gd name="T5" fmla="*/ 37 h 287"/>
                <a:gd name="T6" fmla="*/ 112 w 286"/>
                <a:gd name="T7" fmla="*/ 38 h 287"/>
                <a:gd name="T8" fmla="*/ 22 w 286"/>
                <a:gd name="T9" fmla="*/ 130 h 287"/>
                <a:gd name="T10" fmla="*/ 23 w 286"/>
                <a:gd name="T11" fmla="*/ 209 h 287"/>
                <a:gd name="T12" fmla="*/ 80 w 286"/>
                <a:gd name="T13" fmla="*/ 265 h 287"/>
                <a:gd name="T14" fmla="*/ 159 w 286"/>
                <a:gd name="T15" fmla="*/ 264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87">
                  <a:moveTo>
                    <a:pt x="190" y="233"/>
                  </a:moveTo>
                  <a:cubicBezTo>
                    <a:pt x="249" y="173"/>
                    <a:pt x="249" y="173"/>
                    <a:pt x="249" y="173"/>
                  </a:cubicBezTo>
                  <a:cubicBezTo>
                    <a:pt x="286" y="135"/>
                    <a:pt x="285" y="74"/>
                    <a:pt x="247" y="37"/>
                  </a:cubicBezTo>
                  <a:cubicBezTo>
                    <a:pt x="209" y="0"/>
                    <a:pt x="149" y="0"/>
                    <a:pt x="112" y="38"/>
                  </a:cubicBezTo>
                  <a:cubicBezTo>
                    <a:pt x="22" y="130"/>
                    <a:pt x="22" y="130"/>
                    <a:pt x="22" y="130"/>
                  </a:cubicBezTo>
                  <a:cubicBezTo>
                    <a:pt x="0" y="152"/>
                    <a:pt x="1" y="187"/>
                    <a:pt x="23" y="209"/>
                  </a:cubicBezTo>
                  <a:cubicBezTo>
                    <a:pt x="80" y="265"/>
                    <a:pt x="80" y="265"/>
                    <a:pt x="80" y="265"/>
                  </a:cubicBezTo>
                  <a:cubicBezTo>
                    <a:pt x="102" y="287"/>
                    <a:pt x="138" y="286"/>
                    <a:pt x="159" y="264"/>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userDrawn="1"/>
          </p:nvSpPr>
          <p:spPr bwMode="auto">
            <a:xfrm>
              <a:off x="3970338" y="3073400"/>
              <a:ext cx="744538" cy="328613"/>
            </a:xfrm>
            <a:custGeom>
              <a:avLst/>
              <a:gdLst>
                <a:gd name="T0" fmla="*/ 0 w 510"/>
                <a:gd name="T1" fmla="*/ 226 h 226"/>
                <a:gd name="T2" fmla="*/ 65 w 510"/>
                <a:gd name="T3" fmla="*/ 159 h 226"/>
                <a:gd name="T4" fmla="*/ 99 w 510"/>
                <a:gd name="T5" fmla="*/ 126 h 226"/>
                <a:gd name="T6" fmla="*/ 266 w 510"/>
                <a:gd name="T7" fmla="*/ 113 h 226"/>
                <a:gd name="T8" fmla="*/ 266 w 510"/>
                <a:gd name="T9" fmla="*/ 113 h 226"/>
                <a:gd name="T10" fmla="*/ 446 w 510"/>
                <a:gd name="T11" fmla="*/ 84 h 226"/>
                <a:gd name="T12" fmla="*/ 510 w 51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510" h="226">
                  <a:moveTo>
                    <a:pt x="0" y="226"/>
                  </a:moveTo>
                  <a:cubicBezTo>
                    <a:pt x="65" y="159"/>
                    <a:pt x="65" y="159"/>
                    <a:pt x="65" y="159"/>
                  </a:cubicBezTo>
                  <a:cubicBezTo>
                    <a:pt x="99" y="126"/>
                    <a:pt x="99" y="126"/>
                    <a:pt x="99" y="126"/>
                  </a:cubicBezTo>
                  <a:cubicBezTo>
                    <a:pt x="144" y="82"/>
                    <a:pt x="214" y="76"/>
                    <a:pt x="266" y="113"/>
                  </a:cubicBezTo>
                  <a:cubicBezTo>
                    <a:pt x="266" y="113"/>
                    <a:pt x="266" y="113"/>
                    <a:pt x="266" y="113"/>
                  </a:cubicBezTo>
                  <a:cubicBezTo>
                    <a:pt x="324" y="153"/>
                    <a:pt x="403" y="140"/>
                    <a:pt x="446" y="84"/>
                  </a:cubicBezTo>
                  <a:cubicBezTo>
                    <a:pt x="510" y="0"/>
                    <a:pt x="510" y="0"/>
                    <a:pt x="510" y="0"/>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p:cNvSpPr>
              <a:spLocks/>
            </p:cNvSpPr>
            <p:nvPr userDrawn="1"/>
          </p:nvSpPr>
          <p:spPr bwMode="auto">
            <a:xfrm>
              <a:off x="3833813" y="3343275"/>
              <a:ext cx="200025" cy="195263"/>
            </a:xfrm>
            <a:custGeom>
              <a:avLst/>
              <a:gdLst>
                <a:gd name="T0" fmla="*/ 0 w 137"/>
                <a:gd name="T1" fmla="*/ 0 h 134"/>
                <a:gd name="T2" fmla="*/ 137 w 137"/>
                <a:gd name="T3" fmla="*/ 134 h 134"/>
              </a:gdLst>
              <a:ahLst/>
              <a:cxnLst>
                <a:cxn ang="0">
                  <a:pos x="T0" y="T1"/>
                </a:cxn>
                <a:cxn ang="0">
                  <a:pos x="T2" y="T3"/>
                </a:cxn>
              </a:cxnLst>
              <a:rect l="0" t="0" r="r" b="b"/>
              <a:pathLst>
                <a:path w="137" h="134">
                  <a:moveTo>
                    <a:pt x="0" y="0"/>
                  </a:moveTo>
                  <a:cubicBezTo>
                    <a:pt x="2" y="2"/>
                    <a:pt x="137" y="134"/>
                    <a:pt x="137" y="134"/>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p:cNvSpPr>
              <a:spLocks/>
            </p:cNvSpPr>
            <p:nvPr userDrawn="1"/>
          </p:nvSpPr>
          <p:spPr bwMode="auto">
            <a:xfrm>
              <a:off x="3978275" y="1624013"/>
              <a:ext cx="1622425" cy="1295400"/>
            </a:xfrm>
            <a:custGeom>
              <a:avLst/>
              <a:gdLst>
                <a:gd name="T0" fmla="*/ 1089 w 1113"/>
                <a:gd name="T1" fmla="*/ 554 h 888"/>
                <a:gd name="T2" fmla="*/ 1113 w 1113"/>
                <a:gd name="T3" fmla="*/ 649 h 888"/>
                <a:gd name="T4" fmla="*/ 155 w 1113"/>
                <a:gd name="T5" fmla="*/ 888 h 888"/>
                <a:gd name="T6" fmla="*/ 13 w 1113"/>
                <a:gd name="T7" fmla="*/ 319 h 888"/>
                <a:gd name="T8" fmla="*/ 80 w 1113"/>
                <a:gd name="T9" fmla="*/ 207 h 888"/>
                <a:gd name="T10" fmla="*/ 859 w 1113"/>
                <a:gd name="T11" fmla="*/ 12 h 888"/>
                <a:gd name="T12" fmla="*/ 971 w 1113"/>
                <a:gd name="T13" fmla="*/ 80 h 888"/>
                <a:gd name="T14" fmla="*/ 1066 w 1113"/>
                <a:gd name="T15" fmla="*/ 460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888">
                  <a:moveTo>
                    <a:pt x="1089" y="554"/>
                  </a:moveTo>
                  <a:cubicBezTo>
                    <a:pt x="1113" y="649"/>
                    <a:pt x="1113" y="649"/>
                    <a:pt x="1113" y="649"/>
                  </a:cubicBezTo>
                  <a:cubicBezTo>
                    <a:pt x="155" y="888"/>
                    <a:pt x="155" y="888"/>
                    <a:pt x="155" y="888"/>
                  </a:cubicBezTo>
                  <a:cubicBezTo>
                    <a:pt x="13" y="319"/>
                    <a:pt x="13" y="319"/>
                    <a:pt x="13" y="319"/>
                  </a:cubicBezTo>
                  <a:cubicBezTo>
                    <a:pt x="0" y="269"/>
                    <a:pt x="30" y="219"/>
                    <a:pt x="80" y="207"/>
                  </a:cubicBezTo>
                  <a:cubicBezTo>
                    <a:pt x="859" y="12"/>
                    <a:pt x="859" y="12"/>
                    <a:pt x="859" y="12"/>
                  </a:cubicBezTo>
                  <a:cubicBezTo>
                    <a:pt x="908" y="0"/>
                    <a:pt x="959" y="30"/>
                    <a:pt x="971" y="80"/>
                  </a:cubicBezTo>
                  <a:cubicBezTo>
                    <a:pt x="1066" y="460"/>
                    <a:pt x="1066" y="460"/>
                    <a:pt x="1066" y="460"/>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userDrawn="1"/>
          </p:nvSpPr>
          <p:spPr bwMode="auto">
            <a:xfrm>
              <a:off x="4089400" y="1739900"/>
              <a:ext cx="1385888" cy="1019175"/>
            </a:xfrm>
            <a:custGeom>
              <a:avLst/>
              <a:gdLst>
                <a:gd name="T0" fmla="*/ 929 w 951"/>
                <a:gd name="T1" fmla="*/ 401 h 698"/>
                <a:gd name="T2" fmla="*/ 951 w 951"/>
                <a:gd name="T3" fmla="*/ 490 h 698"/>
                <a:gd name="T4" fmla="*/ 118 w 951"/>
                <a:gd name="T5" fmla="*/ 698 h 698"/>
                <a:gd name="T6" fmla="*/ 7 w 951"/>
                <a:gd name="T7" fmla="*/ 255 h 698"/>
                <a:gd name="T8" fmla="*/ 46 w 951"/>
                <a:gd name="T9" fmla="*/ 189 h 698"/>
                <a:gd name="T10" fmla="*/ 775 w 951"/>
                <a:gd name="T11" fmla="*/ 8 h 698"/>
                <a:gd name="T12" fmla="*/ 840 w 951"/>
                <a:gd name="T13" fmla="*/ 47 h 698"/>
                <a:gd name="T14" fmla="*/ 929 w 951"/>
                <a:gd name="T15" fmla="*/ 401 h 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698">
                  <a:moveTo>
                    <a:pt x="929" y="401"/>
                  </a:moveTo>
                  <a:cubicBezTo>
                    <a:pt x="951" y="490"/>
                    <a:pt x="951" y="490"/>
                    <a:pt x="951" y="490"/>
                  </a:cubicBezTo>
                  <a:cubicBezTo>
                    <a:pt x="118" y="698"/>
                    <a:pt x="118" y="698"/>
                    <a:pt x="118" y="698"/>
                  </a:cubicBezTo>
                  <a:cubicBezTo>
                    <a:pt x="7" y="255"/>
                    <a:pt x="7" y="255"/>
                    <a:pt x="7" y="255"/>
                  </a:cubicBezTo>
                  <a:cubicBezTo>
                    <a:pt x="0" y="226"/>
                    <a:pt x="17" y="197"/>
                    <a:pt x="46" y="189"/>
                  </a:cubicBezTo>
                  <a:cubicBezTo>
                    <a:pt x="775" y="8"/>
                    <a:pt x="775" y="8"/>
                    <a:pt x="775" y="8"/>
                  </a:cubicBezTo>
                  <a:cubicBezTo>
                    <a:pt x="804" y="0"/>
                    <a:pt x="833" y="18"/>
                    <a:pt x="840" y="47"/>
                  </a:cubicBezTo>
                  <a:cubicBezTo>
                    <a:pt x="929" y="401"/>
                    <a:pt x="929" y="401"/>
                    <a:pt x="929" y="401"/>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p:cNvSpPr>
            <p:nvPr userDrawn="1"/>
          </p:nvSpPr>
          <p:spPr bwMode="auto">
            <a:xfrm>
              <a:off x="4683125" y="2790825"/>
              <a:ext cx="519113" cy="234950"/>
            </a:xfrm>
            <a:custGeom>
              <a:avLst/>
              <a:gdLst>
                <a:gd name="T0" fmla="*/ 327 w 327"/>
                <a:gd name="T1" fmla="*/ 71 h 148"/>
                <a:gd name="T2" fmla="*/ 18 w 327"/>
                <a:gd name="T3" fmla="*/ 148 h 148"/>
                <a:gd name="T4" fmla="*/ 0 w 327"/>
                <a:gd name="T5" fmla="*/ 77 h 148"/>
                <a:gd name="T6" fmla="*/ 310 w 327"/>
                <a:gd name="T7" fmla="*/ 0 h 148"/>
                <a:gd name="T8" fmla="*/ 327 w 327"/>
                <a:gd name="T9" fmla="*/ 71 h 148"/>
              </a:gdLst>
              <a:ahLst/>
              <a:cxnLst>
                <a:cxn ang="0">
                  <a:pos x="T0" y="T1"/>
                </a:cxn>
                <a:cxn ang="0">
                  <a:pos x="T2" y="T3"/>
                </a:cxn>
                <a:cxn ang="0">
                  <a:pos x="T4" y="T5"/>
                </a:cxn>
                <a:cxn ang="0">
                  <a:pos x="T6" y="T7"/>
                </a:cxn>
                <a:cxn ang="0">
                  <a:pos x="T8" y="T9"/>
                </a:cxn>
              </a:cxnLst>
              <a:rect l="0" t="0" r="r" b="b"/>
              <a:pathLst>
                <a:path w="327" h="148">
                  <a:moveTo>
                    <a:pt x="327" y="71"/>
                  </a:moveTo>
                  <a:lnTo>
                    <a:pt x="18" y="148"/>
                  </a:lnTo>
                  <a:lnTo>
                    <a:pt x="0" y="77"/>
                  </a:lnTo>
                  <a:lnTo>
                    <a:pt x="310" y="0"/>
                  </a:lnTo>
                  <a:lnTo>
                    <a:pt x="327" y="71"/>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userDrawn="1"/>
          </p:nvSpPr>
          <p:spPr bwMode="auto">
            <a:xfrm>
              <a:off x="4775200" y="2713038"/>
              <a:ext cx="280988" cy="171450"/>
            </a:xfrm>
            <a:custGeom>
              <a:avLst/>
              <a:gdLst>
                <a:gd name="T0" fmla="*/ 177 w 177"/>
                <a:gd name="T1" fmla="*/ 68 h 108"/>
                <a:gd name="T2" fmla="*/ 18 w 177"/>
                <a:gd name="T3" fmla="*/ 108 h 108"/>
                <a:gd name="T4" fmla="*/ 0 w 177"/>
                <a:gd name="T5" fmla="*/ 40 h 108"/>
                <a:gd name="T6" fmla="*/ 159 w 177"/>
                <a:gd name="T7" fmla="*/ 0 h 108"/>
                <a:gd name="T8" fmla="*/ 177 w 177"/>
                <a:gd name="T9" fmla="*/ 68 h 108"/>
              </a:gdLst>
              <a:ahLst/>
              <a:cxnLst>
                <a:cxn ang="0">
                  <a:pos x="T0" y="T1"/>
                </a:cxn>
                <a:cxn ang="0">
                  <a:pos x="T2" y="T3"/>
                </a:cxn>
                <a:cxn ang="0">
                  <a:pos x="T4" y="T5"/>
                </a:cxn>
                <a:cxn ang="0">
                  <a:pos x="T6" y="T7"/>
                </a:cxn>
                <a:cxn ang="0">
                  <a:pos x="T8" y="T9"/>
                </a:cxn>
              </a:cxnLst>
              <a:rect l="0" t="0" r="r" b="b"/>
              <a:pathLst>
                <a:path w="177" h="108">
                  <a:moveTo>
                    <a:pt x="177" y="68"/>
                  </a:moveTo>
                  <a:lnTo>
                    <a:pt x="18" y="108"/>
                  </a:lnTo>
                  <a:lnTo>
                    <a:pt x="0" y="40"/>
                  </a:lnTo>
                  <a:lnTo>
                    <a:pt x="159" y="0"/>
                  </a:lnTo>
                  <a:lnTo>
                    <a:pt x="177" y="68"/>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
            <p:cNvSpPr>
              <a:spLocks/>
            </p:cNvSpPr>
            <p:nvPr userDrawn="1"/>
          </p:nvSpPr>
          <p:spPr bwMode="auto">
            <a:xfrm>
              <a:off x="4332288" y="2089150"/>
              <a:ext cx="971550" cy="517525"/>
            </a:xfrm>
            <a:custGeom>
              <a:avLst/>
              <a:gdLst>
                <a:gd name="T0" fmla="*/ 0 w 612"/>
                <a:gd name="T1" fmla="*/ 326 h 326"/>
                <a:gd name="T2" fmla="*/ 126 w 612"/>
                <a:gd name="T3" fmla="*/ 31 h 326"/>
                <a:gd name="T4" fmla="*/ 319 w 612"/>
                <a:gd name="T5" fmla="*/ 130 h 326"/>
                <a:gd name="T6" fmla="*/ 367 w 612"/>
                <a:gd name="T7" fmla="*/ 0 h 326"/>
                <a:gd name="T8" fmla="*/ 612 w 612"/>
                <a:gd name="T9" fmla="*/ 146 h 326"/>
              </a:gdLst>
              <a:ahLst/>
              <a:cxnLst>
                <a:cxn ang="0">
                  <a:pos x="T0" y="T1"/>
                </a:cxn>
                <a:cxn ang="0">
                  <a:pos x="T2" y="T3"/>
                </a:cxn>
                <a:cxn ang="0">
                  <a:pos x="T4" y="T5"/>
                </a:cxn>
                <a:cxn ang="0">
                  <a:pos x="T6" y="T7"/>
                </a:cxn>
                <a:cxn ang="0">
                  <a:pos x="T8" y="T9"/>
                </a:cxn>
              </a:cxnLst>
              <a:rect l="0" t="0" r="r" b="b"/>
              <a:pathLst>
                <a:path w="612" h="326">
                  <a:moveTo>
                    <a:pt x="0" y="326"/>
                  </a:moveTo>
                  <a:lnTo>
                    <a:pt x="126" y="31"/>
                  </a:lnTo>
                  <a:lnTo>
                    <a:pt x="319" y="130"/>
                  </a:lnTo>
                  <a:lnTo>
                    <a:pt x="367" y="0"/>
                  </a:lnTo>
                  <a:lnTo>
                    <a:pt x="612" y="146"/>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
            <p:cNvSpPr>
              <a:spLocks/>
            </p:cNvSpPr>
            <p:nvPr userDrawn="1"/>
          </p:nvSpPr>
          <p:spPr bwMode="auto">
            <a:xfrm>
              <a:off x="5289550" y="2863850"/>
              <a:ext cx="933450" cy="862013"/>
            </a:xfrm>
            <a:custGeom>
              <a:avLst/>
              <a:gdLst>
                <a:gd name="T0" fmla="*/ 461 w 588"/>
                <a:gd name="T1" fmla="*/ 507 h 543"/>
                <a:gd name="T2" fmla="*/ 433 w 588"/>
                <a:gd name="T3" fmla="*/ 543 h 543"/>
                <a:gd name="T4" fmla="*/ 0 w 588"/>
                <a:gd name="T5" fmla="*/ 195 h 543"/>
                <a:gd name="T6" fmla="*/ 156 w 588"/>
                <a:gd name="T7" fmla="*/ 0 h 543"/>
                <a:gd name="T8" fmla="*/ 588 w 588"/>
                <a:gd name="T9" fmla="*/ 348 h 543"/>
                <a:gd name="T10" fmla="*/ 486 w 588"/>
                <a:gd name="T11" fmla="*/ 476 h 543"/>
              </a:gdLst>
              <a:ahLst/>
              <a:cxnLst>
                <a:cxn ang="0">
                  <a:pos x="T0" y="T1"/>
                </a:cxn>
                <a:cxn ang="0">
                  <a:pos x="T2" y="T3"/>
                </a:cxn>
                <a:cxn ang="0">
                  <a:pos x="T4" y="T5"/>
                </a:cxn>
                <a:cxn ang="0">
                  <a:pos x="T6" y="T7"/>
                </a:cxn>
                <a:cxn ang="0">
                  <a:pos x="T8" y="T9"/>
                </a:cxn>
                <a:cxn ang="0">
                  <a:pos x="T10" y="T11"/>
                </a:cxn>
              </a:cxnLst>
              <a:rect l="0" t="0" r="r" b="b"/>
              <a:pathLst>
                <a:path w="588" h="543">
                  <a:moveTo>
                    <a:pt x="461" y="507"/>
                  </a:moveTo>
                  <a:lnTo>
                    <a:pt x="433" y="543"/>
                  </a:lnTo>
                  <a:lnTo>
                    <a:pt x="0" y="195"/>
                  </a:lnTo>
                  <a:lnTo>
                    <a:pt x="156" y="0"/>
                  </a:lnTo>
                  <a:lnTo>
                    <a:pt x="588" y="348"/>
                  </a:lnTo>
                  <a:lnTo>
                    <a:pt x="486" y="476"/>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8"/>
            <p:cNvSpPr>
              <a:spLocks/>
            </p:cNvSpPr>
            <p:nvPr userDrawn="1"/>
          </p:nvSpPr>
          <p:spPr bwMode="auto">
            <a:xfrm>
              <a:off x="5289550" y="2921000"/>
              <a:ext cx="889000" cy="804863"/>
            </a:xfrm>
            <a:custGeom>
              <a:avLst/>
              <a:gdLst>
                <a:gd name="T0" fmla="*/ 461 w 560"/>
                <a:gd name="T1" fmla="*/ 471 h 507"/>
                <a:gd name="T2" fmla="*/ 433 w 560"/>
                <a:gd name="T3" fmla="*/ 507 h 507"/>
                <a:gd name="T4" fmla="*/ 0 w 560"/>
                <a:gd name="T5" fmla="*/ 159 h 507"/>
                <a:gd name="T6" fmla="*/ 127 w 560"/>
                <a:gd name="T7" fmla="*/ 0 h 507"/>
                <a:gd name="T8" fmla="*/ 560 w 560"/>
                <a:gd name="T9" fmla="*/ 348 h 507"/>
                <a:gd name="T10" fmla="*/ 494 w 560"/>
                <a:gd name="T11" fmla="*/ 430 h 507"/>
              </a:gdLst>
              <a:ahLst/>
              <a:cxnLst>
                <a:cxn ang="0">
                  <a:pos x="T0" y="T1"/>
                </a:cxn>
                <a:cxn ang="0">
                  <a:pos x="T2" y="T3"/>
                </a:cxn>
                <a:cxn ang="0">
                  <a:pos x="T4" y="T5"/>
                </a:cxn>
                <a:cxn ang="0">
                  <a:pos x="T6" y="T7"/>
                </a:cxn>
                <a:cxn ang="0">
                  <a:pos x="T8" y="T9"/>
                </a:cxn>
                <a:cxn ang="0">
                  <a:pos x="T10" y="T11"/>
                </a:cxn>
              </a:cxnLst>
              <a:rect l="0" t="0" r="r" b="b"/>
              <a:pathLst>
                <a:path w="560" h="507">
                  <a:moveTo>
                    <a:pt x="461" y="471"/>
                  </a:moveTo>
                  <a:lnTo>
                    <a:pt x="433" y="507"/>
                  </a:lnTo>
                  <a:lnTo>
                    <a:pt x="0" y="159"/>
                  </a:lnTo>
                  <a:lnTo>
                    <a:pt x="127" y="0"/>
                  </a:lnTo>
                  <a:lnTo>
                    <a:pt x="560" y="348"/>
                  </a:lnTo>
                  <a:lnTo>
                    <a:pt x="494" y="430"/>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9"/>
            <p:cNvSpPr>
              <a:spLocks/>
            </p:cNvSpPr>
            <p:nvPr userDrawn="1"/>
          </p:nvSpPr>
          <p:spPr bwMode="auto">
            <a:xfrm>
              <a:off x="5659438" y="2628900"/>
              <a:ext cx="708025" cy="687388"/>
            </a:xfrm>
            <a:custGeom>
              <a:avLst/>
              <a:gdLst>
                <a:gd name="T0" fmla="*/ 278 w 446"/>
                <a:gd name="T1" fmla="*/ 433 h 433"/>
                <a:gd name="T2" fmla="*/ 0 w 446"/>
                <a:gd name="T3" fmla="*/ 211 h 433"/>
                <a:gd name="T4" fmla="*/ 169 w 446"/>
                <a:gd name="T5" fmla="*/ 0 h 433"/>
                <a:gd name="T6" fmla="*/ 446 w 446"/>
                <a:gd name="T7" fmla="*/ 224 h 433"/>
                <a:gd name="T8" fmla="*/ 278 w 446"/>
                <a:gd name="T9" fmla="*/ 433 h 433"/>
              </a:gdLst>
              <a:ahLst/>
              <a:cxnLst>
                <a:cxn ang="0">
                  <a:pos x="T0" y="T1"/>
                </a:cxn>
                <a:cxn ang="0">
                  <a:pos x="T2" y="T3"/>
                </a:cxn>
                <a:cxn ang="0">
                  <a:pos x="T4" y="T5"/>
                </a:cxn>
                <a:cxn ang="0">
                  <a:pos x="T6" y="T7"/>
                </a:cxn>
                <a:cxn ang="0">
                  <a:pos x="T8" y="T9"/>
                </a:cxn>
              </a:cxnLst>
              <a:rect l="0" t="0" r="r" b="b"/>
              <a:pathLst>
                <a:path w="446" h="433">
                  <a:moveTo>
                    <a:pt x="278" y="433"/>
                  </a:moveTo>
                  <a:lnTo>
                    <a:pt x="0" y="211"/>
                  </a:lnTo>
                  <a:lnTo>
                    <a:pt x="169" y="0"/>
                  </a:lnTo>
                  <a:lnTo>
                    <a:pt x="446" y="224"/>
                  </a:lnTo>
                  <a:lnTo>
                    <a:pt x="278" y="433"/>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userDrawn="1"/>
          </p:nvSpPr>
          <p:spPr bwMode="auto">
            <a:xfrm>
              <a:off x="5580063" y="2806700"/>
              <a:ext cx="153988" cy="157163"/>
            </a:xfrm>
            <a:custGeom>
              <a:avLst/>
              <a:gdLst>
                <a:gd name="T0" fmla="*/ 50 w 97"/>
                <a:gd name="T1" fmla="*/ 99 h 99"/>
                <a:gd name="T2" fmla="*/ 0 w 97"/>
                <a:gd name="T3" fmla="*/ 58 h 99"/>
                <a:gd name="T4" fmla="*/ 46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6" y="0"/>
                  </a:lnTo>
                  <a:lnTo>
                    <a:pt x="97" y="41"/>
                  </a:lnTo>
                  <a:lnTo>
                    <a:pt x="50" y="99"/>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userDrawn="1"/>
          </p:nvSpPr>
          <p:spPr bwMode="auto">
            <a:xfrm>
              <a:off x="6100763" y="3224213"/>
              <a:ext cx="153988" cy="157163"/>
            </a:xfrm>
            <a:custGeom>
              <a:avLst/>
              <a:gdLst>
                <a:gd name="T0" fmla="*/ 50 w 97"/>
                <a:gd name="T1" fmla="*/ 99 h 99"/>
                <a:gd name="T2" fmla="*/ 0 w 97"/>
                <a:gd name="T3" fmla="*/ 58 h 99"/>
                <a:gd name="T4" fmla="*/ 47 w 97"/>
                <a:gd name="T5" fmla="*/ 0 h 99"/>
                <a:gd name="T6" fmla="*/ 97 w 97"/>
                <a:gd name="T7" fmla="*/ 41 h 99"/>
                <a:gd name="T8" fmla="*/ 50 w 97"/>
                <a:gd name="T9" fmla="*/ 99 h 99"/>
              </a:gdLst>
              <a:ahLst/>
              <a:cxnLst>
                <a:cxn ang="0">
                  <a:pos x="T0" y="T1"/>
                </a:cxn>
                <a:cxn ang="0">
                  <a:pos x="T2" y="T3"/>
                </a:cxn>
                <a:cxn ang="0">
                  <a:pos x="T4" y="T5"/>
                </a:cxn>
                <a:cxn ang="0">
                  <a:pos x="T6" y="T7"/>
                </a:cxn>
                <a:cxn ang="0">
                  <a:pos x="T8" y="T9"/>
                </a:cxn>
              </a:cxnLst>
              <a:rect l="0" t="0" r="r" b="b"/>
              <a:pathLst>
                <a:path w="97" h="99">
                  <a:moveTo>
                    <a:pt x="50" y="99"/>
                  </a:moveTo>
                  <a:lnTo>
                    <a:pt x="0" y="58"/>
                  </a:lnTo>
                  <a:lnTo>
                    <a:pt x="47" y="0"/>
                  </a:lnTo>
                  <a:lnTo>
                    <a:pt x="97" y="41"/>
                  </a:lnTo>
                  <a:lnTo>
                    <a:pt x="50" y="99"/>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2"/>
            <p:cNvSpPr>
              <a:spLocks noChangeShapeType="1"/>
            </p:cNvSpPr>
            <p:nvPr userDrawn="1"/>
          </p:nvSpPr>
          <p:spPr bwMode="auto">
            <a:xfrm>
              <a:off x="5942013" y="2749550"/>
              <a:ext cx="311150" cy="2508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Line 23"/>
            <p:cNvSpPr>
              <a:spLocks noChangeShapeType="1"/>
            </p:cNvSpPr>
            <p:nvPr userDrawn="1"/>
          </p:nvSpPr>
          <p:spPr bwMode="auto">
            <a:xfrm>
              <a:off x="5864225" y="2844800"/>
              <a:ext cx="312738" cy="24923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Line 24"/>
            <p:cNvSpPr>
              <a:spLocks noChangeShapeType="1"/>
            </p:cNvSpPr>
            <p:nvPr userDrawn="1"/>
          </p:nvSpPr>
          <p:spPr bwMode="auto">
            <a:xfrm>
              <a:off x="5789613" y="2940050"/>
              <a:ext cx="311150" cy="2508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Line 25"/>
            <p:cNvSpPr>
              <a:spLocks noChangeShapeType="1"/>
            </p:cNvSpPr>
            <p:nvPr userDrawn="1"/>
          </p:nvSpPr>
          <p:spPr bwMode="auto">
            <a:xfrm flipH="1">
              <a:off x="4926013" y="3370263"/>
              <a:ext cx="76200"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Line 26"/>
            <p:cNvSpPr>
              <a:spLocks noChangeShapeType="1"/>
            </p:cNvSpPr>
            <p:nvPr userDrawn="1"/>
          </p:nvSpPr>
          <p:spPr bwMode="auto">
            <a:xfrm flipH="1">
              <a:off x="4745038" y="3551238"/>
              <a:ext cx="76200"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Line 27"/>
            <p:cNvSpPr>
              <a:spLocks noChangeShapeType="1"/>
            </p:cNvSpPr>
            <p:nvPr userDrawn="1"/>
          </p:nvSpPr>
          <p:spPr bwMode="auto">
            <a:xfrm>
              <a:off x="4745038" y="3370263"/>
              <a:ext cx="76200"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Line 28"/>
            <p:cNvSpPr>
              <a:spLocks noChangeShapeType="1"/>
            </p:cNvSpPr>
            <p:nvPr userDrawn="1"/>
          </p:nvSpPr>
          <p:spPr bwMode="auto">
            <a:xfrm>
              <a:off x="4926013" y="3551238"/>
              <a:ext cx="76200"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Line 29"/>
            <p:cNvSpPr>
              <a:spLocks noChangeShapeType="1"/>
            </p:cNvSpPr>
            <p:nvPr userDrawn="1"/>
          </p:nvSpPr>
          <p:spPr bwMode="auto">
            <a:xfrm flipH="1">
              <a:off x="2824163" y="2967038"/>
              <a:ext cx="77788"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Line 30"/>
            <p:cNvSpPr>
              <a:spLocks noChangeShapeType="1"/>
            </p:cNvSpPr>
            <p:nvPr userDrawn="1"/>
          </p:nvSpPr>
          <p:spPr bwMode="auto">
            <a:xfrm flipH="1">
              <a:off x="2644775" y="3148013"/>
              <a:ext cx="76200" cy="74613"/>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Line 31"/>
            <p:cNvSpPr>
              <a:spLocks noChangeShapeType="1"/>
            </p:cNvSpPr>
            <p:nvPr userDrawn="1"/>
          </p:nvSpPr>
          <p:spPr bwMode="auto">
            <a:xfrm>
              <a:off x="2644775" y="2967038"/>
              <a:ext cx="76200"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Line 32"/>
            <p:cNvSpPr>
              <a:spLocks noChangeShapeType="1"/>
            </p:cNvSpPr>
            <p:nvPr userDrawn="1"/>
          </p:nvSpPr>
          <p:spPr bwMode="auto">
            <a:xfrm>
              <a:off x="2824163" y="3148013"/>
              <a:ext cx="77788" cy="74613"/>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Line 33"/>
            <p:cNvSpPr>
              <a:spLocks noChangeShapeType="1"/>
            </p:cNvSpPr>
            <p:nvPr userDrawn="1"/>
          </p:nvSpPr>
          <p:spPr bwMode="auto">
            <a:xfrm flipH="1">
              <a:off x="9728200" y="2589213"/>
              <a:ext cx="74613"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Line 34"/>
            <p:cNvSpPr>
              <a:spLocks noChangeShapeType="1"/>
            </p:cNvSpPr>
            <p:nvPr userDrawn="1"/>
          </p:nvSpPr>
          <p:spPr bwMode="auto">
            <a:xfrm flipH="1">
              <a:off x="9547225" y="2770188"/>
              <a:ext cx="76200"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Line 35"/>
            <p:cNvSpPr>
              <a:spLocks noChangeShapeType="1"/>
            </p:cNvSpPr>
            <p:nvPr userDrawn="1"/>
          </p:nvSpPr>
          <p:spPr bwMode="auto">
            <a:xfrm>
              <a:off x="9547225" y="2589213"/>
              <a:ext cx="76200"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Line 36"/>
            <p:cNvSpPr>
              <a:spLocks noChangeShapeType="1"/>
            </p:cNvSpPr>
            <p:nvPr userDrawn="1"/>
          </p:nvSpPr>
          <p:spPr bwMode="auto">
            <a:xfrm>
              <a:off x="9728200" y="2770188"/>
              <a:ext cx="74613"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Line 37"/>
            <p:cNvSpPr>
              <a:spLocks noChangeShapeType="1"/>
            </p:cNvSpPr>
            <p:nvPr userDrawn="1"/>
          </p:nvSpPr>
          <p:spPr bwMode="auto">
            <a:xfrm flipH="1">
              <a:off x="5354638" y="1201738"/>
              <a:ext cx="76200"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Line 38"/>
            <p:cNvSpPr>
              <a:spLocks noChangeShapeType="1"/>
            </p:cNvSpPr>
            <p:nvPr userDrawn="1"/>
          </p:nvSpPr>
          <p:spPr bwMode="auto">
            <a:xfrm flipH="1">
              <a:off x="5173663" y="1381125"/>
              <a:ext cx="77788"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Line 39"/>
            <p:cNvSpPr>
              <a:spLocks noChangeShapeType="1"/>
            </p:cNvSpPr>
            <p:nvPr userDrawn="1"/>
          </p:nvSpPr>
          <p:spPr bwMode="auto">
            <a:xfrm>
              <a:off x="5173663" y="1201738"/>
              <a:ext cx="77788" cy="762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Line 40"/>
            <p:cNvSpPr>
              <a:spLocks noChangeShapeType="1"/>
            </p:cNvSpPr>
            <p:nvPr userDrawn="1"/>
          </p:nvSpPr>
          <p:spPr bwMode="auto">
            <a:xfrm>
              <a:off x="5354638" y="1381125"/>
              <a:ext cx="76200"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41"/>
            <p:cNvSpPr>
              <a:spLocks noChangeArrowheads="1"/>
            </p:cNvSpPr>
            <p:nvPr userDrawn="1"/>
          </p:nvSpPr>
          <p:spPr bwMode="auto">
            <a:xfrm>
              <a:off x="5788025" y="2276475"/>
              <a:ext cx="152400" cy="153988"/>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2"/>
            <p:cNvSpPr>
              <a:spLocks/>
            </p:cNvSpPr>
            <p:nvPr userDrawn="1"/>
          </p:nvSpPr>
          <p:spPr bwMode="auto">
            <a:xfrm>
              <a:off x="3136900" y="2136775"/>
              <a:ext cx="661988" cy="984250"/>
            </a:xfrm>
            <a:custGeom>
              <a:avLst/>
              <a:gdLst>
                <a:gd name="T0" fmla="*/ 300 w 417"/>
                <a:gd name="T1" fmla="*/ 620 h 620"/>
                <a:gd name="T2" fmla="*/ 0 w 417"/>
                <a:gd name="T3" fmla="*/ 557 h 620"/>
                <a:gd name="T4" fmla="*/ 117 w 417"/>
                <a:gd name="T5" fmla="*/ 0 h 620"/>
                <a:gd name="T6" fmla="*/ 417 w 417"/>
                <a:gd name="T7" fmla="*/ 63 h 620"/>
                <a:gd name="T8" fmla="*/ 328 w 417"/>
                <a:gd name="T9" fmla="*/ 489 h 620"/>
                <a:gd name="T10" fmla="*/ 320 w 417"/>
                <a:gd name="T11" fmla="*/ 522 h 620"/>
              </a:gdLst>
              <a:ahLst/>
              <a:cxnLst>
                <a:cxn ang="0">
                  <a:pos x="T0" y="T1"/>
                </a:cxn>
                <a:cxn ang="0">
                  <a:pos x="T2" y="T3"/>
                </a:cxn>
                <a:cxn ang="0">
                  <a:pos x="T4" y="T5"/>
                </a:cxn>
                <a:cxn ang="0">
                  <a:pos x="T6" y="T7"/>
                </a:cxn>
                <a:cxn ang="0">
                  <a:pos x="T8" y="T9"/>
                </a:cxn>
                <a:cxn ang="0">
                  <a:pos x="T10" y="T11"/>
                </a:cxn>
              </a:cxnLst>
              <a:rect l="0" t="0" r="r" b="b"/>
              <a:pathLst>
                <a:path w="417" h="620">
                  <a:moveTo>
                    <a:pt x="300" y="620"/>
                  </a:moveTo>
                  <a:lnTo>
                    <a:pt x="0" y="557"/>
                  </a:lnTo>
                  <a:lnTo>
                    <a:pt x="117" y="0"/>
                  </a:lnTo>
                  <a:lnTo>
                    <a:pt x="417" y="63"/>
                  </a:lnTo>
                  <a:lnTo>
                    <a:pt x="328" y="489"/>
                  </a:lnTo>
                  <a:lnTo>
                    <a:pt x="320" y="522"/>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3"/>
            <p:cNvSpPr>
              <a:spLocks/>
            </p:cNvSpPr>
            <p:nvPr userDrawn="1"/>
          </p:nvSpPr>
          <p:spPr bwMode="auto">
            <a:xfrm>
              <a:off x="3267075" y="2276475"/>
              <a:ext cx="503238" cy="225425"/>
            </a:xfrm>
            <a:custGeom>
              <a:avLst/>
              <a:gdLst>
                <a:gd name="T0" fmla="*/ 300 w 317"/>
                <a:gd name="T1" fmla="*/ 142 h 142"/>
                <a:gd name="T2" fmla="*/ 0 w 317"/>
                <a:gd name="T3" fmla="*/ 79 h 142"/>
                <a:gd name="T4" fmla="*/ 16 w 317"/>
                <a:gd name="T5" fmla="*/ 0 h 142"/>
                <a:gd name="T6" fmla="*/ 317 w 317"/>
                <a:gd name="T7" fmla="*/ 62 h 142"/>
                <a:gd name="T8" fmla="*/ 300 w 317"/>
                <a:gd name="T9" fmla="*/ 142 h 142"/>
              </a:gdLst>
              <a:ahLst/>
              <a:cxnLst>
                <a:cxn ang="0">
                  <a:pos x="T0" y="T1"/>
                </a:cxn>
                <a:cxn ang="0">
                  <a:pos x="T2" y="T3"/>
                </a:cxn>
                <a:cxn ang="0">
                  <a:pos x="T4" y="T5"/>
                </a:cxn>
                <a:cxn ang="0">
                  <a:pos x="T6" y="T7"/>
                </a:cxn>
                <a:cxn ang="0">
                  <a:pos x="T8" y="T9"/>
                </a:cxn>
              </a:cxnLst>
              <a:rect l="0" t="0" r="r" b="b"/>
              <a:pathLst>
                <a:path w="317" h="142">
                  <a:moveTo>
                    <a:pt x="300" y="142"/>
                  </a:moveTo>
                  <a:lnTo>
                    <a:pt x="0" y="79"/>
                  </a:lnTo>
                  <a:lnTo>
                    <a:pt x="16" y="0"/>
                  </a:lnTo>
                  <a:lnTo>
                    <a:pt x="317" y="62"/>
                  </a:lnTo>
                  <a:lnTo>
                    <a:pt x="300" y="142"/>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44"/>
            <p:cNvSpPr>
              <a:spLocks noChangeShapeType="1"/>
            </p:cNvSpPr>
            <p:nvPr userDrawn="1"/>
          </p:nvSpPr>
          <p:spPr bwMode="auto">
            <a:xfrm>
              <a:off x="3332163" y="2349500"/>
              <a:ext cx="371475"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5"/>
            <p:cNvSpPr>
              <a:spLocks/>
            </p:cNvSpPr>
            <p:nvPr userDrawn="1"/>
          </p:nvSpPr>
          <p:spPr bwMode="auto">
            <a:xfrm>
              <a:off x="3392488" y="1563688"/>
              <a:ext cx="190500" cy="192088"/>
            </a:xfrm>
            <a:custGeom>
              <a:avLst/>
              <a:gdLst>
                <a:gd name="T0" fmla="*/ 60 w 120"/>
                <a:gd name="T1" fmla="*/ 121 h 121"/>
                <a:gd name="T2" fmla="*/ 0 w 120"/>
                <a:gd name="T3" fmla="*/ 61 h 121"/>
                <a:gd name="T4" fmla="*/ 60 w 120"/>
                <a:gd name="T5" fmla="*/ 0 h 121"/>
                <a:gd name="T6" fmla="*/ 120 w 120"/>
                <a:gd name="T7" fmla="*/ 61 h 121"/>
                <a:gd name="T8" fmla="*/ 60 w 120"/>
                <a:gd name="T9" fmla="*/ 121 h 121"/>
              </a:gdLst>
              <a:ahLst/>
              <a:cxnLst>
                <a:cxn ang="0">
                  <a:pos x="T0" y="T1"/>
                </a:cxn>
                <a:cxn ang="0">
                  <a:pos x="T2" y="T3"/>
                </a:cxn>
                <a:cxn ang="0">
                  <a:pos x="T4" y="T5"/>
                </a:cxn>
                <a:cxn ang="0">
                  <a:pos x="T6" y="T7"/>
                </a:cxn>
                <a:cxn ang="0">
                  <a:pos x="T8" y="T9"/>
                </a:cxn>
              </a:cxnLst>
              <a:rect l="0" t="0" r="r" b="b"/>
              <a:pathLst>
                <a:path w="120" h="121">
                  <a:moveTo>
                    <a:pt x="60" y="121"/>
                  </a:moveTo>
                  <a:lnTo>
                    <a:pt x="0" y="61"/>
                  </a:lnTo>
                  <a:lnTo>
                    <a:pt x="60" y="0"/>
                  </a:lnTo>
                  <a:lnTo>
                    <a:pt x="120" y="61"/>
                  </a:lnTo>
                  <a:lnTo>
                    <a:pt x="60" y="121"/>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6"/>
            <p:cNvSpPr>
              <a:spLocks/>
            </p:cNvSpPr>
            <p:nvPr userDrawn="1"/>
          </p:nvSpPr>
          <p:spPr bwMode="auto">
            <a:xfrm>
              <a:off x="5721350" y="1497013"/>
              <a:ext cx="190500" cy="192088"/>
            </a:xfrm>
            <a:custGeom>
              <a:avLst/>
              <a:gdLst>
                <a:gd name="T0" fmla="*/ 59 w 120"/>
                <a:gd name="T1" fmla="*/ 121 h 121"/>
                <a:gd name="T2" fmla="*/ 0 w 120"/>
                <a:gd name="T3" fmla="*/ 60 h 121"/>
                <a:gd name="T4" fmla="*/ 59 w 120"/>
                <a:gd name="T5" fmla="*/ 0 h 121"/>
                <a:gd name="T6" fmla="*/ 120 w 120"/>
                <a:gd name="T7" fmla="*/ 60 h 121"/>
                <a:gd name="T8" fmla="*/ 59 w 120"/>
                <a:gd name="T9" fmla="*/ 121 h 121"/>
              </a:gdLst>
              <a:ahLst/>
              <a:cxnLst>
                <a:cxn ang="0">
                  <a:pos x="T0" y="T1"/>
                </a:cxn>
                <a:cxn ang="0">
                  <a:pos x="T2" y="T3"/>
                </a:cxn>
                <a:cxn ang="0">
                  <a:pos x="T4" y="T5"/>
                </a:cxn>
                <a:cxn ang="0">
                  <a:pos x="T6" y="T7"/>
                </a:cxn>
                <a:cxn ang="0">
                  <a:pos x="T8" y="T9"/>
                </a:cxn>
              </a:cxnLst>
              <a:rect l="0" t="0" r="r" b="b"/>
              <a:pathLst>
                <a:path w="120" h="121">
                  <a:moveTo>
                    <a:pt x="59" y="121"/>
                  </a:moveTo>
                  <a:lnTo>
                    <a:pt x="0" y="60"/>
                  </a:lnTo>
                  <a:lnTo>
                    <a:pt x="59" y="0"/>
                  </a:lnTo>
                  <a:lnTo>
                    <a:pt x="120" y="60"/>
                  </a:lnTo>
                  <a:lnTo>
                    <a:pt x="59" y="121"/>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7"/>
            <p:cNvSpPr>
              <a:spLocks/>
            </p:cNvSpPr>
            <p:nvPr userDrawn="1"/>
          </p:nvSpPr>
          <p:spPr bwMode="auto">
            <a:xfrm>
              <a:off x="2513013" y="3328988"/>
              <a:ext cx="684213" cy="350838"/>
            </a:xfrm>
            <a:custGeom>
              <a:avLst/>
              <a:gdLst>
                <a:gd name="T0" fmla="*/ 322 w 431"/>
                <a:gd name="T1" fmla="*/ 104 h 221"/>
                <a:gd name="T2" fmla="*/ 25 w 431"/>
                <a:gd name="T3" fmla="*/ 221 h 221"/>
                <a:gd name="T4" fmla="*/ 0 w 431"/>
                <a:gd name="T5" fmla="*/ 158 h 221"/>
                <a:gd name="T6" fmla="*/ 406 w 431"/>
                <a:gd name="T7" fmla="*/ 0 h 221"/>
                <a:gd name="T8" fmla="*/ 431 w 431"/>
                <a:gd name="T9" fmla="*/ 62 h 221"/>
                <a:gd name="T10" fmla="*/ 381 w 431"/>
                <a:gd name="T11" fmla="*/ 81 h 221"/>
              </a:gdLst>
              <a:ahLst/>
              <a:cxnLst>
                <a:cxn ang="0">
                  <a:pos x="T0" y="T1"/>
                </a:cxn>
                <a:cxn ang="0">
                  <a:pos x="T2" y="T3"/>
                </a:cxn>
                <a:cxn ang="0">
                  <a:pos x="T4" y="T5"/>
                </a:cxn>
                <a:cxn ang="0">
                  <a:pos x="T6" y="T7"/>
                </a:cxn>
                <a:cxn ang="0">
                  <a:pos x="T8" y="T9"/>
                </a:cxn>
                <a:cxn ang="0">
                  <a:pos x="T10" y="T11"/>
                </a:cxn>
              </a:cxnLst>
              <a:rect l="0" t="0" r="r" b="b"/>
              <a:pathLst>
                <a:path w="431" h="221">
                  <a:moveTo>
                    <a:pt x="322" y="104"/>
                  </a:moveTo>
                  <a:lnTo>
                    <a:pt x="25" y="221"/>
                  </a:lnTo>
                  <a:lnTo>
                    <a:pt x="0" y="158"/>
                  </a:lnTo>
                  <a:lnTo>
                    <a:pt x="406" y="0"/>
                  </a:lnTo>
                  <a:lnTo>
                    <a:pt x="431" y="62"/>
                  </a:lnTo>
                  <a:lnTo>
                    <a:pt x="381" y="81"/>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48"/>
            <p:cNvSpPr>
              <a:spLocks noChangeShapeType="1"/>
            </p:cNvSpPr>
            <p:nvPr userDrawn="1"/>
          </p:nvSpPr>
          <p:spPr bwMode="auto">
            <a:xfrm>
              <a:off x="2767013" y="3479800"/>
              <a:ext cx="38100" cy="1016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
            <p:cNvSpPr>
              <a:spLocks/>
            </p:cNvSpPr>
            <p:nvPr userDrawn="1"/>
          </p:nvSpPr>
          <p:spPr bwMode="auto">
            <a:xfrm>
              <a:off x="2405063" y="3579813"/>
              <a:ext cx="147638" cy="100013"/>
            </a:xfrm>
            <a:custGeom>
              <a:avLst/>
              <a:gdLst>
                <a:gd name="T0" fmla="*/ 68 w 93"/>
                <a:gd name="T1" fmla="*/ 0 h 63"/>
                <a:gd name="T2" fmla="*/ 0 w 93"/>
                <a:gd name="T3" fmla="*/ 63 h 63"/>
                <a:gd name="T4" fmla="*/ 93 w 93"/>
                <a:gd name="T5" fmla="*/ 63 h 63"/>
              </a:gdLst>
              <a:ahLst/>
              <a:cxnLst>
                <a:cxn ang="0">
                  <a:pos x="T0" y="T1"/>
                </a:cxn>
                <a:cxn ang="0">
                  <a:pos x="T2" y="T3"/>
                </a:cxn>
                <a:cxn ang="0">
                  <a:pos x="T4" y="T5"/>
                </a:cxn>
              </a:cxnLst>
              <a:rect l="0" t="0" r="r" b="b"/>
              <a:pathLst>
                <a:path w="93" h="63">
                  <a:moveTo>
                    <a:pt x="68" y="0"/>
                  </a:moveTo>
                  <a:lnTo>
                    <a:pt x="0" y="63"/>
                  </a:lnTo>
                  <a:lnTo>
                    <a:pt x="93" y="63"/>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0"/>
            <p:cNvSpPr>
              <a:spLocks/>
            </p:cNvSpPr>
            <p:nvPr userDrawn="1"/>
          </p:nvSpPr>
          <p:spPr bwMode="auto">
            <a:xfrm>
              <a:off x="7794625" y="3016250"/>
              <a:ext cx="333375" cy="422275"/>
            </a:xfrm>
            <a:custGeom>
              <a:avLst/>
              <a:gdLst>
                <a:gd name="T0" fmla="*/ 211 w 229"/>
                <a:gd name="T1" fmla="*/ 156 h 289"/>
                <a:gd name="T2" fmla="*/ 190 w 229"/>
                <a:gd name="T3" fmla="*/ 78 h 289"/>
                <a:gd name="T4" fmla="*/ 78 w 229"/>
                <a:gd name="T5" fmla="*/ 13 h 289"/>
                <a:gd name="T6" fmla="*/ 12 w 229"/>
                <a:gd name="T7" fmla="*/ 125 h 289"/>
                <a:gd name="T8" fmla="*/ 44 w 229"/>
                <a:gd name="T9" fmla="*/ 244 h 289"/>
                <a:gd name="T10" fmla="*/ 109 w 229"/>
                <a:gd name="T11" fmla="*/ 282 h 289"/>
                <a:gd name="T12" fmla="*/ 184 w 229"/>
                <a:gd name="T13" fmla="*/ 262 h 289"/>
                <a:gd name="T14" fmla="*/ 221 w 229"/>
                <a:gd name="T15" fmla="*/ 197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289">
                  <a:moveTo>
                    <a:pt x="211" y="156"/>
                  </a:moveTo>
                  <a:cubicBezTo>
                    <a:pt x="190" y="78"/>
                    <a:pt x="190" y="78"/>
                    <a:pt x="190" y="78"/>
                  </a:cubicBezTo>
                  <a:cubicBezTo>
                    <a:pt x="177" y="29"/>
                    <a:pt x="127" y="0"/>
                    <a:pt x="78" y="13"/>
                  </a:cubicBezTo>
                  <a:cubicBezTo>
                    <a:pt x="29" y="26"/>
                    <a:pt x="0" y="76"/>
                    <a:pt x="12" y="125"/>
                  </a:cubicBezTo>
                  <a:cubicBezTo>
                    <a:pt x="44" y="244"/>
                    <a:pt x="44" y="244"/>
                    <a:pt x="44" y="244"/>
                  </a:cubicBezTo>
                  <a:cubicBezTo>
                    <a:pt x="51" y="272"/>
                    <a:pt x="80" y="289"/>
                    <a:pt x="109" y="282"/>
                  </a:cubicBezTo>
                  <a:cubicBezTo>
                    <a:pt x="184" y="262"/>
                    <a:pt x="184" y="262"/>
                    <a:pt x="184" y="262"/>
                  </a:cubicBezTo>
                  <a:cubicBezTo>
                    <a:pt x="212" y="255"/>
                    <a:pt x="229" y="225"/>
                    <a:pt x="221" y="197"/>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1"/>
            <p:cNvSpPr>
              <a:spLocks/>
            </p:cNvSpPr>
            <p:nvPr userDrawn="1"/>
          </p:nvSpPr>
          <p:spPr bwMode="auto">
            <a:xfrm>
              <a:off x="7872413" y="2387600"/>
              <a:ext cx="255588" cy="773113"/>
            </a:xfrm>
            <a:custGeom>
              <a:avLst/>
              <a:gdLst>
                <a:gd name="T0" fmla="*/ 47 w 175"/>
                <a:gd name="T1" fmla="*/ 529 h 529"/>
                <a:gd name="T2" fmla="*/ 24 w 175"/>
                <a:gd name="T3" fmla="*/ 443 h 529"/>
                <a:gd name="T4" fmla="*/ 14 w 175"/>
                <a:gd name="T5" fmla="*/ 399 h 529"/>
                <a:gd name="T6" fmla="*/ 84 w 175"/>
                <a:gd name="T7" fmla="*/ 256 h 529"/>
                <a:gd name="T8" fmla="*/ 84 w 175"/>
                <a:gd name="T9" fmla="*/ 256 h 529"/>
                <a:gd name="T10" fmla="*/ 150 w 175"/>
                <a:gd name="T11" fmla="*/ 94 h 529"/>
                <a:gd name="T12" fmla="*/ 112 w 175"/>
                <a:gd name="T13" fmla="*/ 0 h 529"/>
              </a:gdLst>
              <a:ahLst/>
              <a:cxnLst>
                <a:cxn ang="0">
                  <a:pos x="T0" y="T1"/>
                </a:cxn>
                <a:cxn ang="0">
                  <a:pos x="T2" y="T3"/>
                </a:cxn>
                <a:cxn ang="0">
                  <a:pos x="T4" y="T5"/>
                </a:cxn>
                <a:cxn ang="0">
                  <a:pos x="T6" y="T7"/>
                </a:cxn>
                <a:cxn ang="0">
                  <a:pos x="T8" y="T9"/>
                </a:cxn>
                <a:cxn ang="0">
                  <a:pos x="T10" y="T11"/>
                </a:cxn>
                <a:cxn ang="0">
                  <a:pos x="T12" y="T13"/>
                </a:cxn>
              </a:cxnLst>
              <a:rect l="0" t="0" r="r" b="b"/>
              <a:pathLst>
                <a:path w="175" h="529">
                  <a:moveTo>
                    <a:pt x="47" y="529"/>
                  </a:moveTo>
                  <a:cubicBezTo>
                    <a:pt x="24" y="443"/>
                    <a:pt x="24" y="443"/>
                    <a:pt x="24" y="443"/>
                  </a:cubicBezTo>
                  <a:cubicBezTo>
                    <a:pt x="14" y="399"/>
                    <a:pt x="14" y="399"/>
                    <a:pt x="14" y="399"/>
                  </a:cubicBezTo>
                  <a:cubicBezTo>
                    <a:pt x="0" y="341"/>
                    <a:pt x="29" y="280"/>
                    <a:pt x="84" y="256"/>
                  </a:cubicBezTo>
                  <a:cubicBezTo>
                    <a:pt x="84" y="256"/>
                    <a:pt x="84" y="256"/>
                    <a:pt x="84" y="256"/>
                  </a:cubicBezTo>
                  <a:cubicBezTo>
                    <a:pt x="146" y="228"/>
                    <a:pt x="175" y="157"/>
                    <a:pt x="150" y="94"/>
                  </a:cubicBezTo>
                  <a:cubicBezTo>
                    <a:pt x="112" y="0"/>
                    <a:pt x="112" y="0"/>
                    <a:pt x="112" y="0"/>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2"/>
            <p:cNvSpPr>
              <a:spLocks/>
            </p:cNvSpPr>
            <p:nvPr userDrawn="1"/>
          </p:nvSpPr>
          <p:spPr bwMode="auto">
            <a:xfrm>
              <a:off x="7824788" y="3176588"/>
              <a:ext cx="258763" cy="66675"/>
            </a:xfrm>
            <a:custGeom>
              <a:avLst/>
              <a:gdLst>
                <a:gd name="T0" fmla="*/ 0 w 177"/>
                <a:gd name="T1" fmla="*/ 46 h 46"/>
                <a:gd name="T2" fmla="*/ 177 w 177"/>
                <a:gd name="T3" fmla="*/ 0 h 46"/>
              </a:gdLst>
              <a:ahLst/>
              <a:cxnLst>
                <a:cxn ang="0">
                  <a:pos x="T0" y="T1"/>
                </a:cxn>
                <a:cxn ang="0">
                  <a:pos x="T2" y="T3"/>
                </a:cxn>
              </a:cxnLst>
              <a:rect l="0" t="0" r="r" b="b"/>
              <a:pathLst>
                <a:path w="177" h="46">
                  <a:moveTo>
                    <a:pt x="0" y="46"/>
                  </a:moveTo>
                  <a:cubicBezTo>
                    <a:pt x="3" y="46"/>
                    <a:pt x="177" y="0"/>
                    <a:pt x="177" y="0"/>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
            <p:cNvSpPr>
              <a:spLocks/>
            </p:cNvSpPr>
            <p:nvPr userDrawn="1"/>
          </p:nvSpPr>
          <p:spPr bwMode="auto">
            <a:xfrm>
              <a:off x="6515100" y="2436813"/>
              <a:ext cx="1176338" cy="563563"/>
            </a:xfrm>
            <a:custGeom>
              <a:avLst/>
              <a:gdLst>
                <a:gd name="T0" fmla="*/ 707 w 741"/>
                <a:gd name="T1" fmla="*/ 332 h 355"/>
                <a:gd name="T2" fmla="*/ 704 w 741"/>
                <a:gd name="T3" fmla="*/ 355 h 355"/>
                <a:gd name="T4" fmla="*/ 0 w 741"/>
                <a:gd name="T5" fmla="*/ 243 h 355"/>
                <a:gd name="T6" fmla="*/ 38 w 741"/>
                <a:gd name="T7" fmla="*/ 0 h 355"/>
                <a:gd name="T8" fmla="*/ 741 w 741"/>
                <a:gd name="T9" fmla="*/ 111 h 355"/>
                <a:gd name="T10" fmla="*/ 715 w 741"/>
                <a:gd name="T11" fmla="*/ 282 h 355"/>
              </a:gdLst>
              <a:ahLst/>
              <a:cxnLst>
                <a:cxn ang="0">
                  <a:pos x="T0" y="T1"/>
                </a:cxn>
                <a:cxn ang="0">
                  <a:pos x="T2" y="T3"/>
                </a:cxn>
                <a:cxn ang="0">
                  <a:pos x="T4" y="T5"/>
                </a:cxn>
                <a:cxn ang="0">
                  <a:pos x="T6" y="T7"/>
                </a:cxn>
                <a:cxn ang="0">
                  <a:pos x="T8" y="T9"/>
                </a:cxn>
                <a:cxn ang="0">
                  <a:pos x="T10" y="T11"/>
                </a:cxn>
              </a:cxnLst>
              <a:rect l="0" t="0" r="r" b="b"/>
              <a:pathLst>
                <a:path w="741" h="355">
                  <a:moveTo>
                    <a:pt x="707" y="332"/>
                  </a:moveTo>
                  <a:lnTo>
                    <a:pt x="704" y="355"/>
                  </a:lnTo>
                  <a:lnTo>
                    <a:pt x="0" y="243"/>
                  </a:lnTo>
                  <a:lnTo>
                    <a:pt x="38" y="0"/>
                  </a:lnTo>
                  <a:lnTo>
                    <a:pt x="741" y="111"/>
                  </a:lnTo>
                  <a:lnTo>
                    <a:pt x="715" y="282"/>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4"/>
            <p:cNvSpPr>
              <a:spLocks/>
            </p:cNvSpPr>
            <p:nvPr userDrawn="1"/>
          </p:nvSpPr>
          <p:spPr bwMode="auto">
            <a:xfrm>
              <a:off x="6621463" y="2505075"/>
              <a:ext cx="271463" cy="107950"/>
            </a:xfrm>
            <a:custGeom>
              <a:avLst/>
              <a:gdLst>
                <a:gd name="T0" fmla="*/ 165 w 171"/>
                <a:gd name="T1" fmla="*/ 68 h 68"/>
                <a:gd name="T2" fmla="*/ 0 w 171"/>
                <a:gd name="T3" fmla="*/ 42 h 68"/>
                <a:gd name="T4" fmla="*/ 7 w 171"/>
                <a:gd name="T5" fmla="*/ 0 h 68"/>
                <a:gd name="T6" fmla="*/ 171 w 171"/>
                <a:gd name="T7" fmla="*/ 26 h 68"/>
                <a:gd name="T8" fmla="*/ 165 w 171"/>
                <a:gd name="T9" fmla="*/ 68 h 68"/>
              </a:gdLst>
              <a:ahLst/>
              <a:cxnLst>
                <a:cxn ang="0">
                  <a:pos x="T0" y="T1"/>
                </a:cxn>
                <a:cxn ang="0">
                  <a:pos x="T2" y="T3"/>
                </a:cxn>
                <a:cxn ang="0">
                  <a:pos x="T4" y="T5"/>
                </a:cxn>
                <a:cxn ang="0">
                  <a:pos x="T6" y="T7"/>
                </a:cxn>
                <a:cxn ang="0">
                  <a:pos x="T8" y="T9"/>
                </a:cxn>
              </a:cxnLst>
              <a:rect l="0" t="0" r="r" b="b"/>
              <a:pathLst>
                <a:path w="171" h="68">
                  <a:moveTo>
                    <a:pt x="165" y="68"/>
                  </a:moveTo>
                  <a:lnTo>
                    <a:pt x="0" y="42"/>
                  </a:lnTo>
                  <a:lnTo>
                    <a:pt x="7" y="0"/>
                  </a:lnTo>
                  <a:lnTo>
                    <a:pt x="171" y="26"/>
                  </a:lnTo>
                  <a:lnTo>
                    <a:pt x="165" y="68"/>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5"/>
            <p:cNvSpPr>
              <a:spLocks/>
            </p:cNvSpPr>
            <p:nvPr userDrawn="1"/>
          </p:nvSpPr>
          <p:spPr bwMode="auto">
            <a:xfrm>
              <a:off x="6940550" y="2554288"/>
              <a:ext cx="82550" cy="82550"/>
            </a:xfrm>
            <a:custGeom>
              <a:avLst/>
              <a:gdLst>
                <a:gd name="T0" fmla="*/ 44 w 52"/>
                <a:gd name="T1" fmla="*/ 52 h 52"/>
                <a:gd name="T2" fmla="*/ 0 w 52"/>
                <a:gd name="T3" fmla="*/ 44 h 52"/>
                <a:gd name="T4" fmla="*/ 8 w 52"/>
                <a:gd name="T5" fmla="*/ 0 h 52"/>
                <a:gd name="T6" fmla="*/ 52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8"/>
                  </a:lnTo>
                  <a:lnTo>
                    <a:pt x="44"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6"/>
            <p:cNvSpPr>
              <a:spLocks/>
            </p:cNvSpPr>
            <p:nvPr userDrawn="1"/>
          </p:nvSpPr>
          <p:spPr bwMode="auto">
            <a:xfrm>
              <a:off x="7059613" y="2573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
            <p:cNvSpPr>
              <a:spLocks/>
            </p:cNvSpPr>
            <p:nvPr userDrawn="1"/>
          </p:nvSpPr>
          <p:spPr bwMode="auto">
            <a:xfrm>
              <a:off x="7177088" y="2592388"/>
              <a:ext cx="82550" cy="80963"/>
            </a:xfrm>
            <a:custGeom>
              <a:avLst/>
              <a:gdLst>
                <a:gd name="T0" fmla="*/ 44 w 52"/>
                <a:gd name="T1" fmla="*/ 51 h 51"/>
                <a:gd name="T2" fmla="*/ 0 w 52"/>
                <a:gd name="T3" fmla="*/ 44 h 51"/>
                <a:gd name="T4" fmla="*/ 7 w 52"/>
                <a:gd name="T5" fmla="*/ 0 h 51"/>
                <a:gd name="T6" fmla="*/ 52 w 52"/>
                <a:gd name="T7" fmla="*/ 7 h 51"/>
                <a:gd name="T8" fmla="*/ 44 w 52"/>
                <a:gd name="T9" fmla="*/ 51 h 51"/>
              </a:gdLst>
              <a:ahLst/>
              <a:cxnLst>
                <a:cxn ang="0">
                  <a:pos x="T0" y="T1"/>
                </a:cxn>
                <a:cxn ang="0">
                  <a:pos x="T2" y="T3"/>
                </a:cxn>
                <a:cxn ang="0">
                  <a:pos x="T4" y="T5"/>
                </a:cxn>
                <a:cxn ang="0">
                  <a:pos x="T6" y="T7"/>
                </a:cxn>
                <a:cxn ang="0">
                  <a:pos x="T8" y="T9"/>
                </a:cxn>
              </a:cxnLst>
              <a:rect l="0" t="0" r="r" b="b"/>
              <a:pathLst>
                <a:path w="52" h="51">
                  <a:moveTo>
                    <a:pt x="44" y="51"/>
                  </a:moveTo>
                  <a:lnTo>
                    <a:pt x="0" y="44"/>
                  </a:lnTo>
                  <a:lnTo>
                    <a:pt x="7" y="0"/>
                  </a:lnTo>
                  <a:lnTo>
                    <a:pt x="52" y="7"/>
                  </a:lnTo>
                  <a:lnTo>
                    <a:pt x="44" y="51"/>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8"/>
            <p:cNvSpPr>
              <a:spLocks/>
            </p:cNvSpPr>
            <p:nvPr userDrawn="1"/>
          </p:nvSpPr>
          <p:spPr bwMode="auto">
            <a:xfrm>
              <a:off x="7296150" y="2611438"/>
              <a:ext cx="80963" cy="80963"/>
            </a:xfrm>
            <a:custGeom>
              <a:avLst/>
              <a:gdLst>
                <a:gd name="T0" fmla="*/ 44 w 51"/>
                <a:gd name="T1" fmla="*/ 51 h 51"/>
                <a:gd name="T2" fmla="*/ 0 w 51"/>
                <a:gd name="T3" fmla="*/ 44 h 51"/>
                <a:gd name="T4" fmla="*/ 7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7" y="0"/>
                  </a:lnTo>
                  <a:lnTo>
                    <a:pt x="51" y="6"/>
                  </a:lnTo>
                  <a:lnTo>
                    <a:pt x="44" y="51"/>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9"/>
            <p:cNvSpPr>
              <a:spLocks/>
            </p:cNvSpPr>
            <p:nvPr userDrawn="1"/>
          </p:nvSpPr>
          <p:spPr bwMode="auto">
            <a:xfrm>
              <a:off x="7413625" y="2628900"/>
              <a:ext cx="80963" cy="82550"/>
            </a:xfrm>
            <a:custGeom>
              <a:avLst/>
              <a:gdLst>
                <a:gd name="T0" fmla="*/ 45 w 51"/>
                <a:gd name="T1" fmla="*/ 52 h 52"/>
                <a:gd name="T2" fmla="*/ 0 w 51"/>
                <a:gd name="T3" fmla="*/ 44 h 52"/>
                <a:gd name="T4" fmla="*/ 7 w 51"/>
                <a:gd name="T5" fmla="*/ 0 h 52"/>
                <a:gd name="T6" fmla="*/ 51 w 51"/>
                <a:gd name="T7" fmla="*/ 7 h 52"/>
                <a:gd name="T8" fmla="*/ 45 w 51"/>
                <a:gd name="T9" fmla="*/ 52 h 52"/>
              </a:gdLst>
              <a:ahLst/>
              <a:cxnLst>
                <a:cxn ang="0">
                  <a:pos x="T0" y="T1"/>
                </a:cxn>
                <a:cxn ang="0">
                  <a:pos x="T2" y="T3"/>
                </a:cxn>
                <a:cxn ang="0">
                  <a:pos x="T4" y="T5"/>
                </a:cxn>
                <a:cxn ang="0">
                  <a:pos x="T6" y="T7"/>
                </a:cxn>
                <a:cxn ang="0">
                  <a:pos x="T8" y="T9"/>
                </a:cxn>
              </a:cxnLst>
              <a:rect l="0" t="0" r="r" b="b"/>
              <a:pathLst>
                <a:path w="51" h="52">
                  <a:moveTo>
                    <a:pt x="45" y="52"/>
                  </a:moveTo>
                  <a:lnTo>
                    <a:pt x="0" y="44"/>
                  </a:lnTo>
                  <a:lnTo>
                    <a:pt x="7" y="0"/>
                  </a:lnTo>
                  <a:lnTo>
                    <a:pt x="51" y="7"/>
                  </a:lnTo>
                  <a:lnTo>
                    <a:pt x="45"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userDrawn="1"/>
          </p:nvSpPr>
          <p:spPr bwMode="auto">
            <a:xfrm>
              <a:off x="6919913" y="2682875"/>
              <a:ext cx="82550" cy="80963"/>
            </a:xfrm>
            <a:custGeom>
              <a:avLst/>
              <a:gdLst>
                <a:gd name="T0" fmla="*/ 45 w 52"/>
                <a:gd name="T1" fmla="*/ 51 h 51"/>
                <a:gd name="T2" fmla="*/ 0 w 52"/>
                <a:gd name="T3" fmla="*/ 44 h 51"/>
                <a:gd name="T4" fmla="*/ 8 w 52"/>
                <a:gd name="T5" fmla="*/ 0 h 51"/>
                <a:gd name="T6" fmla="*/ 52 w 52"/>
                <a:gd name="T7" fmla="*/ 7 h 51"/>
                <a:gd name="T8" fmla="*/ 45 w 52"/>
                <a:gd name="T9" fmla="*/ 51 h 51"/>
              </a:gdLst>
              <a:ahLst/>
              <a:cxnLst>
                <a:cxn ang="0">
                  <a:pos x="T0" y="T1"/>
                </a:cxn>
                <a:cxn ang="0">
                  <a:pos x="T2" y="T3"/>
                </a:cxn>
                <a:cxn ang="0">
                  <a:pos x="T4" y="T5"/>
                </a:cxn>
                <a:cxn ang="0">
                  <a:pos x="T6" y="T7"/>
                </a:cxn>
                <a:cxn ang="0">
                  <a:pos x="T8" y="T9"/>
                </a:cxn>
              </a:cxnLst>
              <a:rect l="0" t="0" r="r" b="b"/>
              <a:pathLst>
                <a:path w="52" h="51">
                  <a:moveTo>
                    <a:pt x="45" y="51"/>
                  </a:moveTo>
                  <a:lnTo>
                    <a:pt x="0" y="44"/>
                  </a:lnTo>
                  <a:lnTo>
                    <a:pt x="8" y="0"/>
                  </a:lnTo>
                  <a:lnTo>
                    <a:pt x="52" y="7"/>
                  </a:lnTo>
                  <a:lnTo>
                    <a:pt x="45" y="51"/>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1"/>
            <p:cNvSpPr>
              <a:spLocks/>
            </p:cNvSpPr>
            <p:nvPr userDrawn="1"/>
          </p:nvSpPr>
          <p:spPr bwMode="auto">
            <a:xfrm>
              <a:off x="7038975" y="2700338"/>
              <a:ext cx="80963" cy="82550"/>
            </a:xfrm>
            <a:custGeom>
              <a:avLst/>
              <a:gdLst>
                <a:gd name="T0" fmla="*/ 44 w 51"/>
                <a:gd name="T1" fmla="*/ 52 h 52"/>
                <a:gd name="T2" fmla="*/ 0 w 51"/>
                <a:gd name="T3" fmla="*/ 44 h 52"/>
                <a:gd name="T4" fmla="*/ 7 w 51"/>
                <a:gd name="T5" fmla="*/ 0 h 52"/>
                <a:gd name="T6" fmla="*/ 51 w 51"/>
                <a:gd name="T7" fmla="*/ 7 h 52"/>
                <a:gd name="T8" fmla="*/ 44 w 51"/>
                <a:gd name="T9" fmla="*/ 52 h 52"/>
              </a:gdLst>
              <a:ahLst/>
              <a:cxnLst>
                <a:cxn ang="0">
                  <a:pos x="T0" y="T1"/>
                </a:cxn>
                <a:cxn ang="0">
                  <a:pos x="T2" y="T3"/>
                </a:cxn>
                <a:cxn ang="0">
                  <a:pos x="T4" y="T5"/>
                </a:cxn>
                <a:cxn ang="0">
                  <a:pos x="T6" y="T7"/>
                </a:cxn>
                <a:cxn ang="0">
                  <a:pos x="T8" y="T9"/>
                </a:cxn>
              </a:cxnLst>
              <a:rect l="0" t="0" r="r" b="b"/>
              <a:pathLst>
                <a:path w="51" h="52">
                  <a:moveTo>
                    <a:pt x="44" y="52"/>
                  </a:moveTo>
                  <a:lnTo>
                    <a:pt x="0" y="44"/>
                  </a:lnTo>
                  <a:lnTo>
                    <a:pt x="7" y="0"/>
                  </a:lnTo>
                  <a:lnTo>
                    <a:pt x="51" y="7"/>
                  </a:lnTo>
                  <a:lnTo>
                    <a:pt x="44"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2"/>
            <p:cNvSpPr>
              <a:spLocks/>
            </p:cNvSpPr>
            <p:nvPr userDrawn="1"/>
          </p:nvSpPr>
          <p:spPr bwMode="auto">
            <a:xfrm>
              <a:off x="6637338" y="2638425"/>
              <a:ext cx="80963" cy="79375"/>
            </a:xfrm>
            <a:custGeom>
              <a:avLst/>
              <a:gdLst>
                <a:gd name="T0" fmla="*/ 44 w 51"/>
                <a:gd name="T1" fmla="*/ 50 h 50"/>
                <a:gd name="T2" fmla="*/ 0 w 51"/>
                <a:gd name="T3" fmla="*/ 44 h 50"/>
                <a:gd name="T4" fmla="*/ 7 w 51"/>
                <a:gd name="T5" fmla="*/ 0 h 50"/>
                <a:gd name="T6" fmla="*/ 51 w 51"/>
                <a:gd name="T7" fmla="*/ 6 h 50"/>
                <a:gd name="T8" fmla="*/ 44 w 51"/>
                <a:gd name="T9" fmla="*/ 50 h 50"/>
              </a:gdLst>
              <a:ahLst/>
              <a:cxnLst>
                <a:cxn ang="0">
                  <a:pos x="T0" y="T1"/>
                </a:cxn>
                <a:cxn ang="0">
                  <a:pos x="T2" y="T3"/>
                </a:cxn>
                <a:cxn ang="0">
                  <a:pos x="T4" y="T5"/>
                </a:cxn>
                <a:cxn ang="0">
                  <a:pos x="T6" y="T7"/>
                </a:cxn>
                <a:cxn ang="0">
                  <a:pos x="T8" y="T9"/>
                </a:cxn>
              </a:cxnLst>
              <a:rect l="0" t="0" r="r" b="b"/>
              <a:pathLst>
                <a:path w="51" h="50">
                  <a:moveTo>
                    <a:pt x="44" y="50"/>
                  </a:moveTo>
                  <a:lnTo>
                    <a:pt x="0" y="44"/>
                  </a:lnTo>
                  <a:lnTo>
                    <a:pt x="7" y="0"/>
                  </a:lnTo>
                  <a:lnTo>
                    <a:pt x="51" y="6"/>
                  </a:lnTo>
                  <a:lnTo>
                    <a:pt x="44" y="50"/>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3"/>
            <p:cNvSpPr>
              <a:spLocks/>
            </p:cNvSpPr>
            <p:nvPr userDrawn="1"/>
          </p:nvSpPr>
          <p:spPr bwMode="auto">
            <a:xfrm>
              <a:off x="6756400" y="2657475"/>
              <a:ext cx="79375" cy="79375"/>
            </a:xfrm>
            <a:custGeom>
              <a:avLst/>
              <a:gdLst>
                <a:gd name="T0" fmla="*/ 44 w 50"/>
                <a:gd name="T1" fmla="*/ 50 h 50"/>
                <a:gd name="T2" fmla="*/ 0 w 50"/>
                <a:gd name="T3" fmla="*/ 44 h 50"/>
                <a:gd name="T4" fmla="*/ 6 w 50"/>
                <a:gd name="T5" fmla="*/ 0 h 50"/>
                <a:gd name="T6" fmla="*/ 50 w 50"/>
                <a:gd name="T7" fmla="*/ 6 h 50"/>
                <a:gd name="T8" fmla="*/ 44 w 50"/>
                <a:gd name="T9" fmla="*/ 50 h 50"/>
              </a:gdLst>
              <a:ahLst/>
              <a:cxnLst>
                <a:cxn ang="0">
                  <a:pos x="T0" y="T1"/>
                </a:cxn>
                <a:cxn ang="0">
                  <a:pos x="T2" y="T3"/>
                </a:cxn>
                <a:cxn ang="0">
                  <a:pos x="T4" y="T5"/>
                </a:cxn>
                <a:cxn ang="0">
                  <a:pos x="T6" y="T7"/>
                </a:cxn>
                <a:cxn ang="0">
                  <a:pos x="T8" y="T9"/>
                </a:cxn>
              </a:cxnLst>
              <a:rect l="0" t="0" r="r" b="b"/>
              <a:pathLst>
                <a:path w="50" h="50">
                  <a:moveTo>
                    <a:pt x="44" y="50"/>
                  </a:moveTo>
                  <a:lnTo>
                    <a:pt x="0" y="44"/>
                  </a:lnTo>
                  <a:lnTo>
                    <a:pt x="6" y="0"/>
                  </a:lnTo>
                  <a:lnTo>
                    <a:pt x="50" y="6"/>
                  </a:lnTo>
                  <a:lnTo>
                    <a:pt x="44" y="50"/>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4"/>
            <p:cNvSpPr>
              <a:spLocks/>
            </p:cNvSpPr>
            <p:nvPr userDrawn="1"/>
          </p:nvSpPr>
          <p:spPr bwMode="auto">
            <a:xfrm>
              <a:off x="7156450" y="2719388"/>
              <a:ext cx="82550" cy="82550"/>
            </a:xfrm>
            <a:custGeom>
              <a:avLst/>
              <a:gdLst>
                <a:gd name="T0" fmla="*/ 44 w 52"/>
                <a:gd name="T1" fmla="*/ 52 h 52"/>
                <a:gd name="T2" fmla="*/ 0 w 52"/>
                <a:gd name="T3" fmla="*/ 44 h 52"/>
                <a:gd name="T4" fmla="*/ 8 w 52"/>
                <a:gd name="T5" fmla="*/ 0 h 52"/>
                <a:gd name="T6" fmla="*/ 52 w 52"/>
                <a:gd name="T7" fmla="*/ 7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lnTo>
                    <a:pt x="0" y="44"/>
                  </a:lnTo>
                  <a:lnTo>
                    <a:pt x="8" y="0"/>
                  </a:lnTo>
                  <a:lnTo>
                    <a:pt x="52" y="7"/>
                  </a:lnTo>
                  <a:lnTo>
                    <a:pt x="44"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5"/>
            <p:cNvSpPr>
              <a:spLocks/>
            </p:cNvSpPr>
            <p:nvPr userDrawn="1"/>
          </p:nvSpPr>
          <p:spPr bwMode="auto">
            <a:xfrm>
              <a:off x="7277100" y="2738438"/>
              <a:ext cx="79375" cy="82550"/>
            </a:xfrm>
            <a:custGeom>
              <a:avLst/>
              <a:gdLst>
                <a:gd name="T0" fmla="*/ 44 w 50"/>
                <a:gd name="T1" fmla="*/ 52 h 52"/>
                <a:gd name="T2" fmla="*/ 0 w 50"/>
                <a:gd name="T3" fmla="*/ 44 h 52"/>
                <a:gd name="T4" fmla="*/ 6 w 50"/>
                <a:gd name="T5" fmla="*/ 0 h 52"/>
                <a:gd name="T6" fmla="*/ 50 w 50"/>
                <a:gd name="T7" fmla="*/ 7 h 52"/>
                <a:gd name="T8" fmla="*/ 44 w 50"/>
                <a:gd name="T9" fmla="*/ 52 h 52"/>
              </a:gdLst>
              <a:ahLst/>
              <a:cxnLst>
                <a:cxn ang="0">
                  <a:pos x="T0" y="T1"/>
                </a:cxn>
                <a:cxn ang="0">
                  <a:pos x="T2" y="T3"/>
                </a:cxn>
                <a:cxn ang="0">
                  <a:pos x="T4" y="T5"/>
                </a:cxn>
                <a:cxn ang="0">
                  <a:pos x="T6" y="T7"/>
                </a:cxn>
                <a:cxn ang="0">
                  <a:pos x="T8" y="T9"/>
                </a:cxn>
              </a:cxnLst>
              <a:rect l="0" t="0" r="r" b="b"/>
              <a:pathLst>
                <a:path w="50" h="52">
                  <a:moveTo>
                    <a:pt x="44" y="52"/>
                  </a:moveTo>
                  <a:lnTo>
                    <a:pt x="0" y="44"/>
                  </a:lnTo>
                  <a:lnTo>
                    <a:pt x="6" y="0"/>
                  </a:lnTo>
                  <a:lnTo>
                    <a:pt x="50" y="7"/>
                  </a:lnTo>
                  <a:lnTo>
                    <a:pt x="44" y="52"/>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6"/>
            <p:cNvSpPr>
              <a:spLocks/>
            </p:cNvSpPr>
            <p:nvPr userDrawn="1"/>
          </p:nvSpPr>
          <p:spPr bwMode="auto">
            <a:xfrm>
              <a:off x="7394575" y="2757488"/>
              <a:ext cx="80963" cy="80963"/>
            </a:xfrm>
            <a:custGeom>
              <a:avLst/>
              <a:gdLst>
                <a:gd name="T0" fmla="*/ 44 w 51"/>
                <a:gd name="T1" fmla="*/ 51 h 51"/>
                <a:gd name="T2" fmla="*/ 0 w 51"/>
                <a:gd name="T3" fmla="*/ 44 h 51"/>
                <a:gd name="T4" fmla="*/ 6 w 51"/>
                <a:gd name="T5" fmla="*/ 0 h 51"/>
                <a:gd name="T6" fmla="*/ 51 w 51"/>
                <a:gd name="T7" fmla="*/ 6 h 51"/>
                <a:gd name="T8" fmla="*/ 44 w 51"/>
                <a:gd name="T9" fmla="*/ 51 h 51"/>
              </a:gdLst>
              <a:ahLst/>
              <a:cxnLst>
                <a:cxn ang="0">
                  <a:pos x="T0" y="T1"/>
                </a:cxn>
                <a:cxn ang="0">
                  <a:pos x="T2" y="T3"/>
                </a:cxn>
                <a:cxn ang="0">
                  <a:pos x="T4" y="T5"/>
                </a:cxn>
                <a:cxn ang="0">
                  <a:pos x="T6" y="T7"/>
                </a:cxn>
                <a:cxn ang="0">
                  <a:pos x="T8" y="T9"/>
                </a:cxn>
              </a:cxnLst>
              <a:rect l="0" t="0" r="r" b="b"/>
              <a:pathLst>
                <a:path w="51" h="51">
                  <a:moveTo>
                    <a:pt x="44" y="51"/>
                  </a:moveTo>
                  <a:lnTo>
                    <a:pt x="0" y="44"/>
                  </a:lnTo>
                  <a:lnTo>
                    <a:pt x="6" y="0"/>
                  </a:lnTo>
                  <a:lnTo>
                    <a:pt x="51" y="6"/>
                  </a:lnTo>
                  <a:lnTo>
                    <a:pt x="44" y="51"/>
                  </a:lnTo>
                  <a:close/>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7"/>
            <p:cNvSpPr>
              <a:spLocks/>
            </p:cNvSpPr>
            <p:nvPr userDrawn="1"/>
          </p:nvSpPr>
          <p:spPr bwMode="auto">
            <a:xfrm>
              <a:off x="7096125" y="2343150"/>
              <a:ext cx="512763" cy="176213"/>
            </a:xfrm>
            <a:custGeom>
              <a:avLst/>
              <a:gdLst>
                <a:gd name="T0" fmla="*/ 0 w 352"/>
                <a:gd name="T1" fmla="*/ 121 h 121"/>
                <a:gd name="T2" fmla="*/ 0 w 352"/>
                <a:gd name="T3" fmla="*/ 121 h 121"/>
                <a:gd name="T4" fmla="*/ 152 w 352"/>
                <a:gd name="T5" fmla="*/ 57 h 121"/>
                <a:gd name="T6" fmla="*/ 193 w 352"/>
                <a:gd name="T7" fmla="*/ 65 h 121"/>
                <a:gd name="T8" fmla="*/ 326 w 352"/>
                <a:gd name="T9" fmla="*/ 26 h 121"/>
                <a:gd name="T10" fmla="*/ 352 w 352"/>
                <a:gd name="T11" fmla="*/ 0 h 121"/>
              </a:gdLst>
              <a:ahLst/>
              <a:cxnLst>
                <a:cxn ang="0">
                  <a:pos x="T0" y="T1"/>
                </a:cxn>
                <a:cxn ang="0">
                  <a:pos x="T2" y="T3"/>
                </a:cxn>
                <a:cxn ang="0">
                  <a:pos x="T4" y="T5"/>
                </a:cxn>
                <a:cxn ang="0">
                  <a:pos x="T6" y="T7"/>
                </a:cxn>
                <a:cxn ang="0">
                  <a:pos x="T8" y="T9"/>
                </a:cxn>
                <a:cxn ang="0">
                  <a:pos x="T10" y="T11"/>
                </a:cxn>
              </a:cxnLst>
              <a:rect l="0" t="0" r="r" b="b"/>
              <a:pathLst>
                <a:path w="352" h="121">
                  <a:moveTo>
                    <a:pt x="0" y="121"/>
                  </a:moveTo>
                  <a:cubicBezTo>
                    <a:pt x="0" y="121"/>
                    <a:pt x="0" y="121"/>
                    <a:pt x="0" y="121"/>
                  </a:cubicBezTo>
                  <a:cubicBezTo>
                    <a:pt x="33" y="70"/>
                    <a:pt x="93" y="44"/>
                    <a:pt x="152" y="57"/>
                  </a:cubicBezTo>
                  <a:cubicBezTo>
                    <a:pt x="193" y="65"/>
                    <a:pt x="193" y="65"/>
                    <a:pt x="193" y="65"/>
                  </a:cubicBezTo>
                  <a:cubicBezTo>
                    <a:pt x="241" y="76"/>
                    <a:pt x="291" y="61"/>
                    <a:pt x="326" y="26"/>
                  </a:cubicBezTo>
                  <a:cubicBezTo>
                    <a:pt x="352" y="0"/>
                    <a:pt x="352" y="0"/>
                    <a:pt x="352" y="0"/>
                  </a:cubicBezTo>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8"/>
            <p:cNvSpPr>
              <a:spLocks/>
            </p:cNvSpPr>
            <p:nvPr userDrawn="1"/>
          </p:nvSpPr>
          <p:spPr bwMode="auto">
            <a:xfrm>
              <a:off x="8515350" y="2657475"/>
              <a:ext cx="825500" cy="1006475"/>
            </a:xfrm>
            <a:custGeom>
              <a:avLst/>
              <a:gdLst>
                <a:gd name="T0" fmla="*/ 174 w 520"/>
                <a:gd name="T1" fmla="*/ 59 h 634"/>
                <a:gd name="T2" fmla="*/ 54 w 520"/>
                <a:gd name="T3" fmla="*/ 113 h 634"/>
                <a:gd name="T4" fmla="*/ 0 w 520"/>
                <a:gd name="T5" fmla="*/ 253 h 634"/>
                <a:gd name="T6" fmla="*/ 168 w 520"/>
                <a:gd name="T7" fmla="*/ 634 h 634"/>
                <a:gd name="T8" fmla="*/ 520 w 520"/>
                <a:gd name="T9" fmla="*/ 479 h 634"/>
                <a:gd name="T10" fmla="*/ 309 w 520"/>
                <a:gd name="T11" fmla="*/ 0 h 634"/>
                <a:gd name="T12" fmla="*/ 241 w 520"/>
                <a:gd name="T13" fmla="*/ 30 h 634"/>
              </a:gdLst>
              <a:ahLst/>
              <a:cxnLst>
                <a:cxn ang="0">
                  <a:pos x="T0" y="T1"/>
                </a:cxn>
                <a:cxn ang="0">
                  <a:pos x="T2" y="T3"/>
                </a:cxn>
                <a:cxn ang="0">
                  <a:pos x="T4" y="T5"/>
                </a:cxn>
                <a:cxn ang="0">
                  <a:pos x="T6" y="T7"/>
                </a:cxn>
                <a:cxn ang="0">
                  <a:pos x="T8" y="T9"/>
                </a:cxn>
                <a:cxn ang="0">
                  <a:pos x="T10" y="T11"/>
                </a:cxn>
                <a:cxn ang="0">
                  <a:pos x="T12" y="T13"/>
                </a:cxn>
              </a:cxnLst>
              <a:rect l="0" t="0" r="r" b="b"/>
              <a:pathLst>
                <a:path w="520" h="634">
                  <a:moveTo>
                    <a:pt x="174" y="59"/>
                  </a:moveTo>
                  <a:lnTo>
                    <a:pt x="54" y="113"/>
                  </a:lnTo>
                  <a:lnTo>
                    <a:pt x="0" y="253"/>
                  </a:lnTo>
                  <a:lnTo>
                    <a:pt x="168" y="634"/>
                  </a:lnTo>
                  <a:lnTo>
                    <a:pt x="520" y="479"/>
                  </a:lnTo>
                  <a:lnTo>
                    <a:pt x="309" y="0"/>
                  </a:lnTo>
                  <a:lnTo>
                    <a:pt x="241" y="30"/>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9"/>
            <p:cNvSpPr>
              <a:spLocks/>
            </p:cNvSpPr>
            <p:nvPr userDrawn="1"/>
          </p:nvSpPr>
          <p:spPr bwMode="auto">
            <a:xfrm>
              <a:off x="8513763" y="2836863"/>
              <a:ext cx="155575" cy="222250"/>
            </a:xfrm>
            <a:custGeom>
              <a:avLst/>
              <a:gdLst>
                <a:gd name="T0" fmla="*/ 55 w 98"/>
                <a:gd name="T1" fmla="*/ 0 h 140"/>
                <a:gd name="T2" fmla="*/ 0 w 98"/>
                <a:gd name="T3" fmla="*/ 140 h 140"/>
                <a:gd name="T4" fmla="*/ 98 w 98"/>
                <a:gd name="T5" fmla="*/ 97 h 140"/>
                <a:gd name="T6" fmla="*/ 55 w 98"/>
                <a:gd name="T7" fmla="*/ 0 h 140"/>
              </a:gdLst>
              <a:ahLst/>
              <a:cxnLst>
                <a:cxn ang="0">
                  <a:pos x="T0" y="T1"/>
                </a:cxn>
                <a:cxn ang="0">
                  <a:pos x="T2" y="T3"/>
                </a:cxn>
                <a:cxn ang="0">
                  <a:pos x="T4" y="T5"/>
                </a:cxn>
                <a:cxn ang="0">
                  <a:pos x="T6" y="T7"/>
                </a:cxn>
              </a:cxnLst>
              <a:rect l="0" t="0" r="r" b="b"/>
              <a:pathLst>
                <a:path w="98" h="140">
                  <a:moveTo>
                    <a:pt x="55" y="0"/>
                  </a:moveTo>
                  <a:lnTo>
                    <a:pt x="0" y="140"/>
                  </a:lnTo>
                  <a:lnTo>
                    <a:pt x="98" y="97"/>
                  </a:lnTo>
                  <a:lnTo>
                    <a:pt x="55" y="0"/>
                  </a:ln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70"/>
            <p:cNvSpPr>
              <a:spLocks noChangeShapeType="1"/>
            </p:cNvSpPr>
            <p:nvPr userDrawn="1"/>
          </p:nvSpPr>
          <p:spPr bwMode="auto">
            <a:xfrm flipV="1">
              <a:off x="8669338" y="2978150"/>
              <a:ext cx="365125" cy="1619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Line 71"/>
            <p:cNvSpPr>
              <a:spLocks noChangeShapeType="1"/>
            </p:cNvSpPr>
            <p:nvPr userDrawn="1"/>
          </p:nvSpPr>
          <p:spPr bwMode="auto">
            <a:xfrm flipV="1">
              <a:off x="8737600" y="3132138"/>
              <a:ext cx="366713" cy="1619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Line 72"/>
            <p:cNvSpPr>
              <a:spLocks noChangeShapeType="1"/>
            </p:cNvSpPr>
            <p:nvPr userDrawn="1"/>
          </p:nvSpPr>
          <p:spPr bwMode="auto">
            <a:xfrm flipV="1">
              <a:off x="8805863" y="3289300"/>
              <a:ext cx="366713" cy="1619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Oval 73"/>
            <p:cNvSpPr>
              <a:spLocks noChangeArrowheads="1"/>
            </p:cNvSpPr>
            <p:nvPr userDrawn="1"/>
          </p:nvSpPr>
          <p:spPr bwMode="auto">
            <a:xfrm>
              <a:off x="8836025" y="2178050"/>
              <a:ext cx="242888" cy="242888"/>
            </a:xfrm>
            <a:prstGeom prst="ellipse">
              <a:avLst/>
            </a:pr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74"/>
            <p:cNvSpPr>
              <a:spLocks/>
            </p:cNvSpPr>
            <p:nvPr userDrawn="1"/>
          </p:nvSpPr>
          <p:spPr bwMode="auto">
            <a:xfrm>
              <a:off x="8958263" y="2233613"/>
              <a:ext cx="65088" cy="65088"/>
            </a:xfrm>
            <a:custGeom>
              <a:avLst/>
              <a:gdLst>
                <a:gd name="T0" fmla="*/ 0 w 45"/>
                <a:gd name="T1" fmla="*/ 0 h 45"/>
                <a:gd name="T2" fmla="*/ 45 w 45"/>
                <a:gd name="T3" fmla="*/ 45 h 45"/>
              </a:gdLst>
              <a:ahLst/>
              <a:cxnLst>
                <a:cxn ang="0">
                  <a:pos x="T0" y="T1"/>
                </a:cxn>
                <a:cxn ang="0">
                  <a:pos x="T2" y="T3"/>
                </a:cxn>
              </a:cxnLst>
              <a:rect l="0" t="0" r="r" b="b"/>
              <a:pathLst>
                <a:path w="45" h="45">
                  <a:moveTo>
                    <a:pt x="0" y="0"/>
                  </a:moveTo>
                  <a:cubicBezTo>
                    <a:pt x="25" y="0"/>
                    <a:pt x="45" y="20"/>
                    <a:pt x="45" y="45"/>
                  </a:cubicBezTo>
                </a:path>
              </a:pathLst>
            </a:custGeom>
            <a:noFill/>
            <a:ln w="19050"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Line 75"/>
            <p:cNvSpPr>
              <a:spLocks noChangeShapeType="1"/>
            </p:cNvSpPr>
            <p:nvPr userDrawn="1"/>
          </p:nvSpPr>
          <p:spPr bwMode="auto">
            <a:xfrm>
              <a:off x="9078913" y="2298700"/>
              <a:ext cx="92075" cy="0"/>
            </a:xfrm>
            <a:prstGeom prst="line">
              <a:avLst/>
            </a:prstGeom>
            <a:noFill/>
            <a:ln w="19050" cap="flat">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Line 76"/>
            <p:cNvSpPr>
              <a:spLocks noChangeShapeType="1"/>
            </p:cNvSpPr>
            <p:nvPr userDrawn="1"/>
          </p:nvSpPr>
          <p:spPr bwMode="auto">
            <a:xfrm flipH="1">
              <a:off x="6546850" y="209073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Line 77"/>
            <p:cNvSpPr>
              <a:spLocks noChangeShapeType="1"/>
            </p:cNvSpPr>
            <p:nvPr userDrawn="1"/>
          </p:nvSpPr>
          <p:spPr bwMode="auto">
            <a:xfrm flipH="1">
              <a:off x="6375400" y="226218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Line 78"/>
            <p:cNvSpPr>
              <a:spLocks noChangeShapeType="1"/>
            </p:cNvSpPr>
            <p:nvPr userDrawn="1"/>
          </p:nvSpPr>
          <p:spPr bwMode="auto">
            <a:xfrm>
              <a:off x="6375400" y="209073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Line 79"/>
            <p:cNvSpPr>
              <a:spLocks noChangeShapeType="1"/>
            </p:cNvSpPr>
            <p:nvPr userDrawn="1"/>
          </p:nvSpPr>
          <p:spPr bwMode="auto">
            <a:xfrm>
              <a:off x="6546850" y="226218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Line 80"/>
            <p:cNvSpPr>
              <a:spLocks noChangeShapeType="1"/>
            </p:cNvSpPr>
            <p:nvPr userDrawn="1"/>
          </p:nvSpPr>
          <p:spPr bwMode="auto">
            <a:xfrm flipH="1">
              <a:off x="8551863" y="192563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Line 81"/>
            <p:cNvSpPr>
              <a:spLocks noChangeShapeType="1"/>
            </p:cNvSpPr>
            <p:nvPr userDrawn="1"/>
          </p:nvSpPr>
          <p:spPr bwMode="auto">
            <a:xfrm flipH="1">
              <a:off x="8380413" y="209708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Line 82"/>
            <p:cNvSpPr>
              <a:spLocks noChangeShapeType="1"/>
            </p:cNvSpPr>
            <p:nvPr userDrawn="1"/>
          </p:nvSpPr>
          <p:spPr bwMode="auto">
            <a:xfrm>
              <a:off x="8380413" y="192563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Line 83"/>
            <p:cNvSpPr>
              <a:spLocks noChangeShapeType="1"/>
            </p:cNvSpPr>
            <p:nvPr userDrawn="1"/>
          </p:nvSpPr>
          <p:spPr bwMode="auto">
            <a:xfrm>
              <a:off x="8551863" y="2097088"/>
              <a:ext cx="73025" cy="73025"/>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Oval 84"/>
            <p:cNvSpPr>
              <a:spLocks noChangeArrowheads="1"/>
            </p:cNvSpPr>
            <p:nvPr userDrawn="1"/>
          </p:nvSpPr>
          <p:spPr bwMode="auto">
            <a:xfrm>
              <a:off x="7175500" y="3248025"/>
              <a:ext cx="146050" cy="146050"/>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85"/>
            <p:cNvSpPr>
              <a:spLocks/>
            </p:cNvSpPr>
            <p:nvPr userDrawn="1"/>
          </p:nvSpPr>
          <p:spPr bwMode="auto">
            <a:xfrm>
              <a:off x="6988175" y="2027238"/>
              <a:ext cx="182563" cy="182563"/>
            </a:xfrm>
            <a:custGeom>
              <a:avLst/>
              <a:gdLst>
                <a:gd name="T0" fmla="*/ 58 w 115"/>
                <a:gd name="T1" fmla="*/ 115 h 115"/>
                <a:gd name="T2" fmla="*/ 0 w 115"/>
                <a:gd name="T3" fmla="*/ 58 h 115"/>
                <a:gd name="T4" fmla="*/ 58 w 115"/>
                <a:gd name="T5" fmla="*/ 0 h 115"/>
                <a:gd name="T6" fmla="*/ 115 w 115"/>
                <a:gd name="T7" fmla="*/ 58 h 115"/>
                <a:gd name="T8" fmla="*/ 58 w 115"/>
                <a:gd name="T9" fmla="*/ 115 h 115"/>
              </a:gdLst>
              <a:ahLst/>
              <a:cxnLst>
                <a:cxn ang="0">
                  <a:pos x="T0" y="T1"/>
                </a:cxn>
                <a:cxn ang="0">
                  <a:pos x="T2" y="T3"/>
                </a:cxn>
                <a:cxn ang="0">
                  <a:pos x="T4" y="T5"/>
                </a:cxn>
                <a:cxn ang="0">
                  <a:pos x="T6" y="T7"/>
                </a:cxn>
                <a:cxn ang="0">
                  <a:pos x="T8" y="T9"/>
                </a:cxn>
              </a:cxnLst>
              <a:rect l="0" t="0" r="r" b="b"/>
              <a:pathLst>
                <a:path w="115" h="115">
                  <a:moveTo>
                    <a:pt x="58" y="115"/>
                  </a:moveTo>
                  <a:lnTo>
                    <a:pt x="0" y="58"/>
                  </a:lnTo>
                  <a:lnTo>
                    <a:pt x="58" y="0"/>
                  </a:lnTo>
                  <a:lnTo>
                    <a:pt x="115" y="58"/>
                  </a:lnTo>
                  <a:lnTo>
                    <a:pt x="58" y="115"/>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86"/>
            <p:cNvSpPr>
              <a:spLocks/>
            </p:cNvSpPr>
            <p:nvPr userDrawn="1"/>
          </p:nvSpPr>
          <p:spPr bwMode="auto">
            <a:xfrm>
              <a:off x="8355013" y="2354263"/>
              <a:ext cx="258763" cy="296863"/>
            </a:xfrm>
            <a:custGeom>
              <a:avLst/>
              <a:gdLst>
                <a:gd name="T0" fmla="*/ 100 w 177"/>
                <a:gd name="T1" fmla="*/ 0 h 203"/>
                <a:gd name="T2" fmla="*/ 15 w 177"/>
                <a:gd name="T3" fmla="*/ 124 h 203"/>
                <a:gd name="T4" fmla="*/ 27 w 177"/>
                <a:gd name="T5" fmla="*/ 189 h 203"/>
                <a:gd name="T6" fmla="*/ 91 w 177"/>
                <a:gd name="T7" fmla="*/ 177 h 203"/>
                <a:gd name="T8" fmla="*/ 177 w 177"/>
                <a:gd name="T9" fmla="*/ 53 h 203"/>
                <a:gd name="T10" fmla="*/ 100 w 177"/>
                <a:gd name="T11" fmla="*/ 0 h 203"/>
              </a:gdLst>
              <a:ahLst/>
              <a:cxnLst>
                <a:cxn ang="0">
                  <a:pos x="T0" y="T1"/>
                </a:cxn>
                <a:cxn ang="0">
                  <a:pos x="T2" y="T3"/>
                </a:cxn>
                <a:cxn ang="0">
                  <a:pos x="T4" y="T5"/>
                </a:cxn>
                <a:cxn ang="0">
                  <a:pos x="T6" y="T7"/>
                </a:cxn>
                <a:cxn ang="0">
                  <a:pos x="T8" y="T9"/>
                </a:cxn>
                <a:cxn ang="0">
                  <a:pos x="T10" y="T11"/>
                </a:cxn>
              </a:cxnLst>
              <a:rect l="0" t="0" r="r" b="b"/>
              <a:pathLst>
                <a:path w="177" h="203">
                  <a:moveTo>
                    <a:pt x="100" y="0"/>
                  </a:moveTo>
                  <a:cubicBezTo>
                    <a:pt x="15" y="124"/>
                    <a:pt x="15" y="124"/>
                    <a:pt x="15" y="124"/>
                  </a:cubicBezTo>
                  <a:cubicBezTo>
                    <a:pt x="0" y="145"/>
                    <a:pt x="6" y="174"/>
                    <a:pt x="27" y="189"/>
                  </a:cubicBezTo>
                  <a:cubicBezTo>
                    <a:pt x="48" y="203"/>
                    <a:pt x="77" y="198"/>
                    <a:pt x="91" y="177"/>
                  </a:cubicBezTo>
                  <a:cubicBezTo>
                    <a:pt x="177" y="53"/>
                    <a:pt x="177" y="53"/>
                    <a:pt x="177" y="53"/>
                  </a:cubicBezTo>
                  <a:lnTo>
                    <a:pt x="100" y="0"/>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Line 87"/>
            <p:cNvSpPr>
              <a:spLocks noChangeShapeType="1"/>
            </p:cNvSpPr>
            <p:nvPr userDrawn="1"/>
          </p:nvSpPr>
          <p:spPr bwMode="auto">
            <a:xfrm>
              <a:off x="8391525" y="2514600"/>
              <a:ext cx="111125" cy="77788"/>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88"/>
            <p:cNvSpPr>
              <a:spLocks/>
            </p:cNvSpPr>
            <p:nvPr userDrawn="1"/>
          </p:nvSpPr>
          <p:spPr bwMode="auto">
            <a:xfrm>
              <a:off x="8516938" y="2305050"/>
              <a:ext cx="122238" cy="115888"/>
            </a:xfrm>
            <a:custGeom>
              <a:avLst/>
              <a:gdLst>
                <a:gd name="T0" fmla="*/ 77 w 77"/>
                <a:gd name="T1" fmla="*/ 35 h 73"/>
                <a:gd name="T2" fmla="*/ 27 w 77"/>
                <a:gd name="T3" fmla="*/ 0 h 73"/>
                <a:gd name="T4" fmla="*/ 0 w 77"/>
                <a:gd name="T5" fmla="*/ 38 h 73"/>
                <a:gd name="T6" fmla="*/ 51 w 77"/>
                <a:gd name="T7" fmla="*/ 73 h 73"/>
                <a:gd name="T8" fmla="*/ 77 w 77"/>
                <a:gd name="T9" fmla="*/ 35 h 73"/>
              </a:gdLst>
              <a:ahLst/>
              <a:cxnLst>
                <a:cxn ang="0">
                  <a:pos x="T0" y="T1"/>
                </a:cxn>
                <a:cxn ang="0">
                  <a:pos x="T2" y="T3"/>
                </a:cxn>
                <a:cxn ang="0">
                  <a:pos x="T4" y="T5"/>
                </a:cxn>
                <a:cxn ang="0">
                  <a:pos x="T6" y="T7"/>
                </a:cxn>
                <a:cxn ang="0">
                  <a:pos x="T8" y="T9"/>
                </a:cxn>
              </a:cxnLst>
              <a:rect l="0" t="0" r="r" b="b"/>
              <a:pathLst>
                <a:path w="77" h="73">
                  <a:moveTo>
                    <a:pt x="77" y="35"/>
                  </a:moveTo>
                  <a:lnTo>
                    <a:pt x="27" y="0"/>
                  </a:lnTo>
                  <a:lnTo>
                    <a:pt x="0" y="38"/>
                  </a:lnTo>
                  <a:lnTo>
                    <a:pt x="51" y="73"/>
                  </a:lnTo>
                  <a:lnTo>
                    <a:pt x="77" y="35"/>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89"/>
            <p:cNvSpPr>
              <a:spLocks/>
            </p:cNvSpPr>
            <p:nvPr userDrawn="1"/>
          </p:nvSpPr>
          <p:spPr bwMode="auto">
            <a:xfrm>
              <a:off x="7886700" y="1612900"/>
              <a:ext cx="290513" cy="280988"/>
            </a:xfrm>
            <a:custGeom>
              <a:avLst/>
              <a:gdLst>
                <a:gd name="T0" fmla="*/ 134 w 200"/>
                <a:gd name="T1" fmla="*/ 192 h 192"/>
                <a:gd name="T2" fmla="*/ 0 w 200"/>
                <a:gd name="T3" fmla="*/ 79 h 192"/>
                <a:gd name="T4" fmla="*/ 55 w 200"/>
                <a:gd name="T5" fmla="*/ 14 h 192"/>
                <a:gd name="T6" fmla="*/ 97 w 200"/>
                <a:gd name="T7" fmla="*/ 10 h 192"/>
                <a:gd name="T8" fmla="*/ 186 w 200"/>
                <a:gd name="T9" fmla="*/ 84 h 192"/>
                <a:gd name="T10" fmla="*/ 189 w 200"/>
                <a:gd name="T11" fmla="*/ 126 h 192"/>
                <a:gd name="T12" fmla="*/ 134 w 200"/>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200" h="192">
                  <a:moveTo>
                    <a:pt x="134" y="192"/>
                  </a:moveTo>
                  <a:cubicBezTo>
                    <a:pt x="0" y="79"/>
                    <a:pt x="0" y="79"/>
                    <a:pt x="0" y="79"/>
                  </a:cubicBezTo>
                  <a:cubicBezTo>
                    <a:pt x="55" y="14"/>
                    <a:pt x="55" y="14"/>
                    <a:pt x="55" y="14"/>
                  </a:cubicBezTo>
                  <a:cubicBezTo>
                    <a:pt x="65" y="1"/>
                    <a:pt x="84" y="0"/>
                    <a:pt x="97" y="10"/>
                  </a:cubicBezTo>
                  <a:cubicBezTo>
                    <a:pt x="186" y="84"/>
                    <a:pt x="186" y="84"/>
                    <a:pt x="186" y="84"/>
                  </a:cubicBezTo>
                  <a:cubicBezTo>
                    <a:pt x="198" y="95"/>
                    <a:pt x="200" y="114"/>
                    <a:pt x="189" y="126"/>
                  </a:cubicBezTo>
                  <a:lnTo>
                    <a:pt x="134" y="192"/>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Line 90"/>
            <p:cNvSpPr>
              <a:spLocks noChangeShapeType="1"/>
            </p:cNvSpPr>
            <p:nvPr userDrawn="1"/>
          </p:nvSpPr>
          <p:spPr bwMode="auto">
            <a:xfrm>
              <a:off x="7854950" y="1765300"/>
              <a:ext cx="195263" cy="1651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Line 91"/>
            <p:cNvSpPr>
              <a:spLocks noChangeShapeType="1"/>
            </p:cNvSpPr>
            <p:nvPr userDrawn="1"/>
          </p:nvSpPr>
          <p:spPr bwMode="auto">
            <a:xfrm>
              <a:off x="7797800" y="1835150"/>
              <a:ext cx="195263" cy="1651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Line 92"/>
            <p:cNvSpPr>
              <a:spLocks noChangeShapeType="1"/>
            </p:cNvSpPr>
            <p:nvPr userDrawn="1"/>
          </p:nvSpPr>
          <p:spPr bwMode="auto">
            <a:xfrm>
              <a:off x="7739063" y="1905000"/>
              <a:ext cx="195263" cy="16510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3"/>
            <p:cNvSpPr>
              <a:spLocks/>
            </p:cNvSpPr>
            <p:nvPr userDrawn="1"/>
          </p:nvSpPr>
          <p:spPr bwMode="auto">
            <a:xfrm>
              <a:off x="7500938" y="1639888"/>
              <a:ext cx="685800" cy="642938"/>
            </a:xfrm>
            <a:custGeom>
              <a:avLst/>
              <a:gdLst>
                <a:gd name="T0" fmla="*/ 387 w 432"/>
                <a:gd name="T1" fmla="*/ 135 h 405"/>
                <a:gd name="T2" fmla="*/ 384 w 432"/>
                <a:gd name="T3" fmla="*/ 138 h 405"/>
                <a:gd name="T4" fmla="*/ 366 w 432"/>
                <a:gd name="T5" fmla="*/ 160 h 405"/>
                <a:gd name="T6" fmla="*/ 243 w 432"/>
                <a:gd name="T7" fmla="*/ 56 h 405"/>
                <a:gd name="T8" fmla="*/ 261 w 432"/>
                <a:gd name="T9" fmla="*/ 35 h 405"/>
                <a:gd name="T10" fmla="*/ 264 w 432"/>
                <a:gd name="T11" fmla="*/ 31 h 405"/>
                <a:gd name="T12" fmla="*/ 227 w 432"/>
                <a:gd name="T13" fmla="*/ 0 h 405"/>
                <a:gd name="T14" fmla="*/ 0 w 432"/>
                <a:gd name="T15" fmla="*/ 271 h 405"/>
                <a:gd name="T16" fmla="*/ 160 w 432"/>
                <a:gd name="T17" fmla="*/ 405 h 405"/>
                <a:gd name="T18" fmla="*/ 243 w 432"/>
                <a:gd name="T19" fmla="*/ 398 h 405"/>
                <a:gd name="T20" fmla="*/ 432 w 432"/>
                <a:gd name="T21" fmla="*/ 172 h 405"/>
                <a:gd name="T22" fmla="*/ 387 w 432"/>
                <a:gd name="T23" fmla="*/ 13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2" h="405">
                  <a:moveTo>
                    <a:pt x="387" y="135"/>
                  </a:moveTo>
                  <a:lnTo>
                    <a:pt x="384" y="138"/>
                  </a:lnTo>
                  <a:lnTo>
                    <a:pt x="366" y="160"/>
                  </a:lnTo>
                  <a:lnTo>
                    <a:pt x="243" y="56"/>
                  </a:lnTo>
                  <a:lnTo>
                    <a:pt x="261" y="35"/>
                  </a:lnTo>
                  <a:lnTo>
                    <a:pt x="264" y="31"/>
                  </a:lnTo>
                  <a:lnTo>
                    <a:pt x="227" y="0"/>
                  </a:lnTo>
                  <a:lnTo>
                    <a:pt x="0" y="271"/>
                  </a:lnTo>
                  <a:lnTo>
                    <a:pt x="160" y="405"/>
                  </a:lnTo>
                  <a:lnTo>
                    <a:pt x="243" y="398"/>
                  </a:lnTo>
                  <a:lnTo>
                    <a:pt x="432" y="172"/>
                  </a:lnTo>
                  <a:lnTo>
                    <a:pt x="387" y="135"/>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4"/>
            <p:cNvSpPr>
              <a:spLocks/>
            </p:cNvSpPr>
            <p:nvPr userDrawn="1"/>
          </p:nvSpPr>
          <p:spPr bwMode="auto">
            <a:xfrm>
              <a:off x="7754938" y="2211388"/>
              <a:ext cx="131763" cy="71438"/>
            </a:xfrm>
            <a:custGeom>
              <a:avLst/>
              <a:gdLst>
                <a:gd name="T0" fmla="*/ 0 w 83"/>
                <a:gd name="T1" fmla="*/ 45 h 45"/>
                <a:gd name="T2" fmla="*/ 38 w 83"/>
                <a:gd name="T3" fmla="*/ 0 h 45"/>
                <a:gd name="T4" fmla="*/ 83 w 83"/>
                <a:gd name="T5" fmla="*/ 38 h 45"/>
              </a:gdLst>
              <a:ahLst/>
              <a:cxnLst>
                <a:cxn ang="0">
                  <a:pos x="T0" y="T1"/>
                </a:cxn>
                <a:cxn ang="0">
                  <a:pos x="T2" y="T3"/>
                </a:cxn>
                <a:cxn ang="0">
                  <a:pos x="T4" y="T5"/>
                </a:cxn>
              </a:cxnLst>
              <a:rect l="0" t="0" r="r" b="b"/>
              <a:pathLst>
                <a:path w="83" h="45">
                  <a:moveTo>
                    <a:pt x="0" y="45"/>
                  </a:moveTo>
                  <a:lnTo>
                    <a:pt x="38" y="0"/>
                  </a:lnTo>
                  <a:lnTo>
                    <a:pt x="83" y="38"/>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Line 95"/>
            <p:cNvSpPr>
              <a:spLocks noChangeShapeType="1"/>
            </p:cNvSpPr>
            <p:nvPr userDrawn="1"/>
          </p:nvSpPr>
          <p:spPr bwMode="auto">
            <a:xfrm>
              <a:off x="7920038" y="1689100"/>
              <a:ext cx="128588" cy="10795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28796871"/>
      </p:ext>
    </p:extLst>
  </p:cSld>
  <p:clrMapOvr>
    <a:masterClrMapping/>
  </p:clrMapOvr>
  <p:transition spd="med">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关注服务号">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办公模板更新</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spTree>
    <p:extLst>
      <p:ext uri="{BB962C8B-B14F-4D97-AF65-F5344CB8AC3E}">
        <p14:creationId xmlns:p14="http://schemas.microsoft.com/office/powerpoint/2010/main" val="1806161786"/>
      </p:ext>
    </p:extLst>
  </p:cSld>
  <p:clrMapOvr>
    <a:masterClrMapping/>
  </p:clrMapOvr>
  <p:transition spd="med">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使用小程序">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dirty="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C50F7A0F-4C8A-4DA1-8AA3-1810FF4E70A3}"/>
              </a:ext>
            </a:extLst>
          </p:cNvPr>
          <p:cNvPicPr>
            <a:picLocks noChangeAspect="1"/>
          </p:cNvPicPr>
          <p:nvPr userDrawn="1"/>
        </p:nvPicPr>
        <p:blipFill rotWithShape="1">
          <a:blip r:embed="rId2">
            <a:clrChange>
              <a:clrFrom>
                <a:srgbClr val="FFFFFF"/>
              </a:clrFrom>
              <a:clrTo>
                <a:srgbClr val="FFFFFF">
                  <a:alpha val="0"/>
                </a:srgbClr>
              </a:clrTo>
            </a:clrChange>
          </a:blip>
          <a:srcRect l="13924" t="13924" r="13924" b="13924"/>
          <a:stretch/>
        </p:blipFill>
        <p:spPr>
          <a:xfrm>
            <a:off x="4705130" y="1673081"/>
            <a:ext cx="2743200" cy="2743200"/>
          </a:xfrm>
          <a:prstGeom prst="rect">
            <a:avLst/>
          </a:prstGeom>
        </p:spPr>
      </p:pic>
      <p:pic>
        <p:nvPicPr>
          <p:cNvPr id="15" name="图片 14">
            <a:extLst>
              <a:ext uri="{FF2B5EF4-FFF2-40B4-BE49-F238E27FC236}">
                <a16:creationId xmlns:a16="http://schemas.microsoft.com/office/drawing/2014/main" id="{260AD2DE-F13F-4332-90AE-87C7001EAD9A}"/>
              </a:ext>
            </a:extLst>
          </p:cNvPr>
          <p:cNvPicPr>
            <a:picLocks noChangeAspect="1"/>
          </p:cNvPicPr>
          <p:nvPr userDrawn="1"/>
        </p:nvPicPr>
        <p:blipFill rotWithShape="1">
          <a:blip r:embed="rId3">
            <a:clrChange>
              <a:clrFrom>
                <a:srgbClr val="FFFFFF"/>
              </a:clrFrom>
              <a:clrTo>
                <a:srgbClr val="FFFFFF">
                  <a:alpha val="0"/>
                </a:srgbClr>
              </a:clrTo>
            </a:clrChange>
          </a:blip>
          <a:srcRect l="14439" r="14439"/>
          <a:stretch/>
        </p:blipFill>
        <p:spPr>
          <a:xfrm>
            <a:off x="8519321" y="1673081"/>
            <a:ext cx="2743200" cy="2743200"/>
          </a:xfrm>
          <a:prstGeom prst="rect">
            <a:avLst/>
          </a:prstGeom>
        </p:spPr>
      </p:pic>
      <p:pic>
        <p:nvPicPr>
          <p:cNvPr id="16" name="图片 15">
            <a:extLst>
              <a:ext uri="{FF2B5EF4-FFF2-40B4-BE49-F238E27FC236}">
                <a16:creationId xmlns:a16="http://schemas.microsoft.com/office/drawing/2014/main" id="{19418449-E7C2-4E37-8045-DD4782B12524}"/>
              </a:ext>
            </a:extLst>
          </p:cNvPr>
          <p:cNvPicPr>
            <a:picLocks noChangeAspect="1"/>
          </p:cNvPicPr>
          <p:nvPr userDrawn="1"/>
        </p:nvPicPr>
        <p:blipFill>
          <a:blip r:embed="rId4">
            <a:clrChange>
              <a:clrFrom>
                <a:srgbClr val="FFFFFF"/>
              </a:clrFrom>
              <a:clrTo>
                <a:srgbClr val="FFFFFF">
                  <a:alpha val="0"/>
                </a:srgbClr>
              </a:clrTo>
            </a:clrChange>
          </a:blip>
          <a:stretch>
            <a:fillRect/>
          </a:stretch>
        </p:blipFill>
        <p:spPr>
          <a:xfrm>
            <a:off x="980965" y="1673081"/>
            <a:ext cx="2743200" cy="2743200"/>
          </a:xfrm>
          <a:prstGeom prst="rect">
            <a:avLst/>
          </a:prstGeom>
        </p:spPr>
      </p:pic>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微软小蜜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5"/>
            <a:extLst>
              <a:ext uri="{FF2B5EF4-FFF2-40B4-BE49-F238E27FC236}">
                <a16:creationId xmlns:a16="http://schemas.microsoft.com/office/drawing/2014/main" id="{46C855E7-2DCA-4970-A954-7CB7F69FADAB}"/>
              </a:ext>
            </a:extLst>
          </p:cNvPr>
          <p:cNvPicPr>
            <a:picLocks noChangeAspect="1"/>
          </p:cNvPicPr>
          <p:nvPr userDrawn="1"/>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spTree>
    <p:extLst>
      <p:ext uri="{BB962C8B-B14F-4D97-AF65-F5344CB8AC3E}">
        <p14:creationId xmlns:p14="http://schemas.microsoft.com/office/powerpoint/2010/main" val="3408558733"/>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99B5DC-AF52-4C34-95FC-24F134D4C9D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3E56E6-893F-4C06-87F3-6E66E8A5D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AA5ACA1-5A4E-428B-A8A4-07DAF0F9C6E1}"/>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BC346F5-EB66-4BD3-9864-B09BBD7121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7517E2-3B0F-4948-A5A3-B1E04CD6F1F1}"/>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112366066"/>
      </p:ext>
    </p:extLst>
  </p:cSld>
  <p:clrMapOvr>
    <a:masterClrMapping/>
  </p:clrMapOvr>
  <p:transition spd="med">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grpSp>
        <p:nvGrpSpPr>
          <p:cNvPr id="9" name="组合 8"/>
          <p:cNvGrpSpPr/>
          <p:nvPr userDrawn="1"/>
        </p:nvGrpSpPr>
        <p:grpSpPr>
          <a:xfrm>
            <a:off x="0" y="1960563"/>
            <a:ext cx="12192000" cy="4932363"/>
            <a:chOff x="-58738" y="1960563"/>
            <a:chExt cx="12250738" cy="4932363"/>
          </a:xfrm>
        </p:grpSpPr>
        <p:sp>
          <p:nvSpPr>
            <p:cNvPr id="5" name="Freeform 6"/>
            <p:cNvSpPr>
              <a:spLocks/>
            </p:cNvSpPr>
            <p:nvPr userDrawn="1"/>
          </p:nvSpPr>
          <p:spPr bwMode="auto">
            <a:xfrm>
              <a:off x="9580562" y="2282825"/>
              <a:ext cx="2611438" cy="873125"/>
            </a:xfrm>
            <a:custGeom>
              <a:avLst/>
              <a:gdLst>
                <a:gd name="T0" fmla="*/ 1645 w 1645"/>
                <a:gd name="T1" fmla="*/ 42 h 550"/>
                <a:gd name="T2" fmla="*/ 1512 w 1645"/>
                <a:gd name="T3" fmla="*/ 0 h 550"/>
                <a:gd name="T4" fmla="*/ 0 w 1645"/>
                <a:gd name="T5" fmla="*/ 0 h 550"/>
                <a:gd name="T6" fmla="*/ 1645 w 1645"/>
                <a:gd name="T7" fmla="*/ 550 h 550"/>
                <a:gd name="T8" fmla="*/ 1645 w 1645"/>
                <a:gd name="T9" fmla="*/ 42 h 550"/>
              </a:gdLst>
              <a:ahLst/>
              <a:cxnLst>
                <a:cxn ang="0">
                  <a:pos x="T0" y="T1"/>
                </a:cxn>
                <a:cxn ang="0">
                  <a:pos x="T2" y="T3"/>
                </a:cxn>
                <a:cxn ang="0">
                  <a:pos x="T4" y="T5"/>
                </a:cxn>
                <a:cxn ang="0">
                  <a:pos x="T6" y="T7"/>
                </a:cxn>
                <a:cxn ang="0">
                  <a:pos x="T8" y="T9"/>
                </a:cxn>
              </a:cxnLst>
              <a:rect l="0" t="0" r="r" b="b"/>
              <a:pathLst>
                <a:path w="1645" h="550">
                  <a:moveTo>
                    <a:pt x="1645" y="42"/>
                  </a:moveTo>
                  <a:lnTo>
                    <a:pt x="1512" y="0"/>
                  </a:lnTo>
                  <a:lnTo>
                    <a:pt x="0" y="0"/>
                  </a:lnTo>
                  <a:lnTo>
                    <a:pt x="1645" y="550"/>
                  </a:lnTo>
                  <a:lnTo>
                    <a:pt x="1645" y="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userDrawn="1"/>
          </p:nvSpPr>
          <p:spPr bwMode="auto">
            <a:xfrm>
              <a:off x="6669087" y="2282825"/>
              <a:ext cx="5311775" cy="1055688"/>
            </a:xfrm>
            <a:custGeom>
              <a:avLst/>
              <a:gdLst>
                <a:gd name="T0" fmla="*/ 0 w 3346"/>
                <a:gd name="T1" fmla="*/ 665 h 665"/>
                <a:gd name="T2" fmla="*/ 1834 w 3346"/>
                <a:gd name="T3" fmla="*/ 0 h 665"/>
                <a:gd name="T4" fmla="*/ 3346 w 3346"/>
                <a:gd name="T5" fmla="*/ 0 h 665"/>
                <a:gd name="T6" fmla="*/ 1679 w 3346"/>
                <a:gd name="T7" fmla="*/ 665 h 665"/>
                <a:gd name="T8" fmla="*/ 0 w 3346"/>
                <a:gd name="T9" fmla="*/ 665 h 665"/>
              </a:gdLst>
              <a:ahLst/>
              <a:cxnLst>
                <a:cxn ang="0">
                  <a:pos x="T0" y="T1"/>
                </a:cxn>
                <a:cxn ang="0">
                  <a:pos x="T2" y="T3"/>
                </a:cxn>
                <a:cxn ang="0">
                  <a:pos x="T4" y="T5"/>
                </a:cxn>
                <a:cxn ang="0">
                  <a:pos x="T6" y="T7"/>
                </a:cxn>
                <a:cxn ang="0">
                  <a:pos x="T8" y="T9"/>
                </a:cxn>
              </a:cxnLst>
              <a:rect l="0" t="0" r="r" b="b"/>
              <a:pathLst>
                <a:path w="3346" h="665">
                  <a:moveTo>
                    <a:pt x="0" y="665"/>
                  </a:moveTo>
                  <a:lnTo>
                    <a:pt x="1834" y="0"/>
                  </a:lnTo>
                  <a:lnTo>
                    <a:pt x="3346" y="0"/>
                  </a:lnTo>
                  <a:lnTo>
                    <a:pt x="1679" y="665"/>
                  </a:lnTo>
                  <a:lnTo>
                    <a:pt x="0" y="6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userDrawn="1"/>
          </p:nvSpPr>
          <p:spPr bwMode="auto">
            <a:xfrm>
              <a:off x="3314700" y="1960563"/>
              <a:ext cx="6019800" cy="1377950"/>
            </a:xfrm>
            <a:custGeom>
              <a:avLst/>
              <a:gdLst>
                <a:gd name="T0" fmla="*/ 0 w 3792"/>
                <a:gd name="T1" fmla="*/ 0 h 868"/>
                <a:gd name="T2" fmla="*/ 2113 w 3792"/>
                <a:gd name="T3" fmla="*/ 868 h 868"/>
                <a:gd name="T4" fmla="*/ 3792 w 3792"/>
                <a:gd name="T5" fmla="*/ 868 h 868"/>
                <a:gd name="T6" fmla="*/ 1383 w 3792"/>
                <a:gd name="T7" fmla="*/ 0 h 868"/>
                <a:gd name="T8" fmla="*/ 0 w 3792"/>
                <a:gd name="T9" fmla="*/ 0 h 868"/>
              </a:gdLst>
              <a:ahLst/>
              <a:cxnLst>
                <a:cxn ang="0">
                  <a:pos x="T0" y="T1"/>
                </a:cxn>
                <a:cxn ang="0">
                  <a:pos x="T2" y="T3"/>
                </a:cxn>
                <a:cxn ang="0">
                  <a:pos x="T4" y="T5"/>
                </a:cxn>
                <a:cxn ang="0">
                  <a:pos x="T6" y="T7"/>
                </a:cxn>
                <a:cxn ang="0">
                  <a:pos x="T8" y="T9"/>
                </a:cxn>
              </a:cxnLst>
              <a:rect l="0" t="0" r="r" b="b"/>
              <a:pathLst>
                <a:path w="3792" h="868">
                  <a:moveTo>
                    <a:pt x="0" y="0"/>
                  </a:moveTo>
                  <a:lnTo>
                    <a:pt x="2113" y="868"/>
                  </a:lnTo>
                  <a:lnTo>
                    <a:pt x="3792" y="868"/>
                  </a:lnTo>
                  <a:lnTo>
                    <a:pt x="1383"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userDrawn="1"/>
          </p:nvSpPr>
          <p:spPr bwMode="auto">
            <a:xfrm>
              <a:off x="-58738" y="1960563"/>
              <a:ext cx="5568950" cy="4932363"/>
            </a:xfrm>
            <a:custGeom>
              <a:avLst/>
              <a:gdLst>
                <a:gd name="T0" fmla="*/ 2125 w 3508"/>
                <a:gd name="T1" fmla="*/ 0 h 3107"/>
                <a:gd name="T2" fmla="*/ 0 w 3508"/>
                <a:gd name="T3" fmla="*/ 1351 h 3107"/>
                <a:gd name="T4" fmla="*/ 0 w 3508"/>
                <a:gd name="T5" fmla="*/ 3107 h 3107"/>
                <a:gd name="T6" fmla="*/ 801 w 3508"/>
                <a:gd name="T7" fmla="*/ 3107 h 3107"/>
                <a:gd name="T8" fmla="*/ 3508 w 3508"/>
                <a:gd name="T9" fmla="*/ 0 h 3107"/>
                <a:gd name="T10" fmla="*/ 2125 w 3508"/>
                <a:gd name="T11" fmla="*/ 0 h 3107"/>
              </a:gdLst>
              <a:ahLst/>
              <a:cxnLst>
                <a:cxn ang="0">
                  <a:pos x="T0" y="T1"/>
                </a:cxn>
                <a:cxn ang="0">
                  <a:pos x="T2" y="T3"/>
                </a:cxn>
                <a:cxn ang="0">
                  <a:pos x="T4" y="T5"/>
                </a:cxn>
                <a:cxn ang="0">
                  <a:pos x="T6" y="T7"/>
                </a:cxn>
                <a:cxn ang="0">
                  <a:pos x="T8" y="T9"/>
                </a:cxn>
                <a:cxn ang="0">
                  <a:pos x="T10" y="T11"/>
                </a:cxn>
              </a:cxnLst>
              <a:rect l="0" t="0" r="r" b="b"/>
              <a:pathLst>
                <a:path w="3508" h="3107">
                  <a:moveTo>
                    <a:pt x="2125" y="0"/>
                  </a:moveTo>
                  <a:lnTo>
                    <a:pt x="0" y="1351"/>
                  </a:lnTo>
                  <a:lnTo>
                    <a:pt x="0" y="3107"/>
                  </a:lnTo>
                  <a:lnTo>
                    <a:pt x="801" y="3107"/>
                  </a:lnTo>
                  <a:lnTo>
                    <a:pt x="3508" y="0"/>
                  </a:lnTo>
                  <a:lnTo>
                    <a:pt x="21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占位符 13"/>
          <p:cNvSpPr>
            <a:spLocks noGrp="1"/>
          </p:cNvSpPr>
          <p:nvPr>
            <p:ph type="body" sz="quarter" idx="10" hasCustomPrompt="1"/>
          </p:nvPr>
        </p:nvSpPr>
        <p:spPr>
          <a:xfrm>
            <a:off x="8605309" y="5496226"/>
            <a:ext cx="2915177" cy="371475"/>
          </a:xfrm>
        </p:spPr>
        <p:txBody>
          <a:bodyPr anchor="ctr">
            <a:normAutofit/>
          </a:bodyPr>
          <a:lstStyle>
            <a:lvl1pPr marL="0" indent="0" algn="r">
              <a:buNone/>
              <a:defRPr sz="1200" b="1">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文本占位符 13"/>
          <p:cNvSpPr>
            <a:spLocks noGrp="1"/>
          </p:cNvSpPr>
          <p:nvPr>
            <p:ph type="body" sz="quarter" idx="11" hasCustomPrompt="1"/>
          </p:nvPr>
        </p:nvSpPr>
        <p:spPr>
          <a:xfrm>
            <a:off x="8605309" y="5867701"/>
            <a:ext cx="2915177" cy="371475"/>
          </a:xfrm>
        </p:spPr>
        <p:txBody>
          <a:bodyPr anchor="ctr">
            <a:normAutofit/>
          </a:bodyPr>
          <a:lstStyle>
            <a:lvl1pPr marL="0" indent="0" algn="r">
              <a:buNone/>
              <a:defRPr sz="1200" b="1">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9801" name="副标题 2"/>
          <p:cNvSpPr>
            <a:spLocks noGrp="1"/>
          </p:cNvSpPr>
          <p:nvPr>
            <p:ph type="subTitle" idx="1" hasCustomPrompt="1"/>
          </p:nvPr>
        </p:nvSpPr>
        <p:spPr>
          <a:xfrm>
            <a:off x="4667250" y="4908408"/>
            <a:ext cx="6853237" cy="558799"/>
          </a:xfrm>
        </p:spPr>
        <p:txBody>
          <a:bodyPr anchor="ctr">
            <a:normAutofit/>
          </a:bodyPr>
          <a:lstStyle>
            <a:lvl1pPr marL="0" indent="0" algn="r">
              <a:buNone/>
              <a:defRPr sz="16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ltLang="zh-CN" dirty="0"/>
              <a:t>Click to edit Master subtitle style</a:t>
            </a:r>
          </a:p>
        </p:txBody>
      </p:sp>
      <p:sp>
        <p:nvSpPr>
          <p:cNvPr id="9802" name="标题 1"/>
          <p:cNvSpPr>
            <a:spLocks noGrp="1"/>
          </p:cNvSpPr>
          <p:nvPr>
            <p:ph type="ctrTitle" hasCustomPrompt="1"/>
          </p:nvPr>
        </p:nvSpPr>
        <p:spPr>
          <a:xfrm>
            <a:off x="4667250" y="3639445"/>
            <a:ext cx="6853237" cy="1180406"/>
          </a:xfrm>
        </p:spPr>
        <p:txBody>
          <a:bodyPr anchor="b">
            <a:normAutofit/>
          </a:bodyPr>
          <a:lstStyle>
            <a:lvl1pPr algn="r">
              <a:defRPr sz="3600">
                <a:solidFill>
                  <a:schemeClr val="tx1"/>
                </a:solidFill>
              </a:defRPr>
            </a:lvl1pPr>
          </a:lstStyle>
          <a:p>
            <a:r>
              <a:rPr lang="en-US" altLang="zh-CN" dirty="0"/>
              <a:t>Click to edit Master title style</a:t>
            </a:r>
            <a:endParaRPr lang="zh-CN" altLang="en-US" dirty="0"/>
          </a:p>
        </p:txBody>
      </p:sp>
      <p:sp>
        <p:nvSpPr>
          <p:cNvPr id="40" name="图片占位符 39"/>
          <p:cNvSpPr>
            <a:spLocks noGrp="1"/>
          </p:cNvSpPr>
          <p:nvPr>
            <p:ph type="pic" sz="quarter" idx="14"/>
          </p:nvPr>
        </p:nvSpPr>
        <p:spPr>
          <a:xfrm>
            <a:off x="-2" y="0"/>
            <a:ext cx="12192000" cy="4114801"/>
          </a:xfrm>
          <a:custGeom>
            <a:avLst/>
            <a:gdLst>
              <a:gd name="connsiteX0" fmla="*/ 0 w 12192000"/>
              <a:gd name="connsiteY0" fmla="*/ 0 h 4114801"/>
              <a:gd name="connsiteX1" fmla="*/ 12192000 w 12192000"/>
              <a:gd name="connsiteY1" fmla="*/ 0 h 4114801"/>
              <a:gd name="connsiteX2" fmla="*/ 12192000 w 12192000"/>
              <a:gd name="connsiteY2" fmla="*/ 2333270 h 4114801"/>
              <a:gd name="connsiteX3" fmla="*/ 12159798 w 12192000"/>
              <a:gd name="connsiteY3" fmla="*/ 2339283 h 4114801"/>
              <a:gd name="connsiteX4" fmla="*/ 11981876 w 12192000"/>
              <a:gd name="connsiteY4" fmla="*/ 2282826 h 4114801"/>
              <a:gd name="connsiteX5" fmla="*/ 11981875 w 12192000"/>
              <a:gd name="connsiteY5" fmla="*/ 2282826 h 4114801"/>
              <a:gd name="connsiteX6" fmla="*/ 9593084 w 12192000"/>
              <a:gd name="connsiteY6" fmla="*/ 2282826 h 4114801"/>
              <a:gd name="connsiteX7" fmla="*/ 9593083 w 12192000"/>
              <a:gd name="connsiteY7" fmla="*/ 2282826 h 4114801"/>
              <a:gd name="connsiteX8" fmla="*/ 8017701 w 12192000"/>
              <a:gd name="connsiteY8" fmla="*/ 2856805 h 4114801"/>
              <a:gd name="connsiteX9" fmla="*/ 5542251 w 12192000"/>
              <a:gd name="connsiteY9" fmla="*/ 1960564 h 4114801"/>
              <a:gd name="connsiteX10" fmla="*/ 5542250 w 12192000"/>
              <a:gd name="connsiteY10" fmla="*/ 1960564 h 4114801"/>
              <a:gd name="connsiteX11" fmla="*/ 3357265 w 12192000"/>
              <a:gd name="connsiteY11" fmla="*/ 1960564 h 4114801"/>
              <a:gd name="connsiteX12" fmla="*/ 3357264 w 12192000"/>
              <a:gd name="connsiteY12" fmla="*/ 1960564 h 4114801"/>
              <a:gd name="connsiteX13" fmla="*/ 1 w 12192000"/>
              <a:gd name="connsiteY13" fmla="*/ 4105277 h 4114801"/>
              <a:gd name="connsiteX14" fmla="*/ 1 w 12192000"/>
              <a:gd name="connsiteY14" fmla="*/ 4114801 h 4114801"/>
              <a:gd name="connsiteX15" fmla="*/ 0 w 12192000"/>
              <a:gd name="connsiteY15" fmla="*/ 4114801 h 411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4114801">
                <a:moveTo>
                  <a:pt x="0" y="0"/>
                </a:moveTo>
                <a:lnTo>
                  <a:pt x="12192000" y="0"/>
                </a:lnTo>
                <a:lnTo>
                  <a:pt x="12192000" y="2333270"/>
                </a:lnTo>
                <a:lnTo>
                  <a:pt x="12159798" y="2339283"/>
                </a:lnTo>
                <a:lnTo>
                  <a:pt x="11981876" y="2282826"/>
                </a:lnTo>
                <a:lnTo>
                  <a:pt x="11981875" y="2282826"/>
                </a:lnTo>
                <a:lnTo>
                  <a:pt x="9593084" y="2282826"/>
                </a:lnTo>
                <a:lnTo>
                  <a:pt x="9593083" y="2282826"/>
                </a:lnTo>
                <a:lnTo>
                  <a:pt x="8017701" y="2856805"/>
                </a:lnTo>
                <a:lnTo>
                  <a:pt x="5542251" y="1960564"/>
                </a:lnTo>
                <a:lnTo>
                  <a:pt x="5542250" y="1960564"/>
                </a:lnTo>
                <a:lnTo>
                  <a:pt x="3357265" y="1960564"/>
                </a:lnTo>
                <a:lnTo>
                  <a:pt x="3357264" y="1960564"/>
                </a:lnTo>
                <a:lnTo>
                  <a:pt x="1" y="4105277"/>
                </a:lnTo>
                <a:lnTo>
                  <a:pt x="1" y="4114801"/>
                </a:lnTo>
                <a:lnTo>
                  <a:pt x="0" y="4114801"/>
                </a:lnTo>
                <a:close/>
              </a:path>
            </a:pathLst>
          </a:custGeom>
          <a:pattFill prst="pct5">
            <a:fgClr>
              <a:schemeClr val="bg1">
                <a:lumMod val="65000"/>
              </a:schemeClr>
            </a:fgClr>
            <a:bgClr>
              <a:schemeClr val="bg1">
                <a:lumMod val="95000"/>
              </a:schemeClr>
            </a:bgClr>
          </a:pattFill>
        </p:spPr>
        <p:txBody>
          <a:bodyPr vert="horz" lIns="91440" tIns="45720" rIns="91440" bIns="45720" rtlCol="0">
            <a:normAutofit/>
          </a:bodyPr>
          <a:lstStyle>
            <a:lvl1pPr>
              <a:defRPr lang="zh-CN" altLang="en-US" sz="1600">
                <a:solidFill>
                  <a:schemeClr val="bg1">
                    <a:lumMod val="50000"/>
                  </a:schemeClr>
                </a:solidFill>
              </a:defRPr>
            </a:lvl1pPr>
          </a:lstStyle>
          <a:p>
            <a:pPr marL="0" lvl="0" indent="0" algn="ctr">
              <a:buNone/>
            </a:pPr>
            <a:endParaRPr lang="zh-CN" altLang="en-US"/>
          </a:p>
        </p:txBody>
      </p:sp>
      <p:cxnSp>
        <p:nvCxnSpPr>
          <p:cNvPr id="42" name="直接连接符 41">
            <a:extLst>
              <a:ext uri="{FF2B5EF4-FFF2-40B4-BE49-F238E27FC236}">
                <a16:creationId xmlns:a16="http://schemas.microsoft.com/office/drawing/2014/main" id="{241BB573-1FF6-4582-BD59-DEFA876082D6}"/>
              </a:ext>
            </a:extLst>
          </p:cNvPr>
          <p:cNvCxnSpPr/>
          <p:nvPr userDrawn="1"/>
        </p:nvCxnSpPr>
        <p:spPr>
          <a:xfrm>
            <a:off x="5016498" y="4908408"/>
            <a:ext cx="650398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580294"/>
      </p:ext>
    </p:extLst>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节标题">
    <p:bg>
      <p:bgRef idx="1001">
        <a:schemeClr val="bg1"/>
      </p:bgRef>
    </p:bg>
    <p:spTree>
      <p:nvGrpSpPr>
        <p:cNvPr id="1" name=""/>
        <p:cNvGrpSpPr/>
        <p:nvPr/>
      </p:nvGrpSpPr>
      <p:grpSpPr>
        <a:xfrm>
          <a:off x="0" y="0"/>
          <a:ext cx="0" cy="0"/>
          <a:chOff x="0" y="0"/>
          <a:chExt cx="0" cy="0"/>
        </a:xfrm>
      </p:grpSpPr>
      <p:sp>
        <p:nvSpPr>
          <p:cNvPr id="20" name="标题 1"/>
          <p:cNvSpPr>
            <a:spLocks noGrp="1"/>
          </p:cNvSpPr>
          <p:nvPr>
            <p:ph type="title" hasCustomPrompt="1"/>
          </p:nvPr>
        </p:nvSpPr>
        <p:spPr>
          <a:xfrm>
            <a:off x="3936274" y="2044786"/>
            <a:ext cx="7584213" cy="656792"/>
          </a:xfrm>
        </p:spPr>
        <p:txBody>
          <a:bodyPr anchor="b">
            <a:normAutofit/>
          </a:bodyPr>
          <a:lstStyle>
            <a:lvl1pPr>
              <a:defRPr sz="2400" b="1">
                <a:solidFill>
                  <a:schemeClr val="tx1"/>
                </a:solidFill>
              </a:defRPr>
            </a:lvl1pPr>
          </a:lstStyle>
          <a:p>
            <a:r>
              <a:rPr lang="en-US" altLang="zh-CN" dirty="0"/>
              <a:t>Click to edit Master title style</a:t>
            </a:r>
            <a:endParaRPr lang="zh-CN" altLang="en-US" dirty="0"/>
          </a:p>
        </p:txBody>
      </p:sp>
      <p:sp>
        <p:nvSpPr>
          <p:cNvPr id="21" name="文本占位符 2"/>
          <p:cNvSpPr>
            <a:spLocks noGrp="1"/>
          </p:cNvSpPr>
          <p:nvPr>
            <p:ph type="body" idx="1" hasCustomPrompt="1"/>
          </p:nvPr>
        </p:nvSpPr>
        <p:spPr>
          <a:xfrm>
            <a:off x="3936274" y="2830942"/>
            <a:ext cx="7584213" cy="1015623"/>
          </a:xfrm>
        </p:spPr>
        <p:txBody>
          <a:bodyPr anchor="t">
            <a:normAutofit/>
          </a:bodyPr>
          <a:lstStyle>
            <a:lvl1pPr marL="0" indent="0">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altLang="zh-CN" dirty="0"/>
              <a:t>Edit Master text styles</a:t>
            </a:r>
          </a:p>
        </p:txBody>
      </p:sp>
      <p:grpSp>
        <p:nvGrpSpPr>
          <p:cNvPr id="12" name="组合 11"/>
          <p:cNvGrpSpPr/>
          <p:nvPr userDrawn="1"/>
        </p:nvGrpSpPr>
        <p:grpSpPr>
          <a:xfrm flipV="1">
            <a:off x="-46546" y="0"/>
            <a:ext cx="3256471" cy="6858000"/>
            <a:chOff x="-69060" y="0"/>
            <a:chExt cx="5429251" cy="6858000"/>
          </a:xfrm>
        </p:grpSpPr>
        <p:sp>
          <p:nvSpPr>
            <p:cNvPr id="16" name="平行四边形 15"/>
            <p:cNvSpPr/>
            <p:nvPr/>
          </p:nvSpPr>
          <p:spPr>
            <a:xfrm flipH="1">
              <a:off x="-69060" y="0"/>
              <a:ext cx="5429251" cy="6858000"/>
            </a:xfrm>
            <a:prstGeom prst="parallelogram">
              <a:avLst>
                <a:gd name="adj" fmla="val 6941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7" name="直角三角形 16"/>
            <p:cNvSpPr/>
            <p:nvPr/>
          </p:nvSpPr>
          <p:spPr>
            <a:xfrm>
              <a:off x="-5330" y="0"/>
              <a:ext cx="5271522" cy="6858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8" name="平行四边形 13"/>
            <p:cNvSpPr/>
            <p:nvPr/>
          </p:nvSpPr>
          <p:spPr>
            <a:xfrm flipH="1">
              <a:off x="-69060" y="0"/>
              <a:ext cx="3321819"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 fmla="*/ 0 w 6240991"/>
                <a:gd name="connsiteY0" fmla="*/ 6858000 h 6858000"/>
                <a:gd name="connsiteX1" fmla="*/ 2886624 w 6240991"/>
                <a:gd name="connsiteY1" fmla="*/ 0 h 6858000"/>
                <a:gd name="connsiteX2" fmla="*/ 6240991 w 6240991"/>
                <a:gd name="connsiteY2" fmla="*/ 9525 h 6858000"/>
                <a:gd name="connsiteX3" fmla="*/ 3897292 w 6240991"/>
                <a:gd name="connsiteY3" fmla="*/ 6858000 h 6858000"/>
                <a:gd name="connsiteX4" fmla="*/ 0 w 624099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0991" h="6858000">
                  <a:moveTo>
                    <a:pt x="0" y="6858000"/>
                  </a:moveTo>
                  <a:lnTo>
                    <a:pt x="2886624" y="0"/>
                  </a:lnTo>
                  <a:lnTo>
                    <a:pt x="6240991" y="9525"/>
                  </a:lnTo>
                  <a:lnTo>
                    <a:pt x="3897292" y="6858000"/>
                  </a:lnTo>
                  <a:lnTo>
                    <a:pt x="0" y="6858000"/>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grpSp>
      <p:sp>
        <p:nvSpPr>
          <p:cNvPr id="19" name="图片占位符 7"/>
          <p:cNvSpPr>
            <a:spLocks noGrp="1"/>
          </p:cNvSpPr>
          <p:nvPr>
            <p:ph type="pic" sz="quarter" idx="13"/>
          </p:nvPr>
        </p:nvSpPr>
        <p:spPr>
          <a:xfrm>
            <a:off x="0" y="0"/>
            <a:ext cx="4438648" cy="6857999"/>
          </a:xfrm>
          <a:prstGeom prst="parallelogram">
            <a:avLst>
              <a:gd name="adj" fmla="val 52317"/>
            </a:avLst>
          </a:prstGeom>
          <a:pattFill prst="pct5">
            <a:fgClr>
              <a:schemeClr val="bg1">
                <a:lumMod val="65000"/>
              </a:schemeClr>
            </a:fgClr>
            <a:bgClr>
              <a:schemeClr val="bg1">
                <a:lumMod val="95000"/>
              </a:schemeClr>
            </a:bgClr>
          </a:pattFill>
        </p:spPr>
        <p:txBody>
          <a:bodyPr>
            <a:normAutofit/>
          </a:bodyPr>
          <a:lstStyle>
            <a:lvl1pPr marL="0" indent="0" algn="ctr">
              <a:buNone/>
              <a:defRPr sz="1400">
                <a:solidFill>
                  <a:schemeClr val="bg1">
                    <a:lumMod val="50000"/>
                  </a:schemeClr>
                </a:solidFill>
              </a:defRPr>
            </a:lvl1pPr>
          </a:lstStyle>
          <a:p>
            <a:r>
              <a:rPr lang="zh-CN" altLang="en-US" dirty="0"/>
              <a:t>单击图标添加图片</a:t>
            </a:r>
          </a:p>
        </p:txBody>
      </p:sp>
      <p:sp>
        <p:nvSpPr>
          <p:cNvPr id="2" name="日期占位符 1"/>
          <p:cNvSpPr>
            <a:spLocks noGrp="1"/>
          </p:cNvSpPr>
          <p:nvPr>
            <p:ph type="dt" sz="half" idx="14"/>
          </p:nvPr>
        </p:nvSpPr>
        <p:spPr/>
        <p:txBody>
          <a:bodyPr/>
          <a:lstStyle/>
          <a:p>
            <a:fld id="{6489D9C7-5DC6-4263-87FF-7C99F6FB63C3}" type="datetime1">
              <a:rPr lang="zh-CN" altLang="en-US" smtClean="0"/>
              <a:pPr/>
              <a:t>2019/4/12</a:t>
            </a:fld>
            <a:endParaRPr lang="zh-CN" altLang="en-US"/>
          </a:p>
        </p:txBody>
      </p:sp>
      <p:sp>
        <p:nvSpPr>
          <p:cNvPr id="3" name="页脚占位符 2"/>
          <p:cNvSpPr>
            <a:spLocks noGrp="1"/>
          </p:cNvSpPr>
          <p:nvPr>
            <p:ph type="ftr" sz="quarter" idx="15"/>
          </p:nvPr>
        </p:nvSpPr>
        <p:spPr/>
        <p:txBody>
          <a:bodyPr/>
          <a:lstStyle/>
          <a:p>
            <a:r>
              <a:rPr lang="en-US" altLang="zh-CN"/>
              <a:t>www.islide.cc</a:t>
            </a:r>
            <a:endParaRPr lang="zh-CN" altLang="en-US" dirty="0"/>
          </a:p>
        </p:txBody>
      </p:sp>
      <p:sp>
        <p:nvSpPr>
          <p:cNvPr id="4" name="灯片编号占位符 3"/>
          <p:cNvSpPr>
            <a:spLocks noGrp="1"/>
          </p:cNvSpPr>
          <p:nvPr>
            <p:ph type="sldNum" sz="quarter" idx="16"/>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490274159"/>
      </p:ext>
    </p:extLst>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a:t>Click to edit Master title style</a:t>
            </a:r>
            <a:endParaRPr lang="zh-CN" altLang="en-US" dirty="0"/>
          </a:p>
        </p:txBody>
      </p:sp>
      <p:sp>
        <p:nvSpPr>
          <p:cNvPr id="3" name="内容占位符 2"/>
          <p:cNvSpPr>
            <a:spLocks noGrp="1"/>
          </p:cNvSpPr>
          <p:nvPr>
            <p:ph idx="1" hasCustomPrompt="1"/>
          </p:nvPr>
        </p:nvSpPr>
        <p:spPr/>
        <p:txBody>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日期占位符 3"/>
          <p:cNvSpPr>
            <a:spLocks noGrp="1"/>
          </p:cNvSpPr>
          <p:nvPr>
            <p:ph type="dt" sz="half" idx="10"/>
          </p:nvPr>
        </p:nvSpPr>
        <p:spPr/>
        <p:txBody>
          <a:bodyPr/>
          <a:lstStyle/>
          <a:p>
            <a:fld id="{6489D9C7-5DC6-4263-87FF-7C99F6FB63C3}" type="datetime1">
              <a:rPr lang="zh-CN" altLang="en-US" smtClean="0"/>
              <a:pPr/>
              <a:t>2019/4/12</a:t>
            </a:fld>
            <a:endParaRPr lang="zh-CN" altLang="en-US"/>
          </a:p>
        </p:txBody>
      </p:sp>
      <p:sp>
        <p:nvSpPr>
          <p:cNvPr id="5" name="页脚占位符 4"/>
          <p:cNvSpPr>
            <a:spLocks noGrp="1"/>
          </p:cNvSpPr>
          <p:nvPr>
            <p:ph type="ftr" sz="quarter" idx="11"/>
          </p:nvPr>
        </p:nvSpPr>
        <p:spPr/>
        <p:txBody>
          <a:bodyPr/>
          <a:lstStyle/>
          <a:p>
            <a:r>
              <a:rPr lang="en-US" altLang="zh-CN"/>
              <a:t>www.islide.cc</a:t>
            </a:r>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2927417874"/>
      </p:ext>
    </p:extLst>
  </p:cSld>
  <p:clrMapOvr>
    <a:masterClrMapping/>
  </p:clrMapOvr>
  <p:transition spd="med">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en-US" altLang="zh-CN" dirty="0"/>
              <a:t>Click to edit Master title style</a:t>
            </a:r>
            <a:endParaRPr lang="zh-CN" altLang="en-US" dirty="0"/>
          </a:p>
        </p:txBody>
      </p:sp>
      <p:sp>
        <p:nvSpPr>
          <p:cNvPr id="3" name="日期占位符 2"/>
          <p:cNvSpPr>
            <a:spLocks noGrp="1"/>
          </p:cNvSpPr>
          <p:nvPr>
            <p:ph type="dt" sz="half" idx="10"/>
          </p:nvPr>
        </p:nvSpPr>
        <p:spPr/>
        <p:txBody>
          <a:bodyPr/>
          <a:lstStyle/>
          <a:p>
            <a:fld id="{6489D9C7-5DC6-4263-87FF-7C99F6FB63C3}" type="datetime1">
              <a:rPr lang="zh-CN" altLang="en-US" smtClean="0"/>
              <a:pPr/>
              <a:t>2019/4/12</a:t>
            </a:fld>
            <a:endParaRPr lang="zh-CN" altLang="en-US"/>
          </a:p>
        </p:txBody>
      </p:sp>
      <p:sp>
        <p:nvSpPr>
          <p:cNvPr id="4" name="页脚占位符 3"/>
          <p:cNvSpPr>
            <a:spLocks noGrp="1"/>
          </p:cNvSpPr>
          <p:nvPr>
            <p:ph type="ftr" sz="quarter" idx="11"/>
          </p:nvPr>
        </p:nvSpPr>
        <p:spPr/>
        <p:txBody>
          <a:bodyPr/>
          <a:lstStyle/>
          <a:p>
            <a:r>
              <a:rPr lang="en-US" altLang="zh-CN"/>
              <a:t>www.islide.cc</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769233193"/>
      </p:ext>
    </p:extLst>
  </p:cSld>
  <p:clrMapOvr>
    <a:masterClrMapping/>
  </p:clrMapOvr>
  <p:transition spd="med">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25756200"/>
      </p:ext>
    </p:extLst>
  </p:cSld>
  <p:clrMapOvr>
    <a:masterClrMapping/>
  </p:clrMapOvr>
  <p:transition spd="med">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末尾幻灯片">
    <p:bg>
      <p:bgRef idx="1001">
        <a:schemeClr val="bg1"/>
      </p:bgRef>
    </p:bg>
    <p:spTree>
      <p:nvGrpSpPr>
        <p:cNvPr id="1" name=""/>
        <p:cNvGrpSpPr/>
        <p:nvPr/>
      </p:nvGrpSpPr>
      <p:grpSpPr>
        <a:xfrm>
          <a:off x="0" y="0"/>
          <a:ext cx="0" cy="0"/>
          <a:chOff x="0" y="0"/>
          <a:chExt cx="0" cy="0"/>
        </a:xfrm>
      </p:grpSpPr>
      <p:sp>
        <p:nvSpPr>
          <p:cNvPr id="13" name="标题 1"/>
          <p:cNvSpPr>
            <a:spLocks noGrp="1"/>
          </p:cNvSpPr>
          <p:nvPr>
            <p:ph type="ctrTitle" hasCustomPrompt="1"/>
          </p:nvPr>
        </p:nvSpPr>
        <p:spPr>
          <a:xfrm>
            <a:off x="669925" y="2564559"/>
            <a:ext cx="4752975" cy="655784"/>
          </a:xfrm>
        </p:spPr>
        <p:txBody>
          <a:bodyPr anchor="ctr">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4" name="文本占位符 62"/>
          <p:cNvSpPr>
            <a:spLocks noGrp="1"/>
          </p:cNvSpPr>
          <p:nvPr>
            <p:ph type="body" sz="quarter" idx="17" hasCustomPrompt="1"/>
          </p:nvPr>
        </p:nvSpPr>
        <p:spPr>
          <a:xfrm>
            <a:off x="669925" y="3502800"/>
            <a:ext cx="4752975"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Signature</a:t>
            </a:r>
          </a:p>
        </p:txBody>
      </p:sp>
      <p:sp>
        <p:nvSpPr>
          <p:cNvPr id="15" name="文本占位符 62"/>
          <p:cNvSpPr>
            <a:spLocks noGrp="1"/>
          </p:cNvSpPr>
          <p:nvPr>
            <p:ph type="body" sz="quarter" idx="18" hasCustomPrompt="1"/>
          </p:nvPr>
        </p:nvSpPr>
        <p:spPr>
          <a:xfrm>
            <a:off x="669925" y="3818434"/>
            <a:ext cx="4752975"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10" name="平行四边形 9"/>
          <p:cNvSpPr/>
          <p:nvPr userDrawn="1"/>
        </p:nvSpPr>
        <p:spPr>
          <a:xfrm flipH="1">
            <a:off x="4275683" y="0"/>
            <a:ext cx="7677152" cy="6858000"/>
          </a:xfrm>
          <a:prstGeom prst="parallelogram">
            <a:avLst>
              <a:gd name="adj" fmla="val 4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1" name="平行四边形 10"/>
          <p:cNvSpPr/>
          <p:nvPr userDrawn="1"/>
        </p:nvSpPr>
        <p:spPr>
          <a:xfrm flipH="1">
            <a:off x="4523335" y="0"/>
            <a:ext cx="7183962" cy="6858000"/>
          </a:xfrm>
          <a:prstGeom prst="parallelogram">
            <a:avLst>
              <a:gd name="adj" fmla="val 387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2" name="平行四边形 13"/>
          <p:cNvSpPr/>
          <p:nvPr userDrawn="1"/>
        </p:nvSpPr>
        <p:spPr>
          <a:xfrm flipH="1">
            <a:off x="5154632" y="0"/>
            <a:ext cx="6240991" cy="6858000"/>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 fmla="*/ 0 w 6240991"/>
              <a:gd name="connsiteY0" fmla="*/ 6858000 h 6858000"/>
              <a:gd name="connsiteX1" fmla="*/ 2886624 w 6240991"/>
              <a:gd name="connsiteY1" fmla="*/ 0 h 6858000"/>
              <a:gd name="connsiteX2" fmla="*/ 6240991 w 6240991"/>
              <a:gd name="connsiteY2" fmla="*/ 9525 h 6858000"/>
              <a:gd name="connsiteX3" fmla="*/ 3897292 w 6240991"/>
              <a:gd name="connsiteY3" fmla="*/ 6858000 h 6858000"/>
              <a:gd name="connsiteX4" fmla="*/ 0 w 6240991"/>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0991" h="6858000">
                <a:moveTo>
                  <a:pt x="0" y="6858000"/>
                </a:moveTo>
                <a:lnTo>
                  <a:pt x="2886624" y="0"/>
                </a:lnTo>
                <a:lnTo>
                  <a:pt x="6240991" y="9525"/>
                </a:lnTo>
                <a:lnTo>
                  <a:pt x="3897292" y="6858000"/>
                </a:lnTo>
                <a:lnTo>
                  <a:pt x="0" y="6858000"/>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6" name="图片占位符 7"/>
          <p:cNvSpPr>
            <a:spLocks noGrp="1"/>
          </p:cNvSpPr>
          <p:nvPr>
            <p:ph type="pic" sz="quarter" idx="13"/>
          </p:nvPr>
        </p:nvSpPr>
        <p:spPr>
          <a:xfrm flipH="1">
            <a:off x="5125529" y="0"/>
            <a:ext cx="6524622" cy="6857999"/>
          </a:xfrm>
          <a:prstGeom prst="parallelogram">
            <a:avLst>
              <a:gd name="adj" fmla="val 52097"/>
            </a:avLst>
          </a:prstGeom>
          <a:pattFill prst="pct5">
            <a:fgClr>
              <a:schemeClr val="bg1">
                <a:lumMod val="65000"/>
              </a:schemeClr>
            </a:fgClr>
            <a:bgClr>
              <a:schemeClr val="bg1">
                <a:lumMod val="95000"/>
              </a:schemeClr>
            </a:bgClr>
          </a:pattFill>
        </p:spPr>
        <p:txBody>
          <a:bodyPr>
            <a:normAutofit/>
          </a:bodyPr>
          <a:lstStyle>
            <a:lvl1pPr marL="0" indent="0" algn="ctr">
              <a:buNone/>
              <a:defRPr sz="1600">
                <a:solidFill>
                  <a:schemeClr val="bg1">
                    <a:lumMod val="50000"/>
                  </a:schemeClr>
                </a:solidFill>
              </a:defRPr>
            </a:lvl1pPr>
          </a:lstStyle>
          <a:p>
            <a:r>
              <a:rPr lang="zh-CN" altLang="en-US"/>
              <a:t>单击图标添加图片</a:t>
            </a:r>
          </a:p>
        </p:txBody>
      </p:sp>
    </p:spTree>
    <p:extLst>
      <p:ext uri="{BB962C8B-B14F-4D97-AF65-F5344CB8AC3E}">
        <p14:creationId xmlns:p14="http://schemas.microsoft.com/office/powerpoint/2010/main" val="2417912359"/>
      </p:ext>
    </p:extLst>
  </p:cSld>
  <p:clrMapOvr>
    <a:overrideClrMapping bg1="lt1" tx1="dk1" bg2="lt2" tx2="dk2" accent1="accent1" accent2="accent2" accent3="accent3" accent4="accent4" accent5="accent5" accent6="accent6" hlink="hlink" folHlink="folHlink"/>
  </p:clrMapOvr>
  <p:transition spd="med">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4A1F87-7EA8-484B-B93C-709F8386E2B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740C89D-12F2-4E07-B05D-AB52328E7E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7836029-C85F-48DF-A672-3EF36CEF0DD7}"/>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13E77416-C0C9-413C-B233-456554B5E6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01C45D0-48AC-4A72-BA53-4F1D91ADB7CC}"/>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4127379716"/>
      </p:ext>
    </p:extLst>
  </p:cSld>
  <p:clrMapOvr>
    <a:masterClrMapping/>
  </p:clrMapOvr>
  <p:transition spd="med">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374BD9-373A-439D-8950-F221B2767C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AD2F4A-D86D-4E9C-9ED5-8CC2F7F0B49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F83F6B4-28FF-44F7-8168-A39351BE006E}"/>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D07BE60B-1948-4852-A1B9-0102F215D8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F4605D-69D9-4D0C-8910-FD88AA1C5899}"/>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3754005969"/>
      </p:ext>
    </p:extLst>
  </p:cSld>
  <p:clrMapOvr>
    <a:masterClrMapping/>
  </p:clrMapOvr>
  <p:transition spd="med">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3900D0-F8F9-46DF-B088-F338606F920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72D0E88-0386-4D8E-B3B2-1D1C22555E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AEA6E43-5B1C-4D50-B87F-E2B02DAC7BDF}"/>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71073EF6-D7CD-43E4-9E77-55E285D8AA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9336A50-ED06-4953-A46F-56A5314B816F}"/>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3908351965"/>
      </p:ext>
    </p:extLst>
  </p:cSld>
  <p:clrMapOvr>
    <a:masterClrMapping/>
  </p:clrMapOvr>
  <p:transition spd="med">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960174-650E-4F6A-96F8-EA67DBB7761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995298-2389-4ACD-A801-94345662ED8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6B36F00-B0F3-448A-A3B0-F5237DEC939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D33B21B-CE92-4EDA-A490-536C66ECAA8A}"/>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01889231-1A4E-4AAA-BAAF-DCB15F5A89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44AB61D-8909-4E57-981C-2143AC55C5FD}"/>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1310795021"/>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1028B5-4974-4EAA-8CAB-4F9643A11CC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1354A99-2634-4CC4-A21D-97C0B2E8772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1AA776E-053C-4E77-985F-9C379FA38A8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646D7DE-1F52-4E86-84F4-83AE28A5D6C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E6967AFF-280D-4C21-99C9-62902AC6D0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81496C-6CE2-4E34-9AD6-43290028A6E6}"/>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3216231379"/>
      </p:ext>
    </p:extLst>
  </p:cSld>
  <p:clrMapOvr>
    <a:masterClrMapping/>
  </p:clrMapOvr>
  <p:transition spd="med">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F4884-1AE5-4F56-B9AA-2E88D13273B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8E18952-4138-4598-92D1-676E040CDD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12BEF23-CA51-40FD-9E3A-660CF774EA5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51499C7-9928-4A11-BFF2-41BC0DC6E0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8E559FD-A53B-4278-A3A3-4D8DE234DD7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067E845-E4BA-4C0A-99D2-B653ADAC1616}"/>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DE67C656-DA0A-463D-81E0-AE7409AE5E3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CF8DCF6-7E37-4560-91EF-F3B99C01D2D6}"/>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1866025037"/>
      </p:ext>
    </p:extLst>
  </p:cSld>
  <p:clrMapOvr>
    <a:masterClrMapping/>
  </p:clrMapOvr>
  <p:transition spd="med">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85B052-81BB-4396-A712-F8F37BBF7A3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614DA12-D9EE-4B02-858C-35064367D660}"/>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528F4D2E-089D-48C7-9753-3DD85EBFAE3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7D1C525-6F68-4B94-9F50-4395265E1727}"/>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790630020"/>
      </p:ext>
    </p:extLst>
  </p:cSld>
  <p:clrMapOvr>
    <a:masterClrMapping/>
  </p:clrMapOvr>
  <p:transition spd="med">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FFCCD0-E623-48DF-A001-CD7E2C2FCA4E}"/>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93DAB5DE-2FF5-4549-B15E-BD1F9BCE7E6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B013579-2A29-4259-B960-0E7254BADEAF}"/>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1073121552"/>
      </p:ext>
    </p:extLst>
  </p:cSld>
  <p:clrMapOvr>
    <a:masterClrMapping/>
  </p:clrMapOvr>
  <p:transition spd="med">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987088-4324-4C87-A7A5-60DD00467A9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E1F8205-6DBB-45D1-8F3E-589BBCF574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86658C5-B83E-4D0C-AFF8-069064334E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6067F18-C30C-4157-A04C-DF0F00887631}"/>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6469C22D-B604-4B7C-B775-85C716600C6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B2CE3C-B36C-4E95-8E90-473E593152F0}"/>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3362931145"/>
      </p:ext>
    </p:extLst>
  </p:cSld>
  <p:clrMapOvr>
    <a:masterClrMapping/>
  </p:clrMapOvr>
  <p:transition spd="med">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8CC5D4-BFED-4B37-B13D-53FD95FDDFC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E2820B4-B3CF-44F2-A7EA-621A4F8250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859A2F9-74CE-456B-ABAC-34271AAC38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9D66402-16D7-4D93-B8A9-62F7F297AF52}"/>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1BA4827E-44FB-446B-A625-C3001A3BD1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45B097C-FD6F-4F50-A7E1-76E7CA35608F}"/>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2699551706"/>
      </p:ext>
    </p:extLst>
  </p:cSld>
  <p:clrMapOvr>
    <a:masterClrMapping/>
  </p:clrMapOvr>
  <p:transition spd="med">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47ABB6-1981-4ACE-A429-89CE14C36C0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3EF97E8-9F6D-420B-A87D-90999433E30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F55507B-94B2-404C-B2E5-ABF6CFD9697B}"/>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DEA2361E-03BB-440A-ADAA-9E0845C441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2A85E2-B6B8-415A-8016-9DCD7DC626EC}"/>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1106045048"/>
      </p:ext>
    </p:extLst>
  </p:cSld>
  <p:clrMapOvr>
    <a:masterClrMapping/>
  </p:clrMapOvr>
  <p:transition spd="med">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9D2357D-A348-4711-8833-6A65470DAE5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685176E-C575-4BD9-9D1E-997FF7A1A30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05FF31C-CAF3-439D-AADD-9CB1986E1A51}"/>
              </a:ext>
            </a:extLst>
          </p:cNvPr>
          <p:cNvSpPr>
            <a:spLocks noGrp="1"/>
          </p:cNvSpPr>
          <p:nvPr>
            <p:ph type="dt" sz="half" idx="10"/>
          </p:nvPr>
        </p:nvSpPr>
        <p:spPr/>
        <p:txBody>
          <a:body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C345232B-E5BC-4D5A-A22A-D97719CD714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F9DC997-257F-4CA5-919B-7C8517A30B60}"/>
              </a:ext>
            </a:extLst>
          </p:cNvPr>
          <p:cNvSpPr>
            <a:spLocks noGrp="1"/>
          </p:cNvSpPr>
          <p:nvPr>
            <p:ph type="sldNum" sz="quarter" idx="12"/>
          </p:nvPr>
        </p:nvSpPr>
        <p:spPr/>
        <p:txBody>
          <a:body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2985754422"/>
      </p:ext>
    </p:extLst>
  </p:cSld>
  <p:clrMapOvr>
    <a:masterClrMapping/>
  </p:clrMapOvr>
  <p:transition spd="med">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03467724"/>
      </p:ext>
    </p:extLst>
  </p:cSld>
  <p:clrMapOvr>
    <a:masterClrMapping/>
  </p:clrMapOvr>
  <p:transition spd="med">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90797579"/>
      </p:ext>
    </p:extLst>
  </p:cSld>
  <p:clrMapOvr>
    <a:masterClrMapping/>
  </p:clrMapOvr>
  <p:transition spd="med">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3887224"/>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ABCEC3-428D-48D0-9914-BA4DD6A9BFC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424C83C-FA34-4E2F-AAD9-4386549BCC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942441D-A3E6-4656-897C-F46FCD0F39D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186B129-1B1C-4415-9F98-F40BA950D7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D1879B30-57EF-450A-B2B4-8C804222241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F673349-6866-499C-8001-3C7B21AE7DE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14DABEE9-5F74-4486-A572-985E2C6EE23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F7F75F3-64DC-4154-8BA9-C18B0698AE14}"/>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94753555"/>
      </p:ext>
    </p:extLst>
  </p:cSld>
  <p:clrMapOvr>
    <a:masterClrMapping/>
  </p:clrMapOvr>
  <p:transition spd="med">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07905083"/>
      </p:ext>
    </p:extLst>
  </p:cSld>
  <p:clrMapOvr>
    <a:masterClrMapping/>
  </p:clrMapOvr>
  <p:transition spd="med">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50962780"/>
      </p:ext>
    </p:extLst>
  </p:cSld>
  <p:clrMapOvr>
    <a:masterClrMapping/>
  </p:clrMapOvr>
  <p:transition spd="med">
    <p:wipe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0806340"/>
      </p:ext>
    </p:extLst>
  </p:cSld>
  <p:clrMapOvr>
    <a:masterClrMapping/>
  </p:clrMapOvr>
  <p:transition spd="med">
    <p:wipe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66946977"/>
      </p:ext>
    </p:extLst>
  </p:cSld>
  <p:clrMapOvr>
    <a:masterClrMapping/>
  </p:clrMapOvr>
  <p:transition spd="med">
    <p:wipe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33468524"/>
      </p:ext>
    </p:extLst>
  </p:cSld>
  <p:clrMapOvr>
    <a:masterClrMapping/>
  </p:clrMapOvr>
  <p:transition spd="med">
    <p:wipe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2678305"/>
      </p:ext>
    </p:extLst>
  </p:cSld>
  <p:clrMapOvr>
    <a:masterClrMapping/>
  </p:clrMapOvr>
  <p:transition spd="med">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12698688"/>
      </p:ext>
    </p:extLst>
  </p:cSld>
  <p:clrMapOvr>
    <a:masterClrMapping/>
  </p:clrMapOvr>
  <p:transition spd="med">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60077253"/>
      </p:ext>
    </p:extLst>
  </p:cSld>
  <p:clrMapOvr>
    <a:masterClrMapping/>
  </p:clrMapOvr>
  <p:transition spd="med">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19242"/>
      </p:ext>
    </p:extLst>
  </p:cSld>
  <p:clrMapOvr>
    <a:masterClrMapping/>
  </p:clrMapOvr>
  <p:transition spd="med">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23D4C8F-ACC0-49EF-894E-F1EC71165D14}"/>
              </a:ext>
            </a:extLst>
          </p:cNvPr>
          <p:cNvSpPr/>
          <p:nvPr userDrawn="1"/>
        </p:nvSpPr>
        <p:spPr>
          <a:xfrm>
            <a:off x="572349" y="780466"/>
            <a:ext cx="11047307" cy="5297075"/>
          </a:xfrm>
          <a:prstGeom prst="rect">
            <a:avLst/>
          </a:prstGeom>
          <a:solidFill>
            <a:srgbClr val="FFFFFF"/>
          </a:solidFill>
          <a:ln w="28575">
            <a:solidFill>
              <a:schemeClr val="tx1">
                <a:lumMod val="75000"/>
                <a:lumOff val="25000"/>
              </a:schemeClr>
            </a:solid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nvGrpSpPr>
          <p:cNvPr id="3" name="组合 2">
            <a:extLst>
              <a:ext uri="{FF2B5EF4-FFF2-40B4-BE49-F238E27FC236}">
                <a16:creationId xmlns:a16="http://schemas.microsoft.com/office/drawing/2014/main" id="{7697B832-E759-40C9-9571-34DD2FBD8446}"/>
              </a:ext>
            </a:extLst>
          </p:cNvPr>
          <p:cNvGrpSpPr/>
          <p:nvPr userDrawn="1"/>
        </p:nvGrpSpPr>
        <p:grpSpPr>
          <a:xfrm>
            <a:off x="1168907" y="547410"/>
            <a:ext cx="2529333" cy="811255"/>
            <a:chOff x="876679" y="527088"/>
            <a:chExt cx="1897001" cy="811254"/>
          </a:xfrm>
        </p:grpSpPr>
        <p:sp>
          <p:nvSpPr>
            <p:cNvPr id="4" name="直角三角形 3">
              <a:extLst>
                <a:ext uri="{FF2B5EF4-FFF2-40B4-BE49-F238E27FC236}">
                  <a16:creationId xmlns:a16="http://schemas.microsoft.com/office/drawing/2014/main" id="{8CA4AD1E-9035-4304-817F-D49FDFBFB8F0}"/>
                </a:ext>
              </a:extLst>
            </p:cNvPr>
            <p:cNvSpPr/>
            <p:nvPr/>
          </p:nvSpPr>
          <p:spPr>
            <a:xfrm flipH="1">
              <a:off x="876679" y="555909"/>
              <a:ext cx="106136" cy="190654"/>
            </a:xfrm>
            <a:prstGeom prst="rtTriangle">
              <a:avLst/>
            </a:prstGeom>
            <a:solidFill>
              <a:srgbClr val="656B6E"/>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dirty="0">
                <a:solidFill>
                  <a:prstClr val="white"/>
                </a:solidFill>
                <a:latin typeface="Arial"/>
                <a:ea typeface="微软雅黑"/>
              </a:endParaRPr>
            </a:p>
          </p:txBody>
        </p:sp>
        <p:sp>
          <p:nvSpPr>
            <p:cNvPr id="5" name="矩形 4">
              <a:extLst>
                <a:ext uri="{FF2B5EF4-FFF2-40B4-BE49-F238E27FC236}">
                  <a16:creationId xmlns:a16="http://schemas.microsoft.com/office/drawing/2014/main" id="{743E1BCA-5ECB-43F0-AE4A-35946797788C}"/>
                </a:ext>
              </a:extLst>
            </p:cNvPr>
            <p:cNvSpPr/>
            <p:nvPr/>
          </p:nvSpPr>
          <p:spPr>
            <a:xfrm>
              <a:off x="990053" y="527088"/>
              <a:ext cx="1783627" cy="811254"/>
            </a:xfrm>
            <a:prstGeom prst="rect">
              <a:avLst/>
            </a:prstGeom>
            <a:solidFill>
              <a:srgbClr val="808C94"/>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grpSp>
        <p:nvGrpSpPr>
          <p:cNvPr id="6" name="组合 5">
            <a:extLst>
              <a:ext uri="{FF2B5EF4-FFF2-40B4-BE49-F238E27FC236}">
                <a16:creationId xmlns:a16="http://schemas.microsoft.com/office/drawing/2014/main" id="{B86CCDDB-46E0-4506-82D2-EB4A463D6955}"/>
              </a:ext>
            </a:extLst>
          </p:cNvPr>
          <p:cNvGrpSpPr/>
          <p:nvPr userDrawn="1"/>
        </p:nvGrpSpPr>
        <p:grpSpPr>
          <a:xfrm>
            <a:off x="4718231" y="6323884"/>
            <a:ext cx="3019698" cy="361855"/>
            <a:chOff x="3336324" y="6323884"/>
            <a:chExt cx="3019698" cy="361855"/>
          </a:xfrm>
        </p:grpSpPr>
        <p:grpSp>
          <p:nvGrpSpPr>
            <p:cNvPr id="21" name="PA_组合 2">
              <a:extLst>
                <a:ext uri="{FF2B5EF4-FFF2-40B4-BE49-F238E27FC236}">
                  <a16:creationId xmlns:a16="http://schemas.microsoft.com/office/drawing/2014/main" id="{A315260C-0BF2-4EAF-ADA2-5B777D0FEC07}"/>
                </a:ext>
              </a:extLst>
            </p:cNvPr>
            <p:cNvGrpSpPr/>
            <p:nvPr userDrawn="1">
              <p:custDataLst>
                <p:tags r:id="rId1"/>
              </p:custDataLst>
            </p:nvPr>
          </p:nvGrpSpPr>
          <p:grpSpPr>
            <a:xfrm>
              <a:off x="3336324" y="6388864"/>
              <a:ext cx="736171" cy="263181"/>
              <a:chOff x="9668623" y="5462875"/>
              <a:chExt cx="2145277" cy="766937"/>
            </a:xfrm>
            <a:solidFill>
              <a:srgbClr val="BB1C22"/>
            </a:solidFill>
          </p:grpSpPr>
          <p:sp>
            <p:nvSpPr>
              <p:cNvPr id="22" name="Freeform 51">
                <a:extLst>
                  <a:ext uri="{FF2B5EF4-FFF2-40B4-BE49-F238E27FC236}">
                    <a16:creationId xmlns:a16="http://schemas.microsoft.com/office/drawing/2014/main" id="{1DA26C2C-9DCE-4F65-875D-1D48CF49D055}"/>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3" name="Freeform 52">
                <a:extLst>
                  <a:ext uri="{FF2B5EF4-FFF2-40B4-BE49-F238E27FC236}">
                    <a16:creationId xmlns:a16="http://schemas.microsoft.com/office/drawing/2014/main" id="{1FB13653-45E6-4D11-BCC2-9B24CF030746}"/>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6" name="Freeform 53">
                <a:extLst>
                  <a:ext uri="{FF2B5EF4-FFF2-40B4-BE49-F238E27FC236}">
                    <a16:creationId xmlns:a16="http://schemas.microsoft.com/office/drawing/2014/main" id="{306BEB0A-B8ED-410C-8F50-5D5102CF646D}"/>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7" name="Freeform 54">
                <a:extLst>
                  <a:ext uri="{FF2B5EF4-FFF2-40B4-BE49-F238E27FC236}">
                    <a16:creationId xmlns:a16="http://schemas.microsoft.com/office/drawing/2014/main" id="{21D1DCD2-BC9B-4C79-B5B2-D50A9BB818B4}"/>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8" name="Freeform 55">
                <a:extLst>
                  <a:ext uri="{FF2B5EF4-FFF2-40B4-BE49-F238E27FC236}">
                    <a16:creationId xmlns:a16="http://schemas.microsoft.com/office/drawing/2014/main" id="{39319923-E9DA-4BB3-8986-BBD08904CF12}"/>
                  </a:ext>
                </a:extLst>
              </p:cNvPr>
              <p:cNvSpPr>
                <a:spLocks/>
              </p:cNvSpPr>
              <p:nvPr/>
            </p:nvSpPr>
            <p:spPr bwMode="auto">
              <a:xfrm>
                <a:off x="9947509" y="5489691"/>
                <a:ext cx="316428" cy="740120"/>
              </a:xfrm>
              <a:custGeom>
                <a:avLst/>
                <a:gdLst>
                  <a:gd name="T0" fmla="*/ 59 w 59"/>
                  <a:gd name="T1" fmla="*/ 93 h 138"/>
                  <a:gd name="T2" fmla="*/ 59 w 59"/>
                  <a:gd name="T3" fmla="*/ 93 h 138"/>
                  <a:gd name="T4" fmla="*/ 59 w 59"/>
                  <a:gd name="T5" fmla="*/ 0 h 138"/>
                  <a:gd name="T6" fmla="*/ 43 w 59"/>
                  <a:gd name="T7" fmla="*/ 0 h 138"/>
                  <a:gd name="T8" fmla="*/ 43 w 59"/>
                  <a:gd name="T9" fmla="*/ 88 h 138"/>
                  <a:gd name="T10" fmla="*/ 0 w 59"/>
                  <a:gd name="T11" fmla="*/ 138 h 138"/>
                  <a:gd name="T12" fmla="*/ 22 w 59"/>
                  <a:gd name="T13" fmla="*/ 138 h 138"/>
                  <a:gd name="T14" fmla="*/ 59 w 59"/>
                  <a:gd name="T15" fmla="*/ 93 h 138"/>
                  <a:gd name="T16" fmla="*/ 59 w 59"/>
                  <a:gd name="T17" fmla="*/ 9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8">
                    <a:moveTo>
                      <a:pt x="59" y="93"/>
                    </a:moveTo>
                    <a:lnTo>
                      <a:pt x="59" y="93"/>
                    </a:lnTo>
                    <a:lnTo>
                      <a:pt x="59" y="0"/>
                    </a:lnTo>
                    <a:lnTo>
                      <a:pt x="43" y="0"/>
                    </a:lnTo>
                    <a:lnTo>
                      <a:pt x="43" y="88"/>
                    </a:lnTo>
                    <a:lnTo>
                      <a:pt x="0" y="138"/>
                    </a:lnTo>
                    <a:lnTo>
                      <a:pt x="22" y="138"/>
                    </a:lnTo>
                    <a:lnTo>
                      <a:pt x="59" y="93"/>
                    </a:ln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9" name="Freeform 56">
                <a:extLst>
                  <a:ext uri="{FF2B5EF4-FFF2-40B4-BE49-F238E27FC236}">
                    <a16:creationId xmlns:a16="http://schemas.microsoft.com/office/drawing/2014/main" id="{2216833F-463E-48C1-863A-EA9BD7ADD0D4}"/>
                  </a:ext>
                </a:extLst>
              </p:cNvPr>
              <p:cNvSpPr>
                <a:spLocks/>
              </p:cNvSpPr>
              <p:nvPr/>
            </p:nvSpPr>
            <p:spPr bwMode="auto">
              <a:xfrm>
                <a:off x="10237121" y="5999195"/>
                <a:ext cx="252070" cy="230617"/>
              </a:xfrm>
              <a:custGeom>
                <a:avLst/>
                <a:gdLst>
                  <a:gd name="T0" fmla="*/ 9 w 47"/>
                  <a:gd name="T1" fmla="*/ 0 h 43"/>
                  <a:gd name="T2" fmla="*/ 0 w 47"/>
                  <a:gd name="T3" fmla="*/ 11 h 43"/>
                  <a:gd name="T4" fmla="*/ 27 w 47"/>
                  <a:gd name="T5" fmla="*/ 43 h 43"/>
                  <a:gd name="T6" fmla="*/ 47 w 47"/>
                  <a:gd name="T7" fmla="*/ 43 h 43"/>
                  <a:gd name="T8" fmla="*/ 9 w 47"/>
                  <a:gd name="T9" fmla="*/ 0 h 43"/>
                </a:gdLst>
                <a:ahLst/>
                <a:cxnLst>
                  <a:cxn ang="0">
                    <a:pos x="T0" y="T1"/>
                  </a:cxn>
                  <a:cxn ang="0">
                    <a:pos x="T2" y="T3"/>
                  </a:cxn>
                  <a:cxn ang="0">
                    <a:pos x="T4" y="T5"/>
                  </a:cxn>
                  <a:cxn ang="0">
                    <a:pos x="T6" y="T7"/>
                  </a:cxn>
                  <a:cxn ang="0">
                    <a:pos x="T8" y="T9"/>
                  </a:cxn>
                </a:cxnLst>
                <a:rect l="0" t="0" r="r" b="b"/>
                <a:pathLst>
                  <a:path w="47" h="43">
                    <a:moveTo>
                      <a:pt x="9" y="0"/>
                    </a:moveTo>
                    <a:lnTo>
                      <a:pt x="0" y="11"/>
                    </a:lnTo>
                    <a:lnTo>
                      <a:pt x="27" y="43"/>
                    </a:lnTo>
                    <a:lnTo>
                      <a:pt x="47" y="4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0" name="Rectangle 57">
                <a:extLst>
                  <a:ext uri="{FF2B5EF4-FFF2-40B4-BE49-F238E27FC236}">
                    <a16:creationId xmlns:a16="http://schemas.microsoft.com/office/drawing/2014/main" id="{86222ECA-BCD5-4916-9AA0-FD440F535BCD}"/>
                  </a:ext>
                </a:extLst>
              </p:cNvPr>
              <p:cNvSpPr>
                <a:spLocks noChangeArrowheads="1"/>
              </p:cNvSpPr>
              <p:nvPr/>
            </p:nvSpPr>
            <p:spPr bwMode="auto">
              <a:xfrm>
                <a:off x="9668623" y="5800756"/>
                <a:ext cx="91174" cy="4290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1" name="Rectangle 58">
                <a:extLst>
                  <a:ext uri="{FF2B5EF4-FFF2-40B4-BE49-F238E27FC236}">
                    <a16:creationId xmlns:a16="http://schemas.microsoft.com/office/drawing/2014/main" id="{E36AD84B-64DD-4868-92C4-7A8CCBA36FD1}"/>
                  </a:ext>
                </a:extLst>
              </p:cNvPr>
              <p:cNvSpPr>
                <a:spLocks noChangeArrowheads="1"/>
              </p:cNvSpPr>
              <p:nvPr/>
            </p:nvSpPr>
            <p:spPr bwMode="auto">
              <a:xfrm>
                <a:off x="10017231" y="5489691"/>
                <a:ext cx="80448"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2" name="Rectangle 59">
                <a:extLst>
                  <a:ext uri="{FF2B5EF4-FFF2-40B4-BE49-F238E27FC236}">
                    <a16:creationId xmlns:a16="http://schemas.microsoft.com/office/drawing/2014/main" id="{EFD3F554-6E71-4AC5-9BCA-DD8AF04D6317}"/>
                  </a:ext>
                </a:extLst>
              </p:cNvPr>
              <p:cNvSpPr>
                <a:spLocks noChangeArrowheads="1"/>
              </p:cNvSpPr>
              <p:nvPr/>
            </p:nvSpPr>
            <p:spPr bwMode="auto">
              <a:xfrm>
                <a:off x="10333659" y="5489691"/>
                <a:ext cx="85811"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3" name="Freeform 60">
                <a:extLst>
                  <a:ext uri="{FF2B5EF4-FFF2-40B4-BE49-F238E27FC236}">
                    <a16:creationId xmlns:a16="http://schemas.microsoft.com/office/drawing/2014/main" id="{D5294EA9-0EAA-4160-8361-D7C5F3A5847F}"/>
                  </a:ext>
                </a:extLst>
              </p:cNvPr>
              <p:cNvSpPr>
                <a:spLocks/>
              </p:cNvSpPr>
              <p:nvPr/>
            </p:nvSpPr>
            <p:spPr bwMode="auto">
              <a:xfrm>
                <a:off x="9668623" y="5489691"/>
                <a:ext cx="278886" cy="740120"/>
              </a:xfrm>
              <a:custGeom>
                <a:avLst/>
                <a:gdLst>
                  <a:gd name="T0" fmla="*/ 52 w 52"/>
                  <a:gd name="T1" fmla="*/ 92 h 138"/>
                  <a:gd name="T2" fmla="*/ 52 w 52"/>
                  <a:gd name="T3" fmla="*/ 78 h 138"/>
                  <a:gd name="T4" fmla="*/ 45 w 52"/>
                  <a:gd name="T5" fmla="*/ 78 h 138"/>
                  <a:gd name="T6" fmla="*/ 45 w 52"/>
                  <a:gd name="T7" fmla="*/ 49 h 138"/>
                  <a:gd name="T8" fmla="*/ 52 w 52"/>
                  <a:gd name="T9" fmla="*/ 49 h 138"/>
                  <a:gd name="T10" fmla="*/ 52 w 52"/>
                  <a:gd name="T11" fmla="*/ 35 h 138"/>
                  <a:gd name="T12" fmla="*/ 45 w 52"/>
                  <a:gd name="T13" fmla="*/ 35 h 138"/>
                  <a:gd name="T14" fmla="*/ 45 w 52"/>
                  <a:gd name="T15" fmla="*/ 13 h 138"/>
                  <a:gd name="T16" fmla="*/ 52 w 52"/>
                  <a:gd name="T17" fmla="*/ 13 h 138"/>
                  <a:gd name="T18" fmla="*/ 52 w 52"/>
                  <a:gd name="T19" fmla="*/ 0 h 138"/>
                  <a:gd name="T20" fmla="*/ 45 w 52"/>
                  <a:gd name="T21" fmla="*/ 0 h 138"/>
                  <a:gd name="T22" fmla="*/ 29 w 52"/>
                  <a:gd name="T23" fmla="*/ 0 h 138"/>
                  <a:gd name="T24" fmla="*/ 0 w 52"/>
                  <a:gd name="T25" fmla="*/ 0 h 138"/>
                  <a:gd name="T26" fmla="*/ 0 w 52"/>
                  <a:gd name="T27" fmla="*/ 13 h 138"/>
                  <a:gd name="T28" fmla="*/ 29 w 52"/>
                  <a:gd name="T29" fmla="*/ 13 h 138"/>
                  <a:gd name="T30" fmla="*/ 29 w 52"/>
                  <a:gd name="T31" fmla="*/ 35 h 138"/>
                  <a:gd name="T32" fmla="*/ 0 w 52"/>
                  <a:gd name="T33" fmla="*/ 35 h 138"/>
                  <a:gd name="T34" fmla="*/ 0 w 52"/>
                  <a:gd name="T35" fmla="*/ 49 h 138"/>
                  <a:gd name="T36" fmla="*/ 29 w 52"/>
                  <a:gd name="T37" fmla="*/ 49 h 138"/>
                  <a:gd name="T38" fmla="*/ 29 w 52"/>
                  <a:gd name="T39" fmla="*/ 78 h 138"/>
                  <a:gd name="T40" fmla="*/ 29 w 52"/>
                  <a:gd name="T41" fmla="*/ 92 h 138"/>
                  <a:gd name="T42" fmla="*/ 29 w 52"/>
                  <a:gd name="T43" fmla="*/ 138 h 138"/>
                  <a:gd name="T44" fmla="*/ 45 w 52"/>
                  <a:gd name="T45" fmla="*/ 138 h 138"/>
                  <a:gd name="T46" fmla="*/ 45 w 52"/>
                  <a:gd name="T47" fmla="*/ 92 h 138"/>
                  <a:gd name="T48" fmla="*/ 52 w 52"/>
                  <a:gd name="T49" fmla="*/ 9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38">
                    <a:moveTo>
                      <a:pt x="52" y="92"/>
                    </a:moveTo>
                    <a:lnTo>
                      <a:pt x="52" y="78"/>
                    </a:lnTo>
                    <a:lnTo>
                      <a:pt x="45" y="78"/>
                    </a:lnTo>
                    <a:lnTo>
                      <a:pt x="45" y="49"/>
                    </a:lnTo>
                    <a:lnTo>
                      <a:pt x="52" y="49"/>
                    </a:lnTo>
                    <a:lnTo>
                      <a:pt x="52" y="35"/>
                    </a:lnTo>
                    <a:lnTo>
                      <a:pt x="45" y="35"/>
                    </a:lnTo>
                    <a:lnTo>
                      <a:pt x="45" y="13"/>
                    </a:lnTo>
                    <a:lnTo>
                      <a:pt x="52" y="13"/>
                    </a:lnTo>
                    <a:lnTo>
                      <a:pt x="52" y="0"/>
                    </a:lnTo>
                    <a:lnTo>
                      <a:pt x="45" y="0"/>
                    </a:lnTo>
                    <a:lnTo>
                      <a:pt x="29" y="0"/>
                    </a:lnTo>
                    <a:lnTo>
                      <a:pt x="0" y="0"/>
                    </a:lnTo>
                    <a:lnTo>
                      <a:pt x="0" y="13"/>
                    </a:lnTo>
                    <a:lnTo>
                      <a:pt x="29" y="13"/>
                    </a:lnTo>
                    <a:lnTo>
                      <a:pt x="29" y="35"/>
                    </a:lnTo>
                    <a:lnTo>
                      <a:pt x="0" y="35"/>
                    </a:lnTo>
                    <a:lnTo>
                      <a:pt x="0" y="49"/>
                    </a:lnTo>
                    <a:lnTo>
                      <a:pt x="29" y="49"/>
                    </a:lnTo>
                    <a:lnTo>
                      <a:pt x="29" y="78"/>
                    </a:lnTo>
                    <a:lnTo>
                      <a:pt x="29" y="92"/>
                    </a:lnTo>
                    <a:lnTo>
                      <a:pt x="29" y="138"/>
                    </a:lnTo>
                    <a:lnTo>
                      <a:pt x="45" y="138"/>
                    </a:lnTo>
                    <a:lnTo>
                      <a:pt x="45" y="92"/>
                    </a:lnTo>
                    <a:lnTo>
                      <a:pt x="52"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4" name="Freeform 61">
                <a:extLst>
                  <a:ext uri="{FF2B5EF4-FFF2-40B4-BE49-F238E27FC236}">
                    <a16:creationId xmlns:a16="http://schemas.microsoft.com/office/drawing/2014/main" id="{753CF6CC-5791-46CC-9B56-4614471036F4}"/>
                  </a:ext>
                </a:extLst>
              </p:cNvPr>
              <p:cNvSpPr>
                <a:spLocks noEditPoints="1"/>
              </p:cNvSpPr>
              <p:nvPr/>
            </p:nvSpPr>
            <p:spPr bwMode="auto">
              <a:xfrm>
                <a:off x="11438477" y="5462875"/>
                <a:ext cx="375423" cy="386150"/>
              </a:xfrm>
              <a:custGeom>
                <a:avLst/>
                <a:gdLst>
                  <a:gd name="T0" fmla="*/ 26 w 51"/>
                  <a:gd name="T1" fmla="*/ 52 h 52"/>
                  <a:gd name="T2" fmla="*/ 7 w 51"/>
                  <a:gd name="T3" fmla="*/ 44 h 52"/>
                  <a:gd name="T4" fmla="*/ 0 w 51"/>
                  <a:gd name="T5" fmla="*/ 26 h 52"/>
                  <a:gd name="T6" fmla="*/ 7 w 51"/>
                  <a:gd name="T7" fmla="*/ 8 h 52"/>
                  <a:gd name="T8" fmla="*/ 26 w 51"/>
                  <a:gd name="T9" fmla="*/ 0 h 52"/>
                  <a:gd name="T10" fmla="*/ 44 w 51"/>
                  <a:gd name="T11" fmla="*/ 8 h 52"/>
                  <a:gd name="T12" fmla="*/ 51 w 51"/>
                  <a:gd name="T13" fmla="*/ 26 h 52"/>
                  <a:gd name="T14" fmla="*/ 44 w 51"/>
                  <a:gd name="T15" fmla="*/ 44 h 52"/>
                  <a:gd name="T16" fmla="*/ 26 w 51"/>
                  <a:gd name="T17" fmla="*/ 52 h 52"/>
                  <a:gd name="T18" fmla="*/ 26 w 51"/>
                  <a:gd name="T19" fmla="*/ 4 h 52"/>
                  <a:gd name="T20" fmla="*/ 10 w 51"/>
                  <a:gd name="T21" fmla="*/ 11 h 52"/>
                  <a:gd name="T22" fmla="*/ 4 w 51"/>
                  <a:gd name="T23" fmla="*/ 26 h 52"/>
                  <a:gd name="T24" fmla="*/ 10 w 51"/>
                  <a:gd name="T25" fmla="*/ 41 h 52"/>
                  <a:gd name="T26" fmla="*/ 26 w 51"/>
                  <a:gd name="T27" fmla="*/ 48 h 52"/>
                  <a:gd name="T28" fmla="*/ 41 w 51"/>
                  <a:gd name="T29" fmla="*/ 41 h 52"/>
                  <a:gd name="T30" fmla="*/ 47 w 51"/>
                  <a:gd name="T31" fmla="*/ 26 h 52"/>
                  <a:gd name="T32" fmla="*/ 41 w 51"/>
                  <a:gd name="T33" fmla="*/ 11 h 52"/>
                  <a:gd name="T34" fmla="*/ 26 w 51"/>
                  <a:gd name="T35" fmla="*/ 4 h 52"/>
                  <a:gd name="T36" fmla="*/ 38 w 51"/>
                  <a:gd name="T37" fmla="*/ 42 h 52"/>
                  <a:gd name="T38" fmla="*/ 32 w 51"/>
                  <a:gd name="T39" fmla="*/ 42 h 52"/>
                  <a:gd name="T40" fmla="*/ 29 w 51"/>
                  <a:gd name="T41" fmla="*/ 34 h 52"/>
                  <a:gd name="T42" fmla="*/ 23 w 51"/>
                  <a:gd name="T43" fmla="*/ 28 h 52"/>
                  <a:gd name="T44" fmla="*/ 21 w 51"/>
                  <a:gd name="T45" fmla="*/ 28 h 52"/>
                  <a:gd name="T46" fmla="*/ 21 w 51"/>
                  <a:gd name="T47" fmla="*/ 42 h 52"/>
                  <a:gd name="T48" fmla="*/ 15 w 51"/>
                  <a:gd name="T49" fmla="*/ 42 h 52"/>
                  <a:gd name="T50" fmla="*/ 15 w 51"/>
                  <a:gd name="T51" fmla="*/ 9 h 52"/>
                  <a:gd name="T52" fmla="*/ 25 w 51"/>
                  <a:gd name="T53" fmla="*/ 9 h 52"/>
                  <a:gd name="T54" fmla="*/ 34 w 51"/>
                  <a:gd name="T55" fmla="*/ 12 h 52"/>
                  <a:gd name="T56" fmla="*/ 37 w 51"/>
                  <a:gd name="T57" fmla="*/ 18 h 52"/>
                  <a:gd name="T58" fmla="*/ 35 w 51"/>
                  <a:gd name="T59" fmla="*/ 24 h 52"/>
                  <a:gd name="T60" fmla="*/ 28 w 51"/>
                  <a:gd name="T61" fmla="*/ 27 h 52"/>
                  <a:gd name="T62" fmla="*/ 28 w 51"/>
                  <a:gd name="T63" fmla="*/ 27 h 52"/>
                  <a:gd name="T64" fmla="*/ 34 w 51"/>
                  <a:gd name="T65" fmla="*/ 33 h 52"/>
                  <a:gd name="T66" fmla="*/ 38 w 51"/>
                  <a:gd name="T67" fmla="*/ 42 h 52"/>
                  <a:gd name="T68" fmla="*/ 21 w 51"/>
                  <a:gd name="T69" fmla="*/ 14 h 52"/>
                  <a:gd name="T70" fmla="*/ 21 w 51"/>
                  <a:gd name="T71" fmla="*/ 24 h 52"/>
                  <a:gd name="T72" fmla="*/ 25 w 51"/>
                  <a:gd name="T73" fmla="*/ 24 h 52"/>
                  <a:gd name="T74" fmla="*/ 31 w 51"/>
                  <a:gd name="T75" fmla="*/ 19 h 52"/>
                  <a:gd name="T76" fmla="*/ 30 w 51"/>
                  <a:gd name="T77" fmla="*/ 15 h 52"/>
                  <a:gd name="T78" fmla="*/ 24 w 51"/>
                  <a:gd name="T79" fmla="*/ 14 h 52"/>
                  <a:gd name="T80" fmla="*/ 21 w 51"/>
                  <a:gd name="T81"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52">
                    <a:moveTo>
                      <a:pt x="26" y="52"/>
                    </a:moveTo>
                    <a:cubicBezTo>
                      <a:pt x="18" y="52"/>
                      <a:pt x="12" y="49"/>
                      <a:pt x="7" y="44"/>
                    </a:cubicBezTo>
                    <a:cubicBezTo>
                      <a:pt x="2" y="39"/>
                      <a:pt x="0" y="33"/>
                      <a:pt x="0" y="26"/>
                    </a:cubicBezTo>
                    <a:cubicBezTo>
                      <a:pt x="0" y="19"/>
                      <a:pt x="2" y="13"/>
                      <a:pt x="7" y="8"/>
                    </a:cubicBezTo>
                    <a:cubicBezTo>
                      <a:pt x="12" y="3"/>
                      <a:pt x="18" y="0"/>
                      <a:pt x="26" y="0"/>
                    </a:cubicBezTo>
                    <a:cubicBezTo>
                      <a:pt x="33" y="0"/>
                      <a:pt x="39" y="3"/>
                      <a:pt x="44" y="8"/>
                    </a:cubicBezTo>
                    <a:cubicBezTo>
                      <a:pt x="49" y="13"/>
                      <a:pt x="51" y="19"/>
                      <a:pt x="51" y="26"/>
                    </a:cubicBezTo>
                    <a:cubicBezTo>
                      <a:pt x="51" y="33"/>
                      <a:pt x="49" y="39"/>
                      <a:pt x="44" y="44"/>
                    </a:cubicBezTo>
                    <a:cubicBezTo>
                      <a:pt x="39" y="49"/>
                      <a:pt x="33" y="52"/>
                      <a:pt x="26" y="52"/>
                    </a:cubicBezTo>
                    <a:close/>
                    <a:moveTo>
                      <a:pt x="26" y="4"/>
                    </a:moveTo>
                    <a:cubicBezTo>
                      <a:pt x="20" y="4"/>
                      <a:pt x="14" y="6"/>
                      <a:pt x="10" y="11"/>
                    </a:cubicBezTo>
                    <a:cubicBezTo>
                      <a:pt x="6" y="15"/>
                      <a:pt x="4" y="20"/>
                      <a:pt x="4" y="26"/>
                    </a:cubicBezTo>
                    <a:cubicBezTo>
                      <a:pt x="4" y="32"/>
                      <a:pt x="6" y="37"/>
                      <a:pt x="10" y="41"/>
                    </a:cubicBezTo>
                    <a:cubicBezTo>
                      <a:pt x="14" y="46"/>
                      <a:pt x="20" y="48"/>
                      <a:pt x="26" y="48"/>
                    </a:cubicBezTo>
                    <a:cubicBezTo>
                      <a:pt x="32" y="48"/>
                      <a:pt x="37" y="46"/>
                      <a:pt x="41" y="41"/>
                    </a:cubicBezTo>
                    <a:cubicBezTo>
                      <a:pt x="45" y="37"/>
                      <a:pt x="47" y="32"/>
                      <a:pt x="47" y="26"/>
                    </a:cubicBezTo>
                    <a:cubicBezTo>
                      <a:pt x="47" y="20"/>
                      <a:pt x="45" y="15"/>
                      <a:pt x="41" y="11"/>
                    </a:cubicBezTo>
                    <a:cubicBezTo>
                      <a:pt x="37" y="6"/>
                      <a:pt x="32" y="4"/>
                      <a:pt x="26" y="4"/>
                    </a:cubicBezTo>
                    <a:close/>
                    <a:moveTo>
                      <a:pt x="38" y="42"/>
                    </a:moveTo>
                    <a:cubicBezTo>
                      <a:pt x="32" y="42"/>
                      <a:pt x="32" y="42"/>
                      <a:pt x="32" y="42"/>
                    </a:cubicBezTo>
                    <a:cubicBezTo>
                      <a:pt x="29" y="34"/>
                      <a:pt x="29" y="34"/>
                      <a:pt x="29" y="34"/>
                    </a:cubicBezTo>
                    <a:cubicBezTo>
                      <a:pt x="27" y="30"/>
                      <a:pt x="25" y="28"/>
                      <a:pt x="23" y="28"/>
                    </a:cubicBezTo>
                    <a:cubicBezTo>
                      <a:pt x="21" y="28"/>
                      <a:pt x="21" y="28"/>
                      <a:pt x="21" y="28"/>
                    </a:cubicBezTo>
                    <a:cubicBezTo>
                      <a:pt x="21" y="42"/>
                      <a:pt x="21" y="42"/>
                      <a:pt x="21" y="42"/>
                    </a:cubicBezTo>
                    <a:cubicBezTo>
                      <a:pt x="15" y="42"/>
                      <a:pt x="15" y="42"/>
                      <a:pt x="15" y="42"/>
                    </a:cubicBezTo>
                    <a:cubicBezTo>
                      <a:pt x="15" y="9"/>
                      <a:pt x="15" y="9"/>
                      <a:pt x="15" y="9"/>
                    </a:cubicBezTo>
                    <a:cubicBezTo>
                      <a:pt x="25" y="9"/>
                      <a:pt x="25" y="9"/>
                      <a:pt x="25" y="9"/>
                    </a:cubicBezTo>
                    <a:cubicBezTo>
                      <a:pt x="29" y="9"/>
                      <a:pt x="32" y="10"/>
                      <a:pt x="34" y="12"/>
                    </a:cubicBezTo>
                    <a:cubicBezTo>
                      <a:pt x="36" y="13"/>
                      <a:pt x="37" y="15"/>
                      <a:pt x="37" y="18"/>
                    </a:cubicBezTo>
                    <a:cubicBezTo>
                      <a:pt x="37" y="20"/>
                      <a:pt x="36" y="22"/>
                      <a:pt x="35" y="24"/>
                    </a:cubicBezTo>
                    <a:cubicBezTo>
                      <a:pt x="33" y="26"/>
                      <a:pt x="31" y="27"/>
                      <a:pt x="28" y="27"/>
                    </a:cubicBezTo>
                    <a:cubicBezTo>
                      <a:pt x="28" y="27"/>
                      <a:pt x="28" y="27"/>
                      <a:pt x="28" y="27"/>
                    </a:cubicBezTo>
                    <a:cubicBezTo>
                      <a:pt x="30" y="28"/>
                      <a:pt x="32" y="30"/>
                      <a:pt x="34" y="33"/>
                    </a:cubicBezTo>
                    <a:lnTo>
                      <a:pt x="38" y="42"/>
                    </a:lnTo>
                    <a:close/>
                    <a:moveTo>
                      <a:pt x="21" y="14"/>
                    </a:moveTo>
                    <a:cubicBezTo>
                      <a:pt x="21" y="24"/>
                      <a:pt x="21" y="24"/>
                      <a:pt x="21" y="24"/>
                    </a:cubicBezTo>
                    <a:cubicBezTo>
                      <a:pt x="25" y="24"/>
                      <a:pt x="25" y="24"/>
                      <a:pt x="25" y="24"/>
                    </a:cubicBezTo>
                    <a:cubicBezTo>
                      <a:pt x="29" y="24"/>
                      <a:pt x="31" y="22"/>
                      <a:pt x="31" y="19"/>
                    </a:cubicBezTo>
                    <a:cubicBezTo>
                      <a:pt x="31" y="17"/>
                      <a:pt x="31" y="15"/>
                      <a:pt x="30" y="15"/>
                    </a:cubicBezTo>
                    <a:cubicBezTo>
                      <a:pt x="28" y="14"/>
                      <a:pt x="26" y="14"/>
                      <a:pt x="24" y="14"/>
                    </a:cubicBezTo>
                    <a:lnTo>
                      <a:pt x="2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grpSp>
        <p:sp>
          <p:nvSpPr>
            <p:cNvPr id="35" name="十字形 34">
              <a:extLst>
                <a:ext uri="{FF2B5EF4-FFF2-40B4-BE49-F238E27FC236}">
                  <a16:creationId xmlns:a16="http://schemas.microsoft.com/office/drawing/2014/main" id="{8A02AAE0-42A5-4F83-A2C2-3BE323E28BA5}"/>
                </a:ext>
              </a:extLst>
            </p:cNvPr>
            <p:cNvSpPr/>
            <p:nvPr userDrawn="1"/>
          </p:nvSpPr>
          <p:spPr>
            <a:xfrm rot="2700000">
              <a:off x="4250784" y="6372326"/>
              <a:ext cx="298087" cy="298086"/>
            </a:xfrm>
            <a:prstGeom prst="plus">
              <a:avLst>
                <a:gd name="adj" fmla="val 474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36" name="Picture 74">
              <a:extLst>
                <a:ext uri="{FF2B5EF4-FFF2-40B4-BE49-F238E27FC236}">
                  <a16:creationId xmlns:a16="http://schemas.microsoft.com/office/drawing/2014/main" id="{4DEA1505-4B89-44BC-91FD-BCE81431AF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57842" y="6323884"/>
              <a:ext cx="361855" cy="361855"/>
            </a:xfrm>
            <a:prstGeom prst="rect">
              <a:avLst/>
            </a:prstGeom>
          </p:spPr>
        </p:pic>
        <p:sp>
          <p:nvSpPr>
            <p:cNvPr id="37" name="TextBox 73">
              <a:extLst>
                <a:ext uri="{FF2B5EF4-FFF2-40B4-BE49-F238E27FC236}">
                  <a16:creationId xmlns:a16="http://schemas.microsoft.com/office/drawing/2014/main" id="{17F7E357-AEB9-4ABE-8D97-682337560DF2}"/>
                </a:ext>
              </a:extLst>
            </p:cNvPr>
            <p:cNvSpPr txBox="1"/>
            <p:nvPr userDrawn="1"/>
          </p:nvSpPr>
          <p:spPr>
            <a:xfrm>
              <a:off x="5094138" y="6367486"/>
              <a:ext cx="1261884" cy="307777"/>
            </a:xfrm>
            <a:prstGeom prst="rect">
              <a:avLst/>
            </a:prstGeom>
            <a:noFill/>
          </p:spPr>
          <p:txBody>
            <a:bodyPr wrap="none" rtlCol="0">
              <a:spAutoFit/>
            </a:bodyPr>
            <a:lstStyle/>
            <a:p>
              <a:pPr algn="ctr"/>
              <a:r>
                <a:rPr lang="zh-CN" altLang="en-US" sz="1400" dirty="0">
                  <a:solidFill>
                    <a:srgbClr val="D83B01"/>
                  </a:solidFill>
                  <a:latin typeface="Microsoft YaHei Light" charset="-122"/>
                  <a:ea typeface="Microsoft YaHei Light" charset="-122"/>
                </a:rPr>
                <a:t>微软听听文档</a:t>
              </a:r>
              <a:endParaRPr lang="en-US" altLang="zh-CN" sz="1400" dirty="0">
                <a:solidFill>
                  <a:srgbClr val="D83B01"/>
                </a:solidFill>
                <a:latin typeface="Microsoft YaHei Light" charset="-122"/>
                <a:ea typeface="Microsoft YaHei Light" charset="-122"/>
              </a:endParaRPr>
            </a:p>
          </p:txBody>
        </p:sp>
      </p:grpSp>
    </p:spTree>
    <p:extLst>
      <p:ext uri="{BB962C8B-B14F-4D97-AF65-F5344CB8AC3E}">
        <p14:creationId xmlns:p14="http://schemas.microsoft.com/office/powerpoint/2010/main" val="1150195833"/>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10536-9C89-4AC1-B9DC-6319E026563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F0881A0-88FA-47CA-9D77-A5C17FD41A7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C61119EF-4F9F-42F4-89D0-35B097ECE61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2164998-0836-48FA-9583-167BF9DEAA7A}"/>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745113602"/>
      </p:ext>
    </p:extLst>
  </p:cSld>
  <p:clrMapOvr>
    <a:masterClrMapping/>
  </p:clrMapOvr>
  <p:transition spd="med">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grpSp>
    </p:spTree>
    <p:extLst>
      <p:ext uri="{BB962C8B-B14F-4D97-AF65-F5344CB8AC3E}">
        <p14:creationId xmlns:p14="http://schemas.microsoft.com/office/powerpoint/2010/main" val="4064763089"/>
      </p:ext>
    </p:extLst>
  </p:cSld>
  <p:clrMapOvr>
    <a:masterClrMapping/>
  </p:clrMapOvr>
  <p:transition spd="med">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FDC604-CB23-462D-8EDF-7E07FA40E7B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FC9420B-CE8F-47CC-8325-EC4D6F4825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CF8FAA5-BA03-497A-8BB2-F4A2B6587F4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B8175D7-4665-4906-87BA-36B7FF4382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920FEE-92AC-4F26-8749-C409982F48CA}"/>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8136421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F9AB55-ACBB-47E7-AA83-5D546770C43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624E03E-AD2B-4EEB-B420-923EF995AFB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8BCF304-AB5C-49F6-8974-5D494D3F9B9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EC81C158-1CA7-407B-8934-C7D814A2FF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8DC8AF-837F-4249-BCA0-C747ED6C6579}"/>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40669407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99B5DC-AF52-4C34-95FC-24F134D4C9D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3E56E6-893F-4C06-87F3-6E66E8A5D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AA5ACA1-5A4E-428B-A8A4-07DAF0F9C6E1}"/>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BC346F5-EB66-4BD3-9864-B09BBD7121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7517E2-3B0F-4948-A5A3-B1E04CD6F1F1}"/>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1748338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1028B5-4974-4EAA-8CAB-4F9643A11CC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1354A99-2634-4CC4-A21D-97C0B2E8772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1AA776E-053C-4E77-985F-9C379FA38A8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646D7DE-1F52-4E86-84F4-83AE28A5D6C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E6967AFF-280D-4C21-99C9-62902AC6D0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81496C-6CE2-4E34-9AD6-43290028A6E6}"/>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96014946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ABCEC3-428D-48D0-9914-BA4DD6A9BFC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424C83C-FA34-4E2F-AAD9-4386549BCC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942441D-A3E6-4656-897C-F46FCD0F39D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186B129-1B1C-4415-9F98-F40BA950D7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D1879B30-57EF-450A-B2B4-8C804222241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F673349-6866-499C-8001-3C7B21AE7DE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14DABEE9-5F74-4486-A572-985E2C6EE23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F7F75F3-64DC-4154-8BA9-C18B0698AE14}"/>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2373985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10536-9C89-4AC1-B9DC-6319E026563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F0881A0-88FA-47CA-9D77-A5C17FD41A7E}"/>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C61119EF-4F9F-42F4-89D0-35B097ECE61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2164998-0836-48FA-9583-167BF9DEAA7A}"/>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4825021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3860EC9-A6FB-4790-93D4-236E06234972}"/>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A25CB1BC-804C-4845-8066-B2F9A991D3A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3A2E3D3-6D0F-4298-99DF-8805DD8752A4}"/>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7453727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89DB74-CFF6-46A9-AD6A-593A66C9237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5352A60-D6F4-4A17-8B84-E488D02DFE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4CC8F49-A993-4434-9E29-79A9B90BDC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E7A4E69-2577-40BF-9AA7-5D0A2D069495}"/>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11C467A2-F1BD-49B6-A1DD-1F771D5612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55601F-EAC7-43B7-91A3-1B3FCCA14C99}"/>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37670262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C92A49-2B50-4E66-AE9D-FD1CF22580F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0690DDE-A6B4-4939-9063-81E5A8F12D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DA8083A-B999-4F9C-8C12-2D00B9B368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C4C4396-3FAD-4711-BA79-D76BCE43893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2BD4AFC1-24EC-4578-8509-9D462E34B6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74C3037-E16B-4A87-86BB-A77579D5C000}"/>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446217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3860EC9-A6FB-4790-93D4-236E06234972}"/>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A25CB1BC-804C-4845-8066-B2F9A991D3A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3A2E3D3-6D0F-4298-99DF-8805DD8752A4}"/>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402734706"/>
      </p:ext>
    </p:extLst>
  </p:cSld>
  <p:clrMapOvr>
    <a:masterClrMapping/>
  </p:clrMapOvr>
  <p:transition spd="med">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FF9DA3-4FE6-444F-8F77-8616B030186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CE12D47-3E47-4FB2-84F0-7972463DC76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C10C37F-8113-4D60-9267-010FADB04C58}"/>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D8709EED-DB3E-444E-B6DD-65275B7F43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2DFB7B-81BB-4E68-AF1E-2F59E751DE05}"/>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36066179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72165EE-4883-470C-9C9F-017C25EC482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3FA404E-154B-4A4D-9F9C-9ACA474805F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D188D65-E950-4F44-B6F0-EABFBB72B4AC}"/>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C81171C-EAB1-4F20-A704-605F95911F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F12DAC-FB20-4819-889A-F128CD4D89A1}"/>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8224053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dirty="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168968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dirty="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dirty="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684939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办公模板更新</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spTree>
    <p:extLst>
      <p:ext uri="{BB962C8B-B14F-4D97-AF65-F5344CB8AC3E}">
        <p14:creationId xmlns:p14="http://schemas.microsoft.com/office/powerpoint/2010/main" val="4182294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dirty="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378621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86029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27056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89DB74-CFF6-46A9-AD6A-593A66C9237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5352A60-D6F4-4A17-8B84-E488D02DFE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4CC8F49-A993-4434-9E29-79A9B90BDC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E7A4E69-2577-40BF-9AA7-5D0A2D069495}"/>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11C467A2-F1BD-49B6-A1DD-1F771D5612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855601F-EAC7-43B7-91A3-1B3FCCA14C99}"/>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2207284898"/>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C92A49-2B50-4E66-AE9D-FD1CF22580F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0690DDE-A6B4-4939-9063-81E5A8F12D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DA8083A-B999-4F9C-8C12-2D00B9B368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C4C4396-3FAD-4711-BA79-D76BCE438930}"/>
              </a:ext>
            </a:extLst>
          </p:cNvPr>
          <p:cNvSpPr>
            <a:spLocks noGrp="1"/>
          </p:cNvSpPr>
          <p:nvPr>
            <p:ph type="dt" sz="half" idx="10"/>
          </p:nvPr>
        </p:nvSpPr>
        <p:spPr/>
        <p:txBody>
          <a:bodyPr/>
          <a:lstStyle/>
          <a:p>
            <a:fld id="{81D74890-6FF7-4785-930D-BEEC098711B1}"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2BD4AFC1-24EC-4578-8509-9D462E34B6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74C3037-E16B-4A87-86BB-A77579D5C000}"/>
              </a:ext>
            </a:extLst>
          </p:cNvPr>
          <p:cNvSpPr>
            <a:spLocks noGrp="1"/>
          </p:cNvSpPr>
          <p:nvPr>
            <p:ph type="sldNum" sz="quarter" idx="12"/>
          </p:nvPr>
        </p:nvSpPr>
        <p:spPr/>
        <p:txBody>
          <a:body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162201925"/>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5.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theme" Target="../theme/theme6.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 Id="rId5" Type="http://schemas.openxmlformats.org/officeDocument/2006/relationships/theme" Target="../theme/theme8.xml"/><Relationship Id="rId4" Type="http://schemas.openxmlformats.org/officeDocument/2006/relationships/slideLayout" Target="../slideLayouts/slideLayout75.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77.xml"/><Relationship Id="rId1"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B0319C5-6417-4796-9F2F-0455C074EE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86A721D-DEF6-48AD-9533-CF6FC46A77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E821AF-EAF0-4E87-9E9F-BF5945F518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AC47519D-F0DE-471A-AC46-2FAA4D8405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E51171-2B5C-4061-BAE0-4C1FB0149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1211456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38601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ransition spd="med">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95325" y="1"/>
            <a:ext cx="10801350" cy="10159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95325" y="1125538"/>
            <a:ext cx="10801350" cy="5051425"/>
          </a:xfrm>
          <a:prstGeom prst="rect">
            <a:avLst/>
          </a:prstGeom>
        </p:spPr>
        <p:txBody>
          <a:bodyPr vert="horz" lIns="91440" tIns="45720" rIns="91440" bIns="45720" rtlCol="0">
            <a:normAutofit/>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grpSp>
        <p:nvGrpSpPr>
          <p:cNvPr id="67" name="组合 66"/>
          <p:cNvGrpSpPr/>
          <p:nvPr/>
        </p:nvGrpSpPr>
        <p:grpSpPr>
          <a:xfrm>
            <a:off x="9451088" y="5101431"/>
            <a:ext cx="2740912" cy="1756569"/>
            <a:chOff x="7046117" y="348455"/>
            <a:chExt cx="3138488" cy="2011363"/>
          </a:xfrm>
        </p:grpSpPr>
        <p:sp>
          <p:nvSpPr>
            <p:cNvPr id="9" name="Freeform 5"/>
            <p:cNvSpPr>
              <a:spLocks/>
            </p:cNvSpPr>
            <p:nvPr/>
          </p:nvSpPr>
          <p:spPr bwMode="auto">
            <a:xfrm>
              <a:off x="9748042" y="735805"/>
              <a:ext cx="366713" cy="223838"/>
            </a:xfrm>
            <a:custGeom>
              <a:avLst/>
              <a:gdLst>
                <a:gd name="T0" fmla="*/ 0 w 318"/>
                <a:gd name="T1" fmla="*/ 195 h 195"/>
                <a:gd name="T2" fmla="*/ 318 w 318"/>
                <a:gd name="T3" fmla="*/ 47 h 195"/>
              </a:gdLst>
              <a:ahLst/>
              <a:cxnLst>
                <a:cxn ang="0">
                  <a:pos x="T0" y="T1"/>
                </a:cxn>
                <a:cxn ang="0">
                  <a:pos x="T2" y="T3"/>
                </a:cxn>
              </a:cxnLst>
              <a:rect l="0" t="0" r="r" b="b"/>
              <a:pathLst>
                <a:path w="318" h="195">
                  <a:moveTo>
                    <a:pt x="0" y="195"/>
                  </a:moveTo>
                  <a:cubicBezTo>
                    <a:pt x="47" y="67"/>
                    <a:pt x="190" y="0"/>
                    <a:pt x="318" y="47"/>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9808367" y="807243"/>
              <a:ext cx="284163" cy="174625"/>
            </a:xfrm>
            <a:custGeom>
              <a:avLst/>
              <a:gdLst>
                <a:gd name="T0" fmla="*/ 0 w 246"/>
                <a:gd name="T1" fmla="*/ 151 h 151"/>
                <a:gd name="T2" fmla="*/ 246 w 246"/>
                <a:gd name="T3" fmla="*/ 36 h 151"/>
              </a:gdLst>
              <a:ahLst/>
              <a:cxnLst>
                <a:cxn ang="0">
                  <a:pos x="T0" y="T1"/>
                </a:cxn>
                <a:cxn ang="0">
                  <a:pos x="T2" y="T3"/>
                </a:cxn>
              </a:cxnLst>
              <a:rect l="0" t="0" r="r" b="b"/>
              <a:pathLst>
                <a:path w="246" h="151">
                  <a:moveTo>
                    <a:pt x="0" y="151"/>
                  </a:moveTo>
                  <a:cubicBezTo>
                    <a:pt x="36" y="52"/>
                    <a:pt x="146" y="0"/>
                    <a:pt x="246" y="36"/>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9870280" y="883443"/>
              <a:ext cx="200025" cy="122238"/>
            </a:xfrm>
            <a:custGeom>
              <a:avLst/>
              <a:gdLst>
                <a:gd name="T0" fmla="*/ 0 w 173"/>
                <a:gd name="T1" fmla="*/ 106 h 106"/>
                <a:gd name="T2" fmla="*/ 173 w 173"/>
                <a:gd name="T3" fmla="*/ 25 h 106"/>
              </a:gdLst>
              <a:ahLst/>
              <a:cxnLst>
                <a:cxn ang="0">
                  <a:pos x="T0" y="T1"/>
                </a:cxn>
                <a:cxn ang="0">
                  <a:pos x="T2" y="T3"/>
                </a:cxn>
              </a:cxnLst>
              <a:rect l="0" t="0" r="r" b="b"/>
              <a:pathLst>
                <a:path w="173" h="106">
                  <a:moveTo>
                    <a:pt x="0" y="106"/>
                  </a:moveTo>
                  <a:cubicBezTo>
                    <a:pt x="25" y="36"/>
                    <a:pt x="103" y="0"/>
                    <a:pt x="173" y="25"/>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9960767" y="989805"/>
              <a:ext cx="92075" cy="93663"/>
            </a:xfrm>
            <a:custGeom>
              <a:avLst/>
              <a:gdLst>
                <a:gd name="T0" fmla="*/ 72 w 80"/>
                <a:gd name="T1" fmla="*/ 26 h 81"/>
                <a:gd name="T2" fmla="*/ 25 w 80"/>
                <a:gd name="T3" fmla="*/ 8 h 81"/>
                <a:gd name="T4" fmla="*/ 8 w 80"/>
                <a:gd name="T5" fmla="*/ 55 h 81"/>
                <a:gd name="T6" fmla="*/ 55 w 80"/>
                <a:gd name="T7" fmla="*/ 73 h 81"/>
                <a:gd name="T8" fmla="*/ 72 w 80"/>
                <a:gd name="T9" fmla="*/ 26 h 81"/>
              </a:gdLst>
              <a:ahLst/>
              <a:cxnLst>
                <a:cxn ang="0">
                  <a:pos x="T0" y="T1"/>
                </a:cxn>
                <a:cxn ang="0">
                  <a:pos x="T2" y="T3"/>
                </a:cxn>
                <a:cxn ang="0">
                  <a:pos x="T4" y="T5"/>
                </a:cxn>
                <a:cxn ang="0">
                  <a:pos x="T6" y="T7"/>
                </a:cxn>
                <a:cxn ang="0">
                  <a:pos x="T8" y="T9"/>
                </a:cxn>
              </a:cxnLst>
              <a:rect l="0" t="0" r="r" b="b"/>
              <a:pathLst>
                <a:path w="80" h="81">
                  <a:moveTo>
                    <a:pt x="72" y="26"/>
                  </a:moveTo>
                  <a:cubicBezTo>
                    <a:pt x="64" y="8"/>
                    <a:pt x="43" y="0"/>
                    <a:pt x="25" y="8"/>
                  </a:cubicBezTo>
                  <a:cubicBezTo>
                    <a:pt x="7" y="17"/>
                    <a:pt x="0" y="38"/>
                    <a:pt x="8" y="55"/>
                  </a:cubicBezTo>
                  <a:cubicBezTo>
                    <a:pt x="16" y="73"/>
                    <a:pt x="37" y="81"/>
                    <a:pt x="55" y="73"/>
                  </a:cubicBezTo>
                  <a:cubicBezTo>
                    <a:pt x="73" y="64"/>
                    <a:pt x="80" y="43"/>
                    <a:pt x="72" y="26"/>
                  </a:cubicBez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8076405" y="1985168"/>
              <a:ext cx="330200" cy="331788"/>
            </a:xfrm>
            <a:custGeom>
              <a:avLst/>
              <a:gdLst>
                <a:gd name="T0" fmla="*/ 190 w 286"/>
                <a:gd name="T1" fmla="*/ 233 h 287"/>
                <a:gd name="T2" fmla="*/ 249 w 286"/>
                <a:gd name="T3" fmla="*/ 173 h 287"/>
                <a:gd name="T4" fmla="*/ 247 w 286"/>
                <a:gd name="T5" fmla="*/ 37 h 287"/>
                <a:gd name="T6" fmla="*/ 112 w 286"/>
                <a:gd name="T7" fmla="*/ 38 h 287"/>
                <a:gd name="T8" fmla="*/ 22 w 286"/>
                <a:gd name="T9" fmla="*/ 130 h 287"/>
                <a:gd name="T10" fmla="*/ 23 w 286"/>
                <a:gd name="T11" fmla="*/ 209 h 287"/>
                <a:gd name="T12" fmla="*/ 80 w 286"/>
                <a:gd name="T13" fmla="*/ 265 h 287"/>
                <a:gd name="T14" fmla="*/ 159 w 286"/>
                <a:gd name="T15" fmla="*/ 264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87">
                  <a:moveTo>
                    <a:pt x="190" y="233"/>
                  </a:moveTo>
                  <a:cubicBezTo>
                    <a:pt x="249" y="173"/>
                    <a:pt x="249" y="173"/>
                    <a:pt x="249" y="173"/>
                  </a:cubicBezTo>
                  <a:cubicBezTo>
                    <a:pt x="286" y="135"/>
                    <a:pt x="285" y="74"/>
                    <a:pt x="247" y="37"/>
                  </a:cubicBezTo>
                  <a:cubicBezTo>
                    <a:pt x="209" y="0"/>
                    <a:pt x="149" y="0"/>
                    <a:pt x="112" y="38"/>
                  </a:cubicBezTo>
                  <a:cubicBezTo>
                    <a:pt x="22" y="130"/>
                    <a:pt x="22" y="130"/>
                    <a:pt x="22" y="130"/>
                  </a:cubicBezTo>
                  <a:cubicBezTo>
                    <a:pt x="0" y="152"/>
                    <a:pt x="1" y="187"/>
                    <a:pt x="23" y="209"/>
                  </a:cubicBezTo>
                  <a:cubicBezTo>
                    <a:pt x="80" y="265"/>
                    <a:pt x="80" y="265"/>
                    <a:pt x="80" y="265"/>
                  </a:cubicBezTo>
                  <a:cubicBezTo>
                    <a:pt x="102" y="287"/>
                    <a:pt x="138" y="286"/>
                    <a:pt x="159" y="264"/>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8285955" y="1843880"/>
              <a:ext cx="588963" cy="260350"/>
            </a:xfrm>
            <a:custGeom>
              <a:avLst/>
              <a:gdLst>
                <a:gd name="T0" fmla="*/ 0 w 510"/>
                <a:gd name="T1" fmla="*/ 226 h 226"/>
                <a:gd name="T2" fmla="*/ 65 w 510"/>
                <a:gd name="T3" fmla="*/ 159 h 226"/>
                <a:gd name="T4" fmla="*/ 99 w 510"/>
                <a:gd name="T5" fmla="*/ 126 h 226"/>
                <a:gd name="T6" fmla="*/ 266 w 510"/>
                <a:gd name="T7" fmla="*/ 113 h 226"/>
                <a:gd name="T8" fmla="*/ 266 w 510"/>
                <a:gd name="T9" fmla="*/ 113 h 226"/>
                <a:gd name="T10" fmla="*/ 446 w 510"/>
                <a:gd name="T11" fmla="*/ 84 h 226"/>
                <a:gd name="T12" fmla="*/ 510 w 510"/>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510" h="226">
                  <a:moveTo>
                    <a:pt x="0" y="226"/>
                  </a:moveTo>
                  <a:cubicBezTo>
                    <a:pt x="65" y="159"/>
                    <a:pt x="65" y="159"/>
                    <a:pt x="65" y="159"/>
                  </a:cubicBezTo>
                  <a:cubicBezTo>
                    <a:pt x="99" y="126"/>
                    <a:pt x="99" y="126"/>
                    <a:pt x="99" y="126"/>
                  </a:cubicBezTo>
                  <a:cubicBezTo>
                    <a:pt x="144" y="82"/>
                    <a:pt x="214" y="76"/>
                    <a:pt x="266" y="113"/>
                  </a:cubicBezTo>
                  <a:cubicBezTo>
                    <a:pt x="266" y="113"/>
                    <a:pt x="266" y="113"/>
                    <a:pt x="266" y="113"/>
                  </a:cubicBezTo>
                  <a:cubicBezTo>
                    <a:pt x="324" y="153"/>
                    <a:pt x="403" y="140"/>
                    <a:pt x="446" y="84"/>
                  </a:cubicBezTo>
                  <a:cubicBezTo>
                    <a:pt x="510" y="0"/>
                    <a:pt x="510" y="0"/>
                    <a:pt x="510" y="0"/>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a:off x="8178005" y="2058193"/>
              <a:ext cx="157163" cy="153988"/>
            </a:xfrm>
            <a:custGeom>
              <a:avLst/>
              <a:gdLst>
                <a:gd name="T0" fmla="*/ 0 w 137"/>
                <a:gd name="T1" fmla="*/ 0 h 134"/>
                <a:gd name="T2" fmla="*/ 137 w 137"/>
                <a:gd name="T3" fmla="*/ 134 h 134"/>
              </a:gdLst>
              <a:ahLst/>
              <a:cxnLst>
                <a:cxn ang="0">
                  <a:pos x="T0" y="T1"/>
                </a:cxn>
                <a:cxn ang="0">
                  <a:pos x="T2" y="T3"/>
                </a:cxn>
              </a:cxnLst>
              <a:rect l="0" t="0" r="r" b="b"/>
              <a:pathLst>
                <a:path w="137" h="134">
                  <a:moveTo>
                    <a:pt x="0" y="0"/>
                  </a:moveTo>
                  <a:cubicBezTo>
                    <a:pt x="2" y="2"/>
                    <a:pt x="137" y="134"/>
                    <a:pt x="137" y="134"/>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8292305" y="696118"/>
              <a:ext cx="1285875" cy="1027113"/>
            </a:xfrm>
            <a:custGeom>
              <a:avLst/>
              <a:gdLst>
                <a:gd name="T0" fmla="*/ 1089 w 1113"/>
                <a:gd name="T1" fmla="*/ 554 h 888"/>
                <a:gd name="T2" fmla="*/ 1113 w 1113"/>
                <a:gd name="T3" fmla="*/ 649 h 888"/>
                <a:gd name="T4" fmla="*/ 155 w 1113"/>
                <a:gd name="T5" fmla="*/ 888 h 888"/>
                <a:gd name="T6" fmla="*/ 13 w 1113"/>
                <a:gd name="T7" fmla="*/ 319 h 888"/>
                <a:gd name="T8" fmla="*/ 80 w 1113"/>
                <a:gd name="T9" fmla="*/ 207 h 888"/>
                <a:gd name="T10" fmla="*/ 859 w 1113"/>
                <a:gd name="T11" fmla="*/ 12 h 888"/>
                <a:gd name="T12" fmla="*/ 971 w 1113"/>
                <a:gd name="T13" fmla="*/ 80 h 888"/>
                <a:gd name="T14" fmla="*/ 1066 w 1113"/>
                <a:gd name="T15" fmla="*/ 460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888">
                  <a:moveTo>
                    <a:pt x="1089" y="554"/>
                  </a:moveTo>
                  <a:cubicBezTo>
                    <a:pt x="1113" y="649"/>
                    <a:pt x="1113" y="649"/>
                    <a:pt x="1113" y="649"/>
                  </a:cubicBezTo>
                  <a:cubicBezTo>
                    <a:pt x="155" y="888"/>
                    <a:pt x="155" y="888"/>
                    <a:pt x="155" y="888"/>
                  </a:cubicBezTo>
                  <a:cubicBezTo>
                    <a:pt x="13" y="319"/>
                    <a:pt x="13" y="319"/>
                    <a:pt x="13" y="319"/>
                  </a:cubicBezTo>
                  <a:cubicBezTo>
                    <a:pt x="0" y="269"/>
                    <a:pt x="30" y="219"/>
                    <a:pt x="80" y="207"/>
                  </a:cubicBezTo>
                  <a:cubicBezTo>
                    <a:pt x="859" y="12"/>
                    <a:pt x="859" y="12"/>
                    <a:pt x="859" y="12"/>
                  </a:cubicBezTo>
                  <a:cubicBezTo>
                    <a:pt x="908" y="0"/>
                    <a:pt x="959" y="30"/>
                    <a:pt x="971" y="80"/>
                  </a:cubicBezTo>
                  <a:cubicBezTo>
                    <a:pt x="1066" y="460"/>
                    <a:pt x="1066" y="460"/>
                    <a:pt x="1066" y="460"/>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8379617" y="789780"/>
              <a:ext cx="1098550" cy="806450"/>
            </a:xfrm>
            <a:custGeom>
              <a:avLst/>
              <a:gdLst>
                <a:gd name="T0" fmla="*/ 929 w 951"/>
                <a:gd name="T1" fmla="*/ 401 h 698"/>
                <a:gd name="T2" fmla="*/ 951 w 951"/>
                <a:gd name="T3" fmla="*/ 490 h 698"/>
                <a:gd name="T4" fmla="*/ 118 w 951"/>
                <a:gd name="T5" fmla="*/ 698 h 698"/>
                <a:gd name="T6" fmla="*/ 7 w 951"/>
                <a:gd name="T7" fmla="*/ 255 h 698"/>
                <a:gd name="T8" fmla="*/ 46 w 951"/>
                <a:gd name="T9" fmla="*/ 189 h 698"/>
                <a:gd name="T10" fmla="*/ 775 w 951"/>
                <a:gd name="T11" fmla="*/ 8 h 698"/>
                <a:gd name="T12" fmla="*/ 840 w 951"/>
                <a:gd name="T13" fmla="*/ 47 h 698"/>
                <a:gd name="T14" fmla="*/ 929 w 951"/>
                <a:gd name="T15" fmla="*/ 401 h 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698">
                  <a:moveTo>
                    <a:pt x="929" y="401"/>
                  </a:moveTo>
                  <a:cubicBezTo>
                    <a:pt x="951" y="490"/>
                    <a:pt x="951" y="490"/>
                    <a:pt x="951" y="490"/>
                  </a:cubicBezTo>
                  <a:cubicBezTo>
                    <a:pt x="118" y="698"/>
                    <a:pt x="118" y="698"/>
                    <a:pt x="118" y="698"/>
                  </a:cubicBezTo>
                  <a:cubicBezTo>
                    <a:pt x="7" y="255"/>
                    <a:pt x="7" y="255"/>
                    <a:pt x="7" y="255"/>
                  </a:cubicBezTo>
                  <a:cubicBezTo>
                    <a:pt x="0" y="226"/>
                    <a:pt x="17" y="197"/>
                    <a:pt x="46" y="189"/>
                  </a:cubicBezTo>
                  <a:cubicBezTo>
                    <a:pt x="775" y="8"/>
                    <a:pt x="775" y="8"/>
                    <a:pt x="775" y="8"/>
                  </a:cubicBezTo>
                  <a:cubicBezTo>
                    <a:pt x="804" y="0"/>
                    <a:pt x="833" y="18"/>
                    <a:pt x="840" y="47"/>
                  </a:cubicBezTo>
                  <a:cubicBezTo>
                    <a:pt x="929" y="401"/>
                    <a:pt x="929" y="401"/>
                    <a:pt x="929" y="401"/>
                  </a:cubicBez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8851105" y="1621630"/>
              <a:ext cx="411163" cy="185738"/>
            </a:xfrm>
            <a:custGeom>
              <a:avLst/>
              <a:gdLst>
                <a:gd name="T0" fmla="*/ 259 w 259"/>
                <a:gd name="T1" fmla="*/ 56 h 117"/>
                <a:gd name="T2" fmla="*/ 14 w 259"/>
                <a:gd name="T3" fmla="*/ 117 h 117"/>
                <a:gd name="T4" fmla="*/ 0 w 259"/>
                <a:gd name="T5" fmla="*/ 61 h 117"/>
                <a:gd name="T6" fmla="*/ 245 w 259"/>
                <a:gd name="T7" fmla="*/ 0 h 117"/>
                <a:gd name="T8" fmla="*/ 259 w 259"/>
                <a:gd name="T9" fmla="*/ 56 h 117"/>
              </a:gdLst>
              <a:ahLst/>
              <a:cxnLst>
                <a:cxn ang="0">
                  <a:pos x="T0" y="T1"/>
                </a:cxn>
                <a:cxn ang="0">
                  <a:pos x="T2" y="T3"/>
                </a:cxn>
                <a:cxn ang="0">
                  <a:pos x="T4" y="T5"/>
                </a:cxn>
                <a:cxn ang="0">
                  <a:pos x="T6" y="T7"/>
                </a:cxn>
                <a:cxn ang="0">
                  <a:pos x="T8" y="T9"/>
                </a:cxn>
              </a:cxnLst>
              <a:rect l="0" t="0" r="r" b="b"/>
              <a:pathLst>
                <a:path w="259" h="117">
                  <a:moveTo>
                    <a:pt x="259" y="56"/>
                  </a:moveTo>
                  <a:lnTo>
                    <a:pt x="14" y="117"/>
                  </a:lnTo>
                  <a:lnTo>
                    <a:pt x="0" y="61"/>
                  </a:lnTo>
                  <a:lnTo>
                    <a:pt x="245" y="0"/>
                  </a:lnTo>
                  <a:lnTo>
                    <a:pt x="259" y="56"/>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p:cNvSpPr>
            <p:nvPr/>
          </p:nvSpPr>
          <p:spPr bwMode="auto">
            <a:xfrm>
              <a:off x="8924130" y="1559718"/>
              <a:ext cx="220663" cy="134938"/>
            </a:xfrm>
            <a:custGeom>
              <a:avLst/>
              <a:gdLst>
                <a:gd name="T0" fmla="*/ 139 w 139"/>
                <a:gd name="T1" fmla="*/ 53 h 85"/>
                <a:gd name="T2" fmla="*/ 14 w 139"/>
                <a:gd name="T3" fmla="*/ 85 h 85"/>
                <a:gd name="T4" fmla="*/ 0 w 139"/>
                <a:gd name="T5" fmla="*/ 31 h 85"/>
                <a:gd name="T6" fmla="*/ 126 w 139"/>
                <a:gd name="T7" fmla="*/ 0 h 85"/>
                <a:gd name="T8" fmla="*/ 139 w 139"/>
                <a:gd name="T9" fmla="*/ 53 h 85"/>
              </a:gdLst>
              <a:ahLst/>
              <a:cxnLst>
                <a:cxn ang="0">
                  <a:pos x="T0" y="T1"/>
                </a:cxn>
                <a:cxn ang="0">
                  <a:pos x="T2" y="T3"/>
                </a:cxn>
                <a:cxn ang="0">
                  <a:pos x="T4" y="T5"/>
                </a:cxn>
                <a:cxn ang="0">
                  <a:pos x="T6" y="T7"/>
                </a:cxn>
                <a:cxn ang="0">
                  <a:pos x="T8" y="T9"/>
                </a:cxn>
              </a:cxnLst>
              <a:rect l="0" t="0" r="r" b="b"/>
              <a:pathLst>
                <a:path w="139" h="85">
                  <a:moveTo>
                    <a:pt x="139" y="53"/>
                  </a:moveTo>
                  <a:lnTo>
                    <a:pt x="14" y="85"/>
                  </a:lnTo>
                  <a:lnTo>
                    <a:pt x="0" y="31"/>
                  </a:lnTo>
                  <a:lnTo>
                    <a:pt x="126" y="0"/>
                  </a:lnTo>
                  <a:lnTo>
                    <a:pt x="139" y="53"/>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p:cNvSpPr>
            <p:nvPr/>
          </p:nvSpPr>
          <p:spPr bwMode="auto">
            <a:xfrm>
              <a:off x="8573292" y="1066005"/>
              <a:ext cx="768350" cy="409575"/>
            </a:xfrm>
            <a:custGeom>
              <a:avLst/>
              <a:gdLst>
                <a:gd name="T0" fmla="*/ 0 w 484"/>
                <a:gd name="T1" fmla="*/ 258 h 258"/>
                <a:gd name="T2" fmla="*/ 99 w 484"/>
                <a:gd name="T3" fmla="*/ 24 h 258"/>
                <a:gd name="T4" fmla="*/ 252 w 484"/>
                <a:gd name="T5" fmla="*/ 102 h 258"/>
                <a:gd name="T6" fmla="*/ 291 w 484"/>
                <a:gd name="T7" fmla="*/ 0 h 258"/>
                <a:gd name="T8" fmla="*/ 484 w 484"/>
                <a:gd name="T9" fmla="*/ 115 h 258"/>
              </a:gdLst>
              <a:ahLst/>
              <a:cxnLst>
                <a:cxn ang="0">
                  <a:pos x="T0" y="T1"/>
                </a:cxn>
                <a:cxn ang="0">
                  <a:pos x="T2" y="T3"/>
                </a:cxn>
                <a:cxn ang="0">
                  <a:pos x="T4" y="T5"/>
                </a:cxn>
                <a:cxn ang="0">
                  <a:pos x="T6" y="T7"/>
                </a:cxn>
                <a:cxn ang="0">
                  <a:pos x="T8" y="T9"/>
                </a:cxn>
              </a:cxnLst>
              <a:rect l="0" t="0" r="r" b="b"/>
              <a:pathLst>
                <a:path w="484" h="258">
                  <a:moveTo>
                    <a:pt x="0" y="258"/>
                  </a:moveTo>
                  <a:lnTo>
                    <a:pt x="99" y="24"/>
                  </a:lnTo>
                  <a:lnTo>
                    <a:pt x="252" y="102"/>
                  </a:lnTo>
                  <a:lnTo>
                    <a:pt x="291" y="0"/>
                  </a:lnTo>
                  <a:lnTo>
                    <a:pt x="484" y="115"/>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p:cNvSpPr>
            <p:nvPr/>
          </p:nvSpPr>
          <p:spPr bwMode="auto">
            <a:xfrm>
              <a:off x="9330530" y="1678780"/>
              <a:ext cx="739775" cy="681038"/>
            </a:xfrm>
            <a:custGeom>
              <a:avLst/>
              <a:gdLst>
                <a:gd name="T0" fmla="*/ 365 w 466"/>
                <a:gd name="T1" fmla="*/ 401 h 429"/>
                <a:gd name="T2" fmla="*/ 343 w 466"/>
                <a:gd name="T3" fmla="*/ 429 h 429"/>
                <a:gd name="T4" fmla="*/ 0 w 466"/>
                <a:gd name="T5" fmla="*/ 154 h 429"/>
                <a:gd name="T6" fmla="*/ 124 w 466"/>
                <a:gd name="T7" fmla="*/ 0 h 429"/>
                <a:gd name="T8" fmla="*/ 466 w 466"/>
                <a:gd name="T9" fmla="*/ 275 h 429"/>
                <a:gd name="T10" fmla="*/ 385 w 466"/>
                <a:gd name="T11" fmla="*/ 376 h 429"/>
              </a:gdLst>
              <a:ahLst/>
              <a:cxnLst>
                <a:cxn ang="0">
                  <a:pos x="T0" y="T1"/>
                </a:cxn>
                <a:cxn ang="0">
                  <a:pos x="T2" y="T3"/>
                </a:cxn>
                <a:cxn ang="0">
                  <a:pos x="T4" y="T5"/>
                </a:cxn>
                <a:cxn ang="0">
                  <a:pos x="T6" y="T7"/>
                </a:cxn>
                <a:cxn ang="0">
                  <a:pos x="T8" y="T9"/>
                </a:cxn>
                <a:cxn ang="0">
                  <a:pos x="T10" y="T11"/>
                </a:cxn>
              </a:cxnLst>
              <a:rect l="0" t="0" r="r" b="b"/>
              <a:pathLst>
                <a:path w="466" h="429">
                  <a:moveTo>
                    <a:pt x="365" y="401"/>
                  </a:moveTo>
                  <a:lnTo>
                    <a:pt x="343" y="429"/>
                  </a:lnTo>
                  <a:lnTo>
                    <a:pt x="0" y="154"/>
                  </a:lnTo>
                  <a:lnTo>
                    <a:pt x="124" y="0"/>
                  </a:lnTo>
                  <a:lnTo>
                    <a:pt x="466" y="275"/>
                  </a:lnTo>
                  <a:lnTo>
                    <a:pt x="385" y="376"/>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p:cNvSpPr>
            <p:nvPr/>
          </p:nvSpPr>
          <p:spPr bwMode="auto">
            <a:xfrm>
              <a:off x="9330530" y="1723230"/>
              <a:ext cx="704850" cy="636588"/>
            </a:xfrm>
            <a:custGeom>
              <a:avLst/>
              <a:gdLst>
                <a:gd name="T0" fmla="*/ 365 w 444"/>
                <a:gd name="T1" fmla="*/ 373 h 401"/>
                <a:gd name="T2" fmla="*/ 343 w 444"/>
                <a:gd name="T3" fmla="*/ 401 h 401"/>
                <a:gd name="T4" fmla="*/ 0 w 444"/>
                <a:gd name="T5" fmla="*/ 126 h 401"/>
                <a:gd name="T6" fmla="*/ 101 w 444"/>
                <a:gd name="T7" fmla="*/ 0 h 401"/>
                <a:gd name="T8" fmla="*/ 444 w 444"/>
                <a:gd name="T9" fmla="*/ 275 h 401"/>
                <a:gd name="T10" fmla="*/ 391 w 444"/>
                <a:gd name="T11" fmla="*/ 341 h 401"/>
              </a:gdLst>
              <a:ahLst/>
              <a:cxnLst>
                <a:cxn ang="0">
                  <a:pos x="T0" y="T1"/>
                </a:cxn>
                <a:cxn ang="0">
                  <a:pos x="T2" y="T3"/>
                </a:cxn>
                <a:cxn ang="0">
                  <a:pos x="T4" y="T5"/>
                </a:cxn>
                <a:cxn ang="0">
                  <a:pos x="T6" y="T7"/>
                </a:cxn>
                <a:cxn ang="0">
                  <a:pos x="T8" y="T9"/>
                </a:cxn>
                <a:cxn ang="0">
                  <a:pos x="T10" y="T11"/>
                </a:cxn>
              </a:cxnLst>
              <a:rect l="0" t="0" r="r" b="b"/>
              <a:pathLst>
                <a:path w="444" h="401">
                  <a:moveTo>
                    <a:pt x="365" y="373"/>
                  </a:moveTo>
                  <a:lnTo>
                    <a:pt x="343" y="401"/>
                  </a:lnTo>
                  <a:lnTo>
                    <a:pt x="0" y="126"/>
                  </a:lnTo>
                  <a:lnTo>
                    <a:pt x="101" y="0"/>
                  </a:lnTo>
                  <a:lnTo>
                    <a:pt x="444" y="275"/>
                  </a:lnTo>
                  <a:lnTo>
                    <a:pt x="391" y="341"/>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p:cNvSpPr>
              <a:spLocks/>
            </p:cNvSpPr>
            <p:nvPr/>
          </p:nvSpPr>
          <p:spPr bwMode="auto">
            <a:xfrm>
              <a:off x="9624217" y="1493043"/>
              <a:ext cx="560388" cy="542925"/>
            </a:xfrm>
            <a:custGeom>
              <a:avLst/>
              <a:gdLst>
                <a:gd name="T0" fmla="*/ 220 w 353"/>
                <a:gd name="T1" fmla="*/ 342 h 342"/>
                <a:gd name="T2" fmla="*/ 0 w 353"/>
                <a:gd name="T3" fmla="*/ 166 h 342"/>
                <a:gd name="T4" fmla="*/ 134 w 353"/>
                <a:gd name="T5" fmla="*/ 0 h 342"/>
                <a:gd name="T6" fmla="*/ 353 w 353"/>
                <a:gd name="T7" fmla="*/ 177 h 342"/>
                <a:gd name="T8" fmla="*/ 220 w 353"/>
                <a:gd name="T9" fmla="*/ 342 h 342"/>
              </a:gdLst>
              <a:ahLst/>
              <a:cxnLst>
                <a:cxn ang="0">
                  <a:pos x="T0" y="T1"/>
                </a:cxn>
                <a:cxn ang="0">
                  <a:pos x="T2" y="T3"/>
                </a:cxn>
                <a:cxn ang="0">
                  <a:pos x="T4" y="T5"/>
                </a:cxn>
                <a:cxn ang="0">
                  <a:pos x="T6" y="T7"/>
                </a:cxn>
                <a:cxn ang="0">
                  <a:pos x="T8" y="T9"/>
                </a:cxn>
              </a:cxnLst>
              <a:rect l="0" t="0" r="r" b="b"/>
              <a:pathLst>
                <a:path w="353" h="342">
                  <a:moveTo>
                    <a:pt x="220" y="342"/>
                  </a:moveTo>
                  <a:lnTo>
                    <a:pt x="0" y="166"/>
                  </a:lnTo>
                  <a:lnTo>
                    <a:pt x="134" y="0"/>
                  </a:lnTo>
                  <a:lnTo>
                    <a:pt x="353" y="177"/>
                  </a:lnTo>
                  <a:lnTo>
                    <a:pt x="220" y="342"/>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p:cNvSpPr>
              <a:spLocks/>
            </p:cNvSpPr>
            <p:nvPr/>
          </p:nvSpPr>
          <p:spPr bwMode="auto">
            <a:xfrm>
              <a:off x="9560717" y="1634330"/>
              <a:ext cx="122238" cy="122238"/>
            </a:xfrm>
            <a:custGeom>
              <a:avLst/>
              <a:gdLst>
                <a:gd name="T0" fmla="*/ 40 w 77"/>
                <a:gd name="T1" fmla="*/ 77 h 77"/>
                <a:gd name="T2" fmla="*/ 0 w 77"/>
                <a:gd name="T3" fmla="*/ 45 h 77"/>
                <a:gd name="T4" fmla="*/ 37 w 77"/>
                <a:gd name="T5" fmla="*/ 0 h 77"/>
                <a:gd name="T6" fmla="*/ 77 w 77"/>
                <a:gd name="T7" fmla="*/ 32 h 77"/>
                <a:gd name="T8" fmla="*/ 40 w 77"/>
                <a:gd name="T9" fmla="*/ 77 h 77"/>
              </a:gdLst>
              <a:ahLst/>
              <a:cxnLst>
                <a:cxn ang="0">
                  <a:pos x="T0" y="T1"/>
                </a:cxn>
                <a:cxn ang="0">
                  <a:pos x="T2" y="T3"/>
                </a:cxn>
                <a:cxn ang="0">
                  <a:pos x="T4" y="T5"/>
                </a:cxn>
                <a:cxn ang="0">
                  <a:pos x="T6" y="T7"/>
                </a:cxn>
                <a:cxn ang="0">
                  <a:pos x="T8" y="T9"/>
                </a:cxn>
              </a:cxnLst>
              <a:rect l="0" t="0" r="r" b="b"/>
              <a:pathLst>
                <a:path w="77" h="77">
                  <a:moveTo>
                    <a:pt x="40" y="77"/>
                  </a:moveTo>
                  <a:lnTo>
                    <a:pt x="0" y="45"/>
                  </a:lnTo>
                  <a:lnTo>
                    <a:pt x="37" y="0"/>
                  </a:lnTo>
                  <a:lnTo>
                    <a:pt x="77" y="32"/>
                  </a:lnTo>
                  <a:lnTo>
                    <a:pt x="40" y="77"/>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p:cNvSpPr>
              <a:spLocks/>
            </p:cNvSpPr>
            <p:nvPr/>
          </p:nvSpPr>
          <p:spPr bwMode="auto">
            <a:xfrm>
              <a:off x="9973467" y="1964530"/>
              <a:ext cx="122238" cy="122238"/>
            </a:xfrm>
            <a:custGeom>
              <a:avLst/>
              <a:gdLst>
                <a:gd name="T0" fmla="*/ 39 w 77"/>
                <a:gd name="T1" fmla="*/ 77 h 77"/>
                <a:gd name="T2" fmla="*/ 0 w 77"/>
                <a:gd name="T3" fmla="*/ 45 h 77"/>
                <a:gd name="T4" fmla="*/ 37 w 77"/>
                <a:gd name="T5" fmla="*/ 0 h 77"/>
                <a:gd name="T6" fmla="*/ 77 w 77"/>
                <a:gd name="T7" fmla="*/ 32 h 77"/>
                <a:gd name="T8" fmla="*/ 39 w 77"/>
                <a:gd name="T9" fmla="*/ 77 h 77"/>
              </a:gdLst>
              <a:ahLst/>
              <a:cxnLst>
                <a:cxn ang="0">
                  <a:pos x="T0" y="T1"/>
                </a:cxn>
                <a:cxn ang="0">
                  <a:pos x="T2" y="T3"/>
                </a:cxn>
                <a:cxn ang="0">
                  <a:pos x="T4" y="T5"/>
                </a:cxn>
                <a:cxn ang="0">
                  <a:pos x="T6" y="T7"/>
                </a:cxn>
                <a:cxn ang="0">
                  <a:pos x="T8" y="T9"/>
                </a:cxn>
              </a:cxnLst>
              <a:rect l="0" t="0" r="r" b="b"/>
              <a:pathLst>
                <a:path w="77" h="77">
                  <a:moveTo>
                    <a:pt x="39" y="77"/>
                  </a:moveTo>
                  <a:lnTo>
                    <a:pt x="0" y="45"/>
                  </a:lnTo>
                  <a:lnTo>
                    <a:pt x="37" y="0"/>
                  </a:lnTo>
                  <a:lnTo>
                    <a:pt x="77" y="32"/>
                  </a:lnTo>
                  <a:lnTo>
                    <a:pt x="39" y="77"/>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a:off x="9848055" y="1588293"/>
              <a:ext cx="246063" cy="1984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a:off x="9786142" y="1662905"/>
              <a:ext cx="247650" cy="1984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24"/>
            <p:cNvSpPr>
              <a:spLocks noChangeShapeType="1"/>
            </p:cNvSpPr>
            <p:nvPr/>
          </p:nvSpPr>
          <p:spPr bwMode="auto">
            <a:xfrm>
              <a:off x="9725817" y="1739105"/>
              <a:ext cx="247650" cy="1984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5"/>
            <p:cNvSpPr>
              <a:spLocks noChangeShapeType="1"/>
            </p:cNvSpPr>
            <p:nvPr/>
          </p:nvSpPr>
          <p:spPr bwMode="auto">
            <a:xfrm flipH="1">
              <a:off x="9043192" y="2078830"/>
              <a:ext cx="60325" cy="61913"/>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26"/>
            <p:cNvSpPr>
              <a:spLocks noChangeShapeType="1"/>
            </p:cNvSpPr>
            <p:nvPr/>
          </p:nvSpPr>
          <p:spPr bwMode="auto">
            <a:xfrm flipH="1">
              <a:off x="8898730" y="2223293"/>
              <a:ext cx="60325" cy="587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7"/>
            <p:cNvSpPr>
              <a:spLocks noChangeShapeType="1"/>
            </p:cNvSpPr>
            <p:nvPr/>
          </p:nvSpPr>
          <p:spPr bwMode="auto">
            <a:xfrm>
              <a:off x="8898730" y="2078830"/>
              <a:ext cx="60325" cy="61913"/>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28"/>
            <p:cNvSpPr>
              <a:spLocks noChangeShapeType="1"/>
            </p:cNvSpPr>
            <p:nvPr/>
          </p:nvSpPr>
          <p:spPr bwMode="auto">
            <a:xfrm>
              <a:off x="9043192" y="2223293"/>
              <a:ext cx="60325" cy="587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9"/>
            <p:cNvSpPr>
              <a:spLocks noChangeShapeType="1"/>
            </p:cNvSpPr>
            <p:nvPr/>
          </p:nvSpPr>
          <p:spPr bwMode="auto">
            <a:xfrm flipH="1">
              <a:off x="7377905" y="1761330"/>
              <a:ext cx="61913" cy="587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0"/>
            <p:cNvSpPr>
              <a:spLocks noChangeShapeType="1"/>
            </p:cNvSpPr>
            <p:nvPr/>
          </p:nvSpPr>
          <p:spPr bwMode="auto">
            <a:xfrm flipH="1">
              <a:off x="7236617" y="1902618"/>
              <a:ext cx="60325"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1"/>
            <p:cNvSpPr>
              <a:spLocks noChangeShapeType="1"/>
            </p:cNvSpPr>
            <p:nvPr/>
          </p:nvSpPr>
          <p:spPr bwMode="auto">
            <a:xfrm>
              <a:off x="7236617" y="1761330"/>
              <a:ext cx="60325" cy="58738"/>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2"/>
            <p:cNvSpPr>
              <a:spLocks noChangeShapeType="1"/>
            </p:cNvSpPr>
            <p:nvPr/>
          </p:nvSpPr>
          <p:spPr bwMode="auto">
            <a:xfrm>
              <a:off x="7377905" y="1902618"/>
              <a:ext cx="61913"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3"/>
            <p:cNvSpPr>
              <a:spLocks noChangeShapeType="1"/>
            </p:cNvSpPr>
            <p:nvPr/>
          </p:nvSpPr>
          <p:spPr bwMode="auto">
            <a:xfrm flipH="1">
              <a:off x="9382917" y="362743"/>
              <a:ext cx="58738"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4"/>
            <p:cNvSpPr>
              <a:spLocks noChangeShapeType="1"/>
            </p:cNvSpPr>
            <p:nvPr/>
          </p:nvSpPr>
          <p:spPr bwMode="auto">
            <a:xfrm flipH="1">
              <a:off x="9238455" y="505618"/>
              <a:ext cx="61913"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5"/>
            <p:cNvSpPr>
              <a:spLocks noChangeShapeType="1"/>
            </p:cNvSpPr>
            <p:nvPr/>
          </p:nvSpPr>
          <p:spPr bwMode="auto">
            <a:xfrm>
              <a:off x="9238455" y="362743"/>
              <a:ext cx="61913"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36"/>
            <p:cNvSpPr>
              <a:spLocks noChangeShapeType="1"/>
            </p:cNvSpPr>
            <p:nvPr/>
          </p:nvSpPr>
          <p:spPr bwMode="auto">
            <a:xfrm>
              <a:off x="9382917" y="505618"/>
              <a:ext cx="58738"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37"/>
            <p:cNvSpPr>
              <a:spLocks noChangeArrowheads="1"/>
            </p:cNvSpPr>
            <p:nvPr/>
          </p:nvSpPr>
          <p:spPr bwMode="auto">
            <a:xfrm>
              <a:off x="9725817" y="1213643"/>
              <a:ext cx="120650" cy="122238"/>
            </a:xfrm>
            <a:prstGeom prst="ellips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
            <p:cNvSpPr>
              <a:spLocks/>
            </p:cNvSpPr>
            <p:nvPr/>
          </p:nvSpPr>
          <p:spPr bwMode="auto">
            <a:xfrm>
              <a:off x="7625555" y="1104105"/>
              <a:ext cx="523875" cy="777875"/>
            </a:xfrm>
            <a:custGeom>
              <a:avLst/>
              <a:gdLst>
                <a:gd name="T0" fmla="*/ 238 w 330"/>
                <a:gd name="T1" fmla="*/ 490 h 490"/>
                <a:gd name="T2" fmla="*/ 0 w 330"/>
                <a:gd name="T3" fmla="*/ 440 h 490"/>
                <a:gd name="T4" fmla="*/ 92 w 330"/>
                <a:gd name="T5" fmla="*/ 0 h 490"/>
                <a:gd name="T6" fmla="*/ 330 w 330"/>
                <a:gd name="T7" fmla="*/ 49 h 490"/>
                <a:gd name="T8" fmla="*/ 260 w 330"/>
                <a:gd name="T9" fmla="*/ 387 h 490"/>
                <a:gd name="T10" fmla="*/ 254 w 330"/>
                <a:gd name="T11" fmla="*/ 412 h 490"/>
              </a:gdLst>
              <a:ahLst/>
              <a:cxnLst>
                <a:cxn ang="0">
                  <a:pos x="T0" y="T1"/>
                </a:cxn>
                <a:cxn ang="0">
                  <a:pos x="T2" y="T3"/>
                </a:cxn>
                <a:cxn ang="0">
                  <a:pos x="T4" y="T5"/>
                </a:cxn>
                <a:cxn ang="0">
                  <a:pos x="T6" y="T7"/>
                </a:cxn>
                <a:cxn ang="0">
                  <a:pos x="T8" y="T9"/>
                </a:cxn>
                <a:cxn ang="0">
                  <a:pos x="T10" y="T11"/>
                </a:cxn>
              </a:cxnLst>
              <a:rect l="0" t="0" r="r" b="b"/>
              <a:pathLst>
                <a:path w="330" h="490">
                  <a:moveTo>
                    <a:pt x="238" y="490"/>
                  </a:moveTo>
                  <a:lnTo>
                    <a:pt x="0" y="440"/>
                  </a:lnTo>
                  <a:lnTo>
                    <a:pt x="92" y="0"/>
                  </a:lnTo>
                  <a:lnTo>
                    <a:pt x="330" y="49"/>
                  </a:lnTo>
                  <a:lnTo>
                    <a:pt x="260" y="387"/>
                  </a:lnTo>
                  <a:lnTo>
                    <a:pt x="254" y="412"/>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
            <p:cNvSpPr>
              <a:spLocks/>
            </p:cNvSpPr>
            <p:nvPr/>
          </p:nvSpPr>
          <p:spPr bwMode="auto">
            <a:xfrm>
              <a:off x="7728742" y="1213643"/>
              <a:ext cx="398463" cy="177800"/>
            </a:xfrm>
            <a:custGeom>
              <a:avLst/>
              <a:gdLst>
                <a:gd name="T0" fmla="*/ 238 w 251"/>
                <a:gd name="T1" fmla="*/ 112 h 112"/>
                <a:gd name="T2" fmla="*/ 0 w 251"/>
                <a:gd name="T3" fmla="*/ 62 h 112"/>
                <a:gd name="T4" fmla="*/ 13 w 251"/>
                <a:gd name="T5" fmla="*/ 0 h 112"/>
                <a:gd name="T6" fmla="*/ 251 w 251"/>
                <a:gd name="T7" fmla="*/ 49 h 112"/>
                <a:gd name="T8" fmla="*/ 238 w 251"/>
                <a:gd name="T9" fmla="*/ 112 h 112"/>
              </a:gdLst>
              <a:ahLst/>
              <a:cxnLst>
                <a:cxn ang="0">
                  <a:pos x="T0" y="T1"/>
                </a:cxn>
                <a:cxn ang="0">
                  <a:pos x="T2" y="T3"/>
                </a:cxn>
                <a:cxn ang="0">
                  <a:pos x="T4" y="T5"/>
                </a:cxn>
                <a:cxn ang="0">
                  <a:pos x="T6" y="T7"/>
                </a:cxn>
                <a:cxn ang="0">
                  <a:pos x="T8" y="T9"/>
                </a:cxn>
              </a:cxnLst>
              <a:rect l="0" t="0" r="r" b="b"/>
              <a:pathLst>
                <a:path w="251" h="112">
                  <a:moveTo>
                    <a:pt x="238" y="112"/>
                  </a:moveTo>
                  <a:lnTo>
                    <a:pt x="0" y="62"/>
                  </a:lnTo>
                  <a:lnTo>
                    <a:pt x="13" y="0"/>
                  </a:lnTo>
                  <a:lnTo>
                    <a:pt x="251" y="49"/>
                  </a:lnTo>
                  <a:lnTo>
                    <a:pt x="238" y="112"/>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40"/>
            <p:cNvSpPr>
              <a:spLocks noChangeShapeType="1"/>
            </p:cNvSpPr>
            <p:nvPr/>
          </p:nvSpPr>
          <p:spPr bwMode="auto">
            <a:xfrm>
              <a:off x="7779542" y="1272380"/>
              <a:ext cx="295275" cy="6032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
            <p:cNvSpPr>
              <a:spLocks/>
            </p:cNvSpPr>
            <p:nvPr/>
          </p:nvSpPr>
          <p:spPr bwMode="auto">
            <a:xfrm>
              <a:off x="7827167" y="650080"/>
              <a:ext cx="152400" cy="152400"/>
            </a:xfrm>
            <a:custGeom>
              <a:avLst/>
              <a:gdLst>
                <a:gd name="T0" fmla="*/ 48 w 96"/>
                <a:gd name="T1" fmla="*/ 96 h 96"/>
                <a:gd name="T2" fmla="*/ 0 w 96"/>
                <a:gd name="T3" fmla="*/ 48 h 96"/>
                <a:gd name="T4" fmla="*/ 48 w 96"/>
                <a:gd name="T5" fmla="*/ 0 h 96"/>
                <a:gd name="T6" fmla="*/ 96 w 96"/>
                <a:gd name="T7" fmla="*/ 48 h 96"/>
                <a:gd name="T8" fmla="*/ 48 w 96"/>
                <a:gd name="T9" fmla="*/ 96 h 96"/>
              </a:gdLst>
              <a:ahLst/>
              <a:cxnLst>
                <a:cxn ang="0">
                  <a:pos x="T0" y="T1"/>
                </a:cxn>
                <a:cxn ang="0">
                  <a:pos x="T2" y="T3"/>
                </a:cxn>
                <a:cxn ang="0">
                  <a:pos x="T4" y="T5"/>
                </a:cxn>
                <a:cxn ang="0">
                  <a:pos x="T6" y="T7"/>
                </a:cxn>
                <a:cxn ang="0">
                  <a:pos x="T8" y="T9"/>
                </a:cxn>
              </a:cxnLst>
              <a:rect l="0" t="0" r="r" b="b"/>
              <a:pathLst>
                <a:path w="96" h="96">
                  <a:moveTo>
                    <a:pt x="48" y="96"/>
                  </a:moveTo>
                  <a:lnTo>
                    <a:pt x="0" y="48"/>
                  </a:lnTo>
                  <a:lnTo>
                    <a:pt x="48" y="0"/>
                  </a:lnTo>
                  <a:lnTo>
                    <a:pt x="96" y="48"/>
                  </a:lnTo>
                  <a:lnTo>
                    <a:pt x="48" y="96"/>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
            <p:cNvSpPr>
              <a:spLocks/>
            </p:cNvSpPr>
            <p:nvPr/>
          </p:nvSpPr>
          <p:spPr bwMode="auto">
            <a:xfrm>
              <a:off x="9997280" y="348455"/>
              <a:ext cx="150813" cy="150813"/>
            </a:xfrm>
            <a:custGeom>
              <a:avLst/>
              <a:gdLst>
                <a:gd name="T0" fmla="*/ 48 w 95"/>
                <a:gd name="T1" fmla="*/ 95 h 95"/>
                <a:gd name="T2" fmla="*/ 0 w 95"/>
                <a:gd name="T3" fmla="*/ 47 h 95"/>
                <a:gd name="T4" fmla="*/ 48 w 95"/>
                <a:gd name="T5" fmla="*/ 0 h 95"/>
                <a:gd name="T6" fmla="*/ 95 w 95"/>
                <a:gd name="T7" fmla="*/ 47 h 95"/>
                <a:gd name="T8" fmla="*/ 48 w 95"/>
                <a:gd name="T9" fmla="*/ 95 h 95"/>
              </a:gdLst>
              <a:ahLst/>
              <a:cxnLst>
                <a:cxn ang="0">
                  <a:pos x="T0" y="T1"/>
                </a:cxn>
                <a:cxn ang="0">
                  <a:pos x="T2" y="T3"/>
                </a:cxn>
                <a:cxn ang="0">
                  <a:pos x="T4" y="T5"/>
                </a:cxn>
                <a:cxn ang="0">
                  <a:pos x="T6" y="T7"/>
                </a:cxn>
                <a:cxn ang="0">
                  <a:pos x="T8" y="T9"/>
                </a:cxn>
              </a:cxnLst>
              <a:rect l="0" t="0" r="r" b="b"/>
              <a:pathLst>
                <a:path w="95" h="95">
                  <a:moveTo>
                    <a:pt x="48" y="95"/>
                  </a:moveTo>
                  <a:lnTo>
                    <a:pt x="0" y="47"/>
                  </a:lnTo>
                  <a:lnTo>
                    <a:pt x="48" y="0"/>
                  </a:lnTo>
                  <a:lnTo>
                    <a:pt x="95" y="47"/>
                  </a:lnTo>
                  <a:lnTo>
                    <a:pt x="48" y="95"/>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3"/>
            <p:cNvSpPr>
              <a:spLocks/>
            </p:cNvSpPr>
            <p:nvPr/>
          </p:nvSpPr>
          <p:spPr bwMode="auto">
            <a:xfrm>
              <a:off x="8393905" y="392905"/>
              <a:ext cx="201613" cy="231775"/>
            </a:xfrm>
            <a:custGeom>
              <a:avLst/>
              <a:gdLst>
                <a:gd name="T0" fmla="*/ 127 w 127"/>
                <a:gd name="T1" fmla="*/ 109 h 146"/>
                <a:gd name="T2" fmla="*/ 65 w 127"/>
                <a:gd name="T3" fmla="*/ 146 h 146"/>
                <a:gd name="T4" fmla="*/ 0 w 127"/>
                <a:gd name="T5" fmla="*/ 37 h 146"/>
                <a:gd name="T6" fmla="*/ 62 w 127"/>
                <a:gd name="T7" fmla="*/ 0 h 146"/>
                <a:gd name="T8" fmla="*/ 127 w 127"/>
                <a:gd name="T9" fmla="*/ 109 h 146"/>
              </a:gdLst>
              <a:ahLst/>
              <a:cxnLst>
                <a:cxn ang="0">
                  <a:pos x="T0" y="T1"/>
                </a:cxn>
                <a:cxn ang="0">
                  <a:pos x="T2" y="T3"/>
                </a:cxn>
                <a:cxn ang="0">
                  <a:pos x="T4" y="T5"/>
                </a:cxn>
                <a:cxn ang="0">
                  <a:pos x="T6" y="T7"/>
                </a:cxn>
                <a:cxn ang="0">
                  <a:pos x="T8" y="T9"/>
                </a:cxn>
              </a:cxnLst>
              <a:rect l="0" t="0" r="r" b="b"/>
              <a:pathLst>
                <a:path w="127" h="146">
                  <a:moveTo>
                    <a:pt x="127" y="109"/>
                  </a:moveTo>
                  <a:lnTo>
                    <a:pt x="65" y="146"/>
                  </a:lnTo>
                  <a:lnTo>
                    <a:pt x="0" y="37"/>
                  </a:lnTo>
                  <a:lnTo>
                    <a:pt x="62" y="0"/>
                  </a:lnTo>
                  <a:lnTo>
                    <a:pt x="127" y="109"/>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4"/>
            <p:cNvSpPr>
              <a:spLocks/>
            </p:cNvSpPr>
            <p:nvPr/>
          </p:nvSpPr>
          <p:spPr bwMode="auto">
            <a:xfrm>
              <a:off x="8424067" y="445293"/>
              <a:ext cx="171450" cy="179388"/>
            </a:xfrm>
            <a:custGeom>
              <a:avLst/>
              <a:gdLst>
                <a:gd name="T0" fmla="*/ 108 w 108"/>
                <a:gd name="T1" fmla="*/ 76 h 113"/>
                <a:gd name="T2" fmla="*/ 46 w 108"/>
                <a:gd name="T3" fmla="*/ 113 h 113"/>
                <a:gd name="T4" fmla="*/ 0 w 108"/>
                <a:gd name="T5" fmla="*/ 37 h 113"/>
                <a:gd name="T6" fmla="*/ 62 w 108"/>
                <a:gd name="T7" fmla="*/ 0 h 113"/>
                <a:gd name="T8" fmla="*/ 108 w 108"/>
                <a:gd name="T9" fmla="*/ 76 h 113"/>
              </a:gdLst>
              <a:ahLst/>
              <a:cxnLst>
                <a:cxn ang="0">
                  <a:pos x="T0" y="T1"/>
                </a:cxn>
                <a:cxn ang="0">
                  <a:pos x="T2" y="T3"/>
                </a:cxn>
                <a:cxn ang="0">
                  <a:pos x="T4" y="T5"/>
                </a:cxn>
                <a:cxn ang="0">
                  <a:pos x="T6" y="T7"/>
                </a:cxn>
                <a:cxn ang="0">
                  <a:pos x="T8" y="T9"/>
                </a:cxn>
              </a:cxnLst>
              <a:rect l="0" t="0" r="r" b="b"/>
              <a:pathLst>
                <a:path w="108" h="113">
                  <a:moveTo>
                    <a:pt x="108" y="76"/>
                  </a:moveTo>
                  <a:lnTo>
                    <a:pt x="46" y="113"/>
                  </a:lnTo>
                  <a:lnTo>
                    <a:pt x="0" y="37"/>
                  </a:lnTo>
                  <a:lnTo>
                    <a:pt x="62" y="0"/>
                  </a:lnTo>
                  <a:lnTo>
                    <a:pt x="108" y="76"/>
                  </a:lnTo>
                  <a:close/>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5"/>
            <p:cNvSpPr>
              <a:spLocks/>
            </p:cNvSpPr>
            <p:nvPr/>
          </p:nvSpPr>
          <p:spPr bwMode="auto">
            <a:xfrm>
              <a:off x="7131842" y="2045493"/>
              <a:ext cx="541338" cy="279400"/>
            </a:xfrm>
            <a:custGeom>
              <a:avLst/>
              <a:gdLst>
                <a:gd name="T0" fmla="*/ 255 w 341"/>
                <a:gd name="T1" fmla="*/ 83 h 176"/>
                <a:gd name="T2" fmla="*/ 19 w 341"/>
                <a:gd name="T3" fmla="*/ 176 h 176"/>
                <a:gd name="T4" fmla="*/ 0 w 341"/>
                <a:gd name="T5" fmla="*/ 125 h 176"/>
                <a:gd name="T6" fmla="*/ 321 w 341"/>
                <a:gd name="T7" fmla="*/ 0 h 176"/>
                <a:gd name="T8" fmla="*/ 341 w 341"/>
                <a:gd name="T9" fmla="*/ 50 h 176"/>
                <a:gd name="T10" fmla="*/ 301 w 341"/>
                <a:gd name="T11" fmla="*/ 65 h 176"/>
              </a:gdLst>
              <a:ahLst/>
              <a:cxnLst>
                <a:cxn ang="0">
                  <a:pos x="T0" y="T1"/>
                </a:cxn>
                <a:cxn ang="0">
                  <a:pos x="T2" y="T3"/>
                </a:cxn>
                <a:cxn ang="0">
                  <a:pos x="T4" y="T5"/>
                </a:cxn>
                <a:cxn ang="0">
                  <a:pos x="T6" y="T7"/>
                </a:cxn>
                <a:cxn ang="0">
                  <a:pos x="T8" y="T9"/>
                </a:cxn>
                <a:cxn ang="0">
                  <a:pos x="T10" y="T11"/>
                </a:cxn>
              </a:cxnLst>
              <a:rect l="0" t="0" r="r" b="b"/>
              <a:pathLst>
                <a:path w="341" h="176">
                  <a:moveTo>
                    <a:pt x="255" y="83"/>
                  </a:moveTo>
                  <a:lnTo>
                    <a:pt x="19" y="176"/>
                  </a:lnTo>
                  <a:lnTo>
                    <a:pt x="0" y="125"/>
                  </a:lnTo>
                  <a:lnTo>
                    <a:pt x="321" y="0"/>
                  </a:lnTo>
                  <a:lnTo>
                    <a:pt x="341" y="50"/>
                  </a:lnTo>
                  <a:lnTo>
                    <a:pt x="301" y="65"/>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Line 46"/>
            <p:cNvSpPr>
              <a:spLocks noChangeShapeType="1"/>
            </p:cNvSpPr>
            <p:nvPr/>
          </p:nvSpPr>
          <p:spPr bwMode="auto">
            <a:xfrm>
              <a:off x="7331867" y="2166143"/>
              <a:ext cx="31750" cy="79375"/>
            </a:xfrm>
            <a:prstGeom prst="line">
              <a:avLst/>
            </a:prstGeom>
            <a:noFill/>
            <a:ln w="14288" cap="flat">
              <a:solidFill>
                <a:schemeClr val="bg1">
                  <a:lumMod val="9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7"/>
            <p:cNvSpPr>
              <a:spLocks/>
            </p:cNvSpPr>
            <p:nvPr/>
          </p:nvSpPr>
          <p:spPr bwMode="auto">
            <a:xfrm>
              <a:off x="7046117" y="2243930"/>
              <a:ext cx="115888" cy="80963"/>
            </a:xfrm>
            <a:custGeom>
              <a:avLst/>
              <a:gdLst>
                <a:gd name="T0" fmla="*/ 54 w 73"/>
                <a:gd name="T1" fmla="*/ 0 h 51"/>
                <a:gd name="T2" fmla="*/ 0 w 73"/>
                <a:gd name="T3" fmla="*/ 51 h 51"/>
                <a:gd name="T4" fmla="*/ 73 w 73"/>
                <a:gd name="T5" fmla="*/ 51 h 51"/>
              </a:gdLst>
              <a:ahLst/>
              <a:cxnLst>
                <a:cxn ang="0">
                  <a:pos x="T0" y="T1"/>
                </a:cxn>
                <a:cxn ang="0">
                  <a:pos x="T2" y="T3"/>
                </a:cxn>
                <a:cxn ang="0">
                  <a:pos x="T4" y="T5"/>
                </a:cxn>
              </a:cxnLst>
              <a:rect l="0" t="0" r="r" b="b"/>
              <a:pathLst>
                <a:path w="73" h="51">
                  <a:moveTo>
                    <a:pt x="54" y="0"/>
                  </a:moveTo>
                  <a:lnTo>
                    <a:pt x="0" y="51"/>
                  </a:lnTo>
                  <a:lnTo>
                    <a:pt x="73" y="51"/>
                  </a:lnTo>
                </a:path>
              </a:pathLst>
            </a:custGeom>
            <a:noFill/>
            <a:ln w="14288" cap="flat">
              <a:solidFill>
                <a:schemeClr val="bg1">
                  <a:lumMod val="9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직사각형 45"/>
          <p:cNvSpPr/>
          <p:nvPr userDrawn="1"/>
        </p:nvSpPr>
        <p:spPr>
          <a:xfrm>
            <a:off x="694268" y="1014191"/>
            <a:ext cx="10802407" cy="21600"/>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52" name="日期占位符 3">
            <a:extLst>
              <a:ext uri="{FF2B5EF4-FFF2-40B4-BE49-F238E27FC236}">
                <a16:creationId xmlns:a16="http://schemas.microsoft.com/office/drawing/2014/main" id="{B336B717-DA1D-405C-93EC-65DB81AD93AC}"/>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2019/4/12</a:t>
            </a:fld>
            <a:endParaRPr lang="zh-CN" altLang="en-US"/>
          </a:p>
        </p:txBody>
      </p:sp>
      <p:sp>
        <p:nvSpPr>
          <p:cNvPr id="54" name="页脚占位符 4">
            <a:extLst>
              <a:ext uri="{FF2B5EF4-FFF2-40B4-BE49-F238E27FC236}">
                <a16:creationId xmlns:a16="http://schemas.microsoft.com/office/drawing/2014/main" id="{D8D1A1C3-2076-476D-82B9-CC8DAA1FD3A4}"/>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55" name="灯片编号占位符 5">
            <a:extLst>
              <a:ext uri="{FF2B5EF4-FFF2-40B4-BE49-F238E27FC236}">
                <a16:creationId xmlns:a16="http://schemas.microsoft.com/office/drawing/2014/main" id="{FE050B87-4F90-4FBD-A865-5855FEC2FD5E}"/>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67368460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9" r:id="rId7"/>
    <p:sldLayoutId id="2147483710" r:id="rId8"/>
  </p:sldLayoutIdLst>
  <p:transition spd="med">
    <p:wipe dir="r"/>
  </p:transition>
  <p:hf hdr="0"/>
  <p:txStyles>
    <p:titleStyle>
      <a:lvl1pPr algn="l" defTabSz="914354" rtl="0" eaLnBrk="1" latinLnBrk="0" hangingPunct="1">
        <a:lnSpc>
          <a:spcPct val="90000"/>
        </a:lnSpc>
        <a:spcBef>
          <a:spcPct val="0"/>
        </a:spcBef>
        <a:buNone/>
        <a:defRPr sz="2800" b="1" kern="1200">
          <a:solidFill>
            <a:schemeClr val="accent2"/>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p15:clr>
            <a:srgbClr val="F26B43"/>
          </p15:clr>
        </p15:guide>
        <p15:guide id="2" pos="7257">
          <p15:clr>
            <a:srgbClr val="F26B43"/>
          </p15:clr>
        </p15:guide>
        <p15:guide id="3" orient="horz" pos="648">
          <p15:clr>
            <a:srgbClr val="F26B43"/>
          </p15:clr>
        </p15:guide>
        <p15:guide id="4" orient="horz" pos="712">
          <p15:clr>
            <a:srgbClr val="F26B43"/>
          </p15:clr>
        </p15:guide>
        <p15:guide id="5" orient="horz" pos="3931">
          <p15:clr>
            <a:srgbClr val="F26B43"/>
          </p15:clr>
        </p15:guide>
        <p15:guide id="6" orient="horz" pos="386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日期占位符 3"/>
          <p:cNvSpPr>
            <a:spLocks noGrp="1"/>
          </p:cNvSpPr>
          <p:nvPr>
            <p:ph type="dt" sz="half" idx="2"/>
          </p:nvPr>
        </p:nvSpPr>
        <p:spPr>
          <a:xfrm>
            <a:off x="5401732" y="6252628"/>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2019/4/12</a:t>
            </a:fld>
            <a:endParaRPr lang="zh-CN" altLang="en-US"/>
          </a:p>
        </p:txBody>
      </p:sp>
      <p:sp>
        <p:nvSpPr>
          <p:cNvPr id="5" name="页脚占位符 4"/>
          <p:cNvSpPr>
            <a:spLocks noGrp="1"/>
          </p:cNvSpPr>
          <p:nvPr>
            <p:ph type="ftr" sz="quarter" idx="3"/>
          </p:nvPr>
        </p:nvSpPr>
        <p:spPr>
          <a:xfrm>
            <a:off x="669924" y="6252628"/>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a:t>www.islide.cc</a:t>
            </a:r>
            <a:endParaRPr lang="zh-CN" altLang="en-US" dirty="0"/>
          </a:p>
        </p:txBody>
      </p:sp>
      <p:sp>
        <p:nvSpPr>
          <p:cNvPr id="6" name="灯片编号占位符 5"/>
          <p:cNvSpPr>
            <a:spLocks noGrp="1"/>
          </p:cNvSpPr>
          <p:nvPr>
            <p:ph type="sldNum" sz="quarter" idx="4"/>
          </p:nvPr>
        </p:nvSpPr>
        <p:spPr>
          <a:xfrm>
            <a:off x="8610599" y="6252628"/>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802799012"/>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Lst>
  <p:transition spd="med">
    <p:wipe dir="r"/>
  </p:transition>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p15:clr>
            <a:srgbClr val="F26B43"/>
          </p15:clr>
        </p15:guide>
        <p15:guide id="2" pos="7257">
          <p15:clr>
            <a:srgbClr val="F26B43"/>
          </p15:clr>
        </p15:guide>
        <p15:guide id="3" orient="horz" pos="648">
          <p15:clr>
            <a:srgbClr val="F26B43"/>
          </p15:clr>
        </p15:guide>
        <p15:guide id="4" orient="horz" pos="708">
          <p15:clr>
            <a:srgbClr val="F26B43"/>
          </p15:clr>
        </p15:guide>
        <p15:guide id="5" orient="horz" pos="3931">
          <p15:clr>
            <a:srgbClr val="F26B43"/>
          </p15:clr>
        </p15:guide>
        <p15:guide id="6" orient="horz" pos="387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CE7F378-2687-4623-9160-6E16C574A9A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222C3DF-C76C-4E32-8CE8-FFE45C646B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DE8A1E5-1A04-4E54-BD13-BE3F09A5E0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CA7E26-8890-4B24-A64B-571EA85BE755}"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E2E6B553-7E26-4961-867F-E3C0384905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E0DA006-C7A4-46E8-A524-697994E842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818B8A-5B16-4A88-BB37-85A86B6E52B0}" type="slidenum">
              <a:rPr lang="zh-CN" altLang="en-US" smtClean="0"/>
              <a:t>‹#›</a:t>
            </a:fld>
            <a:endParaRPr lang="zh-CN" altLang="en-US"/>
          </a:p>
        </p:txBody>
      </p:sp>
    </p:spTree>
    <p:extLst>
      <p:ext uri="{BB962C8B-B14F-4D97-AF65-F5344CB8AC3E}">
        <p14:creationId xmlns:p14="http://schemas.microsoft.com/office/powerpoint/2010/main" val="194966786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spd="med">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4/12/2019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230295172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transition spd="med">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B0319C5-6417-4796-9F2F-0455C074EE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86A721D-DEF6-48AD-9533-CF6FC46A77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E821AF-EAF0-4E87-9E9F-BF5945F518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74890-6FF7-4785-930D-BEEC098711B1}"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AC47519D-F0DE-471A-AC46-2FAA4D8405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E51171-2B5C-4061-BAE0-4C1FB0149F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58B21-4E6A-4A5B-936A-022BA73F239E}" type="slidenum">
              <a:rPr lang="zh-CN" altLang="en-US" smtClean="0"/>
              <a:t>‹#›</a:t>
            </a:fld>
            <a:endParaRPr lang="zh-CN" altLang="en-US"/>
          </a:p>
        </p:txBody>
      </p:sp>
    </p:spTree>
    <p:extLst>
      <p:ext uri="{BB962C8B-B14F-4D97-AF65-F5344CB8AC3E}">
        <p14:creationId xmlns:p14="http://schemas.microsoft.com/office/powerpoint/2010/main" val="398669856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68522"/>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453069"/>
      </p:ext>
    </p:extLst>
  </p:cSld>
  <p:clrMap bg1="lt1" tx1="dk1" bg2="lt2" tx2="dk2" accent1="accent1" accent2="accent2" accent3="accent3" accent4="accent4" accent5="accent5" accent6="accent6" hlink="hlink" folHlink="folHlink"/>
  <p:sldLayoutIdLst>
    <p:sldLayoutId id="2147483771" r:id="rId1"/>
    <p:sldLayoutId id="21474837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6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8.png"/><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33.png"/><Relationship Id="rId11" Type="http://schemas.openxmlformats.org/officeDocument/2006/relationships/image" Target="../media/image52.png"/><Relationship Id="rId5" Type="http://schemas.openxmlformats.org/officeDocument/2006/relationships/image" Target="../media/image50.png"/><Relationship Id="rId10" Type="http://schemas.openxmlformats.org/officeDocument/2006/relationships/image" Target="../media/image40.png"/><Relationship Id="rId4" Type="http://schemas.openxmlformats.org/officeDocument/2006/relationships/image" Target="../media/image49.pn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25.png"/><Relationship Id="rId4" Type="http://schemas.openxmlformats.org/officeDocument/2006/relationships/image" Target="../media/image54.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4.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3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chart" Target="../charts/chart5.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2.xml"/><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2.png"/><Relationship Id="rId7" Type="http://schemas.openxmlformats.org/officeDocument/2006/relationships/image" Target="../media/image61.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7" Type="http://schemas.microsoft.com/office/2007/relationships/hdphoto" Target="../media/hdphoto3.wdp"/><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25.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2.png"/><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png"/><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2.png"/><Relationship Id="rId7" Type="http://schemas.openxmlformats.org/officeDocument/2006/relationships/image" Target="../media/image38.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slideLayout" Target="../slideLayouts/slideLayout25.xml"/><Relationship Id="rId1" Type="http://schemas.openxmlformats.org/officeDocument/2006/relationships/tags" Target="../tags/tag2.xml"/><Relationship Id="rId6" Type="http://schemas.openxmlformats.org/officeDocument/2006/relationships/image" Target="../media/image41.png"/><Relationship Id="rId5" Type="http://schemas.openxmlformats.org/officeDocument/2006/relationships/image" Target="../media/image32.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3.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E83AA87-47F2-4B29-8066-4FE2830420D0}"/>
              </a:ext>
            </a:extLst>
          </p:cNvPr>
          <p:cNvPicPr>
            <a:picLocks noChangeAspect="1"/>
          </p:cNvPicPr>
          <p:nvPr/>
        </p:nvPicPr>
        <p:blipFill>
          <a:blip r:embed="rId2"/>
          <a:stretch>
            <a:fillRect/>
          </a:stretch>
        </p:blipFill>
        <p:spPr>
          <a:xfrm>
            <a:off x="0" y="0"/>
            <a:ext cx="12192000" cy="6857999"/>
          </a:xfrm>
          <a:prstGeom prst="rect">
            <a:avLst/>
          </a:prstGeom>
        </p:spPr>
      </p:pic>
      <p:pic>
        <p:nvPicPr>
          <p:cNvPr id="19" name="图片 18">
            <a:extLst>
              <a:ext uri="{FF2B5EF4-FFF2-40B4-BE49-F238E27FC236}">
                <a16:creationId xmlns:a16="http://schemas.microsoft.com/office/drawing/2014/main" id="{77B9EED9-509F-40AC-A7BC-E2235A151F75}"/>
              </a:ext>
            </a:extLst>
          </p:cNvPr>
          <p:cNvPicPr>
            <a:picLocks noChangeAspect="1"/>
          </p:cNvPicPr>
          <p:nvPr/>
        </p:nvPicPr>
        <p:blipFill>
          <a:blip r:embed="rId3"/>
          <a:stretch>
            <a:fillRect/>
          </a:stretch>
        </p:blipFill>
        <p:spPr>
          <a:xfrm>
            <a:off x="0" y="-2"/>
            <a:ext cx="7808977" cy="6858000"/>
          </a:xfrm>
          <a:prstGeom prst="rect">
            <a:avLst/>
          </a:prstGeom>
        </p:spPr>
      </p:pic>
      <p:pic>
        <p:nvPicPr>
          <p:cNvPr id="5" name="图片 4">
            <a:extLst>
              <a:ext uri="{FF2B5EF4-FFF2-40B4-BE49-F238E27FC236}">
                <a16:creationId xmlns:a16="http://schemas.microsoft.com/office/drawing/2014/main" id="{C4414AE3-32E2-45DB-877B-22BF92D2C5CA}"/>
              </a:ext>
            </a:extLst>
          </p:cNvPr>
          <p:cNvPicPr>
            <a:picLocks noChangeAspect="1"/>
          </p:cNvPicPr>
          <p:nvPr/>
        </p:nvPicPr>
        <p:blipFill>
          <a:blip r:embed="rId4"/>
          <a:stretch>
            <a:fillRect/>
          </a:stretch>
        </p:blipFill>
        <p:spPr>
          <a:xfrm>
            <a:off x="6541007" y="-1"/>
            <a:ext cx="5650993" cy="6858000"/>
          </a:xfrm>
          <a:prstGeom prst="rect">
            <a:avLst/>
          </a:prstGeom>
        </p:spPr>
      </p:pic>
      <p:pic>
        <p:nvPicPr>
          <p:cNvPr id="6" name="图片 5">
            <a:extLst>
              <a:ext uri="{FF2B5EF4-FFF2-40B4-BE49-F238E27FC236}">
                <a16:creationId xmlns:a16="http://schemas.microsoft.com/office/drawing/2014/main" id="{D1FB5BCD-1CF3-46E3-984E-E76BB25C8C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5369" y="0"/>
            <a:ext cx="3933825" cy="6858000"/>
          </a:xfrm>
          <a:prstGeom prst="rect">
            <a:avLst/>
          </a:prstGeom>
        </p:spPr>
      </p:pic>
      <p:sp>
        <p:nvSpPr>
          <p:cNvPr id="9" name="文本框 8">
            <a:extLst>
              <a:ext uri="{FF2B5EF4-FFF2-40B4-BE49-F238E27FC236}">
                <a16:creationId xmlns:a16="http://schemas.microsoft.com/office/drawing/2014/main" id="{FAC71A57-D24E-4EF6-BF25-1768CF891B17}"/>
              </a:ext>
            </a:extLst>
          </p:cNvPr>
          <p:cNvSpPr txBox="1">
            <a:spLocks noChangeArrowheads="1"/>
          </p:cNvSpPr>
          <p:nvPr/>
        </p:nvSpPr>
        <p:spPr bwMode="auto">
          <a:xfrm>
            <a:off x="552246" y="5010426"/>
            <a:ext cx="58187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导师：</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       </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答辩人：</a:t>
            </a: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XXX</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文本框 7">
            <a:extLst>
              <a:ext uri="{FF2B5EF4-FFF2-40B4-BE49-F238E27FC236}">
                <a16:creationId xmlns:a16="http://schemas.microsoft.com/office/drawing/2014/main" id="{63B55605-36BD-42D7-AD54-32AE089E0ED0}"/>
              </a:ext>
            </a:extLst>
          </p:cNvPr>
          <p:cNvSpPr txBox="1">
            <a:spLocks noChangeArrowheads="1"/>
          </p:cNvSpPr>
          <p:nvPr/>
        </p:nvSpPr>
        <p:spPr bwMode="auto">
          <a:xfrm>
            <a:off x="552246" y="1613291"/>
            <a:ext cx="6733645"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r>
              <a:rPr kumimoji="0" lang="en-US" altLang="zh-CN"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XXX</a:t>
            </a:r>
            <a:r>
              <a:rPr kumimoji="0" lang="zh-CN" altLang="en-US"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学院</a:t>
            </a:r>
            <a:r>
              <a:rPr kumimoji="0" lang="en-US" altLang="zh-CN"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XXX</a:t>
            </a:r>
            <a:r>
              <a:rPr kumimoji="0" lang="zh-CN" altLang="en-US"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级</a:t>
            </a:r>
            <a:r>
              <a:rPr kumimoji="0" lang="en-US" altLang="zh-CN"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XXX</a:t>
            </a:r>
            <a:r>
              <a:rPr kumimoji="0" lang="zh-CN" altLang="en-US"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rPr>
              <a:t>班</a:t>
            </a:r>
            <a:endParaRPr kumimoji="0" lang="en-US" altLang="zh-CN" sz="2133"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endParaRPr>
          </a:p>
        </p:txBody>
      </p:sp>
      <p:pic>
        <p:nvPicPr>
          <p:cNvPr id="12" name="图片 11">
            <a:extLst>
              <a:ext uri="{FF2B5EF4-FFF2-40B4-BE49-F238E27FC236}">
                <a16:creationId xmlns:a16="http://schemas.microsoft.com/office/drawing/2014/main" id="{785C6835-0841-4457-8AE6-9670C3F17D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2913" y="404813"/>
            <a:ext cx="2749446" cy="906327"/>
          </a:xfrm>
          <a:prstGeom prst="rect">
            <a:avLst/>
          </a:prstGeom>
        </p:spPr>
      </p:pic>
      <p:sp useBgFill="1">
        <p:nvSpPr>
          <p:cNvPr id="10" name="文本占位符 1">
            <a:extLst>
              <a:ext uri="{FF2B5EF4-FFF2-40B4-BE49-F238E27FC236}">
                <a16:creationId xmlns:a16="http://schemas.microsoft.com/office/drawing/2014/main" id="{186BB393-494A-4502-BE0F-D9333FAB0FF2}"/>
              </a:ext>
            </a:extLst>
          </p:cNvPr>
          <p:cNvSpPr txBox="1">
            <a:spLocks/>
          </p:cNvSpPr>
          <p:nvPr/>
        </p:nvSpPr>
        <p:spPr>
          <a:xfrm>
            <a:off x="324496" y="2309016"/>
            <a:ext cx="7189147" cy="1223169"/>
          </a:xfrm>
          <a:prstGeom prst="rect">
            <a:avLst/>
          </a:prstGeom>
          <a:noFill/>
          <a:ln>
            <a:noFill/>
          </a:ln>
        </p:spPr>
        <p:style>
          <a:lnRef idx="0">
            <a:scrgbClr r="0" g="0" b="0"/>
          </a:lnRef>
          <a:fillRef idx="0">
            <a:scrgbClr r="0" g="0" b="0"/>
          </a:fillRef>
          <a:effectRef idx="0">
            <a:scrgbClr r="0" g="0" b="0"/>
          </a:effectRef>
          <a:fontRef idx="minor">
            <a:schemeClr val="accent3"/>
          </a:fontRef>
        </p:style>
        <p:txBody>
          <a:bodyPr/>
          <a:lstStyle>
            <a:lvl1pPr marL="0" indent="0" algn="r" defTabSz="914400" rtl="0" eaLnBrk="1" latinLnBrk="0" hangingPunct="1">
              <a:lnSpc>
                <a:spcPct val="90000"/>
              </a:lnSpc>
              <a:spcBef>
                <a:spcPts val="1000"/>
              </a:spcBef>
              <a:buFont typeface="Arial" panose="020B0604020202020204" pitchFamily="34" charset="0"/>
              <a:buNone/>
              <a:defRPr sz="8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8800" b="1" i="0" u="none" strike="noStrike" kern="1200" cap="none" spc="0" normalizeH="0" baseline="0" noProof="0" dirty="0">
                <a:ln>
                  <a:noFill/>
                </a:ln>
                <a:solidFill>
                  <a:prstClr val="black"/>
                </a:solidFill>
                <a:effectLst/>
                <a:uLnTx/>
                <a:uFillTx/>
                <a:latin typeface="微软雅黑"/>
                <a:ea typeface="微软雅黑"/>
                <a:cs typeface="+mn-cs"/>
              </a:rPr>
              <a:t>添加论文名称</a:t>
            </a:r>
          </a:p>
        </p:txBody>
      </p:sp>
      <p:pic>
        <p:nvPicPr>
          <p:cNvPr id="11" name="图片 10">
            <a:extLst>
              <a:ext uri="{FF2B5EF4-FFF2-40B4-BE49-F238E27FC236}">
                <a16:creationId xmlns:a16="http://schemas.microsoft.com/office/drawing/2014/main" id="{2D025953-C30A-43F3-B8AA-D111E863FB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4262515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586DF8-74D7-4B93-A11F-F554B460E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315" y="920194"/>
            <a:ext cx="2724150" cy="5191125"/>
          </a:xfrm>
          <a:prstGeom prst="rect">
            <a:avLst/>
          </a:prstGeom>
        </p:spPr>
      </p:pic>
      <p:sp>
        <p:nvSpPr>
          <p:cNvPr id="5" name="文本框 4">
            <a:extLst>
              <a:ext uri="{FF2B5EF4-FFF2-40B4-BE49-F238E27FC236}">
                <a16:creationId xmlns:a16="http://schemas.microsoft.com/office/drawing/2014/main" id="{7AFE43F3-9A3D-496E-8DC5-76657A80DD28}"/>
              </a:ext>
            </a:extLst>
          </p:cNvPr>
          <p:cNvSpPr txBox="1"/>
          <p:nvPr/>
        </p:nvSpPr>
        <p:spPr>
          <a:xfrm>
            <a:off x="3991148" y="870473"/>
            <a:ext cx="1661993" cy="5800585"/>
          </a:xfrm>
          <a:prstGeom prst="rect">
            <a:avLst/>
          </a:prstGeom>
          <a:noFill/>
        </p:spPr>
        <p:txBody>
          <a:bodyPr vert="eaVert" wrap="square" rtlCol="0">
            <a:spAutoFit/>
          </a:bodyPr>
          <a:lstStyle/>
          <a:p>
            <a:r>
              <a:rPr lang="en-US" altLang="zh-CN" sz="9600" dirty="0">
                <a:solidFill>
                  <a:srgbClr val="A6A6A6"/>
                </a:solidFill>
                <a:latin typeface="Bauhaus 93" panose="04030905020B02020C02" pitchFamily="82" charset="0"/>
              </a:rPr>
              <a:t>Part three</a:t>
            </a:r>
            <a:endParaRPr lang="zh-CN" altLang="en-US" sz="9600" dirty="0">
              <a:solidFill>
                <a:srgbClr val="A6A6A6"/>
              </a:solidFill>
              <a:latin typeface="Bauhaus 93" panose="04030905020B02020C02" pitchFamily="82" charset="0"/>
            </a:endParaRPr>
          </a:p>
        </p:txBody>
      </p:sp>
      <p:sp>
        <p:nvSpPr>
          <p:cNvPr id="6" name="文本框 5">
            <a:extLst>
              <a:ext uri="{FF2B5EF4-FFF2-40B4-BE49-F238E27FC236}">
                <a16:creationId xmlns:a16="http://schemas.microsoft.com/office/drawing/2014/main" id="{C2C70D3A-8CE9-4C93-98FC-2609B262677A}"/>
              </a:ext>
            </a:extLst>
          </p:cNvPr>
          <p:cNvSpPr txBox="1"/>
          <p:nvPr/>
        </p:nvSpPr>
        <p:spPr>
          <a:xfrm>
            <a:off x="7141028" y="1833194"/>
            <a:ext cx="4717143" cy="707886"/>
          </a:xfrm>
          <a:prstGeom prst="rect">
            <a:avLst/>
          </a:prstGeom>
          <a:noFill/>
        </p:spPr>
        <p:txBody>
          <a:bodyPr wrap="square" rtlCol="0">
            <a:spAutoFit/>
          </a:bodyPr>
          <a:lstStyle/>
          <a:p>
            <a:pPr algn="ctr"/>
            <a:r>
              <a:rPr lang="en-US" altLang="zh-CN" sz="4000" dirty="0">
                <a:solidFill>
                  <a:srgbClr val="A6A6A6"/>
                </a:solidFill>
                <a:latin typeface="Poplar Std" panose="04020903030B02020202" pitchFamily="82" charset="0"/>
              </a:rPr>
              <a:t>Research target</a:t>
            </a:r>
          </a:p>
        </p:txBody>
      </p:sp>
      <p:sp>
        <p:nvSpPr>
          <p:cNvPr id="7" name="文本框 6">
            <a:extLst>
              <a:ext uri="{FF2B5EF4-FFF2-40B4-BE49-F238E27FC236}">
                <a16:creationId xmlns:a16="http://schemas.microsoft.com/office/drawing/2014/main" id="{8FB92ACB-F711-41FC-995A-3CBE2BD85F69}"/>
              </a:ext>
            </a:extLst>
          </p:cNvPr>
          <p:cNvSpPr txBox="1"/>
          <p:nvPr/>
        </p:nvSpPr>
        <p:spPr>
          <a:xfrm>
            <a:off x="5462460" y="764721"/>
            <a:ext cx="4717143" cy="923330"/>
          </a:xfrm>
          <a:prstGeom prst="rect">
            <a:avLst/>
          </a:prstGeom>
          <a:noFill/>
        </p:spPr>
        <p:txBody>
          <a:bodyPr wrap="square" rtlCol="0">
            <a:spAutoFit/>
          </a:bodyPr>
          <a:lstStyle/>
          <a:p>
            <a:pPr algn="ctr"/>
            <a:r>
              <a:rPr lang="zh-CN" altLang="en-US" sz="5400" b="1" dirty="0">
                <a:latin typeface="微软雅黑" panose="020B0503020204020204" pitchFamily="34" charset="-122"/>
                <a:ea typeface="微软雅黑" panose="020B0503020204020204" pitchFamily="34" charset="-122"/>
                <a:cs typeface="Segoe UI Light" panose="020B0502040204020203" pitchFamily="34" charset="0"/>
              </a:rPr>
              <a:t>研究目标</a:t>
            </a:r>
          </a:p>
        </p:txBody>
      </p:sp>
      <p:sp>
        <p:nvSpPr>
          <p:cNvPr id="8" name="文本占位符 19">
            <a:extLst>
              <a:ext uri="{FF2B5EF4-FFF2-40B4-BE49-F238E27FC236}">
                <a16:creationId xmlns:a16="http://schemas.microsoft.com/office/drawing/2014/main" id="{97E5505F-994D-4A66-AE0D-55ECF2D2D9E0}"/>
              </a:ext>
            </a:extLst>
          </p:cNvPr>
          <p:cNvSpPr txBox="1">
            <a:spLocks/>
          </p:cNvSpPr>
          <p:nvPr/>
        </p:nvSpPr>
        <p:spPr>
          <a:xfrm>
            <a:off x="6420076" y="3429000"/>
            <a:ext cx="4717143" cy="238778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lvl="0" indent="-286166"/>
            <a:r>
              <a:rPr lang="zh-CN" altLang="en-US" sz="3200" dirty="0">
                <a:solidFill>
                  <a:sysClr val="windowText" lastClr="000000">
                    <a:lumMod val="65000"/>
                    <a:lumOff val="35000"/>
                  </a:sysClr>
                </a:solidFill>
              </a:rPr>
              <a:t>  研究目标</a:t>
            </a:r>
          </a:p>
          <a:p>
            <a:pPr marL="286166" lvl="0" indent="-286166"/>
            <a:r>
              <a:rPr lang="zh-CN" altLang="en-US" sz="3200" dirty="0">
                <a:solidFill>
                  <a:sysClr val="windowText" lastClr="000000">
                    <a:lumMod val="65000"/>
                    <a:lumOff val="35000"/>
                  </a:sysClr>
                </a:solidFill>
              </a:rPr>
              <a:t>  成果形式</a:t>
            </a:r>
          </a:p>
          <a:p>
            <a:pPr marL="286166" lvl="0" indent="-286166"/>
            <a:r>
              <a:rPr lang="zh-CN" altLang="en-US" sz="3200" dirty="0">
                <a:solidFill>
                  <a:sysClr val="windowText" lastClr="000000">
                    <a:lumMod val="65000"/>
                    <a:lumOff val="35000"/>
                  </a:sysClr>
                </a:solidFill>
              </a:rPr>
              <a:t>  应用前景</a:t>
            </a:r>
            <a:endPar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0DCCCCB2-7604-47D1-8886-5758D4BC2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3453182504"/>
      </p:ext>
    </p:extLst>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B5EE17E4-AE57-48DD-A086-00AFD5868C09}"/>
              </a:ext>
            </a:extLst>
          </p:cNvPr>
          <p:cNvPicPr>
            <a:picLocks noChangeAspect="1"/>
          </p:cNvPicPr>
          <p:nvPr/>
        </p:nvPicPr>
        <p:blipFill>
          <a:blip r:embed="rId3"/>
          <a:stretch>
            <a:fillRect/>
          </a:stretch>
        </p:blipFill>
        <p:spPr>
          <a:xfrm>
            <a:off x="389112" y="5641650"/>
            <a:ext cx="720966" cy="720966"/>
          </a:xfrm>
          <a:prstGeom prst="rect">
            <a:avLst/>
          </a:prstGeom>
        </p:spPr>
      </p:pic>
      <p:pic>
        <p:nvPicPr>
          <p:cNvPr id="3" name="图片 2">
            <a:extLst>
              <a:ext uri="{FF2B5EF4-FFF2-40B4-BE49-F238E27FC236}">
                <a16:creationId xmlns:a16="http://schemas.microsoft.com/office/drawing/2014/main" id="{A7A5DECA-7510-40C2-B415-4B64FF74A995}"/>
              </a:ext>
            </a:extLst>
          </p:cNvPr>
          <p:cNvPicPr>
            <a:picLocks noChangeAspect="1"/>
          </p:cNvPicPr>
          <p:nvPr/>
        </p:nvPicPr>
        <p:blipFill>
          <a:blip r:embed="rId4"/>
          <a:stretch>
            <a:fillRect/>
          </a:stretch>
        </p:blipFill>
        <p:spPr>
          <a:xfrm>
            <a:off x="392436" y="4340192"/>
            <a:ext cx="717642" cy="720965"/>
          </a:xfrm>
          <a:prstGeom prst="rect">
            <a:avLst/>
          </a:prstGeom>
        </p:spPr>
      </p:pic>
      <p:sp>
        <p:nvSpPr>
          <p:cNvPr id="46" name="îṣľíde">
            <a:extLst>
              <a:ext uri="{FF2B5EF4-FFF2-40B4-BE49-F238E27FC236}">
                <a16:creationId xmlns:a16="http://schemas.microsoft.com/office/drawing/2014/main" id="{A1E65290-59C8-464B-812A-AD0806A4FFEC}"/>
              </a:ext>
            </a:extLst>
          </p:cNvPr>
          <p:cNvSpPr/>
          <p:nvPr/>
        </p:nvSpPr>
        <p:spPr>
          <a:xfrm>
            <a:off x="389112" y="3033440"/>
            <a:ext cx="724420" cy="724420"/>
          </a:xfrm>
          <a:prstGeom prst="ellipse">
            <a:avLst/>
          </a:prstGeom>
          <a:gradFill flip="none" rotWithShape="1">
            <a:gsLst>
              <a:gs pos="0">
                <a:srgbClr val="44C5BC"/>
              </a:gs>
              <a:gs pos="100000">
                <a:srgbClr val="54D9AA">
                  <a:lumMod val="9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5" name="îSḻiḓé">
            <a:extLst>
              <a:ext uri="{FF2B5EF4-FFF2-40B4-BE49-F238E27FC236}">
                <a16:creationId xmlns:a16="http://schemas.microsoft.com/office/drawing/2014/main" id="{382CAB39-8EA7-459D-9F52-5EEB1AB628DE}"/>
              </a:ext>
            </a:extLst>
          </p:cNvPr>
          <p:cNvSpPr/>
          <p:nvPr/>
        </p:nvSpPr>
        <p:spPr>
          <a:xfrm>
            <a:off x="389112" y="1726696"/>
            <a:ext cx="720966" cy="720966"/>
          </a:xfrm>
          <a:prstGeom prst="ellipse">
            <a:avLst/>
          </a:prstGeom>
          <a:gradFill flip="none" rotWithShape="1">
            <a:gsLst>
              <a:gs pos="0">
                <a:srgbClr val="44C5BC">
                  <a:lumMod val="92000"/>
                </a:srgbClr>
              </a:gs>
              <a:gs pos="100000">
                <a:srgbClr val="54D9AA"/>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42" name="图片 41">
            <a:extLst>
              <a:ext uri="{FF2B5EF4-FFF2-40B4-BE49-F238E27FC236}">
                <a16:creationId xmlns:a16="http://schemas.microsoft.com/office/drawing/2014/main" id="{4DA0D3AE-078D-41FD-A9F0-BB78021019D0}"/>
              </a:ext>
            </a:extLst>
          </p:cNvPr>
          <p:cNvPicPr>
            <a:picLocks noChangeAspect="1"/>
          </p:cNvPicPr>
          <p:nvPr/>
        </p:nvPicPr>
        <p:blipFill rotWithShape="1">
          <a:blip r:embed="rId5">
            <a:extLst>
              <a:ext uri="{28A0092B-C50C-407E-A947-70E740481C1C}">
                <a14:useLocalDpi xmlns:a14="http://schemas.microsoft.com/office/drawing/2010/main" val="0"/>
              </a:ext>
            </a:extLst>
          </a:blip>
          <a:srcRect l="14078" b="7268"/>
          <a:stretch/>
        </p:blipFill>
        <p:spPr>
          <a:xfrm>
            <a:off x="5735638" y="1462052"/>
            <a:ext cx="5979013" cy="5022866"/>
          </a:xfrm>
          <a:prstGeom prst="rect">
            <a:avLst/>
          </a:prstGeom>
        </p:spPr>
      </p:pic>
      <p:pic>
        <p:nvPicPr>
          <p:cNvPr id="40" name="图片 39">
            <a:extLst>
              <a:ext uri="{FF2B5EF4-FFF2-40B4-BE49-F238E27FC236}">
                <a16:creationId xmlns:a16="http://schemas.microsoft.com/office/drawing/2014/main" id="{B9DC90F8-B87B-4D3C-83A3-E15168D1D5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4536034" y="2648477"/>
            <a:ext cx="5007955" cy="2664926"/>
          </a:xfrm>
          <a:prstGeom prst="rect">
            <a:avLst/>
          </a:prstGeom>
        </p:spPr>
      </p:pic>
      <p:sp>
        <p:nvSpPr>
          <p:cNvPr id="4" name="文本框 3">
            <a:extLst>
              <a:ext uri="{FF2B5EF4-FFF2-40B4-BE49-F238E27FC236}">
                <a16:creationId xmlns:a16="http://schemas.microsoft.com/office/drawing/2014/main" id="{1E05B95D-2406-443F-8A36-47F8BF40AAE1}"/>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研究目标</a:t>
            </a:r>
          </a:p>
        </p:txBody>
      </p:sp>
      <p:sp>
        <p:nvSpPr>
          <p:cNvPr id="5" name="文本框 4">
            <a:extLst>
              <a:ext uri="{FF2B5EF4-FFF2-40B4-BE49-F238E27FC236}">
                <a16:creationId xmlns:a16="http://schemas.microsoft.com/office/drawing/2014/main" id="{6F1F3087-0B30-454E-A3FB-AA91575997E9}"/>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target</a:t>
            </a:r>
          </a:p>
        </p:txBody>
      </p:sp>
      <p:pic>
        <p:nvPicPr>
          <p:cNvPr id="6" name="图片 5">
            <a:extLst>
              <a:ext uri="{FF2B5EF4-FFF2-40B4-BE49-F238E27FC236}">
                <a16:creationId xmlns:a16="http://schemas.microsoft.com/office/drawing/2014/main" id="{55751523-0843-41C9-BFDF-A693DD0780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7" name="文本框 6">
            <a:extLst>
              <a:ext uri="{FF2B5EF4-FFF2-40B4-BE49-F238E27FC236}">
                <a16:creationId xmlns:a16="http://schemas.microsoft.com/office/drawing/2014/main" id="{3BDB7A91-1BD3-4FF7-9D3E-F5DCB72C3657}"/>
              </a:ext>
            </a:extLst>
          </p:cNvPr>
          <p:cNvSpPr txBox="1"/>
          <p:nvPr/>
        </p:nvSpPr>
        <p:spPr>
          <a:xfrm>
            <a:off x="621366" y="171950"/>
            <a:ext cx="323165"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three</a:t>
            </a:r>
            <a:endParaRPr kumimoji="0" lang="zh-CN" altLang="en-US"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pic>
        <p:nvPicPr>
          <p:cNvPr id="8" name="图片 7">
            <a:extLst>
              <a:ext uri="{FF2B5EF4-FFF2-40B4-BE49-F238E27FC236}">
                <a16:creationId xmlns:a16="http://schemas.microsoft.com/office/drawing/2014/main" id="{7351A639-7800-4385-AA3B-2CCE8B5B8AA5}"/>
              </a:ext>
            </a:extLst>
          </p:cNvPr>
          <p:cNvPicPr>
            <a:picLocks noChangeAspect="1"/>
          </p:cNvPicPr>
          <p:nvPr/>
        </p:nvPicPr>
        <p:blipFill rotWithShape="1">
          <a:blip r:embed="rId8">
            <a:extLst>
              <a:ext uri="{28A0092B-C50C-407E-A947-70E740481C1C}">
                <a14:useLocalDpi xmlns:a14="http://schemas.microsoft.com/office/drawing/2010/main" val="0"/>
              </a:ext>
            </a:extLst>
          </a:blip>
          <a:srcRect l="62795"/>
          <a:stretch/>
        </p:blipFill>
        <p:spPr>
          <a:xfrm>
            <a:off x="389112" y="235951"/>
            <a:ext cx="278036" cy="531487"/>
          </a:xfrm>
          <a:prstGeom prst="rect">
            <a:avLst/>
          </a:prstGeom>
        </p:spPr>
      </p:pic>
      <p:sp>
        <p:nvSpPr>
          <p:cNvPr id="43" name="矩形 42">
            <a:extLst>
              <a:ext uri="{FF2B5EF4-FFF2-40B4-BE49-F238E27FC236}">
                <a16:creationId xmlns:a16="http://schemas.microsoft.com/office/drawing/2014/main" id="{3F9F5A1A-9835-4E9D-95AB-B661D3645DBA}"/>
              </a:ext>
            </a:extLst>
          </p:cNvPr>
          <p:cNvSpPr/>
          <p:nvPr/>
        </p:nvSpPr>
        <p:spPr>
          <a:xfrm>
            <a:off x="5707547" y="1462052"/>
            <a:ext cx="6007104" cy="502286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文本占位符 19">
            <a:extLst>
              <a:ext uri="{FF2B5EF4-FFF2-40B4-BE49-F238E27FC236}">
                <a16:creationId xmlns:a16="http://schemas.microsoft.com/office/drawing/2014/main" id="{B7A6F080-31B3-447B-9CF1-C075786B0EF1}"/>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研究目标</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30" name="图片 29">
            <a:extLst>
              <a:ext uri="{FF2B5EF4-FFF2-40B4-BE49-F238E27FC236}">
                <a16:creationId xmlns:a16="http://schemas.microsoft.com/office/drawing/2014/main" id="{55CC54F5-965E-46BC-827A-D12ED1B409BC}"/>
              </a:ext>
            </a:extLst>
          </p:cNvPr>
          <p:cNvPicPr>
            <a:picLocks noChangeAspect="1"/>
          </p:cNvPicPr>
          <p:nvPr/>
        </p:nvPicPr>
        <p:blipFill>
          <a:blip r:embed="rId9"/>
          <a:stretch>
            <a:fillRect/>
          </a:stretch>
        </p:blipFill>
        <p:spPr>
          <a:xfrm>
            <a:off x="504557" y="5800480"/>
            <a:ext cx="492747" cy="428872"/>
          </a:xfrm>
          <a:prstGeom prst="rect">
            <a:avLst/>
          </a:prstGeom>
        </p:spPr>
      </p:pic>
      <p:grpSp>
        <p:nvGrpSpPr>
          <p:cNvPr id="47" name="组 43">
            <a:extLst>
              <a:ext uri="{FF2B5EF4-FFF2-40B4-BE49-F238E27FC236}">
                <a16:creationId xmlns:a16="http://schemas.microsoft.com/office/drawing/2014/main" id="{F8B78B8A-1685-45CB-8C99-F234C8407F14}"/>
              </a:ext>
            </a:extLst>
          </p:cNvPr>
          <p:cNvGrpSpPr/>
          <p:nvPr/>
        </p:nvGrpSpPr>
        <p:grpSpPr>
          <a:xfrm>
            <a:off x="564270" y="1856066"/>
            <a:ext cx="511909" cy="441942"/>
            <a:chOff x="4049713" y="4772025"/>
            <a:chExt cx="1498599" cy="1511300"/>
          </a:xfrm>
          <a:blipFill>
            <a:blip r:embed="rId10"/>
            <a:stretch>
              <a:fillRect/>
            </a:stretch>
          </a:blipFill>
        </p:grpSpPr>
        <p:sp>
          <p:nvSpPr>
            <p:cNvPr id="48" name="Freeform 47">
              <a:extLst>
                <a:ext uri="{FF2B5EF4-FFF2-40B4-BE49-F238E27FC236}">
                  <a16:creationId xmlns:a16="http://schemas.microsoft.com/office/drawing/2014/main" id="{B801E847-F809-43E2-9D74-29CA8A74F11C}"/>
                </a:ext>
              </a:extLst>
            </p:cNvPr>
            <p:cNvSpPr>
              <a:spLocks noEditPoints="1"/>
            </p:cNvSpPr>
            <p:nvPr/>
          </p:nvSpPr>
          <p:spPr bwMode="auto">
            <a:xfrm>
              <a:off x="4049713" y="4772025"/>
              <a:ext cx="1003300" cy="1511300"/>
            </a:xfrm>
            <a:custGeom>
              <a:avLst/>
              <a:gdLst>
                <a:gd name="T0" fmla="*/ 250 w 267"/>
                <a:gd name="T1" fmla="*/ 383 h 400"/>
                <a:gd name="T2" fmla="*/ 17 w 267"/>
                <a:gd name="T3" fmla="*/ 383 h 400"/>
                <a:gd name="T4" fmla="*/ 17 w 267"/>
                <a:gd name="T5" fmla="*/ 17 h 400"/>
                <a:gd name="T6" fmla="*/ 180 w 267"/>
                <a:gd name="T7" fmla="*/ 17 h 400"/>
                <a:gd name="T8" fmla="*/ 180 w 267"/>
                <a:gd name="T9" fmla="*/ 94 h 400"/>
                <a:gd name="T10" fmla="*/ 250 w 267"/>
                <a:gd name="T11" fmla="*/ 94 h 400"/>
                <a:gd name="T12" fmla="*/ 250 w 267"/>
                <a:gd name="T13" fmla="*/ 174 h 400"/>
                <a:gd name="T14" fmla="*/ 267 w 267"/>
                <a:gd name="T15" fmla="*/ 157 h 400"/>
                <a:gd name="T16" fmla="*/ 267 w 267"/>
                <a:gd name="T17" fmla="*/ 69 h 400"/>
                <a:gd name="T18" fmla="*/ 198 w 267"/>
                <a:gd name="T19" fmla="*/ 0 h 400"/>
                <a:gd name="T20" fmla="*/ 0 w 267"/>
                <a:gd name="T21" fmla="*/ 0 h 400"/>
                <a:gd name="T22" fmla="*/ 0 w 267"/>
                <a:gd name="T23" fmla="*/ 400 h 400"/>
                <a:gd name="T24" fmla="*/ 267 w 267"/>
                <a:gd name="T25" fmla="*/ 400 h 400"/>
                <a:gd name="T26" fmla="*/ 267 w 267"/>
                <a:gd name="T27" fmla="*/ 307 h 400"/>
                <a:gd name="T28" fmla="*/ 250 w 267"/>
                <a:gd name="T29" fmla="*/ 324 h 400"/>
                <a:gd name="T30" fmla="*/ 250 w 267"/>
                <a:gd name="T31" fmla="*/ 383 h 400"/>
                <a:gd name="T32" fmla="*/ 197 w 267"/>
                <a:gd name="T33" fmla="*/ 23 h 400"/>
                <a:gd name="T34" fmla="*/ 250 w 267"/>
                <a:gd name="T35" fmla="*/ 76 h 400"/>
                <a:gd name="T36" fmla="*/ 250 w 267"/>
                <a:gd name="T37" fmla="*/ 77 h 400"/>
                <a:gd name="T38" fmla="*/ 197 w 267"/>
                <a:gd name="T39" fmla="*/ 77 h 400"/>
                <a:gd name="T40" fmla="*/ 197 w 267"/>
                <a:gd name="T41" fmla="*/ 2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7" h="400">
                  <a:moveTo>
                    <a:pt x="250" y="383"/>
                  </a:moveTo>
                  <a:cubicBezTo>
                    <a:pt x="17" y="383"/>
                    <a:pt x="17" y="383"/>
                    <a:pt x="17" y="383"/>
                  </a:cubicBezTo>
                  <a:cubicBezTo>
                    <a:pt x="17" y="17"/>
                    <a:pt x="17" y="17"/>
                    <a:pt x="17" y="17"/>
                  </a:cubicBezTo>
                  <a:cubicBezTo>
                    <a:pt x="180" y="17"/>
                    <a:pt x="180" y="17"/>
                    <a:pt x="180" y="17"/>
                  </a:cubicBezTo>
                  <a:cubicBezTo>
                    <a:pt x="180" y="94"/>
                    <a:pt x="180" y="94"/>
                    <a:pt x="180" y="94"/>
                  </a:cubicBezTo>
                  <a:cubicBezTo>
                    <a:pt x="250" y="94"/>
                    <a:pt x="250" y="94"/>
                    <a:pt x="250" y="94"/>
                  </a:cubicBezTo>
                  <a:cubicBezTo>
                    <a:pt x="250" y="174"/>
                    <a:pt x="250" y="174"/>
                    <a:pt x="250" y="174"/>
                  </a:cubicBezTo>
                  <a:cubicBezTo>
                    <a:pt x="267" y="157"/>
                    <a:pt x="267" y="157"/>
                    <a:pt x="267" y="157"/>
                  </a:cubicBezTo>
                  <a:cubicBezTo>
                    <a:pt x="267" y="69"/>
                    <a:pt x="267" y="69"/>
                    <a:pt x="267" y="69"/>
                  </a:cubicBezTo>
                  <a:cubicBezTo>
                    <a:pt x="198" y="0"/>
                    <a:pt x="198" y="0"/>
                    <a:pt x="198" y="0"/>
                  </a:cubicBezTo>
                  <a:cubicBezTo>
                    <a:pt x="0" y="0"/>
                    <a:pt x="0" y="0"/>
                    <a:pt x="0" y="0"/>
                  </a:cubicBezTo>
                  <a:cubicBezTo>
                    <a:pt x="0" y="400"/>
                    <a:pt x="0" y="400"/>
                    <a:pt x="0" y="400"/>
                  </a:cubicBezTo>
                  <a:cubicBezTo>
                    <a:pt x="267" y="400"/>
                    <a:pt x="267" y="400"/>
                    <a:pt x="267" y="400"/>
                  </a:cubicBezTo>
                  <a:cubicBezTo>
                    <a:pt x="267" y="307"/>
                    <a:pt x="267" y="307"/>
                    <a:pt x="267" y="307"/>
                  </a:cubicBezTo>
                  <a:cubicBezTo>
                    <a:pt x="250" y="324"/>
                    <a:pt x="250" y="324"/>
                    <a:pt x="250" y="324"/>
                  </a:cubicBezTo>
                  <a:cubicBezTo>
                    <a:pt x="250" y="383"/>
                    <a:pt x="250" y="383"/>
                    <a:pt x="250" y="383"/>
                  </a:cubicBezTo>
                  <a:close/>
                  <a:moveTo>
                    <a:pt x="197" y="23"/>
                  </a:moveTo>
                  <a:cubicBezTo>
                    <a:pt x="250" y="76"/>
                    <a:pt x="250" y="76"/>
                    <a:pt x="250" y="76"/>
                  </a:cubicBezTo>
                  <a:cubicBezTo>
                    <a:pt x="250" y="77"/>
                    <a:pt x="250" y="77"/>
                    <a:pt x="250" y="77"/>
                  </a:cubicBezTo>
                  <a:cubicBezTo>
                    <a:pt x="197" y="77"/>
                    <a:pt x="197" y="77"/>
                    <a:pt x="197" y="77"/>
                  </a:cubicBezTo>
                  <a:cubicBezTo>
                    <a:pt x="197" y="77"/>
                    <a:pt x="197" y="23"/>
                    <a:pt x="19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49" name="Freeform 48">
              <a:extLst>
                <a:ext uri="{FF2B5EF4-FFF2-40B4-BE49-F238E27FC236}">
                  <a16:creationId xmlns:a16="http://schemas.microsoft.com/office/drawing/2014/main" id="{25C4BADE-E246-4201-ADE6-0E7FA0F6D880}"/>
                </a:ext>
              </a:extLst>
            </p:cNvPr>
            <p:cNvSpPr>
              <a:spLocks noEditPoints="1"/>
            </p:cNvSpPr>
            <p:nvPr/>
          </p:nvSpPr>
          <p:spPr bwMode="auto">
            <a:xfrm>
              <a:off x="4159250" y="5240338"/>
              <a:ext cx="250825" cy="242888"/>
            </a:xfrm>
            <a:custGeom>
              <a:avLst/>
              <a:gdLst>
                <a:gd name="T0" fmla="*/ 0 w 158"/>
                <a:gd name="T1" fmla="*/ 153 h 153"/>
                <a:gd name="T2" fmla="*/ 47 w 158"/>
                <a:gd name="T3" fmla="*/ 153 h 153"/>
                <a:gd name="T4" fmla="*/ 54 w 158"/>
                <a:gd name="T5" fmla="*/ 131 h 153"/>
                <a:gd name="T6" fmla="*/ 102 w 158"/>
                <a:gd name="T7" fmla="*/ 131 h 153"/>
                <a:gd name="T8" fmla="*/ 109 w 158"/>
                <a:gd name="T9" fmla="*/ 153 h 153"/>
                <a:gd name="T10" fmla="*/ 158 w 158"/>
                <a:gd name="T11" fmla="*/ 153 h 153"/>
                <a:gd name="T12" fmla="*/ 102 w 158"/>
                <a:gd name="T13" fmla="*/ 0 h 153"/>
                <a:gd name="T14" fmla="*/ 57 w 158"/>
                <a:gd name="T15" fmla="*/ 0 h 153"/>
                <a:gd name="T16" fmla="*/ 0 w 158"/>
                <a:gd name="T17" fmla="*/ 153 h 153"/>
                <a:gd name="T18" fmla="*/ 78 w 158"/>
                <a:gd name="T19" fmla="*/ 50 h 153"/>
                <a:gd name="T20" fmla="*/ 80 w 158"/>
                <a:gd name="T21" fmla="*/ 50 h 153"/>
                <a:gd name="T22" fmla="*/ 92 w 158"/>
                <a:gd name="T23" fmla="*/ 98 h 153"/>
                <a:gd name="T24" fmla="*/ 64 w 158"/>
                <a:gd name="T25" fmla="*/ 98 h 153"/>
                <a:gd name="T26" fmla="*/ 78 w 158"/>
                <a:gd name="T27" fmla="*/ 5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53">
                  <a:moveTo>
                    <a:pt x="0" y="153"/>
                  </a:moveTo>
                  <a:lnTo>
                    <a:pt x="47" y="153"/>
                  </a:lnTo>
                  <a:lnTo>
                    <a:pt x="54" y="131"/>
                  </a:lnTo>
                  <a:lnTo>
                    <a:pt x="102" y="131"/>
                  </a:lnTo>
                  <a:lnTo>
                    <a:pt x="109" y="153"/>
                  </a:lnTo>
                  <a:lnTo>
                    <a:pt x="158" y="153"/>
                  </a:lnTo>
                  <a:lnTo>
                    <a:pt x="102" y="0"/>
                  </a:lnTo>
                  <a:lnTo>
                    <a:pt x="57" y="0"/>
                  </a:lnTo>
                  <a:lnTo>
                    <a:pt x="0" y="153"/>
                  </a:lnTo>
                  <a:close/>
                  <a:moveTo>
                    <a:pt x="78" y="50"/>
                  </a:moveTo>
                  <a:lnTo>
                    <a:pt x="80" y="50"/>
                  </a:lnTo>
                  <a:lnTo>
                    <a:pt x="92" y="98"/>
                  </a:lnTo>
                  <a:lnTo>
                    <a:pt x="64" y="98"/>
                  </a:lnTo>
                  <a:lnTo>
                    <a:pt x="7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0" name="Freeform 49">
              <a:extLst>
                <a:ext uri="{FF2B5EF4-FFF2-40B4-BE49-F238E27FC236}">
                  <a16:creationId xmlns:a16="http://schemas.microsoft.com/office/drawing/2014/main" id="{D7918A21-F3E2-469A-A277-AD443C00C3AD}"/>
                </a:ext>
              </a:extLst>
            </p:cNvPr>
            <p:cNvSpPr>
              <a:spLocks noEditPoints="1"/>
            </p:cNvSpPr>
            <p:nvPr/>
          </p:nvSpPr>
          <p:spPr bwMode="auto">
            <a:xfrm>
              <a:off x="4448175" y="5240338"/>
              <a:ext cx="225425" cy="242888"/>
            </a:xfrm>
            <a:custGeom>
              <a:avLst/>
              <a:gdLst>
                <a:gd name="T0" fmla="*/ 54 w 60"/>
                <a:gd name="T1" fmla="*/ 24 h 64"/>
                <a:gd name="T2" fmla="*/ 56 w 60"/>
                <a:gd name="T3" fmla="*/ 16 h 64"/>
                <a:gd name="T4" fmla="*/ 55 w 60"/>
                <a:gd name="T5" fmla="*/ 11 h 64"/>
                <a:gd name="T6" fmla="*/ 52 w 60"/>
                <a:gd name="T7" fmla="*/ 5 h 64"/>
                <a:gd name="T8" fmla="*/ 46 w 60"/>
                <a:gd name="T9" fmla="*/ 1 h 64"/>
                <a:gd name="T10" fmla="*/ 36 w 60"/>
                <a:gd name="T11" fmla="*/ 0 h 64"/>
                <a:gd name="T12" fmla="*/ 0 w 60"/>
                <a:gd name="T13" fmla="*/ 0 h 64"/>
                <a:gd name="T14" fmla="*/ 0 w 60"/>
                <a:gd name="T15" fmla="*/ 64 h 64"/>
                <a:gd name="T16" fmla="*/ 37 w 60"/>
                <a:gd name="T17" fmla="*/ 64 h 64"/>
                <a:gd name="T18" fmla="*/ 45 w 60"/>
                <a:gd name="T19" fmla="*/ 63 h 64"/>
                <a:gd name="T20" fmla="*/ 52 w 60"/>
                <a:gd name="T21" fmla="*/ 59 h 64"/>
                <a:gd name="T22" fmla="*/ 58 w 60"/>
                <a:gd name="T23" fmla="*/ 53 h 64"/>
                <a:gd name="T24" fmla="*/ 60 w 60"/>
                <a:gd name="T25" fmla="*/ 45 h 64"/>
                <a:gd name="T26" fmla="*/ 59 w 60"/>
                <a:gd name="T27" fmla="*/ 38 h 64"/>
                <a:gd name="T28" fmla="*/ 56 w 60"/>
                <a:gd name="T29" fmla="*/ 34 h 64"/>
                <a:gd name="T30" fmla="*/ 53 w 60"/>
                <a:gd name="T31" fmla="*/ 31 h 64"/>
                <a:gd name="T32" fmla="*/ 48 w 60"/>
                <a:gd name="T33" fmla="*/ 29 h 64"/>
                <a:gd name="T34" fmla="*/ 54 w 60"/>
                <a:gd name="T35" fmla="*/ 24 h 64"/>
                <a:gd name="T36" fmla="*/ 20 w 60"/>
                <a:gd name="T37" fmla="*/ 15 h 64"/>
                <a:gd name="T38" fmla="*/ 31 w 60"/>
                <a:gd name="T39" fmla="*/ 15 h 64"/>
                <a:gd name="T40" fmla="*/ 36 w 60"/>
                <a:gd name="T41" fmla="*/ 16 h 64"/>
                <a:gd name="T42" fmla="*/ 37 w 60"/>
                <a:gd name="T43" fmla="*/ 20 h 64"/>
                <a:gd name="T44" fmla="*/ 36 w 60"/>
                <a:gd name="T45" fmla="*/ 24 h 64"/>
                <a:gd name="T46" fmla="*/ 31 w 60"/>
                <a:gd name="T47" fmla="*/ 25 h 64"/>
                <a:gd name="T48" fmla="*/ 20 w 60"/>
                <a:gd name="T49" fmla="*/ 25 h 64"/>
                <a:gd name="T50" fmla="*/ 20 w 60"/>
                <a:gd name="T51" fmla="*/ 15 h 64"/>
                <a:gd name="T52" fmla="*/ 39 w 60"/>
                <a:gd name="T53" fmla="*/ 46 h 64"/>
                <a:gd name="T54" fmla="*/ 37 w 60"/>
                <a:gd name="T55" fmla="*/ 48 h 64"/>
                <a:gd name="T56" fmla="*/ 35 w 60"/>
                <a:gd name="T57" fmla="*/ 49 h 64"/>
                <a:gd name="T58" fmla="*/ 32 w 60"/>
                <a:gd name="T59" fmla="*/ 49 h 64"/>
                <a:gd name="T60" fmla="*/ 20 w 60"/>
                <a:gd name="T61" fmla="*/ 49 h 64"/>
                <a:gd name="T62" fmla="*/ 20 w 60"/>
                <a:gd name="T63" fmla="*/ 37 h 64"/>
                <a:gd name="T64" fmla="*/ 33 w 60"/>
                <a:gd name="T65" fmla="*/ 37 h 64"/>
                <a:gd name="T66" fmla="*/ 40 w 60"/>
                <a:gd name="T67" fmla="*/ 43 h 64"/>
                <a:gd name="T68" fmla="*/ 39 w 60"/>
                <a:gd name="T69" fmla="*/ 4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64">
                  <a:moveTo>
                    <a:pt x="54" y="24"/>
                  </a:moveTo>
                  <a:cubicBezTo>
                    <a:pt x="56" y="22"/>
                    <a:pt x="56" y="19"/>
                    <a:pt x="56" y="16"/>
                  </a:cubicBezTo>
                  <a:cubicBezTo>
                    <a:pt x="56" y="14"/>
                    <a:pt x="56" y="13"/>
                    <a:pt x="55" y="11"/>
                  </a:cubicBezTo>
                  <a:cubicBezTo>
                    <a:pt x="55" y="9"/>
                    <a:pt x="54" y="7"/>
                    <a:pt x="52" y="5"/>
                  </a:cubicBezTo>
                  <a:cubicBezTo>
                    <a:pt x="51" y="4"/>
                    <a:pt x="49" y="2"/>
                    <a:pt x="46" y="1"/>
                  </a:cubicBezTo>
                  <a:cubicBezTo>
                    <a:pt x="43" y="0"/>
                    <a:pt x="40" y="0"/>
                    <a:pt x="36" y="0"/>
                  </a:cubicBezTo>
                  <a:cubicBezTo>
                    <a:pt x="0" y="0"/>
                    <a:pt x="0" y="0"/>
                    <a:pt x="0" y="0"/>
                  </a:cubicBezTo>
                  <a:cubicBezTo>
                    <a:pt x="0" y="64"/>
                    <a:pt x="0" y="64"/>
                    <a:pt x="0" y="64"/>
                  </a:cubicBezTo>
                  <a:cubicBezTo>
                    <a:pt x="37" y="64"/>
                    <a:pt x="37" y="64"/>
                    <a:pt x="37" y="64"/>
                  </a:cubicBezTo>
                  <a:cubicBezTo>
                    <a:pt x="40" y="64"/>
                    <a:pt x="43" y="64"/>
                    <a:pt x="45" y="63"/>
                  </a:cubicBezTo>
                  <a:cubicBezTo>
                    <a:pt x="48" y="62"/>
                    <a:pt x="50" y="61"/>
                    <a:pt x="52" y="59"/>
                  </a:cubicBezTo>
                  <a:cubicBezTo>
                    <a:pt x="55" y="58"/>
                    <a:pt x="56" y="56"/>
                    <a:pt x="58" y="53"/>
                  </a:cubicBezTo>
                  <a:cubicBezTo>
                    <a:pt x="59" y="51"/>
                    <a:pt x="60" y="48"/>
                    <a:pt x="60" y="45"/>
                  </a:cubicBezTo>
                  <a:cubicBezTo>
                    <a:pt x="60" y="42"/>
                    <a:pt x="59" y="40"/>
                    <a:pt x="59" y="38"/>
                  </a:cubicBezTo>
                  <a:cubicBezTo>
                    <a:pt x="58" y="37"/>
                    <a:pt x="57" y="35"/>
                    <a:pt x="56" y="34"/>
                  </a:cubicBezTo>
                  <a:cubicBezTo>
                    <a:pt x="55" y="33"/>
                    <a:pt x="54" y="31"/>
                    <a:pt x="53" y="31"/>
                  </a:cubicBezTo>
                  <a:cubicBezTo>
                    <a:pt x="51" y="30"/>
                    <a:pt x="50" y="29"/>
                    <a:pt x="48" y="29"/>
                  </a:cubicBezTo>
                  <a:cubicBezTo>
                    <a:pt x="51" y="27"/>
                    <a:pt x="53" y="26"/>
                    <a:pt x="54" y="24"/>
                  </a:cubicBezTo>
                  <a:close/>
                  <a:moveTo>
                    <a:pt x="20" y="15"/>
                  </a:moveTo>
                  <a:cubicBezTo>
                    <a:pt x="31" y="15"/>
                    <a:pt x="31" y="15"/>
                    <a:pt x="31" y="15"/>
                  </a:cubicBezTo>
                  <a:cubicBezTo>
                    <a:pt x="33" y="15"/>
                    <a:pt x="34" y="15"/>
                    <a:pt x="36" y="16"/>
                  </a:cubicBezTo>
                  <a:cubicBezTo>
                    <a:pt x="37" y="17"/>
                    <a:pt x="37" y="18"/>
                    <a:pt x="37" y="20"/>
                  </a:cubicBezTo>
                  <a:cubicBezTo>
                    <a:pt x="37" y="22"/>
                    <a:pt x="37" y="23"/>
                    <a:pt x="36" y="24"/>
                  </a:cubicBezTo>
                  <a:cubicBezTo>
                    <a:pt x="34" y="25"/>
                    <a:pt x="33" y="25"/>
                    <a:pt x="31" y="25"/>
                  </a:cubicBezTo>
                  <a:cubicBezTo>
                    <a:pt x="20" y="25"/>
                    <a:pt x="20" y="25"/>
                    <a:pt x="20" y="25"/>
                  </a:cubicBezTo>
                  <a:lnTo>
                    <a:pt x="20" y="15"/>
                  </a:lnTo>
                  <a:close/>
                  <a:moveTo>
                    <a:pt x="39" y="46"/>
                  </a:moveTo>
                  <a:cubicBezTo>
                    <a:pt x="39" y="47"/>
                    <a:pt x="38" y="47"/>
                    <a:pt x="37" y="48"/>
                  </a:cubicBezTo>
                  <a:cubicBezTo>
                    <a:pt x="37" y="48"/>
                    <a:pt x="36" y="48"/>
                    <a:pt x="35" y="49"/>
                  </a:cubicBezTo>
                  <a:cubicBezTo>
                    <a:pt x="34" y="49"/>
                    <a:pt x="33" y="49"/>
                    <a:pt x="32" y="49"/>
                  </a:cubicBezTo>
                  <a:cubicBezTo>
                    <a:pt x="20" y="49"/>
                    <a:pt x="20" y="49"/>
                    <a:pt x="20" y="49"/>
                  </a:cubicBezTo>
                  <a:cubicBezTo>
                    <a:pt x="20" y="37"/>
                    <a:pt x="20" y="37"/>
                    <a:pt x="20" y="37"/>
                  </a:cubicBezTo>
                  <a:cubicBezTo>
                    <a:pt x="33" y="37"/>
                    <a:pt x="33" y="37"/>
                    <a:pt x="33" y="37"/>
                  </a:cubicBezTo>
                  <a:cubicBezTo>
                    <a:pt x="37" y="37"/>
                    <a:pt x="40" y="39"/>
                    <a:pt x="40" y="43"/>
                  </a:cubicBezTo>
                  <a:cubicBezTo>
                    <a:pt x="40" y="44"/>
                    <a:pt x="39" y="45"/>
                    <a:pt x="3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1" name="Freeform 50">
              <a:extLst>
                <a:ext uri="{FF2B5EF4-FFF2-40B4-BE49-F238E27FC236}">
                  <a16:creationId xmlns:a16="http://schemas.microsoft.com/office/drawing/2014/main" id="{8A72CDEF-8BEC-44D8-A951-317E04CCF483}"/>
                </a:ext>
              </a:extLst>
            </p:cNvPr>
            <p:cNvSpPr>
              <a:spLocks/>
            </p:cNvSpPr>
            <p:nvPr/>
          </p:nvSpPr>
          <p:spPr bwMode="auto">
            <a:xfrm>
              <a:off x="4706938" y="5233988"/>
              <a:ext cx="236537" cy="255588"/>
            </a:xfrm>
            <a:custGeom>
              <a:avLst/>
              <a:gdLst>
                <a:gd name="T0" fmla="*/ 23 w 63"/>
                <a:gd name="T1" fmla="*/ 22 h 68"/>
                <a:gd name="T2" fmla="*/ 27 w 63"/>
                <a:gd name="T3" fmla="*/ 18 h 68"/>
                <a:gd name="T4" fmla="*/ 33 w 63"/>
                <a:gd name="T5" fmla="*/ 16 h 68"/>
                <a:gd name="T6" fmla="*/ 38 w 63"/>
                <a:gd name="T7" fmla="*/ 17 h 68"/>
                <a:gd name="T8" fmla="*/ 41 w 63"/>
                <a:gd name="T9" fmla="*/ 20 h 68"/>
                <a:gd name="T10" fmla="*/ 42 w 63"/>
                <a:gd name="T11" fmla="*/ 23 h 68"/>
                <a:gd name="T12" fmla="*/ 43 w 63"/>
                <a:gd name="T13" fmla="*/ 26 h 68"/>
                <a:gd name="T14" fmla="*/ 62 w 63"/>
                <a:gd name="T15" fmla="*/ 26 h 68"/>
                <a:gd name="T16" fmla="*/ 54 w 63"/>
                <a:gd name="T17" fmla="*/ 7 h 68"/>
                <a:gd name="T18" fmla="*/ 33 w 63"/>
                <a:gd name="T19" fmla="*/ 0 h 68"/>
                <a:gd name="T20" fmla="*/ 20 w 63"/>
                <a:gd name="T21" fmla="*/ 3 h 68"/>
                <a:gd name="T22" fmla="*/ 9 w 63"/>
                <a:gd name="T23" fmla="*/ 10 h 68"/>
                <a:gd name="T24" fmla="*/ 3 w 63"/>
                <a:gd name="T25" fmla="*/ 20 h 68"/>
                <a:gd name="T26" fmla="*/ 0 w 63"/>
                <a:gd name="T27" fmla="*/ 34 h 68"/>
                <a:gd name="T28" fmla="*/ 2 w 63"/>
                <a:gd name="T29" fmla="*/ 47 h 68"/>
                <a:gd name="T30" fmla="*/ 9 w 63"/>
                <a:gd name="T31" fmla="*/ 58 h 68"/>
                <a:gd name="T32" fmla="*/ 19 w 63"/>
                <a:gd name="T33" fmla="*/ 65 h 68"/>
                <a:gd name="T34" fmla="*/ 33 w 63"/>
                <a:gd name="T35" fmla="*/ 68 h 68"/>
                <a:gd name="T36" fmla="*/ 46 w 63"/>
                <a:gd name="T37" fmla="*/ 66 h 68"/>
                <a:gd name="T38" fmla="*/ 55 w 63"/>
                <a:gd name="T39" fmla="*/ 59 h 68"/>
                <a:gd name="T40" fmla="*/ 61 w 63"/>
                <a:gd name="T41" fmla="*/ 51 h 68"/>
                <a:gd name="T42" fmla="*/ 63 w 63"/>
                <a:gd name="T43" fmla="*/ 41 h 68"/>
                <a:gd name="T44" fmla="*/ 43 w 63"/>
                <a:gd name="T45" fmla="*/ 41 h 68"/>
                <a:gd name="T46" fmla="*/ 42 w 63"/>
                <a:gd name="T47" fmla="*/ 45 h 68"/>
                <a:gd name="T48" fmla="*/ 40 w 63"/>
                <a:gd name="T49" fmla="*/ 49 h 68"/>
                <a:gd name="T50" fmla="*/ 37 w 63"/>
                <a:gd name="T51" fmla="*/ 51 h 68"/>
                <a:gd name="T52" fmla="*/ 33 w 63"/>
                <a:gd name="T53" fmla="*/ 52 h 68"/>
                <a:gd name="T54" fmla="*/ 27 w 63"/>
                <a:gd name="T55" fmla="*/ 50 h 68"/>
                <a:gd name="T56" fmla="*/ 23 w 63"/>
                <a:gd name="T57" fmla="*/ 46 h 68"/>
                <a:gd name="T58" fmla="*/ 21 w 63"/>
                <a:gd name="T59" fmla="*/ 40 h 68"/>
                <a:gd name="T60" fmla="*/ 20 w 63"/>
                <a:gd name="T61" fmla="*/ 34 h 68"/>
                <a:gd name="T62" fmla="*/ 21 w 63"/>
                <a:gd name="T63" fmla="*/ 28 h 68"/>
                <a:gd name="T64" fmla="*/ 23 w 63"/>
                <a:gd name="T65"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3" h="68">
                  <a:moveTo>
                    <a:pt x="23" y="22"/>
                  </a:moveTo>
                  <a:cubicBezTo>
                    <a:pt x="24" y="20"/>
                    <a:pt x="25" y="19"/>
                    <a:pt x="27" y="18"/>
                  </a:cubicBezTo>
                  <a:cubicBezTo>
                    <a:pt x="28" y="17"/>
                    <a:pt x="30" y="16"/>
                    <a:pt x="33" y="16"/>
                  </a:cubicBezTo>
                  <a:cubicBezTo>
                    <a:pt x="35" y="16"/>
                    <a:pt x="36" y="17"/>
                    <a:pt x="38" y="17"/>
                  </a:cubicBezTo>
                  <a:cubicBezTo>
                    <a:pt x="39" y="18"/>
                    <a:pt x="40" y="19"/>
                    <a:pt x="41" y="20"/>
                  </a:cubicBezTo>
                  <a:cubicBezTo>
                    <a:pt x="41" y="21"/>
                    <a:pt x="42" y="22"/>
                    <a:pt x="42" y="23"/>
                  </a:cubicBezTo>
                  <a:cubicBezTo>
                    <a:pt x="43" y="24"/>
                    <a:pt x="43" y="25"/>
                    <a:pt x="43" y="26"/>
                  </a:cubicBezTo>
                  <a:cubicBezTo>
                    <a:pt x="62" y="26"/>
                    <a:pt x="62" y="26"/>
                    <a:pt x="62" y="26"/>
                  </a:cubicBezTo>
                  <a:cubicBezTo>
                    <a:pt x="61" y="18"/>
                    <a:pt x="59" y="11"/>
                    <a:pt x="54" y="7"/>
                  </a:cubicBezTo>
                  <a:cubicBezTo>
                    <a:pt x="49" y="3"/>
                    <a:pt x="42" y="0"/>
                    <a:pt x="33" y="0"/>
                  </a:cubicBezTo>
                  <a:cubicBezTo>
                    <a:pt x="28" y="0"/>
                    <a:pt x="24" y="1"/>
                    <a:pt x="20" y="3"/>
                  </a:cubicBezTo>
                  <a:cubicBezTo>
                    <a:pt x="16" y="4"/>
                    <a:pt x="12" y="7"/>
                    <a:pt x="9" y="10"/>
                  </a:cubicBezTo>
                  <a:cubicBezTo>
                    <a:pt x="6" y="13"/>
                    <a:pt x="4" y="16"/>
                    <a:pt x="3" y="20"/>
                  </a:cubicBezTo>
                  <a:cubicBezTo>
                    <a:pt x="1" y="24"/>
                    <a:pt x="0" y="29"/>
                    <a:pt x="0" y="34"/>
                  </a:cubicBezTo>
                  <a:cubicBezTo>
                    <a:pt x="0" y="39"/>
                    <a:pt x="1" y="43"/>
                    <a:pt x="2" y="47"/>
                  </a:cubicBezTo>
                  <a:cubicBezTo>
                    <a:pt x="4" y="52"/>
                    <a:pt x="6" y="55"/>
                    <a:pt x="9" y="58"/>
                  </a:cubicBezTo>
                  <a:cubicBezTo>
                    <a:pt x="12" y="61"/>
                    <a:pt x="15" y="63"/>
                    <a:pt x="19" y="65"/>
                  </a:cubicBezTo>
                  <a:cubicBezTo>
                    <a:pt x="23" y="67"/>
                    <a:pt x="28" y="68"/>
                    <a:pt x="33" y="68"/>
                  </a:cubicBezTo>
                  <a:cubicBezTo>
                    <a:pt x="38" y="68"/>
                    <a:pt x="42" y="67"/>
                    <a:pt x="46" y="66"/>
                  </a:cubicBezTo>
                  <a:cubicBezTo>
                    <a:pt x="49" y="64"/>
                    <a:pt x="52" y="62"/>
                    <a:pt x="55" y="59"/>
                  </a:cubicBezTo>
                  <a:cubicBezTo>
                    <a:pt x="57" y="57"/>
                    <a:pt x="59" y="54"/>
                    <a:pt x="61" y="51"/>
                  </a:cubicBezTo>
                  <a:cubicBezTo>
                    <a:pt x="62" y="48"/>
                    <a:pt x="63" y="44"/>
                    <a:pt x="63" y="41"/>
                  </a:cubicBezTo>
                  <a:cubicBezTo>
                    <a:pt x="43" y="41"/>
                    <a:pt x="43" y="41"/>
                    <a:pt x="43" y="41"/>
                  </a:cubicBezTo>
                  <a:cubicBezTo>
                    <a:pt x="43" y="43"/>
                    <a:pt x="42" y="44"/>
                    <a:pt x="42" y="45"/>
                  </a:cubicBezTo>
                  <a:cubicBezTo>
                    <a:pt x="41" y="47"/>
                    <a:pt x="41" y="48"/>
                    <a:pt x="40" y="49"/>
                  </a:cubicBezTo>
                  <a:cubicBezTo>
                    <a:pt x="39" y="50"/>
                    <a:pt x="38" y="50"/>
                    <a:pt x="37" y="51"/>
                  </a:cubicBezTo>
                  <a:cubicBezTo>
                    <a:pt x="36" y="52"/>
                    <a:pt x="34" y="52"/>
                    <a:pt x="33" y="52"/>
                  </a:cubicBezTo>
                  <a:cubicBezTo>
                    <a:pt x="30" y="52"/>
                    <a:pt x="28" y="51"/>
                    <a:pt x="27" y="50"/>
                  </a:cubicBezTo>
                  <a:cubicBezTo>
                    <a:pt x="25" y="49"/>
                    <a:pt x="24" y="48"/>
                    <a:pt x="23" y="46"/>
                  </a:cubicBezTo>
                  <a:cubicBezTo>
                    <a:pt x="22" y="45"/>
                    <a:pt x="21" y="43"/>
                    <a:pt x="21" y="40"/>
                  </a:cubicBezTo>
                  <a:cubicBezTo>
                    <a:pt x="20" y="38"/>
                    <a:pt x="20" y="36"/>
                    <a:pt x="20" y="34"/>
                  </a:cubicBezTo>
                  <a:cubicBezTo>
                    <a:pt x="20" y="32"/>
                    <a:pt x="20" y="30"/>
                    <a:pt x="21" y="28"/>
                  </a:cubicBezTo>
                  <a:cubicBezTo>
                    <a:pt x="21" y="25"/>
                    <a:pt x="22" y="24"/>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2" name="Freeform 51">
              <a:extLst>
                <a:ext uri="{FF2B5EF4-FFF2-40B4-BE49-F238E27FC236}">
                  <a16:creationId xmlns:a16="http://schemas.microsoft.com/office/drawing/2014/main" id="{9D316537-0C8A-49F4-A3CD-0EE78F3C4A4B}"/>
                </a:ext>
              </a:extLst>
            </p:cNvPr>
            <p:cNvSpPr>
              <a:spLocks noEditPoints="1"/>
            </p:cNvSpPr>
            <p:nvPr/>
          </p:nvSpPr>
          <p:spPr bwMode="auto">
            <a:xfrm>
              <a:off x="4610100" y="5146675"/>
              <a:ext cx="938212" cy="952500"/>
            </a:xfrm>
            <a:custGeom>
              <a:avLst/>
              <a:gdLst>
                <a:gd name="T0" fmla="*/ 475 w 591"/>
                <a:gd name="T1" fmla="*/ 0 h 600"/>
                <a:gd name="T2" fmla="*/ 378 w 591"/>
                <a:gd name="T3" fmla="*/ 100 h 600"/>
                <a:gd name="T4" fmla="*/ 378 w 591"/>
                <a:gd name="T5" fmla="*/ 100 h 600"/>
                <a:gd name="T6" fmla="*/ 80 w 591"/>
                <a:gd name="T7" fmla="*/ 412 h 600"/>
                <a:gd name="T8" fmla="*/ 0 w 591"/>
                <a:gd name="T9" fmla="*/ 600 h 600"/>
                <a:gd name="T10" fmla="*/ 194 w 591"/>
                <a:gd name="T11" fmla="*/ 526 h 600"/>
                <a:gd name="T12" fmla="*/ 494 w 591"/>
                <a:gd name="T13" fmla="*/ 214 h 600"/>
                <a:gd name="T14" fmla="*/ 494 w 591"/>
                <a:gd name="T15" fmla="*/ 214 h 600"/>
                <a:gd name="T16" fmla="*/ 591 w 591"/>
                <a:gd name="T17" fmla="*/ 114 h 600"/>
                <a:gd name="T18" fmla="*/ 475 w 591"/>
                <a:gd name="T19" fmla="*/ 0 h 600"/>
                <a:gd name="T20" fmla="*/ 187 w 591"/>
                <a:gd name="T21" fmla="*/ 514 h 600"/>
                <a:gd name="T22" fmla="*/ 75 w 591"/>
                <a:gd name="T23" fmla="*/ 554 h 600"/>
                <a:gd name="T24" fmla="*/ 47 w 591"/>
                <a:gd name="T25" fmla="*/ 526 h 600"/>
                <a:gd name="T26" fmla="*/ 92 w 591"/>
                <a:gd name="T27" fmla="*/ 421 h 600"/>
                <a:gd name="T28" fmla="*/ 104 w 591"/>
                <a:gd name="T29" fmla="*/ 407 h 600"/>
                <a:gd name="T30" fmla="*/ 101 w 591"/>
                <a:gd name="T31" fmla="*/ 469 h 600"/>
                <a:gd name="T32" fmla="*/ 144 w 591"/>
                <a:gd name="T33" fmla="*/ 457 h 600"/>
                <a:gd name="T34" fmla="*/ 137 w 591"/>
                <a:gd name="T35" fmla="*/ 504 h 600"/>
                <a:gd name="T36" fmla="*/ 196 w 591"/>
                <a:gd name="T37" fmla="*/ 502 h 600"/>
                <a:gd name="T38" fmla="*/ 187 w 591"/>
                <a:gd name="T39" fmla="*/ 514 h 600"/>
                <a:gd name="T40" fmla="*/ 440 w 591"/>
                <a:gd name="T41" fmla="*/ 81 h 600"/>
                <a:gd name="T42" fmla="*/ 475 w 591"/>
                <a:gd name="T43" fmla="*/ 43 h 600"/>
                <a:gd name="T44" fmla="*/ 548 w 591"/>
                <a:gd name="T45" fmla="*/ 116 h 600"/>
                <a:gd name="T46" fmla="*/ 513 w 591"/>
                <a:gd name="T47" fmla="*/ 152 h 600"/>
                <a:gd name="T48" fmla="*/ 440 w 591"/>
                <a:gd name="T49" fmla="*/ 8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1" h="600">
                  <a:moveTo>
                    <a:pt x="475" y="0"/>
                  </a:moveTo>
                  <a:lnTo>
                    <a:pt x="378" y="100"/>
                  </a:lnTo>
                  <a:lnTo>
                    <a:pt x="378" y="100"/>
                  </a:lnTo>
                  <a:lnTo>
                    <a:pt x="80" y="412"/>
                  </a:lnTo>
                  <a:lnTo>
                    <a:pt x="0" y="600"/>
                  </a:lnTo>
                  <a:lnTo>
                    <a:pt x="194" y="526"/>
                  </a:lnTo>
                  <a:lnTo>
                    <a:pt x="494" y="214"/>
                  </a:lnTo>
                  <a:lnTo>
                    <a:pt x="494" y="214"/>
                  </a:lnTo>
                  <a:lnTo>
                    <a:pt x="591" y="114"/>
                  </a:lnTo>
                  <a:lnTo>
                    <a:pt x="475" y="0"/>
                  </a:lnTo>
                  <a:close/>
                  <a:moveTo>
                    <a:pt x="187" y="514"/>
                  </a:moveTo>
                  <a:lnTo>
                    <a:pt x="75" y="554"/>
                  </a:lnTo>
                  <a:lnTo>
                    <a:pt x="47" y="526"/>
                  </a:lnTo>
                  <a:lnTo>
                    <a:pt x="92" y="421"/>
                  </a:lnTo>
                  <a:lnTo>
                    <a:pt x="104" y="407"/>
                  </a:lnTo>
                  <a:lnTo>
                    <a:pt x="101" y="469"/>
                  </a:lnTo>
                  <a:lnTo>
                    <a:pt x="144" y="457"/>
                  </a:lnTo>
                  <a:lnTo>
                    <a:pt x="137" y="504"/>
                  </a:lnTo>
                  <a:lnTo>
                    <a:pt x="196" y="502"/>
                  </a:lnTo>
                  <a:lnTo>
                    <a:pt x="187" y="514"/>
                  </a:lnTo>
                  <a:close/>
                  <a:moveTo>
                    <a:pt x="440" y="81"/>
                  </a:moveTo>
                  <a:lnTo>
                    <a:pt x="475" y="43"/>
                  </a:lnTo>
                  <a:lnTo>
                    <a:pt x="548" y="116"/>
                  </a:lnTo>
                  <a:lnTo>
                    <a:pt x="513" y="152"/>
                  </a:lnTo>
                  <a:lnTo>
                    <a:pt x="440"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grpSp>
      <p:grpSp>
        <p:nvGrpSpPr>
          <p:cNvPr id="53" name="组 49">
            <a:extLst>
              <a:ext uri="{FF2B5EF4-FFF2-40B4-BE49-F238E27FC236}">
                <a16:creationId xmlns:a16="http://schemas.microsoft.com/office/drawing/2014/main" id="{24B16F33-D9DB-4421-83E4-DFF2581F4D57}"/>
              </a:ext>
            </a:extLst>
          </p:cNvPr>
          <p:cNvGrpSpPr/>
          <p:nvPr/>
        </p:nvGrpSpPr>
        <p:grpSpPr>
          <a:xfrm>
            <a:off x="515036" y="4431463"/>
            <a:ext cx="472441" cy="496428"/>
            <a:chOff x="6986588" y="4779963"/>
            <a:chExt cx="1438275" cy="1511300"/>
          </a:xfrm>
          <a:blipFill>
            <a:blip r:embed="rId10"/>
            <a:stretch>
              <a:fillRect/>
            </a:stretch>
          </a:blipFill>
        </p:grpSpPr>
        <p:sp>
          <p:nvSpPr>
            <p:cNvPr id="54" name="Freeform 52">
              <a:extLst>
                <a:ext uri="{FF2B5EF4-FFF2-40B4-BE49-F238E27FC236}">
                  <a16:creationId xmlns:a16="http://schemas.microsoft.com/office/drawing/2014/main" id="{67339808-BD72-4B35-8891-C5344692DEB0}"/>
                </a:ext>
              </a:extLst>
            </p:cNvPr>
            <p:cNvSpPr>
              <a:spLocks/>
            </p:cNvSpPr>
            <p:nvPr/>
          </p:nvSpPr>
          <p:spPr bwMode="auto">
            <a:xfrm>
              <a:off x="7443788" y="5264150"/>
              <a:ext cx="514350" cy="550863"/>
            </a:xfrm>
            <a:custGeom>
              <a:avLst/>
              <a:gdLst>
                <a:gd name="T0" fmla="*/ 88 w 324"/>
                <a:gd name="T1" fmla="*/ 145 h 347"/>
                <a:gd name="T2" fmla="*/ 97 w 324"/>
                <a:gd name="T3" fmla="*/ 347 h 347"/>
                <a:gd name="T4" fmla="*/ 223 w 324"/>
                <a:gd name="T5" fmla="*/ 347 h 347"/>
                <a:gd name="T6" fmla="*/ 232 w 324"/>
                <a:gd name="T7" fmla="*/ 145 h 347"/>
                <a:gd name="T8" fmla="*/ 303 w 324"/>
                <a:gd name="T9" fmla="*/ 145 h 347"/>
                <a:gd name="T10" fmla="*/ 324 w 324"/>
                <a:gd name="T11" fmla="*/ 42 h 347"/>
                <a:gd name="T12" fmla="*/ 237 w 324"/>
                <a:gd name="T13" fmla="*/ 42 h 347"/>
                <a:gd name="T14" fmla="*/ 234 w 324"/>
                <a:gd name="T15" fmla="*/ 0 h 347"/>
                <a:gd name="T16" fmla="*/ 223 w 324"/>
                <a:gd name="T17" fmla="*/ 0 h 347"/>
                <a:gd name="T18" fmla="*/ 208 w 324"/>
                <a:gd name="T19" fmla="*/ 0 h 347"/>
                <a:gd name="T20" fmla="*/ 185 w 324"/>
                <a:gd name="T21" fmla="*/ 0 h 347"/>
                <a:gd name="T22" fmla="*/ 161 w 324"/>
                <a:gd name="T23" fmla="*/ 28 h 347"/>
                <a:gd name="T24" fmla="*/ 137 w 324"/>
                <a:gd name="T25" fmla="*/ 0 h 347"/>
                <a:gd name="T26" fmla="*/ 111 w 324"/>
                <a:gd name="T27" fmla="*/ 0 h 347"/>
                <a:gd name="T28" fmla="*/ 95 w 324"/>
                <a:gd name="T29" fmla="*/ 0 h 347"/>
                <a:gd name="T30" fmla="*/ 81 w 324"/>
                <a:gd name="T31" fmla="*/ 0 h 347"/>
                <a:gd name="T32" fmla="*/ 81 w 324"/>
                <a:gd name="T33" fmla="*/ 42 h 347"/>
                <a:gd name="T34" fmla="*/ 0 w 324"/>
                <a:gd name="T35" fmla="*/ 42 h 347"/>
                <a:gd name="T36" fmla="*/ 19 w 324"/>
                <a:gd name="T37" fmla="*/ 145 h 347"/>
                <a:gd name="T38" fmla="*/ 88 w 324"/>
                <a:gd name="T39" fmla="*/ 1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4" h="347">
                  <a:moveTo>
                    <a:pt x="88" y="145"/>
                  </a:moveTo>
                  <a:lnTo>
                    <a:pt x="97" y="347"/>
                  </a:lnTo>
                  <a:lnTo>
                    <a:pt x="223" y="347"/>
                  </a:lnTo>
                  <a:lnTo>
                    <a:pt x="232" y="145"/>
                  </a:lnTo>
                  <a:lnTo>
                    <a:pt x="303" y="145"/>
                  </a:lnTo>
                  <a:lnTo>
                    <a:pt x="324" y="42"/>
                  </a:lnTo>
                  <a:lnTo>
                    <a:pt x="237" y="42"/>
                  </a:lnTo>
                  <a:lnTo>
                    <a:pt x="234" y="0"/>
                  </a:lnTo>
                  <a:lnTo>
                    <a:pt x="223" y="0"/>
                  </a:lnTo>
                  <a:lnTo>
                    <a:pt x="208" y="0"/>
                  </a:lnTo>
                  <a:lnTo>
                    <a:pt x="185" y="0"/>
                  </a:lnTo>
                  <a:lnTo>
                    <a:pt x="161" y="28"/>
                  </a:lnTo>
                  <a:lnTo>
                    <a:pt x="137" y="0"/>
                  </a:lnTo>
                  <a:lnTo>
                    <a:pt x="111" y="0"/>
                  </a:lnTo>
                  <a:lnTo>
                    <a:pt x="95" y="0"/>
                  </a:lnTo>
                  <a:lnTo>
                    <a:pt x="81" y="0"/>
                  </a:lnTo>
                  <a:lnTo>
                    <a:pt x="81" y="42"/>
                  </a:lnTo>
                  <a:lnTo>
                    <a:pt x="0" y="42"/>
                  </a:lnTo>
                  <a:lnTo>
                    <a:pt x="19" y="145"/>
                  </a:lnTo>
                  <a:lnTo>
                    <a:pt x="88"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5" name="Oval 53">
              <a:extLst>
                <a:ext uri="{FF2B5EF4-FFF2-40B4-BE49-F238E27FC236}">
                  <a16:creationId xmlns:a16="http://schemas.microsoft.com/office/drawing/2014/main" id="{0D34447B-0507-4E35-871B-C6AB6C7D794E}"/>
                </a:ext>
              </a:extLst>
            </p:cNvPr>
            <p:cNvSpPr>
              <a:spLocks noChangeArrowheads="1"/>
            </p:cNvSpPr>
            <p:nvPr/>
          </p:nvSpPr>
          <p:spPr bwMode="auto">
            <a:xfrm>
              <a:off x="7594600" y="5045075"/>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6" name="Oval 54">
              <a:extLst>
                <a:ext uri="{FF2B5EF4-FFF2-40B4-BE49-F238E27FC236}">
                  <a16:creationId xmlns:a16="http://schemas.microsoft.com/office/drawing/2014/main" id="{BDB614D7-FD57-4838-B2E3-24214501B686}"/>
                </a:ext>
              </a:extLst>
            </p:cNvPr>
            <p:cNvSpPr>
              <a:spLocks noChangeArrowheads="1"/>
            </p:cNvSpPr>
            <p:nvPr/>
          </p:nvSpPr>
          <p:spPr bwMode="auto">
            <a:xfrm>
              <a:off x="8021638" y="5880100"/>
              <a:ext cx="95250"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7" name="Oval 55">
              <a:extLst>
                <a:ext uri="{FF2B5EF4-FFF2-40B4-BE49-F238E27FC236}">
                  <a16:creationId xmlns:a16="http://schemas.microsoft.com/office/drawing/2014/main" id="{832CB112-FC1D-42F5-A6FF-594792ED3448}"/>
                </a:ext>
              </a:extLst>
            </p:cNvPr>
            <p:cNvSpPr>
              <a:spLocks noChangeArrowheads="1"/>
            </p:cNvSpPr>
            <p:nvPr/>
          </p:nvSpPr>
          <p:spPr bwMode="auto">
            <a:xfrm>
              <a:off x="8240713" y="5880100"/>
              <a:ext cx="93662"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8" name="Oval 56">
              <a:extLst>
                <a:ext uri="{FF2B5EF4-FFF2-40B4-BE49-F238E27FC236}">
                  <a16:creationId xmlns:a16="http://schemas.microsoft.com/office/drawing/2014/main" id="{653A7ECC-0FC4-4A2C-A354-C2AB80E430B7}"/>
                </a:ext>
              </a:extLst>
            </p:cNvPr>
            <p:cNvSpPr>
              <a:spLocks noChangeArrowheads="1"/>
            </p:cNvSpPr>
            <p:nvPr/>
          </p:nvSpPr>
          <p:spPr bwMode="auto">
            <a:xfrm>
              <a:off x="7781925" y="5880100"/>
              <a:ext cx="93662"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59" name="Oval 57">
              <a:extLst>
                <a:ext uri="{FF2B5EF4-FFF2-40B4-BE49-F238E27FC236}">
                  <a16:creationId xmlns:a16="http://schemas.microsoft.com/office/drawing/2014/main" id="{55D5CD5E-73F3-4FEA-967C-9CB0A76BD0E9}"/>
                </a:ext>
              </a:extLst>
            </p:cNvPr>
            <p:cNvSpPr>
              <a:spLocks noChangeArrowheads="1"/>
            </p:cNvSpPr>
            <p:nvPr/>
          </p:nvSpPr>
          <p:spPr bwMode="auto">
            <a:xfrm>
              <a:off x="7523163" y="5880100"/>
              <a:ext cx="93662"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0" name="Oval 58">
              <a:extLst>
                <a:ext uri="{FF2B5EF4-FFF2-40B4-BE49-F238E27FC236}">
                  <a16:creationId xmlns:a16="http://schemas.microsoft.com/office/drawing/2014/main" id="{354456ED-BFBE-47ED-9D93-553C4E233571}"/>
                </a:ext>
              </a:extLst>
            </p:cNvPr>
            <p:cNvSpPr>
              <a:spLocks noChangeArrowheads="1"/>
            </p:cNvSpPr>
            <p:nvPr/>
          </p:nvSpPr>
          <p:spPr bwMode="auto">
            <a:xfrm>
              <a:off x="7275513" y="5875338"/>
              <a:ext cx="93662" cy="95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1" name="Oval 59">
              <a:extLst>
                <a:ext uri="{FF2B5EF4-FFF2-40B4-BE49-F238E27FC236}">
                  <a16:creationId xmlns:a16="http://schemas.microsoft.com/office/drawing/2014/main" id="{F22C7755-E56B-4533-AE60-F72DCCAD2599}"/>
                </a:ext>
              </a:extLst>
            </p:cNvPr>
            <p:cNvSpPr>
              <a:spLocks noChangeArrowheads="1"/>
            </p:cNvSpPr>
            <p:nvPr/>
          </p:nvSpPr>
          <p:spPr bwMode="auto">
            <a:xfrm>
              <a:off x="7027863" y="5875338"/>
              <a:ext cx="93662" cy="95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2" name="Oval 60">
              <a:extLst>
                <a:ext uri="{FF2B5EF4-FFF2-40B4-BE49-F238E27FC236}">
                  <a16:creationId xmlns:a16="http://schemas.microsoft.com/office/drawing/2014/main" id="{769B6B4C-0BC3-47A9-9871-5E21B87EE80C}"/>
                </a:ext>
              </a:extLst>
            </p:cNvPr>
            <p:cNvSpPr>
              <a:spLocks noChangeArrowheads="1"/>
            </p:cNvSpPr>
            <p:nvPr/>
          </p:nvSpPr>
          <p:spPr bwMode="auto">
            <a:xfrm>
              <a:off x="7999413" y="6008688"/>
              <a:ext cx="139700"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3" name="Freeform 61">
              <a:extLst>
                <a:ext uri="{FF2B5EF4-FFF2-40B4-BE49-F238E27FC236}">
                  <a16:creationId xmlns:a16="http://schemas.microsoft.com/office/drawing/2014/main" id="{F2C6E05E-E908-41A1-9FA4-A14AA25D0D50}"/>
                </a:ext>
              </a:extLst>
            </p:cNvPr>
            <p:cNvSpPr>
              <a:spLocks/>
            </p:cNvSpPr>
            <p:nvPr/>
          </p:nvSpPr>
          <p:spPr bwMode="auto">
            <a:xfrm>
              <a:off x="7985125" y="6154738"/>
              <a:ext cx="168275" cy="133350"/>
            </a:xfrm>
            <a:custGeom>
              <a:avLst/>
              <a:gdLst>
                <a:gd name="T0" fmla="*/ 71 w 106"/>
                <a:gd name="T1" fmla="*/ 0 h 84"/>
                <a:gd name="T2" fmla="*/ 54 w 106"/>
                <a:gd name="T3" fmla="*/ 19 h 84"/>
                <a:gd name="T4" fmla="*/ 38 w 106"/>
                <a:gd name="T5" fmla="*/ 0 h 84"/>
                <a:gd name="T6" fmla="*/ 0 w 106"/>
                <a:gd name="T7" fmla="*/ 7 h 84"/>
                <a:gd name="T8" fmla="*/ 0 w 106"/>
                <a:gd name="T9" fmla="*/ 84 h 84"/>
                <a:gd name="T10" fmla="*/ 106 w 106"/>
                <a:gd name="T11" fmla="*/ 84 h 84"/>
                <a:gd name="T12" fmla="*/ 106 w 106"/>
                <a:gd name="T13" fmla="*/ 10 h 84"/>
                <a:gd name="T14" fmla="*/ 71 w 10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4">
                  <a:moveTo>
                    <a:pt x="71" y="0"/>
                  </a:moveTo>
                  <a:lnTo>
                    <a:pt x="54" y="19"/>
                  </a:lnTo>
                  <a:lnTo>
                    <a:pt x="38" y="0"/>
                  </a:lnTo>
                  <a:lnTo>
                    <a:pt x="0" y="7"/>
                  </a:lnTo>
                  <a:lnTo>
                    <a:pt x="0" y="84"/>
                  </a:lnTo>
                  <a:lnTo>
                    <a:pt x="106" y="84"/>
                  </a:lnTo>
                  <a:lnTo>
                    <a:pt x="106" y="10"/>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4" name="Oval 62">
              <a:extLst>
                <a:ext uri="{FF2B5EF4-FFF2-40B4-BE49-F238E27FC236}">
                  <a16:creationId xmlns:a16="http://schemas.microsoft.com/office/drawing/2014/main" id="{AFC008F8-46A5-4D4F-A2E2-9BB885712A9A}"/>
                </a:ext>
              </a:extLst>
            </p:cNvPr>
            <p:cNvSpPr>
              <a:spLocks noChangeArrowheads="1"/>
            </p:cNvSpPr>
            <p:nvPr/>
          </p:nvSpPr>
          <p:spPr bwMode="auto">
            <a:xfrm>
              <a:off x="7751763" y="6008688"/>
              <a:ext cx="139700"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5" name="Freeform 63">
              <a:extLst>
                <a:ext uri="{FF2B5EF4-FFF2-40B4-BE49-F238E27FC236}">
                  <a16:creationId xmlns:a16="http://schemas.microsoft.com/office/drawing/2014/main" id="{631BF3DC-A342-49EC-B0D8-73AEBB525056}"/>
                </a:ext>
              </a:extLst>
            </p:cNvPr>
            <p:cNvSpPr>
              <a:spLocks/>
            </p:cNvSpPr>
            <p:nvPr/>
          </p:nvSpPr>
          <p:spPr bwMode="auto">
            <a:xfrm>
              <a:off x="7737475" y="6154738"/>
              <a:ext cx="168275" cy="133350"/>
            </a:xfrm>
            <a:custGeom>
              <a:avLst/>
              <a:gdLst>
                <a:gd name="T0" fmla="*/ 71 w 106"/>
                <a:gd name="T1" fmla="*/ 0 h 84"/>
                <a:gd name="T2" fmla="*/ 54 w 106"/>
                <a:gd name="T3" fmla="*/ 19 h 84"/>
                <a:gd name="T4" fmla="*/ 38 w 106"/>
                <a:gd name="T5" fmla="*/ 0 h 84"/>
                <a:gd name="T6" fmla="*/ 0 w 106"/>
                <a:gd name="T7" fmla="*/ 10 h 84"/>
                <a:gd name="T8" fmla="*/ 0 w 106"/>
                <a:gd name="T9" fmla="*/ 84 h 84"/>
                <a:gd name="T10" fmla="*/ 106 w 106"/>
                <a:gd name="T11" fmla="*/ 84 h 84"/>
                <a:gd name="T12" fmla="*/ 104 w 106"/>
                <a:gd name="T13" fmla="*/ 10 h 84"/>
                <a:gd name="T14" fmla="*/ 71 w 10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4">
                  <a:moveTo>
                    <a:pt x="71" y="0"/>
                  </a:moveTo>
                  <a:lnTo>
                    <a:pt x="54" y="19"/>
                  </a:lnTo>
                  <a:lnTo>
                    <a:pt x="38" y="0"/>
                  </a:lnTo>
                  <a:lnTo>
                    <a:pt x="0" y="10"/>
                  </a:lnTo>
                  <a:lnTo>
                    <a:pt x="0" y="84"/>
                  </a:lnTo>
                  <a:lnTo>
                    <a:pt x="106" y="84"/>
                  </a:lnTo>
                  <a:lnTo>
                    <a:pt x="104" y="10"/>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6" name="Oval 64">
              <a:extLst>
                <a:ext uri="{FF2B5EF4-FFF2-40B4-BE49-F238E27FC236}">
                  <a16:creationId xmlns:a16="http://schemas.microsoft.com/office/drawing/2014/main" id="{EF70259A-5664-473C-9695-C5D436DB4DF0}"/>
                </a:ext>
              </a:extLst>
            </p:cNvPr>
            <p:cNvSpPr>
              <a:spLocks noChangeArrowheads="1"/>
            </p:cNvSpPr>
            <p:nvPr/>
          </p:nvSpPr>
          <p:spPr bwMode="auto">
            <a:xfrm>
              <a:off x="7891463" y="5932488"/>
              <a:ext cx="101600"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7" name="Freeform 65">
              <a:extLst>
                <a:ext uri="{FF2B5EF4-FFF2-40B4-BE49-F238E27FC236}">
                  <a16:creationId xmlns:a16="http://schemas.microsoft.com/office/drawing/2014/main" id="{CC4979AC-0489-4CAC-93B6-D893C56A8438}"/>
                </a:ext>
              </a:extLst>
            </p:cNvPr>
            <p:cNvSpPr>
              <a:spLocks/>
            </p:cNvSpPr>
            <p:nvPr/>
          </p:nvSpPr>
          <p:spPr bwMode="auto">
            <a:xfrm>
              <a:off x="7880350" y="6038850"/>
              <a:ext cx="123825" cy="96838"/>
            </a:xfrm>
            <a:custGeom>
              <a:avLst/>
              <a:gdLst>
                <a:gd name="T0" fmla="*/ 33 w 33"/>
                <a:gd name="T1" fmla="*/ 25 h 26"/>
                <a:gd name="T2" fmla="*/ 29 w 33"/>
                <a:gd name="T3" fmla="*/ 10 h 26"/>
                <a:gd name="T4" fmla="*/ 31 w 33"/>
                <a:gd name="T5" fmla="*/ 0 h 26"/>
                <a:gd name="T6" fmla="*/ 30 w 33"/>
                <a:gd name="T7" fmla="*/ 0 h 26"/>
                <a:gd name="T8" fmla="*/ 27 w 33"/>
                <a:gd name="T9" fmla="*/ 0 h 26"/>
                <a:gd name="T10" fmla="*/ 22 w 33"/>
                <a:gd name="T11" fmla="*/ 0 h 26"/>
                <a:gd name="T12" fmla="*/ 17 w 33"/>
                <a:gd name="T13" fmla="*/ 6 h 26"/>
                <a:gd name="T14" fmla="*/ 12 w 33"/>
                <a:gd name="T15" fmla="*/ 0 h 26"/>
                <a:gd name="T16" fmla="*/ 7 w 33"/>
                <a:gd name="T17" fmla="*/ 0 h 26"/>
                <a:gd name="T18" fmla="*/ 4 w 33"/>
                <a:gd name="T19" fmla="*/ 0 h 26"/>
                <a:gd name="T20" fmla="*/ 6 w 33"/>
                <a:gd name="T21" fmla="*/ 10 h 26"/>
                <a:gd name="T22" fmla="*/ 0 w 33"/>
                <a:gd name="T23" fmla="*/ 26 h 26"/>
                <a:gd name="T24" fmla="*/ 33 w 33"/>
                <a:gd name="T25" fmla="*/ 26 h 26"/>
                <a:gd name="T26" fmla="*/ 33 w 33"/>
                <a:gd name="T2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33" y="25"/>
                  </a:moveTo>
                  <a:cubicBezTo>
                    <a:pt x="31" y="21"/>
                    <a:pt x="29" y="16"/>
                    <a:pt x="29" y="10"/>
                  </a:cubicBezTo>
                  <a:cubicBezTo>
                    <a:pt x="29" y="7"/>
                    <a:pt x="30" y="3"/>
                    <a:pt x="31" y="0"/>
                  </a:cubicBezTo>
                  <a:cubicBezTo>
                    <a:pt x="30" y="0"/>
                    <a:pt x="30" y="0"/>
                    <a:pt x="30" y="0"/>
                  </a:cubicBezTo>
                  <a:cubicBezTo>
                    <a:pt x="27" y="0"/>
                    <a:pt x="27" y="0"/>
                    <a:pt x="27" y="0"/>
                  </a:cubicBezTo>
                  <a:cubicBezTo>
                    <a:pt x="22" y="0"/>
                    <a:pt x="22" y="0"/>
                    <a:pt x="22" y="0"/>
                  </a:cubicBezTo>
                  <a:cubicBezTo>
                    <a:pt x="17" y="6"/>
                    <a:pt x="17" y="6"/>
                    <a:pt x="17" y="6"/>
                  </a:cubicBezTo>
                  <a:cubicBezTo>
                    <a:pt x="12" y="0"/>
                    <a:pt x="12" y="0"/>
                    <a:pt x="12" y="0"/>
                  </a:cubicBezTo>
                  <a:cubicBezTo>
                    <a:pt x="7" y="0"/>
                    <a:pt x="7" y="0"/>
                    <a:pt x="7" y="0"/>
                  </a:cubicBezTo>
                  <a:cubicBezTo>
                    <a:pt x="4" y="0"/>
                    <a:pt x="4" y="0"/>
                    <a:pt x="4" y="0"/>
                  </a:cubicBezTo>
                  <a:cubicBezTo>
                    <a:pt x="5" y="3"/>
                    <a:pt x="6" y="7"/>
                    <a:pt x="6" y="10"/>
                  </a:cubicBezTo>
                  <a:cubicBezTo>
                    <a:pt x="6" y="16"/>
                    <a:pt x="4" y="22"/>
                    <a:pt x="0" y="26"/>
                  </a:cubicBezTo>
                  <a:cubicBezTo>
                    <a:pt x="33" y="26"/>
                    <a:pt x="33" y="26"/>
                    <a:pt x="33" y="26"/>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8" name="Oval 66">
              <a:extLst>
                <a:ext uri="{FF2B5EF4-FFF2-40B4-BE49-F238E27FC236}">
                  <a16:creationId xmlns:a16="http://schemas.microsoft.com/office/drawing/2014/main" id="{C5DD0AA0-7AC3-44E2-AC53-203FBBA5A143}"/>
                </a:ext>
              </a:extLst>
            </p:cNvPr>
            <p:cNvSpPr>
              <a:spLocks noChangeArrowheads="1"/>
            </p:cNvSpPr>
            <p:nvPr/>
          </p:nvSpPr>
          <p:spPr bwMode="auto">
            <a:xfrm>
              <a:off x="7504113" y="6008688"/>
              <a:ext cx="134937"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69" name="Freeform 67">
              <a:extLst>
                <a:ext uri="{FF2B5EF4-FFF2-40B4-BE49-F238E27FC236}">
                  <a16:creationId xmlns:a16="http://schemas.microsoft.com/office/drawing/2014/main" id="{1348F076-8649-4539-B8E0-464C4C8F6CFC}"/>
                </a:ext>
              </a:extLst>
            </p:cNvPr>
            <p:cNvSpPr>
              <a:spLocks/>
            </p:cNvSpPr>
            <p:nvPr/>
          </p:nvSpPr>
          <p:spPr bwMode="auto">
            <a:xfrm>
              <a:off x="7485063" y="6154738"/>
              <a:ext cx="169862" cy="133350"/>
            </a:xfrm>
            <a:custGeom>
              <a:avLst/>
              <a:gdLst>
                <a:gd name="T0" fmla="*/ 71 w 107"/>
                <a:gd name="T1" fmla="*/ 0 h 84"/>
                <a:gd name="T2" fmla="*/ 55 w 107"/>
                <a:gd name="T3" fmla="*/ 19 h 84"/>
                <a:gd name="T4" fmla="*/ 38 w 107"/>
                <a:gd name="T5" fmla="*/ 0 h 84"/>
                <a:gd name="T6" fmla="*/ 0 w 107"/>
                <a:gd name="T7" fmla="*/ 10 h 84"/>
                <a:gd name="T8" fmla="*/ 0 w 107"/>
                <a:gd name="T9" fmla="*/ 84 h 84"/>
                <a:gd name="T10" fmla="*/ 107 w 107"/>
                <a:gd name="T11" fmla="*/ 84 h 84"/>
                <a:gd name="T12" fmla="*/ 107 w 107"/>
                <a:gd name="T13" fmla="*/ 10 h 84"/>
                <a:gd name="T14" fmla="*/ 71 w 10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84">
                  <a:moveTo>
                    <a:pt x="71" y="0"/>
                  </a:moveTo>
                  <a:lnTo>
                    <a:pt x="55" y="19"/>
                  </a:lnTo>
                  <a:lnTo>
                    <a:pt x="38" y="0"/>
                  </a:lnTo>
                  <a:lnTo>
                    <a:pt x="0" y="10"/>
                  </a:lnTo>
                  <a:lnTo>
                    <a:pt x="0" y="84"/>
                  </a:lnTo>
                  <a:lnTo>
                    <a:pt x="107" y="84"/>
                  </a:lnTo>
                  <a:lnTo>
                    <a:pt x="107" y="10"/>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0" name="Oval 68">
              <a:extLst>
                <a:ext uri="{FF2B5EF4-FFF2-40B4-BE49-F238E27FC236}">
                  <a16:creationId xmlns:a16="http://schemas.microsoft.com/office/drawing/2014/main" id="{39F0CE26-B540-474A-B815-B75611BC2295}"/>
                </a:ext>
              </a:extLst>
            </p:cNvPr>
            <p:cNvSpPr>
              <a:spLocks noChangeArrowheads="1"/>
            </p:cNvSpPr>
            <p:nvPr/>
          </p:nvSpPr>
          <p:spPr bwMode="auto">
            <a:xfrm>
              <a:off x="7639050" y="5932488"/>
              <a:ext cx="101600" cy="984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1" name="Freeform 69">
              <a:extLst>
                <a:ext uri="{FF2B5EF4-FFF2-40B4-BE49-F238E27FC236}">
                  <a16:creationId xmlns:a16="http://schemas.microsoft.com/office/drawing/2014/main" id="{44DD7486-8FB3-4C90-AD1D-A8AEBA909796}"/>
                </a:ext>
              </a:extLst>
            </p:cNvPr>
            <p:cNvSpPr>
              <a:spLocks/>
            </p:cNvSpPr>
            <p:nvPr/>
          </p:nvSpPr>
          <p:spPr bwMode="auto">
            <a:xfrm>
              <a:off x="7632700" y="6038850"/>
              <a:ext cx="119062" cy="96838"/>
            </a:xfrm>
            <a:custGeom>
              <a:avLst/>
              <a:gdLst>
                <a:gd name="T0" fmla="*/ 32 w 32"/>
                <a:gd name="T1" fmla="*/ 25 h 26"/>
                <a:gd name="T2" fmla="*/ 28 w 32"/>
                <a:gd name="T3" fmla="*/ 10 h 26"/>
                <a:gd name="T4" fmla="*/ 30 w 32"/>
                <a:gd name="T5" fmla="*/ 0 h 26"/>
                <a:gd name="T6" fmla="*/ 29 w 32"/>
                <a:gd name="T7" fmla="*/ 0 h 26"/>
                <a:gd name="T8" fmla="*/ 26 w 32"/>
                <a:gd name="T9" fmla="*/ 0 h 26"/>
                <a:gd name="T10" fmla="*/ 21 w 32"/>
                <a:gd name="T11" fmla="*/ 0 h 26"/>
                <a:gd name="T12" fmla="*/ 16 w 32"/>
                <a:gd name="T13" fmla="*/ 6 h 26"/>
                <a:gd name="T14" fmla="*/ 11 w 32"/>
                <a:gd name="T15" fmla="*/ 0 h 26"/>
                <a:gd name="T16" fmla="*/ 6 w 32"/>
                <a:gd name="T17" fmla="*/ 0 h 26"/>
                <a:gd name="T18" fmla="*/ 3 w 32"/>
                <a:gd name="T19" fmla="*/ 0 h 26"/>
                <a:gd name="T20" fmla="*/ 5 w 32"/>
                <a:gd name="T21" fmla="*/ 10 h 26"/>
                <a:gd name="T22" fmla="*/ 0 w 32"/>
                <a:gd name="T23" fmla="*/ 26 h 26"/>
                <a:gd name="T24" fmla="*/ 32 w 32"/>
                <a:gd name="T25" fmla="*/ 26 h 26"/>
                <a:gd name="T26" fmla="*/ 32 w 32"/>
                <a:gd name="T2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6">
                  <a:moveTo>
                    <a:pt x="32" y="25"/>
                  </a:moveTo>
                  <a:cubicBezTo>
                    <a:pt x="30" y="21"/>
                    <a:pt x="28" y="16"/>
                    <a:pt x="28" y="10"/>
                  </a:cubicBezTo>
                  <a:cubicBezTo>
                    <a:pt x="28" y="7"/>
                    <a:pt x="29" y="3"/>
                    <a:pt x="30" y="0"/>
                  </a:cubicBezTo>
                  <a:cubicBezTo>
                    <a:pt x="29" y="0"/>
                    <a:pt x="29" y="0"/>
                    <a:pt x="29" y="0"/>
                  </a:cubicBezTo>
                  <a:cubicBezTo>
                    <a:pt x="26" y="0"/>
                    <a:pt x="26" y="0"/>
                    <a:pt x="26" y="0"/>
                  </a:cubicBezTo>
                  <a:cubicBezTo>
                    <a:pt x="21" y="0"/>
                    <a:pt x="21" y="0"/>
                    <a:pt x="21" y="0"/>
                  </a:cubicBezTo>
                  <a:cubicBezTo>
                    <a:pt x="16" y="6"/>
                    <a:pt x="16" y="6"/>
                    <a:pt x="16" y="6"/>
                  </a:cubicBezTo>
                  <a:cubicBezTo>
                    <a:pt x="11" y="0"/>
                    <a:pt x="11" y="0"/>
                    <a:pt x="11" y="0"/>
                  </a:cubicBezTo>
                  <a:cubicBezTo>
                    <a:pt x="6" y="0"/>
                    <a:pt x="6" y="0"/>
                    <a:pt x="6" y="0"/>
                  </a:cubicBezTo>
                  <a:cubicBezTo>
                    <a:pt x="3" y="0"/>
                    <a:pt x="3" y="0"/>
                    <a:pt x="3" y="0"/>
                  </a:cubicBezTo>
                  <a:cubicBezTo>
                    <a:pt x="4" y="3"/>
                    <a:pt x="5" y="7"/>
                    <a:pt x="5" y="10"/>
                  </a:cubicBezTo>
                  <a:cubicBezTo>
                    <a:pt x="5" y="16"/>
                    <a:pt x="3" y="22"/>
                    <a:pt x="0" y="26"/>
                  </a:cubicBezTo>
                  <a:cubicBezTo>
                    <a:pt x="32" y="26"/>
                    <a:pt x="32" y="26"/>
                    <a:pt x="32" y="26"/>
                  </a:cubicBezTo>
                  <a:cubicBezTo>
                    <a:pt x="32" y="25"/>
                    <a:pt x="32" y="25"/>
                    <a:pt x="3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2" name="Oval 70">
              <a:extLst>
                <a:ext uri="{FF2B5EF4-FFF2-40B4-BE49-F238E27FC236}">
                  <a16:creationId xmlns:a16="http://schemas.microsoft.com/office/drawing/2014/main" id="{EE7D8288-2CA5-4947-BEC7-80B8A169241F}"/>
                </a:ext>
              </a:extLst>
            </p:cNvPr>
            <p:cNvSpPr>
              <a:spLocks noChangeArrowheads="1"/>
            </p:cNvSpPr>
            <p:nvPr/>
          </p:nvSpPr>
          <p:spPr bwMode="auto">
            <a:xfrm>
              <a:off x="8251825" y="6003925"/>
              <a:ext cx="138112"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3" name="Freeform 71">
              <a:extLst>
                <a:ext uri="{FF2B5EF4-FFF2-40B4-BE49-F238E27FC236}">
                  <a16:creationId xmlns:a16="http://schemas.microsoft.com/office/drawing/2014/main" id="{03719BB0-F94C-499D-AB92-1CB9A7CF4CA8}"/>
                </a:ext>
              </a:extLst>
            </p:cNvPr>
            <p:cNvSpPr>
              <a:spLocks/>
            </p:cNvSpPr>
            <p:nvPr/>
          </p:nvSpPr>
          <p:spPr bwMode="auto">
            <a:xfrm>
              <a:off x="8235950" y="6151563"/>
              <a:ext cx="169862" cy="136525"/>
            </a:xfrm>
            <a:custGeom>
              <a:avLst/>
              <a:gdLst>
                <a:gd name="T0" fmla="*/ 71 w 107"/>
                <a:gd name="T1" fmla="*/ 0 h 86"/>
                <a:gd name="T2" fmla="*/ 55 w 107"/>
                <a:gd name="T3" fmla="*/ 21 h 86"/>
                <a:gd name="T4" fmla="*/ 38 w 107"/>
                <a:gd name="T5" fmla="*/ 0 h 86"/>
                <a:gd name="T6" fmla="*/ 0 w 107"/>
                <a:gd name="T7" fmla="*/ 9 h 86"/>
                <a:gd name="T8" fmla="*/ 0 w 107"/>
                <a:gd name="T9" fmla="*/ 86 h 86"/>
                <a:gd name="T10" fmla="*/ 107 w 107"/>
                <a:gd name="T11" fmla="*/ 86 h 86"/>
                <a:gd name="T12" fmla="*/ 104 w 107"/>
                <a:gd name="T13" fmla="*/ 9 h 86"/>
                <a:gd name="T14" fmla="*/ 71 w 107"/>
                <a:gd name="T15" fmla="*/ 0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86">
                  <a:moveTo>
                    <a:pt x="71" y="0"/>
                  </a:moveTo>
                  <a:lnTo>
                    <a:pt x="55" y="21"/>
                  </a:lnTo>
                  <a:lnTo>
                    <a:pt x="38" y="0"/>
                  </a:lnTo>
                  <a:lnTo>
                    <a:pt x="0" y="9"/>
                  </a:lnTo>
                  <a:lnTo>
                    <a:pt x="0" y="86"/>
                  </a:lnTo>
                  <a:lnTo>
                    <a:pt x="107" y="86"/>
                  </a:lnTo>
                  <a:lnTo>
                    <a:pt x="104" y="9"/>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4" name="Oval 72">
              <a:extLst>
                <a:ext uri="{FF2B5EF4-FFF2-40B4-BE49-F238E27FC236}">
                  <a16:creationId xmlns:a16="http://schemas.microsoft.com/office/drawing/2014/main" id="{5B000CE1-D2D0-4E79-85F5-DA5321E7435D}"/>
                </a:ext>
              </a:extLst>
            </p:cNvPr>
            <p:cNvSpPr>
              <a:spLocks noChangeArrowheads="1"/>
            </p:cNvSpPr>
            <p:nvPr/>
          </p:nvSpPr>
          <p:spPr bwMode="auto">
            <a:xfrm>
              <a:off x="8139113" y="5929313"/>
              <a:ext cx="101600" cy="968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5" name="Freeform 73">
              <a:extLst>
                <a:ext uri="{FF2B5EF4-FFF2-40B4-BE49-F238E27FC236}">
                  <a16:creationId xmlns:a16="http://schemas.microsoft.com/office/drawing/2014/main" id="{43BA45E7-ECE0-48D1-BA67-95462C93971C}"/>
                </a:ext>
              </a:extLst>
            </p:cNvPr>
            <p:cNvSpPr>
              <a:spLocks/>
            </p:cNvSpPr>
            <p:nvPr/>
          </p:nvSpPr>
          <p:spPr bwMode="auto">
            <a:xfrm>
              <a:off x="8128000" y="6034088"/>
              <a:ext cx="123825" cy="98425"/>
            </a:xfrm>
            <a:custGeom>
              <a:avLst/>
              <a:gdLst>
                <a:gd name="T0" fmla="*/ 33 w 33"/>
                <a:gd name="T1" fmla="*/ 25 h 26"/>
                <a:gd name="T2" fmla="*/ 29 w 33"/>
                <a:gd name="T3" fmla="*/ 11 h 26"/>
                <a:gd name="T4" fmla="*/ 31 w 33"/>
                <a:gd name="T5" fmla="*/ 0 h 26"/>
                <a:gd name="T6" fmla="*/ 30 w 33"/>
                <a:gd name="T7" fmla="*/ 0 h 26"/>
                <a:gd name="T8" fmla="*/ 27 w 33"/>
                <a:gd name="T9" fmla="*/ 0 h 26"/>
                <a:gd name="T10" fmla="*/ 22 w 33"/>
                <a:gd name="T11" fmla="*/ 0 h 26"/>
                <a:gd name="T12" fmla="*/ 17 w 33"/>
                <a:gd name="T13" fmla="*/ 6 h 26"/>
                <a:gd name="T14" fmla="*/ 12 w 33"/>
                <a:gd name="T15" fmla="*/ 0 h 26"/>
                <a:gd name="T16" fmla="*/ 7 w 33"/>
                <a:gd name="T17" fmla="*/ 0 h 26"/>
                <a:gd name="T18" fmla="*/ 4 w 33"/>
                <a:gd name="T19" fmla="*/ 0 h 26"/>
                <a:gd name="T20" fmla="*/ 6 w 33"/>
                <a:gd name="T21" fmla="*/ 11 h 26"/>
                <a:gd name="T22" fmla="*/ 0 w 33"/>
                <a:gd name="T23" fmla="*/ 26 h 26"/>
                <a:gd name="T24" fmla="*/ 33 w 33"/>
                <a:gd name="T25" fmla="*/ 26 h 26"/>
                <a:gd name="T26" fmla="*/ 33 w 33"/>
                <a:gd name="T2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33" y="25"/>
                  </a:moveTo>
                  <a:cubicBezTo>
                    <a:pt x="31" y="21"/>
                    <a:pt x="29" y="16"/>
                    <a:pt x="29" y="11"/>
                  </a:cubicBezTo>
                  <a:cubicBezTo>
                    <a:pt x="29" y="7"/>
                    <a:pt x="30" y="4"/>
                    <a:pt x="31" y="0"/>
                  </a:cubicBezTo>
                  <a:cubicBezTo>
                    <a:pt x="30" y="0"/>
                    <a:pt x="30" y="0"/>
                    <a:pt x="30" y="0"/>
                  </a:cubicBezTo>
                  <a:cubicBezTo>
                    <a:pt x="27" y="0"/>
                    <a:pt x="27" y="0"/>
                    <a:pt x="27" y="0"/>
                  </a:cubicBezTo>
                  <a:cubicBezTo>
                    <a:pt x="22" y="0"/>
                    <a:pt x="22" y="0"/>
                    <a:pt x="22" y="0"/>
                  </a:cubicBezTo>
                  <a:cubicBezTo>
                    <a:pt x="17" y="6"/>
                    <a:pt x="17" y="6"/>
                    <a:pt x="17" y="6"/>
                  </a:cubicBezTo>
                  <a:cubicBezTo>
                    <a:pt x="12" y="0"/>
                    <a:pt x="12" y="0"/>
                    <a:pt x="12" y="0"/>
                  </a:cubicBezTo>
                  <a:cubicBezTo>
                    <a:pt x="7" y="0"/>
                    <a:pt x="7" y="0"/>
                    <a:pt x="7" y="0"/>
                  </a:cubicBezTo>
                  <a:cubicBezTo>
                    <a:pt x="4" y="0"/>
                    <a:pt x="4" y="0"/>
                    <a:pt x="4" y="0"/>
                  </a:cubicBezTo>
                  <a:cubicBezTo>
                    <a:pt x="5" y="4"/>
                    <a:pt x="6" y="7"/>
                    <a:pt x="6" y="11"/>
                  </a:cubicBezTo>
                  <a:cubicBezTo>
                    <a:pt x="6" y="16"/>
                    <a:pt x="4" y="22"/>
                    <a:pt x="0" y="26"/>
                  </a:cubicBezTo>
                  <a:cubicBezTo>
                    <a:pt x="33" y="26"/>
                    <a:pt x="33" y="26"/>
                    <a:pt x="33" y="26"/>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6" name="Oval 74">
              <a:extLst>
                <a:ext uri="{FF2B5EF4-FFF2-40B4-BE49-F238E27FC236}">
                  <a16:creationId xmlns:a16="http://schemas.microsoft.com/office/drawing/2014/main" id="{D5629E5E-16F1-4931-A595-991C3D94CCDA}"/>
                </a:ext>
              </a:extLst>
            </p:cNvPr>
            <p:cNvSpPr>
              <a:spLocks noChangeArrowheads="1"/>
            </p:cNvSpPr>
            <p:nvPr/>
          </p:nvSpPr>
          <p:spPr bwMode="auto">
            <a:xfrm>
              <a:off x="7256463" y="6011863"/>
              <a:ext cx="139700" cy="136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7" name="Freeform 75">
              <a:extLst>
                <a:ext uri="{FF2B5EF4-FFF2-40B4-BE49-F238E27FC236}">
                  <a16:creationId xmlns:a16="http://schemas.microsoft.com/office/drawing/2014/main" id="{440B17BF-9311-4101-B8C7-42051055D007}"/>
                </a:ext>
              </a:extLst>
            </p:cNvPr>
            <p:cNvSpPr>
              <a:spLocks/>
            </p:cNvSpPr>
            <p:nvPr/>
          </p:nvSpPr>
          <p:spPr bwMode="auto">
            <a:xfrm>
              <a:off x="7242175" y="6159500"/>
              <a:ext cx="168275" cy="131763"/>
            </a:xfrm>
            <a:custGeom>
              <a:avLst/>
              <a:gdLst>
                <a:gd name="T0" fmla="*/ 71 w 106"/>
                <a:gd name="T1" fmla="*/ 0 h 83"/>
                <a:gd name="T2" fmla="*/ 54 w 106"/>
                <a:gd name="T3" fmla="*/ 19 h 83"/>
                <a:gd name="T4" fmla="*/ 37 w 106"/>
                <a:gd name="T5" fmla="*/ 0 h 83"/>
                <a:gd name="T6" fmla="*/ 0 w 106"/>
                <a:gd name="T7" fmla="*/ 7 h 83"/>
                <a:gd name="T8" fmla="*/ 0 w 106"/>
                <a:gd name="T9" fmla="*/ 83 h 83"/>
                <a:gd name="T10" fmla="*/ 106 w 106"/>
                <a:gd name="T11" fmla="*/ 83 h 83"/>
                <a:gd name="T12" fmla="*/ 104 w 106"/>
                <a:gd name="T13" fmla="*/ 7 h 83"/>
                <a:gd name="T14" fmla="*/ 71 w 106"/>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3">
                  <a:moveTo>
                    <a:pt x="71" y="0"/>
                  </a:moveTo>
                  <a:lnTo>
                    <a:pt x="54" y="19"/>
                  </a:lnTo>
                  <a:lnTo>
                    <a:pt x="37" y="0"/>
                  </a:lnTo>
                  <a:lnTo>
                    <a:pt x="0" y="7"/>
                  </a:lnTo>
                  <a:lnTo>
                    <a:pt x="0" y="83"/>
                  </a:lnTo>
                  <a:lnTo>
                    <a:pt x="106" y="83"/>
                  </a:lnTo>
                  <a:lnTo>
                    <a:pt x="104" y="7"/>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8" name="Oval 76">
              <a:extLst>
                <a:ext uri="{FF2B5EF4-FFF2-40B4-BE49-F238E27FC236}">
                  <a16:creationId xmlns:a16="http://schemas.microsoft.com/office/drawing/2014/main" id="{D6F32BFE-BB83-4299-B267-64BDE9F2AEED}"/>
                </a:ext>
              </a:extLst>
            </p:cNvPr>
            <p:cNvSpPr>
              <a:spLocks noChangeArrowheads="1"/>
            </p:cNvSpPr>
            <p:nvPr/>
          </p:nvSpPr>
          <p:spPr bwMode="auto">
            <a:xfrm>
              <a:off x="7396163" y="5932488"/>
              <a:ext cx="100012"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79" name="Freeform 77">
              <a:extLst>
                <a:ext uri="{FF2B5EF4-FFF2-40B4-BE49-F238E27FC236}">
                  <a16:creationId xmlns:a16="http://schemas.microsoft.com/office/drawing/2014/main" id="{4B9CD7C4-8F1E-44DB-826B-F7EBF70B4174}"/>
                </a:ext>
              </a:extLst>
            </p:cNvPr>
            <p:cNvSpPr>
              <a:spLocks/>
            </p:cNvSpPr>
            <p:nvPr/>
          </p:nvSpPr>
          <p:spPr bwMode="auto">
            <a:xfrm>
              <a:off x="7383463" y="6042025"/>
              <a:ext cx="123825" cy="93663"/>
            </a:xfrm>
            <a:custGeom>
              <a:avLst/>
              <a:gdLst>
                <a:gd name="T0" fmla="*/ 33 w 33"/>
                <a:gd name="T1" fmla="*/ 25 h 25"/>
                <a:gd name="T2" fmla="*/ 33 w 33"/>
                <a:gd name="T3" fmla="*/ 25 h 25"/>
                <a:gd name="T4" fmla="*/ 29 w 33"/>
                <a:gd name="T5" fmla="*/ 10 h 25"/>
                <a:gd name="T6" fmla="*/ 31 w 33"/>
                <a:gd name="T7" fmla="*/ 0 h 25"/>
                <a:gd name="T8" fmla="*/ 30 w 33"/>
                <a:gd name="T9" fmla="*/ 0 h 25"/>
                <a:gd name="T10" fmla="*/ 27 w 33"/>
                <a:gd name="T11" fmla="*/ 0 h 25"/>
                <a:gd name="T12" fmla="*/ 22 w 33"/>
                <a:gd name="T13" fmla="*/ 0 h 25"/>
                <a:gd name="T14" fmla="*/ 17 w 33"/>
                <a:gd name="T15" fmla="*/ 6 h 25"/>
                <a:gd name="T16" fmla="*/ 12 w 33"/>
                <a:gd name="T17" fmla="*/ 0 h 25"/>
                <a:gd name="T18" fmla="*/ 7 w 33"/>
                <a:gd name="T19" fmla="*/ 0 h 25"/>
                <a:gd name="T20" fmla="*/ 4 w 33"/>
                <a:gd name="T21" fmla="*/ 0 h 25"/>
                <a:gd name="T22" fmla="*/ 6 w 33"/>
                <a:gd name="T23" fmla="*/ 10 h 25"/>
                <a:gd name="T24" fmla="*/ 0 w 33"/>
                <a:gd name="T25" fmla="*/ 25 h 25"/>
                <a:gd name="T26" fmla="*/ 33 w 33"/>
                <a:gd name="T2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5">
                  <a:moveTo>
                    <a:pt x="33" y="25"/>
                  </a:moveTo>
                  <a:cubicBezTo>
                    <a:pt x="33" y="25"/>
                    <a:pt x="33" y="25"/>
                    <a:pt x="33" y="25"/>
                  </a:cubicBezTo>
                  <a:cubicBezTo>
                    <a:pt x="31" y="20"/>
                    <a:pt x="29" y="15"/>
                    <a:pt x="29" y="10"/>
                  </a:cubicBezTo>
                  <a:cubicBezTo>
                    <a:pt x="29" y="6"/>
                    <a:pt x="30" y="3"/>
                    <a:pt x="31" y="0"/>
                  </a:cubicBezTo>
                  <a:cubicBezTo>
                    <a:pt x="30" y="0"/>
                    <a:pt x="30" y="0"/>
                    <a:pt x="30" y="0"/>
                  </a:cubicBezTo>
                  <a:cubicBezTo>
                    <a:pt x="27" y="0"/>
                    <a:pt x="27" y="0"/>
                    <a:pt x="27" y="0"/>
                  </a:cubicBezTo>
                  <a:cubicBezTo>
                    <a:pt x="22" y="0"/>
                    <a:pt x="22" y="0"/>
                    <a:pt x="22" y="0"/>
                  </a:cubicBezTo>
                  <a:cubicBezTo>
                    <a:pt x="17" y="6"/>
                    <a:pt x="17" y="6"/>
                    <a:pt x="17" y="6"/>
                  </a:cubicBezTo>
                  <a:cubicBezTo>
                    <a:pt x="12" y="0"/>
                    <a:pt x="12" y="0"/>
                    <a:pt x="12" y="0"/>
                  </a:cubicBezTo>
                  <a:cubicBezTo>
                    <a:pt x="7" y="0"/>
                    <a:pt x="7" y="0"/>
                    <a:pt x="7" y="0"/>
                  </a:cubicBezTo>
                  <a:cubicBezTo>
                    <a:pt x="4" y="0"/>
                    <a:pt x="4" y="0"/>
                    <a:pt x="4" y="0"/>
                  </a:cubicBezTo>
                  <a:cubicBezTo>
                    <a:pt x="5" y="3"/>
                    <a:pt x="6" y="6"/>
                    <a:pt x="6" y="10"/>
                  </a:cubicBezTo>
                  <a:cubicBezTo>
                    <a:pt x="6" y="16"/>
                    <a:pt x="4" y="21"/>
                    <a:pt x="0" y="25"/>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0" name="Oval 78">
              <a:extLst>
                <a:ext uri="{FF2B5EF4-FFF2-40B4-BE49-F238E27FC236}">
                  <a16:creationId xmlns:a16="http://schemas.microsoft.com/office/drawing/2014/main" id="{0DFB15F2-DE53-462D-A614-3E5446DBEC73}"/>
                </a:ext>
              </a:extLst>
            </p:cNvPr>
            <p:cNvSpPr>
              <a:spLocks noChangeArrowheads="1"/>
            </p:cNvSpPr>
            <p:nvPr/>
          </p:nvSpPr>
          <p:spPr bwMode="auto">
            <a:xfrm>
              <a:off x="7005638" y="6011863"/>
              <a:ext cx="138112" cy="136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1" name="Freeform 79">
              <a:extLst>
                <a:ext uri="{FF2B5EF4-FFF2-40B4-BE49-F238E27FC236}">
                  <a16:creationId xmlns:a16="http://schemas.microsoft.com/office/drawing/2014/main" id="{54854B9B-7D2D-4617-A6C5-C7010AD0B76F}"/>
                </a:ext>
              </a:extLst>
            </p:cNvPr>
            <p:cNvSpPr>
              <a:spLocks/>
            </p:cNvSpPr>
            <p:nvPr/>
          </p:nvSpPr>
          <p:spPr bwMode="auto">
            <a:xfrm>
              <a:off x="6986588" y="6159500"/>
              <a:ext cx="173037" cy="131763"/>
            </a:xfrm>
            <a:custGeom>
              <a:avLst/>
              <a:gdLst>
                <a:gd name="T0" fmla="*/ 73 w 109"/>
                <a:gd name="T1" fmla="*/ 0 h 83"/>
                <a:gd name="T2" fmla="*/ 57 w 109"/>
                <a:gd name="T3" fmla="*/ 19 h 83"/>
                <a:gd name="T4" fmla="*/ 40 w 109"/>
                <a:gd name="T5" fmla="*/ 0 h 83"/>
                <a:gd name="T6" fmla="*/ 0 w 109"/>
                <a:gd name="T7" fmla="*/ 7 h 83"/>
                <a:gd name="T8" fmla="*/ 2 w 109"/>
                <a:gd name="T9" fmla="*/ 83 h 83"/>
                <a:gd name="T10" fmla="*/ 109 w 109"/>
                <a:gd name="T11" fmla="*/ 83 h 83"/>
                <a:gd name="T12" fmla="*/ 106 w 109"/>
                <a:gd name="T13" fmla="*/ 7 h 83"/>
                <a:gd name="T14" fmla="*/ 73 w 109"/>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83">
                  <a:moveTo>
                    <a:pt x="73" y="0"/>
                  </a:moveTo>
                  <a:lnTo>
                    <a:pt x="57" y="19"/>
                  </a:lnTo>
                  <a:lnTo>
                    <a:pt x="40" y="0"/>
                  </a:lnTo>
                  <a:lnTo>
                    <a:pt x="0" y="7"/>
                  </a:lnTo>
                  <a:lnTo>
                    <a:pt x="2" y="83"/>
                  </a:lnTo>
                  <a:lnTo>
                    <a:pt x="109" y="83"/>
                  </a:lnTo>
                  <a:lnTo>
                    <a:pt x="106" y="7"/>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2" name="Oval 80">
              <a:extLst>
                <a:ext uri="{FF2B5EF4-FFF2-40B4-BE49-F238E27FC236}">
                  <a16:creationId xmlns:a16="http://schemas.microsoft.com/office/drawing/2014/main" id="{960DDF6A-E07D-4F2B-B0BA-DE0EDC1CCBCD}"/>
                </a:ext>
              </a:extLst>
            </p:cNvPr>
            <p:cNvSpPr>
              <a:spLocks noChangeArrowheads="1"/>
            </p:cNvSpPr>
            <p:nvPr/>
          </p:nvSpPr>
          <p:spPr bwMode="auto">
            <a:xfrm>
              <a:off x="7143750" y="5932488"/>
              <a:ext cx="10160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3" name="Freeform 81">
              <a:extLst>
                <a:ext uri="{FF2B5EF4-FFF2-40B4-BE49-F238E27FC236}">
                  <a16:creationId xmlns:a16="http://schemas.microsoft.com/office/drawing/2014/main" id="{343353F3-44A7-4CCB-A14B-798D58065505}"/>
                </a:ext>
              </a:extLst>
            </p:cNvPr>
            <p:cNvSpPr>
              <a:spLocks/>
            </p:cNvSpPr>
            <p:nvPr/>
          </p:nvSpPr>
          <p:spPr bwMode="auto">
            <a:xfrm>
              <a:off x="7132638" y="6042025"/>
              <a:ext cx="123825" cy="93663"/>
            </a:xfrm>
            <a:custGeom>
              <a:avLst/>
              <a:gdLst>
                <a:gd name="T0" fmla="*/ 30 w 33"/>
                <a:gd name="T1" fmla="*/ 0 h 25"/>
                <a:gd name="T2" fmla="*/ 27 w 33"/>
                <a:gd name="T3" fmla="*/ 0 h 25"/>
                <a:gd name="T4" fmla="*/ 22 w 33"/>
                <a:gd name="T5" fmla="*/ 0 h 25"/>
                <a:gd name="T6" fmla="*/ 17 w 33"/>
                <a:gd name="T7" fmla="*/ 6 h 25"/>
                <a:gd name="T8" fmla="*/ 12 w 33"/>
                <a:gd name="T9" fmla="*/ 0 h 25"/>
                <a:gd name="T10" fmla="*/ 7 w 33"/>
                <a:gd name="T11" fmla="*/ 0 h 25"/>
                <a:gd name="T12" fmla="*/ 4 w 33"/>
                <a:gd name="T13" fmla="*/ 0 h 25"/>
                <a:gd name="T14" fmla="*/ 6 w 33"/>
                <a:gd name="T15" fmla="*/ 10 h 25"/>
                <a:gd name="T16" fmla="*/ 0 w 33"/>
                <a:gd name="T17" fmla="*/ 25 h 25"/>
                <a:gd name="T18" fmla="*/ 33 w 33"/>
                <a:gd name="T19" fmla="*/ 25 h 25"/>
                <a:gd name="T20" fmla="*/ 33 w 33"/>
                <a:gd name="T21" fmla="*/ 25 h 25"/>
                <a:gd name="T22" fmla="*/ 29 w 33"/>
                <a:gd name="T23" fmla="*/ 10 h 25"/>
                <a:gd name="T24" fmla="*/ 31 w 33"/>
                <a:gd name="T25" fmla="*/ 0 h 25"/>
                <a:gd name="T26" fmla="*/ 30 w 33"/>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5">
                  <a:moveTo>
                    <a:pt x="30" y="0"/>
                  </a:moveTo>
                  <a:cubicBezTo>
                    <a:pt x="27" y="0"/>
                    <a:pt x="27" y="0"/>
                    <a:pt x="27" y="0"/>
                  </a:cubicBezTo>
                  <a:cubicBezTo>
                    <a:pt x="22" y="0"/>
                    <a:pt x="22" y="0"/>
                    <a:pt x="22" y="0"/>
                  </a:cubicBezTo>
                  <a:cubicBezTo>
                    <a:pt x="17" y="6"/>
                    <a:pt x="17" y="6"/>
                    <a:pt x="17" y="6"/>
                  </a:cubicBezTo>
                  <a:cubicBezTo>
                    <a:pt x="12" y="0"/>
                    <a:pt x="12" y="0"/>
                    <a:pt x="12" y="0"/>
                  </a:cubicBezTo>
                  <a:cubicBezTo>
                    <a:pt x="7" y="0"/>
                    <a:pt x="7" y="0"/>
                    <a:pt x="7" y="0"/>
                  </a:cubicBezTo>
                  <a:cubicBezTo>
                    <a:pt x="4" y="0"/>
                    <a:pt x="4" y="0"/>
                    <a:pt x="4" y="0"/>
                  </a:cubicBezTo>
                  <a:cubicBezTo>
                    <a:pt x="5" y="3"/>
                    <a:pt x="6" y="6"/>
                    <a:pt x="6" y="10"/>
                  </a:cubicBezTo>
                  <a:cubicBezTo>
                    <a:pt x="6" y="16"/>
                    <a:pt x="4" y="21"/>
                    <a:pt x="0" y="25"/>
                  </a:cubicBezTo>
                  <a:cubicBezTo>
                    <a:pt x="33" y="25"/>
                    <a:pt x="33" y="25"/>
                    <a:pt x="33" y="25"/>
                  </a:cubicBezTo>
                  <a:cubicBezTo>
                    <a:pt x="33" y="25"/>
                    <a:pt x="33" y="25"/>
                    <a:pt x="33" y="25"/>
                  </a:cubicBezTo>
                  <a:cubicBezTo>
                    <a:pt x="31" y="20"/>
                    <a:pt x="29" y="15"/>
                    <a:pt x="29" y="10"/>
                  </a:cubicBezTo>
                  <a:cubicBezTo>
                    <a:pt x="29" y="6"/>
                    <a:pt x="30" y="3"/>
                    <a:pt x="31" y="0"/>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4" name="Freeform 82">
              <a:extLst>
                <a:ext uri="{FF2B5EF4-FFF2-40B4-BE49-F238E27FC236}">
                  <a16:creationId xmlns:a16="http://schemas.microsoft.com/office/drawing/2014/main" id="{92946880-010E-4284-BEBC-F71E4E331C6E}"/>
                </a:ext>
              </a:extLst>
            </p:cNvPr>
            <p:cNvSpPr>
              <a:spLocks noEditPoints="1"/>
            </p:cNvSpPr>
            <p:nvPr/>
          </p:nvSpPr>
          <p:spPr bwMode="auto">
            <a:xfrm>
              <a:off x="7834313" y="4779963"/>
              <a:ext cx="590550" cy="468313"/>
            </a:xfrm>
            <a:custGeom>
              <a:avLst/>
              <a:gdLst>
                <a:gd name="T0" fmla="*/ 31 w 157"/>
                <a:gd name="T1" fmla="*/ 98 h 124"/>
                <a:gd name="T2" fmla="*/ 15 w 157"/>
                <a:gd name="T3" fmla="*/ 124 h 124"/>
                <a:gd name="T4" fmla="*/ 22 w 157"/>
                <a:gd name="T5" fmla="*/ 123 h 124"/>
                <a:gd name="T6" fmla="*/ 96 w 157"/>
                <a:gd name="T7" fmla="*/ 107 h 124"/>
                <a:gd name="T8" fmla="*/ 157 w 157"/>
                <a:gd name="T9" fmla="*/ 55 h 124"/>
                <a:gd name="T10" fmla="*/ 78 w 157"/>
                <a:gd name="T11" fmla="*/ 0 h 124"/>
                <a:gd name="T12" fmla="*/ 0 w 157"/>
                <a:gd name="T13" fmla="*/ 55 h 124"/>
                <a:gd name="T14" fmla="*/ 31 w 157"/>
                <a:gd name="T15" fmla="*/ 98 h 124"/>
                <a:gd name="T16" fmla="*/ 78 w 157"/>
                <a:gd name="T17" fmla="*/ 7 h 124"/>
                <a:gd name="T18" fmla="*/ 151 w 157"/>
                <a:gd name="T19" fmla="*/ 55 h 124"/>
                <a:gd name="T20" fmla="*/ 94 w 157"/>
                <a:gd name="T21" fmla="*/ 101 h 124"/>
                <a:gd name="T22" fmla="*/ 28 w 157"/>
                <a:gd name="T23" fmla="*/ 116 h 124"/>
                <a:gd name="T24" fmla="*/ 39 w 157"/>
                <a:gd name="T25" fmla="*/ 95 h 124"/>
                <a:gd name="T26" fmla="*/ 36 w 157"/>
                <a:gd name="T27" fmla="*/ 93 h 124"/>
                <a:gd name="T28" fmla="*/ 6 w 157"/>
                <a:gd name="T29" fmla="*/ 55 h 124"/>
                <a:gd name="T30" fmla="*/ 78 w 157"/>
                <a:gd name="T31" fmla="*/ 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24">
                  <a:moveTo>
                    <a:pt x="31" y="98"/>
                  </a:moveTo>
                  <a:cubicBezTo>
                    <a:pt x="15" y="124"/>
                    <a:pt x="15" y="124"/>
                    <a:pt x="15" y="124"/>
                  </a:cubicBezTo>
                  <a:cubicBezTo>
                    <a:pt x="22" y="123"/>
                    <a:pt x="22" y="123"/>
                    <a:pt x="22" y="123"/>
                  </a:cubicBezTo>
                  <a:cubicBezTo>
                    <a:pt x="22" y="123"/>
                    <a:pt x="66" y="116"/>
                    <a:pt x="96" y="107"/>
                  </a:cubicBezTo>
                  <a:cubicBezTo>
                    <a:pt x="135" y="96"/>
                    <a:pt x="157" y="77"/>
                    <a:pt x="157" y="55"/>
                  </a:cubicBezTo>
                  <a:cubicBezTo>
                    <a:pt x="157" y="25"/>
                    <a:pt x="122" y="0"/>
                    <a:pt x="78" y="0"/>
                  </a:cubicBezTo>
                  <a:cubicBezTo>
                    <a:pt x="35" y="0"/>
                    <a:pt x="0" y="25"/>
                    <a:pt x="0" y="55"/>
                  </a:cubicBezTo>
                  <a:cubicBezTo>
                    <a:pt x="0" y="72"/>
                    <a:pt x="11" y="87"/>
                    <a:pt x="31" y="98"/>
                  </a:cubicBezTo>
                  <a:close/>
                  <a:moveTo>
                    <a:pt x="78" y="7"/>
                  </a:moveTo>
                  <a:cubicBezTo>
                    <a:pt x="118" y="7"/>
                    <a:pt x="151" y="28"/>
                    <a:pt x="151" y="55"/>
                  </a:cubicBezTo>
                  <a:cubicBezTo>
                    <a:pt x="151" y="82"/>
                    <a:pt x="111" y="96"/>
                    <a:pt x="94" y="101"/>
                  </a:cubicBezTo>
                  <a:cubicBezTo>
                    <a:pt x="71" y="108"/>
                    <a:pt x="41" y="114"/>
                    <a:pt x="28" y="116"/>
                  </a:cubicBezTo>
                  <a:cubicBezTo>
                    <a:pt x="39" y="95"/>
                    <a:pt x="39" y="95"/>
                    <a:pt x="39" y="95"/>
                  </a:cubicBezTo>
                  <a:cubicBezTo>
                    <a:pt x="36" y="93"/>
                    <a:pt x="36" y="93"/>
                    <a:pt x="36" y="93"/>
                  </a:cubicBezTo>
                  <a:cubicBezTo>
                    <a:pt x="17" y="84"/>
                    <a:pt x="6" y="70"/>
                    <a:pt x="6" y="55"/>
                  </a:cubicBezTo>
                  <a:cubicBezTo>
                    <a:pt x="6" y="28"/>
                    <a:pt x="38" y="7"/>
                    <a:pt x="7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10">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grpSp>
      <p:pic>
        <p:nvPicPr>
          <p:cNvPr id="85" name="图片 84">
            <a:extLst>
              <a:ext uri="{FF2B5EF4-FFF2-40B4-BE49-F238E27FC236}">
                <a16:creationId xmlns:a16="http://schemas.microsoft.com/office/drawing/2014/main" id="{B4427777-AF71-4A1C-A7DB-5086E438A908}"/>
              </a:ext>
            </a:extLst>
          </p:cNvPr>
          <p:cNvPicPr>
            <a:picLocks noChangeAspect="1"/>
          </p:cNvPicPr>
          <p:nvPr/>
        </p:nvPicPr>
        <p:blipFill>
          <a:blip r:embed="rId11"/>
          <a:stretch>
            <a:fillRect/>
          </a:stretch>
        </p:blipFill>
        <p:spPr>
          <a:xfrm>
            <a:off x="528130" y="3174727"/>
            <a:ext cx="422169" cy="464386"/>
          </a:xfrm>
          <a:prstGeom prst="rect">
            <a:avLst/>
          </a:prstGeom>
        </p:spPr>
      </p:pic>
      <p:grpSp>
        <p:nvGrpSpPr>
          <p:cNvPr id="9" name="4b477a0b-99b6-4861-868f-682fec13322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33BD7AE-EC6A-4448-99B2-6537B158C880}"/>
              </a:ext>
            </a:extLst>
          </p:cNvPr>
          <p:cNvGrpSpPr>
            <a:grpSpLocks noChangeAspect="1"/>
          </p:cNvGrpSpPr>
          <p:nvPr>
            <p:custDataLst>
              <p:tags r:id="rId1"/>
            </p:custDataLst>
          </p:nvPr>
        </p:nvGrpSpPr>
        <p:grpSpPr>
          <a:xfrm>
            <a:off x="1195803" y="1533417"/>
            <a:ext cx="7389402" cy="5024985"/>
            <a:chOff x="1467091" y="1130300"/>
            <a:chExt cx="7389402" cy="5024985"/>
          </a:xfrm>
        </p:grpSpPr>
        <p:sp>
          <p:nvSpPr>
            <p:cNvPr id="12" name="í$ḷïḍê">
              <a:extLst>
                <a:ext uri="{FF2B5EF4-FFF2-40B4-BE49-F238E27FC236}">
                  <a16:creationId xmlns:a16="http://schemas.microsoft.com/office/drawing/2014/main" id="{0331A89E-B35A-43E8-A051-F755612A51EA}"/>
                </a:ext>
              </a:extLst>
            </p:cNvPr>
            <p:cNvSpPr txBox="1"/>
            <p:nvPr/>
          </p:nvSpPr>
          <p:spPr bwMode="auto">
            <a:xfrm>
              <a:off x="1467091" y="5050540"/>
              <a:ext cx="43286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609585">
                <a:defRPr/>
              </a:pPr>
              <a:r>
                <a:rPr lang="zh-CN" altLang="en-US" sz="2000" b="1" dirty="0">
                  <a:latin typeface="微软雅黑"/>
                  <a:ea typeface="微软雅黑"/>
                  <a:cs typeface="+mn-ea"/>
                  <a:sym typeface="+mn-lt"/>
                </a:rPr>
                <a:t>点击此处添加标题</a:t>
              </a:r>
            </a:p>
          </p:txBody>
        </p:sp>
        <p:sp>
          <p:nvSpPr>
            <p:cNvPr id="13" name="ísḻïḍe">
              <a:extLst>
                <a:ext uri="{FF2B5EF4-FFF2-40B4-BE49-F238E27FC236}">
                  <a16:creationId xmlns:a16="http://schemas.microsoft.com/office/drawing/2014/main" id="{195826CA-452B-49D1-8F0B-0B06EFA3A3E2}"/>
                </a:ext>
              </a:extLst>
            </p:cNvPr>
            <p:cNvSpPr/>
            <p:nvPr/>
          </p:nvSpPr>
          <p:spPr bwMode="auto">
            <a:xfrm>
              <a:off x="1467091" y="5492347"/>
              <a:ext cx="4328670"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a:t>
              </a:r>
              <a:endParaRPr lang="en-US" altLang="zh-CN" sz="1100" dirty="0">
                <a:solidFill>
                  <a:srgbClr val="000000">
                    <a:lumMod val="85000"/>
                    <a:lumOff val="15000"/>
                  </a:srgbClr>
                </a:solidFill>
                <a:latin typeface="微软雅黑"/>
                <a:ea typeface="微软雅黑"/>
                <a:cs typeface="+mn-ea"/>
                <a:sym typeface="+mn-lt"/>
              </a:endParaRPr>
            </a:p>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a:t>
              </a:r>
              <a:endParaRPr lang="en-US" altLang="zh-CN" sz="1100" dirty="0">
                <a:solidFill>
                  <a:srgbClr val="000000"/>
                </a:solidFill>
                <a:latin typeface="微软雅黑" panose="020B0503020204020204" pitchFamily="34" charset="-122"/>
                <a:ea typeface="微软雅黑" panose="020B0503020204020204" pitchFamily="34" charset="-122"/>
              </a:endParaRPr>
            </a:p>
          </p:txBody>
        </p:sp>
        <p:sp>
          <p:nvSpPr>
            <p:cNvPr id="16" name="ïṩḷîḋé">
              <a:extLst>
                <a:ext uri="{FF2B5EF4-FFF2-40B4-BE49-F238E27FC236}">
                  <a16:creationId xmlns:a16="http://schemas.microsoft.com/office/drawing/2014/main" id="{C1DA20CA-6EC7-4EBD-90BD-A41364EEB1F1}"/>
                </a:ext>
              </a:extLst>
            </p:cNvPr>
            <p:cNvSpPr txBox="1"/>
            <p:nvPr/>
          </p:nvSpPr>
          <p:spPr bwMode="auto">
            <a:xfrm>
              <a:off x="1467091" y="3743794"/>
              <a:ext cx="43286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609585">
                <a:defRPr/>
              </a:pPr>
              <a:r>
                <a:rPr lang="zh-CN" altLang="en-US" sz="2000" b="1" dirty="0">
                  <a:latin typeface="微软雅黑"/>
                  <a:ea typeface="微软雅黑"/>
                  <a:cs typeface="+mn-ea"/>
                  <a:sym typeface="+mn-lt"/>
                </a:rPr>
                <a:t>点击此处添加标题</a:t>
              </a:r>
            </a:p>
          </p:txBody>
        </p:sp>
        <p:sp>
          <p:nvSpPr>
            <p:cNvPr id="17" name="ïšlíḋê">
              <a:extLst>
                <a:ext uri="{FF2B5EF4-FFF2-40B4-BE49-F238E27FC236}">
                  <a16:creationId xmlns:a16="http://schemas.microsoft.com/office/drawing/2014/main" id="{D0B5FEE7-4EA9-4360-B237-1FFB0A46744F}"/>
                </a:ext>
              </a:extLst>
            </p:cNvPr>
            <p:cNvSpPr/>
            <p:nvPr/>
          </p:nvSpPr>
          <p:spPr bwMode="auto">
            <a:xfrm>
              <a:off x="1467091" y="4185601"/>
              <a:ext cx="4328670"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a:t>
              </a:r>
              <a:endParaRPr lang="en-US" altLang="zh-CN" sz="1100" dirty="0">
                <a:solidFill>
                  <a:srgbClr val="000000">
                    <a:lumMod val="85000"/>
                    <a:lumOff val="15000"/>
                  </a:srgbClr>
                </a:solidFill>
                <a:latin typeface="微软雅黑"/>
                <a:ea typeface="微软雅黑"/>
                <a:cs typeface="+mn-ea"/>
                <a:sym typeface="+mn-lt"/>
              </a:endParaRPr>
            </a:p>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a:t>
              </a:r>
              <a:endParaRPr lang="en-US" altLang="zh-CN" sz="1100" dirty="0">
                <a:solidFill>
                  <a:srgbClr val="000000"/>
                </a:solidFill>
                <a:latin typeface="微软雅黑" panose="020B0503020204020204" pitchFamily="34" charset="-122"/>
                <a:ea typeface="微软雅黑" panose="020B0503020204020204" pitchFamily="34" charset="-122"/>
              </a:endParaRPr>
            </a:p>
          </p:txBody>
        </p:sp>
        <p:sp>
          <p:nvSpPr>
            <p:cNvPr id="20" name="íṣḷïḓe">
              <a:extLst>
                <a:ext uri="{FF2B5EF4-FFF2-40B4-BE49-F238E27FC236}">
                  <a16:creationId xmlns:a16="http://schemas.microsoft.com/office/drawing/2014/main" id="{DC69992A-F60A-4BE2-91EA-83D8C9AA7E28}"/>
                </a:ext>
              </a:extLst>
            </p:cNvPr>
            <p:cNvSpPr txBox="1"/>
            <p:nvPr/>
          </p:nvSpPr>
          <p:spPr bwMode="auto">
            <a:xfrm>
              <a:off x="1467091" y="2437047"/>
              <a:ext cx="43286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609585">
                <a:defRPr/>
              </a:pPr>
              <a:r>
                <a:rPr lang="zh-CN" altLang="en-US" sz="2000" b="1" dirty="0">
                  <a:latin typeface="微软雅黑"/>
                  <a:ea typeface="微软雅黑"/>
                  <a:cs typeface="+mn-ea"/>
                  <a:sym typeface="+mn-lt"/>
                </a:rPr>
                <a:t>点击此处添加标题</a:t>
              </a:r>
            </a:p>
          </p:txBody>
        </p:sp>
        <p:sp>
          <p:nvSpPr>
            <p:cNvPr id="21" name="íṥḷídê">
              <a:extLst>
                <a:ext uri="{FF2B5EF4-FFF2-40B4-BE49-F238E27FC236}">
                  <a16:creationId xmlns:a16="http://schemas.microsoft.com/office/drawing/2014/main" id="{87DBF49D-127E-4429-924B-1C9F141F1E1F}"/>
                </a:ext>
              </a:extLst>
            </p:cNvPr>
            <p:cNvSpPr/>
            <p:nvPr/>
          </p:nvSpPr>
          <p:spPr bwMode="auto">
            <a:xfrm>
              <a:off x="1467091" y="2878854"/>
              <a:ext cx="4328670"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a:t>
              </a:r>
              <a:endParaRPr lang="en-US" altLang="zh-CN" sz="1100" dirty="0">
                <a:solidFill>
                  <a:srgbClr val="000000">
                    <a:lumMod val="85000"/>
                    <a:lumOff val="15000"/>
                  </a:srgbClr>
                </a:solidFill>
                <a:latin typeface="微软雅黑"/>
                <a:ea typeface="微软雅黑"/>
                <a:cs typeface="+mn-ea"/>
                <a:sym typeface="+mn-lt"/>
              </a:endParaRPr>
            </a:p>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a:t>
              </a:r>
              <a:endParaRPr lang="en-US" altLang="zh-CN" sz="1100" dirty="0">
                <a:solidFill>
                  <a:srgbClr val="000000"/>
                </a:solidFill>
                <a:latin typeface="微软雅黑" panose="020B0503020204020204" pitchFamily="34" charset="-122"/>
                <a:ea typeface="微软雅黑" panose="020B0503020204020204" pitchFamily="34" charset="-122"/>
              </a:endParaRPr>
            </a:p>
          </p:txBody>
        </p:sp>
        <p:cxnSp>
          <p:nvCxnSpPr>
            <p:cNvPr id="22" name="直接连接符 21">
              <a:extLst>
                <a:ext uri="{FF2B5EF4-FFF2-40B4-BE49-F238E27FC236}">
                  <a16:creationId xmlns:a16="http://schemas.microsoft.com/office/drawing/2014/main" id="{DA97B4DB-BFAE-4F24-A893-FE03441EDF30}"/>
                </a:ext>
              </a:extLst>
            </p:cNvPr>
            <p:cNvCxnSpPr/>
            <p:nvPr/>
          </p:nvCxnSpPr>
          <p:spPr>
            <a:xfrm>
              <a:off x="1553961" y="2365653"/>
              <a:ext cx="42418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645E807-960B-49CA-8063-8F1160902331}"/>
                </a:ext>
              </a:extLst>
            </p:cNvPr>
            <p:cNvCxnSpPr/>
            <p:nvPr/>
          </p:nvCxnSpPr>
          <p:spPr>
            <a:xfrm>
              <a:off x="1553961" y="3673256"/>
              <a:ext cx="42418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A73377A-DE36-4487-9674-6EDDB3670247}"/>
                </a:ext>
              </a:extLst>
            </p:cNvPr>
            <p:cNvCxnSpPr/>
            <p:nvPr/>
          </p:nvCxnSpPr>
          <p:spPr>
            <a:xfrm>
              <a:off x="1553961" y="4968159"/>
              <a:ext cx="4241800"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ïṧḻíḑè">
              <a:extLst>
                <a:ext uri="{FF2B5EF4-FFF2-40B4-BE49-F238E27FC236}">
                  <a16:creationId xmlns:a16="http://schemas.microsoft.com/office/drawing/2014/main" id="{9990CE09-ABE3-4267-B9B7-A49CB423D9F5}"/>
                </a:ext>
              </a:extLst>
            </p:cNvPr>
            <p:cNvSpPr txBox="1"/>
            <p:nvPr/>
          </p:nvSpPr>
          <p:spPr bwMode="auto">
            <a:xfrm>
              <a:off x="1467091" y="1130300"/>
              <a:ext cx="43286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spcBef>
                  <a:spcPct val="0"/>
                </a:spcBef>
                <a:defRPr/>
              </a:pPr>
              <a:r>
                <a:rPr lang="zh-CN" altLang="en-US" sz="2000" b="1" dirty="0">
                  <a:solidFill>
                    <a:srgbClr val="000000"/>
                  </a:solidFill>
                  <a:latin typeface="微软雅黑" panose="020B0503020204020204" pitchFamily="34" charset="-122"/>
                  <a:ea typeface="微软雅黑" panose="020B0503020204020204" pitchFamily="34" charset="-122"/>
                </a:rPr>
                <a:t>点击此处添加标题</a:t>
              </a:r>
            </a:p>
          </p:txBody>
        </p:sp>
        <p:sp>
          <p:nvSpPr>
            <p:cNvPr id="27" name="isļîḑê">
              <a:extLst>
                <a:ext uri="{FF2B5EF4-FFF2-40B4-BE49-F238E27FC236}">
                  <a16:creationId xmlns:a16="http://schemas.microsoft.com/office/drawing/2014/main" id="{1B7DCB2D-C844-4A3A-8513-0C754A1A4AB6}"/>
                </a:ext>
              </a:extLst>
            </p:cNvPr>
            <p:cNvSpPr/>
            <p:nvPr/>
          </p:nvSpPr>
          <p:spPr bwMode="auto">
            <a:xfrm>
              <a:off x="1467091" y="1572107"/>
              <a:ext cx="4328670"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a:t>
              </a:r>
              <a:endParaRPr lang="en-US" altLang="zh-CN" sz="1100" dirty="0">
                <a:solidFill>
                  <a:srgbClr val="000000">
                    <a:lumMod val="85000"/>
                    <a:lumOff val="15000"/>
                  </a:srgbClr>
                </a:solidFill>
                <a:latin typeface="微软雅黑"/>
                <a:ea typeface="微软雅黑"/>
                <a:cs typeface="+mn-ea"/>
                <a:sym typeface="+mn-lt"/>
              </a:endParaRPr>
            </a:p>
            <a:p>
              <a:pPr marL="171450" lvl="0" indent="-171450">
                <a:lnSpc>
                  <a:spcPct val="150000"/>
                </a:lnSpc>
                <a:buFont typeface="Arial" panose="020B0604020202020204" pitchFamily="34" charset="0"/>
                <a:buChar char="•"/>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a:t>
              </a:r>
              <a:endParaRPr kumimoji="0" lang="en-US" altLang="zh-CN" sz="11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1" name="îSļîḓê">
              <a:extLst>
                <a:ext uri="{FF2B5EF4-FFF2-40B4-BE49-F238E27FC236}">
                  <a16:creationId xmlns:a16="http://schemas.microsoft.com/office/drawing/2014/main" id="{C5768B83-730D-4505-9C11-A99FD6873452}"/>
                </a:ext>
              </a:extLst>
            </p:cNvPr>
            <p:cNvSpPr txBox="1"/>
            <p:nvPr/>
          </p:nvSpPr>
          <p:spPr bwMode="auto">
            <a:xfrm>
              <a:off x="6256333" y="5050540"/>
              <a:ext cx="241708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000" b="1" dirty="0">
                  <a:solidFill>
                    <a:srgbClr val="FFFFFF"/>
                  </a:solidFill>
                  <a:latin typeface="微软雅黑" panose="020B0503020204020204" pitchFamily="34" charset="-122"/>
                  <a:ea typeface="微软雅黑" panose="020B0503020204020204" pitchFamily="34" charset="-122"/>
                </a:rPr>
                <a:t>点击此处添加标题</a:t>
              </a:r>
            </a:p>
          </p:txBody>
        </p:sp>
        <p:sp>
          <p:nvSpPr>
            <p:cNvPr id="32" name="íS1íḑé">
              <a:extLst>
                <a:ext uri="{FF2B5EF4-FFF2-40B4-BE49-F238E27FC236}">
                  <a16:creationId xmlns:a16="http://schemas.microsoft.com/office/drawing/2014/main" id="{7A03B72E-C0B5-4FFC-B168-CAF61B256ACE}"/>
                </a:ext>
              </a:extLst>
            </p:cNvPr>
            <p:cNvSpPr/>
            <p:nvPr/>
          </p:nvSpPr>
          <p:spPr bwMode="auto">
            <a:xfrm>
              <a:off x="6439408" y="5492347"/>
              <a:ext cx="241708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defRPr/>
              </a:pPr>
              <a:r>
                <a:rPr lang="zh-CN" altLang="en-US" sz="1200" dirty="0">
                  <a:solidFill>
                    <a:schemeClr val="bg1"/>
                  </a:solidFill>
                  <a:latin typeface="微软雅黑"/>
                  <a:ea typeface="微软雅黑"/>
                  <a:cs typeface="+mn-ea"/>
                  <a:sym typeface="+mn-lt"/>
                </a:rPr>
                <a:t>单击此处添加段落文本</a:t>
              </a:r>
              <a:r>
                <a:rPr lang="en-US" altLang="zh-CN" sz="1200" dirty="0">
                  <a:solidFill>
                    <a:srgbClr val="FFFFFF"/>
                  </a:solidFill>
                  <a:latin typeface="微软雅黑" panose="020B0503020204020204" pitchFamily="34" charset="-122"/>
                  <a:ea typeface="微软雅黑" panose="020B0503020204020204" pitchFamily="34" charset="-122"/>
                </a:rPr>
                <a:t> </a:t>
              </a:r>
            </a:p>
            <a:p>
              <a:pPr lvl="0" algn="ctr">
                <a:lnSpc>
                  <a:spcPct val="150000"/>
                </a:lnSpc>
                <a:defRPr/>
              </a:pPr>
              <a:r>
                <a:rPr lang="en-US" altLang="zh-CN" sz="1100" dirty="0">
                  <a:solidFill>
                    <a:srgbClr val="FFFFFF"/>
                  </a:solidFill>
                  <a:latin typeface="微软雅黑" panose="020B0503020204020204" pitchFamily="34" charset="-122"/>
                  <a:ea typeface="微软雅黑" panose="020B0503020204020204" pitchFamily="34" charset="-122"/>
                </a:rPr>
                <a:t>……</a:t>
              </a:r>
            </a:p>
          </p:txBody>
        </p:sp>
        <p:sp>
          <p:nvSpPr>
            <p:cNvPr id="33" name="îşḻïdé">
              <a:extLst>
                <a:ext uri="{FF2B5EF4-FFF2-40B4-BE49-F238E27FC236}">
                  <a16:creationId xmlns:a16="http://schemas.microsoft.com/office/drawing/2014/main" id="{F38955DD-7EE8-49D3-BF93-7BD51C030489}"/>
                </a:ext>
              </a:extLst>
            </p:cNvPr>
            <p:cNvSpPr txBox="1"/>
            <p:nvPr/>
          </p:nvSpPr>
          <p:spPr bwMode="auto">
            <a:xfrm>
              <a:off x="6256333" y="3743793"/>
              <a:ext cx="241708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000" b="1" dirty="0">
                  <a:solidFill>
                    <a:srgbClr val="FFFFFF"/>
                  </a:solidFill>
                  <a:latin typeface="微软雅黑" panose="020B0503020204020204" pitchFamily="34" charset="-122"/>
                  <a:ea typeface="微软雅黑" panose="020B0503020204020204" pitchFamily="34" charset="-122"/>
                </a:rPr>
                <a:t>点击此处添加标题</a:t>
              </a:r>
            </a:p>
          </p:txBody>
        </p:sp>
        <p:sp>
          <p:nvSpPr>
            <p:cNvPr id="34" name="iṥliḍe">
              <a:extLst>
                <a:ext uri="{FF2B5EF4-FFF2-40B4-BE49-F238E27FC236}">
                  <a16:creationId xmlns:a16="http://schemas.microsoft.com/office/drawing/2014/main" id="{C0C69B7B-4289-4541-8B1F-EEAD5B073A86}"/>
                </a:ext>
              </a:extLst>
            </p:cNvPr>
            <p:cNvSpPr/>
            <p:nvPr/>
          </p:nvSpPr>
          <p:spPr bwMode="auto">
            <a:xfrm>
              <a:off x="6439408" y="4185601"/>
              <a:ext cx="241708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defRPr/>
              </a:pPr>
              <a:r>
                <a:rPr lang="zh-CN" altLang="en-US" sz="1200" dirty="0">
                  <a:solidFill>
                    <a:schemeClr val="bg1"/>
                  </a:solidFill>
                  <a:latin typeface="微软雅黑"/>
                  <a:ea typeface="微软雅黑"/>
                  <a:cs typeface="+mn-ea"/>
                  <a:sym typeface="+mn-lt"/>
                </a:rPr>
                <a:t>单击此处添加段落文本</a:t>
              </a:r>
              <a:r>
                <a:rPr lang="en-US" altLang="zh-CN" sz="1200" dirty="0">
                  <a:solidFill>
                    <a:srgbClr val="FFFFFF"/>
                  </a:solidFill>
                  <a:latin typeface="微软雅黑" panose="020B0503020204020204" pitchFamily="34" charset="-122"/>
                  <a:ea typeface="微软雅黑" panose="020B0503020204020204" pitchFamily="34" charset="-122"/>
                </a:rPr>
                <a:t> </a:t>
              </a:r>
            </a:p>
            <a:p>
              <a:pPr lvl="0" algn="ctr">
                <a:lnSpc>
                  <a:spcPct val="150000"/>
                </a:lnSpc>
                <a:defRPr/>
              </a:pPr>
              <a:r>
                <a:rPr lang="en-US" altLang="zh-CN" sz="1100" dirty="0">
                  <a:solidFill>
                    <a:srgbClr val="FFFFFF"/>
                  </a:solidFill>
                  <a:latin typeface="微软雅黑" panose="020B0503020204020204" pitchFamily="34" charset="-122"/>
                  <a:ea typeface="微软雅黑" panose="020B0503020204020204" pitchFamily="34" charset="-122"/>
                </a:rPr>
                <a:t>……</a:t>
              </a:r>
            </a:p>
          </p:txBody>
        </p:sp>
        <p:sp>
          <p:nvSpPr>
            <p:cNvPr id="35" name="íŝḷiḋê">
              <a:extLst>
                <a:ext uri="{FF2B5EF4-FFF2-40B4-BE49-F238E27FC236}">
                  <a16:creationId xmlns:a16="http://schemas.microsoft.com/office/drawing/2014/main" id="{C088162E-A4DE-47C3-9FC0-D3A69A3052F1}"/>
                </a:ext>
              </a:extLst>
            </p:cNvPr>
            <p:cNvSpPr txBox="1"/>
            <p:nvPr/>
          </p:nvSpPr>
          <p:spPr bwMode="auto">
            <a:xfrm>
              <a:off x="6254768" y="2448352"/>
              <a:ext cx="241708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000" b="1" dirty="0">
                  <a:solidFill>
                    <a:srgbClr val="FFFFFF"/>
                  </a:solidFill>
                  <a:latin typeface="微软雅黑" panose="020B0503020204020204" pitchFamily="34" charset="-122"/>
                  <a:ea typeface="微软雅黑" panose="020B0503020204020204" pitchFamily="34" charset="-122"/>
                </a:rPr>
                <a:t>点击此处添加标题</a:t>
              </a:r>
            </a:p>
          </p:txBody>
        </p:sp>
        <p:sp>
          <p:nvSpPr>
            <p:cNvPr id="36" name="íSlïdé">
              <a:extLst>
                <a:ext uri="{FF2B5EF4-FFF2-40B4-BE49-F238E27FC236}">
                  <a16:creationId xmlns:a16="http://schemas.microsoft.com/office/drawing/2014/main" id="{5649736A-123F-45D6-8929-AEF8F5AB3CAF}"/>
                </a:ext>
              </a:extLst>
            </p:cNvPr>
            <p:cNvSpPr/>
            <p:nvPr/>
          </p:nvSpPr>
          <p:spPr bwMode="auto">
            <a:xfrm>
              <a:off x="6439408" y="2878854"/>
              <a:ext cx="241708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defRPr/>
              </a:pPr>
              <a:r>
                <a:rPr lang="zh-CN" altLang="en-US" sz="1200" dirty="0">
                  <a:solidFill>
                    <a:schemeClr val="bg1"/>
                  </a:solidFill>
                  <a:latin typeface="微软雅黑"/>
                  <a:ea typeface="微软雅黑"/>
                  <a:cs typeface="+mn-ea"/>
                  <a:sym typeface="+mn-lt"/>
                </a:rPr>
                <a:t>单击此处添加段落文本</a:t>
              </a:r>
              <a:r>
                <a:rPr lang="en-US" altLang="zh-CN" sz="1200" dirty="0">
                  <a:solidFill>
                    <a:srgbClr val="FFFFFF"/>
                  </a:solidFill>
                  <a:latin typeface="微软雅黑" panose="020B0503020204020204" pitchFamily="34" charset="-122"/>
                  <a:ea typeface="微软雅黑" panose="020B0503020204020204" pitchFamily="34" charset="-122"/>
                </a:rPr>
                <a:t> </a:t>
              </a:r>
            </a:p>
            <a:p>
              <a:pPr lvl="0" algn="ctr">
                <a:lnSpc>
                  <a:spcPct val="150000"/>
                </a:lnSpc>
                <a:defRPr/>
              </a:pPr>
              <a:r>
                <a:rPr lang="en-US" altLang="zh-CN" sz="1100" dirty="0">
                  <a:solidFill>
                    <a:srgbClr val="FFFFFF"/>
                  </a:solidFill>
                  <a:latin typeface="微软雅黑" panose="020B0503020204020204" pitchFamily="34" charset="-122"/>
                  <a:ea typeface="微软雅黑" panose="020B0503020204020204" pitchFamily="34" charset="-122"/>
                </a:rPr>
                <a:t>……</a:t>
              </a:r>
            </a:p>
          </p:txBody>
        </p:sp>
        <p:sp>
          <p:nvSpPr>
            <p:cNvPr id="37" name="iŝļïḋè">
              <a:extLst>
                <a:ext uri="{FF2B5EF4-FFF2-40B4-BE49-F238E27FC236}">
                  <a16:creationId xmlns:a16="http://schemas.microsoft.com/office/drawing/2014/main" id="{81A2C2A4-C833-43C1-BAE3-4576B0C41789}"/>
                </a:ext>
              </a:extLst>
            </p:cNvPr>
            <p:cNvSpPr txBox="1"/>
            <p:nvPr/>
          </p:nvSpPr>
          <p:spPr bwMode="auto">
            <a:xfrm>
              <a:off x="6254768" y="1147799"/>
              <a:ext cx="241708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000" b="1" dirty="0">
                  <a:solidFill>
                    <a:srgbClr val="FFFFFF"/>
                  </a:solidFill>
                  <a:latin typeface="微软雅黑" panose="020B0503020204020204" pitchFamily="34" charset="-122"/>
                  <a:ea typeface="微软雅黑" panose="020B0503020204020204" pitchFamily="34" charset="-122"/>
                </a:rPr>
                <a:t>点击此处添加标题</a:t>
              </a:r>
            </a:p>
          </p:txBody>
        </p:sp>
        <p:sp>
          <p:nvSpPr>
            <p:cNvPr id="38" name="îṣľîḑe">
              <a:extLst>
                <a:ext uri="{FF2B5EF4-FFF2-40B4-BE49-F238E27FC236}">
                  <a16:creationId xmlns:a16="http://schemas.microsoft.com/office/drawing/2014/main" id="{4E552248-E839-4E94-A2C6-511F2D87E8B2}"/>
                </a:ext>
              </a:extLst>
            </p:cNvPr>
            <p:cNvSpPr/>
            <p:nvPr/>
          </p:nvSpPr>
          <p:spPr bwMode="auto">
            <a:xfrm>
              <a:off x="6439408" y="1572107"/>
              <a:ext cx="2417085" cy="66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50000"/>
                </a:lnSpc>
                <a:defRPr/>
              </a:pPr>
              <a:r>
                <a:rPr lang="zh-CN" altLang="en-US" sz="1200" dirty="0">
                  <a:solidFill>
                    <a:schemeClr val="bg1"/>
                  </a:solidFill>
                  <a:latin typeface="微软雅黑"/>
                  <a:ea typeface="微软雅黑"/>
                  <a:cs typeface="+mn-ea"/>
                  <a:sym typeface="+mn-lt"/>
                </a:rPr>
                <a:t>单击此处添加段落文本</a:t>
              </a:r>
              <a:r>
                <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a:p>
              <a:pPr marL="0" marR="0" lvl="0" indent="0" algn="ctr" defTabSz="913765"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1312643823"/>
      </p:ext>
    </p:extLst>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3ACA4472-FA84-4044-BED1-4A20638FAAE9}"/>
              </a:ext>
            </a:extLst>
          </p:cNvPr>
          <p:cNvPicPr>
            <a:picLocks noChangeAspect="1"/>
          </p:cNvPicPr>
          <p:nvPr/>
        </p:nvPicPr>
        <p:blipFill>
          <a:blip r:embed="rId3"/>
          <a:stretch>
            <a:fillRect/>
          </a:stretch>
        </p:blipFill>
        <p:spPr>
          <a:xfrm>
            <a:off x="3814728" y="4179566"/>
            <a:ext cx="3739244" cy="2048434"/>
          </a:xfrm>
          <a:prstGeom prst="rect">
            <a:avLst/>
          </a:prstGeom>
        </p:spPr>
      </p:pic>
      <p:pic>
        <p:nvPicPr>
          <p:cNvPr id="57" name="图片 56">
            <a:extLst>
              <a:ext uri="{FF2B5EF4-FFF2-40B4-BE49-F238E27FC236}">
                <a16:creationId xmlns:a16="http://schemas.microsoft.com/office/drawing/2014/main" id="{6BD313CD-7ABA-4C7D-B802-A27DA7102828}"/>
              </a:ext>
            </a:extLst>
          </p:cNvPr>
          <p:cNvPicPr>
            <a:picLocks noChangeAspect="1"/>
          </p:cNvPicPr>
          <p:nvPr/>
        </p:nvPicPr>
        <p:blipFill>
          <a:blip r:embed="rId3"/>
          <a:stretch>
            <a:fillRect/>
          </a:stretch>
        </p:blipFill>
        <p:spPr>
          <a:xfrm>
            <a:off x="7869568" y="4171526"/>
            <a:ext cx="3739244" cy="2048434"/>
          </a:xfrm>
          <a:prstGeom prst="rect">
            <a:avLst/>
          </a:prstGeom>
        </p:spPr>
      </p:pic>
      <p:pic>
        <p:nvPicPr>
          <p:cNvPr id="58" name="图片 57">
            <a:extLst>
              <a:ext uri="{FF2B5EF4-FFF2-40B4-BE49-F238E27FC236}">
                <a16:creationId xmlns:a16="http://schemas.microsoft.com/office/drawing/2014/main" id="{33D7A438-614F-4667-97B0-CD0710F3C359}"/>
              </a:ext>
            </a:extLst>
          </p:cNvPr>
          <p:cNvPicPr>
            <a:picLocks noChangeAspect="1"/>
          </p:cNvPicPr>
          <p:nvPr/>
        </p:nvPicPr>
        <p:blipFill>
          <a:blip r:embed="rId4"/>
          <a:stretch>
            <a:fillRect/>
          </a:stretch>
        </p:blipFill>
        <p:spPr>
          <a:xfrm>
            <a:off x="7869568" y="4179567"/>
            <a:ext cx="1865644" cy="2048434"/>
          </a:xfrm>
          <a:prstGeom prst="rect">
            <a:avLst/>
          </a:prstGeom>
        </p:spPr>
      </p:pic>
      <p:pic>
        <p:nvPicPr>
          <p:cNvPr id="55" name="图片 54">
            <a:extLst>
              <a:ext uri="{FF2B5EF4-FFF2-40B4-BE49-F238E27FC236}">
                <a16:creationId xmlns:a16="http://schemas.microsoft.com/office/drawing/2014/main" id="{915D0D02-4B85-43AD-93FD-93B7588A0835}"/>
              </a:ext>
            </a:extLst>
          </p:cNvPr>
          <p:cNvPicPr>
            <a:picLocks noChangeAspect="1"/>
          </p:cNvPicPr>
          <p:nvPr/>
        </p:nvPicPr>
        <p:blipFill>
          <a:blip r:embed="rId3"/>
          <a:stretch>
            <a:fillRect/>
          </a:stretch>
        </p:blipFill>
        <p:spPr>
          <a:xfrm>
            <a:off x="7859840" y="1853116"/>
            <a:ext cx="3739244" cy="2048434"/>
          </a:xfrm>
          <a:prstGeom prst="rect">
            <a:avLst/>
          </a:prstGeom>
        </p:spPr>
      </p:pic>
      <p:pic>
        <p:nvPicPr>
          <p:cNvPr id="56" name="图片 55">
            <a:extLst>
              <a:ext uri="{FF2B5EF4-FFF2-40B4-BE49-F238E27FC236}">
                <a16:creationId xmlns:a16="http://schemas.microsoft.com/office/drawing/2014/main" id="{2694B168-55AE-4BFE-BB3C-93C64CDFB710}"/>
              </a:ext>
            </a:extLst>
          </p:cNvPr>
          <p:cNvPicPr>
            <a:picLocks noChangeAspect="1"/>
          </p:cNvPicPr>
          <p:nvPr/>
        </p:nvPicPr>
        <p:blipFill>
          <a:blip r:embed="rId4"/>
          <a:stretch>
            <a:fillRect/>
          </a:stretch>
        </p:blipFill>
        <p:spPr>
          <a:xfrm>
            <a:off x="7850502" y="1853115"/>
            <a:ext cx="1878959" cy="2048434"/>
          </a:xfrm>
          <a:prstGeom prst="rect">
            <a:avLst/>
          </a:prstGeom>
        </p:spPr>
      </p:pic>
      <p:sp>
        <p:nvSpPr>
          <p:cNvPr id="4" name="文本框 3">
            <a:extLst>
              <a:ext uri="{FF2B5EF4-FFF2-40B4-BE49-F238E27FC236}">
                <a16:creationId xmlns:a16="http://schemas.microsoft.com/office/drawing/2014/main" id="{1E05B95D-2406-443F-8A36-47F8BF40AAE1}"/>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研究目标</a:t>
            </a:r>
          </a:p>
        </p:txBody>
      </p:sp>
      <p:sp>
        <p:nvSpPr>
          <p:cNvPr id="5" name="文本框 4">
            <a:extLst>
              <a:ext uri="{FF2B5EF4-FFF2-40B4-BE49-F238E27FC236}">
                <a16:creationId xmlns:a16="http://schemas.microsoft.com/office/drawing/2014/main" id="{6F1F3087-0B30-454E-A3FB-AA91575997E9}"/>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target</a:t>
            </a:r>
          </a:p>
        </p:txBody>
      </p:sp>
      <p:pic>
        <p:nvPicPr>
          <p:cNvPr id="6" name="图片 5">
            <a:extLst>
              <a:ext uri="{FF2B5EF4-FFF2-40B4-BE49-F238E27FC236}">
                <a16:creationId xmlns:a16="http://schemas.microsoft.com/office/drawing/2014/main" id="{55751523-0843-41C9-BFDF-A693DD078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7" name="文本框 6">
            <a:extLst>
              <a:ext uri="{FF2B5EF4-FFF2-40B4-BE49-F238E27FC236}">
                <a16:creationId xmlns:a16="http://schemas.microsoft.com/office/drawing/2014/main" id="{3BDB7A91-1BD3-4FF7-9D3E-F5DCB72C3657}"/>
              </a:ext>
            </a:extLst>
          </p:cNvPr>
          <p:cNvSpPr txBox="1"/>
          <p:nvPr/>
        </p:nvSpPr>
        <p:spPr>
          <a:xfrm>
            <a:off x="621366" y="171950"/>
            <a:ext cx="323165"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three</a:t>
            </a:r>
            <a:endParaRPr kumimoji="0" lang="zh-CN" altLang="en-US"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pic>
        <p:nvPicPr>
          <p:cNvPr id="8" name="图片 7">
            <a:extLst>
              <a:ext uri="{FF2B5EF4-FFF2-40B4-BE49-F238E27FC236}">
                <a16:creationId xmlns:a16="http://schemas.microsoft.com/office/drawing/2014/main" id="{7351A639-7800-4385-AA3B-2CCE8B5B8AA5}"/>
              </a:ext>
            </a:extLst>
          </p:cNvPr>
          <p:cNvPicPr>
            <a:picLocks noChangeAspect="1"/>
          </p:cNvPicPr>
          <p:nvPr/>
        </p:nvPicPr>
        <p:blipFill rotWithShape="1">
          <a:blip r:embed="rId6">
            <a:extLst>
              <a:ext uri="{28A0092B-C50C-407E-A947-70E740481C1C}">
                <a14:useLocalDpi xmlns:a14="http://schemas.microsoft.com/office/drawing/2010/main" val="0"/>
              </a:ext>
            </a:extLst>
          </a:blip>
          <a:srcRect l="62795"/>
          <a:stretch/>
        </p:blipFill>
        <p:spPr>
          <a:xfrm>
            <a:off x="389112" y="235951"/>
            <a:ext cx="278036" cy="531487"/>
          </a:xfrm>
          <a:prstGeom prst="rect">
            <a:avLst/>
          </a:prstGeom>
        </p:spPr>
      </p:pic>
      <p:sp>
        <p:nvSpPr>
          <p:cNvPr id="12" name="矩形 11">
            <a:extLst>
              <a:ext uri="{FF2B5EF4-FFF2-40B4-BE49-F238E27FC236}">
                <a16:creationId xmlns:a16="http://schemas.microsoft.com/office/drawing/2014/main" id="{E015833B-B479-433E-AEB0-66E85A0D6901}"/>
              </a:ext>
            </a:extLst>
          </p:cNvPr>
          <p:cNvSpPr/>
          <p:nvPr/>
        </p:nvSpPr>
        <p:spPr>
          <a:xfrm>
            <a:off x="3859490" y="1853116"/>
            <a:ext cx="2236510" cy="400110"/>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a:ea typeface="微软雅黑"/>
                <a:cs typeface="+mn-ea"/>
                <a:sym typeface="+mn-lt"/>
              </a:rPr>
              <a:t>点击此处添加标题</a:t>
            </a:r>
          </a:p>
        </p:txBody>
      </p:sp>
      <p:sp>
        <p:nvSpPr>
          <p:cNvPr id="13" name="矩形 12">
            <a:extLst>
              <a:ext uri="{FF2B5EF4-FFF2-40B4-BE49-F238E27FC236}">
                <a16:creationId xmlns:a16="http://schemas.microsoft.com/office/drawing/2014/main" id="{6F663D43-9A4D-4BA4-8402-28F136E59D50}"/>
              </a:ext>
            </a:extLst>
          </p:cNvPr>
          <p:cNvSpPr/>
          <p:nvPr/>
        </p:nvSpPr>
        <p:spPr>
          <a:xfrm>
            <a:off x="3859490" y="2198530"/>
            <a:ext cx="3191622" cy="1269258"/>
          </a:xfrm>
          <a:prstGeom prst="rect">
            <a:avLst/>
          </a:prstGeom>
        </p:spPr>
        <p:txBody>
          <a:bodyPr wrap="square" numCol="1" spcCol="360000">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4" name="矩形 13">
            <a:extLst>
              <a:ext uri="{FF2B5EF4-FFF2-40B4-BE49-F238E27FC236}">
                <a16:creationId xmlns:a16="http://schemas.microsoft.com/office/drawing/2014/main" id="{F1D688D8-18FD-40FD-A6BF-0862784B3429}"/>
              </a:ext>
            </a:extLst>
          </p:cNvPr>
          <p:cNvSpPr/>
          <p:nvPr/>
        </p:nvSpPr>
        <p:spPr>
          <a:xfrm>
            <a:off x="434923" y="1856182"/>
            <a:ext cx="2236510" cy="400110"/>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a:ea typeface="微软雅黑"/>
                <a:cs typeface="+mn-ea"/>
                <a:sym typeface="+mn-lt"/>
              </a:rPr>
              <a:t>点击此处添加标题</a:t>
            </a:r>
          </a:p>
        </p:txBody>
      </p:sp>
      <p:sp>
        <p:nvSpPr>
          <p:cNvPr id="15" name="矩形 14">
            <a:extLst>
              <a:ext uri="{FF2B5EF4-FFF2-40B4-BE49-F238E27FC236}">
                <a16:creationId xmlns:a16="http://schemas.microsoft.com/office/drawing/2014/main" id="{DE729AC6-9DAE-4E18-8BAD-7294C773069E}"/>
              </a:ext>
            </a:extLst>
          </p:cNvPr>
          <p:cNvSpPr/>
          <p:nvPr/>
        </p:nvSpPr>
        <p:spPr>
          <a:xfrm>
            <a:off x="434923" y="2201596"/>
            <a:ext cx="3191622" cy="1269258"/>
          </a:xfrm>
          <a:prstGeom prst="rect">
            <a:avLst/>
          </a:prstGeom>
        </p:spPr>
        <p:txBody>
          <a:bodyPr wrap="square" numCol="1" spcCol="360000">
            <a:spAutoFit/>
          </a:bodyPr>
          <a:lstStyle/>
          <a:p>
            <a:pPr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       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6" name="矩形 15">
            <a:extLst>
              <a:ext uri="{FF2B5EF4-FFF2-40B4-BE49-F238E27FC236}">
                <a16:creationId xmlns:a16="http://schemas.microsoft.com/office/drawing/2014/main" id="{17E47DD4-E247-4A80-81B0-E38627BACB76}"/>
              </a:ext>
            </a:extLst>
          </p:cNvPr>
          <p:cNvSpPr/>
          <p:nvPr/>
        </p:nvSpPr>
        <p:spPr>
          <a:xfrm>
            <a:off x="434923" y="4147604"/>
            <a:ext cx="2236510" cy="400110"/>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a:ea typeface="微软雅黑"/>
                <a:cs typeface="+mn-ea"/>
                <a:sym typeface="+mn-lt"/>
              </a:rPr>
              <a:t>点击此处添加标题</a:t>
            </a:r>
          </a:p>
        </p:txBody>
      </p:sp>
      <p:sp>
        <p:nvSpPr>
          <p:cNvPr id="17" name="矩形 16">
            <a:extLst>
              <a:ext uri="{FF2B5EF4-FFF2-40B4-BE49-F238E27FC236}">
                <a16:creationId xmlns:a16="http://schemas.microsoft.com/office/drawing/2014/main" id="{F8981559-764B-473F-AB0C-709345387B69}"/>
              </a:ext>
            </a:extLst>
          </p:cNvPr>
          <p:cNvSpPr/>
          <p:nvPr/>
        </p:nvSpPr>
        <p:spPr>
          <a:xfrm>
            <a:off x="434923" y="4493018"/>
            <a:ext cx="3191622" cy="1269258"/>
          </a:xfrm>
          <a:prstGeom prst="rect">
            <a:avLst/>
          </a:prstGeom>
        </p:spPr>
        <p:txBody>
          <a:bodyPr wrap="square" numCol="1" spcCol="360000">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a:t>
            </a:r>
          </a:p>
        </p:txBody>
      </p:sp>
      <p:pic>
        <p:nvPicPr>
          <p:cNvPr id="18" name="图片 17">
            <a:extLst>
              <a:ext uri="{FF2B5EF4-FFF2-40B4-BE49-F238E27FC236}">
                <a16:creationId xmlns:a16="http://schemas.microsoft.com/office/drawing/2014/main" id="{AADD9F7B-4088-442B-BCE0-0BB910A0C5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9652672" y="1935659"/>
            <a:ext cx="2053054" cy="1887974"/>
          </a:xfrm>
          <a:prstGeom prst="rect">
            <a:avLst/>
          </a:prstGeom>
        </p:spPr>
      </p:pic>
      <p:pic>
        <p:nvPicPr>
          <p:cNvPr id="20" name="图片 19">
            <a:extLst>
              <a:ext uri="{FF2B5EF4-FFF2-40B4-BE49-F238E27FC236}">
                <a16:creationId xmlns:a16="http://schemas.microsoft.com/office/drawing/2014/main" id="{5E9CF9FD-CBC5-48F7-BE51-4DCDC9060F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9660439" y="4255778"/>
            <a:ext cx="2053054" cy="1887973"/>
          </a:xfrm>
          <a:prstGeom prst="rect">
            <a:avLst/>
          </a:prstGeom>
        </p:spPr>
      </p:pic>
      <p:sp>
        <p:nvSpPr>
          <p:cNvPr id="36" name="矩形 35">
            <a:extLst>
              <a:ext uri="{FF2B5EF4-FFF2-40B4-BE49-F238E27FC236}">
                <a16:creationId xmlns:a16="http://schemas.microsoft.com/office/drawing/2014/main" id="{E7C25F62-DE82-4C40-95F9-571EF127BBBC}"/>
              </a:ext>
            </a:extLst>
          </p:cNvPr>
          <p:cNvSpPr/>
          <p:nvPr/>
        </p:nvSpPr>
        <p:spPr>
          <a:xfrm>
            <a:off x="7855957" y="1853117"/>
            <a:ext cx="3747011" cy="205305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AD37C766-8502-4E90-B487-CC240EA93AE3}"/>
              </a:ext>
            </a:extLst>
          </p:cNvPr>
          <p:cNvSpPr/>
          <p:nvPr/>
        </p:nvSpPr>
        <p:spPr>
          <a:xfrm>
            <a:off x="7850503" y="4174945"/>
            <a:ext cx="3764916" cy="205305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占位符 19">
            <a:extLst>
              <a:ext uri="{FF2B5EF4-FFF2-40B4-BE49-F238E27FC236}">
                <a16:creationId xmlns:a16="http://schemas.microsoft.com/office/drawing/2014/main" id="{F692E711-0440-4CFC-897C-9BD745243362}"/>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成果形式</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21" name="图片 20">
            <a:extLst>
              <a:ext uri="{FF2B5EF4-FFF2-40B4-BE49-F238E27FC236}">
                <a16:creationId xmlns:a16="http://schemas.microsoft.com/office/drawing/2014/main" id="{17BCA0FB-FC38-4DC1-B7EF-6F2AA0A689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5576988" y="4247132"/>
            <a:ext cx="2053055" cy="1908684"/>
          </a:xfrm>
          <a:prstGeom prst="rect">
            <a:avLst/>
          </a:prstGeom>
        </p:spPr>
      </p:pic>
      <p:pic>
        <p:nvPicPr>
          <p:cNvPr id="25" name="图片 24">
            <a:extLst>
              <a:ext uri="{FF2B5EF4-FFF2-40B4-BE49-F238E27FC236}">
                <a16:creationId xmlns:a16="http://schemas.microsoft.com/office/drawing/2014/main" id="{560CF0F3-6400-4F78-8AE5-2C068EF974FA}"/>
              </a:ext>
            </a:extLst>
          </p:cNvPr>
          <p:cNvPicPr>
            <a:picLocks noChangeAspect="1"/>
          </p:cNvPicPr>
          <p:nvPr/>
        </p:nvPicPr>
        <p:blipFill>
          <a:blip r:embed="rId4"/>
          <a:stretch>
            <a:fillRect/>
          </a:stretch>
        </p:blipFill>
        <p:spPr>
          <a:xfrm>
            <a:off x="3810843" y="4171526"/>
            <a:ext cx="1830563" cy="2048434"/>
          </a:xfrm>
          <a:prstGeom prst="rect">
            <a:avLst/>
          </a:prstGeom>
        </p:spPr>
      </p:pic>
      <p:sp>
        <p:nvSpPr>
          <p:cNvPr id="35" name="矩形 34">
            <a:extLst>
              <a:ext uri="{FF2B5EF4-FFF2-40B4-BE49-F238E27FC236}">
                <a16:creationId xmlns:a16="http://schemas.microsoft.com/office/drawing/2014/main" id="{8F3F135A-C4D1-474E-B88B-E5EB29904300}"/>
              </a:ext>
            </a:extLst>
          </p:cNvPr>
          <p:cNvSpPr/>
          <p:nvPr/>
        </p:nvSpPr>
        <p:spPr>
          <a:xfrm>
            <a:off x="3810845" y="4174945"/>
            <a:ext cx="3747011" cy="205305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6664172"/>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7201D136-F64A-40F3-BAF4-FCBFC33E0FFD}"/>
              </a:ext>
            </a:extLst>
          </p:cNvPr>
          <p:cNvPicPr>
            <a:picLocks noChangeAspect="1"/>
          </p:cNvPicPr>
          <p:nvPr/>
        </p:nvPicPr>
        <p:blipFill rotWithShape="1">
          <a:blip r:embed="rId3">
            <a:extLst>
              <a:ext uri="{28A0092B-C50C-407E-A947-70E740481C1C}">
                <a14:useLocalDpi xmlns:a14="http://schemas.microsoft.com/office/drawing/2010/main" val="0"/>
              </a:ext>
            </a:extLst>
          </a:blip>
          <a:srcRect l="81024" t="8031" b="8944"/>
          <a:stretch/>
        </p:blipFill>
        <p:spPr>
          <a:xfrm>
            <a:off x="9580801" y="1613510"/>
            <a:ext cx="2135756" cy="4822106"/>
          </a:xfrm>
          <a:prstGeom prst="rect">
            <a:avLst/>
          </a:prstGeom>
        </p:spPr>
      </p:pic>
      <p:pic>
        <p:nvPicPr>
          <p:cNvPr id="31" name="图片 30">
            <a:extLst>
              <a:ext uri="{FF2B5EF4-FFF2-40B4-BE49-F238E27FC236}">
                <a16:creationId xmlns:a16="http://schemas.microsoft.com/office/drawing/2014/main" id="{2B3C0EBE-2933-4D46-95CF-311ABC301D68}"/>
              </a:ext>
            </a:extLst>
          </p:cNvPr>
          <p:cNvPicPr>
            <a:picLocks noChangeAspect="1"/>
          </p:cNvPicPr>
          <p:nvPr/>
        </p:nvPicPr>
        <p:blipFill rotWithShape="1">
          <a:blip r:embed="rId3">
            <a:extLst>
              <a:ext uri="{28A0092B-C50C-407E-A947-70E740481C1C}">
                <a14:useLocalDpi xmlns:a14="http://schemas.microsoft.com/office/drawing/2010/main" val="0"/>
              </a:ext>
            </a:extLst>
          </a:blip>
          <a:srcRect l="60658" t="8031" r="20479" b="8944"/>
          <a:stretch/>
        </p:blipFill>
        <p:spPr>
          <a:xfrm>
            <a:off x="7288567" y="1615745"/>
            <a:ext cx="2123026" cy="4822106"/>
          </a:xfrm>
          <a:prstGeom prst="rect">
            <a:avLst/>
          </a:prstGeom>
        </p:spPr>
      </p:pic>
      <p:pic>
        <p:nvPicPr>
          <p:cNvPr id="30" name="图片 29">
            <a:extLst>
              <a:ext uri="{FF2B5EF4-FFF2-40B4-BE49-F238E27FC236}">
                <a16:creationId xmlns:a16="http://schemas.microsoft.com/office/drawing/2014/main" id="{85A40512-D49C-468E-AE16-3646C56D2A79}"/>
              </a:ext>
            </a:extLst>
          </p:cNvPr>
          <p:cNvPicPr>
            <a:picLocks noChangeAspect="1"/>
          </p:cNvPicPr>
          <p:nvPr/>
        </p:nvPicPr>
        <p:blipFill rotWithShape="1">
          <a:blip r:embed="rId3">
            <a:extLst>
              <a:ext uri="{28A0092B-C50C-407E-A947-70E740481C1C}">
                <a14:useLocalDpi xmlns:a14="http://schemas.microsoft.com/office/drawing/2010/main" val="0"/>
              </a:ext>
            </a:extLst>
          </a:blip>
          <a:srcRect l="40366" t="8031" r="40630" b="8944"/>
          <a:stretch/>
        </p:blipFill>
        <p:spPr>
          <a:xfrm>
            <a:off x="5011789" y="1617980"/>
            <a:ext cx="2138814" cy="4822106"/>
          </a:xfrm>
          <a:prstGeom prst="rect">
            <a:avLst/>
          </a:prstGeom>
        </p:spPr>
      </p:pic>
      <p:pic>
        <p:nvPicPr>
          <p:cNvPr id="29" name="图片 28">
            <a:extLst>
              <a:ext uri="{FF2B5EF4-FFF2-40B4-BE49-F238E27FC236}">
                <a16:creationId xmlns:a16="http://schemas.microsoft.com/office/drawing/2014/main" id="{19895691-F797-4811-92DE-8D6A41C59CAC}"/>
              </a:ext>
            </a:extLst>
          </p:cNvPr>
          <p:cNvPicPr>
            <a:picLocks noChangeAspect="1"/>
          </p:cNvPicPr>
          <p:nvPr/>
        </p:nvPicPr>
        <p:blipFill rotWithShape="1">
          <a:blip r:embed="rId3">
            <a:extLst>
              <a:ext uri="{28A0092B-C50C-407E-A947-70E740481C1C}">
                <a14:useLocalDpi xmlns:a14="http://schemas.microsoft.com/office/drawing/2010/main" val="0"/>
              </a:ext>
            </a:extLst>
          </a:blip>
          <a:srcRect l="20107" t="8031" r="60953" b="8944"/>
          <a:stretch/>
        </p:blipFill>
        <p:spPr>
          <a:xfrm>
            <a:off x="2738068" y="1617980"/>
            <a:ext cx="2131682" cy="4822106"/>
          </a:xfrm>
          <a:prstGeom prst="rect">
            <a:avLst/>
          </a:prstGeom>
        </p:spPr>
      </p:pic>
      <p:pic>
        <p:nvPicPr>
          <p:cNvPr id="9" name="图片 8">
            <a:extLst>
              <a:ext uri="{FF2B5EF4-FFF2-40B4-BE49-F238E27FC236}">
                <a16:creationId xmlns:a16="http://schemas.microsoft.com/office/drawing/2014/main" id="{9A880D05-51EC-4A48-8DE0-70F49AD80E66}"/>
              </a:ext>
            </a:extLst>
          </p:cNvPr>
          <p:cNvPicPr>
            <a:picLocks noChangeAspect="1"/>
          </p:cNvPicPr>
          <p:nvPr/>
        </p:nvPicPr>
        <p:blipFill rotWithShape="1">
          <a:blip r:embed="rId3">
            <a:extLst>
              <a:ext uri="{28A0092B-C50C-407E-A947-70E740481C1C}">
                <a14:useLocalDpi xmlns:a14="http://schemas.microsoft.com/office/drawing/2010/main" val="0"/>
              </a:ext>
            </a:extLst>
          </a:blip>
          <a:srcRect t="8031" r="81000" b="8944"/>
          <a:stretch/>
        </p:blipFill>
        <p:spPr>
          <a:xfrm>
            <a:off x="461623" y="1617980"/>
            <a:ext cx="2138482" cy="4822106"/>
          </a:xfrm>
          <a:prstGeom prst="rect">
            <a:avLst/>
          </a:prstGeom>
        </p:spPr>
      </p:pic>
      <p:sp>
        <p:nvSpPr>
          <p:cNvPr id="4" name="文本框 3">
            <a:extLst>
              <a:ext uri="{FF2B5EF4-FFF2-40B4-BE49-F238E27FC236}">
                <a16:creationId xmlns:a16="http://schemas.microsoft.com/office/drawing/2014/main" id="{1E05B95D-2406-443F-8A36-47F8BF40AAE1}"/>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研究目标</a:t>
            </a:r>
          </a:p>
        </p:txBody>
      </p:sp>
      <p:sp>
        <p:nvSpPr>
          <p:cNvPr id="5" name="文本框 4">
            <a:extLst>
              <a:ext uri="{FF2B5EF4-FFF2-40B4-BE49-F238E27FC236}">
                <a16:creationId xmlns:a16="http://schemas.microsoft.com/office/drawing/2014/main" id="{6F1F3087-0B30-454E-A3FB-AA91575997E9}"/>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target</a:t>
            </a:r>
          </a:p>
        </p:txBody>
      </p:sp>
      <p:pic>
        <p:nvPicPr>
          <p:cNvPr id="6" name="图片 5">
            <a:extLst>
              <a:ext uri="{FF2B5EF4-FFF2-40B4-BE49-F238E27FC236}">
                <a16:creationId xmlns:a16="http://schemas.microsoft.com/office/drawing/2014/main" id="{55751523-0843-41C9-BFDF-A693DD0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7" name="文本框 6">
            <a:extLst>
              <a:ext uri="{FF2B5EF4-FFF2-40B4-BE49-F238E27FC236}">
                <a16:creationId xmlns:a16="http://schemas.microsoft.com/office/drawing/2014/main" id="{3BDB7A91-1BD3-4FF7-9D3E-F5DCB72C3657}"/>
              </a:ext>
            </a:extLst>
          </p:cNvPr>
          <p:cNvSpPr txBox="1"/>
          <p:nvPr/>
        </p:nvSpPr>
        <p:spPr>
          <a:xfrm>
            <a:off x="621366" y="171950"/>
            <a:ext cx="323165"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three</a:t>
            </a:r>
            <a:endParaRPr kumimoji="0" lang="zh-CN" altLang="en-US" sz="9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pic>
        <p:nvPicPr>
          <p:cNvPr id="8" name="图片 7">
            <a:extLst>
              <a:ext uri="{FF2B5EF4-FFF2-40B4-BE49-F238E27FC236}">
                <a16:creationId xmlns:a16="http://schemas.microsoft.com/office/drawing/2014/main" id="{7351A639-7800-4385-AA3B-2CCE8B5B8AA5}"/>
              </a:ext>
            </a:extLst>
          </p:cNvPr>
          <p:cNvPicPr>
            <a:picLocks noChangeAspect="1"/>
          </p:cNvPicPr>
          <p:nvPr/>
        </p:nvPicPr>
        <p:blipFill rotWithShape="1">
          <a:blip r:embed="rId5">
            <a:extLst>
              <a:ext uri="{28A0092B-C50C-407E-A947-70E740481C1C}">
                <a14:useLocalDpi xmlns:a14="http://schemas.microsoft.com/office/drawing/2010/main" val="0"/>
              </a:ext>
            </a:extLst>
          </a:blip>
          <a:srcRect l="62795"/>
          <a:stretch/>
        </p:blipFill>
        <p:spPr>
          <a:xfrm>
            <a:off x="389112" y="235951"/>
            <a:ext cx="278036" cy="531487"/>
          </a:xfrm>
          <a:prstGeom prst="rect">
            <a:avLst/>
          </a:prstGeom>
        </p:spPr>
      </p:pic>
      <p:pic>
        <p:nvPicPr>
          <p:cNvPr id="67" name="图片 66">
            <a:extLst>
              <a:ext uri="{FF2B5EF4-FFF2-40B4-BE49-F238E27FC236}">
                <a16:creationId xmlns:a16="http://schemas.microsoft.com/office/drawing/2014/main" id="{03F47D01-4109-405E-B75E-EEE20495C8FC}"/>
              </a:ext>
            </a:extLst>
          </p:cNvPr>
          <p:cNvPicPr>
            <a:picLocks noChangeAspect="1"/>
          </p:cNvPicPr>
          <p:nvPr/>
        </p:nvPicPr>
        <p:blipFill rotWithShape="1">
          <a:blip r:embed="rId6">
            <a:extLst>
              <a:ext uri="{28A0092B-C50C-407E-A947-70E740481C1C}">
                <a14:useLocalDpi xmlns:a14="http://schemas.microsoft.com/office/drawing/2010/main" val="0"/>
              </a:ext>
            </a:extLst>
          </a:blip>
          <a:srcRect t="80965"/>
          <a:stretch/>
        </p:blipFill>
        <p:spPr>
          <a:xfrm rot="5400000">
            <a:off x="791644" y="1301401"/>
            <a:ext cx="1502590" cy="2135755"/>
          </a:xfrm>
          <a:prstGeom prst="rect">
            <a:avLst/>
          </a:prstGeom>
        </p:spPr>
      </p:pic>
      <p:pic>
        <p:nvPicPr>
          <p:cNvPr id="68" name="图片 67">
            <a:extLst>
              <a:ext uri="{FF2B5EF4-FFF2-40B4-BE49-F238E27FC236}">
                <a16:creationId xmlns:a16="http://schemas.microsoft.com/office/drawing/2014/main" id="{D0051EBB-D6C3-4621-8E58-ABF1C5FBB92D}"/>
              </a:ext>
            </a:extLst>
          </p:cNvPr>
          <p:cNvPicPr>
            <a:picLocks noChangeAspect="1"/>
          </p:cNvPicPr>
          <p:nvPr/>
        </p:nvPicPr>
        <p:blipFill rotWithShape="1">
          <a:blip r:embed="rId6">
            <a:extLst>
              <a:ext uri="{28A0092B-C50C-407E-A947-70E740481C1C}">
                <a14:useLocalDpi xmlns:a14="http://schemas.microsoft.com/office/drawing/2010/main" val="0"/>
              </a:ext>
            </a:extLst>
          </a:blip>
          <a:srcRect t="60818" b="20147"/>
          <a:stretch/>
        </p:blipFill>
        <p:spPr>
          <a:xfrm rot="5400000">
            <a:off x="3056966" y="1306190"/>
            <a:ext cx="1493015" cy="2135753"/>
          </a:xfrm>
          <a:prstGeom prst="rect">
            <a:avLst/>
          </a:prstGeom>
        </p:spPr>
      </p:pic>
      <p:pic>
        <p:nvPicPr>
          <p:cNvPr id="69" name="图片 68">
            <a:extLst>
              <a:ext uri="{FF2B5EF4-FFF2-40B4-BE49-F238E27FC236}">
                <a16:creationId xmlns:a16="http://schemas.microsoft.com/office/drawing/2014/main" id="{86A01966-3033-421B-A25F-543EE5335132}"/>
              </a:ext>
            </a:extLst>
          </p:cNvPr>
          <p:cNvPicPr>
            <a:picLocks noChangeAspect="1"/>
          </p:cNvPicPr>
          <p:nvPr/>
        </p:nvPicPr>
        <p:blipFill rotWithShape="1">
          <a:blip r:embed="rId6">
            <a:extLst>
              <a:ext uri="{28A0092B-C50C-407E-A947-70E740481C1C}">
                <a14:useLocalDpi xmlns:a14="http://schemas.microsoft.com/office/drawing/2010/main" val="0"/>
              </a:ext>
            </a:extLst>
          </a:blip>
          <a:srcRect t="40578" b="40387"/>
          <a:stretch/>
        </p:blipFill>
        <p:spPr>
          <a:xfrm rot="5400000">
            <a:off x="5342815" y="1309864"/>
            <a:ext cx="1485672" cy="2135754"/>
          </a:xfrm>
          <a:prstGeom prst="rect">
            <a:avLst/>
          </a:prstGeom>
        </p:spPr>
      </p:pic>
      <p:pic>
        <p:nvPicPr>
          <p:cNvPr id="70" name="图片 69">
            <a:extLst>
              <a:ext uri="{FF2B5EF4-FFF2-40B4-BE49-F238E27FC236}">
                <a16:creationId xmlns:a16="http://schemas.microsoft.com/office/drawing/2014/main" id="{73B99336-8682-4CEF-87B6-FC558EB62A17}"/>
              </a:ext>
            </a:extLst>
          </p:cNvPr>
          <p:cNvPicPr>
            <a:picLocks noChangeAspect="1"/>
          </p:cNvPicPr>
          <p:nvPr/>
        </p:nvPicPr>
        <p:blipFill rotWithShape="1">
          <a:blip r:embed="rId6">
            <a:extLst>
              <a:ext uri="{28A0092B-C50C-407E-A947-70E740481C1C}">
                <a14:useLocalDpi xmlns:a14="http://schemas.microsoft.com/office/drawing/2010/main" val="0"/>
              </a:ext>
            </a:extLst>
          </a:blip>
          <a:srcRect t="20389" b="60534"/>
          <a:stretch/>
        </p:blipFill>
        <p:spPr>
          <a:xfrm rot="5400000">
            <a:off x="7597255" y="1299037"/>
            <a:ext cx="1502593" cy="2140481"/>
          </a:xfrm>
          <a:prstGeom prst="rect">
            <a:avLst/>
          </a:prstGeom>
        </p:spPr>
      </p:pic>
      <p:pic>
        <p:nvPicPr>
          <p:cNvPr id="71" name="图片 70">
            <a:extLst>
              <a:ext uri="{FF2B5EF4-FFF2-40B4-BE49-F238E27FC236}">
                <a16:creationId xmlns:a16="http://schemas.microsoft.com/office/drawing/2014/main" id="{3E4E04F8-A4B5-4803-BA6E-0F31BCEFCC17}"/>
              </a:ext>
            </a:extLst>
          </p:cNvPr>
          <p:cNvPicPr>
            <a:picLocks noChangeAspect="1"/>
          </p:cNvPicPr>
          <p:nvPr/>
        </p:nvPicPr>
        <p:blipFill rotWithShape="1">
          <a:blip r:embed="rId6">
            <a:extLst>
              <a:ext uri="{28A0092B-C50C-407E-A947-70E740481C1C}">
                <a14:useLocalDpi xmlns:a14="http://schemas.microsoft.com/office/drawing/2010/main" val="0"/>
              </a:ext>
            </a:extLst>
          </a:blip>
          <a:srcRect b="80965"/>
          <a:stretch/>
        </p:blipFill>
        <p:spPr>
          <a:xfrm rot="5400000">
            <a:off x="9887324" y="1301403"/>
            <a:ext cx="1502594" cy="2135754"/>
          </a:xfrm>
          <a:prstGeom prst="rect">
            <a:avLst/>
          </a:prstGeom>
        </p:spPr>
      </p:pic>
      <p:sp>
        <p:nvSpPr>
          <p:cNvPr id="73" name="TextBox 9">
            <a:extLst>
              <a:ext uri="{FF2B5EF4-FFF2-40B4-BE49-F238E27FC236}">
                <a16:creationId xmlns:a16="http://schemas.microsoft.com/office/drawing/2014/main" id="{936AA22D-A411-4480-8307-5440B7787A52}"/>
              </a:ext>
            </a:extLst>
          </p:cNvPr>
          <p:cNvSpPr txBox="1">
            <a:spLocks noChangeArrowheads="1"/>
          </p:cNvSpPr>
          <p:nvPr/>
        </p:nvSpPr>
        <p:spPr bwMode="auto">
          <a:xfrm>
            <a:off x="484862" y="1759770"/>
            <a:ext cx="2140481" cy="658257"/>
          </a:xfrm>
          <a:prstGeom prst="rect">
            <a:avLst/>
          </a:prstGeom>
          <a:noFill/>
          <a:ln w="9525">
            <a:noFill/>
            <a:miter lim="800000"/>
          </a:ln>
        </p:spPr>
        <p:txBody>
          <a:bodyPr>
            <a:spAutoFit/>
          </a:bodyPr>
          <a:lstStyle/>
          <a:p>
            <a:pPr defTabSz="1219170">
              <a:lnSpc>
                <a:spcPct val="120000"/>
              </a:lnSpc>
              <a:defRPr/>
            </a:pPr>
            <a:r>
              <a:rPr lang="en-US" altLang="zh-CN" sz="1600" b="1" dirty="0">
                <a:solidFill>
                  <a:schemeClr val="bg1"/>
                </a:solidFill>
                <a:latin typeface="微软雅黑"/>
                <a:ea typeface="微软雅黑"/>
                <a:cs typeface="+mn-ea"/>
                <a:sym typeface="+mn-lt"/>
              </a:rPr>
              <a:t>Add Text</a:t>
            </a:r>
          </a:p>
          <a:p>
            <a:pPr marL="0" marR="0" lvl="0" indent="0" algn="ctr" defTabSz="1219170"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75" name="TextBox 23">
            <a:extLst>
              <a:ext uri="{FF2B5EF4-FFF2-40B4-BE49-F238E27FC236}">
                <a16:creationId xmlns:a16="http://schemas.microsoft.com/office/drawing/2014/main" id="{6CFB0BCD-DFC8-4160-8FEC-3EA268AC57A6}"/>
              </a:ext>
            </a:extLst>
          </p:cNvPr>
          <p:cNvSpPr txBox="1">
            <a:spLocks noChangeArrowheads="1"/>
          </p:cNvSpPr>
          <p:nvPr/>
        </p:nvSpPr>
        <p:spPr bwMode="auto">
          <a:xfrm>
            <a:off x="5017773" y="1754002"/>
            <a:ext cx="2140481" cy="658257"/>
          </a:xfrm>
          <a:prstGeom prst="rect">
            <a:avLst/>
          </a:prstGeom>
          <a:noFill/>
          <a:ln w="9525">
            <a:noFill/>
            <a:miter lim="800000"/>
          </a:ln>
        </p:spPr>
        <p:txBody>
          <a:bodyPr>
            <a:spAutoFit/>
          </a:bodyPr>
          <a:lstStyle/>
          <a:p>
            <a:pPr defTabSz="1219170">
              <a:lnSpc>
                <a:spcPct val="120000"/>
              </a:lnSpc>
              <a:defRPr/>
            </a:pPr>
            <a:r>
              <a:rPr lang="en-US" altLang="zh-CN" sz="1600" b="1" dirty="0">
                <a:solidFill>
                  <a:schemeClr val="bg1"/>
                </a:solidFill>
                <a:latin typeface="微软雅黑"/>
                <a:ea typeface="微软雅黑"/>
                <a:cs typeface="+mn-ea"/>
                <a:sym typeface="+mn-lt"/>
              </a:rPr>
              <a:t>Add Text</a:t>
            </a:r>
          </a:p>
          <a:p>
            <a:pPr marL="0" marR="0" lvl="0" indent="0" algn="ctr" defTabSz="1219170"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77" name="TextBox 29">
            <a:extLst>
              <a:ext uri="{FF2B5EF4-FFF2-40B4-BE49-F238E27FC236}">
                <a16:creationId xmlns:a16="http://schemas.microsoft.com/office/drawing/2014/main" id="{C65909F2-3B6A-45C5-A307-B7FB00C08152}"/>
              </a:ext>
            </a:extLst>
          </p:cNvPr>
          <p:cNvSpPr txBox="1">
            <a:spLocks noChangeArrowheads="1"/>
          </p:cNvSpPr>
          <p:nvPr/>
        </p:nvSpPr>
        <p:spPr bwMode="auto">
          <a:xfrm>
            <a:off x="9576076" y="1754002"/>
            <a:ext cx="2140481" cy="658257"/>
          </a:xfrm>
          <a:prstGeom prst="rect">
            <a:avLst/>
          </a:prstGeom>
          <a:noFill/>
          <a:ln w="9525">
            <a:noFill/>
            <a:miter lim="800000"/>
          </a:ln>
        </p:spPr>
        <p:txBody>
          <a:bodyPr>
            <a:spAutoFit/>
          </a:bodyPr>
          <a:lstStyle/>
          <a:p>
            <a:pPr defTabSz="1219170">
              <a:lnSpc>
                <a:spcPct val="120000"/>
              </a:lnSpc>
              <a:defRPr/>
            </a:pPr>
            <a:r>
              <a:rPr lang="en-US" altLang="zh-CN" sz="1600" b="1" dirty="0">
                <a:solidFill>
                  <a:schemeClr val="bg1"/>
                </a:solidFill>
                <a:latin typeface="微软雅黑"/>
                <a:ea typeface="微软雅黑"/>
                <a:cs typeface="+mn-ea"/>
                <a:sym typeface="+mn-lt"/>
              </a:rPr>
              <a:t>Add Text</a:t>
            </a:r>
          </a:p>
          <a:p>
            <a:pPr marL="0" marR="0" lvl="0" indent="0" algn="ctr" defTabSz="1219170"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78" name="TextBox 9">
            <a:extLst>
              <a:ext uri="{FF2B5EF4-FFF2-40B4-BE49-F238E27FC236}">
                <a16:creationId xmlns:a16="http://schemas.microsoft.com/office/drawing/2014/main" id="{34BDFF68-B8AB-4D38-9625-C766A594A961}"/>
              </a:ext>
            </a:extLst>
          </p:cNvPr>
          <p:cNvSpPr txBox="1">
            <a:spLocks noChangeArrowheads="1"/>
          </p:cNvSpPr>
          <p:nvPr/>
        </p:nvSpPr>
        <p:spPr bwMode="auto">
          <a:xfrm>
            <a:off x="2752508" y="1759770"/>
            <a:ext cx="2140481" cy="658257"/>
          </a:xfrm>
          <a:prstGeom prst="rect">
            <a:avLst/>
          </a:prstGeom>
          <a:noFill/>
          <a:ln w="9525">
            <a:noFill/>
            <a:miter lim="800000"/>
          </a:ln>
        </p:spPr>
        <p:txBody>
          <a:bodyPr>
            <a:spAutoFit/>
          </a:bodyPr>
          <a:lstStyle/>
          <a:p>
            <a:pPr defTabSz="1219170">
              <a:lnSpc>
                <a:spcPct val="120000"/>
              </a:lnSpc>
              <a:defRPr/>
            </a:pPr>
            <a:r>
              <a:rPr lang="en-US" altLang="zh-CN" sz="1600" b="1" dirty="0">
                <a:solidFill>
                  <a:schemeClr val="bg1"/>
                </a:solidFill>
                <a:latin typeface="微软雅黑"/>
                <a:ea typeface="微软雅黑"/>
                <a:cs typeface="+mn-ea"/>
                <a:sym typeface="+mn-lt"/>
              </a:rPr>
              <a:t>Add Text</a:t>
            </a:r>
          </a:p>
          <a:p>
            <a:pPr marL="0" marR="0" lvl="0" indent="0" algn="ctr" defTabSz="1219170"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79" name="TextBox 9">
            <a:extLst>
              <a:ext uri="{FF2B5EF4-FFF2-40B4-BE49-F238E27FC236}">
                <a16:creationId xmlns:a16="http://schemas.microsoft.com/office/drawing/2014/main" id="{BE86C1B6-BECF-40BB-A603-4E94C6023176}"/>
              </a:ext>
            </a:extLst>
          </p:cNvPr>
          <p:cNvSpPr txBox="1">
            <a:spLocks noChangeArrowheads="1"/>
          </p:cNvSpPr>
          <p:nvPr/>
        </p:nvSpPr>
        <p:spPr bwMode="auto">
          <a:xfrm>
            <a:off x="7278763" y="1758913"/>
            <a:ext cx="2140481" cy="658257"/>
          </a:xfrm>
          <a:prstGeom prst="rect">
            <a:avLst/>
          </a:prstGeom>
          <a:noFill/>
          <a:ln w="9525">
            <a:noFill/>
            <a:miter lim="800000"/>
          </a:ln>
        </p:spPr>
        <p:txBody>
          <a:bodyPr>
            <a:spAutoFit/>
          </a:bodyPr>
          <a:lstStyle/>
          <a:p>
            <a:pPr defTabSz="1219170">
              <a:lnSpc>
                <a:spcPct val="120000"/>
              </a:lnSpc>
              <a:defRPr/>
            </a:pPr>
            <a:r>
              <a:rPr lang="en-US" altLang="zh-CN" sz="1600" b="1" dirty="0">
                <a:solidFill>
                  <a:schemeClr val="bg1"/>
                </a:solidFill>
                <a:latin typeface="微软雅黑"/>
                <a:ea typeface="微软雅黑"/>
                <a:cs typeface="+mn-ea"/>
                <a:sym typeface="+mn-lt"/>
              </a:rPr>
              <a:t>Add Text</a:t>
            </a:r>
          </a:p>
          <a:p>
            <a:pPr marL="0" marR="0" lvl="0" indent="0" algn="ctr" defTabSz="1219170"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50" name="矩形 49">
            <a:extLst>
              <a:ext uri="{FF2B5EF4-FFF2-40B4-BE49-F238E27FC236}">
                <a16:creationId xmlns:a16="http://schemas.microsoft.com/office/drawing/2014/main" id="{479BA52D-1AB9-49FB-A279-6BB8DDC969C2}"/>
              </a:ext>
            </a:extLst>
          </p:cNvPr>
          <p:cNvSpPr/>
          <p:nvPr/>
        </p:nvSpPr>
        <p:spPr>
          <a:xfrm>
            <a:off x="475063" y="1620215"/>
            <a:ext cx="2140025" cy="482210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矩形 50">
            <a:extLst>
              <a:ext uri="{FF2B5EF4-FFF2-40B4-BE49-F238E27FC236}">
                <a16:creationId xmlns:a16="http://schemas.microsoft.com/office/drawing/2014/main" id="{6B09A8BC-F5EB-42B7-BED7-AC5AC243B9F7}"/>
              </a:ext>
            </a:extLst>
          </p:cNvPr>
          <p:cNvSpPr/>
          <p:nvPr/>
        </p:nvSpPr>
        <p:spPr>
          <a:xfrm>
            <a:off x="2735598" y="1620215"/>
            <a:ext cx="2140025" cy="482210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51">
            <a:extLst>
              <a:ext uri="{FF2B5EF4-FFF2-40B4-BE49-F238E27FC236}">
                <a16:creationId xmlns:a16="http://schemas.microsoft.com/office/drawing/2014/main" id="{B0F15810-BD70-456D-8F4A-843E0BDC3E4C}"/>
              </a:ext>
            </a:extLst>
          </p:cNvPr>
          <p:cNvSpPr/>
          <p:nvPr/>
        </p:nvSpPr>
        <p:spPr>
          <a:xfrm>
            <a:off x="5007714" y="1620215"/>
            <a:ext cx="2140025" cy="482210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矩形 52">
            <a:extLst>
              <a:ext uri="{FF2B5EF4-FFF2-40B4-BE49-F238E27FC236}">
                <a16:creationId xmlns:a16="http://schemas.microsoft.com/office/drawing/2014/main" id="{F569AA96-A97B-4A1B-9758-6B1479735B5A}"/>
              </a:ext>
            </a:extLst>
          </p:cNvPr>
          <p:cNvSpPr/>
          <p:nvPr/>
        </p:nvSpPr>
        <p:spPr>
          <a:xfrm>
            <a:off x="7284101" y="1620215"/>
            <a:ext cx="2140025" cy="482210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矩形 53">
            <a:extLst>
              <a:ext uri="{FF2B5EF4-FFF2-40B4-BE49-F238E27FC236}">
                <a16:creationId xmlns:a16="http://schemas.microsoft.com/office/drawing/2014/main" id="{8C9E2230-4DE9-46ED-B761-6B71469D9A32}"/>
              </a:ext>
            </a:extLst>
          </p:cNvPr>
          <p:cNvSpPr/>
          <p:nvPr/>
        </p:nvSpPr>
        <p:spPr>
          <a:xfrm>
            <a:off x="9560489" y="1620215"/>
            <a:ext cx="2140025" cy="4822106"/>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3" name="图片 32">
            <a:extLst>
              <a:ext uri="{FF2B5EF4-FFF2-40B4-BE49-F238E27FC236}">
                <a16:creationId xmlns:a16="http://schemas.microsoft.com/office/drawing/2014/main" id="{5BF7386C-FB88-44EA-AB7D-15717DF9B209}"/>
              </a:ext>
            </a:extLst>
          </p:cNvPr>
          <p:cNvPicPr>
            <a:picLocks noChangeAspect="1"/>
          </p:cNvPicPr>
          <p:nvPr/>
        </p:nvPicPr>
        <p:blipFill>
          <a:blip r:embed="rId7"/>
          <a:stretch>
            <a:fillRect/>
          </a:stretch>
        </p:blipFill>
        <p:spPr>
          <a:xfrm>
            <a:off x="487551" y="3120574"/>
            <a:ext cx="2112553" cy="3315042"/>
          </a:xfrm>
          <a:prstGeom prst="rect">
            <a:avLst/>
          </a:prstGeom>
        </p:spPr>
      </p:pic>
      <p:pic>
        <p:nvPicPr>
          <p:cNvPr id="34" name="图片 33">
            <a:extLst>
              <a:ext uri="{FF2B5EF4-FFF2-40B4-BE49-F238E27FC236}">
                <a16:creationId xmlns:a16="http://schemas.microsoft.com/office/drawing/2014/main" id="{70281EB2-118A-4F97-9242-A962B3AECBCC}"/>
              </a:ext>
            </a:extLst>
          </p:cNvPr>
          <p:cNvPicPr>
            <a:picLocks noChangeAspect="1"/>
          </p:cNvPicPr>
          <p:nvPr/>
        </p:nvPicPr>
        <p:blipFill>
          <a:blip r:embed="rId7"/>
          <a:stretch>
            <a:fillRect/>
          </a:stretch>
        </p:blipFill>
        <p:spPr>
          <a:xfrm>
            <a:off x="2728398" y="3120574"/>
            <a:ext cx="2112553" cy="3315042"/>
          </a:xfrm>
          <a:prstGeom prst="rect">
            <a:avLst/>
          </a:prstGeom>
        </p:spPr>
      </p:pic>
      <p:pic>
        <p:nvPicPr>
          <p:cNvPr id="35" name="图片 34">
            <a:extLst>
              <a:ext uri="{FF2B5EF4-FFF2-40B4-BE49-F238E27FC236}">
                <a16:creationId xmlns:a16="http://schemas.microsoft.com/office/drawing/2014/main" id="{B7377D46-C1E0-47BC-8E9D-F11A192A4C7E}"/>
              </a:ext>
            </a:extLst>
          </p:cNvPr>
          <p:cNvPicPr>
            <a:picLocks noChangeAspect="1"/>
          </p:cNvPicPr>
          <p:nvPr/>
        </p:nvPicPr>
        <p:blipFill>
          <a:blip r:embed="rId7"/>
          <a:stretch>
            <a:fillRect/>
          </a:stretch>
        </p:blipFill>
        <p:spPr>
          <a:xfrm>
            <a:off x="5021449" y="3120574"/>
            <a:ext cx="2112553" cy="3315042"/>
          </a:xfrm>
          <a:prstGeom prst="rect">
            <a:avLst/>
          </a:prstGeom>
        </p:spPr>
      </p:pic>
      <p:pic>
        <p:nvPicPr>
          <p:cNvPr id="36" name="图片 35">
            <a:extLst>
              <a:ext uri="{FF2B5EF4-FFF2-40B4-BE49-F238E27FC236}">
                <a16:creationId xmlns:a16="http://schemas.microsoft.com/office/drawing/2014/main" id="{DAAE3243-BCC8-498A-9DFB-5D03B3B7BFD0}"/>
              </a:ext>
            </a:extLst>
          </p:cNvPr>
          <p:cNvPicPr>
            <a:picLocks noChangeAspect="1"/>
          </p:cNvPicPr>
          <p:nvPr/>
        </p:nvPicPr>
        <p:blipFill>
          <a:blip r:embed="rId7"/>
          <a:stretch>
            <a:fillRect/>
          </a:stretch>
        </p:blipFill>
        <p:spPr>
          <a:xfrm>
            <a:off x="7300032" y="3120574"/>
            <a:ext cx="2112553" cy="3315042"/>
          </a:xfrm>
          <a:prstGeom prst="rect">
            <a:avLst/>
          </a:prstGeom>
        </p:spPr>
      </p:pic>
      <p:pic>
        <p:nvPicPr>
          <p:cNvPr id="37" name="图片 36">
            <a:extLst>
              <a:ext uri="{FF2B5EF4-FFF2-40B4-BE49-F238E27FC236}">
                <a16:creationId xmlns:a16="http://schemas.microsoft.com/office/drawing/2014/main" id="{34E5C6D8-3C66-4414-B72C-3F62DFE9CFCC}"/>
              </a:ext>
            </a:extLst>
          </p:cNvPr>
          <p:cNvPicPr>
            <a:picLocks noChangeAspect="1"/>
          </p:cNvPicPr>
          <p:nvPr/>
        </p:nvPicPr>
        <p:blipFill>
          <a:blip r:embed="rId7"/>
          <a:stretch>
            <a:fillRect/>
          </a:stretch>
        </p:blipFill>
        <p:spPr>
          <a:xfrm>
            <a:off x="9543229" y="3127279"/>
            <a:ext cx="2112553" cy="3315042"/>
          </a:xfrm>
          <a:prstGeom prst="rect">
            <a:avLst/>
          </a:prstGeom>
        </p:spPr>
      </p:pic>
      <p:sp>
        <p:nvSpPr>
          <p:cNvPr id="80" name="TextBox 11">
            <a:extLst>
              <a:ext uri="{FF2B5EF4-FFF2-40B4-BE49-F238E27FC236}">
                <a16:creationId xmlns:a16="http://schemas.microsoft.com/office/drawing/2014/main" id="{F57A27AB-3524-4639-9B9D-59028F56A4D1}"/>
              </a:ext>
            </a:extLst>
          </p:cNvPr>
          <p:cNvSpPr txBox="1"/>
          <p:nvPr/>
        </p:nvSpPr>
        <p:spPr bwMode="auto">
          <a:xfrm>
            <a:off x="485316" y="3322399"/>
            <a:ext cx="2140027" cy="2093778"/>
          </a:xfrm>
          <a:prstGeom prst="rect">
            <a:avLst/>
          </a:prstGeom>
          <a:noFill/>
        </p:spPr>
        <p:txBody>
          <a:bodyPr>
            <a:spAutoFit/>
          </a:bodyPr>
          <a:lstStyle/>
          <a:p>
            <a:pPr indent="324000" defTabSz="1219170">
              <a:lnSpc>
                <a:spcPct val="150000"/>
              </a:lnSpc>
              <a:defRPr/>
            </a:pPr>
            <a:r>
              <a:rPr kumimoji="0" lang="zh-CN" altLang="en-US" sz="11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en-US" altLang="zh-CN" sz="11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indent="324000" defTabSz="1219170">
              <a:lnSpc>
                <a:spcPct val="150000"/>
              </a:lnSpc>
              <a:defRPr/>
            </a:pPr>
            <a:r>
              <a:rPr kumimoji="0" lang="zh-CN" altLang="en-US" sz="11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r>
              <a:rPr lang="zh-CN" altLang="en-US" sz="1100" b="1"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p>
          <a:p>
            <a:pPr marL="0" marR="0" lvl="0" indent="324000" algn="l" defTabSz="1219170" rtl="0" eaLnBrk="1" fontAlgn="auto" latinLnBrk="0" hangingPunct="1">
              <a:lnSpc>
                <a:spcPct val="15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81" name="TextBox 11">
            <a:extLst>
              <a:ext uri="{FF2B5EF4-FFF2-40B4-BE49-F238E27FC236}">
                <a16:creationId xmlns:a16="http://schemas.microsoft.com/office/drawing/2014/main" id="{A2189E03-9D28-4A2A-B5A4-55B973D4B973}"/>
              </a:ext>
            </a:extLst>
          </p:cNvPr>
          <p:cNvSpPr txBox="1"/>
          <p:nvPr/>
        </p:nvSpPr>
        <p:spPr bwMode="auto">
          <a:xfrm>
            <a:off x="2746719" y="3320455"/>
            <a:ext cx="2140027" cy="2051716"/>
          </a:xfrm>
          <a:prstGeom prst="rect">
            <a:avLst/>
          </a:prstGeom>
          <a:noFill/>
        </p:spPr>
        <p:txBody>
          <a:bodyPr>
            <a:spAutoFit/>
          </a:bodyPr>
          <a:lstStyle/>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a:t>
            </a:r>
            <a:endParaRPr kumimoji="0" lang="en-US" altLang="zh-CN"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a:t>
            </a:r>
            <a:r>
              <a:rPr lang="zh-CN" altLang="en-US" sz="1100" b="1"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82" name="TextBox 11">
            <a:extLst>
              <a:ext uri="{FF2B5EF4-FFF2-40B4-BE49-F238E27FC236}">
                <a16:creationId xmlns:a16="http://schemas.microsoft.com/office/drawing/2014/main" id="{67087B3F-1D78-4C8B-87EB-C79E184F392F}"/>
              </a:ext>
            </a:extLst>
          </p:cNvPr>
          <p:cNvSpPr txBox="1"/>
          <p:nvPr/>
        </p:nvSpPr>
        <p:spPr bwMode="auto">
          <a:xfrm>
            <a:off x="5017969" y="3320155"/>
            <a:ext cx="2140027" cy="1808637"/>
          </a:xfrm>
          <a:prstGeom prst="rect">
            <a:avLst/>
          </a:prstGeom>
          <a:noFill/>
        </p:spPr>
        <p:txBody>
          <a:bodyPr>
            <a:spAutoFit/>
          </a:bodyPr>
          <a:lstStyle/>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单击此处添加段落文本单击此处添加段落文本单击此处添加段落文本单击此处添加段落文本</a:t>
            </a:r>
            <a:endParaRPr kumimoji="0" lang="en-US" altLang="zh-CN"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indent="324000" defTabSz="1219170">
              <a:lnSpc>
                <a:spcPct val="150000"/>
              </a:lnSpc>
              <a:defRPr/>
            </a:pPr>
            <a:r>
              <a:rPr lang="zh-CN" altLang="en-US" sz="1050" b="1"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p>
          <a:p>
            <a:pPr marL="0" marR="0" lvl="0" indent="324000" algn="l" defTabSz="1219170" rtl="0" eaLnBrk="1" fontAlgn="auto" latinLnBrk="0" hangingPunct="1">
              <a:lnSpc>
                <a:spcPct val="150000"/>
              </a:lnSpc>
              <a:spcBef>
                <a:spcPts val="0"/>
              </a:spcBef>
              <a:spcAft>
                <a:spcPts val="0"/>
              </a:spcAft>
              <a:buClrTx/>
              <a:buSzTx/>
              <a:buFontTx/>
              <a:buNone/>
              <a:tabLst/>
              <a:defRPr/>
            </a:pPr>
            <a:endPar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83" name="TextBox 11">
            <a:extLst>
              <a:ext uri="{FF2B5EF4-FFF2-40B4-BE49-F238E27FC236}">
                <a16:creationId xmlns:a16="http://schemas.microsoft.com/office/drawing/2014/main" id="{49E3DA29-03B3-4C35-932B-0305C53EC758}"/>
              </a:ext>
            </a:extLst>
          </p:cNvPr>
          <p:cNvSpPr txBox="1"/>
          <p:nvPr/>
        </p:nvSpPr>
        <p:spPr bwMode="auto">
          <a:xfrm>
            <a:off x="7265037" y="3320155"/>
            <a:ext cx="2140027" cy="2006255"/>
          </a:xfrm>
          <a:prstGeom prst="rect">
            <a:avLst/>
          </a:prstGeom>
          <a:noFill/>
        </p:spPr>
        <p:txBody>
          <a:bodyPr>
            <a:spAutoFit/>
          </a:bodyPr>
          <a:lstStyle/>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en-US" altLang="zh-CN"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r>
              <a:rPr lang="zh-CN" altLang="en-US" sz="1050" b="1"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84" name="TextBox 11">
            <a:extLst>
              <a:ext uri="{FF2B5EF4-FFF2-40B4-BE49-F238E27FC236}">
                <a16:creationId xmlns:a16="http://schemas.microsoft.com/office/drawing/2014/main" id="{7AE884AA-B371-471D-A8C7-AE1CE05BFBD4}"/>
              </a:ext>
            </a:extLst>
          </p:cNvPr>
          <p:cNvSpPr txBox="1"/>
          <p:nvPr/>
        </p:nvSpPr>
        <p:spPr bwMode="auto">
          <a:xfrm>
            <a:off x="9551836" y="3320155"/>
            <a:ext cx="2140027" cy="2006255"/>
          </a:xfrm>
          <a:prstGeom prst="rect">
            <a:avLst/>
          </a:prstGeom>
          <a:noFill/>
        </p:spPr>
        <p:txBody>
          <a:bodyPr>
            <a:spAutoFit/>
          </a:bodyPr>
          <a:lstStyle/>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endParaRPr kumimoji="0" lang="en-US" altLang="zh-CN"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indent="324000" defTabSz="1219170">
              <a:lnSpc>
                <a:spcPct val="150000"/>
              </a:lnSpc>
              <a:defRPr/>
            </a:pPr>
            <a:r>
              <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单击此处添加段落文本单击此处添加段落文本</a:t>
            </a:r>
            <a:r>
              <a:rPr lang="zh-CN" altLang="en-US" sz="1050" b="1"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zh-CN" altLang="en-US" sz="1053"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38" name="文本占位符 19">
            <a:extLst>
              <a:ext uri="{FF2B5EF4-FFF2-40B4-BE49-F238E27FC236}">
                <a16:creationId xmlns:a16="http://schemas.microsoft.com/office/drawing/2014/main" id="{FE1A442F-1819-47E9-A7B8-5F0038C12DB8}"/>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应用前景</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27803062"/>
      </p:ext>
    </p:extLst>
  </p:cSld>
  <p:clrMapOvr>
    <a:masterClrMapping/>
  </p:clrMapOvr>
  <p:transition spd="med">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E437E2B-D4AA-41C4-BD0E-F396A75950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51" y="895350"/>
            <a:ext cx="3714750" cy="5067300"/>
          </a:xfrm>
          <a:prstGeom prst="rect">
            <a:avLst/>
          </a:prstGeom>
        </p:spPr>
      </p:pic>
      <p:sp>
        <p:nvSpPr>
          <p:cNvPr id="5" name="文本框 4">
            <a:extLst>
              <a:ext uri="{FF2B5EF4-FFF2-40B4-BE49-F238E27FC236}">
                <a16:creationId xmlns:a16="http://schemas.microsoft.com/office/drawing/2014/main" id="{ADD94396-F199-4BC6-AD05-E123C52BB984}"/>
              </a:ext>
            </a:extLst>
          </p:cNvPr>
          <p:cNvSpPr txBox="1"/>
          <p:nvPr/>
        </p:nvSpPr>
        <p:spPr>
          <a:xfrm>
            <a:off x="3976457" y="895350"/>
            <a:ext cx="1723549" cy="5573485"/>
          </a:xfrm>
          <a:prstGeom prst="rect">
            <a:avLst/>
          </a:prstGeom>
          <a:noFill/>
        </p:spPr>
        <p:txBody>
          <a:bodyPr vert="eaVert" wrap="square" rtlCol="0">
            <a:spAutoFit/>
          </a:bodyPr>
          <a:lstStyle/>
          <a:p>
            <a:r>
              <a:rPr lang="en-US" altLang="zh-CN" sz="10000" dirty="0">
                <a:solidFill>
                  <a:srgbClr val="A6A6A6"/>
                </a:solidFill>
                <a:latin typeface="Bauhaus 93" panose="04030905020B02020C02" pitchFamily="82" charset="0"/>
              </a:rPr>
              <a:t>Part four</a:t>
            </a:r>
            <a:endParaRPr lang="zh-CN" altLang="en-US" sz="10000" dirty="0">
              <a:solidFill>
                <a:srgbClr val="A6A6A6"/>
              </a:solidFill>
              <a:latin typeface="Bauhaus 93" panose="04030905020B02020C02" pitchFamily="82" charset="0"/>
            </a:endParaRPr>
          </a:p>
        </p:txBody>
      </p:sp>
      <p:sp>
        <p:nvSpPr>
          <p:cNvPr id="6" name="文本框 5">
            <a:extLst>
              <a:ext uri="{FF2B5EF4-FFF2-40B4-BE49-F238E27FC236}">
                <a16:creationId xmlns:a16="http://schemas.microsoft.com/office/drawing/2014/main" id="{B243B285-D7C6-47B5-91DA-8BD110613FF2}"/>
              </a:ext>
            </a:extLst>
          </p:cNvPr>
          <p:cNvSpPr txBox="1"/>
          <p:nvPr/>
        </p:nvSpPr>
        <p:spPr>
          <a:xfrm>
            <a:off x="7141028" y="1833194"/>
            <a:ext cx="4717143" cy="707886"/>
          </a:xfrm>
          <a:prstGeom prst="rect">
            <a:avLst/>
          </a:prstGeom>
          <a:noFill/>
        </p:spPr>
        <p:txBody>
          <a:bodyPr wrap="square" rtlCol="0">
            <a:spAutoFit/>
          </a:bodyPr>
          <a:lstStyle/>
          <a:p>
            <a:pPr algn="ctr"/>
            <a:r>
              <a:rPr lang="en-US" altLang="zh-CN" sz="4000" dirty="0">
                <a:solidFill>
                  <a:srgbClr val="A6A6A6"/>
                </a:solidFill>
                <a:latin typeface="Poplar Std" panose="04020903030B02020202" pitchFamily="82" charset="0"/>
              </a:rPr>
              <a:t>Research process</a:t>
            </a:r>
          </a:p>
        </p:txBody>
      </p:sp>
      <p:sp>
        <p:nvSpPr>
          <p:cNvPr id="7" name="文本框 6">
            <a:extLst>
              <a:ext uri="{FF2B5EF4-FFF2-40B4-BE49-F238E27FC236}">
                <a16:creationId xmlns:a16="http://schemas.microsoft.com/office/drawing/2014/main" id="{A78C1B00-1B2C-40A5-AFF6-7E69639C794C}"/>
              </a:ext>
            </a:extLst>
          </p:cNvPr>
          <p:cNvSpPr txBox="1"/>
          <p:nvPr/>
        </p:nvSpPr>
        <p:spPr>
          <a:xfrm>
            <a:off x="5462460" y="764721"/>
            <a:ext cx="4717143" cy="923330"/>
          </a:xfrm>
          <a:prstGeom prst="rect">
            <a:avLst/>
          </a:prstGeom>
          <a:noFill/>
        </p:spPr>
        <p:txBody>
          <a:bodyPr wrap="square" rtlCol="0">
            <a:spAutoFit/>
          </a:bodyPr>
          <a:lstStyle/>
          <a:p>
            <a:pPr algn="ctr"/>
            <a:r>
              <a:rPr lang="zh-CN" altLang="en-US" sz="5400" b="1" dirty="0">
                <a:latin typeface="微软雅黑" panose="020B0503020204020204" pitchFamily="34" charset="-122"/>
                <a:ea typeface="微软雅黑" panose="020B0503020204020204" pitchFamily="34" charset="-122"/>
                <a:cs typeface="Segoe UI Light" panose="020B0502040204020203" pitchFamily="34" charset="0"/>
              </a:rPr>
              <a:t>研究过程</a:t>
            </a:r>
          </a:p>
        </p:txBody>
      </p:sp>
      <p:sp>
        <p:nvSpPr>
          <p:cNvPr id="8" name="文本占位符 19">
            <a:extLst>
              <a:ext uri="{FF2B5EF4-FFF2-40B4-BE49-F238E27FC236}">
                <a16:creationId xmlns:a16="http://schemas.microsoft.com/office/drawing/2014/main" id="{9E7B2B0A-4D46-4B4C-A951-56473BA807A2}"/>
              </a:ext>
            </a:extLst>
          </p:cNvPr>
          <p:cNvSpPr txBox="1">
            <a:spLocks/>
          </p:cNvSpPr>
          <p:nvPr/>
        </p:nvSpPr>
        <p:spPr>
          <a:xfrm>
            <a:off x="6420076" y="3429000"/>
            <a:ext cx="4717143" cy="238778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lvl="0" indent="-286166"/>
            <a:r>
              <a:rPr lang="zh-CN" altLang="en-US" sz="3200" dirty="0">
                <a:solidFill>
                  <a:sysClr val="windowText" lastClr="000000">
                    <a:lumMod val="65000"/>
                    <a:lumOff val="35000"/>
                  </a:sysClr>
                </a:solidFill>
              </a:rPr>
              <a:t>  研究计划</a:t>
            </a:r>
          </a:p>
          <a:p>
            <a:pPr marL="286166" lvl="0" indent="-286166"/>
            <a:r>
              <a:rPr lang="zh-CN" altLang="en-US" sz="3200" dirty="0">
                <a:solidFill>
                  <a:sysClr val="windowText" lastClr="000000">
                    <a:lumMod val="65000"/>
                    <a:lumOff val="35000"/>
                  </a:sysClr>
                </a:solidFill>
              </a:rPr>
              <a:t>  问题评估</a:t>
            </a:r>
          </a:p>
          <a:p>
            <a:pPr marL="286166" lvl="0" indent="-286166"/>
            <a:r>
              <a:rPr lang="zh-CN" altLang="en-US" sz="3200" dirty="0">
                <a:solidFill>
                  <a:sysClr val="windowText" lastClr="000000">
                    <a:lumMod val="65000"/>
                    <a:lumOff val="35000"/>
                  </a:sysClr>
                </a:solidFill>
              </a:rPr>
              <a:t>  研究方案可行性说明</a:t>
            </a: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19B83961-2E9D-43E8-A3B3-49E22B2831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4294816965"/>
      </p:ext>
    </p:extLst>
  </p:cSld>
  <p:clrMapOvr>
    <a:masterClrMapping/>
  </p:clrMapOvr>
  <p:transition spd="med">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66B77334-379F-4A27-A867-B9704D6E2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13" y="241360"/>
            <a:ext cx="368300" cy="502399"/>
          </a:xfrm>
          <a:prstGeom prst="rect">
            <a:avLst/>
          </a:prstGeom>
        </p:spPr>
      </p:pic>
      <p:sp>
        <p:nvSpPr>
          <p:cNvPr id="13" name="文本框 12">
            <a:extLst>
              <a:ext uri="{FF2B5EF4-FFF2-40B4-BE49-F238E27FC236}">
                <a16:creationId xmlns:a16="http://schemas.microsoft.com/office/drawing/2014/main" id="{93045661-8E05-412B-9130-00C1A2DB9ADC}"/>
              </a:ext>
            </a:extLst>
          </p:cNvPr>
          <p:cNvSpPr txBox="1"/>
          <p:nvPr/>
        </p:nvSpPr>
        <p:spPr>
          <a:xfrm>
            <a:off x="-201739" y="30163"/>
            <a:ext cx="432289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cs typeface="Segoe UI Light" panose="020B0502040204020203" pitchFamily="34" charset="0"/>
              </a:rPr>
              <a:t>研究过程</a:t>
            </a:r>
          </a:p>
        </p:txBody>
      </p:sp>
      <p:sp>
        <p:nvSpPr>
          <p:cNvPr id="14" name="文本框 13">
            <a:extLst>
              <a:ext uri="{FF2B5EF4-FFF2-40B4-BE49-F238E27FC236}">
                <a16:creationId xmlns:a16="http://schemas.microsoft.com/office/drawing/2014/main" id="{D7BA16B5-C037-48A1-B361-64DC04093DB1}"/>
              </a:ext>
            </a:extLst>
          </p:cNvPr>
          <p:cNvSpPr txBox="1"/>
          <p:nvPr/>
        </p:nvSpPr>
        <p:spPr>
          <a:xfrm>
            <a:off x="1009541" y="561421"/>
            <a:ext cx="1465145" cy="369332"/>
          </a:xfrm>
          <a:prstGeom prst="rect">
            <a:avLst/>
          </a:prstGeom>
          <a:noFill/>
        </p:spPr>
        <p:txBody>
          <a:bodyPr wrap="square" rtlCol="0">
            <a:spAutoFit/>
          </a:bodyPr>
          <a:lstStyle/>
          <a:p>
            <a:pPr lvl="0" algn="ctr">
              <a:defRPr/>
            </a:pPr>
            <a:r>
              <a:rPr lang="en-US" altLang="zh-CN" dirty="0">
                <a:solidFill>
                  <a:srgbClr val="A6A6A6"/>
                </a:solidFill>
                <a:latin typeface="Poplar Std" panose="04020903030B02020202" pitchFamily="82" charset="0"/>
              </a:rPr>
              <a:t>Research process</a:t>
            </a:r>
          </a:p>
        </p:txBody>
      </p:sp>
      <p:pic>
        <p:nvPicPr>
          <p:cNvPr id="15" name="图片 14">
            <a:extLst>
              <a:ext uri="{FF2B5EF4-FFF2-40B4-BE49-F238E27FC236}">
                <a16:creationId xmlns:a16="http://schemas.microsoft.com/office/drawing/2014/main" id="{667CB64B-BEA8-4C1E-A34F-F06C3FE9E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16" name="文本框 15">
            <a:extLst>
              <a:ext uri="{FF2B5EF4-FFF2-40B4-BE49-F238E27FC236}">
                <a16:creationId xmlns:a16="http://schemas.microsoft.com/office/drawing/2014/main" id="{28EE2EC3-BB87-4E97-AB7A-E3A6DF2E491E}"/>
              </a:ext>
            </a:extLst>
          </p:cNvPr>
          <p:cNvSpPr txBox="1"/>
          <p:nvPr/>
        </p:nvSpPr>
        <p:spPr>
          <a:xfrm>
            <a:off x="606617" y="169393"/>
            <a:ext cx="346249" cy="646331"/>
          </a:xfrm>
          <a:prstGeom prst="rect">
            <a:avLst/>
          </a:prstGeom>
          <a:noFill/>
        </p:spPr>
        <p:txBody>
          <a:bodyPr vert="eaVert" wrap="square" rtlCol="0">
            <a:spAutoFit/>
          </a:bodyPr>
          <a:lstStyle/>
          <a:p>
            <a:pPr algn="ctr"/>
            <a:r>
              <a:rPr lang="en-US" altLang="zh-CN" sz="1050" dirty="0">
                <a:solidFill>
                  <a:srgbClr val="A6A6A6"/>
                </a:solidFill>
                <a:latin typeface="Bauhaus 93" panose="04030905020B02020C02" pitchFamily="82" charset="0"/>
              </a:rPr>
              <a:t>Part four</a:t>
            </a:r>
            <a:endParaRPr lang="zh-CN" altLang="en-US" sz="1050" dirty="0">
              <a:solidFill>
                <a:srgbClr val="A6A6A6"/>
              </a:solidFill>
              <a:latin typeface="Bauhaus 93" panose="04030905020B02020C02" pitchFamily="82" charset="0"/>
            </a:endParaRPr>
          </a:p>
        </p:txBody>
      </p:sp>
      <p:graphicFrame>
        <p:nvGraphicFramePr>
          <p:cNvPr id="21" name="表格 20">
            <a:extLst>
              <a:ext uri="{FF2B5EF4-FFF2-40B4-BE49-F238E27FC236}">
                <a16:creationId xmlns:a16="http://schemas.microsoft.com/office/drawing/2014/main" id="{1AF8A413-894D-44C8-8B1B-E7F0447B7361}"/>
              </a:ext>
            </a:extLst>
          </p:cNvPr>
          <p:cNvGraphicFramePr>
            <a:graphicFrameLocks noGrp="1"/>
          </p:cNvGraphicFramePr>
          <p:nvPr>
            <p:extLst>
              <p:ext uri="{D42A27DB-BD31-4B8C-83A1-F6EECF244321}">
                <p14:modId xmlns:p14="http://schemas.microsoft.com/office/powerpoint/2010/main" val="3856540551"/>
              </p:ext>
            </p:extLst>
          </p:nvPr>
        </p:nvGraphicFramePr>
        <p:xfrm>
          <a:off x="606617" y="1064543"/>
          <a:ext cx="11164888" cy="5352390"/>
        </p:xfrm>
        <a:graphic>
          <a:graphicData uri="http://schemas.openxmlformats.org/drawingml/2006/table">
            <a:tbl>
              <a:tblPr firstRow="1" bandRow="1"/>
              <a:tblGrid>
                <a:gridCol w="2006889">
                  <a:extLst>
                    <a:ext uri="{9D8B030D-6E8A-4147-A177-3AD203B41FA5}">
                      <a16:colId xmlns:a16="http://schemas.microsoft.com/office/drawing/2014/main" val="20000"/>
                    </a:ext>
                  </a:extLst>
                </a:gridCol>
                <a:gridCol w="9157999">
                  <a:extLst>
                    <a:ext uri="{9D8B030D-6E8A-4147-A177-3AD203B41FA5}">
                      <a16:colId xmlns:a16="http://schemas.microsoft.com/office/drawing/2014/main" val="20001"/>
                    </a:ext>
                  </a:extLst>
                </a:gridCol>
              </a:tblGrid>
              <a:tr h="892065">
                <a:tc gridSpan="2">
                  <a:txBody>
                    <a:bodyPr/>
                    <a:lstStyle>
                      <a:lvl1pPr marL="0" algn="l" defTabSz="914400" rtl="0" eaLnBrk="1" latinLnBrk="0" hangingPunct="1">
                        <a:defRPr sz="1800" b="1" kern="1200">
                          <a:solidFill>
                            <a:schemeClr val="bg1"/>
                          </a:solidFill>
                          <a:latin typeface="Century Gothic"/>
                          <a:ea typeface="微软雅黑"/>
                        </a:defRPr>
                      </a:lvl1pPr>
                      <a:lvl2pPr marL="457200" algn="l" defTabSz="914400" rtl="0" eaLnBrk="1" latinLnBrk="0" hangingPunct="1">
                        <a:defRPr sz="1800" b="1" kern="1200">
                          <a:solidFill>
                            <a:schemeClr val="bg1"/>
                          </a:solidFill>
                          <a:latin typeface="Century Gothic"/>
                          <a:ea typeface="微软雅黑"/>
                        </a:defRPr>
                      </a:lvl2pPr>
                      <a:lvl3pPr marL="914400" algn="l" defTabSz="914400" rtl="0" eaLnBrk="1" latinLnBrk="0" hangingPunct="1">
                        <a:defRPr sz="1800" b="1" kern="1200">
                          <a:solidFill>
                            <a:schemeClr val="bg1"/>
                          </a:solidFill>
                          <a:latin typeface="Century Gothic"/>
                          <a:ea typeface="微软雅黑"/>
                        </a:defRPr>
                      </a:lvl3pPr>
                      <a:lvl4pPr marL="1371600" algn="l" defTabSz="914400" rtl="0" eaLnBrk="1" latinLnBrk="0" hangingPunct="1">
                        <a:defRPr sz="1800" b="1" kern="1200">
                          <a:solidFill>
                            <a:schemeClr val="bg1"/>
                          </a:solidFill>
                          <a:latin typeface="Century Gothic"/>
                          <a:ea typeface="微软雅黑"/>
                        </a:defRPr>
                      </a:lvl4pPr>
                      <a:lvl5pPr marL="1828800" algn="l" defTabSz="914400" rtl="0" eaLnBrk="1" latinLnBrk="0" hangingPunct="1">
                        <a:defRPr sz="1800" b="1" kern="1200">
                          <a:solidFill>
                            <a:schemeClr val="bg1"/>
                          </a:solidFill>
                          <a:latin typeface="Century Gothic"/>
                          <a:ea typeface="微软雅黑"/>
                        </a:defRPr>
                      </a:lvl5pPr>
                      <a:lvl6pPr marL="2286000" algn="l" defTabSz="914400" rtl="0" eaLnBrk="1" latinLnBrk="0" hangingPunct="1">
                        <a:defRPr sz="1800" b="1" kern="1200">
                          <a:solidFill>
                            <a:schemeClr val="bg1"/>
                          </a:solidFill>
                          <a:latin typeface="Century Gothic"/>
                          <a:ea typeface="微软雅黑"/>
                        </a:defRPr>
                      </a:lvl6pPr>
                      <a:lvl7pPr marL="2743200" algn="l" defTabSz="914400" rtl="0" eaLnBrk="1" latinLnBrk="0" hangingPunct="1">
                        <a:defRPr sz="1800" b="1" kern="1200">
                          <a:solidFill>
                            <a:schemeClr val="bg1"/>
                          </a:solidFill>
                          <a:latin typeface="Century Gothic"/>
                          <a:ea typeface="微软雅黑"/>
                        </a:defRPr>
                      </a:lvl7pPr>
                      <a:lvl8pPr marL="3200400" algn="l" defTabSz="914400" rtl="0" eaLnBrk="1" latinLnBrk="0" hangingPunct="1">
                        <a:defRPr sz="1800" b="1" kern="1200">
                          <a:solidFill>
                            <a:schemeClr val="bg1"/>
                          </a:solidFill>
                          <a:latin typeface="Century Gothic"/>
                          <a:ea typeface="微软雅黑"/>
                        </a:defRPr>
                      </a:lvl8pPr>
                      <a:lvl9pPr marL="3657600" algn="l" defTabSz="914400" rtl="0" eaLnBrk="1" latinLnBrk="0" hangingPunct="1">
                        <a:defRPr sz="1800" b="1" kern="1200">
                          <a:solidFill>
                            <a:schemeClr val="bg1"/>
                          </a:solidFill>
                          <a:latin typeface="Century Gothic"/>
                          <a:ea typeface="微软雅黑"/>
                        </a:defRPr>
                      </a:lvl9pPr>
                    </a:lstStyle>
                    <a:p>
                      <a:pPr algn="l"/>
                      <a:r>
                        <a:rPr lang="en-US" altLang="zh-CN" sz="3200" dirty="0">
                          <a:solidFill>
                            <a:srgbClr val="595959"/>
                          </a:solidFill>
                          <a:latin typeface="微软雅黑" panose="020B0503020204020204" pitchFamily="34" charset="-122"/>
                          <a:ea typeface="微软雅黑" panose="020B0503020204020204" pitchFamily="34" charset="-122"/>
                        </a:rPr>
                        <a:t>    NO.</a:t>
                      </a:r>
                      <a:r>
                        <a:rPr lang="zh-CN" altLang="en-US" sz="3200" dirty="0">
                          <a:solidFill>
                            <a:srgbClr val="595959"/>
                          </a:solidFill>
                          <a:latin typeface="微软雅黑" panose="020B0503020204020204" pitchFamily="34" charset="-122"/>
                          <a:ea typeface="微软雅黑" panose="020B0503020204020204" pitchFamily="34" charset="-122"/>
                        </a:rPr>
                        <a:t>           研究过程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4"/>
                      <a:srcRect/>
                      <a:stretch>
                        <a:fillRect/>
                      </a:stretch>
                    </a:blipFill>
                  </a:tcPr>
                </a:tc>
                <a:tc hMerge="1">
                  <a:txBody>
                    <a:bodyPr/>
                    <a:lstStyle>
                      <a:lvl1pPr marL="0" algn="l" defTabSz="914400" rtl="0" eaLnBrk="1" latinLnBrk="0" hangingPunct="1">
                        <a:defRPr sz="1800" b="1" kern="1200">
                          <a:solidFill>
                            <a:schemeClr val="bg1"/>
                          </a:solidFill>
                          <a:latin typeface="Century Gothic"/>
                          <a:ea typeface="微软雅黑"/>
                        </a:defRPr>
                      </a:lvl1pPr>
                      <a:lvl2pPr marL="457200" algn="l" defTabSz="914400" rtl="0" eaLnBrk="1" latinLnBrk="0" hangingPunct="1">
                        <a:defRPr sz="1800" b="1" kern="1200">
                          <a:solidFill>
                            <a:schemeClr val="bg1"/>
                          </a:solidFill>
                          <a:latin typeface="Century Gothic"/>
                          <a:ea typeface="微软雅黑"/>
                        </a:defRPr>
                      </a:lvl2pPr>
                      <a:lvl3pPr marL="914400" algn="l" defTabSz="914400" rtl="0" eaLnBrk="1" latinLnBrk="0" hangingPunct="1">
                        <a:defRPr sz="1800" b="1" kern="1200">
                          <a:solidFill>
                            <a:schemeClr val="bg1"/>
                          </a:solidFill>
                          <a:latin typeface="Century Gothic"/>
                          <a:ea typeface="微软雅黑"/>
                        </a:defRPr>
                      </a:lvl3pPr>
                      <a:lvl4pPr marL="1371600" algn="l" defTabSz="914400" rtl="0" eaLnBrk="1" latinLnBrk="0" hangingPunct="1">
                        <a:defRPr sz="1800" b="1" kern="1200">
                          <a:solidFill>
                            <a:schemeClr val="bg1"/>
                          </a:solidFill>
                          <a:latin typeface="Century Gothic"/>
                          <a:ea typeface="微软雅黑"/>
                        </a:defRPr>
                      </a:lvl4pPr>
                      <a:lvl5pPr marL="1828800" algn="l" defTabSz="914400" rtl="0" eaLnBrk="1" latinLnBrk="0" hangingPunct="1">
                        <a:defRPr sz="1800" b="1" kern="1200">
                          <a:solidFill>
                            <a:schemeClr val="bg1"/>
                          </a:solidFill>
                          <a:latin typeface="Century Gothic"/>
                          <a:ea typeface="微软雅黑"/>
                        </a:defRPr>
                      </a:lvl5pPr>
                      <a:lvl6pPr marL="2286000" algn="l" defTabSz="914400" rtl="0" eaLnBrk="1" latinLnBrk="0" hangingPunct="1">
                        <a:defRPr sz="1800" b="1" kern="1200">
                          <a:solidFill>
                            <a:schemeClr val="bg1"/>
                          </a:solidFill>
                          <a:latin typeface="Century Gothic"/>
                          <a:ea typeface="微软雅黑"/>
                        </a:defRPr>
                      </a:lvl6pPr>
                      <a:lvl7pPr marL="2743200" algn="l" defTabSz="914400" rtl="0" eaLnBrk="1" latinLnBrk="0" hangingPunct="1">
                        <a:defRPr sz="1800" b="1" kern="1200">
                          <a:solidFill>
                            <a:schemeClr val="bg1"/>
                          </a:solidFill>
                          <a:latin typeface="Century Gothic"/>
                          <a:ea typeface="微软雅黑"/>
                        </a:defRPr>
                      </a:lvl7pPr>
                      <a:lvl8pPr marL="3200400" algn="l" defTabSz="914400" rtl="0" eaLnBrk="1" latinLnBrk="0" hangingPunct="1">
                        <a:defRPr sz="1800" b="1" kern="1200">
                          <a:solidFill>
                            <a:schemeClr val="bg1"/>
                          </a:solidFill>
                          <a:latin typeface="Century Gothic"/>
                          <a:ea typeface="微软雅黑"/>
                        </a:defRPr>
                      </a:lvl8pPr>
                      <a:lvl9pPr marL="3657600" algn="l" defTabSz="914400" rtl="0" eaLnBrk="1" latinLnBrk="0" hangingPunct="1">
                        <a:defRPr sz="1800" b="1" kern="1200">
                          <a:solidFill>
                            <a:schemeClr val="bg1"/>
                          </a:solidFill>
                          <a:latin typeface="Century Gothic"/>
                          <a:ea typeface="微软雅黑"/>
                        </a:defRPr>
                      </a:lvl9pPr>
                    </a:lstStyle>
                    <a:p>
                      <a:pPr algn="ctr"/>
                      <a:endParaRPr lang="zh-CN" altLang="en-US" sz="3600" dirty="0">
                        <a:solidFill>
                          <a:srgbClr val="A6A6A6"/>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5">
                        <a:extLst>
                          <a:ext uri="{28A0092B-C50C-407E-A947-70E740481C1C}">
                            <a14:useLocalDpi xmlns:a14="http://schemas.microsoft.com/office/drawing/2010/main" val="0"/>
                          </a:ext>
                        </a:extLst>
                      </a:blip>
                      <a:srcRect/>
                      <a:stretch>
                        <a:fillRect/>
                      </a:stretch>
                    </a:blipFill>
                  </a:tcPr>
                </a:tc>
                <a:extLst>
                  <a:ext uri="{0D108BD9-81ED-4DB2-BD59-A6C34878D82A}">
                    <a16:rowId xmlns:a16="http://schemas.microsoft.com/office/drawing/2014/main" val="10000"/>
                  </a:ext>
                </a:extLst>
              </a:tr>
              <a:tr h="892065">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ctr"/>
                      <a:r>
                        <a:rPr lang="en-US" altLang="zh-CN" sz="1400" dirty="0">
                          <a:latin typeface="微软雅黑" panose="020B0503020204020204" pitchFamily="34" charset="-122"/>
                          <a:ea typeface="微软雅黑" panose="020B0503020204020204" pitchFamily="34" charset="-122"/>
                        </a:rPr>
                        <a:t>NO.1</a:t>
                      </a:r>
                      <a:endParaRPr lang="zh-CN" altLang="en-US" sz="1400" dirty="0">
                        <a:latin typeface="微软雅黑" panose="020B0503020204020204" pitchFamily="34" charset="-122"/>
                        <a:ea typeface="微软雅黑" panose="020B0503020204020204" pitchFamily="34" charset="-122"/>
                      </a:endParaRPr>
                    </a:p>
                  </a:txBody>
                  <a:tcPr anchor="ctr">
                    <a:lnL w="6350" cap="flat" cmpd="sng" algn="ctr">
                      <a:noFill/>
                      <a:prstDash val="solid"/>
                      <a:miter lim="800000"/>
                    </a:lnL>
                    <a:lnR w="12700" cap="flat" cmpd="sng" algn="ctr">
                      <a:solidFill>
                        <a:srgbClr val="FFFFFF">
                          <a:lumMod val="7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l">
                        <a:lnSpc>
                          <a:spcPct val="130000"/>
                        </a:lnSpc>
                      </a:pPr>
                      <a:r>
                        <a:rPr lang="zh-CN" altLang="en-US" sz="1400" dirty="0">
                          <a:latin typeface="微软雅黑" panose="020B0503020204020204" pitchFamily="34" charset="-122"/>
                          <a:ea typeface="微软雅黑" panose="020B0503020204020204" pitchFamily="34" charset="-122"/>
                        </a:rPr>
                        <a:t>在此处添加文字内容</a:t>
                      </a:r>
                    </a:p>
                  </a:txBody>
                  <a:tcPr anchor="ctr">
                    <a:lnL w="12700" cap="flat" cmpd="sng" algn="ctr">
                      <a:solidFill>
                        <a:srgbClr val="FFFFFF">
                          <a:lumMod val="75000"/>
                        </a:srgbClr>
                      </a:solidFill>
                      <a:prstDash val="solid"/>
                      <a:round/>
                      <a:headEnd type="none" w="med" len="med"/>
                      <a:tailEnd type="none" w="med" len="med"/>
                    </a:lnL>
                    <a:lnR w="6350" cap="flat" cmpd="sng" algn="ctr">
                      <a:noFill/>
                      <a:prstDash val="solid"/>
                      <a:miter lim="800000"/>
                    </a:lnR>
                    <a:lnT w="12700" cap="flat" cmpd="sng" algn="ctr">
                      <a:no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92065">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ctr"/>
                      <a:r>
                        <a:rPr lang="en-US" altLang="zh-CN" sz="1400" dirty="0">
                          <a:latin typeface="微软雅黑" panose="020B0503020204020204" pitchFamily="34" charset="-122"/>
                          <a:ea typeface="微软雅黑" panose="020B0503020204020204" pitchFamily="34" charset="-122"/>
                        </a:rPr>
                        <a:t>NO.2</a:t>
                      </a:r>
                      <a:endParaRPr lang="zh-CN" altLang="en-US" sz="1400" dirty="0">
                        <a:latin typeface="微软雅黑" panose="020B0503020204020204" pitchFamily="34" charset="-122"/>
                        <a:ea typeface="微软雅黑" panose="020B0503020204020204" pitchFamily="34" charset="-122"/>
                      </a:endParaRPr>
                    </a:p>
                  </a:txBody>
                  <a:tcPr anchor="ctr">
                    <a:lnL w="6350" cap="flat" cmpd="sng" algn="ctr">
                      <a:noFill/>
                      <a:prstDash val="solid"/>
                      <a:miter lim="800000"/>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l">
                        <a:lnSpc>
                          <a:spcPct val="130000"/>
                        </a:lnSpc>
                      </a:pPr>
                      <a:r>
                        <a:rPr lang="zh-CN" altLang="en-US" sz="1400" dirty="0">
                          <a:latin typeface="微软雅黑" panose="020B0503020204020204" pitchFamily="34" charset="-122"/>
                          <a:ea typeface="微软雅黑" panose="020B0503020204020204" pitchFamily="34" charset="-122"/>
                        </a:rPr>
                        <a:t>在此处添加文字内容</a:t>
                      </a:r>
                    </a:p>
                  </a:txBody>
                  <a:tcPr anchor="ctr">
                    <a:lnL w="12700" cap="flat" cmpd="sng" algn="ctr">
                      <a:solidFill>
                        <a:srgbClr val="FFFFFF">
                          <a:lumMod val="75000"/>
                        </a:srgbClr>
                      </a:solidFill>
                      <a:prstDash val="solid"/>
                      <a:round/>
                      <a:headEnd type="none" w="med" len="med"/>
                      <a:tailEnd type="none" w="med" len="med"/>
                    </a:lnL>
                    <a:lnR w="6350" cap="flat" cmpd="sng" algn="ctr">
                      <a:noFill/>
                      <a:prstDash val="solid"/>
                      <a:miter lim="800000"/>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92065">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ctr"/>
                      <a:r>
                        <a:rPr lang="en-US" altLang="zh-CN" sz="1400" dirty="0">
                          <a:latin typeface="微软雅黑" panose="020B0503020204020204" pitchFamily="34" charset="-122"/>
                          <a:ea typeface="微软雅黑" panose="020B0503020204020204" pitchFamily="34" charset="-122"/>
                        </a:rPr>
                        <a:t>NO.3</a:t>
                      </a:r>
                      <a:endParaRPr lang="zh-CN" altLang="en-US" sz="1400" dirty="0">
                        <a:latin typeface="微软雅黑" panose="020B0503020204020204" pitchFamily="34" charset="-122"/>
                        <a:ea typeface="微软雅黑" panose="020B0503020204020204" pitchFamily="34" charset="-122"/>
                      </a:endParaRPr>
                    </a:p>
                  </a:txBody>
                  <a:tcPr anchor="ctr">
                    <a:lnL w="6350" cap="flat" cmpd="sng" algn="ctr">
                      <a:noFill/>
                      <a:prstDash val="solid"/>
                      <a:miter lim="800000"/>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l">
                        <a:lnSpc>
                          <a:spcPct val="130000"/>
                        </a:lnSpc>
                      </a:pPr>
                      <a:r>
                        <a:rPr lang="zh-CN" altLang="en-US" sz="1400" dirty="0">
                          <a:latin typeface="微软雅黑" panose="020B0503020204020204" pitchFamily="34" charset="-122"/>
                          <a:ea typeface="微软雅黑" panose="020B0503020204020204" pitchFamily="34" charset="-122"/>
                        </a:rPr>
                        <a:t>在此处添加文字内容</a:t>
                      </a:r>
                    </a:p>
                  </a:txBody>
                  <a:tcPr anchor="ctr">
                    <a:lnL w="12700" cap="flat" cmpd="sng" algn="ctr">
                      <a:solidFill>
                        <a:srgbClr val="FFFFFF">
                          <a:lumMod val="75000"/>
                        </a:srgbClr>
                      </a:solidFill>
                      <a:prstDash val="solid"/>
                      <a:round/>
                      <a:headEnd type="none" w="med" len="med"/>
                      <a:tailEnd type="none" w="med" len="med"/>
                    </a:lnL>
                    <a:lnR w="6350" cap="flat" cmpd="sng" algn="ctr">
                      <a:noFill/>
                      <a:prstDash val="solid"/>
                      <a:miter lim="800000"/>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92065">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ctr"/>
                      <a:r>
                        <a:rPr lang="en-US" altLang="zh-CN" sz="1400" dirty="0">
                          <a:latin typeface="微软雅黑" panose="020B0503020204020204" pitchFamily="34" charset="-122"/>
                          <a:ea typeface="微软雅黑" panose="020B0503020204020204" pitchFamily="34" charset="-122"/>
                        </a:rPr>
                        <a:t>NO.4</a:t>
                      </a:r>
                      <a:endParaRPr lang="zh-CN" altLang="en-US" sz="1400" dirty="0">
                        <a:latin typeface="微软雅黑" panose="020B0503020204020204" pitchFamily="34" charset="-122"/>
                        <a:ea typeface="微软雅黑" panose="020B0503020204020204" pitchFamily="34" charset="-122"/>
                      </a:endParaRPr>
                    </a:p>
                  </a:txBody>
                  <a:tcPr anchor="ctr">
                    <a:lnL w="6350" cap="flat" cmpd="sng" algn="ctr">
                      <a:noFill/>
                      <a:prstDash val="solid"/>
                      <a:miter lim="800000"/>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l">
                        <a:lnSpc>
                          <a:spcPct val="130000"/>
                        </a:lnSpc>
                      </a:pPr>
                      <a:r>
                        <a:rPr lang="zh-CN" altLang="en-US" sz="1400" dirty="0">
                          <a:latin typeface="微软雅黑" panose="020B0503020204020204" pitchFamily="34" charset="-122"/>
                          <a:ea typeface="微软雅黑" panose="020B0503020204020204" pitchFamily="34" charset="-122"/>
                        </a:rPr>
                        <a:t>在此处添加文字内容</a:t>
                      </a:r>
                    </a:p>
                  </a:txBody>
                  <a:tcPr anchor="ctr">
                    <a:lnL w="12700" cap="flat" cmpd="sng" algn="ctr">
                      <a:solidFill>
                        <a:srgbClr val="FFFFFF">
                          <a:lumMod val="75000"/>
                        </a:srgbClr>
                      </a:solidFill>
                      <a:prstDash val="solid"/>
                      <a:round/>
                      <a:headEnd type="none" w="med" len="med"/>
                      <a:tailEnd type="none" w="med" len="med"/>
                    </a:lnL>
                    <a:lnR w="6350" cap="flat" cmpd="sng" algn="ctr">
                      <a:noFill/>
                      <a:prstDash val="solid"/>
                      <a:miter lim="800000"/>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892065">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ctr"/>
                      <a:r>
                        <a:rPr lang="en-US" altLang="zh-CN" sz="1400" dirty="0">
                          <a:latin typeface="微软雅黑" panose="020B0503020204020204" pitchFamily="34" charset="-122"/>
                          <a:ea typeface="微软雅黑" panose="020B0503020204020204" pitchFamily="34" charset="-122"/>
                        </a:rPr>
                        <a:t>NO.5</a:t>
                      </a:r>
                      <a:endParaRPr lang="zh-CN" altLang="en-US" sz="1400" dirty="0">
                        <a:latin typeface="微软雅黑" panose="020B0503020204020204" pitchFamily="34" charset="-122"/>
                        <a:ea typeface="微软雅黑" panose="020B0503020204020204" pitchFamily="34" charset="-122"/>
                      </a:endParaRPr>
                    </a:p>
                  </a:txBody>
                  <a:tcPr anchor="ctr">
                    <a:lnL w="6350" cap="flat" cmpd="sng" algn="ctr">
                      <a:noFill/>
                      <a:prstDash val="solid"/>
                      <a:miter lim="800000"/>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entury Gothic"/>
                          <a:ea typeface="微软雅黑"/>
                        </a:defRPr>
                      </a:lvl1pPr>
                      <a:lvl2pPr marL="457200" algn="l" defTabSz="914400" rtl="0" eaLnBrk="1" latinLnBrk="0" hangingPunct="1">
                        <a:defRPr sz="1800" kern="1200">
                          <a:solidFill>
                            <a:schemeClr val="tx1"/>
                          </a:solidFill>
                          <a:latin typeface="Century Gothic"/>
                          <a:ea typeface="微软雅黑"/>
                        </a:defRPr>
                      </a:lvl2pPr>
                      <a:lvl3pPr marL="914400" algn="l" defTabSz="914400" rtl="0" eaLnBrk="1" latinLnBrk="0" hangingPunct="1">
                        <a:defRPr sz="1800" kern="1200">
                          <a:solidFill>
                            <a:schemeClr val="tx1"/>
                          </a:solidFill>
                          <a:latin typeface="Century Gothic"/>
                          <a:ea typeface="微软雅黑"/>
                        </a:defRPr>
                      </a:lvl3pPr>
                      <a:lvl4pPr marL="1371600" algn="l" defTabSz="914400" rtl="0" eaLnBrk="1" latinLnBrk="0" hangingPunct="1">
                        <a:defRPr sz="1800" kern="1200">
                          <a:solidFill>
                            <a:schemeClr val="tx1"/>
                          </a:solidFill>
                          <a:latin typeface="Century Gothic"/>
                          <a:ea typeface="微软雅黑"/>
                        </a:defRPr>
                      </a:lvl4pPr>
                      <a:lvl5pPr marL="1828800" algn="l" defTabSz="914400" rtl="0" eaLnBrk="1" latinLnBrk="0" hangingPunct="1">
                        <a:defRPr sz="1800" kern="1200">
                          <a:solidFill>
                            <a:schemeClr val="tx1"/>
                          </a:solidFill>
                          <a:latin typeface="Century Gothic"/>
                          <a:ea typeface="微软雅黑"/>
                        </a:defRPr>
                      </a:lvl5pPr>
                      <a:lvl6pPr marL="2286000" algn="l" defTabSz="914400" rtl="0" eaLnBrk="1" latinLnBrk="0" hangingPunct="1">
                        <a:defRPr sz="1800" kern="1200">
                          <a:solidFill>
                            <a:schemeClr val="tx1"/>
                          </a:solidFill>
                          <a:latin typeface="Century Gothic"/>
                          <a:ea typeface="微软雅黑"/>
                        </a:defRPr>
                      </a:lvl6pPr>
                      <a:lvl7pPr marL="2743200" algn="l" defTabSz="914400" rtl="0" eaLnBrk="1" latinLnBrk="0" hangingPunct="1">
                        <a:defRPr sz="1800" kern="1200">
                          <a:solidFill>
                            <a:schemeClr val="tx1"/>
                          </a:solidFill>
                          <a:latin typeface="Century Gothic"/>
                          <a:ea typeface="微软雅黑"/>
                        </a:defRPr>
                      </a:lvl7pPr>
                      <a:lvl8pPr marL="3200400" algn="l" defTabSz="914400" rtl="0" eaLnBrk="1" latinLnBrk="0" hangingPunct="1">
                        <a:defRPr sz="1800" kern="1200">
                          <a:solidFill>
                            <a:schemeClr val="tx1"/>
                          </a:solidFill>
                          <a:latin typeface="Century Gothic"/>
                          <a:ea typeface="微软雅黑"/>
                        </a:defRPr>
                      </a:lvl8pPr>
                      <a:lvl9pPr marL="3657600" algn="l" defTabSz="914400" rtl="0" eaLnBrk="1" latinLnBrk="0" hangingPunct="1">
                        <a:defRPr sz="1800" kern="1200">
                          <a:solidFill>
                            <a:schemeClr val="tx1"/>
                          </a:solidFill>
                          <a:latin typeface="Century Gothic"/>
                          <a:ea typeface="微软雅黑"/>
                        </a:defRPr>
                      </a:lvl9pPr>
                    </a:lstStyle>
                    <a:p>
                      <a:pPr algn="l">
                        <a:lnSpc>
                          <a:spcPct val="130000"/>
                        </a:lnSpc>
                      </a:pPr>
                      <a:r>
                        <a:rPr lang="zh-CN" altLang="en-US" sz="1400" dirty="0">
                          <a:latin typeface="微软雅黑" panose="020B0503020204020204" pitchFamily="34" charset="-122"/>
                          <a:ea typeface="微软雅黑" panose="020B0503020204020204" pitchFamily="34" charset="-122"/>
                        </a:rPr>
                        <a:t>在此处添加文字内容</a:t>
                      </a:r>
                    </a:p>
                  </a:txBody>
                  <a:tcPr anchor="ctr">
                    <a:lnL w="12700" cap="flat" cmpd="sng" algn="ctr">
                      <a:solidFill>
                        <a:srgbClr val="FFFFFF">
                          <a:lumMod val="75000"/>
                        </a:srgbClr>
                      </a:solidFill>
                      <a:prstDash val="solid"/>
                      <a:round/>
                      <a:headEnd type="none" w="med" len="med"/>
                      <a:tailEnd type="none" w="med" len="med"/>
                    </a:lnL>
                    <a:lnR w="6350" cap="flat" cmpd="sng" algn="ctr">
                      <a:noFill/>
                      <a:prstDash val="solid"/>
                      <a:miter lim="800000"/>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pic>
        <p:nvPicPr>
          <p:cNvPr id="11" name="图片 10">
            <a:extLst>
              <a:ext uri="{FF2B5EF4-FFF2-40B4-BE49-F238E27FC236}">
                <a16:creationId xmlns:a16="http://schemas.microsoft.com/office/drawing/2014/main" id="{D8A046A1-6908-47F2-981B-00719EEC6759}"/>
              </a:ext>
            </a:extLst>
          </p:cNvPr>
          <p:cNvPicPr>
            <a:picLocks noChangeAspect="1"/>
          </p:cNvPicPr>
          <p:nvPr/>
        </p:nvPicPr>
        <p:blipFill>
          <a:blip r:embed="rId6"/>
          <a:stretch>
            <a:fillRect/>
          </a:stretch>
        </p:blipFill>
        <p:spPr>
          <a:xfrm>
            <a:off x="2579435" y="1183026"/>
            <a:ext cx="1016000" cy="791409"/>
          </a:xfrm>
          <a:prstGeom prst="rect">
            <a:avLst/>
          </a:prstGeom>
        </p:spPr>
      </p:pic>
    </p:spTree>
    <p:extLst>
      <p:ext uri="{BB962C8B-B14F-4D97-AF65-F5344CB8AC3E}">
        <p14:creationId xmlns:p14="http://schemas.microsoft.com/office/powerpoint/2010/main" val="3773631954"/>
      </p:ext>
    </p:extLst>
  </p:cSld>
  <p:clrMapOvr>
    <a:masterClrMapping/>
  </p:clrMapOvr>
  <p:transition spd="med">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66B77334-379F-4A27-A867-B9704D6E2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13" y="241360"/>
            <a:ext cx="368300" cy="502399"/>
          </a:xfrm>
          <a:prstGeom prst="rect">
            <a:avLst/>
          </a:prstGeom>
        </p:spPr>
      </p:pic>
      <p:sp>
        <p:nvSpPr>
          <p:cNvPr id="13" name="文本框 12">
            <a:extLst>
              <a:ext uri="{FF2B5EF4-FFF2-40B4-BE49-F238E27FC236}">
                <a16:creationId xmlns:a16="http://schemas.microsoft.com/office/drawing/2014/main" id="{93045661-8E05-412B-9130-00C1A2DB9AD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研究过程</a:t>
            </a:r>
          </a:p>
        </p:txBody>
      </p:sp>
      <p:sp>
        <p:nvSpPr>
          <p:cNvPr id="14" name="文本框 13">
            <a:extLst>
              <a:ext uri="{FF2B5EF4-FFF2-40B4-BE49-F238E27FC236}">
                <a16:creationId xmlns:a16="http://schemas.microsoft.com/office/drawing/2014/main" id="{D7BA16B5-C037-48A1-B361-64DC04093DB1}"/>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process</a:t>
            </a:r>
          </a:p>
        </p:txBody>
      </p:sp>
      <p:pic>
        <p:nvPicPr>
          <p:cNvPr id="15" name="图片 14">
            <a:extLst>
              <a:ext uri="{FF2B5EF4-FFF2-40B4-BE49-F238E27FC236}">
                <a16:creationId xmlns:a16="http://schemas.microsoft.com/office/drawing/2014/main" id="{667CB64B-BEA8-4C1E-A34F-F06C3FE9E1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16" name="文本框 15">
            <a:extLst>
              <a:ext uri="{FF2B5EF4-FFF2-40B4-BE49-F238E27FC236}">
                <a16:creationId xmlns:a16="http://schemas.microsoft.com/office/drawing/2014/main" id="{28EE2EC3-BB87-4E97-AB7A-E3A6DF2E491E}"/>
              </a:ext>
            </a:extLst>
          </p:cNvPr>
          <p:cNvSpPr txBox="1"/>
          <p:nvPr/>
        </p:nvSpPr>
        <p:spPr>
          <a:xfrm>
            <a:off x="606617" y="169393"/>
            <a:ext cx="346249"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four</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12" name="矩形 11">
            <a:extLst>
              <a:ext uri="{FF2B5EF4-FFF2-40B4-BE49-F238E27FC236}">
                <a16:creationId xmlns:a16="http://schemas.microsoft.com/office/drawing/2014/main" id="{75726D82-E067-48D2-884E-55AE96246CE5}"/>
              </a:ext>
            </a:extLst>
          </p:cNvPr>
          <p:cNvSpPr/>
          <p:nvPr/>
        </p:nvSpPr>
        <p:spPr>
          <a:xfrm>
            <a:off x="658813" y="4834995"/>
            <a:ext cx="2236510" cy="400110"/>
          </a:xfrm>
          <a:prstGeom prst="rect">
            <a:avLst/>
          </a:prstGeom>
        </p:spPr>
        <p:txBody>
          <a:bodyPr wrap="none">
            <a:spAutoFit/>
          </a:bodyPr>
          <a:lstStyle/>
          <a:p>
            <a:pPr algn="ctr" defTabSz="609585">
              <a:defRPr/>
            </a:pPr>
            <a:r>
              <a:rPr lang="zh-CN" altLang="en-US" sz="2000" b="1" dirty="0">
                <a:solidFill>
                  <a:srgbClr val="595959"/>
                </a:solidFill>
                <a:latin typeface="微软雅黑"/>
                <a:ea typeface="微软雅黑"/>
                <a:cs typeface="+mn-ea"/>
                <a:sym typeface="+mn-lt"/>
              </a:rPr>
              <a:t>点击此处添加标题</a:t>
            </a:r>
          </a:p>
        </p:txBody>
      </p:sp>
      <p:sp>
        <p:nvSpPr>
          <p:cNvPr id="17" name="矩形 16">
            <a:extLst>
              <a:ext uri="{FF2B5EF4-FFF2-40B4-BE49-F238E27FC236}">
                <a16:creationId xmlns:a16="http://schemas.microsoft.com/office/drawing/2014/main" id="{894A2409-B11B-4CBF-9282-2C45ED75EF88}"/>
              </a:ext>
            </a:extLst>
          </p:cNvPr>
          <p:cNvSpPr/>
          <p:nvPr/>
        </p:nvSpPr>
        <p:spPr>
          <a:xfrm>
            <a:off x="697848" y="5324005"/>
            <a:ext cx="2158441" cy="951158"/>
          </a:xfrm>
          <a:prstGeom prst="rect">
            <a:avLst/>
          </a:prstGeom>
        </p:spPr>
        <p:txBody>
          <a:bodyPr wrap="square">
            <a:spAutoFit/>
          </a:bodyPr>
          <a:lstStyle/>
          <a:p>
            <a:pPr algn="just" defTabSz="609585">
              <a:lnSpc>
                <a:spcPct val="130000"/>
              </a:lnSpc>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sp>
        <p:nvSpPr>
          <p:cNvPr id="19" name="矩形 18">
            <a:extLst>
              <a:ext uri="{FF2B5EF4-FFF2-40B4-BE49-F238E27FC236}">
                <a16:creationId xmlns:a16="http://schemas.microsoft.com/office/drawing/2014/main" id="{B261880F-04E0-4107-B554-3C8F7F869947}"/>
              </a:ext>
            </a:extLst>
          </p:cNvPr>
          <p:cNvSpPr/>
          <p:nvPr/>
        </p:nvSpPr>
        <p:spPr>
          <a:xfrm>
            <a:off x="4527757" y="4834995"/>
            <a:ext cx="2236510" cy="400110"/>
          </a:xfrm>
          <a:prstGeom prst="rect">
            <a:avLst/>
          </a:prstGeom>
        </p:spPr>
        <p:txBody>
          <a:bodyPr wrap="none">
            <a:spAutoFit/>
          </a:bodyPr>
          <a:lstStyle/>
          <a:p>
            <a:pPr algn="ctr" defTabSz="609585">
              <a:defRPr/>
            </a:pPr>
            <a:r>
              <a:rPr lang="zh-CN" altLang="en-US" sz="2000" b="1" dirty="0">
                <a:solidFill>
                  <a:srgbClr val="595959"/>
                </a:solidFill>
                <a:latin typeface="微软雅黑"/>
                <a:ea typeface="微软雅黑"/>
                <a:cs typeface="+mn-ea"/>
                <a:sym typeface="+mn-lt"/>
              </a:rPr>
              <a:t>点击此处添加标题</a:t>
            </a:r>
          </a:p>
        </p:txBody>
      </p:sp>
      <p:sp>
        <p:nvSpPr>
          <p:cNvPr id="20" name="矩形 19">
            <a:extLst>
              <a:ext uri="{FF2B5EF4-FFF2-40B4-BE49-F238E27FC236}">
                <a16:creationId xmlns:a16="http://schemas.microsoft.com/office/drawing/2014/main" id="{3D4EBA4A-9070-4410-B093-C639035795F4}"/>
              </a:ext>
            </a:extLst>
          </p:cNvPr>
          <p:cNvSpPr/>
          <p:nvPr/>
        </p:nvSpPr>
        <p:spPr>
          <a:xfrm>
            <a:off x="4566792" y="5324005"/>
            <a:ext cx="2158441" cy="951158"/>
          </a:xfrm>
          <a:prstGeom prst="rect">
            <a:avLst/>
          </a:prstGeom>
        </p:spPr>
        <p:txBody>
          <a:bodyPr wrap="square">
            <a:spAutoFit/>
          </a:bodyPr>
          <a:lstStyle/>
          <a:p>
            <a:pPr algn="just" defTabSz="609585">
              <a:lnSpc>
                <a:spcPct val="130000"/>
              </a:lnSpc>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sp>
        <p:nvSpPr>
          <p:cNvPr id="21" name="矩形 20">
            <a:extLst>
              <a:ext uri="{FF2B5EF4-FFF2-40B4-BE49-F238E27FC236}">
                <a16:creationId xmlns:a16="http://schemas.microsoft.com/office/drawing/2014/main" id="{A888C1CE-A748-401B-AF6A-E1BDC43295E2}"/>
              </a:ext>
            </a:extLst>
          </p:cNvPr>
          <p:cNvSpPr/>
          <p:nvPr/>
        </p:nvSpPr>
        <p:spPr>
          <a:xfrm>
            <a:off x="8309081" y="4834995"/>
            <a:ext cx="2236510" cy="400110"/>
          </a:xfrm>
          <a:prstGeom prst="rect">
            <a:avLst/>
          </a:prstGeom>
        </p:spPr>
        <p:txBody>
          <a:bodyPr wrap="none">
            <a:spAutoFit/>
          </a:bodyPr>
          <a:lstStyle/>
          <a:p>
            <a:pPr algn="ctr" defTabSz="609585">
              <a:defRPr/>
            </a:pPr>
            <a:r>
              <a:rPr lang="zh-CN" altLang="en-US" sz="2000" b="1" dirty="0">
                <a:solidFill>
                  <a:srgbClr val="595959"/>
                </a:solidFill>
                <a:latin typeface="微软雅黑"/>
                <a:ea typeface="微软雅黑"/>
                <a:cs typeface="+mn-ea"/>
                <a:sym typeface="+mn-lt"/>
              </a:rPr>
              <a:t>点击此处添加标题</a:t>
            </a:r>
          </a:p>
        </p:txBody>
      </p:sp>
      <p:sp>
        <p:nvSpPr>
          <p:cNvPr id="22" name="矩形 21">
            <a:extLst>
              <a:ext uri="{FF2B5EF4-FFF2-40B4-BE49-F238E27FC236}">
                <a16:creationId xmlns:a16="http://schemas.microsoft.com/office/drawing/2014/main" id="{935732B0-C9EC-4827-9F24-6746C475C1A0}"/>
              </a:ext>
            </a:extLst>
          </p:cNvPr>
          <p:cNvSpPr/>
          <p:nvPr/>
        </p:nvSpPr>
        <p:spPr>
          <a:xfrm>
            <a:off x="8348116" y="5324005"/>
            <a:ext cx="2158441" cy="951158"/>
          </a:xfrm>
          <a:prstGeom prst="rect">
            <a:avLst/>
          </a:prstGeom>
        </p:spPr>
        <p:txBody>
          <a:bodyPr wrap="square">
            <a:spAutoFit/>
          </a:bodyPr>
          <a:lstStyle/>
          <a:p>
            <a:pPr algn="just" defTabSz="609585">
              <a:lnSpc>
                <a:spcPct val="130000"/>
              </a:lnSpc>
              <a:defRPr/>
            </a:pPr>
            <a:r>
              <a:rPr lang="zh-CN" altLang="en-US" sz="11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graphicFrame>
        <p:nvGraphicFramePr>
          <p:cNvPr id="8" name="图表 7">
            <a:extLst>
              <a:ext uri="{FF2B5EF4-FFF2-40B4-BE49-F238E27FC236}">
                <a16:creationId xmlns:a16="http://schemas.microsoft.com/office/drawing/2014/main" id="{209D451F-7AAB-4C76-8FDF-F4B91AEEBEC6}"/>
              </a:ext>
            </a:extLst>
          </p:cNvPr>
          <p:cNvGraphicFramePr/>
          <p:nvPr>
            <p:extLst>
              <p:ext uri="{D42A27DB-BD31-4B8C-83A1-F6EECF244321}">
                <p14:modId xmlns:p14="http://schemas.microsoft.com/office/powerpoint/2010/main" val="3520470455"/>
              </p:ext>
            </p:extLst>
          </p:nvPr>
        </p:nvGraphicFramePr>
        <p:xfrm>
          <a:off x="263473" y="1685299"/>
          <a:ext cx="4022735" cy="29379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a:extLst>
              <a:ext uri="{FF2B5EF4-FFF2-40B4-BE49-F238E27FC236}">
                <a16:creationId xmlns:a16="http://schemas.microsoft.com/office/drawing/2014/main" id="{31060B83-C87C-4B7A-B9A0-7BF87FEF08FA}"/>
              </a:ext>
            </a:extLst>
          </p:cNvPr>
          <p:cNvGraphicFramePr/>
          <p:nvPr>
            <p:extLst>
              <p:ext uri="{D42A27DB-BD31-4B8C-83A1-F6EECF244321}">
                <p14:modId xmlns:p14="http://schemas.microsoft.com/office/powerpoint/2010/main" val="1597456283"/>
              </p:ext>
            </p:extLst>
          </p:nvPr>
        </p:nvGraphicFramePr>
        <p:xfrm>
          <a:off x="4094111" y="1692984"/>
          <a:ext cx="4003777" cy="293793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a:extLst>
              <a:ext uri="{FF2B5EF4-FFF2-40B4-BE49-F238E27FC236}">
                <a16:creationId xmlns:a16="http://schemas.microsoft.com/office/drawing/2014/main" id="{25F898B1-A6F1-4A2C-BF60-614C1D0EFBC2}"/>
              </a:ext>
            </a:extLst>
          </p:cNvPr>
          <p:cNvGraphicFramePr/>
          <p:nvPr>
            <p:extLst>
              <p:ext uri="{D42A27DB-BD31-4B8C-83A1-F6EECF244321}">
                <p14:modId xmlns:p14="http://schemas.microsoft.com/office/powerpoint/2010/main" val="3826936769"/>
              </p:ext>
            </p:extLst>
          </p:nvPr>
        </p:nvGraphicFramePr>
        <p:xfrm>
          <a:off x="7851713" y="1692984"/>
          <a:ext cx="4090793" cy="2937933"/>
        </p:xfrm>
        <a:graphic>
          <a:graphicData uri="http://schemas.openxmlformats.org/drawingml/2006/chart">
            <c:chart xmlns:c="http://schemas.openxmlformats.org/drawingml/2006/chart" xmlns:r="http://schemas.openxmlformats.org/officeDocument/2006/relationships" r:id="rId6"/>
          </a:graphicData>
        </a:graphic>
      </p:graphicFrame>
      <p:sp>
        <p:nvSpPr>
          <p:cNvPr id="26" name="文本占位符 19">
            <a:extLst>
              <a:ext uri="{FF2B5EF4-FFF2-40B4-BE49-F238E27FC236}">
                <a16:creationId xmlns:a16="http://schemas.microsoft.com/office/drawing/2014/main" id="{B3E99117-E774-4298-AF72-1A2434C6C1DB}"/>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问题评估</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848709201"/>
      </p:ext>
    </p:extLst>
  </p:cSld>
  <p:clrMapOvr>
    <a:masterClrMapping/>
  </p:clrMapOvr>
  <p:transition spd="med">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66B77334-379F-4A27-A867-B9704D6E2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13" y="241360"/>
            <a:ext cx="368300" cy="502399"/>
          </a:xfrm>
          <a:prstGeom prst="rect">
            <a:avLst/>
          </a:prstGeom>
        </p:spPr>
      </p:pic>
      <p:sp>
        <p:nvSpPr>
          <p:cNvPr id="13" name="文本框 12">
            <a:extLst>
              <a:ext uri="{FF2B5EF4-FFF2-40B4-BE49-F238E27FC236}">
                <a16:creationId xmlns:a16="http://schemas.microsoft.com/office/drawing/2014/main" id="{93045661-8E05-412B-9130-00C1A2DB9AD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研究过程</a:t>
            </a:r>
          </a:p>
        </p:txBody>
      </p:sp>
      <p:sp>
        <p:nvSpPr>
          <p:cNvPr id="14" name="文本框 13">
            <a:extLst>
              <a:ext uri="{FF2B5EF4-FFF2-40B4-BE49-F238E27FC236}">
                <a16:creationId xmlns:a16="http://schemas.microsoft.com/office/drawing/2014/main" id="{D7BA16B5-C037-48A1-B361-64DC04093DB1}"/>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process</a:t>
            </a:r>
          </a:p>
        </p:txBody>
      </p:sp>
      <p:pic>
        <p:nvPicPr>
          <p:cNvPr id="15" name="图片 14">
            <a:extLst>
              <a:ext uri="{FF2B5EF4-FFF2-40B4-BE49-F238E27FC236}">
                <a16:creationId xmlns:a16="http://schemas.microsoft.com/office/drawing/2014/main" id="{667CB64B-BEA8-4C1E-A34F-F06C3FE9E1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16" name="文本框 15">
            <a:extLst>
              <a:ext uri="{FF2B5EF4-FFF2-40B4-BE49-F238E27FC236}">
                <a16:creationId xmlns:a16="http://schemas.microsoft.com/office/drawing/2014/main" id="{28EE2EC3-BB87-4E97-AB7A-E3A6DF2E491E}"/>
              </a:ext>
            </a:extLst>
          </p:cNvPr>
          <p:cNvSpPr txBox="1"/>
          <p:nvPr/>
        </p:nvSpPr>
        <p:spPr>
          <a:xfrm>
            <a:off x="606617" y="169393"/>
            <a:ext cx="346249"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four</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graphicFrame>
        <p:nvGraphicFramePr>
          <p:cNvPr id="8" name="图表 7">
            <a:extLst>
              <a:ext uri="{FF2B5EF4-FFF2-40B4-BE49-F238E27FC236}">
                <a16:creationId xmlns:a16="http://schemas.microsoft.com/office/drawing/2014/main" id="{283CD16A-E274-43F7-B5D8-F8EDD22803F7}"/>
              </a:ext>
            </a:extLst>
          </p:cNvPr>
          <p:cNvGraphicFramePr/>
          <p:nvPr>
            <p:extLst>
              <p:ext uri="{D42A27DB-BD31-4B8C-83A1-F6EECF244321}">
                <p14:modId xmlns:p14="http://schemas.microsoft.com/office/powerpoint/2010/main" val="671774003"/>
              </p:ext>
            </p:extLst>
          </p:nvPr>
        </p:nvGraphicFramePr>
        <p:xfrm>
          <a:off x="577850" y="1074932"/>
          <a:ext cx="11036300" cy="3503594"/>
        </p:xfrm>
        <a:graphic>
          <a:graphicData uri="http://schemas.openxmlformats.org/drawingml/2006/chart">
            <c:chart xmlns:c="http://schemas.openxmlformats.org/drawingml/2006/chart" xmlns:r="http://schemas.openxmlformats.org/officeDocument/2006/relationships" r:id="rId5"/>
          </a:graphicData>
        </a:graphic>
      </p:graphicFrame>
      <p:sp>
        <p:nvSpPr>
          <p:cNvPr id="10" name="矩形 9">
            <a:extLst>
              <a:ext uri="{FF2B5EF4-FFF2-40B4-BE49-F238E27FC236}">
                <a16:creationId xmlns:a16="http://schemas.microsoft.com/office/drawing/2014/main" id="{93BE32A3-FD55-4169-9EA1-BC465327D087}"/>
              </a:ext>
            </a:extLst>
          </p:cNvPr>
          <p:cNvSpPr/>
          <p:nvPr/>
        </p:nvSpPr>
        <p:spPr>
          <a:xfrm>
            <a:off x="658813" y="5447818"/>
            <a:ext cx="10192173" cy="789127"/>
          </a:xfrm>
          <a:prstGeom prst="rect">
            <a:avLst/>
          </a:prstGeom>
        </p:spPr>
        <p:txBody>
          <a:bodyPr wrap="square">
            <a:spAutoFit/>
          </a:bodyPr>
          <a:lstStyle/>
          <a:p>
            <a:pPr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1" name="矩形 10">
            <a:extLst>
              <a:ext uri="{FF2B5EF4-FFF2-40B4-BE49-F238E27FC236}">
                <a16:creationId xmlns:a16="http://schemas.microsoft.com/office/drawing/2014/main" id="{D620A047-ED12-4F9A-B15F-BD33F1DD1E76}"/>
              </a:ext>
            </a:extLst>
          </p:cNvPr>
          <p:cNvSpPr/>
          <p:nvPr/>
        </p:nvSpPr>
        <p:spPr>
          <a:xfrm>
            <a:off x="961284" y="4756739"/>
            <a:ext cx="5134716" cy="584775"/>
          </a:xfrm>
          <a:prstGeom prst="rect">
            <a:avLst/>
          </a:prstGeom>
        </p:spPr>
        <p:txBody>
          <a:bodyPr wrap="square">
            <a:spAutoFit/>
          </a:bodyPr>
          <a:lstStyle/>
          <a:p>
            <a:pPr marL="342900" marR="0" lvl="0" indent="-342900" algn="ctr" defTabSz="914377" rtl="0" eaLnBrk="1" fontAlgn="auto" latinLnBrk="0" hangingPunct="1">
              <a:lnSpc>
                <a:spcPct val="100000"/>
              </a:lnSpc>
              <a:spcBef>
                <a:spcPts val="0"/>
              </a:spcBef>
              <a:spcAft>
                <a:spcPts val="0"/>
              </a:spcAft>
              <a:buClrTx/>
              <a:buSzTx/>
              <a:buFont typeface="Wingdings" panose="05000000000000000000" pitchFamily="2" charset="2"/>
              <a:buChar char="p"/>
              <a:tabLst/>
              <a:defRPr/>
            </a:pPr>
            <a:r>
              <a:rPr kumimoji="0" lang="mn-Mong-CN"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ongolian Baiti" panose="03000500000000000000" pitchFamily="66" charset="0"/>
                <a:sym typeface="+mn-lt"/>
              </a:rPr>
              <a:t>  </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研究方案可行性说明</a:t>
            </a:r>
            <a:r>
              <a:rPr kumimoji="0" lang="en-US"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a:t>
            </a:r>
            <a:r>
              <a:rPr lang="zh-CN" altLang="en-US" sz="3200" b="1" dirty="0">
                <a:solidFill>
                  <a:srgbClr val="595959"/>
                </a:solidFill>
                <a:latin typeface="微软雅黑" panose="020B0503020204020204" pitchFamily="34" charset="-122"/>
                <a:ea typeface="微软雅黑" panose="020B0503020204020204" pitchFamily="34" charset="-122"/>
                <a:sym typeface="+mn-lt"/>
              </a:rPr>
              <a:t>一</a:t>
            </a:r>
            <a:r>
              <a:rPr kumimoji="0" lang="en-US"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endParaRPr>
          </a:p>
        </p:txBody>
      </p:sp>
    </p:spTree>
    <p:extLst>
      <p:ext uri="{BB962C8B-B14F-4D97-AF65-F5344CB8AC3E}">
        <p14:creationId xmlns:p14="http://schemas.microsoft.com/office/powerpoint/2010/main" val="4195241291"/>
      </p:ext>
    </p:extLst>
  </p:cSld>
  <p:clrMapOvr>
    <a:masterClrMapping/>
  </p:clrMapOvr>
  <p:transition spd="med">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a:extLst>
              <a:ext uri="{FF2B5EF4-FFF2-40B4-BE49-F238E27FC236}">
                <a16:creationId xmlns:a16="http://schemas.microsoft.com/office/drawing/2014/main" id="{D2AF7526-1EC6-4680-A62E-F03DA4DD24AB}"/>
              </a:ext>
            </a:extLst>
          </p:cNvPr>
          <p:cNvGraphicFramePr/>
          <p:nvPr>
            <p:extLst>
              <p:ext uri="{D42A27DB-BD31-4B8C-83A1-F6EECF244321}">
                <p14:modId xmlns:p14="http://schemas.microsoft.com/office/powerpoint/2010/main" val="2225343075"/>
              </p:ext>
            </p:extLst>
          </p:nvPr>
        </p:nvGraphicFramePr>
        <p:xfrm>
          <a:off x="471948" y="857762"/>
          <a:ext cx="11142202" cy="3814314"/>
        </p:xfrm>
        <a:graphic>
          <a:graphicData uri="http://schemas.openxmlformats.org/drawingml/2006/chart">
            <c:chart xmlns:c="http://schemas.openxmlformats.org/drawingml/2006/chart" xmlns:r="http://schemas.openxmlformats.org/officeDocument/2006/relationships" r:id="rId2"/>
          </a:graphicData>
        </a:graphic>
      </p:graphicFrame>
      <p:pic>
        <p:nvPicPr>
          <p:cNvPr id="18" name="图片 17">
            <a:extLst>
              <a:ext uri="{FF2B5EF4-FFF2-40B4-BE49-F238E27FC236}">
                <a16:creationId xmlns:a16="http://schemas.microsoft.com/office/drawing/2014/main" id="{66B77334-379F-4A27-A867-B9704D6E2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13" y="241360"/>
            <a:ext cx="368300" cy="502399"/>
          </a:xfrm>
          <a:prstGeom prst="rect">
            <a:avLst/>
          </a:prstGeom>
        </p:spPr>
      </p:pic>
      <p:sp>
        <p:nvSpPr>
          <p:cNvPr id="13" name="文本框 12">
            <a:extLst>
              <a:ext uri="{FF2B5EF4-FFF2-40B4-BE49-F238E27FC236}">
                <a16:creationId xmlns:a16="http://schemas.microsoft.com/office/drawing/2014/main" id="{93045661-8E05-412B-9130-00C1A2DB9AD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研究过程</a:t>
            </a:r>
          </a:p>
        </p:txBody>
      </p:sp>
      <p:sp>
        <p:nvSpPr>
          <p:cNvPr id="14" name="文本框 13">
            <a:extLst>
              <a:ext uri="{FF2B5EF4-FFF2-40B4-BE49-F238E27FC236}">
                <a16:creationId xmlns:a16="http://schemas.microsoft.com/office/drawing/2014/main" id="{D7BA16B5-C037-48A1-B361-64DC04093DB1}"/>
              </a:ext>
            </a:extLst>
          </p:cNvPr>
          <p:cNvSpPr txBox="1"/>
          <p:nvPr/>
        </p:nvSpPr>
        <p:spPr>
          <a:xfrm>
            <a:off x="1009541" y="561421"/>
            <a:ext cx="146514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process</a:t>
            </a:r>
          </a:p>
        </p:txBody>
      </p:sp>
      <p:pic>
        <p:nvPicPr>
          <p:cNvPr id="15" name="图片 14">
            <a:extLst>
              <a:ext uri="{FF2B5EF4-FFF2-40B4-BE49-F238E27FC236}">
                <a16:creationId xmlns:a16="http://schemas.microsoft.com/office/drawing/2014/main" id="{667CB64B-BEA8-4C1E-A34F-F06C3FE9E1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16" name="文本框 15">
            <a:extLst>
              <a:ext uri="{FF2B5EF4-FFF2-40B4-BE49-F238E27FC236}">
                <a16:creationId xmlns:a16="http://schemas.microsoft.com/office/drawing/2014/main" id="{28EE2EC3-BB87-4E97-AB7A-E3A6DF2E491E}"/>
              </a:ext>
            </a:extLst>
          </p:cNvPr>
          <p:cNvSpPr txBox="1"/>
          <p:nvPr/>
        </p:nvSpPr>
        <p:spPr>
          <a:xfrm>
            <a:off x="606617" y="169393"/>
            <a:ext cx="346249"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four</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10" name="矩形 9">
            <a:extLst>
              <a:ext uri="{FF2B5EF4-FFF2-40B4-BE49-F238E27FC236}">
                <a16:creationId xmlns:a16="http://schemas.microsoft.com/office/drawing/2014/main" id="{93BE32A3-FD55-4169-9EA1-BC465327D087}"/>
              </a:ext>
            </a:extLst>
          </p:cNvPr>
          <p:cNvSpPr/>
          <p:nvPr/>
        </p:nvSpPr>
        <p:spPr>
          <a:xfrm>
            <a:off x="658813" y="5447818"/>
            <a:ext cx="10192173" cy="1029193"/>
          </a:xfrm>
          <a:prstGeom prst="rect">
            <a:avLst/>
          </a:prstGeom>
        </p:spPr>
        <p:txBody>
          <a:bodyPr wrap="square">
            <a:spAutoFit/>
          </a:bodyPr>
          <a:lstStyle/>
          <a:p>
            <a:pPr marL="0" marR="0" lvl="0" indent="0" algn="just" defTabSz="609585"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p>
          <a:p>
            <a:pPr marL="0" marR="0" lvl="0" indent="0" algn="just" defTabSz="609585" rtl="0" eaLnBrk="1" fontAlgn="auto" latinLnBrk="0" hangingPunct="1">
              <a:lnSpc>
                <a:spcPct val="13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ea"/>
              <a:sym typeface="+mn-lt"/>
            </a:endParaRPr>
          </a:p>
        </p:txBody>
      </p:sp>
      <p:sp>
        <p:nvSpPr>
          <p:cNvPr id="17" name="矩形 16">
            <a:extLst>
              <a:ext uri="{FF2B5EF4-FFF2-40B4-BE49-F238E27FC236}">
                <a16:creationId xmlns:a16="http://schemas.microsoft.com/office/drawing/2014/main" id="{9C4D8D85-527E-4294-BD4E-C71CE6CAB64A}"/>
              </a:ext>
            </a:extLst>
          </p:cNvPr>
          <p:cNvSpPr/>
          <p:nvPr/>
        </p:nvSpPr>
        <p:spPr>
          <a:xfrm>
            <a:off x="961284" y="4756739"/>
            <a:ext cx="5134716" cy="584775"/>
          </a:xfrm>
          <a:prstGeom prst="rect">
            <a:avLst/>
          </a:prstGeom>
        </p:spPr>
        <p:txBody>
          <a:bodyPr wrap="square">
            <a:spAutoFit/>
          </a:bodyPr>
          <a:lstStyle/>
          <a:p>
            <a:pPr marL="342900" marR="0" lvl="0" indent="-342900" algn="ctr" defTabSz="914377" rtl="0" eaLnBrk="1" fontAlgn="auto" latinLnBrk="0" hangingPunct="1">
              <a:lnSpc>
                <a:spcPct val="100000"/>
              </a:lnSpc>
              <a:spcBef>
                <a:spcPts val="0"/>
              </a:spcBef>
              <a:spcAft>
                <a:spcPts val="0"/>
              </a:spcAft>
              <a:buClrTx/>
              <a:buSzTx/>
              <a:buFont typeface="Wingdings" panose="05000000000000000000" pitchFamily="2" charset="2"/>
              <a:buChar char="p"/>
              <a:tabLst/>
              <a:defRPr/>
            </a:pPr>
            <a:r>
              <a:rPr kumimoji="0" lang="mn-Mong-CN"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ongolian Baiti" panose="03000500000000000000" pitchFamily="66" charset="0"/>
                <a:sym typeface="+mn-lt"/>
              </a:rPr>
              <a:t>  </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研究方案可行性说明</a:t>
            </a:r>
            <a:r>
              <a:rPr kumimoji="0" lang="en-US"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二</a:t>
            </a:r>
            <a:r>
              <a:rPr kumimoji="0" lang="en-US" altLang="zh-CN"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rPr>
              <a:t>)</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lt"/>
            </a:endParaRPr>
          </a:p>
        </p:txBody>
      </p:sp>
    </p:spTree>
    <p:extLst>
      <p:ext uri="{BB962C8B-B14F-4D97-AF65-F5344CB8AC3E}">
        <p14:creationId xmlns:p14="http://schemas.microsoft.com/office/powerpoint/2010/main" val="883879835"/>
      </p:ext>
    </p:extLst>
  </p:cSld>
  <p:clrMapOvr>
    <a:masterClrMapping/>
  </p:clrMapOvr>
  <p:transition spd="med">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7D35157-28DE-4B77-9284-3BF6830928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130" y="854985"/>
            <a:ext cx="3038475" cy="5200650"/>
          </a:xfrm>
          <a:prstGeom prst="rect">
            <a:avLst/>
          </a:prstGeom>
        </p:spPr>
      </p:pic>
      <p:sp>
        <p:nvSpPr>
          <p:cNvPr id="5" name="文本框 4">
            <a:extLst>
              <a:ext uri="{FF2B5EF4-FFF2-40B4-BE49-F238E27FC236}">
                <a16:creationId xmlns:a16="http://schemas.microsoft.com/office/drawing/2014/main" id="{A9F5AF9F-851D-4C41-A5AE-0F2DF7809991}"/>
              </a:ext>
            </a:extLst>
          </p:cNvPr>
          <p:cNvSpPr txBox="1"/>
          <p:nvPr/>
        </p:nvSpPr>
        <p:spPr>
          <a:xfrm>
            <a:off x="3918853" y="802365"/>
            <a:ext cx="1877437" cy="5573485"/>
          </a:xfrm>
          <a:prstGeom prst="rect">
            <a:avLst/>
          </a:prstGeom>
          <a:noFill/>
        </p:spPr>
        <p:txBody>
          <a:bodyPr vert="eaVert" wrap="square" rtlCol="0">
            <a:spAutoFit/>
          </a:bodyPr>
          <a:lstStyle/>
          <a:p>
            <a:r>
              <a:rPr lang="en-US" altLang="zh-CN" sz="11000" dirty="0">
                <a:solidFill>
                  <a:srgbClr val="A6A6A6"/>
                </a:solidFill>
                <a:latin typeface="Bauhaus 93" panose="04030905020B02020C02" pitchFamily="82" charset="0"/>
              </a:rPr>
              <a:t>Part five</a:t>
            </a:r>
            <a:endParaRPr lang="zh-CN" altLang="en-US" sz="11000" dirty="0">
              <a:solidFill>
                <a:srgbClr val="A6A6A6"/>
              </a:solidFill>
              <a:latin typeface="Bauhaus 93" panose="04030905020B02020C02" pitchFamily="82" charset="0"/>
            </a:endParaRPr>
          </a:p>
        </p:txBody>
      </p:sp>
      <p:sp>
        <p:nvSpPr>
          <p:cNvPr id="6" name="文本框 5">
            <a:extLst>
              <a:ext uri="{FF2B5EF4-FFF2-40B4-BE49-F238E27FC236}">
                <a16:creationId xmlns:a16="http://schemas.microsoft.com/office/drawing/2014/main" id="{7A098569-563B-4AD8-B1A3-2808744BA21B}"/>
              </a:ext>
            </a:extLst>
          </p:cNvPr>
          <p:cNvSpPr txBox="1"/>
          <p:nvPr/>
        </p:nvSpPr>
        <p:spPr>
          <a:xfrm>
            <a:off x="7141028" y="1833194"/>
            <a:ext cx="4717143" cy="707886"/>
          </a:xfrm>
          <a:prstGeom prst="rect">
            <a:avLst/>
          </a:prstGeom>
          <a:noFill/>
        </p:spPr>
        <p:txBody>
          <a:bodyPr wrap="square" rtlCol="0">
            <a:spAutoFit/>
          </a:bodyPr>
          <a:lstStyle/>
          <a:p>
            <a:pPr algn="ctr"/>
            <a:r>
              <a:rPr lang="en-US" altLang="zh-CN" sz="4000" dirty="0">
                <a:solidFill>
                  <a:srgbClr val="A6A6A6"/>
                </a:solidFill>
                <a:latin typeface="Poplar Std" panose="04020903030B02020202" pitchFamily="82" charset="0"/>
              </a:rPr>
              <a:t>Research conclusions</a:t>
            </a:r>
          </a:p>
        </p:txBody>
      </p:sp>
      <p:sp>
        <p:nvSpPr>
          <p:cNvPr id="7" name="文本框 6">
            <a:extLst>
              <a:ext uri="{FF2B5EF4-FFF2-40B4-BE49-F238E27FC236}">
                <a16:creationId xmlns:a16="http://schemas.microsoft.com/office/drawing/2014/main" id="{72377176-1A4C-40A7-87B9-2983B734BB6A}"/>
              </a:ext>
            </a:extLst>
          </p:cNvPr>
          <p:cNvSpPr txBox="1"/>
          <p:nvPr/>
        </p:nvSpPr>
        <p:spPr>
          <a:xfrm>
            <a:off x="5462460" y="764721"/>
            <a:ext cx="4717143" cy="923330"/>
          </a:xfrm>
          <a:prstGeom prst="rect">
            <a:avLst/>
          </a:prstGeom>
          <a:noFill/>
        </p:spPr>
        <p:txBody>
          <a:bodyPr wrap="square" rtlCol="0">
            <a:spAutoFit/>
          </a:bodyPr>
          <a:lstStyle/>
          <a:p>
            <a:pPr algn="ctr"/>
            <a:r>
              <a:rPr lang="zh-CN" altLang="en-US" sz="5400" b="1" dirty="0">
                <a:latin typeface="微软雅黑" panose="020B0503020204020204" pitchFamily="34" charset="-122"/>
                <a:ea typeface="微软雅黑" panose="020B0503020204020204" pitchFamily="34" charset="-122"/>
                <a:cs typeface="Segoe UI Light" panose="020B0502040204020203" pitchFamily="34" charset="0"/>
              </a:rPr>
              <a:t>研究结论</a:t>
            </a:r>
          </a:p>
        </p:txBody>
      </p:sp>
      <p:sp>
        <p:nvSpPr>
          <p:cNvPr id="8" name="文本占位符 19">
            <a:extLst>
              <a:ext uri="{FF2B5EF4-FFF2-40B4-BE49-F238E27FC236}">
                <a16:creationId xmlns:a16="http://schemas.microsoft.com/office/drawing/2014/main" id="{3062B398-E46C-4001-BB0E-0F2EB4091238}"/>
              </a:ext>
            </a:extLst>
          </p:cNvPr>
          <p:cNvSpPr txBox="1">
            <a:spLocks/>
          </p:cNvSpPr>
          <p:nvPr/>
        </p:nvSpPr>
        <p:spPr>
          <a:xfrm>
            <a:off x="6420076" y="3429000"/>
            <a:ext cx="4717143" cy="238778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lvl="0" indent="-286166"/>
            <a:r>
              <a:rPr lang="zh-CN" altLang="en-US" sz="3200" dirty="0">
                <a:solidFill>
                  <a:sysClr val="windowText" lastClr="000000">
                    <a:lumMod val="65000"/>
                    <a:lumOff val="35000"/>
                  </a:sysClr>
                </a:solidFill>
              </a:rPr>
              <a:t>  研究结论</a:t>
            </a:r>
          </a:p>
          <a:p>
            <a:pPr marL="286166" lvl="0" indent="-286166"/>
            <a:r>
              <a:rPr lang="zh-CN" altLang="en-US" sz="3200" dirty="0">
                <a:solidFill>
                  <a:sysClr val="windowText" lastClr="000000">
                    <a:lumMod val="65000"/>
                    <a:lumOff val="35000"/>
                  </a:sysClr>
                </a:solidFill>
              </a:rPr>
              <a:t>  成果与思考</a:t>
            </a: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3ADECE2D-B805-4B05-975B-2D442A10BD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3047084834"/>
      </p:ext>
    </p:extLst>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33" name="图片 132">
            <a:extLst>
              <a:ext uri="{FF2B5EF4-FFF2-40B4-BE49-F238E27FC236}">
                <a16:creationId xmlns:a16="http://schemas.microsoft.com/office/drawing/2014/main" id="{B83774C0-FA33-4B6F-9A81-CAEA667F4426}"/>
              </a:ext>
            </a:extLst>
          </p:cNvPr>
          <p:cNvPicPr>
            <a:picLocks noChangeAspect="1"/>
          </p:cNvPicPr>
          <p:nvPr/>
        </p:nvPicPr>
        <p:blipFill rotWithShape="1">
          <a:blip r:embed="rId2"/>
          <a:srcRect r="50000"/>
          <a:stretch/>
        </p:blipFill>
        <p:spPr>
          <a:xfrm>
            <a:off x="-9970" y="1"/>
            <a:ext cx="6096000" cy="6857999"/>
          </a:xfrm>
          <a:custGeom>
            <a:avLst/>
            <a:gdLst>
              <a:gd name="connsiteX0" fmla="*/ 0 w 6096000"/>
              <a:gd name="connsiteY0" fmla="*/ 0 h 6857999"/>
              <a:gd name="connsiteX1" fmla="*/ 6096000 w 6096000"/>
              <a:gd name="connsiteY1" fmla="*/ 0 h 6857999"/>
              <a:gd name="connsiteX2" fmla="*/ 6096000 w 6096000"/>
              <a:gd name="connsiteY2" fmla="*/ 12490 h 6857999"/>
              <a:gd name="connsiteX3" fmla="*/ 4385028 w 6096000"/>
              <a:gd name="connsiteY3" fmla="*/ 6857999 h 6857999"/>
              <a:gd name="connsiteX4" fmla="*/ 0 w 6096000"/>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7999">
                <a:moveTo>
                  <a:pt x="0" y="0"/>
                </a:moveTo>
                <a:lnTo>
                  <a:pt x="6096000" y="0"/>
                </a:lnTo>
                <a:lnTo>
                  <a:pt x="6096000" y="12490"/>
                </a:lnTo>
                <a:lnTo>
                  <a:pt x="4385028" y="6857999"/>
                </a:lnTo>
                <a:lnTo>
                  <a:pt x="0" y="6857999"/>
                </a:lnTo>
                <a:close/>
              </a:path>
            </a:pathLst>
          </a:custGeom>
        </p:spPr>
      </p:pic>
      <p:pic>
        <p:nvPicPr>
          <p:cNvPr id="40" name="图片 39">
            <a:extLst>
              <a:ext uri="{FF2B5EF4-FFF2-40B4-BE49-F238E27FC236}">
                <a16:creationId xmlns:a16="http://schemas.microsoft.com/office/drawing/2014/main" id="{C21B3C05-9342-49B4-AB37-0DDD97B41310}"/>
              </a:ext>
            </a:extLst>
          </p:cNvPr>
          <p:cNvPicPr>
            <a:picLocks noChangeAspect="1"/>
          </p:cNvPicPr>
          <p:nvPr/>
        </p:nvPicPr>
        <p:blipFill>
          <a:blip r:embed="rId3"/>
          <a:stretch>
            <a:fillRect/>
          </a:stretch>
        </p:blipFill>
        <p:spPr>
          <a:xfrm>
            <a:off x="-17965" y="0"/>
            <a:ext cx="5676649" cy="6858000"/>
          </a:xfrm>
          <a:prstGeom prst="rect">
            <a:avLst/>
          </a:prstGeom>
        </p:spPr>
      </p:pic>
      <p:pic>
        <p:nvPicPr>
          <p:cNvPr id="41" name="图片 40">
            <a:extLst>
              <a:ext uri="{FF2B5EF4-FFF2-40B4-BE49-F238E27FC236}">
                <a16:creationId xmlns:a16="http://schemas.microsoft.com/office/drawing/2014/main" id="{185B14E2-12BE-4E8D-85EA-4B0FC171BB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5491" y="-1"/>
            <a:ext cx="3930699" cy="6858000"/>
          </a:xfrm>
          <a:prstGeom prst="rect">
            <a:avLst/>
          </a:prstGeom>
        </p:spPr>
      </p:pic>
      <p:sp>
        <p:nvSpPr>
          <p:cNvPr id="12" name="文本框 38">
            <a:extLst>
              <a:ext uri="{FF2B5EF4-FFF2-40B4-BE49-F238E27FC236}">
                <a16:creationId xmlns:a16="http://schemas.microsoft.com/office/drawing/2014/main" id="{757FEB4B-EF9B-4958-AEB9-861559AC6C21}"/>
              </a:ext>
            </a:extLst>
          </p:cNvPr>
          <p:cNvSpPr txBox="1"/>
          <p:nvPr/>
        </p:nvSpPr>
        <p:spPr>
          <a:xfrm>
            <a:off x="378420" y="3099826"/>
            <a:ext cx="3437580" cy="748988"/>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4267"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CONTENTS</a:t>
            </a:r>
            <a:endParaRPr kumimoji="0" lang="zh-CN" altLang="en-US" sz="4267"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p:txBody>
      </p:sp>
      <p:sp>
        <p:nvSpPr>
          <p:cNvPr id="13" name="文本框 11">
            <a:extLst>
              <a:ext uri="{FF2B5EF4-FFF2-40B4-BE49-F238E27FC236}">
                <a16:creationId xmlns:a16="http://schemas.microsoft.com/office/drawing/2014/main" id="{B7D2E4CA-3F1B-46B3-AD3F-738FA6FD63EA}"/>
              </a:ext>
            </a:extLst>
          </p:cNvPr>
          <p:cNvSpPr txBox="1"/>
          <p:nvPr/>
        </p:nvSpPr>
        <p:spPr>
          <a:xfrm>
            <a:off x="1638661" y="1728366"/>
            <a:ext cx="2031325" cy="1200329"/>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目录</a:t>
            </a:r>
          </a:p>
        </p:txBody>
      </p:sp>
      <p:sp>
        <p:nvSpPr>
          <p:cNvPr id="14" name="文本框 18">
            <a:extLst>
              <a:ext uri="{FF2B5EF4-FFF2-40B4-BE49-F238E27FC236}">
                <a16:creationId xmlns:a16="http://schemas.microsoft.com/office/drawing/2014/main" id="{E50B728B-4365-4438-B319-569933C5B29E}"/>
              </a:ext>
            </a:extLst>
          </p:cNvPr>
          <p:cNvSpPr txBox="1"/>
          <p:nvPr/>
        </p:nvSpPr>
        <p:spPr>
          <a:xfrm>
            <a:off x="6385573" y="2173819"/>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课题综述</a:t>
            </a:r>
          </a:p>
        </p:txBody>
      </p:sp>
      <p:cxnSp>
        <p:nvCxnSpPr>
          <p:cNvPr id="17" name="直接连接符 16">
            <a:extLst>
              <a:ext uri="{FF2B5EF4-FFF2-40B4-BE49-F238E27FC236}">
                <a16:creationId xmlns:a16="http://schemas.microsoft.com/office/drawing/2014/main" id="{BAC97B3E-3D4C-4B9C-94C3-A6F161B8CD57}"/>
              </a:ext>
            </a:extLst>
          </p:cNvPr>
          <p:cNvCxnSpPr/>
          <p:nvPr/>
        </p:nvCxnSpPr>
        <p:spPr>
          <a:xfrm flipH="1">
            <a:off x="6153550" y="2180861"/>
            <a:ext cx="332746" cy="605104"/>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sp>
        <p:nvSpPr>
          <p:cNvPr id="18" name="文本框 21">
            <a:extLst>
              <a:ext uri="{FF2B5EF4-FFF2-40B4-BE49-F238E27FC236}">
                <a16:creationId xmlns:a16="http://schemas.microsoft.com/office/drawing/2014/main" id="{DDC829B6-8D12-4468-B840-6ABE6988D2A8}"/>
              </a:ext>
            </a:extLst>
          </p:cNvPr>
          <p:cNvSpPr txBox="1"/>
          <p:nvPr/>
        </p:nvSpPr>
        <p:spPr>
          <a:xfrm>
            <a:off x="9834483" y="2206855"/>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分析讨论</a:t>
            </a:r>
          </a:p>
        </p:txBody>
      </p:sp>
      <p:grpSp>
        <p:nvGrpSpPr>
          <p:cNvPr id="19" name="组合 18">
            <a:extLst>
              <a:ext uri="{FF2B5EF4-FFF2-40B4-BE49-F238E27FC236}">
                <a16:creationId xmlns:a16="http://schemas.microsoft.com/office/drawing/2014/main" id="{E46E4C5E-8C22-4AA6-AE64-ACF805847C4F}"/>
              </a:ext>
            </a:extLst>
          </p:cNvPr>
          <p:cNvGrpSpPr/>
          <p:nvPr/>
        </p:nvGrpSpPr>
        <p:grpSpPr>
          <a:xfrm>
            <a:off x="9129022" y="2005774"/>
            <a:ext cx="747097" cy="913007"/>
            <a:chOff x="6155518" y="1988460"/>
            <a:chExt cx="560322" cy="684755"/>
          </a:xfrm>
        </p:grpSpPr>
        <p:sp>
          <p:nvSpPr>
            <p:cNvPr id="20" name="文本框 20">
              <a:extLst>
                <a:ext uri="{FF2B5EF4-FFF2-40B4-BE49-F238E27FC236}">
                  <a16:creationId xmlns:a16="http://schemas.microsoft.com/office/drawing/2014/main" id="{20E658C4-DE6E-4D31-AD47-6ADF5BC17C5D}"/>
                </a:ext>
              </a:extLst>
            </p:cNvPr>
            <p:cNvSpPr txBox="1"/>
            <p:nvPr/>
          </p:nvSpPr>
          <p:spPr>
            <a:xfrm>
              <a:off x="6155518" y="1988460"/>
              <a:ext cx="429445" cy="684755"/>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rPr>
                <a:t>4</a:t>
              </a:r>
              <a:endParaRPr kumimoji="0" lang="zh-CN" altLang="en-US"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endParaRPr>
            </a:p>
          </p:txBody>
        </p:sp>
        <p:cxnSp>
          <p:nvCxnSpPr>
            <p:cNvPr id="21" name="直接连接符 20">
              <a:extLst>
                <a:ext uri="{FF2B5EF4-FFF2-40B4-BE49-F238E27FC236}">
                  <a16:creationId xmlns:a16="http://schemas.microsoft.com/office/drawing/2014/main" id="{B36B4D1D-71B4-4322-A230-76638383DEA0}"/>
                </a:ext>
              </a:extLst>
            </p:cNvPr>
            <p:cNvCxnSpPr/>
            <p:nvPr/>
          </p:nvCxnSpPr>
          <p:spPr>
            <a:xfrm flipH="1">
              <a:off x="6495114" y="2131807"/>
              <a:ext cx="220726" cy="466528"/>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grpSp>
      <p:sp>
        <p:nvSpPr>
          <p:cNvPr id="22" name="文本框 24">
            <a:extLst>
              <a:ext uri="{FF2B5EF4-FFF2-40B4-BE49-F238E27FC236}">
                <a16:creationId xmlns:a16="http://schemas.microsoft.com/office/drawing/2014/main" id="{147A7D47-D513-4B2B-AB19-F2089FF50C18}"/>
              </a:ext>
            </a:extLst>
          </p:cNvPr>
          <p:cNvSpPr txBox="1"/>
          <p:nvPr/>
        </p:nvSpPr>
        <p:spPr>
          <a:xfrm>
            <a:off x="6427199" y="3549387"/>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论文结构</a:t>
            </a:r>
          </a:p>
        </p:txBody>
      </p:sp>
      <p:grpSp>
        <p:nvGrpSpPr>
          <p:cNvPr id="23" name="组合 22">
            <a:extLst>
              <a:ext uri="{FF2B5EF4-FFF2-40B4-BE49-F238E27FC236}">
                <a16:creationId xmlns:a16="http://schemas.microsoft.com/office/drawing/2014/main" id="{E0BF6E1A-CF26-484F-BC0C-C5E4F0F3C3B3}"/>
              </a:ext>
            </a:extLst>
          </p:cNvPr>
          <p:cNvGrpSpPr/>
          <p:nvPr/>
        </p:nvGrpSpPr>
        <p:grpSpPr>
          <a:xfrm>
            <a:off x="5811024" y="3392311"/>
            <a:ext cx="694393" cy="913007"/>
            <a:chOff x="3521909" y="2576069"/>
            <a:chExt cx="520794" cy="684755"/>
          </a:xfrm>
        </p:grpSpPr>
        <p:sp>
          <p:nvSpPr>
            <p:cNvPr id="24" name="文本框 23">
              <a:extLst>
                <a:ext uri="{FF2B5EF4-FFF2-40B4-BE49-F238E27FC236}">
                  <a16:creationId xmlns:a16="http://schemas.microsoft.com/office/drawing/2014/main" id="{C9716E4B-B473-4C49-9FDE-050CDBAD6B83}"/>
                </a:ext>
              </a:extLst>
            </p:cNvPr>
            <p:cNvSpPr txBox="1"/>
            <p:nvPr/>
          </p:nvSpPr>
          <p:spPr>
            <a:xfrm>
              <a:off x="3521909" y="2576069"/>
              <a:ext cx="429445" cy="684755"/>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rPr>
                <a:t>2</a:t>
              </a:r>
              <a:endParaRPr kumimoji="0" lang="zh-CN" altLang="en-US"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endParaRPr>
            </a:p>
          </p:txBody>
        </p:sp>
        <p:cxnSp>
          <p:nvCxnSpPr>
            <p:cNvPr id="25" name="直接连接符 24">
              <a:extLst>
                <a:ext uri="{FF2B5EF4-FFF2-40B4-BE49-F238E27FC236}">
                  <a16:creationId xmlns:a16="http://schemas.microsoft.com/office/drawing/2014/main" id="{24FCEA3E-0027-42F7-8074-623908088FEB}"/>
                </a:ext>
              </a:extLst>
            </p:cNvPr>
            <p:cNvCxnSpPr/>
            <p:nvPr/>
          </p:nvCxnSpPr>
          <p:spPr>
            <a:xfrm flipH="1">
              <a:off x="3815094" y="2720082"/>
              <a:ext cx="227609" cy="482551"/>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grpSp>
      <p:sp>
        <p:nvSpPr>
          <p:cNvPr id="26" name="文本框 27">
            <a:extLst>
              <a:ext uri="{FF2B5EF4-FFF2-40B4-BE49-F238E27FC236}">
                <a16:creationId xmlns:a16="http://schemas.microsoft.com/office/drawing/2014/main" id="{598CA201-A9F6-41EC-8EF7-E81AE4AAD35F}"/>
              </a:ext>
            </a:extLst>
          </p:cNvPr>
          <p:cNvSpPr txBox="1"/>
          <p:nvPr/>
        </p:nvSpPr>
        <p:spPr>
          <a:xfrm>
            <a:off x="9876110" y="3582423"/>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Poplar Std" panose="04020903030B02020202" pitchFamily="82" charset="0"/>
                <a:ea typeface="微软雅黑" panose="020B0503020204020204" pitchFamily="34" charset="-122"/>
              </a:rPr>
              <a:t>研究结论</a:t>
            </a:r>
          </a:p>
        </p:txBody>
      </p:sp>
      <p:grpSp>
        <p:nvGrpSpPr>
          <p:cNvPr id="27" name="组合 26">
            <a:extLst>
              <a:ext uri="{FF2B5EF4-FFF2-40B4-BE49-F238E27FC236}">
                <a16:creationId xmlns:a16="http://schemas.microsoft.com/office/drawing/2014/main" id="{3F5B5638-CC41-4464-914B-F8C198960739}"/>
              </a:ext>
            </a:extLst>
          </p:cNvPr>
          <p:cNvGrpSpPr/>
          <p:nvPr/>
        </p:nvGrpSpPr>
        <p:grpSpPr>
          <a:xfrm>
            <a:off x="9261212" y="3371950"/>
            <a:ext cx="698287" cy="913007"/>
            <a:chOff x="6109548" y="2560798"/>
            <a:chExt cx="523715" cy="684755"/>
          </a:xfrm>
        </p:grpSpPr>
        <p:sp>
          <p:nvSpPr>
            <p:cNvPr id="28" name="文本框 26">
              <a:extLst>
                <a:ext uri="{FF2B5EF4-FFF2-40B4-BE49-F238E27FC236}">
                  <a16:creationId xmlns:a16="http://schemas.microsoft.com/office/drawing/2014/main" id="{EFE9ED35-8B99-4EF7-8F8B-7F6C9F9D6B7F}"/>
                </a:ext>
              </a:extLst>
            </p:cNvPr>
            <p:cNvSpPr txBox="1"/>
            <p:nvPr/>
          </p:nvSpPr>
          <p:spPr>
            <a:xfrm>
              <a:off x="6109548" y="2560798"/>
              <a:ext cx="429446" cy="684755"/>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rPr>
                <a:t>5</a:t>
              </a:r>
              <a:endParaRPr kumimoji="0" lang="zh-CN" altLang="en-US"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endParaRPr>
            </a:p>
          </p:txBody>
        </p:sp>
        <p:cxnSp>
          <p:nvCxnSpPr>
            <p:cNvPr id="29" name="直接连接符 28">
              <a:extLst>
                <a:ext uri="{FF2B5EF4-FFF2-40B4-BE49-F238E27FC236}">
                  <a16:creationId xmlns:a16="http://schemas.microsoft.com/office/drawing/2014/main" id="{C4F37D8C-CB65-4B25-B867-E3EC3D034281}"/>
                </a:ext>
              </a:extLst>
            </p:cNvPr>
            <p:cNvCxnSpPr/>
            <p:nvPr/>
          </p:nvCxnSpPr>
          <p:spPr>
            <a:xfrm flipH="1">
              <a:off x="6430057" y="2701039"/>
              <a:ext cx="203206" cy="501104"/>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grpSp>
      <p:sp>
        <p:nvSpPr>
          <p:cNvPr id="30" name="文本框 30">
            <a:extLst>
              <a:ext uri="{FF2B5EF4-FFF2-40B4-BE49-F238E27FC236}">
                <a16:creationId xmlns:a16="http://schemas.microsoft.com/office/drawing/2014/main" id="{C71145BE-9820-409D-A279-A3BD1023F8E6}"/>
              </a:ext>
            </a:extLst>
          </p:cNvPr>
          <p:cNvSpPr txBox="1"/>
          <p:nvPr/>
        </p:nvSpPr>
        <p:spPr>
          <a:xfrm>
            <a:off x="6427199" y="4780494"/>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研究方法</a:t>
            </a:r>
          </a:p>
        </p:txBody>
      </p:sp>
      <p:grpSp>
        <p:nvGrpSpPr>
          <p:cNvPr id="31" name="组合 30">
            <a:extLst>
              <a:ext uri="{FF2B5EF4-FFF2-40B4-BE49-F238E27FC236}">
                <a16:creationId xmlns:a16="http://schemas.microsoft.com/office/drawing/2014/main" id="{A8D50768-4754-44D8-8CB2-DC43D058E785}"/>
              </a:ext>
            </a:extLst>
          </p:cNvPr>
          <p:cNvGrpSpPr/>
          <p:nvPr/>
        </p:nvGrpSpPr>
        <p:grpSpPr>
          <a:xfrm>
            <a:off x="5857840" y="4569687"/>
            <a:ext cx="674809" cy="913007"/>
            <a:chOff x="3557027" y="3109514"/>
            <a:chExt cx="506107" cy="684755"/>
          </a:xfrm>
        </p:grpSpPr>
        <p:sp>
          <p:nvSpPr>
            <p:cNvPr id="32" name="文本框 29">
              <a:extLst>
                <a:ext uri="{FF2B5EF4-FFF2-40B4-BE49-F238E27FC236}">
                  <a16:creationId xmlns:a16="http://schemas.microsoft.com/office/drawing/2014/main" id="{E207444E-D5FE-4C4D-A26F-D217F46AB9DE}"/>
                </a:ext>
              </a:extLst>
            </p:cNvPr>
            <p:cNvSpPr txBox="1"/>
            <p:nvPr/>
          </p:nvSpPr>
          <p:spPr>
            <a:xfrm>
              <a:off x="3557027" y="3109514"/>
              <a:ext cx="429446" cy="684755"/>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rPr>
                <a:t>3</a:t>
              </a:r>
              <a:endParaRPr kumimoji="0" lang="zh-CN" altLang="en-US"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endParaRPr>
            </a:p>
          </p:txBody>
        </p:sp>
        <p:cxnSp>
          <p:nvCxnSpPr>
            <p:cNvPr id="33" name="直接连接符 32">
              <a:extLst>
                <a:ext uri="{FF2B5EF4-FFF2-40B4-BE49-F238E27FC236}">
                  <a16:creationId xmlns:a16="http://schemas.microsoft.com/office/drawing/2014/main" id="{CAE35C1E-71D1-4BCB-8AAF-B0E19FCD8A03}"/>
                </a:ext>
              </a:extLst>
            </p:cNvPr>
            <p:cNvCxnSpPr/>
            <p:nvPr/>
          </p:nvCxnSpPr>
          <p:spPr>
            <a:xfrm flipH="1">
              <a:off x="3842514" y="3250840"/>
              <a:ext cx="220620" cy="485595"/>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grpSp>
      <p:sp>
        <p:nvSpPr>
          <p:cNvPr id="34" name="文本框 33">
            <a:extLst>
              <a:ext uri="{FF2B5EF4-FFF2-40B4-BE49-F238E27FC236}">
                <a16:creationId xmlns:a16="http://schemas.microsoft.com/office/drawing/2014/main" id="{605A36BE-B4A3-4A02-995A-FF5745804FCE}"/>
              </a:ext>
            </a:extLst>
          </p:cNvPr>
          <p:cNvSpPr txBox="1"/>
          <p:nvPr/>
        </p:nvSpPr>
        <p:spPr>
          <a:xfrm>
            <a:off x="9876110" y="4813530"/>
            <a:ext cx="1826141" cy="584775"/>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参考文献</a:t>
            </a:r>
          </a:p>
        </p:txBody>
      </p:sp>
      <p:grpSp>
        <p:nvGrpSpPr>
          <p:cNvPr id="35" name="组合 34">
            <a:extLst>
              <a:ext uri="{FF2B5EF4-FFF2-40B4-BE49-F238E27FC236}">
                <a16:creationId xmlns:a16="http://schemas.microsoft.com/office/drawing/2014/main" id="{18448CA1-4E72-4A0B-8D98-67D38D77E546}"/>
              </a:ext>
            </a:extLst>
          </p:cNvPr>
          <p:cNvGrpSpPr/>
          <p:nvPr/>
        </p:nvGrpSpPr>
        <p:grpSpPr>
          <a:xfrm>
            <a:off x="9295520" y="4698131"/>
            <a:ext cx="669431" cy="913007"/>
            <a:chOff x="6135279" y="3205847"/>
            <a:chExt cx="502073" cy="684755"/>
          </a:xfrm>
        </p:grpSpPr>
        <p:sp>
          <p:nvSpPr>
            <p:cNvPr id="36" name="文本框 32">
              <a:extLst>
                <a:ext uri="{FF2B5EF4-FFF2-40B4-BE49-F238E27FC236}">
                  <a16:creationId xmlns:a16="http://schemas.microsoft.com/office/drawing/2014/main" id="{4CDD5911-BB5C-4B38-A758-2B3F37385844}"/>
                </a:ext>
              </a:extLst>
            </p:cNvPr>
            <p:cNvSpPr txBox="1"/>
            <p:nvPr/>
          </p:nvSpPr>
          <p:spPr>
            <a:xfrm>
              <a:off x="6135279" y="3205847"/>
              <a:ext cx="429446" cy="684755"/>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rPr>
                <a:t>6</a:t>
              </a:r>
              <a:endParaRPr kumimoji="0" lang="zh-CN" altLang="en-US" sz="5333" b="0" i="0" u="none" strike="noStrike" kern="1200" cap="none" spc="0" normalizeH="0" baseline="0" noProof="0" dirty="0">
                <a:ln>
                  <a:noFill/>
                </a:ln>
                <a:effectLst/>
                <a:uLnTx/>
                <a:uFillTx/>
                <a:latin typeface="Bauhaus 93" panose="04030905020B02020C02" pitchFamily="82" charset="0"/>
                <a:ea typeface="微软雅黑" panose="020B0503020204020204" pitchFamily="34" charset="-122"/>
                <a:cs typeface="+mn-cs"/>
              </a:endParaRPr>
            </a:p>
          </p:txBody>
        </p:sp>
        <p:cxnSp>
          <p:nvCxnSpPr>
            <p:cNvPr id="37" name="直接连接符 36">
              <a:extLst>
                <a:ext uri="{FF2B5EF4-FFF2-40B4-BE49-F238E27FC236}">
                  <a16:creationId xmlns:a16="http://schemas.microsoft.com/office/drawing/2014/main" id="{9F4FB76B-FF63-4F41-B981-99F52AC6B5C9}"/>
                </a:ext>
              </a:extLst>
            </p:cNvPr>
            <p:cNvCxnSpPr/>
            <p:nvPr/>
          </p:nvCxnSpPr>
          <p:spPr>
            <a:xfrm flipH="1">
              <a:off x="6447303" y="3326860"/>
              <a:ext cx="190049" cy="465860"/>
            </a:xfrm>
            <a:prstGeom prst="line">
              <a:avLst/>
            </a:prstGeom>
            <a:ln>
              <a:solidFill>
                <a:srgbClr val="10253F"/>
              </a:solidFill>
            </a:ln>
          </p:spPr>
          <p:style>
            <a:lnRef idx="1">
              <a:schemeClr val="accent1"/>
            </a:lnRef>
            <a:fillRef idx="0">
              <a:schemeClr val="accent1"/>
            </a:fillRef>
            <a:effectRef idx="0">
              <a:schemeClr val="accent1"/>
            </a:effectRef>
            <a:fontRef idx="minor">
              <a:schemeClr val="tx1"/>
            </a:fontRef>
          </p:style>
        </p:cxnSp>
      </p:grpSp>
      <p:pic>
        <p:nvPicPr>
          <p:cNvPr id="38" name="图片 37">
            <a:extLst>
              <a:ext uri="{FF2B5EF4-FFF2-40B4-BE49-F238E27FC236}">
                <a16:creationId xmlns:a16="http://schemas.microsoft.com/office/drawing/2014/main" id="{E2AEB9E4-2EB8-4DDB-8E50-B5A6271BD4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pic>
        <p:nvPicPr>
          <p:cNvPr id="3" name="图片 2">
            <a:extLst>
              <a:ext uri="{FF2B5EF4-FFF2-40B4-BE49-F238E27FC236}">
                <a16:creationId xmlns:a16="http://schemas.microsoft.com/office/drawing/2014/main" id="{DE4F326E-B022-4EA3-9F4B-0104F872981C}"/>
              </a:ext>
            </a:extLst>
          </p:cNvPr>
          <p:cNvPicPr>
            <a:picLocks noChangeAspect="1"/>
          </p:cNvPicPr>
          <p:nvPr/>
        </p:nvPicPr>
        <p:blipFill>
          <a:blip r:embed="rId6">
            <a:biLevel thresh="75000"/>
          </a:blip>
          <a:stretch>
            <a:fillRect/>
          </a:stretch>
        </p:blipFill>
        <p:spPr>
          <a:xfrm>
            <a:off x="5575635" y="1823656"/>
            <a:ext cx="999831" cy="1426588"/>
          </a:xfrm>
          <a:prstGeom prst="rect">
            <a:avLst/>
          </a:prstGeom>
        </p:spPr>
      </p:pic>
    </p:spTree>
    <p:extLst>
      <p:ext uri="{BB962C8B-B14F-4D97-AF65-F5344CB8AC3E}">
        <p14:creationId xmlns:p14="http://schemas.microsoft.com/office/powerpoint/2010/main" val="598151717"/>
      </p:ext>
    </p:extLst>
  </p:cSld>
  <p:clrMapOvr>
    <a:masterClrMapping/>
  </p:clrMapOvr>
  <p:transition spd="med">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205917A8-3377-41FA-8534-3B6CC6192EE3}"/>
              </a:ext>
            </a:extLst>
          </p:cNvPr>
          <p:cNvSpPr/>
          <p:nvPr/>
        </p:nvSpPr>
        <p:spPr>
          <a:xfrm>
            <a:off x="519347" y="4509195"/>
            <a:ext cx="3505836" cy="829734"/>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21346695-2AAB-464B-9793-3CF8718EF519}"/>
              </a:ext>
            </a:extLst>
          </p:cNvPr>
          <p:cNvPicPr>
            <a:picLocks noChangeAspect="1"/>
          </p:cNvPicPr>
          <p:nvPr/>
        </p:nvPicPr>
        <p:blipFill rotWithShape="1">
          <a:blip r:embed="rId2">
            <a:extLst>
              <a:ext uri="{28A0092B-C50C-407E-A947-70E740481C1C}">
                <a14:useLocalDpi xmlns:a14="http://schemas.microsoft.com/office/drawing/2010/main" val="0"/>
              </a:ext>
            </a:extLst>
          </a:blip>
          <a:srcRect l="-143" t="19" r="-43" b="49"/>
          <a:stretch/>
        </p:blipFill>
        <p:spPr>
          <a:xfrm rot="5400000">
            <a:off x="342922" y="1668265"/>
            <a:ext cx="3858685" cy="3731994"/>
          </a:xfrm>
          <a:prstGeom prst="rect">
            <a:avLst/>
          </a:prstGeom>
        </p:spPr>
      </p:pic>
      <p:sp>
        <p:nvSpPr>
          <p:cNvPr id="39" name="矩形 38">
            <a:extLst>
              <a:ext uri="{FF2B5EF4-FFF2-40B4-BE49-F238E27FC236}">
                <a16:creationId xmlns:a16="http://schemas.microsoft.com/office/drawing/2014/main" id="{AAF22CB1-25DB-4704-88DD-78BBF2DD4931}"/>
              </a:ext>
            </a:extLst>
          </p:cNvPr>
          <p:cNvSpPr/>
          <p:nvPr/>
        </p:nvSpPr>
        <p:spPr>
          <a:xfrm>
            <a:off x="4343082" y="4509195"/>
            <a:ext cx="3505836" cy="829734"/>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a16="http://schemas.microsoft.com/office/drawing/2014/main" id="{BB2DDD03-301E-4004-B9A8-13C72E15950C}"/>
              </a:ext>
            </a:extLst>
          </p:cNvPr>
          <p:cNvPicPr>
            <a:picLocks noChangeAspect="1"/>
          </p:cNvPicPr>
          <p:nvPr/>
        </p:nvPicPr>
        <p:blipFill rotWithShape="1">
          <a:blip r:embed="rId2">
            <a:extLst>
              <a:ext uri="{28A0092B-C50C-407E-A947-70E740481C1C}">
                <a14:useLocalDpi xmlns:a14="http://schemas.microsoft.com/office/drawing/2010/main" val="0"/>
              </a:ext>
            </a:extLst>
          </a:blip>
          <a:srcRect l="-143" t="19" r="-43" b="49"/>
          <a:stretch/>
        </p:blipFill>
        <p:spPr>
          <a:xfrm rot="5400000">
            <a:off x="4166657" y="1668265"/>
            <a:ext cx="3858685" cy="3731994"/>
          </a:xfrm>
          <a:prstGeom prst="rect">
            <a:avLst/>
          </a:prstGeom>
        </p:spPr>
      </p:pic>
      <p:sp>
        <p:nvSpPr>
          <p:cNvPr id="43" name="矩形 42">
            <a:extLst>
              <a:ext uri="{FF2B5EF4-FFF2-40B4-BE49-F238E27FC236}">
                <a16:creationId xmlns:a16="http://schemas.microsoft.com/office/drawing/2014/main" id="{94DDD811-0DD5-4D88-B9E2-3EB13BC40404}"/>
              </a:ext>
            </a:extLst>
          </p:cNvPr>
          <p:cNvSpPr/>
          <p:nvPr/>
        </p:nvSpPr>
        <p:spPr>
          <a:xfrm>
            <a:off x="8202699" y="4509194"/>
            <a:ext cx="3505836" cy="829734"/>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a:extLst>
              <a:ext uri="{FF2B5EF4-FFF2-40B4-BE49-F238E27FC236}">
                <a16:creationId xmlns:a16="http://schemas.microsoft.com/office/drawing/2014/main" id="{16AB8038-EF92-42FD-9D8B-DB11FF42D20E}"/>
              </a:ext>
            </a:extLst>
          </p:cNvPr>
          <p:cNvPicPr>
            <a:picLocks noChangeAspect="1"/>
          </p:cNvPicPr>
          <p:nvPr/>
        </p:nvPicPr>
        <p:blipFill rotWithShape="1">
          <a:blip r:embed="rId2">
            <a:extLst>
              <a:ext uri="{28A0092B-C50C-407E-A947-70E740481C1C}">
                <a14:useLocalDpi xmlns:a14="http://schemas.microsoft.com/office/drawing/2010/main" val="0"/>
              </a:ext>
            </a:extLst>
          </a:blip>
          <a:srcRect l="-143" t="19" r="-43" b="49"/>
          <a:stretch/>
        </p:blipFill>
        <p:spPr>
          <a:xfrm rot="5400000">
            <a:off x="8026274" y="1668264"/>
            <a:ext cx="3858685" cy="3731994"/>
          </a:xfrm>
          <a:prstGeom prst="rect">
            <a:avLst/>
          </a:prstGeom>
        </p:spPr>
      </p:pic>
      <p:pic>
        <p:nvPicPr>
          <p:cNvPr id="49" name="图片 48">
            <a:extLst>
              <a:ext uri="{FF2B5EF4-FFF2-40B4-BE49-F238E27FC236}">
                <a16:creationId xmlns:a16="http://schemas.microsoft.com/office/drawing/2014/main" id="{942C1371-9B27-4263-9720-4EE490FBC79A}"/>
              </a:ext>
            </a:extLst>
          </p:cNvPr>
          <p:cNvPicPr>
            <a:picLocks noChangeAspect="1"/>
          </p:cNvPicPr>
          <p:nvPr/>
        </p:nvPicPr>
        <p:blipFill rotWithShape="1">
          <a:blip r:embed="rId3">
            <a:extLst>
              <a:ext uri="{28A0092B-C50C-407E-A947-70E740481C1C}">
                <a14:useLocalDpi xmlns:a14="http://schemas.microsoft.com/office/drawing/2010/main" val="0"/>
              </a:ext>
            </a:extLst>
          </a:blip>
          <a:srcRect l="26781" r="40493"/>
          <a:stretch/>
        </p:blipFill>
        <p:spPr>
          <a:xfrm>
            <a:off x="336947" y="230832"/>
            <a:ext cx="355881" cy="533755"/>
          </a:xfrm>
          <a:prstGeom prst="rect">
            <a:avLst/>
          </a:prstGeom>
        </p:spPr>
      </p:pic>
      <p:sp>
        <p:nvSpPr>
          <p:cNvPr id="44" name="文本框 43">
            <a:extLst>
              <a:ext uri="{FF2B5EF4-FFF2-40B4-BE49-F238E27FC236}">
                <a16:creationId xmlns:a16="http://schemas.microsoft.com/office/drawing/2014/main" id="{76C2CE1F-8C4D-4427-B305-DD15E46F6B1C}"/>
              </a:ext>
            </a:extLst>
          </p:cNvPr>
          <p:cNvSpPr txBox="1"/>
          <p:nvPr/>
        </p:nvSpPr>
        <p:spPr>
          <a:xfrm>
            <a:off x="-201739" y="30163"/>
            <a:ext cx="432289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cs typeface="Segoe UI Light" panose="020B0502040204020203" pitchFamily="34" charset="0"/>
              </a:rPr>
              <a:t>研究结论</a:t>
            </a:r>
          </a:p>
        </p:txBody>
      </p:sp>
      <p:sp>
        <p:nvSpPr>
          <p:cNvPr id="45" name="文本框 44">
            <a:extLst>
              <a:ext uri="{FF2B5EF4-FFF2-40B4-BE49-F238E27FC236}">
                <a16:creationId xmlns:a16="http://schemas.microsoft.com/office/drawing/2014/main" id="{99635671-5002-4664-B29F-85944DE4ED96}"/>
              </a:ext>
            </a:extLst>
          </p:cNvPr>
          <p:cNvSpPr txBox="1"/>
          <p:nvPr/>
        </p:nvSpPr>
        <p:spPr>
          <a:xfrm>
            <a:off x="1009541" y="561421"/>
            <a:ext cx="1759059" cy="369332"/>
          </a:xfrm>
          <a:prstGeom prst="rect">
            <a:avLst/>
          </a:prstGeom>
          <a:noFill/>
        </p:spPr>
        <p:txBody>
          <a:bodyPr wrap="square" rtlCol="0">
            <a:spAutoFit/>
          </a:bodyPr>
          <a:lstStyle/>
          <a:p>
            <a:pPr lvl="0" algn="ctr">
              <a:defRPr/>
            </a:pPr>
            <a:r>
              <a:rPr lang="en-US" altLang="zh-CN" dirty="0">
                <a:solidFill>
                  <a:srgbClr val="A6A6A6"/>
                </a:solidFill>
                <a:latin typeface="Poplar Std" panose="04020903030B02020202" pitchFamily="82" charset="0"/>
              </a:rPr>
              <a:t>Research conclusions</a:t>
            </a:r>
          </a:p>
        </p:txBody>
      </p:sp>
      <p:pic>
        <p:nvPicPr>
          <p:cNvPr id="46" name="图片 45">
            <a:extLst>
              <a:ext uri="{FF2B5EF4-FFF2-40B4-BE49-F238E27FC236}">
                <a16:creationId xmlns:a16="http://schemas.microsoft.com/office/drawing/2014/main" id="{230D75CD-5352-4BC5-B4EC-F04E3FD24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47" name="文本框 46">
            <a:extLst>
              <a:ext uri="{FF2B5EF4-FFF2-40B4-BE49-F238E27FC236}">
                <a16:creationId xmlns:a16="http://schemas.microsoft.com/office/drawing/2014/main" id="{18E8D1AB-F856-4814-A7D2-B1DACA40BA8C}"/>
              </a:ext>
            </a:extLst>
          </p:cNvPr>
          <p:cNvSpPr txBox="1"/>
          <p:nvPr/>
        </p:nvSpPr>
        <p:spPr>
          <a:xfrm>
            <a:off x="610307" y="119512"/>
            <a:ext cx="346249" cy="751208"/>
          </a:xfrm>
          <a:prstGeom prst="rect">
            <a:avLst/>
          </a:prstGeom>
          <a:noFill/>
        </p:spPr>
        <p:txBody>
          <a:bodyPr vert="eaVert" wrap="square" rtlCol="0">
            <a:spAutoFit/>
          </a:bodyPr>
          <a:lstStyle/>
          <a:p>
            <a:pPr algn="ctr"/>
            <a:r>
              <a:rPr lang="en-US" altLang="zh-CN" sz="1050" dirty="0">
                <a:solidFill>
                  <a:srgbClr val="A6A6A6"/>
                </a:solidFill>
                <a:latin typeface="Bauhaus 93" panose="04030905020B02020C02" pitchFamily="82" charset="0"/>
              </a:rPr>
              <a:t>Part five</a:t>
            </a:r>
            <a:endParaRPr lang="zh-CN" altLang="en-US" sz="1050" dirty="0">
              <a:solidFill>
                <a:srgbClr val="A6A6A6"/>
              </a:solidFill>
              <a:latin typeface="Bauhaus 93" panose="04030905020B02020C02" pitchFamily="82" charset="0"/>
            </a:endParaRPr>
          </a:p>
        </p:txBody>
      </p:sp>
      <p:sp>
        <p:nvSpPr>
          <p:cNvPr id="55" name="矩形 54">
            <a:extLst>
              <a:ext uri="{FF2B5EF4-FFF2-40B4-BE49-F238E27FC236}">
                <a16:creationId xmlns:a16="http://schemas.microsoft.com/office/drawing/2014/main" id="{BE78FEC1-E78F-4ABF-88AA-2E149D82310F}"/>
              </a:ext>
            </a:extLst>
          </p:cNvPr>
          <p:cNvSpPr/>
          <p:nvPr/>
        </p:nvSpPr>
        <p:spPr>
          <a:xfrm>
            <a:off x="500615" y="5463604"/>
            <a:ext cx="3543301" cy="812530"/>
          </a:xfrm>
          <a:prstGeom prst="rect">
            <a:avLst/>
          </a:prstGeom>
        </p:spPr>
        <p:txBody>
          <a:bodyPr wrap="square">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sp>
        <p:nvSpPr>
          <p:cNvPr id="61" name="矩形 60">
            <a:extLst>
              <a:ext uri="{FF2B5EF4-FFF2-40B4-BE49-F238E27FC236}">
                <a16:creationId xmlns:a16="http://schemas.microsoft.com/office/drawing/2014/main" id="{09A338CE-0550-46E7-93D3-311688F076AC}"/>
              </a:ext>
            </a:extLst>
          </p:cNvPr>
          <p:cNvSpPr/>
          <p:nvPr/>
        </p:nvSpPr>
        <p:spPr>
          <a:xfrm>
            <a:off x="4259814" y="5463604"/>
            <a:ext cx="3543301" cy="812530"/>
          </a:xfrm>
          <a:prstGeom prst="rect">
            <a:avLst/>
          </a:prstGeom>
        </p:spPr>
        <p:txBody>
          <a:bodyPr wrap="square">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sp>
        <p:nvSpPr>
          <p:cNvPr id="67" name="矩形 66">
            <a:extLst>
              <a:ext uri="{FF2B5EF4-FFF2-40B4-BE49-F238E27FC236}">
                <a16:creationId xmlns:a16="http://schemas.microsoft.com/office/drawing/2014/main" id="{043E939E-EE75-4B70-B43D-1858B0A50456}"/>
              </a:ext>
            </a:extLst>
          </p:cNvPr>
          <p:cNvSpPr/>
          <p:nvPr/>
        </p:nvSpPr>
        <p:spPr>
          <a:xfrm>
            <a:off x="8019015" y="5463604"/>
            <a:ext cx="3543301" cy="812530"/>
          </a:xfrm>
          <a:prstGeom prst="rect">
            <a:avLst/>
          </a:prstGeom>
        </p:spPr>
        <p:txBody>
          <a:bodyPr wrap="square">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p:txBody>
      </p:sp>
      <p:sp>
        <p:nvSpPr>
          <p:cNvPr id="69" name="文本占位符 19">
            <a:extLst>
              <a:ext uri="{FF2B5EF4-FFF2-40B4-BE49-F238E27FC236}">
                <a16:creationId xmlns:a16="http://schemas.microsoft.com/office/drawing/2014/main" id="{B19E4A50-E859-4AF9-8371-B2F101898842}"/>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研究结论</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a:extLst>
              <a:ext uri="{FF2B5EF4-FFF2-40B4-BE49-F238E27FC236}">
                <a16:creationId xmlns:a16="http://schemas.microsoft.com/office/drawing/2014/main" id="{BD205F96-4338-4E43-9C39-713862462F17}"/>
              </a:ext>
            </a:extLst>
          </p:cNvPr>
          <p:cNvPicPr>
            <a:picLocks noChangeAspect="1"/>
          </p:cNvPicPr>
          <p:nvPr/>
        </p:nvPicPr>
        <p:blipFill>
          <a:blip r:embed="rId5"/>
          <a:stretch>
            <a:fillRect/>
          </a:stretch>
        </p:blipFill>
        <p:spPr>
          <a:xfrm>
            <a:off x="513415" y="1767641"/>
            <a:ext cx="3517697" cy="2578832"/>
          </a:xfrm>
          <a:prstGeom prst="rect">
            <a:avLst/>
          </a:prstGeom>
        </p:spPr>
      </p:pic>
      <p:pic>
        <p:nvPicPr>
          <p:cNvPr id="74" name="图片 73">
            <a:extLst>
              <a:ext uri="{FF2B5EF4-FFF2-40B4-BE49-F238E27FC236}">
                <a16:creationId xmlns:a16="http://schemas.microsoft.com/office/drawing/2014/main" id="{236B26FC-305E-43AE-BADC-F3DD4C8FFE1F}"/>
              </a:ext>
            </a:extLst>
          </p:cNvPr>
          <p:cNvPicPr>
            <a:picLocks noChangeAspect="1"/>
          </p:cNvPicPr>
          <p:nvPr/>
        </p:nvPicPr>
        <p:blipFill>
          <a:blip r:embed="rId6"/>
          <a:stretch>
            <a:fillRect/>
          </a:stretch>
        </p:blipFill>
        <p:spPr>
          <a:xfrm>
            <a:off x="4333865" y="1767642"/>
            <a:ext cx="3511600" cy="2578832"/>
          </a:xfrm>
          <a:prstGeom prst="rect">
            <a:avLst/>
          </a:prstGeom>
        </p:spPr>
      </p:pic>
      <p:pic>
        <p:nvPicPr>
          <p:cNvPr id="75" name="图片 74">
            <a:extLst>
              <a:ext uri="{FF2B5EF4-FFF2-40B4-BE49-F238E27FC236}">
                <a16:creationId xmlns:a16="http://schemas.microsoft.com/office/drawing/2014/main" id="{D75DF3C8-DC6A-490D-A5B7-2C39A44DB248}"/>
              </a:ext>
            </a:extLst>
          </p:cNvPr>
          <p:cNvPicPr>
            <a:picLocks noChangeAspect="1"/>
          </p:cNvPicPr>
          <p:nvPr/>
        </p:nvPicPr>
        <p:blipFill>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flipH="1">
            <a:off x="4332288" y="1767641"/>
            <a:ext cx="3505836" cy="2578832"/>
          </a:xfrm>
          <a:prstGeom prst="rect">
            <a:avLst/>
          </a:prstGeom>
        </p:spPr>
      </p:pic>
      <p:pic>
        <p:nvPicPr>
          <p:cNvPr id="76" name="图片 75">
            <a:extLst>
              <a:ext uri="{FF2B5EF4-FFF2-40B4-BE49-F238E27FC236}">
                <a16:creationId xmlns:a16="http://schemas.microsoft.com/office/drawing/2014/main" id="{93247DFB-0732-4B09-92AA-9A4232D31F96}"/>
              </a:ext>
            </a:extLst>
          </p:cNvPr>
          <p:cNvPicPr>
            <a:picLocks noChangeAspect="1"/>
          </p:cNvPicPr>
          <p:nvPr/>
        </p:nvPicPr>
        <p:blipFill>
          <a:blip r:embed="rId6"/>
          <a:stretch>
            <a:fillRect/>
          </a:stretch>
        </p:blipFill>
        <p:spPr>
          <a:xfrm>
            <a:off x="8204276" y="1767641"/>
            <a:ext cx="3511600" cy="2578832"/>
          </a:xfrm>
          <a:prstGeom prst="rect">
            <a:avLst/>
          </a:prstGeom>
        </p:spPr>
      </p:pic>
      <p:pic>
        <p:nvPicPr>
          <p:cNvPr id="77" name="图片 76">
            <a:extLst>
              <a:ext uri="{FF2B5EF4-FFF2-40B4-BE49-F238E27FC236}">
                <a16:creationId xmlns:a16="http://schemas.microsoft.com/office/drawing/2014/main" id="{53D8F0F0-EED6-4CDC-B59D-B34A254650C6}"/>
              </a:ext>
            </a:extLst>
          </p:cNvPr>
          <p:cNvPicPr>
            <a:picLocks noChangeAspect="1"/>
          </p:cNvPicPr>
          <p:nvPr/>
        </p:nvPicPr>
        <p:blipFill>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flipH="1">
            <a:off x="8202699" y="1767640"/>
            <a:ext cx="3505836" cy="2578832"/>
          </a:xfrm>
          <a:prstGeom prst="rect">
            <a:avLst/>
          </a:prstGeom>
        </p:spPr>
      </p:pic>
      <p:sp>
        <p:nvSpPr>
          <p:cNvPr id="28" name="矩形 27">
            <a:extLst>
              <a:ext uri="{FF2B5EF4-FFF2-40B4-BE49-F238E27FC236}">
                <a16:creationId xmlns:a16="http://schemas.microsoft.com/office/drawing/2014/main" id="{34A191CE-1B92-4BB1-A9BC-AC681880F4E0}"/>
              </a:ext>
            </a:extLst>
          </p:cNvPr>
          <p:cNvSpPr/>
          <p:nvPr/>
        </p:nvSpPr>
        <p:spPr>
          <a:xfrm>
            <a:off x="1150921" y="4649307"/>
            <a:ext cx="2413914" cy="64633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Add Text</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点击此处添加标题</a:t>
            </a:r>
          </a:p>
        </p:txBody>
      </p:sp>
      <p:sp>
        <p:nvSpPr>
          <p:cNvPr id="29" name="矩形 28">
            <a:extLst>
              <a:ext uri="{FF2B5EF4-FFF2-40B4-BE49-F238E27FC236}">
                <a16:creationId xmlns:a16="http://schemas.microsoft.com/office/drawing/2014/main" id="{96660EB5-2F05-4876-9958-DD09F489BF0D}"/>
              </a:ext>
            </a:extLst>
          </p:cNvPr>
          <p:cNvSpPr/>
          <p:nvPr/>
        </p:nvSpPr>
        <p:spPr>
          <a:xfrm>
            <a:off x="4889042" y="4649307"/>
            <a:ext cx="2413914" cy="64633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Add Text</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点击此处添加标题</a:t>
            </a:r>
          </a:p>
        </p:txBody>
      </p:sp>
      <p:sp>
        <p:nvSpPr>
          <p:cNvPr id="30" name="矩形 29">
            <a:extLst>
              <a:ext uri="{FF2B5EF4-FFF2-40B4-BE49-F238E27FC236}">
                <a16:creationId xmlns:a16="http://schemas.microsoft.com/office/drawing/2014/main" id="{09359AFE-9EC0-4ABB-BC2D-509A1E6D009E}"/>
              </a:ext>
            </a:extLst>
          </p:cNvPr>
          <p:cNvSpPr/>
          <p:nvPr/>
        </p:nvSpPr>
        <p:spPr>
          <a:xfrm>
            <a:off x="8748659" y="4648218"/>
            <a:ext cx="2413914" cy="64633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Add Text</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点击此处添加标题</a:t>
            </a:r>
          </a:p>
        </p:txBody>
      </p:sp>
    </p:spTree>
    <p:extLst>
      <p:ext uri="{BB962C8B-B14F-4D97-AF65-F5344CB8AC3E}">
        <p14:creationId xmlns:p14="http://schemas.microsoft.com/office/powerpoint/2010/main" val="1978090111"/>
      </p:ext>
    </p:extLst>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25ABD00-5C26-4881-9AA5-A4CB3DD239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6272" y="1905219"/>
            <a:ext cx="6086059" cy="3815072"/>
          </a:xfrm>
          <a:prstGeom prst="rect">
            <a:avLst/>
          </a:prstGeom>
        </p:spPr>
      </p:pic>
      <p:pic>
        <p:nvPicPr>
          <p:cNvPr id="7" name="图片 6">
            <a:extLst>
              <a:ext uri="{FF2B5EF4-FFF2-40B4-BE49-F238E27FC236}">
                <a16:creationId xmlns:a16="http://schemas.microsoft.com/office/drawing/2014/main" id="{9ABDA2EB-5CF1-484E-8A7C-FA57A9103266}"/>
              </a:ext>
            </a:extLst>
          </p:cNvPr>
          <p:cNvPicPr>
            <a:picLocks noChangeAspect="1"/>
          </p:cNvPicPr>
          <p:nvPr/>
        </p:nvPicPr>
        <p:blipFill rotWithShape="1">
          <a:blip r:embed="rId3">
            <a:extLst>
              <a:ext uri="{28A0092B-C50C-407E-A947-70E740481C1C}">
                <a14:useLocalDpi xmlns:a14="http://schemas.microsoft.com/office/drawing/2010/main" val="0"/>
              </a:ext>
            </a:extLst>
          </a:blip>
          <a:srcRect l="8214" t="34277" r="25231" b="10092"/>
          <a:stretch/>
        </p:blipFill>
        <p:spPr>
          <a:xfrm>
            <a:off x="5355733" y="2350793"/>
            <a:ext cx="6085756" cy="3815072"/>
          </a:xfrm>
          <a:prstGeom prst="rect">
            <a:avLst/>
          </a:prstGeom>
        </p:spPr>
      </p:pic>
      <p:pic>
        <p:nvPicPr>
          <p:cNvPr id="49" name="图片 48">
            <a:extLst>
              <a:ext uri="{FF2B5EF4-FFF2-40B4-BE49-F238E27FC236}">
                <a16:creationId xmlns:a16="http://schemas.microsoft.com/office/drawing/2014/main" id="{942C1371-9B27-4263-9720-4EE490FBC79A}"/>
              </a:ext>
            </a:extLst>
          </p:cNvPr>
          <p:cNvPicPr>
            <a:picLocks noChangeAspect="1"/>
          </p:cNvPicPr>
          <p:nvPr/>
        </p:nvPicPr>
        <p:blipFill rotWithShape="1">
          <a:blip r:embed="rId4">
            <a:extLst>
              <a:ext uri="{28A0092B-C50C-407E-A947-70E740481C1C}">
                <a14:useLocalDpi xmlns:a14="http://schemas.microsoft.com/office/drawing/2010/main" val="0"/>
              </a:ext>
            </a:extLst>
          </a:blip>
          <a:srcRect l="26781" r="40493"/>
          <a:stretch/>
        </p:blipFill>
        <p:spPr>
          <a:xfrm>
            <a:off x="336947" y="230832"/>
            <a:ext cx="355881" cy="533755"/>
          </a:xfrm>
          <a:prstGeom prst="rect">
            <a:avLst/>
          </a:prstGeom>
        </p:spPr>
      </p:pic>
      <p:sp>
        <p:nvSpPr>
          <p:cNvPr id="44" name="文本框 43">
            <a:extLst>
              <a:ext uri="{FF2B5EF4-FFF2-40B4-BE49-F238E27FC236}">
                <a16:creationId xmlns:a16="http://schemas.microsoft.com/office/drawing/2014/main" id="{76C2CE1F-8C4D-4427-B305-DD15E46F6B1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研究结论</a:t>
            </a:r>
          </a:p>
        </p:txBody>
      </p:sp>
      <p:sp>
        <p:nvSpPr>
          <p:cNvPr id="45" name="文本框 44">
            <a:extLst>
              <a:ext uri="{FF2B5EF4-FFF2-40B4-BE49-F238E27FC236}">
                <a16:creationId xmlns:a16="http://schemas.microsoft.com/office/drawing/2014/main" id="{99635671-5002-4664-B29F-85944DE4ED96}"/>
              </a:ext>
            </a:extLst>
          </p:cNvPr>
          <p:cNvSpPr txBox="1"/>
          <p:nvPr/>
        </p:nvSpPr>
        <p:spPr>
          <a:xfrm>
            <a:off x="1009541" y="561421"/>
            <a:ext cx="17590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conclusions</a:t>
            </a:r>
          </a:p>
        </p:txBody>
      </p:sp>
      <p:pic>
        <p:nvPicPr>
          <p:cNvPr id="46" name="图片 45">
            <a:extLst>
              <a:ext uri="{FF2B5EF4-FFF2-40B4-BE49-F238E27FC236}">
                <a16:creationId xmlns:a16="http://schemas.microsoft.com/office/drawing/2014/main" id="{230D75CD-5352-4BC5-B4EC-F04E3FD243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47" name="文本框 46">
            <a:extLst>
              <a:ext uri="{FF2B5EF4-FFF2-40B4-BE49-F238E27FC236}">
                <a16:creationId xmlns:a16="http://schemas.microsoft.com/office/drawing/2014/main" id="{18E8D1AB-F856-4814-A7D2-B1DACA40BA8C}"/>
              </a:ext>
            </a:extLst>
          </p:cNvPr>
          <p:cNvSpPr txBox="1"/>
          <p:nvPr/>
        </p:nvSpPr>
        <p:spPr>
          <a:xfrm>
            <a:off x="610307" y="119512"/>
            <a:ext cx="346249" cy="751208"/>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five</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12" name="矩形 11">
            <a:extLst>
              <a:ext uri="{FF2B5EF4-FFF2-40B4-BE49-F238E27FC236}">
                <a16:creationId xmlns:a16="http://schemas.microsoft.com/office/drawing/2014/main" id="{42C655DE-F059-4EF9-8EFD-004A49D95E84}"/>
              </a:ext>
            </a:extLst>
          </p:cNvPr>
          <p:cNvSpPr/>
          <p:nvPr/>
        </p:nvSpPr>
        <p:spPr>
          <a:xfrm>
            <a:off x="949299" y="1719423"/>
            <a:ext cx="3416320" cy="276999"/>
          </a:xfrm>
          <a:prstGeom prst="rect">
            <a:avLst/>
          </a:prstGeom>
        </p:spPr>
        <p:txBody>
          <a:bodyPr wrap="square">
            <a:spAutoFit/>
          </a:bodyPr>
          <a:lstStyle/>
          <a:p>
            <a:pPr lvl="0" defTabSz="914377">
              <a:defRPr/>
            </a:pPr>
            <a:r>
              <a:rPr lang="zh-CN" altLang="en-US" sz="1200" dirty="0">
                <a:solidFill>
                  <a:srgbClr val="000000">
                    <a:lumMod val="85000"/>
                    <a:lumOff val="15000"/>
                  </a:srgbClr>
                </a:solidFill>
                <a:latin typeface="微软雅黑"/>
                <a:ea typeface="微软雅黑"/>
                <a:cs typeface="+mn-ea"/>
                <a:sym typeface="+mn-lt"/>
              </a:rPr>
              <a:t>单击此处添加段落文本</a:t>
            </a:r>
            <a:endPar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endParaRPr>
          </a:p>
        </p:txBody>
      </p:sp>
      <p:sp>
        <p:nvSpPr>
          <p:cNvPr id="13" name="矩形 12">
            <a:extLst>
              <a:ext uri="{FF2B5EF4-FFF2-40B4-BE49-F238E27FC236}">
                <a16:creationId xmlns:a16="http://schemas.microsoft.com/office/drawing/2014/main" id="{B44A8345-08B2-4F2E-85E3-6F25B3D8401D}"/>
              </a:ext>
            </a:extLst>
          </p:cNvPr>
          <p:cNvSpPr/>
          <p:nvPr/>
        </p:nvSpPr>
        <p:spPr>
          <a:xfrm>
            <a:off x="949299" y="1958268"/>
            <a:ext cx="3877985" cy="646331"/>
          </a:xfrm>
          <a:prstGeom prst="rect">
            <a:avLst/>
          </a:prstGeom>
          <a:noFill/>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0000"/>
                </a:solidFill>
                <a:effectLst/>
                <a:uLnTx/>
                <a:uFillTx/>
                <a:latin typeface="微软雅黑"/>
                <a:ea typeface="微软雅黑"/>
                <a:cs typeface="+mn-ea"/>
                <a:sym typeface="+mn-lt"/>
              </a:rPr>
              <a:t>点击此处添加标题</a:t>
            </a:r>
            <a:endParaRPr kumimoji="0" lang="en-US" altLang="zh-CN" sz="3600" b="1" i="0" u="none" strike="noStrike" kern="1200" cap="none" spc="0" normalizeH="0" baseline="0" noProof="0" dirty="0">
              <a:ln>
                <a:noFill/>
              </a:ln>
              <a:solidFill>
                <a:srgbClr val="000000"/>
              </a:solidFill>
              <a:effectLst/>
              <a:uLnTx/>
              <a:uFillTx/>
              <a:latin typeface="微软雅黑"/>
              <a:ea typeface="微软雅黑"/>
              <a:cs typeface="+mn-ea"/>
              <a:sym typeface="+mn-lt"/>
            </a:endParaRPr>
          </a:p>
        </p:txBody>
      </p:sp>
      <p:sp>
        <p:nvSpPr>
          <p:cNvPr id="14" name="矩形 13">
            <a:extLst>
              <a:ext uri="{FF2B5EF4-FFF2-40B4-BE49-F238E27FC236}">
                <a16:creationId xmlns:a16="http://schemas.microsoft.com/office/drawing/2014/main" id="{139601DD-8D4E-4142-A3A9-6CDF16F0D863}"/>
              </a:ext>
            </a:extLst>
          </p:cNvPr>
          <p:cNvSpPr/>
          <p:nvPr/>
        </p:nvSpPr>
        <p:spPr>
          <a:xfrm>
            <a:off x="949299" y="2944429"/>
            <a:ext cx="1723549" cy="276999"/>
          </a:xfrm>
          <a:prstGeom prst="rect">
            <a:avLst/>
          </a:prstGeom>
        </p:spPr>
        <p:txBody>
          <a:bodyPr wrap="none">
            <a:spAutoFit/>
          </a:bodyPr>
          <a:lstStyle/>
          <a:p>
            <a:pPr lvl="0" defTabSz="914377">
              <a:defRPr/>
            </a:pPr>
            <a:r>
              <a:rPr lang="zh-CN" altLang="en-US" sz="1200" dirty="0">
                <a:solidFill>
                  <a:srgbClr val="000000">
                    <a:lumMod val="85000"/>
                    <a:lumOff val="15000"/>
                  </a:srgbClr>
                </a:solidFill>
                <a:latin typeface="微软雅黑"/>
                <a:ea typeface="微软雅黑"/>
                <a:cs typeface="+mn-ea"/>
                <a:sym typeface="+mn-lt"/>
              </a:rPr>
              <a:t>单击此处添加段落文本</a:t>
            </a:r>
            <a:endPar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endParaRPr>
          </a:p>
        </p:txBody>
      </p:sp>
      <p:sp>
        <p:nvSpPr>
          <p:cNvPr id="15" name="矩形 14">
            <a:extLst>
              <a:ext uri="{FF2B5EF4-FFF2-40B4-BE49-F238E27FC236}">
                <a16:creationId xmlns:a16="http://schemas.microsoft.com/office/drawing/2014/main" id="{EFA7BEE4-80CD-43A5-93DD-F266BFBA9914}"/>
              </a:ext>
            </a:extLst>
          </p:cNvPr>
          <p:cNvSpPr/>
          <p:nvPr/>
        </p:nvSpPr>
        <p:spPr>
          <a:xfrm>
            <a:off x="949299" y="3183274"/>
            <a:ext cx="3877985" cy="646331"/>
          </a:xfrm>
          <a:prstGeom prst="rect">
            <a:avLst/>
          </a:prstGeom>
          <a:noFill/>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0000"/>
                </a:solidFill>
                <a:effectLst/>
                <a:uLnTx/>
                <a:uFillTx/>
                <a:latin typeface="微软雅黑"/>
                <a:ea typeface="微软雅黑"/>
                <a:cs typeface="+mn-ea"/>
                <a:sym typeface="+mn-lt"/>
              </a:rPr>
              <a:t>点击此处添加标题</a:t>
            </a:r>
            <a:endParaRPr kumimoji="0" lang="en-US" altLang="zh-CN" sz="3600" b="1" i="0" u="none" strike="noStrike" kern="1200" cap="none" spc="0" normalizeH="0" baseline="0" noProof="0" dirty="0">
              <a:ln>
                <a:noFill/>
              </a:ln>
              <a:solidFill>
                <a:srgbClr val="000000"/>
              </a:solidFill>
              <a:effectLst/>
              <a:uLnTx/>
              <a:uFillTx/>
              <a:latin typeface="微软雅黑"/>
              <a:ea typeface="微软雅黑"/>
              <a:cs typeface="+mn-ea"/>
              <a:sym typeface="+mn-lt"/>
            </a:endParaRPr>
          </a:p>
        </p:txBody>
      </p:sp>
      <p:sp>
        <p:nvSpPr>
          <p:cNvPr id="16" name="矩形 15">
            <a:extLst>
              <a:ext uri="{FF2B5EF4-FFF2-40B4-BE49-F238E27FC236}">
                <a16:creationId xmlns:a16="http://schemas.microsoft.com/office/drawing/2014/main" id="{66B970FC-F0AE-4590-96E3-64DAF01E5509}"/>
              </a:ext>
            </a:extLst>
          </p:cNvPr>
          <p:cNvSpPr/>
          <p:nvPr/>
        </p:nvSpPr>
        <p:spPr>
          <a:xfrm>
            <a:off x="949299" y="4159510"/>
            <a:ext cx="1723549" cy="276999"/>
          </a:xfrm>
          <a:prstGeom prst="rect">
            <a:avLst/>
          </a:prstGeom>
        </p:spPr>
        <p:txBody>
          <a:bodyPr wrap="none">
            <a:spAutoFit/>
          </a:bodyPr>
          <a:lstStyle/>
          <a:p>
            <a:pPr lvl="0" defTabSz="914377">
              <a:defRPr/>
            </a:pPr>
            <a:r>
              <a:rPr lang="zh-CN" altLang="en-US" sz="1200" dirty="0">
                <a:solidFill>
                  <a:srgbClr val="000000">
                    <a:lumMod val="85000"/>
                    <a:lumOff val="15000"/>
                  </a:srgbClr>
                </a:solidFill>
                <a:latin typeface="微软雅黑"/>
                <a:ea typeface="微软雅黑"/>
                <a:cs typeface="+mn-ea"/>
                <a:sym typeface="+mn-lt"/>
              </a:rPr>
              <a:t>单击此处添加段落文本</a:t>
            </a:r>
            <a:endPar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endParaRPr>
          </a:p>
        </p:txBody>
      </p:sp>
      <p:sp>
        <p:nvSpPr>
          <p:cNvPr id="17" name="矩形 16">
            <a:extLst>
              <a:ext uri="{FF2B5EF4-FFF2-40B4-BE49-F238E27FC236}">
                <a16:creationId xmlns:a16="http://schemas.microsoft.com/office/drawing/2014/main" id="{A4387F4E-4130-4D19-A436-D39B61B3E775}"/>
              </a:ext>
            </a:extLst>
          </p:cNvPr>
          <p:cNvSpPr/>
          <p:nvPr/>
        </p:nvSpPr>
        <p:spPr>
          <a:xfrm>
            <a:off x="949299" y="4398355"/>
            <a:ext cx="3877985" cy="646331"/>
          </a:xfrm>
          <a:prstGeom prst="rect">
            <a:avLst/>
          </a:prstGeom>
          <a:noFill/>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0000"/>
                </a:solidFill>
                <a:effectLst/>
                <a:uLnTx/>
                <a:uFillTx/>
                <a:latin typeface="微软雅黑"/>
                <a:ea typeface="微软雅黑"/>
                <a:cs typeface="+mn-ea"/>
                <a:sym typeface="+mn-lt"/>
              </a:rPr>
              <a:t>点击此处添加标题</a:t>
            </a:r>
            <a:endParaRPr kumimoji="0" lang="en-US" altLang="zh-CN" sz="3600" b="1" i="0" u="none" strike="noStrike" kern="1200" cap="none" spc="0" normalizeH="0" baseline="0" noProof="0" dirty="0">
              <a:ln>
                <a:noFill/>
              </a:ln>
              <a:solidFill>
                <a:srgbClr val="000000"/>
              </a:solidFill>
              <a:effectLst/>
              <a:uLnTx/>
              <a:uFillTx/>
              <a:latin typeface="微软雅黑"/>
              <a:ea typeface="微软雅黑"/>
              <a:cs typeface="+mn-ea"/>
              <a:sym typeface="+mn-lt"/>
            </a:endParaRPr>
          </a:p>
        </p:txBody>
      </p:sp>
      <p:sp>
        <p:nvSpPr>
          <p:cNvPr id="18" name="矩形 17">
            <a:extLst>
              <a:ext uri="{FF2B5EF4-FFF2-40B4-BE49-F238E27FC236}">
                <a16:creationId xmlns:a16="http://schemas.microsoft.com/office/drawing/2014/main" id="{D1509450-3B13-4A1B-AD72-50D6B1C14D86}"/>
              </a:ext>
            </a:extLst>
          </p:cNvPr>
          <p:cNvSpPr/>
          <p:nvPr/>
        </p:nvSpPr>
        <p:spPr>
          <a:xfrm>
            <a:off x="949299" y="5445239"/>
            <a:ext cx="1723549" cy="276999"/>
          </a:xfrm>
          <a:prstGeom prst="rect">
            <a:avLst/>
          </a:prstGeom>
        </p:spPr>
        <p:txBody>
          <a:bodyPr wrap="none">
            <a:spAutoFit/>
          </a:bodyPr>
          <a:lstStyle/>
          <a:p>
            <a:pPr lvl="0" defTabSz="914377">
              <a:defRPr/>
            </a:pPr>
            <a:r>
              <a:rPr lang="zh-CN" altLang="en-US" sz="1200" dirty="0">
                <a:solidFill>
                  <a:srgbClr val="000000">
                    <a:lumMod val="85000"/>
                    <a:lumOff val="15000"/>
                  </a:srgbClr>
                </a:solidFill>
                <a:latin typeface="微软雅黑"/>
                <a:ea typeface="微软雅黑"/>
                <a:cs typeface="+mn-ea"/>
                <a:sym typeface="+mn-lt"/>
              </a:rPr>
              <a:t>单击此处添加段落文本</a:t>
            </a:r>
            <a:endPar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cs"/>
            </a:endParaRPr>
          </a:p>
        </p:txBody>
      </p:sp>
      <p:sp>
        <p:nvSpPr>
          <p:cNvPr id="19" name="矩形 18">
            <a:extLst>
              <a:ext uri="{FF2B5EF4-FFF2-40B4-BE49-F238E27FC236}">
                <a16:creationId xmlns:a16="http://schemas.microsoft.com/office/drawing/2014/main" id="{8032BF42-2173-4147-8599-CE3A42622054}"/>
              </a:ext>
            </a:extLst>
          </p:cNvPr>
          <p:cNvSpPr/>
          <p:nvPr/>
        </p:nvSpPr>
        <p:spPr>
          <a:xfrm>
            <a:off x="949299" y="5684084"/>
            <a:ext cx="3877985" cy="646331"/>
          </a:xfrm>
          <a:prstGeom prst="rect">
            <a:avLst/>
          </a:prstGeom>
          <a:noFill/>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00000"/>
                </a:solidFill>
                <a:effectLst/>
                <a:uLnTx/>
                <a:uFillTx/>
                <a:latin typeface="微软雅黑"/>
                <a:ea typeface="微软雅黑"/>
                <a:cs typeface="+mn-ea"/>
                <a:sym typeface="+mn-lt"/>
              </a:rPr>
              <a:t>点击此处添加标题</a:t>
            </a:r>
            <a:endParaRPr kumimoji="0" lang="en-US" altLang="zh-CN" sz="3600" b="1" i="0" u="none" strike="noStrike" kern="1200" cap="none" spc="0" normalizeH="0" baseline="0" noProof="0" dirty="0">
              <a:ln>
                <a:noFill/>
              </a:ln>
              <a:solidFill>
                <a:srgbClr val="000000"/>
              </a:solidFill>
              <a:effectLst/>
              <a:uLnTx/>
              <a:uFillTx/>
              <a:latin typeface="微软雅黑"/>
              <a:ea typeface="微软雅黑"/>
              <a:cs typeface="+mn-ea"/>
              <a:sym typeface="+mn-lt"/>
            </a:endParaRPr>
          </a:p>
        </p:txBody>
      </p:sp>
      <p:sp>
        <p:nvSpPr>
          <p:cNvPr id="20" name="矩形 19">
            <a:extLst>
              <a:ext uri="{FF2B5EF4-FFF2-40B4-BE49-F238E27FC236}">
                <a16:creationId xmlns:a16="http://schemas.microsoft.com/office/drawing/2014/main" id="{43E912BA-708C-4E9F-8015-74A93BF83B43}"/>
              </a:ext>
            </a:extLst>
          </p:cNvPr>
          <p:cNvSpPr/>
          <p:nvPr/>
        </p:nvSpPr>
        <p:spPr>
          <a:xfrm>
            <a:off x="290144" y="1688033"/>
            <a:ext cx="659155" cy="1015663"/>
          </a:xfrm>
          <a:prstGeom prst="rect">
            <a:avLst/>
          </a:prstGeom>
          <a:noFill/>
        </p:spPr>
        <p:txBody>
          <a:bodyPr wrap="none">
            <a:sp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effectLst/>
                <a:uLnTx/>
                <a:uFillTx/>
                <a:latin typeface="微软雅黑"/>
                <a:ea typeface="微软雅黑"/>
                <a:cs typeface="+mn-ea"/>
                <a:sym typeface="+mn-lt"/>
              </a:rPr>
              <a:t>1</a:t>
            </a:r>
          </a:p>
        </p:txBody>
      </p:sp>
      <p:sp>
        <p:nvSpPr>
          <p:cNvPr id="21" name="矩形 20">
            <a:extLst>
              <a:ext uri="{FF2B5EF4-FFF2-40B4-BE49-F238E27FC236}">
                <a16:creationId xmlns:a16="http://schemas.microsoft.com/office/drawing/2014/main" id="{E46EB9D0-CB6B-4533-9FC0-4169EB190815}"/>
              </a:ext>
            </a:extLst>
          </p:cNvPr>
          <p:cNvSpPr/>
          <p:nvPr/>
        </p:nvSpPr>
        <p:spPr>
          <a:xfrm>
            <a:off x="290144" y="2913039"/>
            <a:ext cx="659155" cy="1015663"/>
          </a:xfrm>
          <a:prstGeom prst="rect">
            <a:avLst/>
          </a:prstGeom>
          <a:noFill/>
        </p:spPr>
        <p:txBody>
          <a:bodyPr wrap="none">
            <a:sp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effectLst/>
                <a:uLnTx/>
                <a:uFillTx/>
                <a:latin typeface="微软雅黑"/>
                <a:ea typeface="微软雅黑"/>
                <a:cs typeface="+mn-ea"/>
                <a:sym typeface="+mn-lt"/>
              </a:rPr>
              <a:t>2</a:t>
            </a:r>
          </a:p>
        </p:txBody>
      </p:sp>
      <p:sp>
        <p:nvSpPr>
          <p:cNvPr id="22" name="矩形 21">
            <a:extLst>
              <a:ext uri="{FF2B5EF4-FFF2-40B4-BE49-F238E27FC236}">
                <a16:creationId xmlns:a16="http://schemas.microsoft.com/office/drawing/2014/main" id="{71270171-C110-4223-9FFC-6003ADD903AB}"/>
              </a:ext>
            </a:extLst>
          </p:cNvPr>
          <p:cNvSpPr/>
          <p:nvPr/>
        </p:nvSpPr>
        <p:spPr>
          <a:xfrm>
            <a:off x="290144" y="4064860"/>
            <a:ext cx="659155" cy="1015663"/>
          </a:xfrm>
          <a:prstGeom prst="rect">
            <a:avLst/>
          </a:prstGeom>
          <a:noFill/>
        </p:spPr>
        <p:txBody>
          <a:bodyPr wrap="none">
            <a:sp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effectLst/>
                <a:uLnTx/>
                <a:uFillTx/>
                <a:latin typeface="微软雅黑"/>
                <a:ea typeface="微软雅黑"/>
                <a:cs typeface="+mn-ea"/>
                <a:sym typeface="+mn-lt"/>
              </a:rPr>
              <a:t>3</a:t>
            </a:r>
          </a:p>
        </p:txBody>
      </p:sp>
      <p:sp>
        <p:nvSpPr>
          <p:cNvPr id="23" name="矩形 22">
            <a:extLst>
              <a:ext uri="{FF2B5EF4-FFF2-40B4-BE49-F238E27FC236}">
                <a16:creationId xmlns:a16="http://schemas.microsoft.com/office/drawing/2014/main" id="{4B1A3EA8-32AA-438C-9F81-D95ECAD5C7F7}"/>
              </a:ext>
            </a:extLst>
          </p:cNvPr>
          <p:cNvSpPr/>
          <p:nvPr/>
        </p:nvSpPr>
        <p:spPr>
          <a:xfrm>
            <a:off x="290144" y="5380508"/>
            <a:ext cx="659155" cy="1015663"/>
          </a:xfrm>
          <a:prstGeom prst="rect">
            <a:avLst/>
          </a:prstGeom>
          <a:noFill/>
        </p:spPr>
        <p:txBody>
          <a:bodyPr wrap="none">
            <a:spAutoFit/>
          </a:bodyPr>
          <a:lstStyle/>
          <a:p>
            <a:pPr marL="0" marR="0" lvl="0" indent="0" algn="r" defTabSz="609585"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effectLst/>
                <a:uLnTx/>
                <a:uFillTx/>
                <a:latin typeface="微软雅黑"/>
                <a:ea typeface="微软雅黑"/>
                <a:cs typeface="+mn-ea"/>
                <a:sym typeface="+mn-lt"/>
              </a:rPr>
              <a:t>4</a:t>
            </a:r>
          </a:p>
        </p:txBody>
      </p:sp>
      <p:sp>
        <p:nvSpPr>
          <p:cNvPr id="30" name="文本占位符 19">
            <a:extLst>
              <a:ext uri="{FF2B5EF4-FFF2-40B4-BE49-F238E27FC236}">
                <a16:creationId xmlns:a16="http://schemas.microsoft.com/office/drawing/2014/main" id="{DAF9DA31-1F79-4E50-ADD0-1E1EA3C7C114}"/>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成果与思考</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24" name="图片 23">
            <a:extLst>
              <a:ext uri="{FF2B5EF4-FFF2-40B4-BE49-F238E27FC236}">
                <a16:creationId xmlns:a16="http://schemas.microsoft.com/office/drawing/2014/main" id="{0A83D41B-A311-4ABB-A0EB-2B1928495DD9}"/>
              </a:ext>
            </a:extLst>
          </p:cNvPr>
          <p:cNvPicPr>
            <a:picLocks noChangeAspect="1"/>
          </p:cNvPicPr>
          <p:nvPr/>
        </p:nvPicPr>
        <p:blipFill>
          <a:blip r:embed="rId6">
            <a:biLevel thresh="25000"/>
            <a:extLst>
              <a:ext uri="{BEBA8EAE-BF5A-486C-A8C5-ECC9F3942E4B}">
                <a14:imgProps xmlns:a14="http://schemas.microsoft.com/office/drawing/2010/main">
                  <a14:imgLayer r:embed="rId7">
                    <a14:imgEffect>
                      <a14:brightnessContrast bright="40000" contrast="40000"/>
                    </a14:imgEffect>
                  </a14:imgLayer>
                </a14:imgProps>
              </a:ext>
            </a:extLst>
          </a:blip>
          <a:stretch>
            <a:fillRect/>
          </a:stretch>
        </p:blipFill>
        <p:spPr>
          <a:xfrm flipH="1">
            <a:off x="5355430" y="2355534"/>
            <a:ext cx="6073665" cy="3810330"/>
          </a:xfrm>
          <a:prstGeom prst="rect">
            <a:avLst/>
          </a:prstGeom>
        </p:spPr>
      </p:pic>
      <p:sp>
        <p:nvSpPr>
          <p:cNvPr id="28" name="矩形 27">
            <a:extLst>
              <a:ext uri="{FF2B5EF4-FFF2-40B4-BE49-F238E27FC236}">
                <a16:creationId xmlns:a16="http://schemas.microsoft.com/office/drawing/2014/main" id="{F916667F-19FA-4DD5-A20B-5E9B0217A4EB}"/>
              </a:ext>
            </a:extLst>
          </p:cNvPr>
          <p:cNvSpPr/>
          <p:nvPr/>
        </p:nvSpPr>
        <p:spPr>
          <a:xfrm>
            <a:off x="5355733" y="2350793"/>
            <a:ext cx="6086059" cy="3815071"/>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8247993"/>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522C7F75-0CFE-428F-ADAC-79791C59D188}"/>
              </a:ext>
            </a:extLst>
          </p:cNvPr>
          <p:cNvPicPr>
            <a:picLocks noChangeAspect="1"/>
          </p:cNvPicPr>
          <p:nvPr/>
        </p:nvPicPr>
        <p:blipFill rotWithShape="1">
          <a:blip r:embed="rId2">
            <a:extLst>
              <a:ext uri="{28A0092B-C50C-407E-A947-70E740481C1C}">
                <a14:useLocalDpi xmlns:a14="http://schemas.microsoft.com/office/drawing/2010/main" val="0"/>
              </a:ext>
            </a:extLst>
          </a:blip>
          <a:srcRect l="8214" t="34277" r="25231" b="10092"/>
          <a:stretch/>
        </p:blipFill>
        <p:spPr>
          <a:xfrm>
            <a:off x="-3728" y="0"/>
            <a:ext cx="12195728" cy="6858001"/>
          </a:xfrm>
          <a:prstGeom prst="rect">
            <a:avLst/>
          </a:prstGeom>
        </p:spPr>
      </p:pic>
      <p:pic>
        <p:nvPicPr>
          <p:cNvPr id="3" name="图片 2">
            <a:extLst>
              <a:ext uri="{FF2B5EF4-FFF2-40B4-BE49-F238E27FC236}">
                <a16:creationId xmlns:a16="http://schemas.microsoft.com/office/drawing/2014/main" id="{DB8DAD61-AE14-44A0-A532-851C4FEF92BD}"/>
              </a:ext>
            </a:extLst>
          </p:cNvPr>
          <p:cNvPicPr>
            <a:picLocks noChangeAspect="1"/>
          </p:cNvPicPr>
          <p:nvPr/>
        </p:nvPicPr>
        <p:blipFill>
          <a:blip r:embed="rId3"/>
          <a:stretch>
            <a:fillRect/>
          </a:stretch>
        </p:blipFill>
        <p:spPr>
          <a:xfrm>
            <a:off x="0" y="10761"/>
            <a:ext cx="12192000" cy="6858000"/>
          </a:xfrm>
          <a:prstGeom prst="rect">
            <a:avLst/>
          </a:prstGeom>
        </p:spPr>
      </p:pic>
      <p:pic>
        <p:nvPicPr>
          <p:cNvPr id="4" name="图片 3">
            <a:extLst>
              <a:ext uri="{FF2B5EF4-FFF2-40B4-BE49-F238E27FC236}">
                <a16:creationId xmlns:a16="http://schemas.microsoft.com/office/drawing/2014/main" id="{B34A12AF-F7ED-4492-91DB-CCD9467791C6}"/>
              </a:ext>
            </a:extLst>
          </p:cNvPr>
          <p:cNvPicPr>
            <a:picLocks noChangeAspect="1"/>
          </p:cNvPicPr>
          <p:nvPr/>
        </p:nvPicPr>
        <p:blipFill>
          <a:blip r:embed="rId4"/>
          <a:stretch>
            <a:fillRect/>
          </a:stretch>
        </p:blipFill>
        <p:spPr>
          <a:xfrm>
            <a:off x="0" y="-10760"/>
            <a:ext cx="12192000" cy="5938007"/>
          </a:xfrm>
          <a:prstGeom prst="rect">
            <a:avLst/>
          </a:prstGeom>
        </p:spPr>
      </p:pic>
      <p:pic>
        <p:nvPicPr>
          <p:cNvPr id="49" name="图片 48">
            <a:extLst>
              <a:ext uri="{FF2B5EF4-FFF2-40B4-BE49-F238E27FC236}">
                <a16:creationId xmlns:a16="http://schemas.microsoft.com/office/drawing/2014/main" id="{942C1371-9B27-4263-9720-4EE490FBC79A}"/>
              </a:ext>
            </a:extLst>
          </p:cNvPr>
          <p:cNvPicPr>
            <a:picLocks noChangeAspect="1"/>
          </p:cNvPicPr>
          <p:nvPr/>
        </p:nvPicPr>
        <p:blipFill rotWithShape="1">
          <a:blip r:embed="rId5">
            <a:extLst>
              <a:ext uri="{28A0092B-C50C-407E-A947-70E740481C1C}">
                <a14:useLocalDpi xmlns:a14="http://schemas.microsoft.com/office/drawing/2010/main" val="0"/>
              </a:ext>
            </a:extLst>
          </a:blip>
          <a:srcRect l="26781" r="40493"/>
          <a:stretch/>
        </p:blipFill>
        <p:spPr>
          <a:xfrm>
            <a:off x="336947" y="230832"/>
            <a:ext cx="355881" cy="533755"/>
          </a:xfrm>
          <a:prstGeom prst="rect">
            <a:avLst/>
          </a:prstGeom>
        </p:spPr>
      </p:pic>
      <p:sp>
        <p:nvSpPr>
          <p:cNvPr id="44" name="文本框 43">
            <a:extLst>
              <a:ext uri="{FF2B5EF4-FFF2-40B4-BE49-F238E27FC236}">
                <a16:creationId xmlns:a16="http://schemas.microsoft.com/office/drawing/2014/main" id="{76C2CE1F-8C4D-4427-B305-DD15E46F6B1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研究结论</a:t>
            </a:r>
          </a:p>
        </p:txBody>
      </p:sp>
      <p:sp>
        <p:nvSpPr>
          <p:cNvPr id="45" name="文本框 44">
            <a:extLst>
              <a:ext uri="{FF2B5EF4-FFF2-40B4-BE49-F238E27FC236}">
                <a16:creationId xmlns:a16="http://schemas.microsoft.com/office/drawing/2014/main" id="{99635671-5002-4664-B29F-85944DE4ED96}"/>
              </a:ext>
            </a:extLst>
          </p:cNvPr>
          <p:cNvSpPr txBox="1"/>
          <p:nvPr/>
        </p:nvSpPr>
        <p:spPr>
          <a:xfrm>
            <a:off x="1009541" y="561421"/>
            <a:ext cx="17590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Research conclusions</a:t>
            </a:r>
          </a:p>
        </p:txBody>
      </p:sp>
      <p:sp>
        <p:nvSpPr>
          <p:cNvPr id="47" name="文本框 46">
            <a:extLst>
              <a:ext uri="{FF2B5EF4-FFF2-40B4-BE49-F238E27FC236}">
                <a16:creationId xmlns:a16="http://schemas.microsoft.com/office/drawing/2014/main" id="{18E8D1AB-F856-4814-A7D2-B1DACA40BA8C}"/>
              </a:ext>
            </a:extLst>
          </p:cNvPr>
          <p:cNvSpPr txBox="1"/>
          <p:nvPr/>
        </p:nvSpPr>
        <p:spPr>
          <a:xfrm>
            <a:off x="610307" y="119512"/>
            <a:ext cx="346249" cy="751208"/>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five</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33" name="文本占位符 19">
            <a:extLst>
              <a:ext uri="{FF2B5EF4-FFF2-40B4-BE49-F238E27FC236}">
                <a16:creationId xmlns:a16="http://schemas.microsoft.com/office/drawing/2014/main" id="{3D04BEED-8EF6-4BEB-B053-D4CF5FEC4C46}"/>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algn="l"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 </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成果与思考</a:t>
            </a:r>
          </a:p>
          <a:p>
            <a:pPr marL="0" marR="0" lvl="0" indent="0" algn="l"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B037B32D-D6CE-4F58-9684-A1BD33FD5907}"/>
              </a:ext>
            </a:extLst>
          </p:cNvPr>
          <p:cNvSpPr/>
          <p:nvPr/>
        </p:nvSpPr>
        <p:spPr>
          <a:xfrm>
            <a:off x="874713" y="1537929"/>
            <a:ext cx="2236510" cy="400110"/>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a:ea typeface="微软雅黑"/>
                <a:cs typeface="+mn-ea"/>
                <a:sym typeface="+mn-lt"/>
              </a:rPr>
              <a:t>点击此处添加标题</a:t>
            </a:r>
          </a:p>
        </p:txBody>
      </p:sp>
      <p:sp>
        <p:nvSpPr>
          <p:cNvPr id="18" name="矩形 17">
            <a:extLst>
              <a:ext uri="{FF2B5EF4-FFF2-40B4-BE49-F238E27FC236}">
                <a16:creationId xmlns:a16="http://schemas.microsoft.com/office/drawing/2014/main" id="{7B607168-FC23-4DB3-A712-85D40D463CC2}"/>
              </a:ext>
            </a:extLst>
          </p:cNvPr>
          <p:cNvSpPr/>
          <p:nvPr/>
        </p:nvSpPr>
        <p:spPr>
          <a:xfrm>
            <a:off x="874711" y="1883343"/>
            <a:ext cx="4784943" cy="3669915"/>
          </a:xfrm>
          <a:prstGeom prst="rect">
            <a:avLst/>
          </a:prstGeom>
        </p:spPr>
        <p:txBody>
          <a:bodyPr wrap="square" numCol="1" spcCol="360000">
            <a:spAutoFit/>
          </a:bodyPr>
          <a:lstStyle/>
          <a:p>
            <a:pPr indent="324000"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a:t>
            </a:r>
            <a:endParaRPr lang="en-US" altLang="zh-CN"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endParaRPr lang="en-US" altLang="zh-CN"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a:t>
            </a:r>
            <a:endParaRPr lang="en-US" altLang="zh-CN"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endParaRPr lang="zh-CN" altLang="en-US"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p>
          <a:p>
            <a:pPr indent="324000" algn="just" defTabSz="609585">
              <a:lnSpc>
                <a:spcPct val="130000"/>
              </a:lnSpc>
              <a:defRPr/>
            </a:pPr>
            <a:endParaRPr lang="zh-CN" altLang="en-US" sz="1200" dirty="0">
              <a:solidFill>
                <a:srgbClr val="000000">
                  <a:lumMod val="85000"/>
                  <a:lumOff val="15000"/>
                </a:srgbClr>
              </a:solidFill>
              <a:latin typeface="微软雅黑"/>
              <a:ea typeface="微软雅黑"/>
              <a:cs typeface="+mn-ea"/>
              <a:sym typeface="+mn-lt"/>
            </a:endParaRPr>
          </a:p>
        </p:txBody>
      </p:sp>
      <p:sp>
        <p:nvSpPr>
          <p:cNvPr id="19" name="矩形 18">
            <a:extLst>
              <a:ext uri="{FF2B5EF4-FFF2-40B4-BE49-F238E27FC236}">
                <a16:creationId xmlns:a16="http://schemas.microsoft.com/office/drawing/2014/main" id="{2B465EB5-43D3-42A6-A3EC-54AE4C5B025F}"/>
              </a:ext>
            </a:extLst>
          </p:cNvPr>
          <p:cNvSpPr/>
          <p:nvPr/>
        </p:nvSpPr>
        <p:spPr>
          <a:xfrm>
            <a:off x="6096000" y="1537929"/>
            <a:ext cx="2236510" cy="400110"/>
          </a:xfrm>
          <a:prstGeom prst="rect">
            <a:avLst/>
          </a:prstGeom>
        </p:spPr>
        <p:txBody>
          <a:bodyPr wrap="non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a:ea typeface="微软雅黑"/>
                <a:cs typeface="+mn-ea"/>
                <a:sym typeface="+mn-lt"/>
              </a:rPr>
              <a:t>点击此处添加标题</a:t>
            </a:r>
          </a:p>
        </p:txBody>
      </p:sp>
      <p:sp>
        <p:nvSpPr>
          <p:cNvPr id="20" name="矩形 19">
            <a:extLst>
              <a:ext uri="{FF2B5EF4-FFF2-40B4-BE49-F238E27FC236}">
                <a16:creationId xmlns:a16="http://schemas.microsoft.com/office/drawing/2014/main" id="{ED112B98-CF14-4372-ABD3-618753D9870C}"/>
              </a:ext>
            </a:extLst>
          </p:cNvPr>
          <p:cNvSpPr/>
          <p:nvPr/>
        </p:nvSpPr>
        <p:spPr>
          <a:xfrm>
            <a:off x="6095999" y="1883343"/>
            <a:ext cx="4809423" cy="3389839"/>
          </a:xfrm>
          <a:prstGeom prst="rect">
            <a:avLst/>
          </a:prstGeom>
        </p:spPr>
        <p:txBody>
          <a:bodyPr wrap="square" numCol="1" spcCol="360000">
            <a:spAutoFit/>
          </a:bodyPr>
          <a:lstStyle/>
          <a:p>
            <a:pPr indent="324000"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endParaRPr lang="en-US" altLang="zh-CN"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endParaRPr lang="en-US" altLang="zh-CN" sz="14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a:p>
            <a:pPr algn="just" defTabSz="609585">
              <a:lnSpc>
                <a:spcPct val="130000"/>
              </a:lnSpc>
              <a:defRPr/>
            </a:pPr>
            <a:r>
              <a:rPr lang="zh-CN" altLang="en-US" sz="14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a:t>
            </a:r>
          </a:p>
          <a:p>
            <a:pPr marL="0" marR="0" lvl="0" indent="0" algn="just" defTabSz="609585" rtl="0" eaLnBrk="1" fontAlgn="auto" latinLnBrk="0" hangingPunct="1">
              <a:lnSpc>
                <a:spcPct val="13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00000"/>
              </a:solidFill>
              <a:effectLst/>
              <a:uLnTx/>
              <a:uFillTx/>
              <a:latin typeface="微软雅黑"/>
              <a:ea typeface="微软雅黑"/>
              <a:cs typeface="+mn-ea"/>
              <a:sym typeface="+mn-lt"/>
            </a:endParaRPr>
          </a:p>
        </p:txBody>
      </p:sp>
      <p:pic>
        <p:nvPicPr>
          <p:cNvPr id="46" name="图片 45">
            <a:extLst>
              <a:ext uri="{FF2B5EF4-FFF2-40B4-BE49-F238E27FC236}">
                <a16:creationId xmlns:a16="http://schemas.microsoft.com/office/drawing/2014/main" id="{230D75CD-5352-4BC5-B4EC-F04E3FD243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Tree>
    <p:extLst>
      <p:ext uri="{BB962C8B-B14F-4D97-AF65-F5344CB8AC3E}">
        <p14:creationId xmlns:p14="http://schemas.microsoft.com/office/powerpoint/2010/main" val="2458676036"/>
      </p:ext>
    </p:extLst>
  </p:cSld>
  <p:clrMapOvr>
    <a:masterClrMapping/>
  </p:clrMapOvr>
  <p:transition spd="med">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AEEF31B-99C4-4F30-8230-6CDA819A95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67" y="757237"/>
            <a:ext cx="3867150" cy="5343525"/>
          </a:xfrm>
          <a:prstGeom prst="rect">
            <a:avLst/>
          </a:prstGeom>
        </p:spPr>
      </p:pic>
      <p:sp>
        <p:nvSpPr>
          <p:cNvPr id="5" name="文本框 4">
            <a:extLst>
              <a:ext uri="{FF2B5EF4-FFF2-40B4-BE49-F238E27FC236}">
                <a16:creationId xmlns:a16="http://schemas.microsoft.com/office/drawing/2014/main" id="{2A8DD752-9DAB-4C1E-99E5-2CC325758EC0}"/>
              </a:ext>
            </a:extLst>
          </p:cNvPr>
          <p:cNvSpPr txBox="1"/>
          <p:nvPr/>
        </p:nvSpPr>
        <p:spPr>
          <a:xfrm>
            <a:off x="4016138" y="1098550"/>
            <a:ext cx="1877437" cy="5573485"/>
          </a:xfrm>
          <a:prstGeom prst="rect">
            <a:avLst/>
          </a:prstGeom>
          <a:noFill/>
        </p:spPr>
        <p:txBody>
          <a:bodyPr vert="eaVert" wrap="square" rtlCol="0">
            <a:spAutoFit/>
          </a:bodyPr>
          <a:lstStyle/>
          <a:p>
            <a:r>
              <a:rPr lang="en-US" altLang="zh-CN" sz="11000" dirty="0">
                <a:solidFill>
                  <a:srgbClr val="A6A6A6"/>
                </a:solidFill>
                <a:latin typeface="Bauhaus 93" panose="04030905020B02020C02" pitchFamily="82" charset="0"/>
              </a:rPr>
              <a:t>Part six</a:t>
            </a:r>
            <a:endParaRPr lang="zh-CN" altLang="en-US" sz="11000" dirty="0">
              <a:solidFill>
                <a:srgbClr val="A6A6A6"/>
              </a:solidFill>
              <a:latin typeface="Bauhaus 93" panose="04030905020B02020C02" pitchFamily="82" charset="0"/>
            </a:endParaRPr>
          </a:p>
        </p:txBody>
      </p:sp>
      <p:sp>
        <p:nvSpPr>
          <p:cNvPr id="6" name="文本框 5">
            <a:extLst>
              <a:ext uri="{FF2B5EF4-FFF2-40B4-BE49-F238E27FC236}">
                <a16:creationId xmlns:a16="http://schemas.microsoft.com/office/drawing/2014/main" id="{9DFB50A1-86FA-47DD-9149-3E481A7A48AD}"/>
              </a:ext>
            </a:extLst>
          </p:cNvPr>
          <p:cNvSpPr txBox="1"/>
          <p:nvPr/>
        </p:nvSpPr>
        <p:spPr>
          <a:xfrm>
            <a:off x="7141028" y="1833194"/>
            <a:ext cx="4717143" cy="707886"/>
          </a:xfrm>
          <a:prstGeom prst="rect">
            <a:avLst/>
          </a:prstGeom>
          <a:noFill/>
        </p:spPr>
        <p:txBody>
          <a:bodyPr wrap="square" rtlCol="0">
            <a:spAutoFit/>
          </a:bodyPr>
          <a:lstStyle/>
          <a:p>
            <a:pPr algn="ctr"/>
            <a:r>
              <a:rPr lang="en-US" altLang="zh-CN" sz="4000" dirty="0">
                <a:solidFill>
                  <a:srgbClr val="A6A6A6"/>
                </a:solidFill>
                <a:latin typeface="Poplar Std" panose="04020903030B02020202" pitchFamily="82" charset="0"/>
              </a:rPr>
              <a:t>References</a:t>
            </a:r>
          </a:p>
        </p:txBody>
      </p:sp>
      <p:sp>
        <p:nvSpPr>
          <p:cNvPr id="7" name="文本框 6">
            <a:extLst>
              <a:ext uri="{FF2B5EF4-FFF2-40B4-BE49-F238E27FC236}">
                <a16:creationId xmlns:a16="http://schemas.microsoft.com/office/drawing/2014/main" id="{DBF4BA2D-53B6-488D-91BE-4473A85A07BE}"/>
              </a:ext>
            </a:extLst>
          </p:cNvPr>
          <p:cNvSpPr txBox="1"/>
          <p:nvPr/>
        </p:nvSpPr>
        <p:spPr>
          <a:xfrm>
            <a:off x="5462460" y="764721"/>
            <a:ext cx="4717143" cy="923330"/>
          </a:xfrm>
          <a:prstGeom prst="rect">
            <a:avLst/>
          </a:prstGeom>
          <a:noFill/>
        </p:spPr>
        <p:txBody>
          <a:bodyPr wrap="square" rtlCol="0">
            <a:spAutoFit/>
          </a:bodyPr>
          <a:lstStyle/>
          <a:p>
            <a:pPr algn="ctr"/>
            <a:r>
              <a:rPr lang="zh-CN" altLang="en-US" sz="5400" b="1" dirty="0">
                <a:latin typeface="微软雅黑" panose="020B0503020204020204" pitchFamily="34" charset="-122"/>
                <a:ea typeface="微软雅黑" panose="020B0503020204020204" pitchFamily="34" charset="-122"/>
                <a:cs typeface="Segoe UI Light" panose="020B0502040204020203" pitchFamily="34" charset="0"/>
              </a:rPr>
              <a:t>参考文献</a:t>
            </a:r>
          </a:p>
        </p:txBody>
      </p:sp>
      <p:sp>
        <p:nvSpPr>
          <p:cNvPr id="8" name="文本占位符 19">
            <a:extLst>
              <a:ext uri="{FF2B5EF4-FFF2-40B4-BE49-F238E27FC236}">
                <a16:creationId xmlns:a16="http://schemas.microsoft.com/office/drawing/2014/main" id="{4116E403-80C1-4038-94F1-5270981420A8}"/>
              </a:ext>
            </a:extLst>
          </p:cNvPr>
          <p:cNvSpPr txBox="1">
            <a:spLocks/>
          </p:cNvSpPr>
          <p:nvPr/>
        </p:nvSpPr>
        <p:spPr>
          <a:xfrm>
            <a:off x="6420076" y="3429000"/>
            <a:ext cx="4717143" cy="119062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  中文资料  </a:t>
            </a:r>
            <a:endParaRPr kumimoji="0" lang="en-US" altLang="zh-CN"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en-US" altLang="zh-CN" sz="3200" dirty="0">
                <a:solidFill>
                  <a:sysClr val="windowText" lastClr="000000">
                    <a:lumMod val="65000"/>
                    <a:lumOff val="35000"/>
                  </a:sysClr>
                </a:solidFill>
              </a:rPr>
              <a:t>  </a:t>
            </a:r>
            <a:r>
              <a:rPr lang="zh-CN" altLang="en-US" sz="3200" dirty="0">
                <a:solidFill>
                  <a:sysClr val="windowText" lastClr="000000">
                    <a:lumMod val="65000"/>
                    <a:lumOff val="35000"/>
                  </a:sysClr>
                </a:solidFill>
              </a:rPr>
              <a:t>外文资料</a:t>
            </a:r>
            <a:endPar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52134427-6D3A-4CA0-BC8C-911445ED22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1004302905"/>
      </p:ext>
    </p:extLst>
  </p:cSld>
  <p:clrMapOvr>
    <a:masterClrMapping/>
  </p:clrMapOvr>
  <p:transition spd="med">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8FEDE4A-F0A5-47BD-836D-9A9D90F6576C}"/>
              </a:ext>
            </a:extLst>
          </p:cNvPr>
          <p:cNvPicPr>
            <a:picLocks noChangeAspect="1"/>
          </p:cNvPicPr>
          <p:nvPr/>
        </p:nvPicPr>
        <p:blipFill rotWithShape="1">
          <a:blip r:embed="rId2">
            <a:extLst>
              <a:ext uri="{28A0092B-C50C-407E-A947-70E740481C1C}">
                <a14:useLocalDpi xmlns:a14="http://schemas.microsoft.com/office/drawing/2010/main" val="0"/>
              </a:ext>
            </a:extLst>
          </a:blip>
          <a:srcRect l="64240"/>
          <a:stretch/>
        </p:blipFill>
        <p:spPr>
          <a:xfrm>
            <a:off x="314444" y="245269"/>
            <a:ext cx="377362" cy="517954"/>
          </a:xfrm>
          <a:prstGeom prst="rect">
            <a:avLst/>
          </a:prstGeom>
        </p:spPr>
      </p:pic>
      <p:sp>
        <p:nvSpPr>
          <p:cNvPr id="44" name="文本框 43">
            <a:extLst>
              <a:ext uri="{FF2B5EF4-FFF2-40B4-BE49-F238E27FC236}">
                <a16:creationId xmlns:a16="http://schemas.microsoft.com/office/drawing/2014/main" id="{76C2CE1F-8C4D-4427-B305-DD15E46F6B1C}"/>
              </a:ext>
            </a:extLst>
          </p:cNvPr>
          <p:cNvSpPr txBox="1"/>
          <p:nvPr/>
        </p:nvSpPr>
        <p:spPr>
          <a:xfrm>
            <a:off x="-201739" y="30163"/>
            <a:ext cx="4322890"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cs typeface="Segoe UI Light" panose="020B0502040204020203" pitchFamily="34" charset="0"/>
              </a:rPr>
              <a:t>参考文献</a:t>
            </a:r>
          </a:p>
        </p:txBody>
      </p:sp>
      <p:sp>
        <p:nvSpPr>
          <p:cNvPr id="45" name="文本框 44">
            <a:extLst>
              <a:ext uri="{FF2B5EF4-FFF2-40B4-BE49-F238E27FC236}">
                <a16:creationId xmlns:a16="http://schemas.microsoft.com/office/drawing/2014/main" id="{99635671-5002-4664-B29F-85944DE4ED96}"/>
              </a:ext>
            </a:extLst>
          </p:cNvPr>
          <p:cNvSpPr txBox="1"/>
          <p:nvPr/>
        </p:nvSpPr>
        <p:spPr>
          <a:xfrm>
            <a:off x="1009541" y="561421"/>
            <a:ext cx="1759059" cy="369332"/>
          </a:xfrm>
          <a:prstGeom prst="rect">
            <a:avLst/>
          </a:prstGeom>
          <a:noFill/>
        </p:spPr>
        <p:txBody>
          <a:bodyPr wrap="square" rtlCol="0">
            <a:spAutoFit/>
          </a:bodyPr>
          <a:lstStyle/>
          <a:p>
            <a:pPr lvl="0">
              <a:defRPr/>
            </a:pPr>
            <a:r>
              <a:rPr lang="en-US" altLang="zh-CN" dirty="0">
                <a:solidFill>
                  <a:srgbClr val="A6A6A6"/>
                </a:solidFill>
                <a:latin typeface="Poplar Std" panose="04020903030B02020202" pitchFamily="82" charset="0"/>
              </a:rPr>
              <a:t>References</a:t>
            </a:r>
          </a:p>
        </p:txBody>
      </p:sp>
      <p:pic>
        <p:nvPicPr>
          <p:cNvPr id="46" name="图片 45">
            <a:extLst>
              <a:ext uri="{FF2B5EF4-FFF2-40B4-BE49-F238E27FC236}">
                <a16:creationId xmlns:a16="http://schemas.microsoft.com/office/drawing/2014/main" id="{230D75CD-5352-4BC5-B4EC-F04E3FD24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47" name="文本框 46">
            <a:extLst>
              <a:ext uri="{FF2B5EF4-FFF2-40B4-BE49-F238E27FC236}">
                <a16:creationId xmlns:a16="http://schemas.microsoft.com/office/drawing/2014/main" id="{18E8D1AB-F856-4814-A7D2-B1DACA40BA8C}"/>
              </a:ext>
            </a:extLst>
          </p:cNvPr>
          <p:cNvSpPr txBox="1"/>
          <p:nvPr/>
        </p:nvSpPr>
        <p:spPr>
          <a:xfrm>
            <a:off x="610307" y="119512"/>
            <a:ext cx="346249" cy="751208"/>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six</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9" name="矩形 8">
            <a:extLst>
              <a:ext uri="{FF2B5EF4-FFF2-40B4-BE49-F238E27FC236}">
                <a16:creationId xmlns:a16="http://schemas.microsoft.com/office/drawing/2014/main" id="{C5A2859C-C7D8-47EB-8800-ED2C623077B0}"/>
              </a:ext>
            </a:extLst>
          </p:cNvPr>
          <p:cNvSpPr/>
          <p:nvPr/>
        </p:nvSpPr>
        <p:spPr>
          <a:xfrm>
            <a:off x="412749" y="1831343"/>
            <a:ext cx="11368087" cy="4017007"/>
          </a:xfrm>
          <a:prstGeom prst="rect">
            <a:avLst/>
          </a:prstGeom>
        </p:spPr>
        <p:txBody>
          <a:bodyPr wrap="square" numCol="2" spcCol="360000">
            <a:noAutofit/>
          </a:bodyPr>
          <a:lstStyle/>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1.</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期刊类</a:t>
            </a: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篇名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[J].</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刊名，出版年份，卷号（期号）：起止页码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2.</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专著类</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书名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[M].</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出版地：出版社，出版年份：起止页码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3.</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报纸类</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篇名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[N].</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报纸名，出版日期（版次）</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4.</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论文集</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篇名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[C].</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出版地：出版者，出版年份：起始页码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5.</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学位论文</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篇名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[D].</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出版地：保存者，出版年份：起始页码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6.</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研究报告</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篇名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[R].</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出版地：出版者，出版年份：起始页码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7.</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条例</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颁布单位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条例名称</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发布日期</a:t>
            </a:r>
          </a:p>
          <a:p>
            <a:pPr marL="0" marR="0" lvl="0" indent="0" defTabSz="914377" rtl="0" eaLnBrk="1" fontAlgn="auto" latinLnBrk="0" hangingPunct="1">
              <a:lnSpc>
                <a:spcPct val="120000"/>
              </a:lnSpc>
              <a:spcBef>
                <a:spcPts val="0"/>
              </a:spcBef>
              <a:spcAft>
                <a:spcPts val="0"/>
              </a:spcAft>
              <a:buClrTx/>
              <a:buSzTx/>
              <a:buFontTx/>
              <a:buNone/>
              <a:tabLst/>
              <a:defRPr/>
            </a:pPr>
            <a:endPar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8.</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译著</a:t>
            </a:r>
          </a:p>
          <a:p>
            <a:pPr marL="0" marR="0" lvl="0" indent="0" defTabSz="914377" rtl="0" eaLnBrk="1" fontAlgn="auto" latinLnBrk="0" hangingPunct="1">
              <a:lnSpc>
                <a:spcPct val="12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序号</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原著作者</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 </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书名</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[M].</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译者，译</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出版地：出版社，出版年份：起止页码</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rPr>
              <a:t>.</a:t>
            </a:r>
          </a:p>
        </p:txBody>
      </p:sp>
      <p:sp>
        <p:nvSpPr>
          <p:cNvPr id="12" name="文本占位符 19">
            <a:extLst>
              <a:ext uri="{FF2B5EF4-FFF2-40B4-BE49-F238E27FC236}">
                <a16:creationId xmlns:a16="http://schemas.microsoft.com/office/drawing/2014/main" id="{9FEB5A44-326C-4409-87CE-44B6B0504A85}"/>
              </a:ext>
            </a:extLst>
          </p:cNvPr>
          <p:cNvSpPr txBox="1">
            <a:spLocks/>
          </p:cNvSpPr>
          <p:nvPr/>
        </p:nvSpPr>
        <p:spPr>
          <a:xfrm>
            <a:off x="956556" y="930753"/>
            <a:ext cx="243738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 </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中文资料  </a:t>
            </a: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43424222"/>
      </p:ext>
    </p:extLst>
  </p:cSld>
  <p:clrMapOvr>
    <a:masterClrMapping/>
  </p:clrMapOvr>
  <p:transition spd="med">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8FEDE4A-F0A5-47BD-836D-9A9D90F6576C}"/>
              </a:ext>
            </a:extLst>
          </p:cNvPr>
          <p:cNvPicPr>
            <a:picLocks noChangeAspect="1"/>
          </p:cNvPicPr>
          <p:nvPr/>
        </p:nvPicPr>
        <p:blipFill rotWithShape="1">
          <a:blip r:embed="rId2">
            <a:extLst>
              <a:ext uri="{28A0092B-C50C-407E-A947-70E740481C1C}">
                <a14:useLocalDpi xmlns:a14="http://schemas.microsoft.com/office/drawing/2010/main" val="0"/>
              </a:ext>
            </a:extLst>
          </a:blip>
          <a:srcRect l="64240"/>
          <a:stretch/>
        </p:blipFill>
        <p:spPr>
          <a:xfrm>
            <a:off x="314444" y="245269"/>
            <a:ext cx="377362" cy="517954"/>
          </a:xfrm>
          <a:prstGeom prst="rect">
            <a:avLst/>
          </a:prstGeom>
        </p:spPr>
      </p:pic>
      <p:sp>
        <p:nvSpPr>
          <p:cNvPr id="44" name="文本框 43">
            <a:extLst>
              <a:ext uri="{FF2B5EF4-FFF2-40B4-BE49-F238E27FC236}">
                <a16:creationId xmlns:a16="http://schemas.microsoft.com/office/drawing/2014/main" id="{76C2CE1F-8C4D-4427-B305-DD15E46F6B1C}"/>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参考文献</a:t>
            </a:r>
          </a:p>
        </p:txBody>
      </p:sp>
      <p:sp>
        <p:nvSpPr>
          <p:cNvPr id="45" name="文本框 44">
            <a:extLst>
              <a:ext uri="{FF2B5EF4-FFF2-40B4-BE49-F238E27FC236}">
                <a16:creationId xmlns:a16="http://schemas.microsoft.com/office/drawing/2014/main" id="{99635671-5002-4664-B29F-85944DE4ED96}"/>
              </a:ext>
            </a:extLst>
          </p:cNvPr>
          <p:cNvSpPr txBox="1"/>
          <p:nvPr/>
        </p:nvSpPr>
        <p:spPr>
          <a:xfrm>
            <a:off x="1009541" y="561421"/>
            <a:ext cx="175905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References</a:t>
            </a:r>
          </a:p>
        </p:txBody>
      </p:sp>
      <p:pic>
        <p:nvPicPr>
          <p:cNvPr id="46" name="图片 45">
            <a:extLst>
              <a:ext uri="{FF2B5EF4-FFF2-40B4-BE49-F238E27FC236}">
                <a16:creationId xmlns:a16="http://schemas.microsoft.com/office/drawing/2014/main" id="{230D75CD-5352-4BC5-B4EC-F04E3FD24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47" name="文本框 46">
            <a:extLst>
              <a:ext uri="{FF2B5EF4-FFF2-40B4-BE49-F238E27FC236}">
                <a16:creationId xmlns:a16="http://schemas.microsoft.com/office/drawing/2014/main" id="{18E8D1AB-F856-4814-A7D2-B1DACA40BA8C}"/>
              </a:ext>
            </a:extLst>
          </p:cNvPr>
          <p:cNvSpPr txBox="1"/>
          <p:nvPr/>
        </p:nvSpPr>
        <p:spPr>
          <a:xfrm>
            <a:off x="610307" y="119512"/>
            <a:ext cx="346249" cy="751208"/>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six</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12" name="矩形 11">
            <a:extLst>
              <a:ext uri="{FF2B5EF4-FFF2-40B4-BE49-F238E27FC236}">
                <a16:creationId xmlns:a16="http://schemas.microsoft.com/office/drawing/2014/main" id="{AA9938C3-19B0-46D1-AACD-AB3672ED284A}"/>
              </a:ext>
            </a:extLst>
          </p:cNvPr>
          <p:cNvSpPr/>
          <p:nvPr/>
        </p:nvSpPr>
        <p:spPr>
          <a:xfrm>
            <a:off x="412750" y="1577084"/>
            <a:ext cx="11368087" cy="4801786"/>
          </a:xfrm>
          <a:prstGeom prst="rect">
            <a:avLst/>
          </a:prstGeom>
        </p:spPr>
        <p:txBody>
          <a:bodyPr wrap="square" numCol="2" spcCol="360000">
            <a:noAutofit/>
          </a:bodyPr>
          <a:lstStyle/>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1. Periodicals</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[J]. Journal Name, Year of Publication, Volume Number (Issue Number): Starting and Ending Page Number.</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2. Monographs</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[M]. place of publication: publishing house, year of publication: starting and ending page numbers.</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3. Newspapers</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[N]. Newspaper Name, Publication Date (Edition).</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4. Selected Papers</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[C]. Place of Publication: Publisher, Year of Publication: Starting Page Number.</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5. Dissertation</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[D]. Place of Publication: Depositor, Year of Publication: Starting Page Number.</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6. Research report</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Title [R]. Place of Publication: Publisher, Year of Publication: Starting Page Number.</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7. Regulations</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Promulgator. Name of Regulation. Date of Issue</a:t>
            </a:r>
          </a:p>
          <a:p>
            <a:pPr lvl="0" defTabSz="914377">
              <a:lnSpc>
                <a:spcPct val="120000"/>
              </a:lnSpc>
              <a:defRPr/>
            </a:pPr>
            <a:endParaRPr lang="en-US" altLang="zh-CN" sz="1400" b="1" dirty="0">
              <a:solidFill>
                <a:srgbClr val="000000">
                  <a:lumMod val="75000"/>
                  <a:lumOff val="25000"/>
                </a:srgbClr>
              </a:solidFill>
              <a:latin typeface="微软雅黑"/>
              <a:ea typeface="微软雅黑"/>
              <a:cs typeface="+mn-ea"/>
              <a:sym typeface="+mn-lt"/>
            </a:endParaRP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8. Translation</a:t>
            </a:r>
          </a:p>
          <a:p>
            <a:pPr lvl="0" defTabSz="914377">
              <a:lnSpc>
                <a:spcPct val="120000"/>
              </a:lnSpc>
              <a:defRPr/>
            </a:pPr>
            <a:r>
              <a:rPr lang="en-US" altLang="zh-CN" sz="1400" b="1" dirty="0">
                <a:solidFill>
                  <a:srgbClr val="000000">
                    <a:lumMod val="75000"/>
                    <a:lumOff val="25000"/>
                  </a:srgbClr>
                </a:solidFill>
                <a:latin typeface="微软雅黑"/>
                <a:ea typeface="微软雅黑"/>
                <a:cs typeface="+mn-ea"/>
                <a:sym typeface="+mn-lt"/>
              </a:rPr>
              <a:t>[ Serial Number ] Author of Original Work. Title [M]. Translator, Translator. Place of Publication: Publishing House, Year of Publication: Starting and Ending Page Numbers.</a:t>
            </a:r>
            <a:endPar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ea"/>
              <a:sym typeface="+mn-lt"/>
            </a:endParaRPr>
          </a:p>
        </p:txBody>
      </p:sp>
      <p:sp>
        <p:nvSpPr>
          <p:cNvPr id="9" name="文本占位符 19">
            <a:extLst>
              <a:ext uri="{FF2B5EF4-FFF2-40B4-BE49-F238E27FC236}">
                <a16:creationId xmlns:a16="http://schemas.microsoft.com/office/drawing/2014/main" id="{DE4E58B8-670C-463E-8CC0-8D6948865E62}"/>
              </a:ext>
            </a:extLst>
          </p:cNvPr>
          <p:cNvSpPr txBox="1">
            <a:spLocks/>
          </p:cNvSpPr>
          <p:nvPr/>
        </p:nvSpPr>
        <p:spPr>
          <a:xfrm>
            <a:off x="956556" y="930753"/>
            <a:ext cx="243738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 </a:t>
            </a:r>
            <a:r>
              <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rPr>
              <a:t>外文资料  </a:t>
            </a: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564724210"/>
      </p:ext>
    </p:extLst>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A8B08BC-7346-4B3E-91CE-20A346F054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
        <p:nvSpPr>
          <p:cNvPr id="14" name="文本框 13">
            <a:extLst>
              <a:ext uri="{FF2B5EF4-FFF2-40B4-BE49-F238E27FC236}">
                <a16:creationId xmlns:a16="http://schemas.microsoft.com/office/drawing/2014/main" id="{977711C9-818C-4464-8251-92513BBBF90B}"/>
              </a:ext>
            </a:extLst>
          </p:cNvPr>
          <p:cNvSpPr txBox="1">
            <a:spLocks noChangeArrowheads="1"/>
          </p:cNvSpPr>
          <p:nvPr/>
        </p:nvSpPr>
        <p:spPr bwMode="auto">
          <a:xfrm>
            <a:off x="2924878" y="5246977"/>
            <a:ext cx="6342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导师：</a:t>
            </a:r>
            <a:r>
              <a:rPr kumimoji="0" lang="en-US" altLang="zh-CN"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XXX       </a:t>
            </a:r>
            <a:r>
              <a:rPr kumimoji="0" lang="zh-CN" alt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答辩人：</a:t>
            </a:r>
            <a:r>
              <a:rPr kumimoji="0" lang="en-US" altLang="zh-CN"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XXX</a:t>
            </a:r>
            <a:endParaRPr kumimoji="0" lang="zh-CN" altLang="en-US" sz="20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a:extLst>
              <a:ext uri="{FF2B5EF4-FFF2-40B4-BE49-F238E27FC236}">
                <a16:creationId xmlns:a16="http://schemas.microsoft.com/office/drawing/2014/main" id="{F48522AF-AEC9-4F25-A9B5-D6E49B2EE3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1275" y="642618"/>
            <a:ext cx="2749446" cy="906327"/>
          </a:xfrm>
          <a:prstGeom prst="rect">
            <a:avLst/>
          </a:prstGeom>
        </p:spPr>
      </p:pic>
      <p:sp useBgFill="1">
        <p:nvSpPr>
          <p:cNvPr id="16" name="文本占位符 1">
            <a:extLst>
              <a:ext uri="{FF2B5EF4-FFF2-40B4-BE49-F238E27FC236}">
                <a16:creationId xmlns:a16="http://schemas.microsoft.com/office/drawing/2014/main" id="{C2CE1067-2524-445A-BDD0-88FD22A95C42}"/>
              </a:ext>
            </a:extLst>
          </p:cNvPr>
          <p:cNvSpPr txBox="1">
            <a:spLocks/>
          </p:cNvSpPr>
          <p:nvPr/>
        </p:nvSpPr>
        <p:spPr>
          <a:xfrm>
            <a:off x="2821351" y="4190829"/>
            <a:ext cx="6549293" cy="697752"/>
          </a:xfrm>
          <a:prstGeom prst="rect">
            <a:avLst/>
          </a:prstGeom>
          <a:noFill/>
          <a:ln>
            <a:noFill/>
          </a:ln>
        </p:spPr>
        <p:style>
          <a:lnRef idx="0">
            <a:scrgbClr r="0" g="0" b="0"/>
          </a:lnRef>
          <a:fillRef idx="0">
            <a:scrgbClr r="0" g="0" b="0"/>
          </a:fillRef>
          <a:effectRef idx="0">
            <a:scrgbClr r="0" g="0" b="0"/>
          </a:effectRef>
          <a:fontRef idx="minor">
            <a:schemeClr val="accent3"/>
          </a:fontRef>
        </p:style>
        <p:txBody>
          <a:bodyPr/>
          <a:lstStyle>
            <a:lvl1pPr marL="0" indent="0" algn="r" defTabSz="914400" rtl="0" eaLnBrk="1" latinLnBrk="0" hangingPunct="1">
              <a:lnSpc>
                <a:spcPct val="90000"/>
              </a:lnSpc>
              <a:spcBef>
                <a:spcPts val="1000"/>
              </a:spcBef>
              <a:buFont typeface="Arial" panose="020B0604020202020204" pitchFamily="34" charset="0"/>
              <a:buNone/>
              <a:defRPr sz="8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4400" i="0" u="none" strike="noStrike" kern="1200" cap="none" spc="0" normalizeH="0" baseline="0" noProof="0" dirty="0">
                <a:ln>
                  <a:noFill/>
                </a:ln>
                <a:solidFill>
                  <a:schemeClr val="bg1"/>
                </a:solidFill>
                <a:effectLst/>
                <a:uLnTx/>
                <a:uFillTx/>
                <a:latin typeface="微软雅黑"/>
                <a:ea typeface="微软雅黑"/>
                <a:cs typeface="+mn-cs"/>
              </a:rPr>
              <a:t>单击此处添加论文名称</a:t>
            </a:r>
          </a:p>
        </p:txBody>
      </p:sp>
      <p:sp useBgFill="1">
        <p:nvSpPr>
          <p:cNvPr id="17" name="文本占位符 1">
            <a:extLst>
              <a:ext uri="{FF2B5EF4-FFF2-40B4-BE49-F238E27FC236}">
                <a16:creationId xmlns:a16="http://schemas.microsoft.com/office/drawing/2014/main" id="{9311169A-F887-4348-984B-9AE9238226AB}"/>
              </a:ext>
            </a:extLst>
          </p:cNvPr>
          <p:cNvSpPr txBox="1">
            <a:spLocks/>
          </p:cNvSpPr>
          <p:nvPr/>
        </p:nvSpPr>
        <p:spPr>
          <a:xfrm>
            <a:off x="214920" y="2229090"/>
            <a:ext cx="11762152" cy="1216383"/>
          </a:xfrm>
          <a:prstGeom prst="rect">
            <a:avLst/>
          </a:prstGeom>
          <a:noFill/>
          <a:ln>
            <a:noFill/>
          </a:ln>
        </p:spPr>
        <p:style>
          <a:lnRef idx="0">
            <a:scrgbClr r="0" g="0" b="0"/>
          </a:lnRef>
          <a:fillRef idx="0">
            <a:scrgbClr r="0" g="0" b="0"/>
          </a:fillRef>
          <a:effectRef idx="0">
            <a:scrgbClr r="0" g="0" b="0"/>
          </a:effectRef>
          <a:fontRef idx="minor">
            <a:schemeClr val="accent3"/>
          </a:fontRef>
        </p:style>
        <p:txBody>
          <a:bodyPr/>
          <a:lstStyle>
            <a:lvl1pPr marL="0" indent="0" algn="r" defTabSz="914400" rtl="0" eaLnBrk="1" latinLnBrk="0" hangingPunct="1">
              <a:lnSpc>
                <a:spcPct val="90000"/>
              </a:lnSpc>
              <a:spcBef>
                <a:spcPts val="1000"/>
              </a:spcBef>
              <a:buFont typeface="Arial" panose="020B0604020202020204" pitchFamily="34" charset="0"/>
              <a:buNone/>
              <a:defRPr sz="8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zh-CN" altLang="en-US" b="1" dirty="0">
                <a:solidFill>
                  <a:schemeClr val="bg1"/>
                </a:solidFill>
                <a:latin typeface="微软雅黑"/>
                <a:ea typeface="微软雅黑"/>
              </a:rPr>
              <a:t>请各位老师批评指正</a:t>
            </a:r>
            <a:endParaRPr lang="en-US" altLang="zh-CN" b="1" dirty="0">
              <a:solidFill>
                <a:schemeClr val="bg1"/>
              </a:solidFill>
              <a:latin typeface="微软雅黑"/>
              <a:ea typeface="微软雅黑"/>
            </a:endParaRPr>
          </a:p>
        </p:txBody>
      </p:sp>
    </p:spTree>
    <p:extLst>
      <p:ext uri="{BB962C8B-B14F-4D97-AF65-F5344CB8AC3E}">
        <p14:creationId xmlns:p14="http://schemas.microsoft.com/office/powerpoint/2010/main" val="2628213415"/>
      </p:ext>
    </p:extLst>
  </p:cSld>
  <p:clrMapOvr>
    <a:masterClrMapping/>
  </p:clrMapOvr>
  <p:transition spd="med">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762979-728E-4A2A-BE7F-6BDF34F61143}"/>
              </a:ext>
            </a:extLst>
          </p:cNvPr>
          <p:cNvPicPr>
            <a:picLocks noChangeAspect="1"/>
          </p:cNvPicPr>
          <p:nvPr/>
        </p:nvPicPr>
        <p:blipFill>
          <a:blip r:embed="rId2"/>
          <a:stretch>
            <a:fillRect/>
          </a:stretch>
        </p:blipFill>
        <p:spPr>
          <a:xfrm>
            <a:off x="0" y="5186477"/>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47732" y="5656982"/>
            <a:ext cx="32918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巴图</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13204" y="5656982"/>
            <a:ext cx="32918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内蒙古大学</a:t>
            </a:r>
          </a:p>
        </p:txBody>
      </p:sp>
      <p:pic>
        <p:nvPicPr>
          <p:cNvPr id="6" name="图片 5" descr="图片包含 黑色, 文字&#10;&#10;描述已自动生成">
            <a:extLst>
              <a:ext uri="{FF2B5EF4-FFF2-40B4-BE49-F238E27FC236}">
                <a16:creationId xmlns:a16="http://schemas.microsoft.com/office/drawing/2014/main" id="{1D2CB3E9-E72E-4F44-8AA8-96EC8C36D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3039497-10F5-4978-B152-549075F807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5029" y="3638350"/>
            <a:ext cx="2048256" cy="2048256"/>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7EF2353-C723-497A-9CCC-48A865F7C1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678" y="766989"/>
            <a:ext cx="1695450" cy="5353050"/>
          </a:xfrm>
          <a:prstGeom prst="rect">
            <a:avLst/>
          </a:prstGeom>
        </p:spPr>
      </p:pic>
      <p:sp>
        <p:nvSpPr>
          <p:cNvPr id="14" name="文本框 13">
            <a:extLst>
              <a:ext uri="{FF2B5EF4-FFF2-40B4-BE49-F238E27FC236}">
                <a16:creationId xmlns:a16="http://schemas.microsoft.com/office/drawing/2014/main" id="{DAB3AC49-358C-473B-8DE1-4C1BE0C20262}"/>
              </a:ext>
            </a:extLst>
          </p:cNvPr>
          <p:cNvSpPr txBox="1"/>
          <p:nvPr/>
        </p:nvSpPr>
        <p:spPr>
          <a:xfrm>
            <a:off x="3994045" y="793750"/>
            <a:ext cx="1831271" cy="557348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7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one</a:t>
            </a:r>
            <a:endParaRPr kumimoji="0" lang="zh-CN" altLang="en-US" sz="1070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sp>
        <p:nvSpPr>
          <p:cNvPr id="17" name="文本框 16">
            <a:extLst>
              <a:ext uri="{FF2B5EF4-FFF2-40B4-BE49-F238E27FC236}">
                <a16:creationId xmlns:a16="http://schemas.microsoft.com/office/drawing/2014/main" id="{2196F7C5-3257-4252-B622-8D64CAC0BCB3}"/>
              </a:ext>
            </a:extLst>
          </p:cNvPr>
          <p:cNvSpPr txBox="1"/>
          <p:nvPr/>
        </p:nvSpPr>
        <p:spPr>
          <a:xfrm>
            <a:off x="7141028" y="1833194"/>
            <a:ext cx="471714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Project  review</a:t>
            </a:r>
            <a:endParaRPr kumimoji="0" lang="zh-CN" altLang="en-US" sz="4000" b="0" i="0" u="none" strike="noStrike" kern="1200" cap="none" spc="0" normalizeH="0" baseline="0" noProof="0" dirty="0">
              <a:ln>
                <a:noFill/>
              </a:ln>
              <a:solidFill>
                <a:srgbClr val="A6A6A6"/>
              </a:solidFill>
              <a:effectLst/>
              <a:uLnTx/>
              <a:uFillTx/>
              <a:latin typeface="Poplar Std" panose="04020903030B02020202" pitchFamily="82" charset="0"/>
              <a:ea typeface="微软雅黑" panose="020B0503020204020204" pitchFamily="34" charset="-122"/>
              <a:cs typeface="Segoe UI Light" panose="020B0502040204020203" pitchFamily="34" charset="0"/>
            </a:endParaRPr>
          </a:p>
        </p:txBody>
      </p:sp>
      <p:sp>
        <p:nvSpPr>
          <p:cNvPr id="18" name="文本框 17">
            <a:extLst>
              <a:ext uri="{FF2B5EF4-FFF2-40B4-BE49-F238E27FC236}">
                <a16:creationId xmlns:a16="http://schemas.microsoft.com/office/drawing/2014/main" id="{83E08C4D-8D92-4420-93DA-7B897DA6B041}"/>
              </a:ext>
            </a:extLst>
          </p:cNvPr>
          <p:cNvSpPr txBox="1"/>
          <p:nvPr/>
        </p:nvSpPr>
        <p:spPr>
          <a:xfrm>
            <a:off x="5462460" y="764721"/>
            <a:ext cx="471714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课题综述</a:t>
            </a:r>
          </a:p>
        </p:txBody>
      </p:sp>
      <p:sp>
        <p:nvSpPr>
          <p:cNvPr id="19" name="文本占位符 19">
            <a:extLst>
              <a:ext uri="{FF2B5EF4-FFF2-40B4-BE49-F238E27FC236}">
                <a16:creationId xmlns:a16="http://schemas.microsoft.com/office/drawing/2014/main" id="{95C83848-C8C5-400D-A06F-9E4A8CF5061C}"/>
              </a:ext>
            </a:extLst>
          </p:cNvPr>
          <p:cNvSpPr txBox="1">
            <a:spLocks/>
          </p:cNvSpPr>
          <p:nvPr/>
        </p:nvSpPr>
        <p:spPr>
          <a:xfrm>
            <a:off x="6420076" y="3429000"/>
            <a:ext cx="4717143" cy="238778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algn="l"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  选题背景</a:t>
            </a:r>
            <a:endParaRPr kumimoji="0" lang="en-US" altLang="zh-CN"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286166" marR="0" lvl="0" indent="-286166" algn="l"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  研究意义</a:t>
            </a:r>
          </a:p>
          <a:p>
            <a:pPr marL="286166" marR="0" lvl="0" indent="-286166" algn="l"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  主要贡献与创新</a:t>
            </a:r>
          </a:p>
          <a:p>
            <a:pPr marL="286166" marR="0" lvl="0" indent="-286166" algn="l"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endPar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0" marR="0" lvl="0" indent="0" algn="l"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F4012A41-0AEF-48BA-BFBB-68AC611AD2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118571711"/>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B04E2500-4D93-4136-9885-511EA16AE3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5102" y="1100833"/>
            <a:ext cx="11095050" cy="3132139"/>
          </a:xfrm>
          <a:prstGeom prst="rect">
            <a:avLst/>
          </a:prstGeom>
        </p:spPr>
      </p:pic>
      <p:sp>
        <p:nvSpPr>
          <p:cNvPr id="4" name="矩形 3">
            <a:extLst>
              <a:ext uri="{FF2B5EF4-FFF2-40B4-BE49-F238E27FC236}">
                <a16:creationId xmlns:a16="http://schemas.microsoft.com/office/drawing/2014/main" id="{9BA03003-2E53-433D-A933-C9CF07A84E60}"/>
              </a:ext>
            </a:extLst>
          </p:cNvPr>
          <p:cNvSpPr/>
          <p:nvPr/>
        </p:nvSpPr>
        <p:spPr>
          <a:xfrm>
            <a:off x="6186973" y="4445122"/>
            <a:ext cx="5453179" cy="1509324"/>
          </a:xfrm>
          <a:prstGeom prst="rect">
            <a:avLst/>
          </a:prstGeom>
        </p:spPr>
        <p:txBody>
          <a:bodyPr wrap="square" numCol="2" spcCol="360000">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a:t>
            </a:r>
            <a:endParaRPr lang="en-US" altLang="zh-CN" sz="12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a:t>
            </a:r>
          </a:p>
          <a:p>
            <a:pPr algn="just" defTabSz="609585">
              <a:lnSpc>
                <a:spcPct val="130000"/>
              </a:lnSpc>
              <a:defRPr/>
            </a:pPr>
            <a:endParaRPr lang="zh-CN" altLang="en-US" sz="1200" dirty="0">
              <a:solidFill>
                <a:srgbClr val="000000">
                  <a:lumMod val="85000"/>
                  <a:lumOff val="15000"/>
                </a:srgbClr>
              </a:solidFill>
              <a:latin typeface="微软雅黑"/>
              <a:ea typeface="微软雅黑"/>
              <a:cs typeface="+mn-ea"/>
              <a:sym typeface="+mn-lt"/>
            </a:endParaRPr>
          </a:p>
        </p:txBody>
      </p:sp>
      <p:sp>
        <p:nvSpPr>
          <p:cNvPr id="7" name="矩形 6">
            <a:extLst>
              <a:ext uri="{FF2B5EF4-FFF2-40B4-BE49-F238E27FC236}">
                <a16:creationId xmlns:a16="http://schemas.microsoft.com/office/drawing/2014/main" id="{55F5204A-75AB-4BC7-B423-779F4CE11AAE}"/>
              </a:ext>
            </a:extLst>
          </p:cNvPr>
          <p:cNvSpPr/>
          <p:nvPr/>
        </p:nvSpPr>
        <p:spPr>
          <a:xfrm>
            <a:off x="551848" y="4445122"/>
            <a:ext cx="5453179" cy="1772793"/>
          </a:xfrm>
          <a:prstGeom prst="rect">
            <a:avLst/>
          </a:prstGeom>
        </p:spPr>
        <p:txBody>
          <a:bodyPr wrap="square" numCol="2" spcCol="360000">
            <a:spAutoFit/>
          </a:bodyPr>
          <a:lstStyle/>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endParaRPr lang="en-US" altLang="zh-CN" sz="1200" dirty="0">
              <a:solidFill>
                <a:srgbClr val="000000">
                  <a:lumMod val="85000"/>
                  <a:lumOff val="15000"/>
                </a:srgbClr>
              </a:solidFill>
              <a:latin typeface="微软雅黑"/>
              <a:ea typeface="微软雅黑"/>
              <a:cs typeface="+mn-ea"/>
              <a:sym typeface="+mn-lt"/>
            </a:endParaRPr>
          </a:p>
          <a:p>
            <a:pPr indent="324000" algn="just" defTabSz="609585">
              <a:lnSpc>
                <a:spcPct val="130000"/>
              </a:lnSpc>
              <a:defRPr/>
            </a:pPr>
            <a:r>
              <a:rPr lang="zh-CN" altLang="en-US" sz="1200" dirty="0">
                <a:solidFill>
                  <a:srgbClr val="000000">
                    <a:lumMod val="85000"/>
                    <a:lumOff val="15000"/>
                  </a:srgbClr>
                </a:solidFill>
                <a:latin typeface="微软雅黑"/>
                <a:ea typeface="微软雅黑"/>
                <a:cs typeface="+mn-ea"/>
                <a:sym typeface="+mn-lt"/>
              </a:rPr>
              <a:t>单击此处添加段落文本单击此处添加段落文本单击此处添加段落文本单击此处添加段落文本单击此处添加</a:t>
            </a:r>
          </a:p>
        </p:txBody>
      </p:sp>
      <p:sp>
        <p:nvSpPr>
          <p:cNvPr id="8" name="文本框 7">
            <a:extLst>
              <a:ext uri="{FF2B5EF4-FFF2-40B4-BE49-F238E27FC236}">
                <a16:creationId xmlns:a16="http://schemas.microsoft.com/office/drawing/2014/main" id="{14009173-35FE-4206-B64A-B7EB68D97526}"/>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课题综述</a:t>
            </a:r>
          </a:p>
        </p:txBody>
      </p:sp>
      <p:sp>
        <p:nvSpPr>
          <p:cNvPr id="9" name="文本框 8">
            <a:extLst>
              <a:ext uri="{FF2B5EF4-FFF2-40B4-BE49-F238E27FC236}">
                <a16:creationId xmlns:a16="http://schemas.microsoft.com/office/drawing/2014/main" id="{E3C57ECC-A0C8-4E09-92B6-061319D96702}"/>
              </a:ext>
            </a:extLst>
          </p:cNvPr>
          <p:cNvSpPr txBox="1"/>
          <p:nvPr/>
        </p:nvSpPr>
        <p:spPr>
          <a:xfrm>
            <a:off x="1009541" y="561421"/>
            <a:ext cx="125730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Project  review</a:t>
            </a:r>
            <a:endParaRPr kumimoji="0" lang="zh-CN" altLang="en-US" sz="1800" b="0" i="0" u="none" strike="noStrike" kern="1200" cap="none" spc="0" normalizeH="0" baseline="0" noProof="0" dirty="0">
              <a:ln>
                <a:noFill/>
              </a:ln>
              <a:solidFill>
                <a:srgbClr val="A6A6A6"/>
              </a:solidFill>
              <a:effectLst/>
              <a:uLnTx/>
              <a:uFillTx/>
              <a:latin typeface="Poplar Std" panose="04020903030B02020202" pitchFamily="82" charset="0"/>
              <a:ea typeface="微软雅黑" panose="020B0503020204020204" pitchFamily="34" charset="-122"/>
              <a:cs typeface="Segoe UI Light" panose="020B0502040204020203" pitchFamily="34" charset="0"/>
            </a:endParaRPr>
          </a:p>
        </p:txBody>
      </p:sp>
      <p:pic>
        <p:nvPicPr>
          <p:cNvPr id="10" name="图片 9">
            <a:extLst>
              <a:ext uri="{FF2B5EF4-FFF2-40B4-BE49-F238E27FC236}">
                <a16:creationId xmlns:a16="http://schemas.microsoft.com/office/drawing/2014/main" id="{EC74D260-695B-4C3F-B68B-4C22B1AC75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pic>
        <p:nvPicPr>
          <p:cNvPr id="11" name="图片 10">
            <a:extLst>
              <a:ext uri="{FF2B5EF4-FFF2-40B4-BE49-F238E27FC236}">
                <a16:creationId xmlns:a16="http://schemas.microsoft.com/office/drawing/2014/main" id="{DB35D486-E98D-4227-96C2-88F8D146B8C6}"/>
              </a:ext>
            </a:extLst>
          </p:cNvPr>
          <p:cNvPicPr>
            <a:picLocks noChangeAspect="1"/>
          </p:cNvPicPr>
          <p:nvPr/>
        </p:nvPicPr>
        <p:blipFill rotWithShape="1">
          <a:blip r:embed="rId4">
            <a:extLst>
              <a:ext uri="{28A0092B-C50C-407E-A947-70E740481C1C}">
                <a14:useLocalDpi xmlns:a14="http://schemas.microsoft.com/office/drawing/2010/main" val="0"/>
              </a:ext>
            </a:extLst>
          </a:blip>
          <a:srcRect r="84469"/>
          <a:stretch/>
        </p:blipFill>
        <p:spPr>
          <a:xfrm>
            <a:off x="411163" y="257175"/>
            <a:ext cx="158101" cy="499642"/>
          </a:xfrm>
          <a:prstGeom prst="rect">
            <a:avLst/>
          </a:prstGeom>
        </p:spPr>
      </p:pic>
      <p:sp>
        <p:nvSpPr>
          <p:cNvPr id="12" name="文本框 11">
            <a:extLst>
              <a:ext uri="{FF2B5EF4-FFF2-40B4-BE49-F238E27FC236}">
                <a16:creationId xmlns:a16="http://schemas.microsoft.com/office/drawing/2014/main" id="{D07294D3-0C03-4784-A343-8990A683C512}"/>
              </a:ext>
            </a:extLst>
          </p:cNvPr>
          <p:cNvSpPr txBox="1"/>
          <p:nvPr/>
        </p:nvSpPr>
        <p:spPr>
          <a:xfrm>
            <a:off x="545102" y="171951"/>
            <a:ext cx="346249"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one</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pic>
        <p:nvPicPr>
          <p:cNvPr id="14" name="图片 13">
            <a:extLst>
              <a:ext uri="{FF2B5EF4-FFF2-40B4-BE49-F238E27FC236}">
                <a16:creationId xmlns:a16="http://schemas.microsoft.com/office/drawing/2014/main" id="{C89A420C-E477-460E-89E1-94DE02C4C9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302501" y="-105668"/>
            <a:ext cx="3132139" cy="5545140"/>
          </a:xfrm>
          <a:prstGeom prst="rect">
            <a:avLst/>
          </a:prstGeom>
          <a:ln w="28575">
            <a:noFill/>
          </a:ln>
        </p:spPr>
      </p:pic>
      <p:sp>
        <p:nvSpPr>
          <p:cNvPr id="5" name="矩形 4">
            <a:extLst>
              <a:ext uri="{FF2B5EF4-FFF2-40B4-BE49-F238E27FC236}">
                <a16:creationId xmlns:a16="http://schemas.microsoft.com/office/drawing/2014/main" id="{A1772257-6BD3-4653-9D4C-279062E74554}"/>
              </a:ext>
            </a:extLst>
          </p:cNvPr>
          <p:cNvSpPr/>
          <p:nvPr/>
        </p:nvSpPr>
        <p:spPr>
          <a:xfrm>
            <a:off x="6186973" y="3264137"/>
            <a:ext cx="3581141" cy="954107"/>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1"/>
                </a:solidFill>
                <a:effectLst/>
                <a:uLnTx/>
                <a:uFillTx/>
                <a:latin typeface="微软雅黑"/>
                <a:ea typeface="微软雅黑"/>
                <a:cs typeface="+mn-ea"/>
                <a:sym typeface="+mn-lt"/>
              </a:rPr>
              <a:t>Add Text</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微软雅黑"/>
                <a:ea typeface="微软雅黑"/>
                <a:cs typeface="+mn-ea"/>
                <a:sym typeface="+mn-lt"/>
              </a:rPr>
              <a:t>点击此处添加标题</a:t>
            </a:r>
          </a:p>
        </p:txBody>
      </p:sp>
      <p:pic>
        <p:nvPicPr>
          <p:cNvPr id="22" name="图片 21">
            <a:extLst>
              <a:ext uri="{FF2B5EF4-FFF2-40B4-BE49-F238E27FC236}">
                <a16:creationId xmlns:a16="http://schemas.microsoft.com/office/drawing/2014/main" id="{5E4ABD89-157B-4839-ADCA-4733306345F1}"/>
              </a:ext>
            </a:extLst>
          </p:cNvPr>
          <p:cNvPicPr>
            <a:picLocks noChangeAspect="1"/>
          </p:cNvPicPr>
          <p:nvPr/>
        </p:nvPicPr>
        <p:blipFill rotWithShape="1">
          <a:blip r:embed="rId6">
            <a:biLevel thresh="25000"/>
          </a:blip>
          <a:srcRect l="23888" r="16852"/>
          <a:stretch/>
        </p:blipFill>
        <p:spPr>
          <a:xfrm>
            <a:off x="569264" y="1121478"/>
            <a:ext cx="5526736" cy="3111494"/>
          </a:xfrm>
          <a:prstGeom prst="rect">
            <a:avLst/>
          </a:prstGeom>
        </p:spPr>
      </p:pic>
      <p:sp>
        <p:nvSpPr>
          <p:cNvPr id="20" name="矩形 19">
            <a:extLst>
              <a:ext uri="{FF2B5EF4-FFF2-40B4-BE49-F238E27FC236}">
                <a16:creationId xmlns:a16="http://schemas.microsoft.com/office/drawing/2014/main" id="{F1D7D504-B315-4620-8121-C91E0AF7E936}"/>
              </a:ext>
            </a:extLst>
          </p:cNvPr>
          <p:cNvSpPr/>
          <p:nvPr/>
        </p:nvSpPr>
        <p:spPr>
          <a:xfrm>
            <a:off x="551848" y="1109210"/>
            <a:ext cx="11088304" cy="3115384"/>
          </a:xfrm>
          <a:prstGeom prst="rect">
            <a:avLst/>
          </a:prstGeom>
          <a:noFill/>
          <a:ln w="285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4196743D-6F21-4211-B99C-F7BD6E68E2C0}"/>
              </a:ext>
            </a:extLst>
          </p:cNvPr>
          <p:cNvSpPr/>
          <p:nvPr/>
        </p:nvSpPr>
        <p:spPr>
          <a:xfrm>
            <a:off x="551848" y="3264137"/>
            <a:ext cx="3569303" cy="954107"/>
          </a:xfrm>
          <a:prstGeom prst="rect">
            <a:avLst/>
          </a:prstGeom>
        </p:spPr>
        <p:txBody>
          <a:bodyPr wrap="square">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595959"/>
                </a:solidFill>
                <a:effectLst/>
                <a:uLnTx/>
                <a:uFillTx/>
                <a:latin typeface="微软雅黑"/>
                <a:ea typeface="微软雅黑"/>
                <a:cs typeface="+mn-ea"/>
                <a:sym typeface="+mn-lt"/>
              </a:rPr>
              <a:t>Add Text</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595959"/>
                </a:solidFill>
                <a:effectLst/>
                <a:uLnTx/>
                <a:uFillTx/>
                <a:latin typeface="微软雅黑"/>
                <a:ea typeface="微软雅黑"/>
                <a:cs typeface="+mn-ea"/>
                <a:sym typeface="+mn-lt"/>
              </a:rPr>
              <a:t>点击此处添加标题</a:t>
            </a:r>
          </a:p>
        </p:txBody>
      </p:sp>
      <p:sp>
        <p:nvSpPr>
          <p:cNvPr id="27" name="文本占位符 19">
            <a:extLst>
              <a:ext uri="{FF2B5EF4-FFF2-40B4-BE49-F238E27FC236}">
                <a16:creationId xmlns:a16="http://schemas.microsoft.com/office/drawing/2014/main" id="{E7210CAB-B89B-49FE-AA58-0A2C39CE2B39}"/>
              </a:ext>
            </a:extLst>
          </p:cNvPr>
          <p:cNvSpPr txBox="1">
            <a:spLocks/>
          </p:cNvSpPr>
          <p:nvPr/>
        </p:nvSpPr>
        <p:spPr>
          <a:xfrm>
            <a:off x="945951" y="1213304"/>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选题背景</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39035341"/>
      </p:ext>
    </p:extLst>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2E2AB4CB-CD4E-44B0-A597-764CE0708888}"/>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Segoe UI Light" panose="020B0502040204020203" pitchFamily="34" charset="0"/>
              </a:rPr>
              <a:t>课题综述</a:t>
            </a:r>
          </a:p>
        </p:txBody>
      </p:sp>
      <p:sp>
        <p:nvSpPr>
          <p:cNvPr id="9" name="文本框 8">
            <a:extLst>
              <a:ext uri="{FF2B5EF4-FFF2-40B4-BE49-F238E27FC236}">
                <a16:creationId xmlns:a16="http://schemas.microsoft.com/office/drawing/2014/main" id="{64A3DA5E-C4E0-4BD2-A861-785B0D7A6E79}"/>
              </a:ext>
            </a:extLst>
          </p:cNvPr>
          <p:cNvSpPr txBox="1"/>
          <p:nvPr/>
        </p:nvSpPr>
        <p:spPr>
          <a:xfrm>
            <a:off x="1009541" y="561421"/>
            <a:ext cx="125730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Project  review</a:t>
            </a:r>
            <a:endParaRPr kumimoji="0" lang="zh-CN" altLang="en-US" sz="1800" b="0" i="0" u="none" strike="noStrike" kern="1200" cap="none" spc="0" normalizeH="0" baseline="0" noProof="0" dirty="0">
              <a:ln>
                <a:noFill/>
              </a:ln>
              <a:solidFill>
                <a:srgbClr val="A6A6A6"/>
              </a:solidFill>
              <a:effectLst/>
              <a:uLnTx/>
              <a:uFillTx/>
              <a:latin typeface="Poplar Std" panose="04020903030B02020202" pitchFamily="82" charset="0"/>
              <a:ea typeface="微软雅黑" panose="020B0503020204020204" pitchFamily="34" charset="-122"/>
              <a:cs typeface="Segoe UI Light" panose="020B0502040204020203" pitchFamily="34" charset="0"/>
            </a:endParaRPr>
          </a:p>
        </p:txBody>
      </p:sp>
      <p:pic>
        <p:nvPicPr>
          <p:cNvPr id="11" name="图片 10">
            <a:extLst>
              <a:ext uri="{FF2B5EF4-FFF2-40B4-BE49-F238E27FC236}">
                <a16:creationId xmlns:a16="http://schemas.microsoft.com/office/drawing/2014/main" id="{03C6A1DA-7647-4451-BA05-0E88A98D8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pic>
        <p:nvPicPr>
          <p:cNvPr id="10" name="图片 9">
            <a:extLst>
              <a:ext uri="{FF2B5EF4-FFF2-40B4-BE49-F238E27FC236}">
                <a16:creationId xmlns:a16="http://schemas.microsoft.com/office/drawing/2014/main" id="{0FBA047E-84CA-464A-8FBB-3305DA8D1A0B}"/>
              </a:ext>
            </a:extLst>
          </p:cNvPr>
          <p:cNvPicPr>
            <a:picLocks noChangeAspect="1"/>
          </p:cNvPicPr>
          <p:nvPr/>
        </p:nvPicPr>
        <p:blipFill rotWithShape="1">
          <a:blip r:embed="rId3">
            <a:extLst>
              <a:ext uri="{28A0092B-C50C-407E-A947-70E740481C1C}">
                <a14:useLocalDpi xmlns:a14="http://schemas.microsoft.com/office/drawing/2010/main" val="0"/>
              </a:ext>
            </a:extLst>
          </a:blip>
          <a:srcRect r="84469"/>
          <a:stretch/>
        </p:blipFill>
        <p:spPr>
          <a:xfrm>
            <a:off x="411163" y="257175"/>
            <a:ext cx="158101" cy="499642"/>
          </a:xfrm>
          <a:prstGeom prst="rect">
            <a:avLst/>
          </a:prstGeom>
        </p:spPr>
      </p:pic>
      <p:sp>
        <p:nvSpPr>
          <p:cNvPr id="12" name="文本框 11">
            <a:extLst>
              <a:ext uri="{FF2B5EF4-FFF2-40B4-BE49-F238E27FC236}">
                <a16:creationId xmlns:a16="http://schemas.microsoft.com/office/drawing/2014/main" id="{BCC6DC7E-B255-462B-9646-DA81FEA9A2B7}"/>
              </a:ext>
            </a:extLst>
          </p:cNvPr>
          <p:cNvSpPr txBox="1"/>
          <p:nvPr/>
        </p:nvSpPr>
        <p:spPr>
          <a:xfrm>
            <a:off x="545102" y="171951"/>
            <a:ext cx="346249" cy="646331"/>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rPr>
              <a:t>Part one</a:t>
            </a:r>
            <a:endParaRPr kumimoji="0" lang="zh-CN" altLang="en-US" sz="1050" b="0" i="0" u="none" strike="noStrike" kern="1200" cap="none" spc="0" normalizeH="0" baseline="0" noProof="0" dirty="0">
              <a:ln>
                <a:noFill/>
              </a:ln>
              <a:solidFill>
                <a:srgbClr val="A6A6A6"/>
              </a:solidFill>
              <a:effectLst/>
              <a:uLnTx/>
              <a:uFillTx/>
              <a:latin typeface="Bauhaus 93" panose="04030905020B02020C02" pitchFamily="82" charset="0"/>
              <a:ea typeface="等线" panose="02010600030101010101" pitchFamily="2" charset="-122"/>
              <a:cs typeface="+mn-cs"/>
            </a:endParaRPr>
          </a:p>
        </p:txBody>
      </p:sp>
      <p:pic>
        <p:nvPicPr>
          <p:cNvPr id="24" name="图片 23">
            <a:extLst>
              <a:ext uri="{FF2B5EF4-FFF2-40B4-BE49-F238E27FC236}">
                <a16:creationId xmlns:a16="http://schemas.microsoft.com/office/drawing/2014/main" id="{03327C1D-26A0-445A-875C-1C6B52486C0B}"/>
              </a:ext>
            </a:extLst>
          </p:cNvPr>
          <p:cNvPicPr>
            <a:picLocks noChangeAspect="1"/>
          </p:cNvPicPr>
          <p:nvPr/>
        </p:nvPicPr>
        <p:blipFill>
          <a:blip r:embed="rId4"/>
          <a:stretch>
            <a:fillRect/>
          </a:stretch>
        </p:blipFill>
        <p:spPr>
          <a:xfrm>
            <a:off x="433618" y="1617982"/>
            <a:ext cx="2170364" cy="4852837"/>
          </a:xfrm>
          <a:prstGeom prst="rect">
            <a:avLst/>
          </a:prstGeom>
        </p:spPr>
      </p:pic>
      <p:pic>
        <p:nvPicPr>
          <p:cNvPr id="25" name="图片 24">
            <a:extLst>
              <a:ext uri="{FF2B5EF4-FFF2-40B4-BE49-F238E27FC236}">
                <a16:creationId xmlns:a16="http://schemas.microsoft.com/office/drawing/2014/main" id="{2CA8EFE8-6167-47F9-B613-A074949D78DF}"/>
              </a:ext>
            </a:extLst>
          </p:cNvPr>
          <p:cNvPicPr>
            <a:picLocks noChangeAspect="1"/>
          </p:cNvPicPr>
          <p:nvPr/>
        </p:nvPicPr>
        <p:blipFill>
          <a:blip r:embed="rId5"/>
          <a:stretch>
            <a:fillRect/>
          </a:stretch>
        </p:blipFill>
        <p:spPr>
          <a:xfrm>
            <a:off x="2722280" y="1617981"/>
            <a:ext cx="2170364" cy="4852837"/>
          </a:xfrm>
          <a:prstGeom prst="rect">
            <a:avLst/>
          </a:prstGeom>
        </p:spPr>
      </p:pic>
      <p:pic>
        <p:nvPicPr>
          <p:cNvPr id="26" name="图片 25">
            <a:extLst>
              <a:ext uri="{FF2B5EF4-FFF2-40B4-BE49-F238E27FC236}">
                <a16:creationId xmlns:a16="http://schemas.microsoft.com/office/drawing/2014/main" id="{861B2F90-95F2-46D7-96D0-4422D2DAB8E6}"/>
              </a:ext>
            </a:extLst>
          </p:cNvPr>
          <p:cNvPicPr>
            <a:picLocks noChangeAspect="1"/>
          </p:cNvPicPr>
          <p:nvPr/>
        </p:nvPicPr>
        <p:blipFill>
          <a:blip r:embed="rId6"/>
          <a:stretch>
            <a:fillRect/>
          </a:stretch>
        </p:blipFill>
        <p:spPr>
          <a:xfrm>
            <a:off x="5007769" y="1617981"/>
            <a:ext cx="2176461" cy="4852837"/>
          </a:xfrm>
          <a:prstGeom prst="rect">
            <a:avLst/>
          </a:prstGeom>
        </p:spPr>
      </p:pic>
      <p:pic>
        <p:nvPicPr>
          <p:cNvPr id="27" name="图片 26">
            <a:extLst>
              <a:ext uri="{FF2B5EF4-FFF2-40B4-BE49-F238E27FC236}">
                <a16:creationId xmlns:a16="http://schemas.microsoft.com/office/drawing/2014/main" id="{1837DB01-73E8-4B99-AE2D-5615EF5AFB71}"/>
              </a:ext>
            </a:extLst>
          </p:cNvPr>
          <p:cNvPicPr>
            <a:picLocks noChangeAspect="1"/>
          </p:cNvPicPr>
          <p:nvPr/>
        </p:nvPicPr>
        <p:blipFill>
          <a:blip r:embed="rId7"/>
          <a:stretch>
            <a:fillRect/>
          </a:stretch>
        </p:blipFill>
        <p:spPr>
          <a:xfrm>
            <a:off x="7299355" y="1617980"/>
            <a:ext cx="2170364" cy="4852837"/>
          </a:xfrm>
          <a:prstGeom prst="rect">
            <a:avLst/>
          </a:prstGeom>
        </p:spPr>
      </p:pic>
      <p:pic>
        <p:nvPicPr>
          <p:cNvPr id="28" name="图片 27">
            <a:extLst>
              <a:ext uri="{FF2B5EF4-FFF2-40B4-BE49-F238E27FC236}">
                <a16:creationId xmlns:a16="http://schemas.microsoft.com/office/drawing/2014/main" id="{64F7AA6A-1BF2-4334-A657-1B2FA33E603D}"/>
              </a:ext>
            </a:extLst>
          </p:cNvPr>
          <p:cNvPicPr>
            <a:picLocks noChangeAspect="1"/>
          </p:cNvPicPr>
          <p:nvPr/>
        </p:nvPicPr>
        <p:blipFill>
          <a:blip r:embed="rId8"/>
          <a:stretch>
            <a:fillRect/>
          </a:stretch>
        </p:blipFill>
        <p:spPr>
          <a:xfrm>
            <a:off x="9584844" y="1617980"/>
            <a:ext cx="2170364" cy="4852837"/>
          </a:xfrm>
          <a:prstGeom prst="rect">
            <a:avLst/>
          </a:prstGeom>
        </p:spPr>
      </p:pic>
      <p:sp>
        <p:nvSpPr>
          <p:cNvPr id="29" name="TextBox 9">
            <a:extLst>
              <a:ext uri="{FF2B5EF4-FFF2-40B4-BE49-F238E27FC236}">
                <a16:creationId xmlns:a16="http://schemas.microsoft.com/office/drawing/2014/main" id="{DC21341D-8F00-44ED-BB28-5C98AC8B82BA}"/>
              </a:ext>
            </a:extLst>
          </p:cNvPr>
          <p:cNvSpPr txBox="1">
            <a:spLocks noChangeArrowheads="1"/>
          </p:cNvSpPr>
          <p:nvPr/>
        </p:nvSpPr>
        <p:spPr bwMode="auto">
          <a:xfrm>
            <a:off x="484862" y="1759770"/>
            <a:ext cx="2140481" cy="362792"/>
          </a:xfrm>
          <a:prstGeom prst="rect">
            <a:avLst/>
          </a:prstGeom>
          <a:noFill/>
          <a:ln w="9525">
            <a:noFill/>
            <a:miter lim="800000"/>
          </a:ln>
        </p:spPr>
        <p:txBody>
          <a:bodyPr>
            <a:spAutoFit/>
          </a:bodyPr>
          <a:lstStyle/>
          <a:p>
            <a:pPr algn="ctr" defTabSz="1219170">
              <a:lnSpc>
                <a:spcPct val="120000"/>
              </a:lnSpc>
              <a:defRPr/>
            </a:pPr>
            <a:r>
              <a:rPr lang="zh-CN" altLang="en-US" sz="1600" b="1" kern="0" dirty="0">
                <a:solidFill>
                  <a:prstClr val="white"/>
                </a:solidFill>
                <a:latin typeface="微软雅黑" panose="020B0503020204020204" pitchFamily="34" charset="-122"/>
                <a:ea typeface="微软雅黑" panose="020B0503020204020204" pitchFamily="34" charset="-122"/>
              </a:rPr>
              <a:t>单击此处添加标题</a:t>
            </a:r>
          </a:p>
        </p:txBody>
      </p:sp>
      <p:sp>
        <p:nvSpPr>
          <p:cNvPr id="30" name="TextBox 23">
            <a:extLst>
              <a:ext uri="{FF2B5EF4-FFF2-40B4-BE49-F238E27FC236}">
                <a16:creationId xmlns:a16="http://schemas.microsoft.com/office/drawing/2014/main" id="{90870D19-D6EF-4FA5-BD5A-F40F654E50B7}"/>
              </a:ext>
            </a:extLst>
          </p:cNvPr>
          <p:cNvSpPr txBox="1">
            <a:spLocks noChangeArrowheads="1"/>
          </p:cNvSpPr>
          <p:nvPr/>
        </p:nvSpPr>
        <p:spPr bwMode="auto">
          <a:xfrm>
            <a:off x="5017773" y="1754002"/>
            <a:ext cx="2140481" cy="362792"/>
          </a:xfrm>
          <a:prstGeom prst="rect">
            <a:avLst/>
          </a:prstGeom>
          <a:noFill/>
          <a:ln w="9525">
            <a:noFill/>
            <a:miter lim="800000"/>
          </a:ln>
        </p:spPr>
        <p:txBody>
          <a:bodyPr>
            <a:spAutoFit/>
          </a:bodyPr>
          <a:lstStyle/>
          <a:p>
            <a:pPr algn="ctr" defTabSz="1219170">
              <a:lnSpc>
                <a:spcPct val="120000"/>
              </a:lnSpc>
              <a:defRPr/>
            </a:pPr>
            <a:r>
              <a:rPr lang="zh-CN" altLang="en-US" sz="1600" b="1" kern="0" dirty="0">
                <a:solidFill>
                  <a:prstClr val="white"/>
                </a:solidFill>
                <a:latin typeface="微软雅黑" panose="020B0503020204020204" pitchFamily="34" charset="-122"/>
                <a:ea typeface="微软雅黑" panose="020B0503020204020204" pitchFamily="34" charset="-122"/>
              </a:rPr>
              <a:t>单击此处添加标题</a:t>
            </a:r>
          </a:p>
        </p:txBody>
      </p:sp>
      <p:sp>
        <p:nvSpPr>
          <p:cNvPr id="31" name="TextBox 29">
            <a:extLst>
              <a:ext uri="{FF2B5EF4-FFF2-40B4-BE49-F238E27FC236}">
                <a16:creationId xmlns:a16="http://schemas.microsoft.com/office/drawing/2014/main" id="{5492872C-AD39-4D24-ADD1-9961B8B05514}"/>
              </a:ext>
            </a:extLst>
          </p:cNvPr>
          <p:cNvSpPr txBox="1">
            <a:spLocks noChangeArrowheads="1"/>
          </p:cNvSpPr>
          <p:nvPr/>
        </p:nvSpPr>
        <p:spPr bwMode="auto">
          <a:xfrm>
            <a:off x="9576076" y="1754002"/>
            <a:ext cx="2140481" cy="362792"/>
          </a:xfrm>
          <a:prstGeom prst="rect">
            <a:avLst/>
          </a:prstGeom>
          <a:noFill/>
          <a:ln w="9525">
            <a:noFill/>
            <a:miter lim="800000"/>
          </a:ln>
        </p:spPr>
        <p:txBody>
          <a:bodyPr>
            <a:spAutoFit/>
          </a:bodyPr>
          <a:lstStyle/>
          <a:p>
            <a:pPr algn="ctr" defTabSz="1219170">
              <a:lnSpc>
                <a:spcPct val="120000"/>
              </a:lnSpc>
              <a:defRPr/>
            </a:pPr>
            <a:r>
              <a:rPr lang="zh-CN" altLang="en-US" sz="1600" b="1" kern="0" dirty="0">
                <a:solidFill>
                  <a:prstClr val="white"/>
                </a:solidFill>
                <a:latin typeface="微软雅黑" panose="020B0503020204020204" pitchFamily="34" charset="-122"/>
                <a:ea typeface="微软雅黑" panose="020B0503020204020204" pitchFamily="34" charset="-122"/>
              </a:rPr>
              <a:t>单击此处添加标题</a:t>
            </a:r>
          </a:p>
        </p:txBody>
      </p:sp>
      <p:sp>
        <p:nvSpPr>
          <p:cNvPr id="32" name="TextBox 9">
            <a:extLst>
              <a:ext uri="{FF2B5EF4-FFF2-40B4-BE49-F238E27FC236}">
                <a16:creationId xmlns:a16="http://schemas.microsoft.com/office/drawing/2014/main" id="{B91D7710-85A2-4D83-82D5-5DB0EA678FCA}"/>
              </a:ext>
            </a:extLst>
          </p:cNvPr>
          <p:cNvSpPr txBox="1">
            <a:spLocks noChangeArrowheads="1"/>
          </p:cNvSpPr>
          <p:nvPr/>
        </p:nvSpPr>
        <p:spPr bwMode="auto">
          <a:xfrm>
            <a:off x="2752508" y="1759770"/>
            <a:ext cx="2140481" cy="362792"/>
          </a:xfrm>
          <a:prstGeom prst="rect">
            <a:avLst/>
          </a:prstGeom>
          <a:noFill/>
          <a:ln w="9525">
            <a:noFill/>
            <a:miter lim="800000"/>
          </a:ln>
        </p:spPr>
        <p:txBody>
          <a:bodyPr>
            <a:spAutoFit/>
          </a:bodyPr>
          <a:lstStyle/>
          <a:p>
            <a:pPr algn="ctr" defTabSz="1219170">
              <a:lnSpc>
                <a:spcPct val="120000"/>
              </a:lnSpc>
              <a:defRPr/>
            </a:pPr>
            <a:r>
              <a:rPr lang="zh-CN" altLang="en-US" sz="1600" b="1" kern="0" dirty="0">
                <a:solidFill>
                  <a:prstClr val="white"/>
                </a:solidFill>
                <a:latin typeface="微软雅黑" panose="020B0503020204020204" pitchFamily="34" charset="-122"/>
                <a:ea typeface="微软雅黑" panose="020B0503020204020204" pitchFamily="34" charset="-122"/>
              </a:rPr>
              <a:t>单击此处添加标题</a:t>
            </a:r>
          </a:p>
        </p:txBody>
      </p:sp>
      <p:sp>
        <p:nvSpPr>
          <p:cNvPr id="33" name="TextBox 9">
            <a:extLst>
              <a:ext uri="{FF2B5EF4-FFF2-40B4-BE49-F238E27FC236}">
                <a16:creationId xmlns:a16="http://schemas.microsoft.com/office/drawing/2014/main" id="{4261AD89-C18F-43E6-BB9C-E5C28E56396B}"/>
              </a:ext>
            </a:extLst>
          </p:cNvPr>
          <p:cNvSpPr txBox="1">
            <a:spLocks noChangeArrowheads="1"/>
          </p:cNvSpPr>
          <p:nvPr/>
        </p:nvSpPr>
        <p:spPr bwMode="auto">
          <a:xfrm>
            <a:off x="7278763" y="1758913"/>
            <a:ext cx="2140481" cy="362792"/>
          </a:xfrm>
          <a:prstGeom prst="rect">
            <a:avLst/>
          </a:prstGeom>
          <a:noFill/>
          <a:ln w="9525">
            <a:noFill/>
            <a:miter lim="800000"/>
          </a:ln>
        </p:spPr>
        <p:txBody>
          <a:bodyPr>
            <a:spAutoFit/>
          </a:bodyPr>
          <a:lstStyle/>
          <a:p>
            <a:pPr algn="ctr" defTabSz="1219170">
              <a:lnSpc>
                <a:spcPct val="120000"/>
              </a:lnSpc>
              <a:defRPr/>
            </a:pPr>
            <a:r>
              <a:rPr lang="zh-CN" altLang="en-US" sz="1600" b="1" kern="0" dirty="0">
                <a:solidFill>
                  <a:prstClr val="white"/>
                </a:solidFill>
                <a:latin typeface="微软雅黑" panose="020B0503020204020204" pitchFamily="34" charset="-122"/>
                <a:ea typeface="微软雅黑" panose="020B0503020204020204" pitchFamily="34" charset="-122"/>
              </a:rPr>
              <a:t>单击此处添加标题</a:t>
            </a:r>
          </a:p>
        </p:txBody>
      </p:sp>
      <p:sp>
        <p:nvSpPr>
          <p:cNvPr id="34" name="TextBox 11">
            <a:extLst>
              <a:ext uri="{FF2B5EF4-FFF2-40B4-BE49-F238E27FC236}">
                <a16:creationId xmlns:a16="http://schemas.microsoft.com/office/drawing/2014/main" id="{9A7F48A3-974E-4A9B-A28A-695DF235C649}"/>
              </a:ext>
            </a:extLst>
          </p:cNvPr>
          <p:cNvSpPr txBox="1"/>
          <p:nvPr/>
        </p:nvSpPr>
        <p:spPr bwMode="auto">
          <a:xfrm>
            <a:off x="485317" y="2197543"/>
            <a:ext cx="2118665" cy="1391278"/>
          </a:xfrm>
          <a:prstGeom prst="rect">
            <a:avLst/>
          </a:prstGeom>
          <a:noFill/>
        </p:spPr>
        <p:txBody>
          <a:bodyPr wrap="square">
            <a:spAutoFit/>
          </a:bodyPr>
          <a:lstStyle/>
          <a:p>
            <a:pPr indent="324000" algn="just" defTabSz="609585">
              <a:lnSpc>
                <a:spcPct val="130000"/>
              </a:lnSpc>
              <a:defRPr/>
            </a:pPr>
            <a:r>
              <a:rPr lang="zh-CN" altLang="en-US" sz="1100" dirty="0">
                <a:solidFill>
                  <a:schemeClr val="bg1"/>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a:t>
            </a:r>
          </a:p>
        </p:txBody>
      </p:sp>
      <p:sp>
        <p:nvSpPr>
          <p:cNvPr id="35" name="TextBox 11">
            <a:extLst>
              <a:ext uri="{FF2B5EF4-FFF2-40B4-BE49-F238E27FC236}">
                <a16:creationId xmlns:a16="http://schemas.microsoft.com/office/drawing/2014/main" id="{FC6784AE-AED2-40FE-9465-58D9D076502B}"/>
              </a:ext>
            </a:extLst>
          </p:cNvPr>
          <p:cNvSpPr txBox="1"/>
          <p:nvPr/>
        </p:nvSpPr>
        <p:spPr bwMode="auto">
          <a:xfrm>
            <a:off x="2746719" y="2195599"/>
            <a:ext cx="2140027" cy="1391278"/>
          </a:xfrm>
          <a:prstGeom prst="rect">
            <a:avLst/>
          </a:prstGeom>
          <a:noFill/>
        </p:spPr>
        <p:txBody>
          <a:bodyPr>
            <a:spAutoFit/>
          </a:bodyPr>
          <a:lstStyle/>
          <a:p>
            <a:pPr indent="324000" algn="just" defTabSz="609585">
              <a:lnSpc>
                <a:spcPct val="130000"/>
              </a:lnSpc>
              <a:defRPr/>
            </a:pPr>
            <a:r>
              <a:rPr lang="zh-CN" altLang="en-US" sz="1100" dirty="0">
                <a:solidFill>
                  <a:schemeClr val="bg1"/>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a:t>
            </a:r>
          </a:p>
        </p:txBody>
      </p:sp>
      <p:sp>
        <p:nvSpPr>
          <p:cNvPr id="36" name="TextBox 11">
            <a:extLst>
              <a:ext uri="{FF2B5EF4-FFF2-40B4-BE49-F238E27FC236}">
                <a16:creationId xmlns:a16="http://schemas.microsoft.com/office/drawing/2014/main" id="{DBC3861D-2333-4442-AA77-1BB54DAC294A}"/>
              </a:ext>
            </a:extLst>
          </p:cNvPr>
          <p:cNvSpPr txBox="1"/>
          <p:nvPr/>
        </p:nvSpPr>
        <p:spPr bwMode="auto">
          <a:xfrm>
            <a:off x="5017969" y="2195299"/>
            <a:ext cx="2140027" cy="1332224"/>
          </a:xfrm>
          <a:prstGeom prst="rect">
            <a:avLst/>
          </a:prstGeom>
          <a:noFill/>
        </p:spPr>
        <p:txBody>
          <a:bodyPr>
            <a:spAutoFit/>
          </a:bodyPr>
          <a:lstStyle/>
          <a:p>
            <a:pPr indent="324000" algn="just" defTabSz="609585">
              <a:lnSpc>
                <a:spcPct val="130000"/>
              </a:lnSpc>
              <a:defRPr/>
            </a:pPr>
            <a:r>
              <a:rPr lang="zh-CN" altLang="en-US" sz="1050" dirty="0">
                <a:solidFill>
                  <a:schemeClr val="bg1"/>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a:t>
            </a:r>
          </a:p>
        </p:txBody>
      </p:sp>
      <p:sp>
        <p:nvSpPr>
          <p:cNvPr id="37" name="TextBox 11">
            <a:extLst>
              <a:ext uri="{FF2B5EF4-FFF2-40B4-BE49-F238E27FC236}">
                <a16:creationId xmlns:a16="http://schemas.microsoft.com/office/drawing/2014/main" id="{E2B11394-06CE-43EA-8533-29C94B4002CF}"/>
              </a:ext>
            </a:extLst>
          </p:cNvPr>
          <p:cNvSpPr txBox="1"/>
          <p:nvPr/>
        </p:nvSpPr>
        <p:spPr bwMode="auto">
          <a:xfrm>
            <a:off x="7265037" y="2195299"/>
            <a:ext cx="2140027" cy="1332224"/>
          </a:xfrm>
          <a:prstGeom prst="rect">
            <a:avLst/>
          </a:prstGeom>
          <a:noFill/>
        </p:spPr>
        <p:txBody>
          <a:bodyPr>
            <a:spAutoFit/>
          </a:bodyPr>
          <a:lstStyle/>
          <a:p>
            <a:pPr indent="324000" algn="just" defTabSz="609585">
              <a:lnSpc>
                <a:spcPct val="130000"/>
              </a:lnSpc>
              <a:defRPr/>
            </a:pPr>
            <a:r>
              <a:rPr lang="zh-CN" altLang="en-US" sz="1050" dirty="0">
                <a:solidFill>
                  <a:schemeClr val="bg1"/>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a:t>
            </a:r>
          </a:p>
        </p:txBody>
      </p:sp>
      <p:sp>
        <p:nvSpPr>
          <p:cNvPr id="38" name="TextBox 11">
            <a:extLst>
              <a:ext uri="{FF2B5EF4-FFF2-40B4-BE49-F238E27FC236}">
                <a16:creationId xmlns:a16="http://schemas.microsoft.com/office/drawing/2014/main" id="{A958DC7D-D050-4522-9213-7D4508A01F67}"/>
              </a:ext>
            </a:extLst>
          </p:cNvPr>
          <p:cNvSpPr txBox="1"/>
          <p:nvPr/>
        </p:nvSpPr>
        <p:spPr bwMode="auto">
          <a:xfrm>
            <a:off x="9551836" y="2195299"/>
            <a:ext cx="2140027" cy="1332224"/>
          </a:xfrm>
          <a:prstGeom prst="rect">
            <a:avLst/>
          </a:prstGeom>
          <a:noFill/>
        </p:spPr>
        <p:txBody>
          <a:bodyPr>
            <a:spAutoFit/>
          </a:bodyPr>
          <a:lstStyle/>
          <a:p>
            <a:pPr indent="324000" algn="just" defTabSz="609585">
              <a:lnSpc>
                <a:spcPct val="130000"/>
              </a:lnSpc>
              <a:defRPr/>
            </a:pPr>
            <a:r>
              <a:rPr lang="zh-CN" altLang="en-US" sz="1050" dirty="0">
                <a:solidFill>
                  <a:schemeClr val="bg1"/>
                </a:solidFill>
                <a:latin typeface="微软雅黑"/>
                <a:ea typeface="微软雅黑"/>
                <a:cs typeface="+mn-ea"/>
                <a:sym typeface="+mn-lt"/>
              </a:rPr>
              <a:t>单击此处添加段落文本单击此处添加段落文本单击此处添加段落文本单击此处添加段落文本单击此处添加段落文本单击此处添加段落文本单击此处添加段落文本</a:t>
            </a:r>
          </a:p>
        </p:txBody>
      </p:sp>
      <p:sp>
        <p:nvSpPr>
          <p:cNvPr id="39" name="文本占位符 19">
            <a:extLst>
              <a:ext uri="{FF2B5EF4-FFF2-40B4-BE49-F238E27FC236}">
                <a16:creationId xmlns:a16="http://schemas.microsoft.com/office/drawing/2014/main" id="{894B1DB7-821D-45BB-A878-09CB7D88EEC1}"/>
              </a:ext>
            </a:extLst>
          </p:cNvPr>
          <p:cNvSpPr txBox="1">
            <a:spLocks/>
          </p:cNvSpPr>
          <p:nvPr/>
        </p:nvSpPr>
        <p:spPr>
          <a:xfrm>
            <a:off x="956556" y="930753"/>
            <a:ext cx="2802644"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研究意义</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234438629"/>
      </p:ext>
    </p:extLst>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1" name="流程图: 接点 150">
            <a:extLst>
              <a:ext uri="{FF2B5EF4-FFF2-40B4-BE49-F238E27FC236}">
                <a16:creationId xmlns:a16="http://schemas.microsoft.com/office/drawing/2014/main" id="{FE855C00-9B82-4BF2-932D-4BBBAAEEBAD0}"/>
              </a:ext>
            </a:extLst>
          </p:cNvPr>
          <p:cNvSpPr/>
          <p:nvPr/>
        </p:nvSpPr>
        <p:spPr>
          <a:xfrm rot="2650780" flipV="1">
            <a:off x="9803818" y="1693824"/>
            <a:ext cx="1502495" cy="1511513"/>
          </a:xfrm>
          <a:prstGeom prst="flowChartConnector">
            <a:avLst/>
          </a:prstGeom>
          <a:gradFill>
            <a:gsLst>
              <a:gs pos="33000">
                <a:srgbClr val="44C5BC"/>
              </a:gs>
              <a:gs pos="91000">
                <a:srgbClr val="54D9A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流程图: 接点 144">
            <a:extLst>
              <a:ext uri="{FF2B5EF4-FFF2-40B4-BE49-F238E27FC236}">
                <a16:creationId xmlns:a16="http://schemas.microsoft.com/office/drawing/2014/main" id="{55CD3C52-B06E-4842-A1B3-1AB8F72A52E6}"/>
              </a:ext>
            </a:extLst>
          </p:cNvPr>
          <p:cNvSpPr/>
          <p:nvPr/>
        </p:nvSpPr>
        <p:spPr>
          <a:xfrm rot="13369265" flipH="1" flipV="1">
            <a:off x="7572121" y="1684457"/>
            <a:ext cx="1513240" cy="1526990"/>
          </a:xfrm>
          <a:prstGeom prst="flowChartConnector">
            <a:avLst/>
          </a:prstGeom>
          <a:gradFill>
            <a:gsLst>
              <a:gs pos="0">
                <a:srgbClr val="44C5BC"/>
              </a:gs>
              <a:gs pos="77000">
                <a:srgbClr val="54D9A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流程图: 接点 79">
            <a:extLst>
              <a:ext uri="{FF2B5EF4-FFF2-40B4-BE49-F238E27FC236}">
                <a16:creationId xmlns:a16="http://schemas.microsoft.com/office/drawing/2014/main" id="{EBCF1A4C-07F0-45B5-980D-BC9191A7573F}"/>
              </a:ext>
            </a:extLst>
          </p:cNvPr>
          <p:cNvSpPr/>
          <p:nvPr/>
        </p:nvSpPr>
        <p:spPr>
          <a:xfrm rot="19186470" flipH="1">
            <a:off x="5349430" y="1697113"/>
            <a:ext cx="1522181" cy="1516217"/>
          </a:xfrm>
          <a:prstGeom prst="flowChartConnector">
            <a:avLst/>
          </a:prstGeom>
          <a:gradFill>
            <a:gsLst>
              <a:gs pos="5000">
                <a:srgbClr val="44C5BC"/>
              </a:gs>
              <a:gs pos="52000">
                <a:srgbClr val="54D9A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流程图: 接点 78">
            <a:extLst>
              <a:ext uri="{FF2B5EF4-FFF2-40B4-BE49-F238E27FC236}">
                <a16:creationId xmlns:a16="http://schemas.microsoft.com/office/drawing/2014/main" id="{85C441A0-DCF1-43F8-BED9-BDF1F17990E1}"/>
              </a:ext>
            </a:extLst>
          </p:cNvPr>
          <p:cNvSpPr/>
          <p:nvPr/>
        </p:nvSpPr>
        <p:spPr>
          <a:xfrm rot="7148999">
            <a:off x="3127573" y="1689447"/>
            <a:ext cx="1516872" cy="1522836"/>
          </a:xfrm>
          <a:prstGeom prst="flowChartConnector">
            <a:avLst/>
          </a:prstGeom>
          <a:gradFill>
            <a:gsLst>
              <a:gs pos="13000">
                <a:srgbClr val="44C5BC"/>
              </a:gs>
              <a:gs pos="100000">
                <a:srgbClr val="54D9A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接点 3">
            <a:extLst>
              <a:ext uri="{FF2B5EF4-FFF2-40B4-BE49-F238E27FC236}">
                <a16:creationId xmlns:a16="http://schemas.microsoft.com/office/drawing/2014/main" id="{63A29E90-8420-4FDF-B834-2F98B2C1513B}"/>
              </a:ext>
            </a:extLst>
          </p:cNvPr>
          <p:cNvSpPr/>
          <p:nvPr/>
        </p:nvSpPr>
        <p:spPr>
          <a:xfrm rot="2700000">
            <a:off x="909616" y="1676175"/>
            <a:ext cx="1512622" cy="1514428"/>
          </a:xfrm>
          <a:prstGeom prst="flowChartConnector">
            <a:avLst/>
          </a:prstGeom>
          <a:gradFill>
            <a:gsLst>
              <a:gs pos="20000">
                <a:srgbClr val="44C5BC"/>
              </a:gs>
              <a:gs pos="80000">
                <a:srgbClr val="54D9A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3">
            <a:extLst>
              <a:ext uri="{FF2B5EF4-FFF2-40B4-BE49-F238E27FC236}">
                <a16:creationId xmlns:a16="http://schemas.microsoft.com/office/drawing/2014/main" id="{01A83F95-29BD-4330-91B1-A183A540E08D}"/>
              </a:ext>
            </a:extLst>
          </p:cNvPr>
          <p:cNvGrpSpPr/>
          <p:nvPr/>
        </p:nvGrpSpPr>
        <p:grpSpPr>
          <a:xfrm>
            <a:off x="1202760" y="2097947"/>
            <a:ext cx="959941" cy="730894"/>
            <a:chOff x="3708400" y="406400"/>
            <a:chExt cx="1776413" cy="1352551"/>
          </a:xfrm>
          <a:blipFill>
            <a:blip r:embed="rId3"/>
            <a:stretch>
              <a:fillRect/>
            </a:stretch>
          </a:blipFill>
        </p:grpSpPr>
        <p:sp>
          <p:nvSpPr>
            <p:cNvPr id="84" name="Freeform 6">
              <a:extLst>
                <a:ext uri="{FF2B5EF4-FFF2-40B4-BE49-F238E27FC236}">
                  <a16:creationId xmlns:a16="http://schemas.microsoft.com/office/drawing/2014/main" id="{11E56E06-C708-4F2E-8932-F1E3C5A02CC5}"/>
                </a:ext>
              </a:extLst>
            </p:cNvPr>
            <p:cNvSpPr>
              <a:spLocks noEditPoints="1"/>
            </p:cNvSpPr>
            <p:nvPr/>
          </p:nvSpPr>
          <p:spPr bwMode="auto">
            <a:xfrm>
              <a:off x="4587875" y="1036638"/>
              <a:ext cx="738187" cy="722313"/>
            </a:xfrm>
            <a:custGeom>
              <a:avLst/>
              <a:gdLst>
                <a:gd name="T0" fmla="*/ 191 w 197"/>
                <a:gd name="T1" fmla="*/ 149 h 191"/>
                <a:gd name="T2" fmla="*/ 162 w 197"/>
                <a:gd name="T3" fmla="*/ 103 h 191"/>
                <a:gd name="T4" fmla="*/ 151 w 197"/>
                <a:gd name="T5" fmla="*/ 86 h 191"/>
                <a:gd name="T6" fmla="*/ 138 w 197"/>
                <a:gd name="T7" fmla="*/ 66 h 191"/>
                <a:gd name="T8" fmla="*/ 138 w 197"/>
                <a:gd name="T9" fmla="*/ 13 h 191"/>
                <a:gd name="T10" fmla="*/ 145 w 197"/>
                <a:gd name="T11" fmla="*/ 13 h 191"/>
                <a:gd name="T12" fmla="*/ 145 w 197"/>
                <a:gd name="T13" fmla="*/ 0 h 191"/>
                <a:gd name="T14" fmla="*/ 49 w 197"/>
                <a:gd name="T15" fmla="*/ 0 h 191"/>
                <a:gd name="T16" fmla="*/ 49 w 197"/>
                <a:gd name="T17" fmla="*/ 13 h 191"/>
                <a:gd name="T18" fmla="*/ 59 w 197"/>
                <a:gd name="T19" fmla="*/ 13 h 191"/>
                <a:gd name="T20" fmla="*/ 59 w 197"/>
                <a:gd name="T21" fmla="*/ 66 h 191"/>
                <a:gd name="T22" fmla="*/ 46 w 197"/>
                <a:gd name="T23" fmla="*/ 86 h 191"/>
                <a:gd name="T24" fmla="*/ 35 w 197"/>
                <a:gd name="T25" fmla="*/ 103 h 191"/>
                <a:gd name="T26" fmla="*/ 6 w 197"/>
                <a:gd name="T27" fmla="*/ 149 h 191"/>
                <a:gd name="T28" fmla="*/ 5 w 197"/>
                <a:gd name="T29" fmla="*/ 152 h 191"/>
                <a:gd name="T30" fmla="*/ 5 w 197"/>
                <a:gd name="T31" fmla="*/ 181 h 191"/>
                <a:gd name="T32" fmla="*/ 22 w 197"/>
                <a:gd name="T33" fmla="*/ 191 h 191"/>
                <a:gd name="T34" fmla="*/ 175 w 197"/>
                <a:gd name="T35" fmla="*/ 191 h 191"/>
                <a:gd name="T36" fmla="*/ 175 w 197"/>
                <a:gd name="T37" fmla="*/ 191 h 191"/>
                <a:gd name="T38" fmla="*/ 192 w 197"/>
                <a:gd name="T39" fmla="*/ 181 h 191"/>
                <a:gd name="T40" fmla="*/ 192 w 197"/>
                <a:gd name="T41" fmla="*/ 152 h 191"/>
                <a:gd name="T42" fmla="*/ 191 w 197"/>
                <a:gd name="T43" fmla="*/ 149 h 191"/>
                <a:gd name="T44" fmla="*/ 183 w 197"/>
                <a:gd name="T45" fmla="*/ 176 h 191"/>
                <a:gd name="T46" fmla="*/ 175 w 197"/>
                <a:gd name="T47" fmla="*/ 180 h 191"/>
                <a:gd name="T48" fmla="*/ 22 w 197"/>
                <a:gd name="T49" fmla="*/ 180 h 191"/>
                <a:gd name="T50" fmla="*/ 14 w 197"/>
                <a:gd name="T51" fmla="*/ 176 h 191"/>
                <a:gd name="T52" fmla="*/ 15 w 197"/>
                <a:gd name="T53" fmla="*/ 157 h 191"/>
                <a:gd name="T54" fmla="*/ 16 w 197"/>
                <a:gd name="T55" fmla="*/ 155 h 191"/>
                <a:gd name="T56" fmla="*/ 44 w 197"/>
                <a:gd name="T57" fmla="*/ 109 h 191"/>
                <a:gd name="T58" fmla="*/ 55 w 197"/>
                <a:gd name="T59" fmla="*/ 93 h 191"/>
                <a:gd name="T60" fmla="*/ 70 w 197"/>
                <a:gd name="T61" fmla="*/ 65 h 191"/>
                <a:gd name="T62" fmla="*/ 70 w 197"/>
                <a:gd name="T63" fmla="*/ 16 h 191"/>
                <a:gd name="T64" fmla="*/ 127 w 197"/>
                <a:gd name="T65" fmla="*/ 16 h 191"/>
                <a:gd name="T66" fmla="*/ 127 w 197"/>
                <a:gd name="T67" fmla="*/ 65 h 191"/>
                <a:gd name="T68" fmla="*/ 142 w 197"/>
                <a:gd name="T69" fmla="*/ 93 h 191"/>
                <a:gd name="T70" fmla="*/ 153 w 197"/>
                <a:gd name="T71" fmla="*/ 109 h 191"/>
                <a:gd name="T72" fmla="*/ 181 w 197"/>
                <a:gd name="T73" fmla="*/ 155 h 191"/>
                <a:gd name="T74" fmla="*/ 182 w 197"/>
                <a:gd name="T75" fmla="*/ 157 h 191"/>
                <a:gd name="T76" fmla="*/ 183 w 197"/>
                <a:gd name="T77" fmla="*/ 17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7" h="191">
                  <a:moveTo>
                    <a:pt x="191" y="149"/>
                  </a:moveTo>
                  <a:cubicBezTo>
                    <a:pt x="186" y="141"/>
                    <a:pt x="174" y="120"/>
                    <a:pt x="162" y="103"/>
                  </a:cubicBezTo>
                  <a:cubicBezTo>
                    <a:pt x="158" y="97"/>
                    <a:pt x="154" y="91"/>
                    <a:pt x="151" y="86"/>
                  </a:cubicBezTo>
                  <a:cubicBezTo>
                    <a:pt x="145" y="78"/>
                    <a:pt x="138" y="68"/>
                    <a:pt x="138" y="66"/>
                  </a:cubicBezTo>
                  <a:cubicBezTo>
                    <a:pt x="138" y="53"/>
                    <a:pt x="138" y="22"/>
                    <a:pt x="138" y="13"/>
                  </a:cubicBezTo>
                  <a:cubicBezTo>
                    <a:pt x="145" y="13"/>
                    <a:pt x="145" y="13"/>
                    <a:pt x="145" y="13"/>
                  </a:cubicBezTo>
                  <a:cubicBezTo>
                    <a:pt x="145" y="0"/>
                    <a:pt x="145" y="0"/>
                    <a:pt x="145" y="0"/>
                  </a:cubicBezTo>
                  <a:cubicBezTo>
                    <a:pt x="49" y="0"/>
                    <a:pt x="49" y="0"/>
                    <a:pt x="49" y="0"/>
                  </a:cubicBezTo>
                  <a:cubicBezTo>
                    <a:pt x="49" y="13"/>
                    <a:pt x="49" y="13"/>
                    <a:pt x="49" y="13"/>
                  </a:cubicBezTo>
                  <a:cubicBezTo>
                    <a:pt x="59" y="13"/>
                    <a:pt x="59" y="13"/>
                    <a:pt x="59" y="13"/>
                  </a:cubicBezTo>
                  <a:cubicBezTo>
                    <a:pt x="59" y="22"/>
                    <a:pt x="59" y="53"/>
                    <a:pt x="59" y="66"/>
                  </a:cubicBezTo>
                  <a:cubicBezTo>
                    <a:pt x="59" y="68"/>
                    <a:pt x="52" y="78"/>
                    <a:pt x="46" y="86"/>
                  </a:cubicBezTo>
                  <a:cubicBezTo>
                    <a:pt x="43" y="91"/>
                    <a:pt x="39" y="97"/>
                    <a:pt x="35" y="103"/>
                  </a:cubicBezTo>
                  <a:cubicBezTo>
                    <a:pt x="23" y="120"/>
                    <a:pt x="11" y="141"/>
                    <a:pt x="6" y="149"/>
                  </a:cubicBezTo>
                  <a:cubicBezTo>
                    <a:pt x="5" y="152"/>
                    <a:pt x="5" y="152"/>
                    <a:pt x="5" y="152"/>
                  </a:cubicBezTo>
                  <a:cubicBezTo>
                    <a:pt x="0" y="161"/>
                    <a:pt x="0" y="173"/>
                    <a:pt x="5" y="181"/>
                  </a:cubicBezTo>
                  <a:cubicBezTo>
                    <a:pt x="8" y="188"/>
                    <a:pt x="15" y="191"/>
                    <a:pt x="22" y="191"/>
                  </a:cubicBezTo>
                  <a:cubicBezTo>
                    <a:pt x="175" y="191"/>
                    <a:pt x="175" y="191"/>
                    <a:pt x="175" y="191"/>
                  </a:cubicBezTo>
                  <a:cubicBezTo>
                    <a:pt x="175" y="191"/>
                    <a:pt x="175" y="191"/>
                    <a:pt x="175" y="191"/>
                  </a:cubicBezTo>
                  <a:cubicBezTo>
                    <a:pt x="182" y="191"/>
                    <a:pt x="188" y="188"/>
                    <a:pt x="192" y="181"/>
                  </a:cubicBezTo>
                  <a:cubicBezTo>
                    <a:pt x="197" y="173"/>
                    <a:pt x="197" y="161"/>
                    <a:pt x="192" y="152"/>
                  </a:cubicBezTo>
                  <a:lnTo>
                    <a:pt x="191" y="149"/>
                  </a:lnTo>
                  <a:close/>
                  <a:moveTo>
                    <a:pt x="183" y="176"/>
                  </a:moveTo>
                  <a:cubicBezTo>
                    <a:pt x="181" y="179"/>
                    <a:pt x="178" y="180"/>
                    <a:pt x="175" y="180"/>
                  </a:cubicBezTo>
                  <a:cubicBezTo>
                    <a:pt x="22" y="180"/>
                    <a:pt x="22" y="180"/>
                    <a:pt x="22" y="180"/>
                  </a:cubicBezTo>
                  <a:cubicBezTo>
                    <a:pt x="19" y="180"/>
                    <a:pt x="16" y="179"/>
                    <a:pt x="14" y="176"/>
                  </a:cubicBezTo>
                  <a:cubicBezTo>
                    <a:pt x="11" y="171"/>
                    <a:pt x="11" y="163"/>
                    <a:pt x="15" y="157"/>
                  </a:cubicBezTo>
                  <a:cubicBezTo>
                    <a:pt x="16" y="155"/>
                    <a:pt x="16" y="155"/>
                    <a:pt x="16" y="155"/>
                  </a:cubicBezTo>
                  <a:cubicBezTo>
                    <a:pt x="21" y="146"/>
                    <a:pt x="32" y="126"/>
                    <a:pt x="44" y="109"/>
                  </a:cubicBezTo>
                  <a:cubicBezTo>
                    <a:pt x="48" y="103"/>
                    <a:pt x="52" y="98"/>
                    <a:pt x="55" y="93"/>
                  </a:cubicBezTo>
                  <a:cubicBezTo>
                    <a:pt x="65" y="79"/>
                    <a:pt x="71" y="71"/>
                    <a:pt x="70" y="65"/>
                  </a:cubicBezTo>
                  <a:cubicBezTo>
                    <a:pt x="70" y="54"/>
                    <a:pt x="70" y="27"/>
                    <a:pt x="70" y="16"/>
                  </a:cubicBezTo>
                  <a:cubicBezTo>
                    <a:pt x="127" y="16"/>
                    <a:pt x="127" y="16"/>
                    <a:pt x="127" y="16"/>
                  </a:cubicBezTo>
                  <a:cubicBezTo>
                    <a:pt x="127" y="27"/>
                    <a:pt x="127" y="54"/>
                    <a:pt x="127" y="65"/>
                  </a:cubicBezTo>
                  <a:cubicBezTo>
                    <a:pt x="126" y="71"/>
                    <a:pt x="132" y="79"/>
                    <a:pt x="142" y="93"/>
                  </a:cubicBezTo>
                  <a:cubicBezTo>
                    <a:pt x="145" y="98"/>
                    <a:pt x="149" y="103"/>
                    <a:pt x="153" y="109"/>
                  </a:cubicBezTo>
                  <a:cubicBezTo>
                    <a:pt x="165" y="126"/>
                    <a:pt x="176" y="146"/>
                    <a:pt x="181" y="155"/>
                  </a:cubicBezTo>
                  <a:cubicBezTo>
                    <a:pt x="182" y="157"/>
                    <a:pt x="182" y="157"/>
                    <a:pt x="182" y="157"/>
                  </a:cubicBezTo>
                  <a:cubicBezTo>
                    <a:pt x="186" y="163"/>
                    <a:pt x="186" y="171"/>
                    <a:pt x="18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5" name="Freeform 7">
              <a:extLst>
                <a:ext uri="{FF2B5EF4-FFF2-40B4-BE49-F238E27FC236}">
                  <a16:creationId xmlns:a16="http://schemas.microsoft.com/office/drawing/2014/main" id="{071A672D-1FD9-4A0D-90D2-6CD3F8CF6744}"/>
                </a:ext>
              </a:extLst>
            </p:cNvPr>
            <p:cNvSpPr>
              <a:spLocks/>
            </p:cNvSpPr>
            <p:nvPr/>
          </p:nvSpPr>
          <p:spPr bwMode="auto">
            <a:xfrm>
              <a:off x="4654550" y="1482725"/>
              <a:ext cx="604837" cy="227013"/>
            </a:xfrm>
            <a:custGeom>
              <a:avLst/>
              <a:gdLst>
                <a:gd name="T0" fmla="*/ 157 w 161"/>
                <a:gd name="T1" fmla="*/ 35 h 60"/>
                <a:gd name="T2" fmla="*/ 141 w 161"/>
                <a:gd name="T3" fmla="*/ 7 h 60"/>
                <a:gd name="T4" fmla="*/ 135 w 161"/>
                <a:gd name="T5" fmla="*/ 0 h 60"/>
                <a:gd name="T6" fmla="*/ 26 w 161"/>
                <a:gd name="T7" fmla="*/ 0 h 60"/>
                <a:gd name="T8" fmla="*/ 20 w 161"/>
                <a:gd name="T9" fmla="*/ 7 h 60"/>
                <a:gd name="T10" fmla="*/ 4 w 161"/>
                <a:gd name="T11" fmla="*/ 35 h 60"/>
                <a:gd name="T12" fmla="*/ 3 w 161"/>
                <a:gd name="T13" fmla="*/ 36 h 60"/>
                <a:gd name="T14" fmla="*/ 3 w 161"/>
                <a:gd name="T15" fmla="*/ 54 h 60"/>
                <a:gd name="T16" fmla="*/ 13 w 161"/>
                <a:gd name="T17" fmla="*/ 60 h 60"/>
                <a:gd name="T18" fmla="*/ 22 w 161"/>
                <a:gd name="T19" fmla="*/ 60 h 60"/>
                <a:gd name="T20" fmla="*/ 58 w 161"/>
                <a:gd name="T21" fmla="*/ 60 h 60"/>
                <a:gd name="T22" fmla="*/ 103 w 161"/>
                <a:gd name="T23" fmla="*/ 60 h 60"/>
                <a:gd name="T24" fmla="*/ 139 w 161"/>
                <a:gd name="T25" fmla="*/ 60 h 60"/>
                <a:gd name="T26" fmla="*/ 148 w 161"/>
                <a:gd name="T27" fmla="*/ 60 h 60"/>
                <a:gd name="T28" fmla="*/ 158 w 161"/>
                <a:gd name="T29" fmla="*/ 54 h 60"/>
                <a:gd name="T30" fmla="*/ 158 w 161"/>
                <a:gd name="T31" fmla="*/ 36 h 60"/>
                <a:gd name="T32" fmla="*/ 157 w 161"/>
                <a:gd name="T33" fmla="*/ 3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60">
                  <a:moveTo>
                    <a:pt x="157" y="35"/>
                  </a:moveTo>
                  <a:cubicBezTo>
                    <a:pt x="154" y="30"/>
                    <a:pt x="148" y="18"/>
                    <a:pt x="141" y="7"/>
                  </a:cubicBezTo>
                  <a:cubicBezTo>
                    <a:pt x="139" y="5"/>
                    <a:pt x="137" y="2"/>
                    <a:pt x="135" y="0"/>
                  </a:cubicBezTo>
                  <a:cubicBezTo>
                    <a:pt x="26" y="0"/>
                    <a:pt x="26" y="0"/>
                    <a:pt x="26" y="0"/>
                  </a:cubicBezTo>
                  <a:cubicBezTo>
                    <a:pt x="24" y="2"/>
                    <a:pt x="22" y="5"/>
                    <a:pt x="20" y="7"/>
                  </a:cubicBezTo>
                  <a:cubicBezTo>
                    <a:pt x="13" y="18"/>
                    <a:pt x="7" y="30"/>
                    <a:pt x="4" y="35"/>
                  </a:cubicBezTo>
                  <a:cubicBezTo>
                    <a:pt x="3" y="36"/>
                    <a:pt x="3" y="36"/>
                    <a:pt x="3" y="36"/>
                  </a:cubicBezTo>
                  <a:cubicBezTo>
                    <a:pt x="0" y="42"/>
                    <a:pt x="0" y="49"/>
                    <a:pt x="3" y="54"/>
                  </a:cubicBezTo>
                  <a:cubicBezTo>
                    <a:pt x="5" y="58"/>
                    <a:pt x="9" y="60"/>
                    <a:pt x="13" y="60"/>
                  </a:cubicBezTo>
                  <a:cubicBezTo>
                    <a:pt x="22" y="60"/>
                    <a:pt x="22" y="60"/>
                    <a:pt x="22" y="60"/>
                  </a:cubicBezTo>
                  <a:cubicBezTo>
                    <a:pt x="58" y="60"/>
                    <a:pt x="58" y="60"/>
                    <a:pt x="58" y="60"/>
                  </a:cubicBezTo>
                  <a:cubicBezTo>
                    <a:pt x="103" y="60"/>
                    <a:pt x="103" y="60"/>
                    <a:pt x="103" y="60"/>
                  </a:cubicBezTo>
                  <a:cubicBezTo>
                    <a:pt x="139" y="60"/>
                    <a:pt x="139" y="60"/>
                    <a:pt x="139" y="60"/>
                  </a:cubicBezTo>
                  <a:cubicBezTo>
                    <a:pt x="148" y="60"/>
                    <a:pt x="148" y="60"/>
                    <a:pt x="148" y="60"/>
                  </a:cubicBezTo>
                  <a:cubicBezTo>
                    <a:pt x="152" y="60"/>
                    <a:pt x="156" y="58"/>
                    <a:pt x="158" y="54"/>
                  </a:cubicBezTo>
                  <a:cubicBezTo>
                    <a:pt x="161" y="49"/>
                    <a:pt x="161" y="42"/>
                    <a:pt x="158" y="36"/>
                  </a:cubicBezTo>
                  <a:lnTo>
                    <a:pt x="15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6" name="Freeform 8">
              <a:extLst>
                <a:ext uri="{FF2B5EF4-FFF2-40B4-BE49-F238E27FC236}">
                  <a16:creationId xmlns:a16="http://schemas.microsoft.com/office/drawing/2014/main" id="{BDD3E6BA-445C-4C60-99AC-82D3E65F29A2}"/>
                </a:ext>
              </a:extLst>
            </p:cNvPr>
            <p:cNvSpPr>
              <a:spLocks/>
            </p:cNvSpPr>
            <p:nvPr/>
          </p:nvSpPr>
          <p:spPr bwMode="auto">
            <a:xfrm>
              <a:off x="5160963" y="1104900"/>
              <a:ext cx="323850" cy="638175"/>
            </a:xfrm>
            <a:custGeom>
              <a:avLst/>
              <a:gdLst>
                <a:gd name="T0" fmla="*/ 0 w 86"/>
                <a:gd name="T1" fmla="*/ 0 h 169"/>
                <a:gd name="T2" fmla="*/ 0 w 86"/>
                <a:gd name="T3" fmla="*/ 22 h 169"/>
                <a:gd name="T4" fmla="*/ 12 w 86"/>
                <a:gd name="T5" fmla="*/ 22 h 169"/>
                <a:gd name="T6" fmla="*/ 12 w 86"/>
                <a:gd name="T7" fmla="*/ 74 h 169"/>
                <a:gd name="T8" fmla="*/ 17 w 86"/>
                <a:gd name="T9" fmla="*/ 82 h 169"/>
                <a:gd name="T10" fmla="*/ 22 w 86"/>
                <a:gd name="T11" fmla="*/ 89 h 169"/>
                <a:gd name="T12" fmla="*/ 22 w 86"/>
                <a:gd name="T13" fmla="*/ 22 h 169"/>
                <a:gd name="T14" fmla="*/ 64 w 86"/>
                <a:gd name="T15" fmla="*/ 22 h 169"/>
                <a:gd name="T16" fmla="*/ 64 w 86"/>
                <a:gd name="T17" fmla="*/ 139 h 169"/>
                <a:gd name="T18" fmla="*/ 59 w 86"/>
                <a:gd name="T19" fmla="*/ 153 h 169"/>
                <a:gd name="T20" fmla="*/ 53 w 86"/>
                <a:gd name="T21" fmla="*/ 157 h 169"/>
                <a:gd name="T22" fmla="*/ 49 w 86"/>
                <a:gd name="T23" fmla="*/ 167 h 169"/>
                <a:gd name="T24" fmla="*/ 48 w 86"/>
                <a:gd name="T25" fmla="*/ 169 h 169"/>
                <a:gd name="T26" fmla="*/ 66 w 86"/>
                <a:gd name="T27" fmla="*/ 161 h 169"/>
                <a:gd name="T28" fmla="*/ 74 w 86"/>
                <a:gd name="T29" fmla="*/ 139 h 169"/>
                <a:gd name="T30" fmla="*/ 74 w 86"/>
                <a:gd name="T31" fmla="*/ 22 h 169"/>
                <a:gd name="T32" fmla="*/ 86 w 86"/>
                <a:gd name="T33" fmla="*/ 22 h 169"/>
                <a:gd name="T34" fmla="*/ 86 w 86"/>
                <a:gd name="T35" fmla="*/ 0 h 169"/>
                <a:gd name="T36" fmla="*/ 0 w 86"/>
                <a:gd name="T3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69">
                  <a:moveTo>
                    <a:pt x="0" y="0"/>
                  </a:moveTo>
                  <a:cubicBezTo>
                    <a:pt x="0" y="22"/>
                    <a:pt x="0" y="22"/>
                    <a:pt x="0" y="22"/>
                  </a:cubicBezTo>
                  <a:cubicBezTo>
                    <a:pt x="12" y="22"/>
                    <a:pt x="12" y="22"/>
                    <a:pt x="12" y="22"/>
                  </a:cubicBezTo>
                  <a:cubicBezTo>
                    <a:pt x="12" y="74"/>
                    <a:pt x="12" y="74"/>
                    <a:pt x="12" y="74"/>
                  </a:cubicBezTo>
                  <a:cubicBezTo>
                    <a:pt x="13" y="76"/>
                    <a:pt x="15" y="79"/>
                    <a:pt x="17" y="82"/>
                  </a:cubicBezTo>
                  <a:cubicBezTo>
                    <a:pt x="19" y="84"/>
                    <a:pt x="21" y="87"/>
                    <a:pt x="22" y="89"/>
                  </a:cubicBezTo>
                  <a:cubicBezTo>
                    <a:pt x="22" y="22"/>
                    <a:pt x="22" y="22"/>
                    <a:pt x="22" y="22"/>
                  </a:cubicBezTo>
                  <a:cubicBezTo>
                    <a:pt x="64" y="22"/>
                    <a:pt x="64" y="22"/>
                    <a:pt x="64" y="22"/>
                  </a:cubicBezTo>
                  <a:cubicBezTo>
                    <a:pt x="64" y="139"/>
                    <a:pt x="64" y="139"/>
                    <a:pt x="64" y="139"/>
                  </a:cubicBezTo>
                  <a:cubicBezTo>
                    <a:pt x="64" y="145"/>
                    <a:pt x="62" y="150"/>
                    <a:pt x="59" y="153"/>
                  </a:cubicBezTo>
                  <a:cubicBezTo>
                    <a:pt x="57" y="155"/>
                    <a:pt x="55" y="156"/>
                    <a:pt x="53" y="157"/>
                  </a:cubicBezTo>
                  <a:cubicBezTo>
                    <a:pt x="52" y="161"/>
                    <a:pt x="51" y="164"/>
                    <a:pt x="49" y="167"/>
                  </a:cubicBezTo>
                  <a:cubicBezTo>
                    <a:pt x="49" y="168"/>
                    <a:pt x="49" y="168"/>
                    <a:pt x="48" y="169"/>
                  </a:cubicBezTo>
                  <a:cubicBezTo>
                    <a:pt x="56" y="168"/>
                    <a:pt x="62" y="165"/>
                    <a:pt x="66" y="161"/>
                  </a:cubicBezTo>
                  <a:cubicBezTo>
                    <a:pt x="71" y="156"/>
                    <a:pt x="74" y="148"/>
                    <a:pt x="74" y="139"/>
                  </a:cubicBezTo>
                  <a:cubicBezTo>
                    <a:pt x="74" y="22"/>
                    <a:pt x="74" y="22"/>
                    <a:pt x="74" y="22"/>
                  </a:cubicBezTo>
                  <a:cubicBezTo>
                    <a:pt x="86" y="22"/>
                    <a:pt x="86" y="22"/>
                    <a:pt x="86" y="22"/>
                  </a:cubicBezTo>
                  <a:cubicBezTo>
                    <a:pt x="86" y="0"/>
                    <a:pt x="86" y="0"/>
                    <a:pt x="86"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7" name="Freeform 9">
              <a:extLst>
                <a:ext uri="{FF2B5EF4-FFF2-40B4-BE49-F238E27FC236}">
                  <a16:creationId xmlns:a16="http://schemas.microsoft.com/office/drawing/2014/main" id="{73779079-1C68-4760-B568-5977F46AD8FC}"/>
                </a:ext>
              </a:extLst>
            </p:cNvPr>
            <p:cNvSpPr>
              <a:spLocks/>
            </p:cNvSpPr>
            <p:nvPr/>
          </p:nvSpPr>
          <p:spPr bwMode="auto">
            <a:xfrm>
              <a:off x="5278438" y="1406525"/>
              <a:ext cx="88900" cy="250825"/>
            </a:xfrm>
            <a:custGeom>
              <a:avLst/>
              <a:gdLst>
                <a:gd name="T0" fmla="*/ 22 w 24"/>
                <a:gd name="T1" fmla="*/ 66 h 66"/>
                <a:gd name="T2" fmla="*/ 24 w 24"/>
                <a:gd name="T3" fmla="*/ 59 h 66"/>
                <a:gd name="T4" fmla="*/ 24 w 24"/>
                <a:gd name="T5" fmla="*/ 0 h 66"/>
                <a:gd name="T6" fmla="*/ 0 w 24"/>
                <a:gd name="T7" fmla="*/ 0 h 66"/>
                <a:gd name="T8" fmla="*/ 0 w 24"/>
                <a:gd name="T9" fmla="*/ 23 h 66"/>
                <a:gd name="T10" fmla="*/ 17 w 24"/>
                <a:gd name="T11" fmla="*/ 52 h 66"/>
                <a:gd name="T12" fmla="*/ 18 w 24"/>
                <a:gd name="T13" fmla="*/ 55 h 66"/>
                <a:gd name="T14" fmla="*/ 22 w 24"/>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6">
                  <a:moveTo>
                    <a:pt x="22" y="66"/>
                  </a:moveTo>
                  <a:cubicBezTo>
                    <a:pt x="24" y="63"/>
                    <a:pt x="24" y="60"/>
                    <a:pt x="24" y="59"/>
                  </a:cubicBezTo>
                  <a:cubicBezTo>
                    <a:pt x="24" y="58"/>
                    <a:pt x="24" y="0"/>
                    <a:pt x="24" y="0"/>
                  </a:cubicBezTo>
                  <a:cubicBezTo>
                    <a:pt x="0" y="0"/>
                    <a:pt x="0" y="0"/>
                    <a:pt x="0" y="0"/>
                  </a:cubicBezTo>
                  <a:cubicBezTo>
                    <a:pt x="0" y="0"/>
                    <a:pt x="0" y="11"/>
                    <a:pt x="0" y="23"/>
                  </a:cubicBezTo>
                  <a:cubicBezTo>
                    <a:pt x="7" y="36"/>
                    <a:pt x="14" y="46"/>
                    <a:pt x="17" y="52"/>
                  </a:cubicBezTo>
                  <a:cubicBezTo>
                    <a:pt x="18" y="55"/>
                    <a:pt x="18" y="55"/>
                    <a:pt x="18" y="55"/>
                  </a:cubicBezTo>
                  <a:cubicBezTo>
                    <a:pt x="20" y="58"/>
                    <a:pt x="21" y="62"/>
                    <a:pt x="2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8" name="Freeform 10">
              <a:extLst>
                <a:ext uri="{FF2B5EF4-FFF2-40B4-BE49-F238E27FC236}">
                  <a16:creationId xmlns:a16="http://schemas.microsoft.com/office/drawing/2014/main" id="{70DA9008-CB77-4C3C-8DEB-F0AE2D9AE18E}"/>
                </a:ext>
              </a:extLst>
            </p:cNvPr>
            <p:cNvSpPr>
              <a:spLocks noEditPoints="1"/>
            </p:cNvSpPr>
            <p:nvPr/>
          </p:nvSpPr>
          <p:spPr bwMode="auto">
            <a:xfrm>
              <a:off x="3708400" y="1157288"/>
              <a:ext cx="1062037" cy="457200"/>
            </a:xfrm>
            <a:custGeom>
              <a:avLst/>
              <a:gdLst>
                <a:gd name="T0" fmla="*/ 270 w 283"/>
                <a:gd name="T1" fmla="*/ 45 h 121"/>
                <a:gd name="T2" fmla="*/ 283 w 283"/>
                <a:gd name="T3" fmla="*/ 25 h 121"/>
                <a:gd name="T4" fmla="*/ 283 w 283"/>
                <a:gd name="T5" fmla="*/ 0 h 121"/>
                <a:gd name="T6" fmla="*/ 27 w 283"/>
                <a:gd name="T7" fmla="*/ 0 h 121"/>
                <a:gd name="T8" fmla="*/ 0 w 283"/>
                <a:gd name="T9" fmla="*/ 121 h 121"/>
                <a:gd name="T10" fmla="*/ 226 w 283"/>
                <a:gd name="T11" fmla="*/ 121 h 121"/>
                <a:gd name="T12" fmla="*/ 229 w 283"/>
                <a:gd name="T13" fmla="*/ 111 h 121"/>
                <a:gd name="T14" fmla="*/ 230 w 283"/>
                <a:gd name="T15" fmla="*/ 109 h 121"/>
                <a:gd name="T16" fmla="*/ 259 w 283"/>
                <a:gd name="T17" fmla="*/ 62 h 121"/>
                <a:gd name="T18" fmla="*/ 270 w 283"/>
                <a:gd name="T19" fmla="*/ 45 h 121"/>
                <a:gd name="T20" fmla="*/ 152 w 283"/>
                <a:gd name="T21" fmla="*/ 104 h 121"/>
                <a:gd name="T22" fmla="*/ 157 w 283"/>
                <a:gd name="T23" fmla="*/ 80 h 121"/>
                <a:gd name="T24" fmla="*/ 221 w 283"/>
                <a:gd name="T25" fmla="*/ 80 h 121"/>
                <a:gd name="T26" fmla="*/ 226 w 283"/>
                <a:gd name="T27" fmla="*/ 104 h 121"/>
                <a:gd name="T28" fmla="*/ 152 w 283"/>
                <a:gd name="T29" fmla="*/ 10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3" h="121">
                  <a:moveTo>
                    <a:pt x="270" y="45"/>
                  </a:moveTo>
                  <a:cubicBezTo>
                    <a:pt x="276" y="37"/>
                    <a:pt x="283" y="28"/>
                    <a:pt x="283" y="25"/>
                  </a:cubicBezTo>
                  <a:cubicBezTo>
                    <a:pt x="283" y="19"/>
                    <a:pt x="283" y="10"/>
                    <a:pt x="283" y="0"/>
                  </a:cubicBezTo>
                  <a:cubicBezTo>
                    <a:pt x="27" y="0"/>
                    <a:pt x="27" y="0"/>
                    <a:pt x="27" y="0"/>
                  </a:cubicBezTo>
                  <a:cubicBezTo>
                    <a:pt x="0" y="121"/>
                    <a:pt x="0" y="121"/>
                    <a:pt x="0" y="121"/>
                  </a:cubicBezTo>
                  <a:cubicBezTo>
                    <a:pt x="226" y="121"/>
                    <a:pt x="226" y="121"/>
                    <a:pt x="226" y="121"/>
                  </a:cubicBezTo>
                  <a:cubicBezTo>
                    <a:pt x="226" y="117"/>
                    <a:pt x="227" y="114"/>
                    <a:pt x="229" y="111"/>
                  </a:cubicBezTo>
                  <a:cubicBezTo>
                    <a:pt x="230" y="109"/>
                    <a:pt x="230" y="109"/>
                    <a:pt x="230" y="109"/>
                  </a:cubicBezTo>
                  <a:cubicBezTo>
                    <a:pt x="235" y="100"/>
                    <a:pt x="247" y="79"/>
                    <a:pt x="259" y="62"/>
                  </a:cubicBezTo>
                  <a:cubicBezTo>
                    <a:pt x="263" y="56"/>
                    <a:pt x="267" y="50"/>
                    <a:pt x="270" y="45"/>
                  </a:cubicBezTo>
                  <a:close/>
                  <a:moveTo>
                    <a:pt x="152" y="104"/>
                  </a:moveTo>
                  <a:cubicBezTo>
                    <a:pt x="157" y="80"/>
                    <a:pt x="157" y="80"/>
                    <a:pt x="157" y="80"/>
                  </a:cubicBezTo>
                  <a:cubicBezTo>
                    <a:pt x="221" y="80"/>
                    <a:pt x="221" y="80"/>
                    <a:pt x="221" y="80"/>
                  </a:cubicBezTo>
                  <a:cubicBezTo>
                    <a:pt x="226" y="104"/>
                    <a:pt x="226" y="104"/>
                    <a:pt x="226" y="104"/>
                  </a:cubicBezTo>
                  <a:lnTo>
                    <a:pt x="152"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89" name="Freeform 11">
              <a:extLst>
                <a:ext uri="{FF2B5EF4-FFF2-40B4-BE49-F238E27FC236}">
                  <a16:creationId xmlns:a16="http://schemas.microsoft.com/office/drawing/2014/main" id="{1F17163C-0AE3-41C5-822F-3E3522776FC6}"/>
                </a:ext>
              </a:extLst>
            </p:cNvPr>
            <p:cNvSpPr>
              <a:spLocks/>
            </p:cNvSpPr>
            <p:nvPr/>
          </p:nvSpPr>
          <p:spPr bwMode="auto">
            <a:xfrm>
              <a:off x="3813175" y="406400"/>
              <a:ext cx="1209675" cy="720725"/>
            </a:xfrm>
            <a:custGeom>
              <a:avLst/>
              <a:gdLst>
                <a:gd name="T0" fmla="*/ 577 w 762"/>
                <a:gd name="T1" fmla="*/ 409 h 454"/>
                <a:gd name="T2" fmla="*/ 55 w 762"/>
                <a:gd name="T3" fmla="*/ 409 h 454"/>
                <a:gd name="T4" fmla="*/ 55 w 762"/>
                <a:gd name="T5" fmla="*/ 54 h 454"/>
                <a:gd name="T6" fmla="*/ 298 w 762"/>
                <a:gd name="T7" fmla="*/ 54 h 454"/>
                <a:gd name="T8" fmla="*/ 461 w 762"/>
                <a:gd name="T9" fmla="*/ 54 h 454"/>
                <a:gd name="T10" fmla="*/ 707 w 762"/>
                <a:gd name="T11" fmla="*/ 54 h 454"/>
                <a:gd name="T12" fmla="*/ 707 w 762"/>
                <a:gd name="T13" fmla="*/ 376 h 454"/>
                <a:gd name="T14" fmla="*/ 762 w 762"/>
                <a:gd name="T15" fmla="*/ 376 h 454"/>
                <a:gd name="T16" fmla="*/ 762 w 762"/>
                <a:gd name="T17" fmla="*/ 278 h 454"/>
                <a:gd name="T18" fmla="*/ 762 w 762"/>
                <a:gd name="T19" fmla="*/ 278 h 454"/>
                <a:gd name="T20" fmla="*/ 762 w 762"/>
                <a:gd name="T21" fmla="*/ 0 h 454"/>
                <a:gd name="T22" fmla="*/ 473 w 762"/>
                <a:gd name="T23" fmla="*/ 0 h 454"/>
                <a:gd name="T24" fmla="*/ 286 w 762"/>
                <a:gd name="T25" fmla="*/ 0 h 454"/>
                <a:gd name="T26" fmla="*/ 0 w 762"/>
                <a:gd name="T27" fmla="*/ 0 h 454"/>
                <a:gd name="T28" fmla="*/ 0 w 762"/>
                <a:gd name="T29" fmla="*/ 278 h 454"/>
                <a:gd name="T30" fmla="*/ 0 w 762"/>
                <a:gd name="T31" fmla="*/ 454 h 454"/>
                <a:gd name="T32" fmla="*/ 577 w 762"/>
                <a:gd name="T33" fmla="*/ 454 h 454"/>
                <a:gd name="T34" fmla="*/ 577 w 762"/>
                <a:gd name="T35" fmla="*/ 40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2" h="454">
                  <a:moveTo>
                    <a:pt x="577" y="409"/>
                  </a:moveTo>
                  <a:lnTo>
                    <a:pt x="55" y="409"/>
                  </a:lnTo>
                  <a:lnTo>
                    <a:pt x="55" y="54"/>
                  </a:lnTo>
                  <a:lnTo>
                    <a:pt x="298" y="54"/>
                  </a:lnTo>
                  <a:lnTo>
                    <a:pt x="461" y="54"/>
                  </a:lnTo>
                  <a:lnTo>
                    <a:pt x="707" y="54"/>
                  </a:lnTo>
                  <a:lnTo>
                    <a:pt x="707" y="376"/>
                  </a:lnTo>
                  <a:lnTo>
                    <a:pt x="762" y="376"/>
                  </a:lnTo>
                  <a:lnTo>
                    <a:pt x="762" y="278"/>
                  </a:lnTo>
                  <a:lnTo>
                    <a:pt x="762" y="278"/>
                  </a:lnTo>
                  <a:lnTo>
                    <a:pt x="762" y="0"/>
                  </a:lnTo>
                  <a:lnTo>
                    <a:pt x="473" y="0"/>
                  </a:lnTo>
                  <a:lnTo>
                    <a:pt x="286" y="0"/>
                  </a:lnTo>
                  <a:lnTo>
                    <a:pt x="0" y="0"/>
                  </a:lnTo>
                  <a:lnTo>
                    <a:pt x="0" y="278"/>
                  </a:lnTo>
                  <a:lnTo>
                    <a:pt x="0" y="454"/>
                  </a:lnTo>
                  <a:lnTo>
                    <a:pt x="577" y="454"/>
                  </a:lnTo>
                  <a:lnTo>
                    <a:pt x="577"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90" name="Freeform 12">
              <a:extLst>
                <a:ext uri="{FF2B5EF4-FFF2-40B4-BE49-F238E27FC236}">
                  <a16:creationId xmlns:a16="http://schemas.microsoft.com/office/drawing/2014/main" id="{CADE761B-7519-48BB-BAE6-DF20EEB66779}"/>
                </a:ext>
              </a:extLst>
            </p:cNvPr>
            <p:cNvSpPr>
              <a:spLocks/>
            </p:cNvSpPr>
            <p:nvPr/>
          </p:nvSpPr>
          <p:spPr bwMode="auto">
            <a:xfrm>
              <a:off x="4068763" y="677863"/>
              <a:ext cx="115887" cy="219075"/>
            </a:xfrm>
            <a:custGeom>
              <a:avLst/>
              <a:gdLst>
                <a:gd name="T0" fmla="*/ 31 w 31"/>
                <a:gd name="T1" fmla="*/ 58 h 58"/>
                <a:gd name="T2" fmla="*/ 31 w 31"/>
                <a:gd name="T3" fmla="*/ 0 h 58"/>
                <a:gd name="T4" fmla="*/ 17 w 31"/>
                <a:gd name="T5" fmla="*/ 0 h 58"/>
                <a:gd name="T6" fmla="*/ 16 w 31"/>
                <a:gd name="T7" fmla="*/ 6 h 58"/>
                <a:gd name="T8" fmla="*/ 12 w 31"/>
                <a:gd name="T9" fmla="*/ 10 h 58"/>
                <a:gd name="T10" fmla="*/ 6 w 31"/>
                <a:gd name="T11" fmla="*/ 12 h 58"/>
                <a:gd name="T12" fmla="*/ 0 w 31"/>
                <a:gd name="T13" fmla="*/ 12 h 58"/>
                <a:gd name="T14" fmla="*/ 0 w 31"/>
                <a:gd name="T15" fmla="*/ 24 h 58"/>
                <a:gd name="T16" fmla="*/ 14 w 31"/>
                <a:gd name="T17" fmla="*/ 24 h 58"/>
                <a:gd name="T18" fmla="*/ 14 w 31"/>
                <a:gd name="T19" fmla="*/ 58 h 58"/>
                <a:gd name="T20" fmla="*/ 31 w 31"/>
                <a:gd name="T2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58">
                  <a:moveTo>
                    <a:pt x="31" y="58"/>
                  </a:moveTo>
                  <a:cubicBezTo>
                    <a:pt x="31" y="0"/>
                    <a:pt x="31" y="0"/>
                    <a:pt x="31" y="0"/>
                  </a:cubicBezTo>
                  <a:cubicBezTo>
                    <a:pt x="17" y="0"/>
                    <a:pt x="17" y="0"/>
                    <a:pt x="17" y="0"/>
                  </a:cubicBezTo>
                  <a:cubicBezTo>
                    <a:pt x="17" y="2"/>
                    <a:pt x="17" y="4"/>
                    <a:pt x="16" y="6"/>
                  </a:cubicBezTo>
                  <a:cubicBezTo>
                    <a:pt x="15" y="7"/>
                    <a:pt x="13" y="9"/>
                    <a:pt x="12" y="10"/>
                  </a:cubicBezTo>
                  <a:cubicBezTo>
                    <a:pt x="10" y="11"/>
                    <a:pt x="8" y="11"/>
                    <a:pt x="6" y="12"/>
                  </a:cubicBezTo>
                  <a:cubicBezTo>
                    <a:pt x="4" y="12"/>
                    <a:pt x="2" y="12"/>
                    <a:pt x="0" y="12"/>
                  </a:cubicBezTo>
                  <a:cubicBezTo>
                    <a:pt x="0" y="24"/>
                    <a:pt x="0" y="24"/>
                    <a:pt x="0" y="24"/>
                  </a:cubicBezTo>
                  <a:cubicBezTo>
                    <a:pt x="14" y="24"/>
                    <a:pt x="14" y="24"/>
                    <a:pt x="14" y="24"/>
                  </a:cubicBezTo>
                  <a:cubicBezTo>
                    <a:pt x="14" y="58"/>
                    <a:pt x="14" y="58"/>
                    <a:pt x="14" y="58"/>
                  </a:cubicBezTo>
                  <a:lnTo>
                    <a:pt x="31"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91" name="Freeform 13">
              <a:extLst>
                <a:ext uri="{FF2B5EF4-FFF2-40B4-BE49-F238E27FC236}">
                  <a16:creationId xmlns:a16="http://schemas.microsoft.com/office/drawing/2014/main" id="{886C6D60-8D9A-47B9-96C8-5FCAC1412833}"/>
                </a:ext>
              </a:extLst>
            </p:cNvPr>
            <p:cNvSpPr>
              <a:spLocks/>
            </p:cNvSpPr>
            <p:nvPr/>
          </p:nvSpPr>
          <p:spPr bwMode="auto">
            <a:xfrm>
              <a:off x="4256088" y="738188"/>
              <a:ext cx="158750" cy="158750"/>
            </a:xfrm>
            <a:custGeom>
              <a:avLst/>
              <a:gdLst>
                <a:gd name="T0" fmla="*/ 67 w 100"/>
                <a:gd name="T1" fmla="*/ 100 h 100"/>
                <a:gd name="T2" fmla="*/ 67 w 100"/>
                <a:gd name="T3" fmla="*/ 64 h 100"/>
                <a:gd name="T4" fmla="*/ 100 w 100"/>
                <a:gd name="T5" fmla="*/ 64 h 100"/>
                <a:gd name="T6" fmla="*/ 100 w 100"/>
                <a:gd name="T7" fmla="*/ 33 h 100"/>
                <a:gd name="T8" fmla="*/ 67 w 100"/>
                <a:gd name="T9" fmla="*/ 33 h 100"/>
                <a:gd name="T10" fmla="*/ 67 w 100"/>
                <a:gd name="T11" fmla="*/ 0 h 100"/>
                <a:gd name="T12" fmla="*/ 36 w 100"/>
                <a:gd name="T13" fmla="*/ 0 h 100"/>
                <a:gd name="T14" fmla="*/ 36 w 100"/>
                <a:gd name="T15" fmla="*/ 33 h 100"/>
                <a:gd name="T16" fmla="*/ 0 w 100"/>
                <a:gd name="T17" fmla="*/ 33 h 100"/>
                <a:gd name="T18" fmla="*/ 0 w 100"/>
                <a:gd name="T19" fmla="*/ 64 h 100"/>
                <a:gd name="T20" fmla="*/ 36 w 100"/>
                <a:gd name="T21" fmla="*/ 64 h 100"/>
                <a:gd name="T22" fmla="*/ 36 w 100"/>
                <a:gd name="T23" fmla="*/ 100 h 100"/>
                <a:gd name="T24" fmla="*/ 67 w 100"/>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100">
                  <a:moveTo>
                    <a:pt x="67" y="100"/>
                  </a:moveTo>
                  <a:lnTo>
                    <a:pt x="67" y="64"/>
                  </a:lnTo>
                  <a:lnTo>
                    <a:pt x="100" y="64"/>
                  </a:lnTo>
                  <a:lnTo>
                    <a:pt x="100" y="33"/>
                  </a:lnTo>
                  <a:lnTo>
                    <a:pt x="67" y="33"/>
                  </a:lnTo>
                  <a:lnTo>
                    <a:pt x="67" y="0"/>
                  </a:lnTo>
                  <a:lnTo>
                    <a:pt x="36" y="0"/>
                  </a:lnTo>
                  <a:lnTo>
                    <a:pt x="36" y="33"/>
                  </a:lnTo>
                  <a:lnTo>
                    <a:pt x="0" y="33"/>
                  </a:lnTo>
                  <a:lnTo>
                    <a:pt x="0" y="64"/>
                  </a:lnTo>
                  <a:lnTo>
                    <a:pt x="36" y="64"/>
                  </a:lnTo>
                  <a:lnTo>
                    <a:pt x="36" y="100"/>
                  </a:lnTo>
                  <a:lnTo>
                    <a:pt x="67"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92" name="Freeform 14">
              <a:extLst>
                <a:ext uri="{FF2B5EF4-FFF2-40B4-BE49-F238E27FC236}">
                  <a16:creationId xmlns:a16="http://schemas.microsoft.com/office/drawing/2014/main" id="{BAC67DE4-03F6-492A-B513-F6AD16424321}"/>
                </a:ext>
              </a:extLst>
            </p:cNvPr>
            <p:cNvSpPr>
              <a:spLocks/>
            </p:cNvSpPr>
            <p:nvPr/>
          </p:nvSpPr>
          <p:spPr bwMode="auto">
            <a:xfrm>
              <a:off x="4467225" y="677863"/>
              <a:ext cx="115887" cy="219075"/>
            </a:xfrm>
            <a:custGeom>
              <a:avLst/>
              <a:gdLst>
                <a:gd name="T0" fmla="*/ 31 w 31"/>
                <a:gd name="T1" fmla="*/ 58 h 58"/>
                <a:gd name="T2" fmla="*/ 31 w 31"/>
                <a:gd name="T3" fmla="*/ 0 h 58"/>
                <a:gd name="T4" fmla="*/ 17 w 31"/>
                <a:gd name="T5" fmla="*/ 0 h 58"/>
                <a:gd name="T6" fmla="*/ 16 w 31"/>
                <a:gd name="T7" fmla="*/ 6 h 58"/>
                <a:gd name="T8" fmla="*/ 12 w 31"/>
                <a:gd name="T9" fmla="*/ 10 h 58"/>
                <a:gd name="T10" fmla="*/ 6 w 31"/>
                <a:gd name="T11" fmla="*/ 12 h 58"/>
                <a:gd name="T12" fmla="*/ 0 w 31"/>
                <a:gd name="T13" fmla="*/ 12 h 58"/>
                <a:gd name="T14" fmla="*/ 0 w 31"/>
                <a:gd name="T15" fmla="*/ 24 h 58"/>
                <a:gd name="T16" fmla="*/ 14 w 31"/>
                <a:gd name="T17" fmla="*/ 24 h 58"/>
                <a:gd name="T18" fmla="*/ 14 w 31"/>
                <a:gd name="T19" fmla="*/ 58 h 58"/>
                <a:gd name="T20" fmla="*/ 31 w 31"/>
                <a:gd name="T2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58">
                  <a:moveTo>
                    <a:pt x="31" y="58"/>
                  </a:moveTo>
                  <a:cubicBezTo>
                    <a:pt x="31" y="0"/>
                    <a:pt x="31" y="0"/>
                    <a:pt x="31" y="0"/>
                  </a:cubicBezTo>
                  <a:cubicBezTo>
                    <a:pt x="17" y="0"/>
                    <a:pt x="17" y="0"/>
                    <a:pt x="17" y="0"/>
                  </a:cubicBezTo>
                  <a:cubicBezTo>
                    <a:pt x="17" y="2"/>
                    <a:pt x="17" y="4"/>
                    <a:pt x="16" y="6"/>
                  </a:cubicBezTo>
                  <a:cubicBezTo>
                    <a:pt x="15" y="7"/>
                    <a:pt x="13" y="9"/>
                    <a:pt x="12" y="10"/>
                  </a:cubicBezTo>
                  <a:cubicBezTo>
                    <a:pt x="10" y="11"/>
                    <a:pt x="8" y="11"/>
                    <a:pt x="6" y="12"/>
                  </a:cubicBezTo>
                  <a:cubicBezTo>
                    <a:pt x="4" y="12"/>
                    <a:pt x="2" y="12"/>
                    <a:pt x="0" y="12"/>
                  </a:cubicBezTo>
                  <a:cubicBezTo>
                    <a:pt x="0" y="24"/>
                    <a:pt x="0" y="24"/>
                    <a:pt x="0" y="24"/>
                  </a:cubicBezTo>
                  <a:cubicBezTo>
                    <a:pt x="14" y="24"/>
                    <a:pt x="14" y="24"/>
                    <a:pt x="14" y="24"/>
                  </a:cubicBezTo>
                  <a:cubicBezTo>
                    <a:pt x="14" y="58"/>
                    <a:pt x="14" y="58"/>
                    <a:pt x="14" y="58"/>
                  </a:cubicBezTo>
                  <a:lnTo>
                    <a:pt x="31"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93" name="Rectangle 15">
              <a:extLst>
                <a:ext uri="{FF2B5EF4-FFF2-40B4-BE49-F238E27FC236}">
                  <a16:creationId xmlns:a16="http://schemas.microsoft.com/office/drawing/2014/main" id="{B35C0BA1-8C11-4106-A80D-25C1891A6B17}"/>
                </a:ext>
              </a:extLst>
            </p:cNvPr>
            <p:cNvSpPr>
              <a:spLocks noChangeArrowheads="1"/>
            </p:cNvSpPr>
            <p:nvPr/>
          </p:nvSpPr>
          <p:spPr bwMode="auto">
            <a:xfrm>
              <a:off x="4654550" y="754063"/>
              <a:ext cx="157162"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94" name="Rectangle 16">
              <a:extLst>
                <a:ext uri="{FF2B5EF4-FFF2-40B4-BE49-F238E27FC236}">
                  <a16:creationId xmlns:a16="http://schemas.microsoft.com/office/drawing/2014/main" id="{8B0AB9ED-4B49-4B1D-A9CE-9B19DB4106FD}"/>
                </a:ext>
              </a:extLst>
            </p:cNvPr>
            <p:cNvSpPr>
              <a:spLocks noChangeArrowheads="1"/>
            </p:cNvSpPr>
            <p:nvPr/>
          </p:nvSpPr>
          <p:spPr bwMode="auto">
            <a:xfrm>
              <a:off x="4654550" y="828675"/>
              <a:ext cx="157162"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grpSp>
      <p:sp>
        <p:nvSpPr>
          <p:cNvPr id="95" name="文本框 94">
            <a:extLst>
              <a:ext uri="{FF2B5EF4-FFF2-40B4-BE49-F238E27FC236}">
                <a16:creationId xmlns:a16="http://schemas.microsoft.com/office/drawing/2014/main" id="{670D32AD-4173-4ABB-9542-CA8375C35176}"/>
              </a:ext>
            </a:extLst>
          </p:cNvPr>
          <p:cNvSpPr txBox="1"/>
          <p:nvPr/>
        </p:nvSpPr>
        <p:spPr>
          <a:xfrm>
            <a:off x="-201739" y="30163"/>
            <a:ext cx="432289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Segoe UI Light" panose="020B0502040204020203" pitchFamily="34" charset="0"/>
              </a:rPr>
              <a:t>课题综述</a:t>
            </a:r>
          </a:p>
        </p:txBody>
      </p:sp>
      <p:sp>
        <p:nvSpPr>
          <p:cNvPr id="96" name="文本框 95">
            <a:extLst>
              <a:ext uri="{FF2B5EF4-FFF2-40B4-BE49-F238E27FC236}">
                <a16:creationId xmlns:a16="http://schemas.microsoft.com/office/drawing/2014/main" id="{66CD17E3-7141-4D41-A8C4-A0A3D3DF8671}"/>
              </a:ext>
            </a:extLst>
          </p:cNvPr>
          <p:cNvSpPr txBox="1"/>
          <p:nvPr/>
        </p:nvSpPr>
        <p:spPr>
          <a:xfrm>
            <a:off x="1009541" y="561421"/>
            <a:ext cx="125730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A6A6A6"/>
                </a:solidFill>
                <a:effectLst/>
                <a:uLnTx/>
                <a:uFillTx/>
                <a:latin typeface="Poplar Std" panose="04020903030B02020202" pitchFamily="82" charset="0"/>
                <a:ea typeface="等线" panose="02010600030101010101" pitchFamily="2" charset="-122"/>
                <a:cs typeface="+mn-cs"/>
              </a:rPr>
              <a:t>Project  review</a:t>
            </a:r>
            <a:endParaRPr kumimoji="0" lang="zh-CN" altLang="en-US" sz="1800" b="0" i="0" u="none" strike="noStrike" kern="1200" cap="none" spc="0" normalizeH="0" baseline="0" noProof="0" dirty="0">
              <a:ln>
                <a:noFill/>
              </a:ln>
              <a:solidFill>
                <a:srgbClr val="A6A6A6"/>
              </a:solidFill>
              <a:effectLst/>
              <a:uLnTx/>
              <a:uFillTx/>
              <a:latin typeface="Poplar Std" panose="04020903030B02020202" pitchFamily="82" charset="0"/>
              <a:ea typeface="微软雅黑" panose="020B0503020204020204" pitchFamily="34" charset="-122"/>
              <a:cs typeface="Segoe UI Light" panose="020B0502040204020203" pitchFamily="34" charset="0"/>
            </a:endParaRPr>
          </a:p>
        </p:txBody>
      </p:sp>
      <p:pic>
        <p:nvPicPr>
          <p:cNvPr id="97" name="图片 96">
            <a:extLst>
              <a:ext uri="{FF2B5EF4-FFF2-40B4-BE49-F238E27FC236}">
                <a16:creationId xmlns:a16="http://schemas.microsoft.com/office/drawing/2014/main" id="{2B5E3092-EA68-4658-A146-A82C4688B6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pic>
        <p:nvPicPr>
          <p:cNvPr id="98" name="图片 97">
            <a:extLst>
              <a:ext uri="{FF2B5EF4-FFF2-40B4-BE49-F238E27FC236}">
                <a16:creationId xmlns:a16="http://schemas.microsoft.com/office/drawing/2014/main" id="{09F48641-E51E-4AC3-BDB4-96A1E2F5A875}"/>
              </a:ext>
            </a:extLst>
          </p:cNvPr>
          <p:cNvPicPr>
            <a:picLocks noChangeAspect="1"/>
          </p:cNvPicPr>
          <p:nvPr/>
        </p:nvPicPr>
        <p:blipFill rotWithShape="1">
          <a:blip r:embed="rId5">
            <a:extLst>
              <a:ext uri="{28A0092B-C50C-407E-A947-70E740481C1C}">
                <a14:useLocalDpi xmlns:a14="http://schemas.microsoft.com/office/drawing/2010/main" val="0"/>
              </a:ext>
            </a:extLst>
          </a:blip>
          <a:srcRect r="84469"/>
          <a:stretch/>
        </p:blipFill>
        <p:spPr>
          <a:xfrm>
            <a:off x="411163" y="257175"/>
            <a:ext cx="158101" cy="499642"/>
          </a:xfrm>
          <a:prstGeom prst="rect">
            <a:avLst/>
          </a:prstGeom>
        </p:spPr>
      </p:pic>
      <p:sp>
        <p:nvSpPr>
          <p:cNvPr id="99" name="文本框 98">
            <a:extLst>
              <a:ext uri="{FF2B5EF4-FFF2-40B4-BE49-F238E27FC236}">
                <a16:creationId xmlns:a16="http://schemas.microsoft.com/office/drawing/2014/main" id="{3648C12C-FD14-4BCE-909E-935078F2475E}"/>
              </a:ext>
            </a:extLst>
          </p:cNvPr>
          <p:cNvSpPr txBox="1"/>
          <p:nvPr/>
        </p:nvSpPr>
        <p:spPr>
          <a:xfrm>
            <a:off x="545102" y="171951"/>
            <a:ext cx="346249" cy="646331"/>
          </a:xfrm>
          <a:prstGeom prst="rect">
            <a:avLst/>
          </a:prstGeom>
          <a:noFill/>
        </p:spPr>
        <p:txBody>
          <a:bodyPr vert="eaVert" wrap="square" rtlCol="0">
            <a:spAutoFit/>
          </a:bodyPr>
          <a:lstStyle/>
          <a:p>
            <a:pPr algn="ctr"/>
            <a:r>
              <a:rPr lang="en-US" altLang="zh-CN" sz="1050" dirty="0">
                <a:solidFill>
                  <a:srgbClr val="A6A6A6"/>
                </a:solidFill>
                <a:latin typeface="Bauhaus 93" panose="04030905020B02020C02" pitchFamily="82" charset="0"/>
              </a:rPr>
              <a:t>Part one</a:t>
            </a:r>
            <a:endParaRPr lang="zh-CN" altLang="en-US" sz="1050" dirty="0">
              <a:solidFill>
                <a:srgbClr val="A6A6A6"/>
              </a:solidFill>
              <a:latin typeface="Bauhaus 93" panose="04030905020B02020C02" pitchFamily="82" charset="0"/>
            </a:endParaRPr>
          </a:p>
        </p:txBody>
      </p:sp>
      <p:sp>
        <p:nvSpPr>
          <p:cNvPr id="101" name="Freeform 21">
            <a:extLst>
              <a:ext uri="{FF2B5EF4-FFF2-40B4-BE49-F238E27FC236}">
                <a16:creationId xmlns:a16="http://schemas.microsoft.com/office/drawing/2014/main" id="{0F054DF6-A65B-49BD-8E58-D505D6265C62}"/>
              </a:ext>
            </a:extLst>
          </p:cNvPr>
          <p:cNvSpPr>
            <a:spLocks noEditPoints="1"/>
          </p:cNvSpPr>
          <p:nvPr/>
        </p:nvSpPr>
        <p:spPr bwMode="auto">
          <a:xfrm>
            <a:off x="3465562" y="2009294"/>
            <a:ext cx="904031" cy="854180"/>
          </a:xfrm>
          <a:custGeom>
            <a:avLst/>
            <a:gdLst>
              <a:gd name="T0" fmla="*/ 901 w 901"/>
              <a:gd name="T1" fmla="*/ 833 h 888"/>
              <a:gd name="T2" fmla="*/ 811 w 901"/>
              <a:gd name="T3" fmla="*/ 776 h 888"/>
              <a:gd name="T4" fmla="*/ 811 w 901"/>
              <a:gd name="T5" fmla="*/ 814 h 888"/>
              <a:gd name="T6" fmla="*/ 792 w 901"/>
              <a:gd name="T7" fmla="*/ 814 h 888"/>
              <a:gd name="T8" fmla="*/ 792 w 901"/>
              <a:gd name="T9" fmla="*/ 483 h 888"/>
              <a:gd name="T10" fmla="*/ 636 w 901"/>
              <a:gd name="T11" fmla="*/ 483 h 888"/>
              <a:gd name="T12" fmla="*/ 636 w 901"/>
              <a:gd name="T13" fmla="*/ 814 h 888"/>
              <a:gd name="T14" fmla="*/ 615 w 901"/>
              <a:gd name="T15" fmla="*/ 814 h 888"/>
              <a:gd name="T16" fmla="*/ 615 w 901"/>
              <a:gd name="T17" fmla="*/ 383 h 888"/>
              <a:gd name="T18" fmla="*/ 456 w 901"/>
              <a:gd name="T19" fmla="*/ 383 h 888"/>
              <a:gd name="T20" fmla="*/ 456 w 901"/>
              <a:gd name="T21" fmla="*/ 814 h 888"/>
              <a:gd name="T22" fmla="*/ 437 w 901"/>
              <a:gd name="T23" fmla="*/ 814 h 888"/>
              <a:gd name="T24" fmla="*/ 437 w 901"/>
              <a:gd name="T25" fmla="*/ 181 h 888"/>
              <a:gd name="T26" fmla="*/ 279 w 901"/>
              <a:gd name="T27" fmla="*/ 181 h 888"/>
              <a:gd name="T28" fmla="*/ 279 w 901"/>
              <a:gd name="T29" fmla="*/ 814 h 888"/>
              <a:gd name="T30" fmla="*/ 258 w 901"/>
              <a:gd name="T31" fmla="*/ 814 h 888"/>
              <a:gd name="T32" fmla="*/ 258 w 901"/>
              <a:gd name="T33" fmla="*/ 359 h 888"/>
              <a:gd name="T34" fmla="*/ 102 w 901"/>
              <a:gd name="T35" fmla="*/ 359 h 888"/>
              <a:gd name="T36" fmla="*/ 102 w 901"/>
              <a:gd name="T37" fmla="*/ 814 h 888"/>
              <a:gd name="T38" fmla="*/ 73 w 901"/>
              <a:gd name="T39" fmla="*/ 814 h 888"/>
              <a:gd name="T40" fmla="*/ 73 w 901"/>
              <a:gd name="T41" fmla="*/ 90 h 888"/>
              <a:gd name="T42" fmla="*/ 111 w 901"/>
              <a:gd name="T43" fmla="*/ 90 h 888"/>
              <a:gd name="T44" fmla="*/ 54 w 901"/>
              <a:gd name="T45" fmla="*/ 0 h 888"/>
              <a:gd name="T46" fmla="*/ 0 w 901"/>
              <a:gd name="T47" fmla="*/ 90 h 888"/>
              <a:gd name="T48" fmla="*/ 38 w 901"/>
              <a:gd name="T49" fmla="*/ 90 h 888"/>
              <a:gd name="T50" fmla="*/ 38 w 901"/>
              <a:gd name="T51" fmla="*/ 850 h 888"/>
              <a:gd name="T52" fmla="*/ 811 w 901"/>
              <a:gd name="T53" fmla="*/ 850 h 888"/>
              <a:gd name="T54" fmla="*/ 811 w 901"/>
              <a:gd name="T55" fmla="*/ 888 h 888"/>
              <a:gd name="T56" fmla="*/ 901 w 901"/>
              <a:gd name="T57" fmla="*/ 833 h 888"/>
              <a:gd name="T58" fmla="*/ 653 w 901"/>
              <a:gd name="T59" fmla="*/ 502 h 888"/>
              <a:gd name="T60" fmla="*/ 773 w 901"/>
              <a:gd name="T61" fmla="*/ 502 h 888"/>
              <a:gd name="T62" fmla="*/ 773 w 901"/>
              <a:gd name="T63" fmla="*/ 590 h 888"/>
              <a:gd name="T64" fmla="*/ 653 w 901"/>
              <a:gd name="T65" fmla="*/ 590 h 888"/>
              <a:gd name="T66" fmla="*/ 653 w 901"/>
              <a:gd name="T67" fmla="*/ 502 h 888"/>
              <a:gd name="T68" fmla="*/ 475 w 901"/>
              <a:gd name="T69" fmla="*/ 402 h 888"/>
              <a:gd name="T70" fmla="*/ 596 w 901"/>
              <a:gd name="T71" fmla="*/ 402 h 888"/>
              <a:gd name="T72" fmla="*/ 596 w 901"/>
              <a:gd name="T73" fmla="*/ 631 h 888"/>
              <a:gd name="T74" fmla="*/ 475 w 901"/>
              <a:gd name="T75" fmla="*/ 631 h 888"/>
              <a:gd name="T76" fmla="*/ 475 w 901"/>
              <a:gd name="T77" fmla="*/ 402 h 888"/>
              <a:gd name="T78" fmla="*/ 298 w 901"/>
              <a:gd name="T79" fmla="*/ 198 h 888"/>
              <a:gd name="T80" fmla="*/ 418 w 901"/>
              <a:gd name="T81" fmla="*/ 198 h 888"/>
              <a:gd name="T82" fmla="*/ 418 w 901"/>
              <a:gd name="T83" fmla="*/ 293 h 888"/>
              <a:gd name="T84" fmla="*/ 298 w 901"/>
              <a:gd name="T85" fmla="*/ 293 h 888"/>
              <a:gd name="T86" fmla="*/ 298 w 901"/>
              <a:gd name="T87" fmla="*/ 198 h 888"/>
              <a:gd name="T88" fmla="*/ 118 w 901"/>
              <a:gd name="T89" fmla="*/ 376 h 888"/>
              <a:gd name="T90" fmla="*/ 241 w 901"/>
              <a:gd name="T91" fmla="*/ 376 h 888"/>
              <a:gd name="T92" fmla="*/ 241 w 901"/>
              <a:gd name="T93" fmla="*/ 559 h 888"/>
              <a:gd name="T94" fmla="*/ 118 w 901"/>
              <a:gd name="T95" fmla="*/ 559 h 888"/>
              <a:gd name="T96" fmla="*/ 118 w 901"/>
              <a:gd name="T97" fmla="*/ 37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1" h="888">
                <a:moveTo>
                  <a:pt x="901" y="833"/>
                </a:moveTo>
                <a:lnTo>
                  <a:pt x="811" y="776"/>
                </a:lnTo>
                <a:lnTo>
                  <a:pt x="811" y="814"/>
                </a:lnTo>
                <a:lnTo>
                  <a:pt x="792" y="814"/>
                </a:lnTo>
                <a:lnTo>
                  <a:pt x="792" y="483"/>
                </a:lnTo>
                <a:lnTo>
                  <a:pt x="636" y="483"/>
                </a:lnTo>
                <a:lnTo>
                  <a:pt x="636" y="814"/>
                </a:lnTo>
                <a:lnTo>
                  <a:pt x="615" y="814"/>
                </a:lnTo>
                <a:lnTo>
                  <a:pt x="615" y="383"/>
                </a:lnTo>
                <a:lnTo>
                  <a:pt x="456" y="383"/>
                </a:lnTo>
                <a:lnTo>
                  <a:pt x="456" y="814"/>
                </a:lnTo>
                <a:lnTo>
                  <a:pt x="437" y="814"/>
                </a:lnTo>
                <a:lnTo>
                  <a:pt x="437" y="181"/>
                </a:lnTo>
                <a:lnTo>
                  <a:pt x="279" y="181"/>
                </a:lnTo>
                <a:lnTo>
                  <a:pt x="279" y="814"/>
                </a:lnTo>
                <a:lnTo>
                  <a:pt x="258" y="814"/>
                </a:lnTo>
                <a:lnTo>
                  <a:pt x="258" y="359"/>
                </a:lnTo>
                <a:lnTo>
                  <a:pt x="102" y="359"/>
                </a:lnTo>
                <a:lnTo>
                  <a:pt x="102" y="814"/>
                </a:lnTo>
                <a:lnTo>
                  <a:pt x="73" y="814"/>
                </a:lnTo>
                <a:lnTo>
                  <a:pt x="73" y="90"/>
                </a:lnTo>
                <a:lnTo>
                  <a:pt x="111" y="90"/>
                </a:lnTo>
                <a:lnTo>
                  <a:pt x="54" y="0"/>
                </a:lnTo>
                <a:lnTo>
                  <a:pt x="0" y="90"/>
                </a:lnTo>
                <a:lnTo>
                  <a:pt x="38" y="90"/>
                </a:lnTo>
                <a:lnTo>
                  <a:pt x="38" y="850"/>
                </a:lnTo>
                <a:lnTo>
                  <a:pt x="811" y="850"/>
                </a:lnTo>
                <a:lnTo>
                  <a:pt x="811" y="888"/>
                </a:lnTo>
                <a:lnTo>
                  <a:pt x="901" y="833"/>
                </a:lnTo>
                <a:close/>
                <a:moveTo>
                  <a:pt x="653" y="502"/>
                </a:moveTo>
                <a:lnTo>
                  <a:pt x="773" y="502"/>
                </a:lnTo>
                <a:lnTo>
                  <a:pt x="773" y="590"/>
                </a:lnTo>
                <a:lnTo>
                  <a:pt x="653" y="590"/>
                </a:lnTo>
                <a:lnTo>
                  <a:pt x="653" y="502"/>
                </a:lnTo>
                <a:close/>
                <a:moveTo>
                  <a:pt x="475" y="402"/>
                </a:moveTo>
                <a:lnTo>
                  <a:pt x="596" y="402"/>
                </a:lnTo>
                <a:lnTo>
                  <a:pt x="596" y="631"/>
                </a:lnTo>
                <a:lnTo>
                  <a:pt x="475" y="631"/>
                </a:lnTo>
                <a:lnTo>
                  <a:pt x="475" y="402"/>
                </a:lnTo>
                <a:close/>
                <a:moveTo>
                  <a:pt x="298" y="198"/>
                </a:moveTo>
                <a:lnTo>
                  <a:pt x="418" y="198"/>
                </a:lnTo>
                <a:lnTo>
                  <a:pt x="418" y="293"/>
                </a:lnTo>
                <a:lnTo>
                  <a:pt x="298" y="293"/>
                </a:lnTo>
                <a:lnTo>
                  <a:pt x="298" y="198"/>
                </a:lnTo>
                <a:close/>
                <a:moveTo>
                  <a:pt x="118" y="376"/>
                </a:moveTo>
                <a:lnTo>
                  <a:pt x="241" y="376"/>
                </a:lnTo>
                <a:lnTo>
                  <a:pt x="241" y="559"/>
                </a:lnTo>
                <a:lnTo>
                  <a:pt x="118" y="559"/>
                </a:lnTo>
                <a:lnTo>
                  <a:pt x="118" y="376"/>
                </a:ln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grpSp>
        <p:nvGrpSpPr>
          <p:cNvPr id="102" name="组 101">
            <a:extLst>
              <a:ext uri="{FF2B5EF4-FFF2-40B4-BE49-F238E27FC236}">
                <a16:creationId xmlns:a16="http://schemas.microsoft.com/office/drawing/2014/main" id="{3F6ADC7C-23FE-44C8-B37D-8555857EB121}"/>
              </a:ext>
            </a:extLst>
          </p:cNvPr>
          <p:cNvGrpSpPr/>
          <p:nvPr/>
        </p:nvGrpSpPr>
        <p:grpSpPr>
          <a:xfrm>
            <a:off x="5701021" y="2010604"/>
            <a:ext cx="893844" cy="809739"/>
            <a:chOff x="4100513" y="463550"/>
            <a:chExt cx="1446213" cy="1352550"/>
          </a:xfrm>
          <a:blipFill>
            <a:blip r:embed="rId3"/>
            <a:stretch>
              <a:fillRect/>
            </a:stretch>
          </a:blipFill>
        </p:grpSpPr>
        <p:sp>
          <p:nvSpPr>
            <p:cNvPr id="103" name="Freeform 19">
              <a:extLst>
                <a:ext uri="{FF2B5EF4-FFF2-40B4-BE49-F238E27FC236}">
                  <a16:creationId xmlns:a16="http://schemas.microsoft.com/office/drawing/2014/main" id="{C46546A1-DBED-4360-9CDE-C3CFDB8EAD12}"/>
                </a:ext>
              </a:extLst>
            </p:cNvPr>
            <p:cNvSpPr>
              <a:spLocks noEditPoints="1"/>
            </p:cNvSpPr>
            <p:nvPr/>
          </p:nvSpPr>
          <p:spPr bwMode="auto">
            <a:xfrm>
              <a:off x="4100513" y="463550"/>
              <a:ext cx="1446213" cy="1352550"/>
            </a:xfrm>
            <a:custGeom>
              <a:avLst/>
              <a:gdLst>
                <a:gd name="T0" fmla="*/ 355 w 385"/>
                <a:gd name="T1" fmla="*/ 276 h 358"/>
                <a:gd name="T2" fmla="*/ 385 w 385"/>
                <a:gd name="T3" fmla="*/ 268 h 358"/>
                <a:gd name="T4" fmla="*/ 315 w 385"/>
                <a:gd name="T5" fmla="*/ 0 h 358"/>
                <a:gd name="T6" fmla="*/ 44 w 385"/>
                <a:gd name="T7" fmla="*/ 71 h 358"/>
                <a:gd name="T8" fmla="*/ 0 w 385"/>
                <a:gd name="T9" fmla="*/ 71 h 358"/>
                <a:gd name="T10" fmla="*/ 0 w 385"/>
                <a:gd name="T11" fmla="*/ 348 h 358"/>
                <a:gd name="T12" fmla="*/ 40 w 385"/>
                <a:gd name="T13" fmla="*/ 348 h 358"/>
                <a:gd name="T14" fmla="*/ 41 w 385"/>
                <a:gd name="T15" fmla="*/ 358 h 358"/>
                <a:gd name="T16" fmla="*/ 116 w 385"/>
                <a:gd name="T17" fmla="*/ 348 h 358"/>
                <a:gd name="T18" fmla="*/ 322 w 385"/>
                <a:gd name="T19" fmla="*/ 348 h 358"/>
                <a:gd name="T20" fmla="*/ 322 w 385"/>
                <a:gd name="T21" fmla="*/ 320 h 358"/>
                <a:gd name="T22" fmla="*/ 360 w 385"/>
                <a:gd name="T23" fmla="*/ 315 h 358"/>
                <a:gd name="T24" fmla="*/ 355 w 385"/>
                <a:gd name="T25" fmla="*/ 276 h 358"/>
                <a:gd name="T26" fmla="*/ 322 w 385"/>
                <a:gd name="T27" fmla="*/ 160 h 358"/>
                <a:gd name="T28" fmla="*/ 335 w 385"/>
                <a:gd name="T29" fmla="*/ 263 h 358"/>
                <a:gd name="T30" fmla="*/ 322 w 385"/>
                <a:gd name="T31" fmla="*/ 266 h 358"/>
                <a:gd name="T32" fmla="*/ 322 w 385"/>
                <a:gd name="T33" fmla="*/ 160 h 358"/>
                <a:gd name="T34" fmla="*/ 302 w 385"/>
                <a:gd name="T35" fmla="*/ 21 h 358"/>
                <a:gd name="T36" fmla="*/ 308 w 385"/>
                <a:gd name="T37" fmla="*/ 43 h 358"/>
                <a:gd name="T38" fmla="*/ 130 w 385"/>
                <a:gd name="T39" fmla="*/ 67 h 358"/>
                <a:gd name="T40" fmla="*/ 302 w 385"/>
                <a:gd name="T41" fmla="*/ 21 h 358"/>
                <a:gd name="T42" fmla="*/ 308 w 385"/>
                <a:gd name="T43" fmla="*/ 61 h 358"/>
                <a:gd name="T44" fmla="*/ 310 w 385"/>
                <a:gd name="T45" fmla="*/ 71 h 358"/>
                <a:gd name="T46" fmla="*/ 230 w 385"/>
                <a:gd name="T47" fmla="*/ 71 h 358"/>
                <a:gd name="T48" fmla="*/ 308 w 385"/>
                <a:gd name="T49" fmla="*/ 61 h 358"/>
                <a:gd name="T50" fmla="*/ 304 w 385"/>
                <a:gd name="T51" fmla="*/ 330 h 358"/>
                <a:gd name="T52" fmla="*/ 18 w 385"/>
                <a:gd name="T53" fmla="*/ 330 h 358"/>
                <a:gd name="T54" fmla="*/ 18 w 385"/>
                <a:gd name="T55" fmla="*/ 88 h 358"/>
                <a:gd name="T56" fmla="*/ 304 w 385"/>
                <a:gd name="T57" fmla="*/ 88 h 358"/>
                <a:gd name="T58" fmla="*/ 304 w 385"/>
                <a:gd name="T59" fmla="*/ 330 h 358"/>
                <a:gd name="T60" fmla="*/ 322 w 385"/>
                <a:gd name="T61" fmla="*/ 303 h 358"/>
                <a:gd name="T62" fmla="*/ 322 w 385"/>
                <a:gd name="T63" fmla="*/ 284 h 358"/>
                <a:gd name="T64" fmla="*/ 338 w 385"/>
                <a:gd name="T65" fmla="*/ 280 h 358"/>
                <a:gd name="T66" fmla="*/ 340 w 385"/>
                <a:gd name="T67" fmla="*/ 300 h 358"/>
                <a:gd name="T68" fmla="*/ 322 w 385"/>
                <a:gd name="T69" fmla="*/ 303 h 358"/>
                <a:gd name="T70" fmla="*/ 340 w 385"/>
                <a:gd name="T71" fmla="*/ 165 h 358"/>
                <a:gd name="T72" fmla="*/ 364 w 385"/>
                <a:gd name="T73" fmla="*/ 255 h 358"/>
                <a:gd name="T74" fmla="*/ 352 w 385"/>
                <a:gd name="T75" fmla="*/ 258 h 358"/>
                <a:gd name="T76" fmla="*/ 340 w 385"/>
                <a:gd name="T77" fmla="*/ 16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5" h="358">
                  <a:moveTo>
                    <a:pt x="355" y="276"/>
                  </a:moveTo>
                  <a:cubicBezTo>
                    <a:pt x="385" y="268"/>
                    <a:pt x="385" y="268"/>
                    <a:pt x="385" y="268"/>
                  </a:cubicBezTo>
                  <a:cubicBezTo>
                    <a:pt x="315" y="0"/>
                    <a:pt x="315" y="0"/>
                    <a:pt x="315" y="0"/>
                  </a:cubicBezTo>
                  <a:cubicBezTo>
                    <a:pt x="44" y="71"/>
                    <a:pt x="44" y="71"/>
                    <a:pt x="44" y="71"/>
                  </a:cubicBezTo>
                  <a:cubicBezTo>
                    <a:pt x="0" y="71"/>
                    <a:pt x="0" y="71"/>
                    <a:pt x="0" y="71"/>
                  </a:cubicBezTo>
                  <a:cubicBezTo>
                    <a:pt x="0" y="348"/>
                    <a:pt x="0" y="348"/>
                    <a:pt x="0" y="348"/>
                  </a:cubicBezTo>
                  <a:cubicBezTo>
                    <a:pt x="40" y="348"/>
                    <a:pt x="40" y="348"/>
                    <a:pt x="40" y="348"/>
                  </a:cubicBezTo>
                  <a:cubicBezTo>
                    <a:pt x="41" y="358"/>
                    <a:pt x="41" y="358"/>
                    <a:pt x="41" y="358"/>
                  </a:cubicBezTo>
                  <a:cubicBezTo>
                    <a:pt x="116" y="348"/>
                    <a:pt x="116" y="348"/>
                    <a:pt x="116" y="348"/>
                  </a:cubicBezTo>
                  <a:cubicBezTo>
                    <a:pt x="322" y="348"/>
                    <a:pt x="322" y="348"/>
                    <a:pt x="322" y="348"/>
                  </a:cubicBezTo>
                  <a:cubicBezTo>
                    <a:pt x="322" y="320"/>
                    <a:pt x="322" y="320"/>
                    <a:pt x="322" y="320"/>
                  </a:cubicBezTo>
                  <a:cubicBezTo>
                    <a:pt x="360" y="315"/>
                    <a:pt x="360" y="315"/>
                    <a:pt x="360" y="315"/>
                  </a:cubicBezTo>
                  <a:lnTo>
                    <a:pt x="355" y="276"/>
                  </a:lnTo>
                  <a:close/>
                  <a:moveTo>
                    <a:pt x="322" y="160"/>
                  </a:moveTo>
                  <a:cubicBezTo>
                    <a:pt x="335" y="263"/>
                    <a:pt x="335" y="263"/>
                    <a:pt x="335" y="263"/>
                  </a:cubicBezTo>
                  <a:cubicBezTo>
                    <a:pt x="322" y="266"/>
                    <a:pt x="322" y="266"/>
                    <a:pt x="322" y="266"/>
                  </a:cubicBezTo>
                  <a:lnTo>
                    <a:pt x="322" y="160"/>
                  </a:lnTo>
                  <a:close/>
                  <a:moveTo>
                    <a:pt x="302" y="21"/>
                  </a:moveTo>
                  <a:cubicBezTo>
                    <a:pt x="308" y="43"/>
                    <a:pt x="308" y="43"/>
                    <a:pt x="308" y="43"/>
                  </a:cubicBezTo>
                  <a:cubicBezTo>
                    <a:pt x="130" y="67"/>
                    <a:pt x="130" y="67"/>
                    <a:pt x="130" y="67"/>
                  </a:cubicBezTo>
                  <a:lnTo>
                    <a:pt x="302" y="21"/>
                  </a:lnTo>
                  <a:close/>
                  <a:moveTo>
                    <a:pt x="308" y="61"/>
                  </a:moveTo>
                  <a:cubicBezTo>
                    <a:pt x="310" y="71"/>
                    <a:pt x="310" y="71"/>
                    <a:pt x="310" y="71"/>
                  </a:cubicBezTo>
                  <a:cubicBezTo>
                    <a:pt x="230" y="71"/>
                    <a:pt x="230" y="71"/>
                    <a:pt x="230" y="71"/>
                  </a:cubicBezTo>
                  <a:lnTo>
                    <a:pt x="308" y="61"/>
                  </a:lnTo>
                  <a:close/>
                  <a:moveTo>
                    <a:pt x="304" y="330"/>
                  </a:moveTo>
                  <a:cubicBezTo>
                    <a:pt x="18" y="330"/>
                    <a:pt x="18" y="330"/>
                    <a:pt x="18" y="330"/>
                  </a:cubicBezTo>
                  <a:cubicBezTo>
                    <a:pt x="18" y="88"/>
                    <a:pt x="18" y="88"/>
                    <a:pt x="18" y="88"/>
                  </a:cubicBezTo>
                  <a:cubicBezTo>
                    <a:pt x="304" y="88"/>
                    <a:pt x="304" y="88"/>
                    <a:pt x="304" y="88"/>
                  </a:cubicBezTo>
                  <a:cubicBezTo>
                    <a:pt x="304" y="88"/>
                    <a:pt x="304" y="330"/>
                    <a:pt x="304" y="330"/>
                  </a:cubicBezTo>
                  <a:close/>
                  <a:moveTo>
                    <a:pt x="322" y="303"/>
                  </a:moveTo>
                  <a:cubicBezTo>
                    <a:pt x="322" y="284"/>
                    <a:pt x="322" y="284"/>
                    <a:pt x="322" y="284"/>
                  </a:cubicBezTo>
                  <a:cubicBezTo>
                    <a:pt x="338" y="280"/>
                    <a:pt x="338" y="280"/>
                    <a:pt x="338" y="280"/>
                  </a:cubicBezTo>
                  <a:cubicBezTo>
                    <a:pt x="340" y="300"/>
                    <a:pt x="340" y="300"/>
                    <a:pt x="340" y="300"/>
                  </a:cubicBezTo>
                  <a:lnTo>
                    <a:pt x="322" y="303"/>
                  </a:lnTo>
                  <a:close/>
                  <a:moveTo>
                    <a:pt x="340" y="165"/>
                  </a:moveTo>
                  <a:cubicBezTo>
                    <a:pt x="364" y="255"/>
                    <a:pt x="364" y="255"/>
                    <a:pt x="364" y="255"/>
                  </a:cubicBezTo>
                  <a:cubicBezTo>
                    <a:pt x="352" y="258"/>
                    <a:pt x="352" y="258"/>
                    <a:pt x="352" y="258"/>
                  </a:cubicBezTo>
                  <a:lnTo>
                    <a:pt x="34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4" name="Rectangle 20">
              <a:extLst>
                <a:ext uri="{FF2B5EF4-FFF2-40B4-BE49-F238E27FC236}">
                  <a16:creationId xmlns:a16="http://schemas.microsoft.com/office/drawing/2014/main" id="{EC354063-CF4A-4CA6-93E9-6E9E56D99359}"/>
                </a:ext>
              </a:extLst>
            </p:cNvPr>
            <p:cNvSpPr>
              <a:spLocks noChangeArrowheads="1"/>
            </p:cNvSpPr>
            <p:nvPr/>
          </p:nvSpPr>
          <p:spPr bwMode="auto">
            <a:xfrm>
              <a:off x="4537076" y="954088"/>
              <a:ext cx="588963"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5" name="Rectangle 21">
              <a:extLst>
                <a:ext uri="{FF2B5EF4-FFF2-40B4-BE49-F238E27FC236}">
                  <a16:creationId xmlns:a16="http://schemas.microsoft.com/office/drawing/2014/main" id="{0E32E45C-7348-4F87-812D-9AC504A51F2B}"/>
                </a:ext>
              </a:extLst>
            </p:cNvPr>
            <p:cNvSpPr>
              <a:spLocks noChangeArrowheads="1"/>
            </p:cNvSpPr>
            <p:nvPr/>
          </p:nvSpPr>
          <p:spPr bwMode="auto">
            <a:xfrm>
              <a:off x="4537076" y="1090613"/>
              <a:ext cx="588963"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6" name="Rectangle 22">
              <a:extLst>
                <a:ext uri="{FF2B5EF4-FFF2-40B4-BE49-F238E27FC236}">
                  <a16:creationId xmlns:a16="http://schemas.microsoft.com/office/drawing/2014/main" id="{7C9F7E1D-08C5-483A-8397-FFA3D4FE1F91}"/>
                </a:ext>
              </a:extLst>
            </p:cNvPr>
            <p:cNvSpPr>
              <a:spLocks noChangeArrowheads="1"/>
            </p:cNvSpPr>
            <p:nvPr/>
          </p:nvSpPr>
          <p:spPr bwMode="auto">
            <a:xfrm>
              <a:off x="4314826" y="1276350"/>
              <a:ext cx="811213"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7" name="Rectangle 23">
              <a:extLst>
                <a:ext uri="{FF2B5EF4-FFF2-40B4-BE49-F238E27FC236}">
                  <a16:creationId xmlns:a16="http://schemas.microsoft.com/office/drawing/2014/main" id="{B1E333D3-86F6-44E3-BC99-1A598096CAFC}"/>
                </a:ext>
              </a:extLst>
            </p:cNvPr>
            <p:cNvSpPr>
              <a:spLocks noChangeArrowheads="1"/>
            </p:cNvSpPr>
            <p:nvPr/>
          </p:nvSpPr>
          <p:spPr bwMode="auto">
            <a:xfrm>
              <a:off x="4314826" y="1416050"/>
              <a:ext cx="811213"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8" name="Rectangle 24">
              <a:extLst>
                <a:ext uri="{FF2B5EF4-FFF2-40B4-BE49-F238E27FC236}">
                  <a16:creationId xmlns:a16="http://schemas.microsoft.com/office/drawing/2014/main" id="{95B53ED8-32A4-4F61-8242-272458BFB6FF}"/>
                </a:ext>
              </a:extLst>
            </p:cNvPr>
            <p:cNvSpPr>
              <a:spLocks noChangeArrowheads="1"/>
            </p:cNvSpPr>
            <p:nvPr/>
          </p:nvSpPr>
          <p:spPr bwMode="auto">
            <a:xfrm>
              <a:off x="4314826" y="1539875"/>
              <a:ext cx="811213"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09" name="Freeform 25">
              <a:extLst>
                <a:ext uri="{FF2B5EF4-FFF2-40B4-BE49-F238E27FC236}">
                  <a16:creationId xmlns:a16="http://schemas.microsoft.com/office/drawing/2014/main" id="{83F0F482-965C-4DC1-A280-3B16C9476E9E}"/>
                </a:ext>
              </a:extLst>
            </p:cNvPr>
            <p:cNvSpPr>
              <a:spLocks/>
            </p:cNvSpPr>
            <p:nvPr/>
          </p:nvSpPr>
          <p:spPr bwMode="auto">
            <a:xfrm>
              <a:off x="4243388" y="879475"/>
              <a:ext cx="123825" cy="142875"/>
            </a:xfrm>
            <a:custGeom>
              <a:avLst/>
              <a:gdLst>
                <a:gd name="T0" fmla="*/ 19 w 33"/>
                <a:gd name="T1" fmla="*/ 37 h 38"/>
                <a:gd name="T2" fmla="*/ 33 w 33"/>
                <a:gd name="T3" fmla="*/ 33 h 38"/>
                <a:gd name="T4" fmla="*/ 26 w 33"/>
                <a:gd name="T5" fmla="*/ 33 h 38"/>
                <a:gd name="T6" fmla="*/ 8 w 33"/>
                <a:gd name="T7" fmla="*/ 11 h 38"/>
                <a:gd name="T8" fmla="*/ 13 w 33"/>
                <a:gd name="T9" fmla="*/ 0 h 38"/>
                <a:gd name="T10" fmla="*/ 1 w 33"/>
                <a:gd name="T11" fmla="*/ 16 h 38"/>
                <a:gd name="T12" fmla="*/ 19 w 33"/>
                <a:gd name="T13" fmla="*/ 37 h 38"/>
              </a:gdLst>
              <a:ahLst/>
              <a:cxnLst>
                <a:cxn ang="0">
                  <a:pos x="T0" y="T1"/>
                </a:cxn>
                <a:cxn ang="0">
                  <a:pos x="T2" y="T3"/>
                </a:cxn>
                <a:cxn ang="0">
                  <a:pos x="T4" y="T5"/>
                </a:cxn>
                <a:cxn ang="0">
                  <a:pos x="T6" y="T7"/>
                </a:cxn>
                <a:cxn ang="0">
                  <a:pos x="T8" y="T9"/>
                </a:cxn>
                <a:cxn ang="0">
                  <a:pos x="T10" y="T11"/>
                </a:cxn>
                <a:cxn ang="0">
                  <a:pos x="T12" y="T13"/>
                </a:cxn>
              </a:cxnLst>
              <a:rect l="0" t="0" r="r" b="b"/>
              <a:pathLst>
                <a:path w="33" h="38">
                  <a:moveTo>
                    <a:pt x="19" y="37"/>
                  </a:moveTo>
                  <a:cubicBezTo>
                    <a:pt x="24" y="38"/>
                    <a:pt x="29" y="36"/>
                    <a:pt x="33" y="33"/>
                  </a:cubicBezTo>
                  <a:cubicBezTo>
                    <a:pt x="30" y="33"/>
                    <a:pt x="28" y="34"/>
                    <a:pt x="26" y="33"/>
                  </a:cubicBezTo>
                  <a:cubicBezTo>
                    <a:pt x="15" y="32"/>
                    <a:pt x="7" y="22"/>
                    <a:pt x="8" y="11"/>
                  </a:cubicBezTo>
                  <a:cubicBezTo>
                    <a:pt x="8" y="7"/>
                    <a:pt x="10" y="3"/>
                    <a:pt x="13" y="0"/>
                  </a:cubicBezTo>
                  <a:cubicBezTo>
                    <a:pt x="7" y="2"/>
                    <a:pt x="2" y="8"/>
                    <a:pt x="1" y="16"/>
                  </a:cubicBezTo>
                  <a:cubicBezTo>
                    <a:pt x="0" y="26"/>
                    <a:pt x="8" y="36"/>
                    <a:pt x="1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sp>
          <p:nvSpPr>
            <p:cNvPr id="110" name="Freeform 26">
              <a:extLst>
                <a:ext uri="{FF2B5EF4-FFF2-40B4-BE49-F238E27FC236}">
                  <a16:creationId xmlns:a16="http://schemas.microsoft.com/office/drawing/2014/main" id="{AF9C68A0-5E47-4F25-B267-DA7C08B79999}"/>
                </a:ext>
              </a:extLst>
            </p:cNvPr>
            <p:cNvSpPr>
              <a:spLocks/>
            </p:cNvSpPr>
            <p:nvPr/>
          </p:nvSpPr>
          <p:spPr bwMode="auto">
            <a:xfrm>
              <a:off x="4281488" y="855663"/>
              <a:ext cx="138113" cy="144462"/>
            </a:xfrm>
            <a:custGeom>
              <a:avLst/>
              <a:gdLst>
                <a:gd name="T0" fmla="*/ 2 w 37"/>
                <a:gd name="T1" fmla="*/ 23 h 38"/>
                <a:gd name="T2" fmla="*/ 23 w 37"/>
                <a:gd name="T3" fmla="*/ 36 h 38"/>
                <a:gd name="T4" fmla="*/ 35 w 37"/>
                <a:gd name="T5" fmla="*/ 15 h 38"/>
                <a:gd name="T6" fmla="*/ 15 w 37"/>
                <a:gd name="T7" fmla="*/ 2 h 38"/>
                <a:gd name="T8" fmla="*/ 2 w 37"/>
                <a:gd name="T9" fmla="*/ 23 h 38"/>
              </a:gdLst>
              <a:ahLst/>
              <a:cxnLst>
                <a:cxn ang="0">
                  <a:pos x="T0" y="T1"/>
                </a:cxn>
                <a:cxn ang="0">
                  <a:pos x="T2" y="T3"/>
                </a:cxn>
                <a:cxn ang="0">
                  <a:pos x="T4" y="T5"/>
                </a:cxn>
                <a:cxn ang="0">
                  <a:pos x="T6" y="T7"/>
                </a:cxn>
                <a:cxn ang="0">
                  <a:pos x="T8" y="T9"/>
                </a:cxn>
              </a:cxnLst>
              <a:rect l="0" t="0" r="r" b="b"/>
              <a:pathLst>
                <a:path w="37" h="38">
                  <a:moveTo>
                    <a:pt x="2" y="23"/>
                  </a:moveTo>
                  <a:cubicBezTo>
                    <a:pt x="4" y="32"/>
                    <a:pt x="13" y="38"/>
                    <a:pt x="23" y="36"/>
                  </a:cubicBezTo>
                  <a:cubicBezTo>
                    <a:pt x="32" y="33"/>
                    <a:pt x="37" y="24"/>
                    <a:pt x="35" y="15"/>
                  </a:cubicBezTo>
                  <a:cubicBezTo>
                    <a:pt x="33" y="6"/>
                    <a:pt x="24" y="0"/>
                    <a:pt x="15" y="2"/>
                  </a:cubicBezTo>
                  <a:cubicBezTo>
                    <a:pt x="6" y="4"/>
                    <a:pt x="0" y="13"/>
                    <a:pt x="2"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blipFill dpi="0" rotWithShape="1">
                  <a:blip r:embed="rId3">
                    <a:extLst>
                      <a:ext uri="{28A0092B-C50C-407E-A947-70E740481C1C}">
                        <a14:useLocalDpi xmlns:a14="http://schemas.microsoft.com/office/drawing/2010/main" val="0"/>
                      </a:ext>
                    </a:extLst>
                  </a:blip>
                  <a:srcRect/>
                  <a:stretch>
                    <a:fillRect/>
                  </a:stretch>
                </a:blipFill>
                <a:effectLst/>
                <a:uLnTx/>
                <a:uFillTx/>
                <a:latin typeface="Century Gothic"/>
                <a:ea typeface="微软雅黑"/>
                <a:cs typeface="+mn-cs"/>
              </a:endParaRPr>
            </a:p>
          </p:txBody>
        </p:sp>
      </p:grpSp>
      <p:grpSp>
        <p:nvGrpSpPr>
          <p:cNvPr id="111" name="组 86">
            <a:extLst>
              <a:ext uri="{FF2B5EF4-FFF2-40B4-BE49-F238E27FC236}">
                <a16:creationId xmlns:a16="http://schemas.microsoft.com/office/drawing/2014/main" id="{F8EF2C6F-F625-4051-AE37-271DA15E8231}"/>
              </a:ext>
            </a:extLst>
          </p:cNvPr>
          <p:cNvGrpSpPr/>
          <p:nvPr/>
        </p:nvGrpSpPr>
        <p:grpSpPr>
          <a:xfrm>
            <a:off x="7872028" y="2031515"/>
            <a:ext cx="903795" cy="829995"/>
            <a:chOff x="1116013" y="504825"/>
            <a:chExt cx="1419225" cy="1303338"/>
          </a:xfrm>
          <a:blipFill>
            <a:blip r:embed="rId3"/>
            <a:stretch>
              <a:fillRect/>
            </a:stretch>
          </a:blipFill>
        </p:grpSpPr>
        <p:sp>
          <p:nvSpPr>
            <p:cNvPr id="112" name="Freeform 5">
              <a:extLst>
                <a:ext uri="{FF2B5EF4-FFF2-40B4-BE49-F238E27FC236}">
                  <a16:creationId xmlns:a16="http://schemas.microsoft.com/office/drawing/2014/main" id="{AAD2622D-C055-4580-81B1-1F43CDDAAC27}"/>
                </a:ext>
              </a:extLst>
            </p:cNvPr>
            <p:cNvSpPr>
              <a:spLocks/>
            </p:cNvSpPr>
            <p:nvPr/>
          </p:nvSpPr>
          <p:spPr bwMode="auto">
            <a:xfrm>
              <a:off x="1116013" y="1317625"/>
              <a:ext cx="312738" cy="484187"/>
            </a:xfrm>
            <a:custGeom>
              <a:avLst/>
              <a:gdLst>
                <a:gd name="T0" fmla="*/ 190 w 197"/>
                <a:gd name="T1" fmla="*/ 219 h 305"/>
                <a:gd name="T2" fmla="*/ 190 w 197"/>
                <a:gd name="T3" fmla="*/ 186 h 305"/>
                <a:gd name="T4" fmla="*/ 71 w 197"/>
                <a:gd name="T5" fmla="*/ 186 h 305"/>
                <a:gd name="T6" fmla="*/ 31 w 197"/>
                <a:gd name="T7" fmla="*/ 0 h 305"/>
                <a:gd name="T8" fmla="*/ 0 w 197"/>
                <a:gd name="T9" fmla="*/ 7 h 305"/>
                <a:gd name="T10" fmla="*/ 48 w 197"/>
                <a:gd name="T11" fmla="*/ 219 h 305"/>
                <a:gd name="T12" fmla="*/ 71 w 197"/>
                <a:gd name="T13" fmla="*/ 219 h 305"/>
                <a:gd name="T14" fmla="*/ 41 w 197"/>
                <a:gd name="T15" fmla="*/ 295 h 305"/>
                <a:gd name="T16" fmla="*/ 60 w 197"/>
                <a:gd name="T17" fmla="*/ 305 h 305"/>
                <a:gd name="T18" fmla="*/ 95 w 197"/>
                <a:gd name="T19" fmla="*/ 219 h 305"/>
                <a:gd name="T20" fmla="*/ 145 w 197"/>
                <a:gd name="T21" fmla="*/ 219 h 305"/>
                <a:gd name="T22" fmla="*/ 178 w 197"/>
                <a:gd name="T23" fmla="*/ 305 h 305"/>
                <a:gd name="T24" fmla="*/ 197 w 197"/>
                <a:gd name="T25" fmla="*/ 295 h 305"/>
                <a:gd name="T26" fmla="*/ 168 w 197"/>
                <a:gd name="T27" fmla="*/ 219 h 305"/>
                <a:gd name="T28" fmla="*/ 190 w 197"/>
                <a:gd name="T29" fmla="*/ 21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305">
                  <a:moveTo>
                    <a:pt x="190" y="219"/>
                  </a:moveTo>
                  <a:lnTo>
                    <a:pt x="190" y="186"/>
                  </a:lnTo>
                  <a:lnTo>
                    <a:pt x="71" y="186"/>
                  </a:lnTo>
                  <a:lnTo>
                    <a:pt x="31" y="0"/>
                  </a:lnTo>
                  <a:lnTo>
                    <a:pt x="0" y="7"/>
                  </a:lnTo>
                  <a:lnTo>
                    <a:pt x="48" y="219"/>
                  </a:lnTo>
                  <a:lnTo>
                    <a:pt x="71" y="219"/>
                  </a:lnTo>
                  <a:lnTo>
                    <a:pt x="41" y="295"/>
                  </a:lnTo>
                  <a:lnTo>
                    <a:pt x="60" y="305"/>
                  </a:lnTo>
                  <a:lnTo>
                    <a:pt x="95" y="219"/>
                  </a:lnTo>
                  <a:lnTo>
                    <a:pt x="145" y="219"/>
                  </a:lnTo>
                  <a:lnTo>
                    <a:pt x="178" y="305"/>
                  </a:lnTo>
                  <a:lnTo>
                    <a:pt x="197" y="295"/>
                  </a:lnTo>
                  <a:lnTo>
                    <a:pt x="168" y="219"/>
                  </a:lnTo>
                  <a:lnTo>
                    <a:pt x="190"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3" name="Freeform 6">
              <a:extLst>
                <a:ext uri="{FF2B5EF4-FFF2-40B4-BE49-F238E27FC236}">
                  <a16:creationId xmlns:a16="http://schemas.microsoft.com/office/drawing/2014/main" id="{9F0E7A78-7F64-4925-98AF-7D5505CFB938}"/>
                </a:ext>
              </a:extLst>
            </p:cNvPr>
            <p:cNvSpPr>
              <a:spLocks/>
            </p:cNvSpPr>
            <p:nvPr/>
          </p:nvSpPr>
          <p:spPr bwMode="auto">
            <a:xfrm>
              <a:off x="2224088" y="1312863"/>
              <a:ext cx="311150" cy="484187"/>
            </a:xfrm>
            <a:custGeom>
              <a:avLst/>
              <a:gdLst>
                <a:gd name="T0" fmla="*/ 149 w 196"/>
                <a:gd name="T1" fmla="*/ 220 h 305"/>
                <a:gd name="T2" fmla="*/ 196 w 196"/>
                <a:gd name="T3" fmla="*/ 8 h 305"/>
                <a:gd name="T4" fmla="*/ 166 w 196"/>
                <a:gd name="T5" fmla="*/ 0 h 305"/>
                <a:gd name="T6" fmla="*/ 125 w 196"/>
                <a:gd name="T7" fmla="*/ 186 h 305"/>
                <a:gd name="T8" fmla="*/ 7 w 196"/>
                <a:gd name="T9" fmla="*/ 186 h 305"/>
                <a:gd name="T10" fmla="*/ 7 w 196"/>
                <a:gd name="T11" fmla="*/ 220 h 305"/>
                <a:gd name="T12" fmla="*/ 28 w 196"/>
                <a:gd name="T13" fmla="*/ 220 h 305"/>
                <a:gd name="T14" fmla="*/ 0 w 196"/>
                <a:gd name="T15" fmla="*/ 296 h 305"/>
                <a:gd name="T16" fmla="*/ 19 w 196"/>
                <a:gd name="T17" fmla="*/ 305 h 305"/>
                <a:gd name="T18" fmla="*/ 52 w 196"/>
                <a:gd name="T19" fmla="*/ 220 h 305"/>
                <a:gd name="T20" fmla="*/ 102 w 196"/>
                <a:gd name="T21" fmla="*/ 220 h 305"/>
                <a:gd name="T22" fmla="*/ 137 w 196"/>
                <a:gd name="T23" fmla="*/ 305 h 305"/>
                <a:gd name="T24" fmla="*/ 156 w 196"/>
                <a:gd name="T25" fmla="*/ 296 h 305"/>
                <a:gd name="T26" fmla="*/ 125 w 196"/>
                <a:gd name="T27" fmla="*/ 220 h 305"/>
                <a:gd name="T28" fmla="*/ 149 w 196"/>
                <a:gd name="T29" fmla="*/ 22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305">
                  <a:moveTo>
                    <a:pt x="149" y="220"/>
                  </a:moveTo>
                  <a:lnTo>
                    <a:pt x="196" y="8"/>
                  </a:lnTo>
                  <a:lnTo>
                    <a:pt x="166" y="0"/>
                  </a:lnTo>
                  <a:lnTo>
                    <a:pt x="125" y="186"/>
                  </a:lnTo>
                  <a:lnTo>
                    <a:pt x="7" y="186"/>
                  </a:lnTo>
                  <a:lnTo>
                    <a:pt x="7" y="220"/>
                  </a:lnTo>
                  <a:lnTo>
                    <a:pt x="28" y="220"/>
                  </a:lnTo>
                  <a:lnTo>
                    <a:pt x="0" y="296"/>
                  </a:lnTo>
                  <a:lnTo>
                    <a:pt x="19" y="305"/>
                  </a:lnTo>
                  <a:lnTo>
                    <a:pt x="52" y="220"/>
                  </a:lnTo>
                  <a:lnTo>
                    <a:pt x="102" y="220"/>
                  </a:lnTo>
                  <a:lnTo>
                    <a:pt x="137" y="305"/>
                  </a:lnTo>
                  <a:lnTo>
                    <a:pt x="156" y="296"/>
                  </a:lnTo>
                  <a:lnTo>
                    <a:pt x="125" y="220"/>
                  </a:lnTo>
                  <a:lnTo>
                    <a:pt x="149"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4" name="Freeform 7">
              <a:extLst>
                <a:ext uri="{FF2B5EF4-FFF2-40B4-BE49-F238E27FC236}">
                  <a16:creationId xmlns:a16="http://schemas.microsoft.com/office/drawing/2014/main" id="{18E85C61-AAA7-4949-910E-250C86F623E2}"/>
                </a:ext>
              </a:extLst>
            </p:cNvPr>
            <p:cNvSpPr>
              <a:spLocks/>
            </p:cNvSpPr>
            <p:nvPr/>
          </p:nvSpPr>
          <p:spPr bwMode="auto">
            <a:xfrm>
              <a:off x="1555751" y="1520825"/>
              <a:ext cx="19050" cy="287337"/>
            </a:xfrm>
            <a:custGeom>
              <a:avLst/>
              <a:gdLst>
                <a:gd name="T0" fmla="*/ 0 w 12"/>
                <a:gd name="T1" fmla="*/ 0 h 181"/>
                <a:gd name="T2" fmla="*/ 0 w 12"/>
                <a:gd name="T3" fmla="*/ 181 h 181"/>
                <a:gd name="T4" fmla="*/ 12 w 12"/>
                <a:gd name="T5" fmla="*/ 181 h 181"/>
                <a:gd name="T6" fmla="*/ 12 w 12"/>
                <a:gd name="T7" fmla="*/ 0 h 181"/>
                <a:gd name="T8" fmla="*/ 7 w 12"/>
                <a:gd name="T9" fmla="*/ 0 h 181"/>
                <a:gd name="T10" fmla="*/ 0 w 12"/>
                <a:gd name="T11" fmla="*/ 0 h 181"/>
              </a:gdLst>
              <a:ahLst/>
              <a:cxnLst>
                <a:cxn ang="0">
                  <a:pos x="T0" y="T1"/>
                </a:cxn>
                <a:cxn ang="0">
                  <a:pos x="T2" y="T3"/>
                </a:cxn>
                <a:cxn ang="0">
                  <a:pos x="T4" y="T5"/>
                </a:cxn>
                <a:cxn ang="0">
                  <a:pos x="T6" y="T7"/>
                </a:cxn>
                <a:cxn ang="0">
                  <a:pos x="T8" y="T9"/>
                </a:cxn>
                <a:cxn ang="0">
                  <a:pos x="T10" y="T11"/>
                </a:cxn>
              </a:cxnLst>
              <a:rect l="0" t="0" r="r" b="b"/>
              <a:pathLst>
                <a:path w="12" h="181">
                  <a:moveTo>
                    <a:pt x="0" y="0"/>
                  </a:moveTo>
                  <a:lnTo>
                    <a:pt x="0" y="181"/>
                  </a:lnTo>
                  <a:lnTo>
                    <a:pt x="12" y="181"/>
                  </a:lnTo>
                  <a:lnTo>
                    <a:pt x="12" y="0"/>
                  </a:lnTo>
                  <a:lnTo>
                    <a:pt x="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5" name="Freeform 8">
              <a:extLst>
                <a:ext uri="{FF2B5EF4-FFF2-40B4-BE49-F238E27FC236}">
                  <a16:creationId xmlns:a16="http://schemas.microsoft.com/office/drawing/2014/main" id="{7682EA49-38DF-41B0-BB61-191F8AFB8A2E}"/>
                </a:ext>
              </a:extLst>
            </p:cNvPr>
            <p:cNvSpPr>
              <a:spLocks/>
            </p:cNvSpPr>
            <p:nvPr/>
          </p:nvSpPr>
          <p:spPr bwMode="auto">
            <a:xfrm>
              <a:off x="1263651" y="1233488"/>
              <a:ext cx="1128713" cy="574675"/>
            </a:xfrm>
            <a:custGeom>
              <a:avLst/>
              <a:gdLst>
                <a:gd name="T0" fmla="*/ 619 w 711"/>
                <a:gd name="T1" fmla="*/ 227 h 362"/>
                <a:gd name="T2" fmla="*/ 662 w 711"/>
                <a:gd name="T3" fmla="*/ 227 h 362"/>
                <a:gd name="T4" fmla="*/ 676 w 711"/>
                <a:gd name="T5" fmla="*/ 227 h 362"/>
                <a:gd name="T6" fmla="*/ 685 w 711"/>
                <a:gd name="T7" fmla="*/ 227 h 362"/>
                <a:gd name="T8" fmla="*/ 711 w 711"/>
                <a:gd name="T9" fmla="*/ 227 h 362"/>
                <a:gd name="T10" fmla="*/ 669 w 711"/>
                <a:gd name="T11" fmla="*/ 0 h 362"/>
                <a:gd name="T12" fmla="*/ 603 w 711"/>
                <a:gd name="T13" fmla="*/ 0 h 362"/>
                <a:gd name="T14" fmla="*/ 555 w 711"/>
                <a:gd name="T15" fmla="*/ 84 h 362"/>
                <a:gd name="T16" fmla="*/ 558 w 711"/>
                <a:gd name="T17" fmla="*/ 79 h 362"/>
                <a:gd name="T18" fmla="*/ 555 w 711"/>
                <a:gd name="T19" fmla="*/ 84 h 362"/>
                <a:gd name="T20" fmla="*/ 503 w 711"/>
                <a:gd name="T21" fmla="*/ 60 h 362"/>
                <a:gd name="T22" fmla="*/ 494 w 711"/>
                <a:gd name="T23" fmla="*/ 89 h 362"/>
                <a:gd name="T24" fmla="*/ 215 w 711"/>
                <a:gd name="T25" fmla="*/ 89 h 362"/>
                <a:gd name="T26" fmla="*/ 205 w 711"/>
                <a:gd name="T27" fmla="*/ 62 h 362"/>
                <a:gd name="T28" fmla="*/ 153 w 711"/>
                <a:gd name="T29" fmla="*/ 84 h 362"/>
                <a:gd name="T30" fmla="*/ 108 w 711"/>
                <a:gd name="T31" fmla="*/ 3 h 362"/>
                <a:gd name="T32" fmla="*/ 40 w 711"/>
                <a:gd name="T33" fmla="*/ 3 h 362"/>
                <a:gd name="T34" fmla="*/ 0 w 711"/>
                <a:gd name="T35" fmla="*/ 227 h 362"/>
                <a:gd name="T36" fmla="*/ 23 w 711"/>
                <a:gd name="T37" fmla="*/ 227 h 362"/>
                <a:gd name="T38" fmla="*/ 33 w 711"/>
                <a:gd name="T39" fmla="*/ 227 h 362"/>
                <a:gd name="T40" fmla="*/ 47 w 711"/>
                <a:gd name="T41" fmla="*/ 227 h 362"/>
                <a:gd name="T42" fmla="*/ 90 w 711"/>
                <a:gd name="T43" fmla="*/ 227 h 362"/>
                <a:gd name="T44" fmla="*/ 92 w 711"/>
                <a:gd name="T45" fmla="*/ 227 h 362"/>
                <a:gd name="T46" fmla="*/ 116 w 711"/>
                <a:gd name="T47" fmla="*/ 227 h 362"/>
                <a:gd name="T48" fmla="*/ 130 w 711"/>
                <a:gd name="T49" fmla="*/ 227 h 362"/>
                <a:gd name="T50" fmla="*/ 130 w 711"/>
                <a:gd name="T51" fmla="*/ 181 h 362"/>
                <a:gd name="T52" fmla="*/ 108 w 711"/>
                <a:gd name="T53" fmla="*/ 181 h 362"/>
                <a:gd name="T54" fmla="*/ 108 w 711"/>
                <a:gd name="T55" fmla="*/ 181 h 362"/>
                <a:gd name="T56" fmla="*/ 85 w 711"/>
                <a:gd name="T57" fmla="*/ 181 h 362"/>
                <a:gd name="T58" fmla="*/ 113 w 711"/>
                <a:gd name="T59" fmla="*/ 77 h 362"/>
                <a:gd name="T60" fmla="*/ 123 w 711"/>
                <a:gd name="T61" fmla="*/ 93 h 362"/>
                <a:gd name="T62" fmla="*/ 116 w 711"/>
                <a:gd name="T63" fmla="*/ 93 h 362"/>
                <a:gd name="T64" fmla="*/ 116 w 711"/>
                <a:gd name="T65" fmla="*/ 131 h 362"/>
                <a:gd name="T66" fmla="*/ 137 w 711"/>
                <a:gd name="T67" fmla="*/ 131 h 362"/>
                <a:gd name="T68" fmla="*/ 137 w 711"/>
                <a:gd name="T69" fmla="*/ 181 h 362"/>
                <a:gd name="T70" fmla="*/ 137 w 711"/>
                <a:gd name="T71" fmla="*/ 227 h 362"/>
                <a:gd name="T72" fmla="*/ 137 w 711"/>
                <a:gd name="T73" fmla="*/ 362 h 362"/>
                <a:gd name="T74" fmla="*/ 144 w 711"/>
                <a:gd name="T75" fmla="*/ 362 h 362"/>
                <a:gd name="T76" fmla="*/ 179 w 711"/>
                <a:gd name="T77" fmla="*/ 362 h 362"/>
                <a:gd name="T78" fmla="*/ 179 w 711"/>
                <a:gd name="T79" fmla="*/ 181 h 362"/>
                <a:gd name="T80" fmla="*/ 179 w 711"/>
                <a:gd name="T81" fmla="*/ 131 h 362"/>
                <a:gd name="T82" fmla="*/ 536 w 711"/>
                <a:gd name="T83" fmla="*/ 131 h 362"/>
                <a:gd name="T84" fmla="*/ 536 w 711"/>
                <a:gd name="T85" fmla="*/ 179 h 362"/>
                <a:gd name="T86" fmla="*/ 536 w 711"/>
                <a:gd name="T87" fmla="*/ 362 h 362"/>
                <a:gd name="T88" fmla="*/ 567 w 711"/>
                <a:gd name="T89" fmla="*/ 362 h 362"/>
                <a:gd name="T90" fmla="*/ 579 w 711"/>
                <a:gd name="T91" fmla="*/ 362 h 362"/>
                <a:gd name="T92" fmla="*/ 579 w 711"/>
                <a:gd name="T93" fmla="*/ 227 h 362"/>
                <a:gd name="T94" fmla="*/ 579 w 711"/>
                <a:gd name="T95" fmla="*/ 179 h 362"/>
                <a:gd name="T96" fmla="*/ 579 w 711"/>
                <a:gd name="T97" fmla="*/ 131 h 362"/>
                <a:gd name="T98" fmla="*/ 598 w 711"/>
                <a:gd name="T99" fmla="*/ 131 h 362"/>
                <a:gd name="T100" fmla="*/ 598 w 711"/>
                <a:gd name="T101" fmla="*/ 93 h 362"/>
                <a:gd name="T102" fmla="*/ 586 w 711"/>
                <a:gd name="T103" fmla="*/ 93 h 362"/>
                <a:gd name="T104" fmla="*/ 596 w 711"/>
                <a:gd name="T105" fmla="*/ 74 h 362"/>
                <a:gd name="T106" fmla="*/ 626 w 711"/>
                <a:gd name="T107" fmla="*/ 179 h 362"/>
                <a:gd name="T108" fmla="*/ 600 w 711"/>
                <a:gd name="T109" fmla="*/ 179 h 362"/>
                <a:gd name="T110" fmla="*/ 600 w 711"/>
                <a:gd name="T111" fmla="*/ 179 h 362"/>
                <a:gd name="T112" fmla="*/ 584 w 711"/>
                <a:gd name="T113" fmla="*/ 179 h 362"/>
                <a:gd name="T114" fmla="*/ 584 w 711"/>
                <a:gd name="T115" fmla="*/ 227 h 362"/>
                <a:gd name="T116" fmla="*/ 593 w 711"/>
                <a:gd name="T117" fmla="*/ 227 h 362"/>
                <a:gd name="T118" fmla="*/ 617 w 711"/>
                <a:gd name="T119" fmla="*/ 227 h 362"/>
                <a:gd name="T120" fmla="*/ 619 w 711"/>
                <a:gd name="T121" fmla="*/ 227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1" h="362">
                  <a:moveTo>
                    <a:pt x="619" y="227"/>
                  </a:moveTo>
                  <a:lnTo>
                    <a:pt x="662" y="227"/>
                  </a:lnTo>
                  <a:lnTo>
                    <a:pt x="676" y="227"/>
                  </a:lnTo>
                  <a:lnTo>
                    <a:pt x="685" y="227"/>
                  </a:lnTo>
                  <a:lnTo>
                    <a:pt x="711" y="227"/>
                  </a:lnTo>
                  <a:lnTo>
                    <a:pt x="669" y="0"/>
                  </a:lnTo>
                  <a:lnTo>
                    <a:pt x="603" y="0"/>
                  </a:lnTo>
                  <a:lnTo>
                    <a:pt x="555" y="84"/>
                  </a:lnTo>
                  <a:lnTo>
                    <a:pt x="558" y="79"/>
                  </a:lnTo>
                  <a:lnTo>
                    <a:pt x="555" y="84"/>
                  </a:lnTo>
                  <a:lnTo>
                    <a:pt x="503" y="60"/>
                  </a:lnTo>
                  <a:lnTo>
                    <a:pt x="494" y="89"/>
                  </a:lnTo>
                  <a:lnTo>
                    <a:pt x="215" y="89"/>
                  </a:lnTo>
                  <a:lnTo>
                    <a:pt x="205" y="62"/>
                  </a:lnTo>
                  <a:lnTo>
                    <a:pt x="153" y="84"/>
                  </a:lnTo>
                  <a:lnTo>
                    <a:pt x="108" y="3"/>
                  </a:lnTo>
                  <a:lnTo>
                    <a:pt x="40" y="3"/>
                  </a:lnTo>
                  <a:lnTo>
                    <a:pt x="0" y="227"/>
                  </a:lnTo>
                  <a:lnTo>
                    <a:pt x="23" y="227"/>
                  </a:lnTo>
                  <a:lnTo>
                    <a:pt x="33" y="227"/>
                  </a:lnTo>
                  <a:lnTo>
                    <a:pt x="47" y="227"/>
                  </a:lnTo>
                  <a:lnTo>
                    <a:pt x="90" y="227"/>
                  </a:lnTo>
                  <a:lnTo>
                    <a:pt x="92" y="227"/>
                  </a:lnTo>
                  <a:lnTo>
                    <a:pt x="116" y="227"/>
                  </a:lnTo>
                  <a:lnTo>
                    <a:pt x="130" y="227"/>
                  </a:lnTo>
                  <a:lnTo>
                    <a:pt x="130" y="181"/>
                  </a:lnTo>
                  <a:lnTo>
                    <a:pt x="108" y="181"/>
                  </a:lnTo>
                  <a:lnTo>
                    <a:pt x="108" y="181"/>
                  </a:lnTo>
                  <a:lnTo>
                    <a:pt x="85" y="181"/>
                  </a:lnTo>
                  <a:lnTo>
                    <a:pt x="113" y="77"/>
                  </a:lnTo>
                  <a:lnTo>
                    <a:pt x="123" y="93"/>
                  </a:lnTo>
                  <a:lnTo>
                    <a:pt x="116" y="93"/>
                  </a:lnTo>
                  <a:lnTo>
                    <a:pt x="116" y="131"/>
                  </a:lnTo>
                  <a:lnTo>
                    <a:pt x="137" y="131"/>
                  </a:lnTo>
                  <a:lnTo>
                    <a:pt x="137" y="181"/>
                  </a:lnTo>
                  <a:lnTo>
                    <a:pt x="137" y="227"/>
                  </a:lnTo>
                  <a:lnTo>
                    <a:pt x="137" y="362"/>
                  </a:lnTo>
                  <a:lnTo>
                    <a:pt x="144" y="362"/>
                  </a:lnTo>
                  <a:lnTo>
                    <a:pt x="179" y="362"/>
                  </a:lnTo>
                  <a:lnTo>
                    <a:pt x="179" y="181"/>
                  </a:lnTo>
                  <a:lnTo>
                    <a:pt x="179" y="131"/>
                  </a:lnTo>
                  <a:lnTo>
                    <a:pt x="536" y="131"/>
                  </a:lnTo>
                  <a:lnTo>
                    <a:pt x="536" y="179"/>
                  </a:lnTo>
                  <a:lnTo>
                    <a:pt x="536" y="362"/>
                  </a:lnTo>
                  <a:lnTo>
                    <a:pt x="567" y="362"/>
                  </a:lnTo>
                  <a:lnTo>
                    <a:pt x="579" y="362"/>
                  </a:lnTo>
                  <a:lnTo>
                    <a:pt x="579" y="227"/>
                  </a:lnTo>
                  <a:lnTo>
                    <a:pt x="579" y="179"/>
                  </a:lnTo>
                  <a:lnTo>
                    <a:pt x="579" y="131"/>
                  </a:lnTo>
                  <a:lnTo>
                    <a:pt x="598" y="131"/>
                  </a:lnTo>
                  <a:lnTo>
                    <a:pt x="598" y="93"/>
                  </a:lnTo>
                  <a:lnTo>
                    <a:pt x="586" y="93"/>
                  </a:lnTo>
                  <a:lnTo>
                    <a:pt x="596" y="74"/>
                  </a:lnTo>
                  <a:lnTo>
                    <a:pt x="626" y="179"/>
                  </a:lnTo>
                  <a:lnTo>
                    <a:pt x="600" y="179"/>
                  </a:lnTo>
                  <a:lnTo>
                    <a:pt x="600" y="179"/>
                  </a:lnTo>
                  <a:lnTo>
                    <a:pt x="584" y="179"/>
                  </a:lnTo>
                  <a:lnTo>
                    <a:pt x="584" y="227"/>
                  </a:lnTo>
                  <a:lnTo>
                    <a:pt x="593" y="227"/>
                  </a:lnTo>
                  <a:lnTo>
                    <a:pt x="617" y="227"/>
                  </a:lnTo>
                  <a:lnTo>
                    <a:pt x="61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6" name="Freeform 9">
              <a:extLst>
                <a:ext uri="{FF2B5EF4-FFF2-40B4-BE49-F238E27FC236}">
                  <a16:creationId xmlns:a16="http://schemas.microsoft.com/office/drawing/2014/main" id="{A780D355-7072-4BBB-8403-FA425C44FECC}"/>
                </a:ext>
              </a:extLst>
            </p:cNvPr>
            <p:cNvSpPr>
              <a:spLocks/>
            </p:cNvSpPr>
            <p:nvPr/>
          </p:nvSpPr>
          <p:spPr bwMode="auto">
            <a:xfrm>
              <a:off x="2078038" y="1517650"/>
              <a:ext cx="25400" cy="290512"/>
            </a:xfrm>
            <a:custGeom>
              <a:avLst/>
              <a:gdLst>
                <a:gd name="T0" fmla="*/ 0 w 16"/>
                <a:gd name="T1" fmla="*/ 0 h 183"/>
                <a:gd name="T2" fmla="*/ 0 w 16"/>
                <a:gd name="T3" fmla="*/ 183 h 183"/>
                <a:gd name="T4" fmla="*/ 16 w 16"/>
                <a:gd name="T5" fmla="*/ 183 h 183"/>
                <a:gd name="T6" fmla="*/ 16 w 16"/>
                <a:gd name="T7" fmla="*/ 0 h 183"/>
                <a:gd name="T8" fmla="*/ 4 w 16"/>
                <a:gd name="T9" fmla="*/ 0 h 183"/>
                <a:gd name="T10" fmla="*/ 0 w 16"/>
                <a:gd name="T11" fmla="*/ 0 h 183"/>
              </a:gdLst>
              <a:ahLst/>
              <a:cxnLst>
                <a:cxn ang="0">
                  <a:pos x="T0" y="T1"/>
                </a:cxn>
                <a:cxn ang="0">
                  <a:pos x="T2" y="T3"/>
                </a:cxn>
                <a:cxn ang="0">
                  <a:pos x="T4" y="T5"/>
                </a:cxn>
                <a:cxn ang="0">
                  <a:pos x="T6" y="T7"/>
                </a:cxn>
                <a:cxn ang="0">
                  <a:pos x="T8" y="T9"/>
                </a:cxn>
                <a:cxn ang="0">
                  <a:pos x="T10" y="T11"/>
                </a:cxn>
              </a:cxnLst>
              <a:rect l="0" t="0" r="r" b="b"/>
              <a:pathLst>
                <a:path w="16" h="183">
                  <a:moveTo>
                    <a:pt x="0" y="0"/>
                  </a:moveTo>
                  <a:lnTo>
                    <a:pt x="0" y="183"/>
                  </a:lnTo>
                  <a:lnTo>
                    <a:pt x="16" y="183"/>
                  </a:lnTo>
                  <a:lnTo>
                    <a:pt x="16"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7" name="Freeform 10">
              <a:extLst>
                <a:ext uri="{FF2B5EF4-FFF2-40B4-BE49-F238E27FC236}">
                  <a16:creationId xmlns:a16="http://schemas.microsoft.com/office/drawing/2014/main" id="{B485E034-573B-42C3-9D8B-AEBCD6E34E70}"/>
                </a:ext>
              </a:extLst>
            </p:cNvPr>
            <p:cNvSpPr>
              <a:spLocks/>
            </p:cNvSpPr>
            <p:nvPr/>
          </p:nvSpPr>
          <p:spPr bwMode="auto">
            <a:xfrm>
              <a:off x="1352551" y="946150"/>
              <a:ext cx="233363" cy="265112"/>
            </a:xfrm>
            <a:custGeom>
              <a:avLst/>
              <a:gdLst>
                <a:gd name="T0" fmla="*/ 5 w 62"/>
                <a:gd name="T1" fmla="*/ 32 h 70"/>
                <a:gd name="T2" fmla="*/ 4 w 62"/>
                <a:gd name="T3" fmla="*/ 37 h 70"/>
                <a:gd name="T4" fmla="*/ 11 w 62"/>
                <a:gd name="T5" fmla="*/ 62 h 70"/>
                <a:gd name="T6" fmla="*/ 11 w 62"/>
                <a:gd name="T7" fmla="*/ 62 h 70"/>
                <a:gd name="T8" fmla="*/ 13 w 62"/>
                <a:gd name="T9" fmla="*/ 64 h 70"/>
                <a:gd name="T10" fmla="*/ 16 w 62"/>
                <a:gd name="T11" fmla="*/ 66 h 70"/>
                <a:gd name="T12" fmla="*/ 16 w 62"/>
                <a:gd name="T13" fmla="*/ 66 h 70"/>
                <a:gd name="T14" fmla="*/ 25 w 62"/>
                <a:gd name="T15" fmla="*/ 70 h 70"/>
                <a:gd name="T16" fmla="*/ 26 w 62"/>
                <a:gd name="T17" fmla="*/ 70 h 70"/>
                <a:gd name="T18" fmla="*/ 26 w 62"/>
                <a:gd name="T19" fmla="*/ 70 h 70"/>
                <a:gd name="T20" fmla="*/ 29 w 62"/>
                <a:gd name="T21" fmla="*/ 70 h 70"/>
                <a:gd name="T22" fmla="*/ 30 w 62"/>
                <a:gd name="T23" fmla="*/ 70 h 70"/>
                <a:gd name="T24" fmla="*/ 34 w 62"/>
                <a:gd name="T25" fmla="*/ 70 h 70"/>
                <a:gd name="T26" fmla="*/ 34 w 62"/>
                <a:gd name="T27" fmla="*/ 70 h 70"/>
                <a:gd name="T28" fmla="*/ 56 w 62"/>
                <a:gd name="T29" fmla="*/ 46 h 70"/>
                <a:gd name="T30" fmla="*/ 55 w 62"/>
                <a:gd name="T31" fmla="*/ 36 h 70"/>
                <a:gd name="T32" fmla="*/ 62 w 62"/>
                <a:gd name="T33" fmla="*/ 29 h 70"/>
                <a:gd name="T34" fmla="*/ 53 w 62"/>
                <a:gd name="T35" fmla="*/ 24 h 70"/>
                <a:gd name="T36" fmla="*/ 56 w 62"/>
                <a:gd name="T37" fmla="*/ 13 h 70"/>
                <a:gd name="T38" fmla="*/ 44 w 62"/>
                <a:gd name="T39" fmla="*/ 15 h 70"/>
                <a:gd name="T40" fmla="*/ 41 w 62"/>
                <a:gd name="T41" fmla="*/ 2 h 70"/>
                <a:gd name="T42" fmla="*/ 29 w 62"/>
                <a:gd name="T43" fmla="*/ 12 h 70"/>
                <a:gd name="T44" fmla="*/ 23 w 62"/>
                <a:gd name="T45" fmla="*/ 0 h 70"/>
                <a:gd name="T46" fmla="*/ 17 w 62"/>
                <a:gd name="T47" fmla="*/ 13 h 70"/>
                <a:gd name="T48" fmla="*/ 6 w 62"/>
                <a:gd name="T49" fmla="*/ 6 h 70"/>
                <a:gd name="T50" fmla="*/ 9 w 62"/>
                <a:gd name="T51" fmla="*/ 18 h 70"/>
                <a:gd name="T52" fmla="*/ 0 w 62"/>
                <a:gd name="T53" fmla="*/ 20 h 70"/>
                <a:gd name="T54" fmla="*/ 6 w 62"/>
                <a:gd name="T55" fmla="*/ 29 h 70"/>
                <a:gd name="T56" fmla="*/ 5 w 62"/>
                <a:gd name="T57"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70">
                  <a:moveTo>
                    <a:pt x="5" y="32"/>
                  </a:moveTo>
                  <a:cubicBezTo>
                    <a:pt x="4" y="33"/>
                    <a:pt x="4" y="35"/>
                    <a:pt x="4" y="37"/>
                  </a:cubicBezTo>
                  <a:cubicBezTo>
                    <a:pt x="2" y="46"/>
                    <a:pt x="5" y="55"/>
                    <a:pt x="11" y="62"/>
                  </a:cubicBezTo>
                  <a:cubicBezTo>
                    <a:pt x="11" y="62"/>
                    <a:pt x="11" y="62"/>
                    <a:pt x="11" y="62"/>
                  </a:cubicBezTo>
                  <a:cubicBezTo>
                    <a:pt x="12" y="63"/>
                    <a:pt x="12" y="63"/>
                    <a:pt x="13" y="64"/>
                  </a:cubicBezTo>
                  <a:cubicBezTo>
                    <a:pt x="14" y="64"/>
                    <a:pt x="15" y="65"/>
                    <a:pt x="16" y="66"/>
                  </a:cubicBezTo>
                  <a:cubicBezTo>
                    <a:pt x="16" y="66"/>
                    <a:pt x="16" y="66"/>
                    <a:pt x="16" y="66"/>
                  </a:cubicBezTo>
                  <a:cubicBezTo>
                    <a:pt x="19" y="68"/>
                    <a:pt x="22" y="69"/>
                    <a:pt x="25" y="70"/>
                  </a:cubicBezTo>
                  <a:cubicBezTo>
                    <a:pt x="25" y="70"/>
                    <a:pt x="26" y="70"/>
                    <a:pt x="26" y="70"/>
                  </a:cubicBezTo>
                  <a:cubicBezTo>
                    <a:pt x="26" y="70"/>
                    <a:pt x="26" y="70"/>
                    <a:pt x="26" y="70"/>
                  </a:cubicBezTo>
                  <a:cubicBezTo>
                    <a:pt x="27" y="70"/>
                    <a:pt x="28" y="70"/>
                    <a:pt x="29" y="70"/>
                  </a:cubicBezTo>
                  <a:cubicBezTo>
                    <a:pt x="29" y="70"/>
                    <a:pt x="30" y="70"/>
                    <a:pt x="30" y="70"/>
                  </a:cubicBezTo>
                  <a:cubicBezTo>
                    <a:pt x="31" y="70"/>
                    <a:pt x="33" y="70"/>
                    <a:pt x="34" y="70"/>
                  </a:cubicBezTo>
                  <a:cubicBezTo>
                    <a:pt x="34" y="70"/>
                    <a:pt x="34" y="70"/>
                    <a:pt x="34" y="70"/>
                  </a:cubicBezTo>
                  <a:cubicBezTo>
                    <a:pt x="45" y="68"/>
                    <a:pt x="54" y="58"/>
                    <a:pt x="56" y="46"/>
                  </a:cubicBezTo>
                  <a:cubicBezTo>
                    <a:pt x="56" y="42"/>
                    <a:pt x="56" y="39"/>
                    <a:pt x="55" y="36"/>
                  </a:cubicBezTo>
                  <a:cubicBezTo>
                    <a:pt x="62" y="29"/>
                    <a:pt x="62" y="29"/>
                    <a:pt x="62" y="29"/>
                  </a:cubicBezTo>
                  <a:cubicBezTo>
                    <a:pt x="53" y="24"/>
                    <a:pt x="53" y="24"/>
                    <a:pt x="53" y="24"/>
                  </a:cubicBezTo>
                  <a:cubicBezTo>
                    <a:pt x="56" y="13"/>
                    <a:pt x="56" y="13"/>
                    <a:pt x="56" y="13"/>
                  </a:cubicBezTo>
                  <a:cubicBezTo>
                    <a:pt x="44" y="15"/>
                    <a:pt x="44" y="15"/>
                    <a:pt x="44" y="15"/>
                  </a:cubicBezTo>
                  <a:cubicBezTo>
                    <a:pt x="41" y="2"/>
                    <a:pt x="41" y="2"/>
                    <a:pt x="41" y="2"/>
                  </a:cubicBezTo>
                  <a:cubicBezTo>
                    <a:pt x="29" y="12"/>
                    <a:pt x="29" y="12"/>
                    <a:pt x="29" y="12"/>
                  </a:cubicBezTo>
                  <a:cubicBezTo>
                    <a:pt x="23" y="0"/>
                    <a:pt x="23" y="0"/>
                    <a:pt x="23" y="0"/>
                  </a:cubicBezTo>
                  <a:cubicBezTo>
                    <a:pt x="17" y="13"/>
                    <a:pt x="17" y="13"/>
                    <a:pt x="17" y="13"/>
                  </a:cubicBezTo>
                  <a:cubicBezTo>
                    <a:pt x="6" y="6"/>
                    <a:pt x="6" y="6"/>
                    <a:pt x="6" y="6"/>
                  </a:cubicBezTo>
                  <a:cubicBezTo>
                    <a:pt x="9" y="18"/>
                    <a:pt x="9" y="18"/>
                    <a:pt x="9" y="18"/>
                  </a:cubicBezTo>
                  <a:cubicBezTo>
                    <a:pt x="0" y="20"/>
                    <a:pt x="0" y="20"/>
                    <a:pt x="0" y="20"/>
                  </a:cubicBezTo>
                  <a:cubicBezTo>
                    <a:pt x="6" y="29"/>
                    <a:pt x="6" y="29"/>
                    <a:pt x="6" y="29"/>
                  </a:cubicBezTo>
                  <a:cubicBezTo>
                    <a:pt x="5" y="30"/>
                    <a:pt x="5" y="31"/>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8" name="Freeform 11">
              <a:extLst>
                <a:ext uri="{FF2B5EF4-FFF2-40B4-BE49-F238E27FC236}">
                  <a16:creationId xmlns:a16="http://schemas.microsoft.com/office/drawing/2014/main" id="{75F1EEF3-6919-4A85-B73D-FA91D9567F91}"/>
                </a:ext>
              </a:extLst>
            </p:cNvPr>
            <p:cNvSpPr>
              <a:spLocks/>
            </p:cNvSpPr>
            <p:nvPr/>
          </p:nvSpPr>
          <p:spPr bwMode="auto">
            <a:xfrm>
              <a:off x="2066926" y="946150"/>
              <a:ext cx="231775" cy="273050"/>
            </a:xfrm>
            <a:custGeom>
              <a:avLst/>
              <a:gdLst>
                <a:gd name="T0" fmla="*/ 53 w 62"/>
                <a:gd name="T1" fmla="*/ 18 h 72"/>
                <a:gd name="T2" fmla="*/ 56 w 62"/>
                <a:gd name="T3" fmla="*/ 6 h 72"/>
                <a:gd name="T4" fmla="*/ 44 w 62"/>
                <a:gd name="T5" fmla="*/ 13 h 72"/>
                <a:gd name="T6" fmla="*/ 39 w 62"/>
                <a:gd name="T7" fmla="*/ 0 h 72"/>
                <a:gd name="T8" fmla="*/ 33 w 62"/>
                <a:gd name="T9" fmla="*/ 12 h 72"/>
                <a:gd name="T10" fmla="*/ 21 w 62"/>
                <a:gd name="T11" fmla="*/ 2 h 72"/>
                <a:gd name="T12" fmla="*/ 17 w 62"/>
                <a:gd name="T13" fmla="*/ 15 h 72"/>
                <a:gd name="T14" fmla="*/ 5 w 62"/>
                <a:gd name="T15" fmla="*/ 13 h 72"/>
                <a:gd name="T16" fmla="*/ 9 w 62"/>
                <a:gd name="T17" fmla="*/ 24 h 72"/>
                <a:gd name="T18" fmla="*/ 0 w 62"/>
                <a:gd name="T19" fmla="*/ 29 h 72"/>
                <a:gd name="T20" fmla="*/ 6 w 62"/>
                <a:gd name="T21" fmla="*/ 36 h 72"/>
                <a:gd name="T22" fmla="*/ 6 w 62"/>
                <a:gd name="T23" fmla="*/ 46 h 72"/>
                <a:gd name="T24" fmla="*/ 36 w 62"/>
                <a:gd name="T25" fmla="*/ 70 h 72"/>
                <a:gd name="T26" fmla="*/ 43 w 62"/>
                <a:gd name="T27" fmla="*/ 68 h 72"/>
                <a:gd name="T28" fmla="*/ 43 w 62"/>
                <a:gd name="T29" fmla="*/ 67 h 72"/>
                <a:gd name="T30" fmla="*/ 46 w 62"/>
                <a:gd name="T31" fmla="*/ 65 h 72"/>
                <a:gd name="T32" fmla="*/ 49 w 62"/>
                <a:gd name="T33" fmla="*/ 63 h 72"/>
                <a:gd name="T34" fmla="*/ 50 w 62"/>
                <a:gd name="T35" fmla="*/ 62 h 72"/>
                <a:gd name="T36" fmla="*/ 58 w 62"/>
                <a:gd name="T37" fmla="*/ 44 h 72"/>
                <a:gd name="T38" fmla="*/ 58 w 62"/>
                <a:gd name="T39" fmla="*/ 42 h 72"/>
                <a:gd name="T40" fmla="*/ 58 w 62"/>
                <a:gd name="T41" fmla="*/ 42 h 72"/>
                <a:gd name="T42" fmla="*/ 58 w 62"/>
                <a:gd name="T43" fmla="*/ 41 h 72"/>
                <a:gd name="T44" fmla="*/ 58 w 62"/>
                <a:gd name="T45" fmla="*/ 37 h 72"/>
                <a:gd name="T46" fmla="*/ 57 w 62"/>
                <a:gd name="T47" fmla="*/ 32 h 72"/>
                <a:gd name="T48" fmla="*/ 56 w 62"/>
                <a:gd name="T49" fmla="*/ 29 h 72"/>
                <a:gd name="T50" fmla="*/ 62 w 62"/>
                <a:gd name="T51" fmla="*/ 20 h 72"/>
                <a:gd name="T52" fmla="*/ 53 w 62"/>
                <a:gd name="T53"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 h="72">
                  <a:moveTo>
                    <a:pt x="53" y="18"/>
                  </a:moveTo>
                  <a:cubicBezTo>
                    <a:pt x="56" y="6"/>
                    <a:pt x="56" y="6"/>
                    <a:pt x="56" y="6"/>
                  </a:cubicBezTo>
                  <a:cubicBezTo>
                    <a:pt x="44" y="13"/>
                    <a:pt x="44" y="13"/>
                    <a:pt x="44" y="13"/>
                  </a:cubicBezTo>
                  <a:cubicBezTo>
                    <a:pt x="39" y="0"/>
                    <a:pt x="39" y="0"/>
                    <a:pt x="39" y="0"/>
                  </a:cubicBezTo>
                  <a:cubicBezTo>
                    <a:pt x="33" y="12"/>
                    <a:pt x="33" y="12"/>
                    <a:pt x="33" y="12"/>
                  </a:cubicBezTo>
                  <a:cubicBezTo>
                    <a:pt x="21" y="2"/>
                    <a:pt x="21" y="2"/>
                    <a:pt x="21" y="2"/>
                  </a:cubicBezTo>
                  <a:cubicBezTo>
                    <a:pt x="17" y="15"/>
                    <a:pt x="17" y="15"/>
                    <a:pt x="17" y="15"/>
                  </a:cubicBezTo>
                  <a:cubicBezTo>
                    <a:pt x="5" y="13"/>
                    <a:pt x="5" y="13"/>
                    <a:pt x="5" y="13"/>
                  </a:cubicBezTo>
                  <a:cubicBezTo>
                    <a:pt x="9" y="24"/>
                    <a:pt x="9" y="24"/>
                    <a:pt x="9" y="24"/>
                  </a:cubicBezTo>
                  <a:cubicBezTo>
                    <a:pt x="0" y="29"/>
                    <a:pt x="0" y="29"/>
                    <a:pt x="0" y="29"/>
                  </a:cubicBezTo>
                  <a:cubicBezTo>
                    <a:pt x="6" y="36"/>
                    <a:pt x="6" y="36"/>
                    <a:pt x="6" y="36"/>
                  </a:cubicBezTo>
                  <a:cubicBezTo>
                    <a:pt x="6" y="39"/>
                    <a:pt x="6" y="42"/>
                    <a:pt x="6" y="46"/>
                  </a:cubicBezTo>
                  <a:cubicBezTo>
                    <a:pt x="8" y="62"/>
                    <a:pt x="22" y="72"/>
                    <a:pt x="36" y="70"/>
                  </a:cubicBezTo>
                  <a:cubicBezTo>
                    <a:pt x="38" y="70"/>
                    <a:pt x="41" y="69"/>
                    <a:pt x="43" y="68"/>
                  </a:cubicBezTo>
                  <a:cubicBezTo>
                    <a:pt x="43" y="68"/>
                    <a:pt x="43" y="68"/>
                    <a:pt x="43" y="67"/>
                  </a:cubicBezTo>
                  <a:cubicBezTo>
                    <a:pt x="44" y="67"/>
                    <a:pt x="45" y="66"/>
                    <a:pt x="46" y="65"/>
                  </a:cubicBezTo>
                  <a:cubicBezTo>
                    <a:pt x="48" y="65"/>
                    <a:pt x="49" y="64"/>
                    <a:pt x="49" y="63"/>
                  </a:cubicBezTo>
                  <a:cubicBezTo>
                    <a:pt x="50" y="63"/>
                    <a:pt x="50" y="63"/>
                    <a:pt x="50" y="62"/>
                  </a:cubicBezTo>
                  <a:cubicBezTo>
                    <a:pt x="55" y="58"/>
                    <a:pt x="58" y="51"/>
                    <a:pt x="58" y="44"/>
                  </a:cubicBezTo>
                  <a:cubicBezTo>
                    <a:pt x="58" y="43"/>
                    <a:pt x="58" y="43"/>
                    <a:pt x="58" y="42"/>
                  </a:cubicBezTo>
                  <a:cubicBezTo>
                    <a:pt x="58" y="42"/>
                    <a:pt x="58" y="42"/>
                    <a:pt x="58" y="42"/>
                  </a:cubicBezTo>
                  <a:cubicBezTo>
                    <a:pt x="58" y="42"/>
                    <a:pt x="58" y="41"/>
                    <a:pt x="58" y="41"/>
                  </a:cubicBezTo>
                  <a:cubicBezTo>
                    <a:pt x="58" y="39"/>
                    <a:pt x="58" y="38"/>
                    <a:pt x="58" y="37"/>
                  </a:cubicBezTo>
                  <a:cubicBezTo>
                    <a:pt x="58" y="35"/>
                    <a:pt x="57" y="34"/>
                    <a:pt x="57" y="32"/>
                  </a:cubicBezTo>
                  <a:cubicBezTo>
                    <a:pt x="57" y="31"/>
                    <a:pt x="56" y="30"/>
                    <a:pt x="56" y="29"/>
                  </a:cubicBezTo>
                  <a:cubicBezTo>
                    <a:pt x="62" y="20"/>
                    <a:pt x="62" y="20"/>
                    <a:pt x="62" y="20"/>
                  </a:cubicBezTo>
                  <a:lnTo>
                    <a:pt x="5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19" name="Oval 12">
              <a:extLst>
                <a:ext uri="{FF2B5EF4-FFF2-40B4-BE49-F238E27FC236}">
                  <a16:creationId xmlns:a16="http://schemas.microsoft.com/office/drawing/2014/main" id="{40D29E18-8151-4432-BB4C-1AA5F40C5EE4}"/>
                </a:ext>
              </a:extLst>
            </p:cNvPr>
            <p:cNvSpPr>
              <a:spLocks noChangeArrowheads="1"/>
            </p:cNvSpPr>
            <p:nvPr/>
          </p:nvSpPr>
          <p:spPr bwMode="auto">
            <a:xfrm>
              <a:off x="1676401" y="674688"/>
              <a:ext cx="225425" cy="254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0" name="Freeform 13">
              <a:extLst>
                <a:ext uri="{FF2B5EF4-FFF2-40B4-BE49-F238E27FC236}">
                  <a16:creationId xmlns:a16="http://schemas.microsoft.com/office/drawing/2014/main" id="{00CDBB45-AC7D-47B3-AF17-9F75F26FDBAC}"/>
                </a:ext>
              </a:extLst>
            </p:cNvPr>
            <p:cNvSpPr>
              <a:spLocks/>
            </p:cNvSpPr>
            <p:nvPr/>
          </p:nvSpPr>
          <p:spPr bwMode="auto">
            <a:xfrm>
              <a:off x="1638301" y="1460500"/>
              <a:ext cx="139700" cy="117475"/>
            </a:xfrm>
            <a:custGeom>
              <a:avLst/>
              <a:gdLst>
                <a:gd name="T0" fmla="*/ 36 w 88"/>
                <a:gd name="T1" fmla="*/ 38 h 74"/>
                <a:gd name="T2" fmla="*/ 31 w 88"/>
                <a:gd name="T3" fmla="*/ 38 h 74"/>
                <a:gd name="T4" fmla="*/ 0 w 88"/>
                <a:gd name="T5" fmla="*/ 46 h 74"/>
                <a:gd name="T6" fmla="*/ 0 w 88"/>
                <a:gd name="T7" fmla="*/ 74 h 74"/>
                <a:gd name="T8" fmla="*/ 26 w 88"/>
                <a:gd name="T9" fmla="*/ 74 h 74"/>
                <a:gd name="T10" fmla="*/ 55 w 88"/>
                <a:gd name="T11" fmla="*/ 69 h 74"/>
                <a:gd name="T12" fmla="*/ 55 w 88"/>
                <a:gd name="T13" fmla="*/ 74 h 74"/>
                <a:gd name="T14" fmla="*/ 88 w 88"/>
                <a:gd name="T15" fmla="*/ 74 h 74"/>
                <a:gd name="T16" fmla="*/ 88 w 88"/>
                <a:gd name="T17" fmla="*/ 43 h 74"/>
                <a:gd name="T18" fmla="*/ 88 w 88"/>
                <a:gd name="T19" fmla="*/ 38 h 74"/>
                <a:gd name="T20" fmla="*/ 88 w 88"/>
                <a:gd name="T21" fmla="*/ 0 h 74"/>
                <a:gd name="T22" fmla="*/ 36 w 88"/>
                <a:gd name="T23" fmla="*/ 0 h 74"/>
                <a:gd name="T24" fmla="*/ 36 w 88"/>
                <a:gd name="T2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4">
                  <a:moveTo>
                    <a:pt x="36" y="38"/>
                  </a:moveTo>
                  <a:lnTo>
                    <a:pt x="31" y="38"/>
                  </a:lnTo>
                  <a:lnTo>
                    <a:pt x="0" y="46"/>
                  </a:lnTo>
                  <a:lnTo>
                    <a:pt x="0" y="74"/>
                  </a:lnTo>
                  <a:lnTo>
                    <a:pt x="26" y="74"/>
                  </a:lnTo>
                  <a:lnTo>
                    <a:pt x="55" y="69"/>
                  </a:lnTo>
                  <a:lnTo>
                    <a:pt x="55" y="74"/>
                  </a:lnTo>
                  <a:lnTo>
                    <a:pt x="88" y="74"/>
                  </a:lnTo>
                  <a:lnTo>
                    <a:pt x="88" y="43"/>
                  </a:lnTo>
                  <a:lnTo>
                    <a:pt x="88" y="38"/>
                  </a:lnTo>
                  <a:lnTo>
                    <a:pt x="88" y="0"/>
                  </a:lnTo>
                  <a:lnTo>
                    <a:pt x="36" y="0"/>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1" name="Freeform 14">
              <a:extLst>
                <a:ext uri="{FF2B5EF4-FFF2-40B4-BE49-F238E27FC236}">
                  <a16:creationId xmlns:a16="http://schemas.microsoft.com/office/drawing/2014/main" id="{774EA696-3898-4EFE-943D-B331B2CDD3BE}"/>
                </a:ext>
              </a:extLst>
            </p:cNvPr>
            <p:cNvSpPr>
              <a:spLocks/>
            </p:cNvSpPr>
            <p:nvPr/>
          </p:nvSpPr>
          <p:spPr bwMode="auto">
            <a:xfrm>
              <a:off x="1803401" y="1460500"/>
              <a:ext cx="134938" cy="117475"/>
            </a:xfrm>
            <a:custGeom>
              <a:avLst/>
              <a:gdLst>
                <a:gd name="T0" fmla="*/ 52 w 85"/>
                <a:gd name="T1" fmla="*/ 38 h 74"/>
                <a:gd name="T2" fmla="*/ 52 w 85"/>
                <a:gd name="T3" fmla="*/ 0 h 74"/>
                <a:gd name="T4" fmla="*/ 0 w 85"/>
                <a:gd name="T5" fmla="*/ 0 h 74"/>
                <a:gd name="T6" fmla="*/ 0 w 85"/>
                <a:gd name="T7" fmla="*/ 38 h 74"/>
                <a:gd name="T8" fmla="*/ 0 w 85"/>
                <a:gd name="T9" fmla="*/ 43 h 74"/>
                <a:gd name="T10" fmla="*/ 0 w 85"/>
                <a:gd name="T11" fmla="*/ 74 h 74"/>
                <a:gd name="T12" fmla="*/ 33 w 85"/>
                <a:gd name="T13" fmla="*/ 74 h 74"/>
                <a:gd name="T14" fmla="*/ 33 w 85"/>
                <a:gd name="T15" fmla="*/ 69 h 74"/>
                <a:gd name="T16" fmla="*/ 62 w 85"/>
                <a:gd name="T17" fmla="*/ 74 h 74"/>
                <a:gd name="T18" fmla="*/ 85 w 85"/>
                <a:gd name="T19" fmla="*/ 74 h 74"/>
                <a:gd name="T20" fmla="*/ 85 w 85"/>
                <a:gd name="T21" fmla="*/ 46 h 74"/>
                <a:gd name="T22" fmla="*/ 57 w 85"/>
                <a:gd name="T23" fmla="*/ 38 h 74"/>
                <a:gd name="T24" fmla="*/ 52 w 85"/>
                <a:gd name="T25"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74">
                  <a:moveTo>
                    <a:pt x="52" y="38"/>
                  </a:moveTo>
                  <a:lnTo>
                    <a:pt x="52" y="0"/>
                  </a:lnTo>
                  <a:lnTo>
                    <a:pt x="0" y="0"/>
                  </a:lnTo>
                  <a:lnTo>
                    <a:pt x="0" y="38"/>
                  </a:lnTo>
                  <a:lnTo>
                    <a:pt x="0" y="43"/>
                  </a:lnTo>
                  <a:lnTo>
                    <a:pt x="0" y="74"/>
                  </a:lnTo>
                  <a:lnTo>
                    <a:pt x="33" y="74"/>
                  </a:lnTo>
                  <a:lnTo>
                    <a:pt x="33" y="69"/>
                  </a:lnTo>
                  <a:lnTo>
                    <a:pt x="62" y="74"/>
                  </a:lnTo>
                  <a:lnTo>
                    <a:pt x="85" y="74"/>
                  </a:lnTo>
                  <a:lnTo>
                    <a:pt x="85" y="46"/>
                  </a:lnTo>
                  <a:lnTo>
                    <a:pt x="57" y="38"/>
                  </a:lnTo>
                  <a:lnTo>
                    <a:pt x="52"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2" name="Freeform 15">
              <a:extLst>
                <a:ext uri="{FF2B5EF4-FFF2-40B4-BE49-F238E27FC236}">
                  <a16:creationId xmlns:a16="http://schemas.microsoft.com/office/drawing/2014/main" id="{5E668076-49D7-4728-9561-A0FC811EB8B2}"/>
                </a:ext>
              </a:extLst>
            </p:cNvPr>
            <p:cNvSpPr>
              <a:spLocks/>
            </p:cNvSpPr>
            <p:nvPr/>
          </p:nvSpPr>
          <p:spPr bwMode="auto">
            <a:xfrm>
              <a:off x="1646238" y="719138"/>
              <a:ext cx="652463" cy="631825"/>
            </a:xfrm>
            <a:custGeom>
              <a:avLst/>
              <a:gdLst>
                <a:gd name="T0" fmla="*/ 407 w 411"/>
                <a:gd name="T1" fmla="*/ 0 h 398"/>
                <a:gd name="T2" fmla="*/ 272 w 411"/>
                <a:gd name="T3" fmla="*/ 86 h 398"/>
                <a:gd name="T4" fmla="*/ 269 w 411"/>
                <a:gd name="T5" fmla="*/ 79 h 398"/>
                <a:gd name="T6" fmla="*/ 156 w 411"/>
                <a:gd name="T7" fmla="*/ 143 h 398"/>
                <a:gd name="T8" fmla="*/ 116 w 411"/>
                <a:gd name="T9" fmla="*/ 143 h 398"/>
                <a:gd name="T10" fmla="*/ 90 w 411"/>
                <a:gd name="T11" fmla="*/ 179 h 398"/>
                <a:gd name="T12" fmla="*/ 61 w 411"/>
                <a:gd name="T13" fmla="*/ 143 h 398"/>
                <a:gd name="T14" fmla="*/ 5 w 411"/>
                <a:gd name="T15" fmla="*/ 155 h 398"/>
                <a:gd name="T16" fmla="*/ 0 w 411"/>
                <a:gd name="T17" fmla="*/ 301 h 398"/>
                <a:gd name="T18" fmla="*/ 26 w 411"/>
                <a:gd name="T19" fmla="*/ 301 h 398"/>
                <a:gd name="T20" fmla="*/ 26 w 411"/>
                <a:gd name="T21" fmla="*/ 332 h 398"/>
                <a:gd name="T22" fmla="*/ 31 w 411"/>
                <a:gd name="T23" fmla="*/ 332 h 398"/>
                <a:gd name="T24" fmla="*/ 31 w 411"/>
                <a:gd name="T25" fmla="*/ 348 h 398"/>
                <a:gd name="T26" fmla="*/ 31 w 411"/>
                <a:gd name="T27" fmla="*/ 363 h 398"/>
                <a:gd name="T28" fmla="*/ 31 w 411"/>
                <a:gd name="T29" fmla="*/ 398 h 398"/>
                <a:gd name="T30" fmla="*/ 83 w 411"/>
                <a:gd name="T31" fmla="*/ 398 h 398"/>
                <a:gd name="T32" fmla="*/ 83 w 411"/>
                <a:gd name="T33" fmla="*/ 363 h 398"/>
                <a:gd name="T34" fmla="*/ 99 w 411"/>
                <a:gd name="T35" fmla="*/ 363 h 398"/>
                <a:gd name="T36" fmla="*/ 99 w 411"/>
                <a:gd name="T37" fmla="*/ 398 h 398"/>
                <a:gd name="T38" fmla="*/ 151 w 411"/>
                <a:gd name="T39" fmla="*/ 398 h 398"/>
                <a:gd name="T40" fmla="*/ 151 w 411"/>
                <a:gd name="T41" fmla="*/ 363 h 398"/>
                <a:gd name="T42" fmla="*/ 151 w 411"/>
                <a:gd name="T43" fmla="*/ 348 h 398"/>
                <a:gd name="T44" fmla="*/ 151 w 411"/>
                <a:gd name="T45" fmla="*/ 332 h 398"/>
                <a:gd name="T46" fmla="*/ 156 w 411"/>
                <a:gd name="T47" fmla="*/ 332 h 398"/>
                <a:gd name="T48" fmla="*/ 163 w 411"/>
                <a:gd name="T49" fmla="*/ 186 h 398"/>
                <a:gd name="T50" fmla="*/ 286 w 411"/>
                <a:gd name="T51" fmla="*/ 112 h 398"/>
                <a:gd name="T52" fmla="*/ 276 w 411"/>
                <a:gd name="T53" fmla="*/ 91 h 398"/>
                <a:gd name="T54" fmla="*/ 279 w 411"/>
                <a:gd name="T55" fmla="*/ 98 h 398"/>
                <a:gd name="T56" fmla="*/ 411 w 411"/>
                <a:gd name="T57" fmla="*/ 12 h 398"/>
                <a:gd name="T58" fmla="*/ 407 w 411"/>
                <a:gd name="T59"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1" h="398">
                  <a:moveTo>
                    <a:pt x="407" y="0"/>
                  </a:moveTo>
                  <a:lnTo>
                    <a:pt x="272" y="86"/>
                  </a:lnTo>
                  <a:lnTo>
                    <a:pt x="269" y="79"/>
                  </a:lnTo>
                  <a:lnTo>
                    <a:pt x="156" y="143"/>
                  </a:lnTo>
                  <a:lnTo>
                    <a:pt x="116" y="143"/>
                  </a:lnTo>
                  <a:lnTo>
                    <a:pt x="90" y="179"/>
                  </a:lnTo>
                  <a:lnTo>
                    <a:pt x="61" y="143"/>
                  </a:lnTo>
                  <a:lnTo>
                    <a:pt x="5" y="155"/>
                  </a:lnTo>
                  <a:lnTo>
                    <a:pt x="0" y="301"/>
                  </a:lnTo>
                  <a:lnTo>
                    <a:pt x="26" y="301"/>
                  </a:lnTo>
                  <a:lnTo>
                    <a:pt x="26" y="332"/>
                  </a:lnTo>
                  <a:lnTo>
                    <a:pt x="31" y="332"/>
                  </a:lnTo>
                  <a:lnTo>
                    <a:pt x="31" y="348"/>
                  </a:lnTo>
                  <a:lnTo>
                    <a:pt x="31" y="363"/>
                  </a:lnTo>
                  <a:lnTo>
                    <a:pt x="31" y="398"/>
                  </a:lnTo>
                  <a:lnTo>
                    <a:pt x="83" y="398"/>
                  </a:lnTo>
                  <a:lnTo>
                    <a:pt x="83" y="363"/>
                  </a:lnTo>
                  <a:lnTo>
                    <a:pt x="99" y="363"/>
                  </a:lnTo>
                  <a:lnTo>
                    <a:pt x="99" y="398"/>
                  </a:lnTo>
                  <a:lnTo>
                    <a:pt x="151" y="398"/>
                  </a:lnTo>
                  <a:lnTo>
                    <a:pt x="151" y="363"/>
                  </a:lnTo>
                  <a:lnTo>
                    <a:pt x="151" y="348"/>
                  </a:lnTo>
                  <a:lnTo>
                    <a:pt x="151" y="332"/>
                  </a:lnTo>
                  <a:lnTo>
                    <a:pt x="156" y="332"/>
                  </a:lnTo>
                  <a:lnTo>
                    <a:pt x="163" y="186"/>
                  </a:lnTo>
                  <a:lnTo>
                    <a:pt x="286" y="112"/>
                  </a:lnTo>
                  <a:lnTo>
                    <a:pt x="276" y="91"/>
                  </a:lnTo>
                  <a:lnTo>
                    <a:pt x="279" y="98"/>
                  </a:lnTo>
                  <a:lnTo>
                    <a:pt x="411" y="12"/>
                  </a:lnTo>
                  <a:lnTo>
                    <a:pt x="4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3" name="Freeform 16">
              <a:extLst>
                <a:ext uri="{FF2B5EF4-FFF2-40B4-BE49-F238E27FC236}">
                  <a16:creationId xmlns:a16="http://schemas.microsoft.com/office/drawing/2014/main" id="{61CB207A-9C68-4E51-BBC2-1E8337A40D80}"/>
                </a:ext>
              </a:extLst>
            </p:cNvPr>
            <p:cNvSpPr>
              <a:spLocks/>
            </p:cNvSpPr>
            <p:nvPr/>
          </p:nvSpPr>
          <p:spPr bwMode="auto">
            <a:xfrm>
              <a:off x="1368426" y="504825"/>
              <a:ext cx="1081088" cy="642937"/>
            </a:xfrm>
            <a:custGeom>
              <a:avLst/>
              <a:gdLst>
                <a:gd name="T0" fmla="*/ 13 w 288"/>
                <a:gd name="T1" fmla="*/ 23 h 170"/>
                <a:gd name="T2" fmla="*/ 13 w 288"/>
                <a:gd name="T3" fmla="*/ 23 h 170"/>
                <a:gd name="T4" fmla="*/ 13 w 288"/>
                <a:gd name="T5" fmla="*/ 12 h 170"/>
                <a:gd name="T6" fmla="*/ 275 w 288"/>
                <a:gd name="T7" fmla="*/ 12 h 170"/>
                <a:gd name="T8" fmla="*/ 275 w 288"/>
                <a:gd name="T9" fmla="*/ 158 h 170"/>
                <a:gd name="T10" fmla="*/ 250 w 288"/>
                <a:gd name="T11" fmla="*/ 158 h 170"/>
                <a:gd name="T12" fmla="*/ 250 w 288"/>
                <a:gd name="T13" fmla="*/ 160 h 170"/>
                <a:gd name="T14" fmla="*/ 249 w 288"/>
                <a:gd name="T15" fmla="*/ 170 h 170"/>
                <a:gd name="T16" fmla="*/ 288 w 288"/>
                <a:gd name="T17" fmla="*/ 170 h 170"/>
                <a:gd name="T18" fmla="*/ 288 w 288"/>
                <a:gd name="T19" fmla="*/ 0 h 170"/>
                <a:gd name="T20" fmla="*/ 0 w 288"/>
                <a:gd name="T21" fmla="*/ 0 h 170"/>
                <a:gd name="T22" fmla="*/ 0 w 288"/>
                <a:gd name="T23" fmla="*/ 12 h 170"/>
                <a:gd name="T24" fmla="*/ 0 w 288"/>
                <a:gd name="T25" fmla="*/ 27 h 170"/>
                <a:gd name="T26" fmla="*/ 0 w 288"/>
                <a:gd name="T27" fmla="*/ 116 h 170"/>
                <a:gd name="T28" fmla="*/ 13 w 288"/>
                <a:gd name="T29" fmla="*/ 122 h 170"/>
                <a:gd name="T30" fmla="*/ 13 w 288"/>
                <a:gd name="T31"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170">
                  <a:moveTo>
                    <a:pt x="13" y="23"/>
                  </a:moveTo>
                  <a:cubicBezTo>
                    <a:pt x="13" y="23"/>
                    <a:pt x="13" y="23"/>
                    <a:pt x="13" y="23"/>
                  </a:cubicBezTo>
                  <a:cubicBezTo>
                    <a:pt x="13" y="12"/>
                    <a:pt x="13" y="12"/>
                    <a:pt x="13" y="12"/>
                  </a:cubicBezTo>
                  <a:cubicBezTo>
                    <a:pt x="275" y="12"/>
                    <a:pt x="275" y="12"/>
                    <a:pt x="275" y="12"/>
                  </a:cubicBezTo>
                  <a:cubicBezTo>
                    <a:pt x="275" y="158"/>
                    <a:pt x="275" y="158"/>
                    <a:pt x="275" y="158"/>
                  </a:cubicBezTo>
                  <a:cubicBezTo>
                    <a:pt x="250" y="158"/>
                    <a:pt x="250" y="158"/>
                    <a:pt x="250" y="158"/>
                  </a:cubicBezTo>
                  <a:cubicBezTo>
                    <a:pt x="250" y="159"/>
                    <a:pt x="250" y="159"/>
                    <a:pt x="250" y="160"/>
                  </a:cubicBezTo>
                  <a:cubicBezTo>
                    <a:pt x="250" y="163"/>
                    <a:pt x="250" y="166"/>
                    <a:pt x="249" y="170"/>
                  </a:cubicBezTo>
                  <a:cubicBezTo>
                    <a:pt x="288" y="170"/>
                    <a:pt x="288" y="170"/>
                    <a:pt x="288" y="170"/>
                  </a:cubicBezTo>
                  <a:cubicBezTo>
                    <a:pt x="288" y="0"/>
                    <a:pt x="288" y="0"/>
                    <a:pt x="288" y="0"/>
                  </a:cubicBezTo>
                  <a:cubicBezTo>
                    <a:pt x="0" y="0"/>
                    <a:pt x="0" y="0"/>
                    <a:pt x="0" y="0"/>
                  </a:cubicBezTo>
                  <a:cubicBezTo>
                    <a:pt x="0" y="12"/>
                    <a:pt x="0" y="12"/>
                    <a:pt x="0" y="12"/>
                  </a:cubicBezTo>
                  <a:cubicBezTo>
                    <a:pt x="0" y="27"/>
                    <a:pt x="0" y="27"/>
                    <a:pt x="0" y="27"/>
                  </a:cubicBezTo>
                  <a:cubicBezTo>
                    <a:pt x="0" y="116"/>
                    <a:pt x="0" y="116"/>
                    <a:pt x="0" y="116"/>
                  </a:cubicBezTo>
                  <a:cubicBezTo>
                    <a:pt x="13" y="122"/>
                    <a:pt x="13" y="122"/>
                    <a:pt x="13" y="122"/>
                  </a:cubicBezTo>
                  <a:lnTo>
                    <a:pt x="1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4" name="Freeform 17">
              <a:extLst>
                <a:ext uri="{FF2B5EF4-FFF2-40B4-BE49-F238E27FC236}">
                  <a16:creationId xmlns:a16="http://schemas.microsoft.com/office/drawing/2014/main" id="{8A74D339-1737-4934-BDDF-08238A825654}"/>
                </a:ext>
              </a:extLst>
            </p:cNvPr>
            <p:cNvSpPr>
              <a:spLocks/>
            </p:cNvSpPr>
            <p:nvPr/>
          </p:nvSpPr>
          <p:spPr bwMode="auto">
            <a:xfrm>
              <a:off x="1571626" y="1101725"/>
              <a:ext cx="58738" cy="46037"/>
            </a:xfrm>
            <a:custGeom>
              <a:avLst/>
              <a:gdLst>
                <a:gd name="T0" fmla="*/ 0 w 16"/>
                <a:gd name="T1" fmla="*/ 12 h 12"/>
                <a:gd name="T2" fmla="*/ 12 w 16"/>
                <a:gd name="T3" fmla="*/ 12 h 12"/>
                <a:gd name="T4" fmla="*/ 15 w 16"/>
                <a:gd name="T5" fmla="*/ 12 h 12"/>
                <a:gd name="T6" fmla="*/ 16 w 16"/>
                <a:gd name="T7" fmla="*/ 0 h 12"/>
                <a:gd name="T8" fmla="*/ 4 w 16"/>
                <a:gd name="T9" fmla="*/ 0 h 12"/>
                <a:gd name="T10" fmla="*/ 0 w 16"/>
                <a:gd name="T11" fmla="*/ 12 h 12"/>
              </a:gdLst>
              <a:ahLst/>
              <a:cxnLst>
                <a:cxn ang="0">
                  <a:pos x="T0" y="T1"/>
                </a:cxn>
                <a:cxn ang="0">
                  <a:pos x="T2" y="T3"/>
                </a:cxn>
                <a:cxn ang="0">
                  <a:pos x="T4" y="T5"/>
                </a:cxn>
                <a:cxn ang="0">
                  <a:pos x="T6" y="T7"/>
                </a:cxn>
                <a:cxn ang="0">
                  <a:pos x="T8" y="T9"/>
                </a:cxn>
                <a:cxn ang="0">
                  <a:pos x="T10" y="T11"/>
                </a:cxn>
              </a:cxnLst>
              <a:rect l="0" t="0" r="r" b="b"/>
              <a:pathLst>
                <a:path w="16" h="12">
                  <a:moveTo>
                    <a:pt x="0" y="12"/>
                  </a:moveTo>
                  <a:cubicBezTo>
                    <a:pt x="12" y="12"/>
                    <a:pt x="12" y="12"/>
                    <a:pt x="12" y="12"/>
                  </a:cubicBezTo>
                  <a:cubicBezTo>
                    <a:pt x="15" y="12"/>
                    <a:pt x="15" y="12"/>
                    <a:pt x="15" y="12"/>
                  </a:cubicBezTo>
                  <a:cubicBezTo>
                    <a:pt x="16" y="0"/>
                    <a:pt x="16" y="0"/>
                    <a:pt x="16" y="0"/>
                  </a:cubicBezTo>
                  <a:cubicBezTo>
                    <a:pt x="4" y="0"/>
                    <a:pt x="4" y="0"/>
                    <a:pt x="4" y="0"/>
                  </a:cubicBezTo>
                  <a:cubicBezTo>
                    <a:pt x="3" y="4"/>
                    <a:pt x="2" y="8"/>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125" name="Freeform 18">
              <a:extLst>
                <a:ext uri="{FF2B5EF4-FFF2-40B4-BE49-F238E27FC236}">
                  <a16:creationId xmlns:a16="http://schemas.microsoft.com/office/drawing/2014/main" id="{B0845BCC-EE10-41A8-B9CA-75C7622DC231}"/>
                </a:ext>
              </a:extLst>
            </p:cNvPr>
            <p:cNvSpPr>
              <a:spLocks/>
            </p:cNvSpPr>
            <p:nvPr/>
          </p:nvSpPr>
          <p:spPr bwMode="auto">
            <a:xfrm>
              <a:off x="1924051" y="1101725"/>
              <a:ext cx="153988" cy="46037"/>
            </a:xfrm>
            <a:custGeom>
              <a:avLst/>
              <a:gdLst>
                <a:gd name="T0" fmla="*/ 0 w 41"/>
                <a:gd name="T1" fmla="*/ 0 h 12"/>
                <a:gd name="T2" fmla="*/ 0 w 41"/>
                <a:gd name="T3" fmla="*/ 11 h 12"/>
                <a:gd name="T4" fmla="*/ 41 w 41"/>
                <a:gd name="T5" fmla="*/ 12 h 12"/>
                <a:gd name="T6" fmla="*/ 40 w 41"/>
                <a:gd name="T7" fmla="*/ 2 h 12"/>
                <a:gd name="T8" fmla="*/ 40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11"/>
                    <a:pt x="0" y="11"/>
                    <a:pt x="0" y="11"/>
                  </a:cubicBezTo>
                  <a:cubicBezTo>
                    <a:pt x="41" y="12"/>
                    <a:pt x="41" y="12"/>
                    <a:pt x="41" y="12"/>
                  </a:cubicBezTo>
                  <a:cubicBezTo>
                    <a:pt x="40" y="8"/>
                    <a:pt x="40" y="5"/>
                    <a:pt x="40" y="2"/>
                  </a:cubicBezTo>
                  <a:cubicBezTo>
                    <a:pt x="40" y="1"/>
                    <a:pt x="40" y="1"/>
                    <a:pt x="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grpSp>
      <p:sp>
        <p:nvSpPr>
          <p:cNvPr id="126" name="Freeform 85">
            <a:extLst>
              <a:ext uri="{FF2B5EF4-FFF2-40B4-BE49-F238E27FC236}">
                <a16:creationId xmlns:a16="http://schemas.microsoft.com/office/drawing/2014/main" id="{C9364AB0-82CA-4DD5-B152-1E7354386E6C}"/>
              </a:ext>
            </a:extLst>
          </p:cNvPr>
          <p:cNvSpPr>
            <a:spLocks noEditPoints="1"/>
          </p:cNvSpPr>
          <p:nvPr/>
        </p:nvSpPr>
        <p:spPr bwMode="auto">
          <a:xfrm>
            <a:off x="10060395" y="2097947"/>
            <a:ext cx="1037579" cy="763563"/>
          </a:xfrm>
          <a:custGeom>
            <a:avLst/>
            <a:gdLst>
              <a:gd name="T0" fmla="*/ 248 w 405"/>
              <a:gd name="T1" fmla="*/ 35 h 296"/>
              <a:gd name="T2" fmla="*/ 216 w 405"/>
              <a:gd name="T3" fmla="*/ 44 h 296"/>
              <a:gd name="T4" fmla="*/ 248 w 405"/>
              <a:gd name="T5" fmla="*/ 49 h 296"/>
              <a:gd name="T6" fmla="*/ 215 w 405"/>
              <a:gd name="T7" fmla="*/ 58 h 296"/>
              <a:gd name="T8" fmla="*/ 248 w 405"/>
              <a:gd name="T9" fmla="*/ 49 h 296"/>
              <a:gd name="T10" fmla="*/ 148 w 405"/>
              <a:gd name="T11" fmla="*/ 35 h 296"/>
              <a:gd name="T12" fmla="*/ 180 w 405"/>
              <a:gd name="T13" fmla="*/ 44 h 296"/>
              <a:gd name="T14" fmla="*/ 405 w 405"/>
              <a:gd name="T15" fmla="*/ 209 h 296"/>
              <a:gd name="T16" fmla="*/ 357 w 405"/>
              <a:gd name="T17" fmla="*/ 230 h 296"/>
              <a:gd name="T18" fmla="*/ 330 w 405"/>
              <a:gd name="T19" fmla="*/ 294 h 296"/>
              <a:gd name="T20" fmla="*/ 73 w 405"/>
              <a:gd name="T21" fmla="*/ 230 h 296"/>
              <a:gd name="T22" fmla="*/ 45 w 405"/>
              <a:gd name="T23" fmla="*/ 296 h 296"/>
              <a:gd name="T24" fmla="*/ 0 w 405"/>
              <a:gd name="T25" fmla="*/ 230 h 296"/>
              <a:gd name="T26" fmla="*/ 59 w 405"/>
              <a:gd name="T27" fmla="*/ 209 h 296"/>
              <a:gd name="T28" fmla="*/ 73 w 405"/>
              <a:gd name="T29" fmla="*/ 0 h 296"/>
              <a:gd name="T30" fmla="*/ 132 w 405"/>
              <a:gd name="T31" fmla="*/ 6 h 296"/>
              <a:gd name="T32" fmla="*/ 196 w 405"/>
              <a:gd name="T33" fmla="*/ 209 h 296"/>
              <a:gd name="T34" fmla="*/ 200 w 405"/>
              <a:gd name="T35" fmla="*/ 4 h 296"/>
              <a:gd name="T36" fmla="*/ 263 w 405"/>
              <a:gd name="T37" fmla="*/ 209 h 296"/>
              <a:gd name="T38" fmla="*/ 272 w 405"/>
              <a:gd name="T39" fmla="*/ 4 h 296"/>
              <a:gd name="T40" fmla="*/ 335 w 405"/>
              <a:gd name="T41" fmla="*/ 209 h 296"/>
              <a:gd name="T42" fmla="*/ 82 w 405"/>
              <a:gd name="T43" fmla="*/ 205 h 296"/>
              <a:gd name="T44" fmla="*/ 79 w 405"/>
              <a:gd name="T45" fmla="*/ 10 h 296"/>
              <a:gd name="T46" fmla="*/ 82 w 405"/>
              <a:gd name="T47" fmla="*/ 205 h 296"/>
              <a:gd name="T48" fmla="*/ 90 w 405"/>
              <a:gd name="T49" fmla="*/ 209 h 296"/>
              <a:gd name="T50" fmla="*/ 132 w 405"/>
              <a:gd name="T51" fmla="*/ 25 h 296"/>
              <a:gd name="T52" fmla="*/ 141 w 405"/>
              <a:gd name="T53" fmla="*/ 184 h 296"/>
              <a:gd name="T54" fmla="*/ 187 w 405"/>
              <a:gd name="T55" fmla="*/ 204 h 296"/>
              <a:gd name="T56" fmla="*/ 149 w 405"/>
              <a:gd name="T57" fmla="*/ 161 h 296"/>
              <a:gd name="T58" fmla="*/ 180 w 405"/>
              <a:gd name="T59" fmla="*/ 169 h 296"/>
              <a:gd name="T60" fmla="*/ 149 w 405"/>
              <a:gd name="T61" fmla="*/ 161 h 296"/>
              <a:gd name="T62" fmla="*/ 180 w 405"/>
              <a:gd name="T63" fmla="*/ 147 h 296"/>
              <a:gd name="T64" fmla="*/ 149 w 405"/>
              <a:gd name="T65" fmla="*/ 155 h 296"/>
              <a:gd name="T66" fmla="*/ 187 w 405"/>
              <a:gd name="T67" fmla="*/ 15 h 296"/>
              <a:gd name="T68" fmla="*/ 141 w 405"/>
              <a:gd name="T69" fmla="*/ 132 h 296"/>
              <a:gd name="T70" fmla="*/ 187 w 405"/>
              <a:gd name="T71" fmla="*/ 15 h 296"/>
              <a:gd name="T72" fmla="*/ 255 w 405"/>
              <a:gd name="T73" fmla="*/ 13 h 296"/>
              <a:gd name="T74" fmla="*/ 209 w 405"/>
              <a:gd name="T75" fmla="*/ 202 h 296"/>
              <a:gd name="T76" fmla="*/ 326 w 405"/>
              <a:gd name="T77" fmla="*/ 13 h 296"/>
              <a:gd name="T78" fmla="*/ 280 w 405"/>
              <a:gd name="T79" fmla="*/ 202 h 296"/>
              <a:gd name="T80" fmla="*/ 326 w 405"/>
              <a:gd name="T81" fmla="*/ 13 h 296"/>
              <a:gd name="T82" fmla="*/ 306 w 405"/>
              <a:gd name="T83" fmla="*/ 31 h 296"/>
              <a:gd name="T84" fmla="*/ 315 w 405"/>
              <a:gd name="T85" fmla="*/ 136 h 296"/>
              <a:gd name="T86" fmla="*/ 300 w 405"/>
              <a:gd name="T87" fmla="*/ 30 h 296"/>
              <a:gd name="T88" fmla="*/ 292 w 405"/>
              <a:gd name="T89" fmla="*/ 135 h 296"/>
              <a:gd name="T90" fmla="*/ 300 w 405"/>
              <a:gd name="T91" fmla="*/ 30 h 296"/>
              <a:gd name="T92" fmla="*/ 77 w 405"/>
              <a:gd name="T93" fmla="*/ 143 h 296"/>
              <a:gd name="T94" fmla="*/ 109 w 405"/>
              <a:gd name="T95" fmla="*/ 40 h 296"/>
              <a:gd name="T96" fmla="*/ 85 w 405"/>
              <a:gd name="T97" fmla="*/ 35 h 296"/>
              <a:gd name="T98" fmla="*/ 69 w 405"/>
              <a:gd name="T99" fmla="*/ 142 h 296"/>
              <a:gd name="T100" fmla="*/ 85 w 405"/>
              <a:gd name="T101" fmla="*/ 35 h 296"/>
              <a:gd name="T102" fmla="*/ 215 w 405"/>
              <a:gd name="T103" fmla="*/ 147 h 296"/>
              <a:gd name="T104" fmla="*/ 248 w 405"/>
              <a:gd name="T105" fmla="*/ 156 h 296"/>
              <a:gd name="T106" fmla="*/ 216 w 405"/>
              <a:gd name="T107" fmla="*/ 172 h 296"/>
              <a:gd name="T108" fmla="*/ 248 w 405"/>
              <a:gd name="T109" fmla="*/ 163 h 296"/>
              <a:gd name="T110" fmla="*/ 216 w 405"/>
              <a:gd name="T111" fmla="*/ 17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5" h="296">
                <a:moveTo>
                  <a:pt x="216" y="35"/>
                </a:moveTo>
                <a:cubicBezTo>
                  <a:pt x="248" y="35"/>
                  <a:pt x="248" y="35"/>
                  <a:pt x="248" y="35"/>
                </a:cubicBezTo>
                <a:cubicBezTo>
                  <a:pt x="248" y="44"/>
                  <a:pt x="248" y="44"/>
                  <a:pt x="248" y="44"/>
                </a:cubicBezTo>
                <a:cubicBezTo>
                  <a:pt x="216" y="44"/>
                  <a:pt x="216" y="44"/>
                  <a:pt x="216" y="44"/>
                </a:cubicBezTo>
                <a:lnTo>
                  <a:pt x="216" y="35"/>
                </a:lnTo>
                <a:close/>
                <a:moveTo>
                  <a:pt x="248" y="49"/>
                </a:moveTo>
                <a:cubicBezTo>
                  <a:pt x="215" y="49"/>
                  <a:pt x="215" y="49"/>
                  <a:pt x="215" y="49"/>
                </a:cubicBezTo>
                <a:cubicBezTo>
                  <a:pt x="215" y="58"/>
                  <a:pt x="215" y="58"/>
                  <a:pt x="215" y="58"/>
                </a:cubicBezTo>
                <a:cubicBezTo>
                  <a:pt x="248" y="58"/>
                  <a:pt x="248" y="58"/>
                  <a:pt x="248" y="58"/>
                </a:cubicBezTo>
                <a:lnTo>
                  <a:pt x="248" y="49"/>
                </a:lnTo>
                <a:close/>
                <a:moveTo>
                  <a:pt x="180" y="35"/>
                </a:moveTo>
                <a:cubicBezTo>
                  <a:pt x="148" y="35"/>
                  <a:pt x="148" y="35"/>
                  <a:pt x="148" y="35"/>
                </a:cubicBezTo>
                <a:cubicBezTo>
                  <a:pt x="148" y="44"/>
                  <a:pt x="148" y="44"/>
                  <a:pt x="148" y="44"/>
                </a:cubicBezTo>
                <a:cubicBezTo>
                  <a:pt x="180" y="44"/>
                  <a:pt x="180" y="44"/>
                  <a:pt x="180" y="44"/>
                </a:cubicBezTo>
                <a:lnTo>
                  <a:pt x="180" y="35"/>
                </a:lnTo>
                <a:close/>
                <a:moveTo>
                  <a:pt x="405" y="209"/>
                </a:moveTo>
                <a:cubicBezTo>
                  <a:pt x="405" y="230"/>
                  <a:pt x="405" y="230"/>
                  <a:pt x="405" y="230"/>
                </a:cubicBezTo>
                <a:cubicBezTo>
                  <a:pt x="357" y="230"/>
                  <a:pt x="357" y="230"/>
                  <a:pt x="357" y="230"/>
                </a:cubicBezTo>
                <a:cubicBezTo>
                  <a:pt x="357" y="294"/>
                  <a:pt x="357" y="294"/>
                  <a:pt x="357" y="294"/>
                </a:cubicBezTo>
                <a:cubicBezTo>
                  <a:pt x="330" y="294"/>
                  <a:pt x="330" y="294"/>
                  <a:pt x="330" y="294"/>
                </a:cubicBezTo>
                <a:cubicBezTo>
                  <a:pt x="330" y="230"/>
                  <a:pt x="330" y="230"/>
                  <a:pt x="330" y="230"/>
                </a:cubicBezTo>
                <a:cubicBezTo>
                  <a:pt x="73" y="230"/>
                  <a:pt x="73" y="230"/>
                  <a:pt x="73" y="230"/>
                </a:cubicBezTo>
                <a:cubicBezTo>
                  <a:pt x="73" y="296"/>
                  <a:pt x="73" y="296"/>
                  <a:pt x="73" y="296"/>
                </a:cubicBezTo>
                <a:cubicBezTo>
                  <a:pt x="45" y="296"/>
                  <a:pt x="45" y="296"/>
                  <a:pt x="45" y="296"/>
                </a:cubicBezTo>
                <a:cubicBezTo>
                  <a:pt x="45" y="230"/>
                  <a:pt x="45" y="230"/>
                  <a:pt x="45" y="230"/>
                </a:cubicBezTo>
                <a:cubicBezTo>
                  <a:pt x="0" y="230"/>
                  <a:pt x="0" y="230"/>
                  <a:pt x="0" y="230"/>
                </a:cubicBezTo>
                <a:cubicBezTo>
                  <a:pt x="0" y="209"/>
                  <a:pt x="0" y="209"/>
                  <a:pt x="0" y="209"/>
                </a:cubicBezTo>
                <a:cubicBezTo>
                  <a:pt x="59" y="209"/>
                  <a:pt x="59" y="209"/>
                  <a:pt x="59" y="209"/>
                </a:cubicBezTo>
                <a:cubicBezTo>
                  <a:pt x="27" y="201"/>
                  <a:pt x="27" y="201"/>
                  <a:pt x="27" y="201"/>
                </a:cubicBezTo>
                <a:cubicBezTo>
                  <a:pt x="73" y="0"/>
                  <a:pt x="73" y="0"/>
                  <a:pt x="73" y="0"/>
                </a:cubicBezTo>
                <a:cubicBezTo>
                  <a:pt x="132" y="13"/>
                  <a:pt x="132" y="13"/>
                  <a:pt x="132" y="13"/>
                </a:cubicBezTo>
                <a:cubicBezTo>
                  <a:pt x="132" y="6"/>
                  <a:pt x="132" y="6"/>
                  <a:pt x="132" y="6"/>
                </a:cubicBezTo>
                <a:cubicBezTo>
                  <a:pt x="196" y="6"/>
                  <a:pt x="196" y="6"/>
                  <a:pt x="196" y="6"/>
                </a:cubicBezTo>
                <a:cubicBezTo>
                  <a:pt x="196" y="209"/>
                  <a:pt x="196" y="209"/>
                  <a:pt x="196" y="209"/>
                </a:cubicBezTo>
                <a:cubicBezTo>
                  <a:pt x="200" y="209"/>
                  <a:pt x="200" y="209"/>
                  <a:pt x="200" y="209"/>
                </a:cubicBezTo>
                <a:cubicBezTo>
                  <a:pt x="200" y="4"/>
                  <a:pt x="200" y="4"/>
                  <a:pt x="200" y="4"/>
                </a:cubicBezTo>
                <a:cubicBezTo>
                  <a:pt x="263" y="4"/>
                  <a:pt x="263" y="4"/>
                  <a:pt x="263" y="4"/>
                </a:cubicBezTo>
                <a:cubicBezTo>
                  <a:pt x="263" y="209"/>
                  <a:pt x="263" y="209"/>
                  <a:pt x="263" y="209"/>
                </a:cubicBezTo>
                <a:cubicBezTo>
                  <a:pt x="272" y="209"/>
                  <a:pt x="272" y="209"/>
                  <a:pt x="272" y="209"/>
                </a:cubicBezTo>
                <a:cubicBezTo>
                  <a:pt x="272" y="4"/>
                  <a:pt x="272" y="4"/>
                  <a:pt x="272" y="4"/>
                </a:cubicBezTo>
                <a:cubicBezTo>
                  <a:pt x="335" y="4"/>
                  <a:pt x="335" y="4"/>
                  <a:pt x="335" y="4"/>
                </a:cubicBezTo>
                <a:cubicBezTo>
                  <a:pt x="335" y="209"/>
                  <a:pt x="335" y="209"/>
                  <a:pt x="335" y="209"/>
                </a:cubicBezTo>
                <a:cubicBezTo>
                  <a:pt x="335" y="209"/>
                  <a:pt x="405" y="209"/>
                  <a:pt x="405" y="209"/>
                </a:cubicBezTo>
                <a:close/>
                <a:moveTo>
                  <a:pt x="82" y="205"/>
                </a:moveTo>
                <a:cubicBezTo>
                  <a:pt x="124" y="21"/>
                  <a:pt x="124" y="21"/>
                  <a:pt x="124" y="21"/>
                </a:cubicBezTo>
                <a:cubicBezTo>
                  <a:pt x="79" y="10"/>
                  <a:pt x="79" y="10"/>
                  <a:pt x="79" y="10"/>
                </a:cubicBezTo>
                <a:cubicBezTo>
                  <a:pt x="37" y="195"/>
                  <a:pt x="37" y="195"/>
                  <a:pt x="37" y="195"/>
                </a:cubicBezTo>
                <a:lnTo>
                  <a:pt x="82" y="205"/>
                </a:lnTo>
                <a:close/>
                <a:moveTo>
                  <a:pt x="132" y="25"/>
                </a:moveTo>
                <a:cubicBezTo>
                  <a:pt x="90" y="209"/>
                  <a:pt x="90" y="209"/>
                  <a:pt x="90" y="209"/>
                </a:cubicBezTo>
                <a:cubicBezTo>
                  <a:pt x="132" y="209"/>
                  <a:pt x="132" y="209"/>
                  <a:pt x="132" y="209"/>
                </a:cubicBezTo>
                <a:lnTo>
                  <a:pt x="132" y="25"/>
                </a:lnTo>
                <a:close/>
                <a:moveTo>
                  <a:pt x="187" y="184"/>
                </a:moveTo>
                <a:cubicBezTo>
                  <a:pt x="141" y="184"/>
                  <a:pt x="141" y="184"/>
                  <a:pt x="141" y="184"/>
                </a:cubicBezTo>
                <a:cubicBezTo>
                  <a:pt x="141" y="204"/>
                  <a:pt x="141" y="204"/>
                  <a:pt x="141" y="204"/>
                </a:cubicBezTo>
                <a:cubicBezTo>
                  <a:pt x="187" y="204"/>
                  <a:pt x="187" y="204"/>
                  <a:pt x="187" y="204"/>
                </a:cubicBezTo>
                <a:lnTo>
                  <a:pt x="187" y="184"/>
                </a:lnTo>
                <a:close/>
                <a:moveTo>
                  <a:pt x="149" y="161"/>
                </a:moveTo>
                <a:cubicBezTo>
                  <a:pt x="149" y="169"/>
                  <a:pt x="149" y="169"/>
                  <a:pt x="149" y="169"/>
                </a:cubicBezTo>
                <a:cubicBezTo>
                  <a:pt x="180" y="169"/>
                  <a:pt x="180" y="169"/>
                  <a:pt x="180" y="169"/>
                </a:cubicBezTo>
                <a:cubicBezTo>
                  <a:pt x="180" y="161"/>
                  <a:pt x="180" y="161"/>
                  <a:pt x="180" y="161"/>
                </a:cubicBezTo>
                <a:lnTo>
                  <a:pt x="149" y="161"/>
                </a:lnTo>
                <a:close/>
                <a:moveTo>
                  <a:pt x="180" y="155"/>
                </a:moveTo>
                <a:cubicBezTo>
                  <a:pt x="180" y="147"/>
                  <a:pt x="180" y="147"/>
                  <a:pt x="180" y="147"/>
                </a:cubicBezTo>
                <a:cubicBezTo>
                  <a:pt x="149" y="147"/>
                  <a:pt x="149" y="147"/>
                  <a:pt x="149" y="147"/>
                </a:cubicBezTo>
                <a:cubicBezTo>
                  <a:pt x="149" y="155"/>
                  <a:pt x="149" y="155"/>
                  <a:pt x="149" y="155"/>
                </a:cubicBezTo>
                <a:lnTo>
                  <a:pt x="180" y="155"/>
                </a:lnTo>
                <a:close/>
                <a:moveTo>
                  <a:pt x="187" y="15"/>
                </a:moveTo>
                <a:cubicBezTo>
                  <a:pt x="141" y="15"/>
                  <a:pt x="141" y="15"/>
                  <a:pt x="141" y="15"/>
                </a:cubicBezTo>
                <a:cubicBezTo>
                  <a:pt x="141" y="132"/>
                  <a:pt x="141" y="132"/>
                  <a:pt x="141" y="132"/>
                </a:cubicBezTo>
                <a:cubicBezTo>
                  <a:pt x="187" y="132"/>
                  <a:pt x="187" y="132"/>
                  <a:pt x="187" y="132"/>
                </a:cubicBezTo>
                <a:lnTo>
                  <a:pt x="187" y="15"/>
                </a:lnTo>
                <a:close/>
                <a:moveTo>
                  <a:pt x="255" y="202"/>
                </a:moveTo>
                <a:cubicBezTo>
                  <a:pt x="255" y="13"/>
                  <a:pt x="255" y="13"/>
                  <a:pt x="255" y="13"/>
                </a:cubicBezTo>
                <a:cubicBezTo>
                  <a:pt x="209" y="13"/>
                  <a:pt x="209" y="13"/>
                  <a:pt x="209" y="13"/>
                </a:cubicBezTo>
                <a:cubicBezTo>
                  <a:pt x="209" y="202"/>
                  <a:pt x="209" y="202"/>
                  <a:pt x="209" y="202"/>
                </a:cubicBezTo>
                <a:lnTo>
                  <a:pt x="255" y="202"/>
                </a:lnTo>
                <a:close/>
                <a:moveTo>
                  <a:pt x="326" y="13"/>
                </a:moveTo>
                <a:cubicBezTo>
                  <a:pt x="280" y="13"/>
                  <a:pt x="280" y="13"/>
                  <a:pt x="280" y="13"/>
                </a:cubicBezTo>
                <a:cubicBezTo>
                  <a:pt x="280" y="202"/>
                  <a:pt x="280" y="202"/>
                  <a:pt x="280" y="202"/>
                </a:cubicBezTo>
                <a:cubicBezTo>
                  <a:pt x="326" y="202"/>
                  <a:pt x="326" y="202"/>
                  <a:pt x="326" y="202"/>
                </a:cubicBezTo>
                <a:lnTo>
                  <a:pt x="326" y="13"/>
                </a:lnTo>
                <a:close/>
                <a:moveTo>
                  <a:pt x="315" y="31"/>
                </a:moveTo>
                <a:cubicBezTo>
                  <a:pt x="306" y="31"/>
                  <a:pt x="306" y="31"/>
                  <a:pt x="306" y="31"/>
                </a:cubicBezTo>
                <a:cubicBezTo>
                  <a:pt x="306" y="136"/>
                  <a:pt x="306" y="136"/>
                  <a:pt x="306" y="136"/>
                </a:cubicBezTo>
                <a:cubicBezTo>
                  <a:pt x="315" y="136"/>
                  <a:pt x="315" y="136"/>
                  <a:pt x="315" y="136"/>
                </a:cubicBezTo>
                <a:lnTo>
                  <a:pt x="315" y="31"/>
                </a:lnTo>
                <a:close/>
                <a:moveTo>
                  <a:pt x="300" y="30"/>
                </a:moveTo>
                <a:cubicBezTo>
                  <a:pt x="292" y="30"/>
                  <a:pt x="292" y="30"/>
                  <a:pt x="292" y="30"/>
                </a:cubicBezTo>
                <a:cubicBezTo>
                  <a:pt x="292" y="135"/>
                  <a:pt x="292" y="135"/>
                  <a:pt x="292" y="135"/>
                </a:cubicBezTo>
                <a:cubicBezTo>
                  <a:pt x="300" y="135"/>
                  <a:pt x="300" y="135"/>
                  <a:pt x="300" y="135"/>
                </a:cubicBezTo>
                <a:lnTo>
                  <a:pt x="300" y="30"/>
                </a:lnTo>
                <a:close/>
                <a:moveTo>
                  <a:pt x="101" y="38"/>
                </a:moveTo>
                <a:cubicBezTo>
                  <a:pt x="77" y="143"/>
                  <a:pt x="77" y="143"/>
                  <a:pt x="77" y="143"/>
                </a:cubicBezTo>
                <a:cubicBezTo>
                  <a:pt x="85" y="145"/>
                  <a:pt x="85" y="145"/>
                  <a:pt x="85" y="145"/>
                </a:cubicBezTo>
                <a:cubicBezTo>
                  <a:pt x="109" y="40"/>
                  <a:pt x="109" y="40"/>
                  <a:pt x="109" y="40"/>
                </a:cubicBezTo>
                <a:lnTo>
                  <a:pt x="101" y="38"/>
                </a:lnTo>
                <a:close/>
                <a:moveTo>
                  <a:pt x="85" y="35"/>
                </a:moveTo>
                <a:cubicBezTo>
                  <a:pt x="61" y="140"/>
                  <a:pt x="61" y="140"/>
                  <a:pt x="61" y="140"/>
                </a:cubicBezTo>
                <a:cubicBezTo>
                  <a:pt x="69" y="142"/>
                  <a:pt x="69" y="142"/>
                  <a:pt x="69" y="142"/>
                </a:cubicBezTo>
                <a:cubicBezTo>
                  <a:pt x="93" y="37"/>
                  <a:pt x="93" y="37"/>
                  <a:pt x="93" y="37"/>
                </a:cubicBezTo>
                <a:lnTo>
                  <a:pt x="85" y="35"/>
                </a:lnTo>
                <a:close/>
                <a:moveTo>
                  <a:pt x="248" y="147"/>
                </a:moveTo>
                <a:cubicBezTo>
                  <a:pt x="215" y="147"/>
                  <a:pt x="215" y="147"/>
                  <a:pt x="215" y="147"/>
                </a:cubicBezTo>
                <a:cubicBezTo>
                  <a:pt x="215" y="156"/>
                  <a:pt x="215" y="156"/>
                  <a:pt x="215" y="156"/>
                </a:cubicBezTo>
                <a:cubicBezTo>
                  <a:pt x="248" y="156"/>
                  <a:pt x="248" y="156"/>
                  <a:pt x="248" y="156"/>
                </a:cubicBezTo>
                <a:lnTo>
                  <a:pt x="248" y="147"/>
                </a:lnTo>
                <a:close/>
                <a:moveTo>
                  <a:pt x="216" y="172"/>
                </a:moveTo>
                <a:cubicBezTo>
                  <a:pt x="248" y="172"/>
                  <a:pt x="248" y="172"/>
                  <a:pt x="248" y="172"/>
                </a:cubicBezTo>
                <a:cubicBezTo>
                  <a:pt x="248" y="163"/>
                  <a:pt x="248" y="163"/>
                  <a:pt x="248" y="163"/>
                </a:cubicBezTo>
                <a:cubicBezTo>
                  <a:pt x="216" y="163"/>
                  <a:pt x="216" y="163"/>
                  <a:pt x="216" y="163"/>
                </a:cubicBezTo>
                <a:lnTo>
                  <a:pt x="216" y="172"/>
                </a:ln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pPr defTabSz="914377">
              <a:defRPr/>
            </a:pPr>
            <a:endParaRPr lang="zh-CN" altLang="en-US">
              <a:blipFill dpi="0" rotWithShape="1">
                <a:blip r:embed="rId3">
                  <a:extLst>
                    <a:ext uri="{28A0092B-C50C-407E-A947-70E740481C1C}">
                      <a14:useLocalDpi xmlns:a14="http://schemas.microsoft.com/office/drawing/2010/main" val="0"/>
                    </a:ext>
                  </a:extLst>
                </a:blip>
                <a:srcRect/>
                <a:stretch>
                  <a:fillRect/>
                </a:stretch>
              </a:blipFill>
              <a:latin typeface="Century Gothic"/>
            </a:endParaRPr>
          </a:p>
        </p:txBody>
      </p:sp>
      <p:sp>
        <p:nvSpPr>
          <p:cNvPr id="78" name="文本占位符 19">
            <a:extLst>
              <a:ext uri="{FF2B5EF4-FFF2-40B4-BE49-F238E27FC236}">
                <a16:creationId xmlns:a16="http://schemas.microsoft.com/office/drawing/2014/main" id="{45FA5760-C912-410A-956A-256D52D93154}"/>
              </a:ext>
            </a:extLst>
          </p:cNvPr>
          <p:cNvSpPr txBox="1">
            <a:spLocks/>
          </p:cNvSpPr>
          <p:nvPr/>
        </p:nvSpPr>
        <p:spPr>
          <a:xfrm>
            <a:off x="956555" y="930753"/>
            <a:ext cx="3862181"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主要贡献与创新</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8" name="图片 7">
            <a:extLst>
              <a:ext uri="{FF2B5EF4-FFF2-40B4-BE49-F238E27FC236}">
                <a16:creationId xmlns:a16="http://schemas.microsoft.com/office/drawing/2014/main" id="{D0217418-8760-4989-958C-00F8941B6AD5}"/>
              </a:ext>
            </a:extLst>
          </p:cNvPr>
          <p:cNvPicPr>
            <a:picLocks noChangeAspect="1"/>
          </p:cNvPicPr>
          <p:nvPr/>
        </p:nvPicPr>
        <p:blipFill>
          <a:blip r:embed="rId6"/>
          <a:stretch>
            <a:fillRect/>
          </a:stretch>
        </p:blipFill>
        <p:spPr>
          <a:xfrm>
            <a:off x="-1" y="5931405"/>
            <a:ext cx="12192000" cy="920496"/>
          </a:xfrm>
          <a:prstGeom prst="rect">
            <a:avLst/>
          </a:prstGeom>
        </p:spPr>
      </p:pic>
      <p:sp>
        <p:nvSpPr>
          <p:cNvPr id="127" name="ïsļíḓê">
            <a:extLst>
              <a:ext uri="{FF2B5EF4-FFF2-40B4-BE49-F238E27FC236}">
                <a16:creationId xmlns:a16="http://schemas.microsoft.com/office/drawing/2014/main" id="{DD520669-F862-4449-B09F-EF442F165673}"/>
              </a:ext>
            </a:extLst>
          </p:cNvPr>
          <p:cNvSpPr txBox="1"/>
          <p:nvPr/>
        </p:nvSpPr>
        <p:spPr bwMode="auto">
          <a:xfrm>
            <a:off x="2768142" y="3771786"/>
            <a:ext cx="2181358" cy="1112272"/>
          </a:xfrm>
          <a:prstGeom prst="rect">
            <a:avLst/>
          </a:prstGeom>
          <a:noFill/>
          <a:ln w="9525">
            <a:noFill/>
            <a:miter lim="800000"/>
            <a:headEnd/>
            <a:tailEnd/>
          </a:ln>
        </p:spPr>
        <p:txBody>
          <a:bodyPr wrap="square" lIns="90000" tIns="46800" rIns="90000" bIns="46800" anchor="ctr" anchorCtr="1">
            <a:normAutofit/>
            <a:scene3d>
              <a:camera prst="orthographicFront"/>
              <a:lightRig rig="threePt" dir="t"/>
            </a:scene3d>
            <a:sp3d>
              <a:bevelT w="0" h="0"/>
            </a:sp3d>
          </a:bodyPr>
          <a:lstStyle/>
          <a:p>
            <a:pPr indent="324000" algn="just" defTabSz="609585">
              <a:lnSpc>
                <a:spcPct val="130000"/>
              </a:lnSpc>
              <a:defRPr/>
            </a:pPr>
            <a:r>
              <a:rPr lang="zh-CN" altLang="en-US" sz="1100" dirty="0">
                <a:latin typeface="微软雅黑"/>
                <a:cs typeface="+mn-ea"/>
                <a:sym typeface="+mn-lt"/>
              </a:rPr>
              <a:t>单击此处添加段落文本单击此处添加段落文本单击此处添加段落文本单击此处添加段落文本单击此处添加段落文本</a:t>
            </a:r>
          </a:p>
        </p:txBody>
      </p:sp>
      <p:sp>
        <p:nvSpPr>
          <p:cNvPr id="128" name="ïsļíḓê">
            <a:extLst>
              <a:ext uri="{FF2B5EF4-FFF2-40B4-BE49-F238E27FC236}">
                <a16:creationId xmlns:a16="http://schemas.microsoft.com/office/drawing/2014/main" id="{035337A1-8C4F-4C29-B1F1-C37A4350631E}"/>
              </a:ext>
            </a:extLst>
          </p:cNvPr>
          <p:cNvSpPr txBox="1"/>
          <p:nvPr/>
        </p:nvSpPr>
        <p:spPr bwMode="auto">
          <a:xfrm>
            <a:off x="5014625" y="3771785"/>
            <a:ext cx="2181358" cy="1112273"/>
          </a:xfrm>
          <a:prstGeom prst="rect">
            <a:avLst/>
          </a:prstGeom>
          <a:noFill/>
          <a:ln w="9525">
            <a:noFill/>
            <a:miter lim="800000"/>
            <a:headEnd/>
            <a:tailEnd/>
          </a:ln>
        </p:spPr>
        <p:txBody>
          <a:bodyPr wrap="square" lIns="90000" tIns="46800" rIns="90000" bIns="46800" anchor="ctr" anchorCtr="1">
            <a:normAutofit/>
            <a:scene3d>
              <a:camera prst="orthographicFront"/>
              <a:lightRig rig="threePt" dir="t"/>
            </a:scene3d>
            <a:sp3d>
              <a:bevelT w="0" h="0"/>
            </a:sp3d>
          </a:bodyPr>
          <a:lstStyle/>
          <a:p>
            <a:pPr indent="324000" algn="just" defTabSz="609585">
              <a:lnSpc>
                <a:spcPct val="130000"/>
              </a:lnSpc>
              <a:defRPr/>
            </a:pPr>
            <a:r>
              <a:rPr lang="zh-CN" altLang="en-US" sz="1100" dirty="0">
                <a:latin typeface="微软雅黑"/>
                <a:cs typeface="+mn-ea"/>
                <a:sym typeface="+mn-lt"/>
              </a:rPr>
              <a:t>单击此处添加段落文本单击此处添加段落文本单击此处添加段落文本单击此处添加段落文本单击此处添加段落文本</a:t>
            </a:r>
          </a:p>
        </p:txBody>
      </p:sp>
      <p:sp>
        <p:nvSpPr>
          <p:cNvPr id="129" name="ïsļíḓê">
            <a:extLst>
              <a:ext uri="{FF2B5EF4-FFF2-40B4-BE49-F238E27FC236}">
                <a16:creationId xmlns:a16="http://schemas.microsoft.com/office/drawing/2014/main" id="{8C0AB55C-C36B-4E94-8B24-F31056FA093B}"/>
              </a:ext>
            </a:extLst>
          </p:cNvPr>
          <p:cNvSpPr txBox="1"/>
          <p:nvPr/>
        </p:nvSpPr>
        <p:spPr bwMode="auto">
          <a:xfrm>
            <a:off x="7234763" y="3770393"/>
            <a:ext cx="2181358" cy="1113665"/>
          </a:xfrm>
          <a:prstGeom prst="rect">
            <a:avLst/>
          </a:prstGeom>
          <a:noFill/>
          <a:ln w="9525">
            <a:noFill/>
            <a:miter lim="800000"/>
            <a:headEnd/>
            <a:tailEnd/>
          </a:ln>
        </p:spPr>
        <p:txBody>
          <a:bodyPr wrap="square" lIns="90000" tIns="46800" rIns="90000" bIns="46800" anchor="ctr" anchorCtr="1">
            <a:normAutofit/>
            <a:scene3d>
              <a:camera prst="orthographicFront"/>
              <a:lightRig rig="threePt" dir="t"/>
            </a:scene3d>
            <a:sp3d>
              <a:bevelT w="0" h="0"/>
            </a:sp3d>
          </a:bodyPr>
          <a:lstStyle/>
          <a:p>
            <a:pPr indent="324000" algn="just" defTabSz="609585">
              <a:lnSpc>
                <a:spcPct val="130000"/>
              </a:lnSpc>
              <a:defRPr/>
            </a:pPr>
            <a:r>
              <a:rPr lang="zh-CN" altLang="en-US" sz="1100" dirty="0">
                <a:latin typeface="微软雅黑"/>
                <a:cs typeface="+mn-ea"/>
                <a:sym typeface="+mn-lt"/>
              </a:rPr>
              <a:t>单击此处添加段落文本单击此处添加段落文本单击此处添加段落文本单击此处添加段落文本单击此处添加段落文本</a:t>
            </a:r>
          </a:p>
        </p:txBody>
      </p:sp>
      <p:sp>
        <p:nvSpPr>
          <p:cNvPr id="130" name="ïsļíḓê">
            <a:extLst>
              <a:ext uri="{FF2B5EF4-FFF2-40B4-BE49-F238E27FC236}">
                <a16:creationId xmlns:a16="http://schemas.microsoft.com/office/drawing/2014/main" id="{47C209CD-E49E-4533-8797-0D895F9CB1F6}"/>
              </a:ext>
            </a:extLst>
          </p:cNvPr>
          <p:cNvSpPr txBox="1"/>
          <p:nvPr/>
        </p:nvSpPr>
        <p:spPr bwMode="auto">
          <a:xfrm>
            <a:off x="9468808" y="3705085"/>
            <a:ext cx="2181358" cy="1178973"/>
          </a:xfrm>
          <a:prstGeom prst="rect">
            <a:avLst/>
          </a:prstGeom>
          <a:noFill/>
          <a:ln w="9525">
            <a:noFill/>
            <a:miter lim="800000"/>
            <a:headEnd/>
            <a:tailEnd/>
          </a:ln>
        </p:spPr>
        <p:txBody>
          <a:bodyPr wrap="square" lIns="90000" tIns="46800" rIns="90000" bIns="46800" anchor="ctr" anchorCtr="1">
            <a:normAutofit/>
            <a:scene3d>
              <a:camera prst="orthographicFront"/>
              <a:lightRig rig="threePt" dir="t"/>
            </a:scene3d>
            <a:sp3d>
              <a:bevelT w="0" h="0"/>
            </a:sp3d>
          </a:bodyPr>
          <a:lstStyle/>
          <a:p>
            <a:pPr indent="324000" algn="just" defTabSz="609585">
              <a:lnSpc>
                <a:spcPct val="130000"/>
              </a:lnSpc>
              <a:defRPr/>
            </a:pPr>
            <a:r>
              <a:rPr lang="zh-CN" altLang="en-US" sz="1100" dirty="0">
                <a:latin typeface="微软雅黑"/>
                <a:cs typeface="+mn-ea"/>
                <a:sym typeface="+mn-lt"/>
              </a:rPr>
              <a:t>单击此处添加段落文本单击此处添加段落文本单击此处添加段落文本单击此处添加段落文本单击此处添加段落文本</a:t>
            </a:r>
          </a:p>
        </p:txBody>
      </p:sp>
      <p:pic>
        <p:nvPicPr>
          <p:cNvPr id="76" name="图片 75">
            <a:extLst>
              <a:ext uri="{FF2B5EF4-FFF2-40B4-BE49-F238E27FC236}">
                <a16:creationId xmlns:a16="http://schemas.microsoft.com/office/drawing/2014/main" id="{136EB59C-E5B9-45D4-A51A-420C9FED57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927247"/>
            <a:ext cx="12192000" cy="930753"/>
          </a:xfrm>
          <a:prstGeom prst="rect">
            <a:avLst/>
          </a:prstGeom>
        </p:spPr>
      </p:pic>
      <p:sp>
        <p:nvSpPr>
          <p:cNvPr id="152" name="ïsļíḓê">
            <a:extLst>
              <a:ext uri="{FF2B5EF4-FFF2-40B4-BE49-F238E27FC236}">
                <a16:creationId xmlns:a16="http://schemas.microsoft.com/office/drawing/2014/main" id="{AF9805D6-D1B6-4F64-B6E9-08B2E7299C34}"/>
              </a:ext>
            </a:extLst>
          </p:cNvPr>
          <p:cNvSpPr txBox="1"/>
          <p:nvPr/>
        </p:nvSpPr>
        <p:spPr bwMode="auto">
          <a:xfrm>
            <a:off x="633303" y="3771786"/>
            <a:ext cx="2181358" cy="1112272"/>
          </a:xfrm>
          <a:prstGeom prst="rect">
            <a:avLst/>
          </a:prstGeom>
          <a:noFill/>
          <a:ln w="9525">
            <a:noFill/>
            <a:miter lim="800000"/>
            <a:headEnd/>
            <a:tailEnd/>
          </a:ln>
        </p:spPr>
        <p:txBody>
          <a:bodyPr wrap="square" lIns="90000" tIns="46800" rIns="90000" bIns="46800" anchor="ctr" anchorCtr="1">
            <a:normAutofit/>
            <a:scene3d>
              <a:camera prst="orthographicFront"/>
              <a:lightRig rig="threePt" dir="t"/>
            </a:scene3d>
            <a:sp3d>
              <a:bevelT w="0" h="0"/>
            </a:sp3d>
          </a:bodyPr>
          <a:lstStyle/>
          <a:p>
            <a:pPr indent="324000" algn="just" defTabSz="609585">
              <a:lnSpc>
                <a:spcPct val="130000"/>
              </a:lnSpc>
              <a:defRPr/>
            </a:pPr>
            <a:r>
              <a:rPr lang="zh-CN" altLang="en-US" sz="1100" dirty="0">
                <a:latin typeface="微软雅黑"/>
                <a:cs typeface="+mn-ea"/>
                <a:sym typeface="+mn-lt"/>
              </a:rPr>
              <a:t>单击此处添加段落文本单击此处添加段落文本单击此处添加段落文本单击此处添加段落文本单击此处添加段落文本</a:t>
            </a:r>
          </a:p>
        </p:txBody>
      </p:sp>
      <p:grpSp>
        <p:nvGrpSpPr>
          <p:cNvPr id="81" name="fe4f6d2b-596d-407c-a481-6e18eac9b7c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7776000-933C-4BCA-ACD4-9670EFFD0D70}"/>
              </a:ext>
            </a:extLst>
          </p:cNvPr>
          <p:cNvGrpSpPr>
            <a:grpSpLocks noChangeAspect="1"/>
          </p:cNvGrpSpPr>
          <p:nvPr>
            <p:custDataLst>
              <p:tags r:id="rId1"/>
            </p:custDataLst>
          </p:nvPr>
        </p:nvGrpSpPr>
        <p:grpSpPr>
          <a:xfrm>
            <a:off x="910871" y="1537608"/>
            <a:ext cx="10396852" cy="4268106"/>
            <a:chOff x="910871" y="2060122"/>
            <a:chExt cx="10396852" cy="4268106"/>
          </a:xfrm>
        </p:grpSpPr>
        <p:grpSp>
          <p:nvGrpSpPr>
            <p:cNvPr id="82" name="i$1í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ACE0978-5BEC-43BA-A168-9F781BBE8606}"/>
                </a:ext>
              </a:extLst>
            </p:cNvPr>
            <p:cNvGrpSpPr>
              <a:grpSpLocks noChangeAspect="1"/>
            </p:cNvGrpSpPr>
            <p:nvPr/>
          </p:nvGrpSpPr>
          <p:grpSpPr>
            <a:xfrm>
              <a:off x="910871" y="2203102"/>
              <a:ext cx="10396852" cy="2024497"/>
              <a:chOff x="910872" y="2203102"/>
              <a:chExt cx="10396852" cy="2024497"/>
            </a:xfrm>
          </p:grpSpPr>
          <p:sp>
            <p:nvSpPr>
              <p:cNvPr id="135" name="íṡľíďe">
                <a:extLst>
                  <a:ext uri="{FF2B5EF4-FFF2-40B4-BE49-F238E27FC236}">
                    <a16:creationId xmlns:a16="http://schemas.microsoft.com/office/drawing/2014/main" id="{6CCF1E4D-8880-4A85-8F40-1B8889921F0D}"/>
                  </a:ext>
                </a:extLst>
              </p:cNvPr>
              <p:cNvSpPr/>
              <p:nvPr/>
            </p:nvSpPr>
            <p:spPr>
              <a:xfrm>
                <a:off x="910872" y="2203102"/>
                <a:ext cx="1511591" cy="1511591"/>
              </a:xfrm>
              <a:prstGeom prst="ellipse">
                <a:avLst/>
              </a:prstGeom>
              <a:noFill/>
              <a:ln w="12700">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37" name="ïṣḷiḍé">
                <a:extLst>
                  <a:ext uri="{FF2B5EF4-FFF2-40B4-BE49-F238E27FC236}">
                    <a16:creationId xmlns:a16="http://schemas.microsoft.com/office/drawing/2014/main" id="{548E27CF-18AF-42FA-A575-14F9B0F24B62}"/>
                  </a:ext>
                </a:extLst>
              </p:cNvPr>
              <p:cNvSpPr/>
              <p:nvPr/>
            </p:nvSpPr>
            <p:spPr>
              <a:xfrm>
                <a:off x="3129519" y="2216299"/>
                <a:ext cx="1511591" cy="1511591"/>
              </a:xfrm>
              <a:prstGeom prst="ellipse">
                <a:avLst/>
              </a:prstGeom>
              <a:noFill/>
              <a:ln w="127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9" name="ïṡḷïďé">
                <a:extLst>
                  <a:ext uri="{FF2B5EF4-FFF2-40B4-BE49-F238E27FC236}">
                    <a16:creationId xmlns:a16="http://schemas.microsoft.com/office/drawing/2014/main" id="{26E1ADFE-4DFB-49A0-AEFD-CFCEAFECF83A}"/>
                  </a:ext>
                </a:extLst>
              </p:cNvPr>
              <p:cNvSpPr/>
              <p:nvPr/>
            </p:nvSpPr>
            <p:spPr>
              <a:xfrm>
                <a:off x="5351724" y="2216299"/>
                <a:ext cx="1511591" cy="1511591"/>
              </a:xfrm>
              <a:prstGeom prst="ellipse">
                <a:avLst/>
              </a:prstGeom>
              <a:noFill/>
              <a:ln w="127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1" name="išḷîḓê">
                <a:extLst>
                  <a:ext uri="{FF2B5EF4-FFF2-40B4-BE49-F238E27FC236}">
                    <a16:creationId xmlns:a16="http://schemas.microsoft.com/office/drawing/2014/main" id="{8CF2C51C-D373-453E-9F50-8423DD32EF6F}"/>
                  </a:ext>
                </a:extLst>
              </p:cNvPr>
              <p:cNvSpPr/>
              <p:nvPr/>
            </p:nvSpPr>
            <p:spPr>
              <a:xfrm>
                <a:off x="9796133" y="2216299"/>
                <a:ext cx="1511591" cy="1511591"/>
              </a:xfrm>
              <a:prstGeom prst="ellipse">
                <a:avLst/>
              </a:prstGeom>
              <a:noFill/>
              <a:ln w="12700">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3" name="ïṡ1ïďé">
                <a:extLst>
                  <a:ext uri="{FF2B5EF4-FFF2-40B4-BE49-F238E27FC236}">
                    <a16:creationId xmlns:a16="http://schemas.microsoft.com/office/drawing/2014/main" id="{4B2704A3-AFF9-48B8-AB88-B048D8755352}"/>
                  </a:ext>
                </a:extLst>
              </p:cNvPr>
              <p:cNvSpPr/>
              <p:nvPr/>
            </p:nvSpPr>
            <p:spPr>
              <a:xfrm>
                <a:off x="7573928" y="2216299"/>
                <a:ext cx="1511591" cy="1511591"/>
              </a:xfrm>
              <a:prstGeom prst="ellipse">
                <a:avLst/>
              </a:prstGeom>
              <a:noFill/>
              <a:ln w="127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44" name="íṣḻîḋé">
                <a:extLst>
                  <a:ext uri="{FF2B5EF4-FFF2-40B4-BE49-F238E27FC236}">
                    <a16:creationId xmlns:a16="http://schemas.microsoft.com/office/drawing/2014/main" id="{0F9BA0B0-FE7C-4BDE-BCA7-03E636F4FB09}"/>
                  </a:ext>
                </a:extLst>
              </p:cNvPr>
              <p:cNvGrpSpPr/>
              <p:nvPr/>
            </p:nvGrpSpPr>
            <p:grpSpPr>
              <a:xfrm>
                <a:off x="1028697" y="3887080"/>
                <a:ext cx="10193634" cy="340519"/>
                <a:chOff x="1576811" y="2608523"/>
                <a:chExt cx="10304468" cy="340519"/>
              </a:xfrm>
            </p:grpSpPr>
            <p:sp>
              <p:nvSpPr>
                <p:cNvPr id="150" name="isļíḓé">
                  <a:extLst>
                    <a:ext uri="{FF2B5EF4-FFF2-40B4-BE49-F238E27FC236}">
                      <a16:creationId xmlns:a16="http://schemas.microsoft.com/office/drawing/2014/main" id="{F85FAE06-1D9A-4D4D-8075-B9F2948077F5}"/>
                    </a:ext>
                  </a:extLst>
                </p:cNvPr>
                <p:cNvSpPr txBox="1"/>
                <p:nvPr/>
              </p:nvSpPr>
              <p:spPr>
                <a:xfrm>
                  <a:off x="1576811" y="2608523"/>
                  <a:ext cx="1300278" cy="340519"/>
                </a:xfrm>
                <a:prstGeom prst="roundRect">
                  <a:avLst/>
                </a:prstGeom>
                <a:solidFill>
                  <a:srgbClr val="595959"/>
                </a:solidFill>
              </p:spPr>
              <p:txBody>
                <a:bodyPr wrap="none">
                  <a:normAutofit/>
                </a:bodyPr>
                <a:lstStyle/>
                <a:p>
                  <a:pPr lvl="0" algn="ctr" defTabSz="609585">
                    <a:defRPr/>
                  </a:pPr>
                  <a:r>
                    <a:rPr lang="zh-CN" altLang="en-US" sz="1400" b="1" dirty="0">
                      <a:solidFill>
                        <a:schemeClr val="bg1"/>
                      </a:solidFill>
                      <a:latin typeface="微软雅黑"/>
                      <a:cs typeface="+mn-ea"/>
                      <a:sym typeface="+mn-lt"/>
                    </a:rPr>
                    <a:t>添加标题</a:t>
                  </a:r>
                  <a:endParaRPr lang="en-US" altLang="zh-CN" sz="1400" b="1" dirty="0">
                    <a:solidFill>
                      <a:schemeClr val="bg1"/>
                    </a:solidFill>
                    <a:latin typeface="微软雅黑"/>
                    <a:cs typeface="+mn-ea"/>
                    <a:sym typeface="+mn-lt"/>
                  </a:endParaRPr>
                </a:p>
              </p:txBody>
            </p:sp>
            <p:sp>
              <p:nvSpPr>
                <p:cNvPr id="146" name="ïṥľíḓe">
                  <a:extLst>
                    <a:ext uri="{FF2B5EF4-FFF2-40B4-BE49-F238E27FC236}">
                      <a16:creationId xmlns:a16="http://schemas.microsoft.com/office/drawing/2014/main" id="{FC3A3EBD-CFB6-452E-AFDC-2AA4B57D7F7F}"/>
                    </a:ext>
                  </a:extLst>
                </p:cNvPr>
                <p:cNvSpPr txBox="1"/>
                <p:nvPr/>
              </p:nvSpPr>
              <p:spPr>
                <a:xfrm>
                  <a:off x="3848121" y="2608523"/>
                  <a:ext cx="1300278" cy="340519"/>
                </a:xfrm>
                <a:prstGeom prst="roundRect">
                  <a:avLst/>
                </a:prstGeom>
                <a:solidFill>
                  <a:srgbClr val="595959"/>
                </a:solidFill>
              </p:spPr>
              <p:txBody>
                <a:bodyPr wrap="none">
                  <a:normAutofit/>
                </a:bodyPr>
                <a:lstStyle/>
                <a:p>
                  <a:pPr lvl="0" algn="ctr" defTabSz="609585">
                    <a:defRPr/>
                  </a:pPr>
                  <a:r>
                    <a:rPr lang="zh-CN" altLang="en-US" sz="1400" b="1" dirty="0">
                      <a:solidFill>
                        <a:schemeClr val="bg1"/>
                      </a:solidFill>
                      <a:latin typeface="微软雅黑"/>
                      <a:cs typeface="+mn-ea"/>
                      <a:sym typeface="+mn-lt"/>
                    </a:rPr>
                    <a:t>添加标题</a:t>
                  </a:r>
                  <a:endParaRPr lang="en-US" altLang="zh-CN" sz="1400" b="1" dirty="0">
                    <a:solidFill>
                      <a:schemeClr val="bg1"/>
                    </a:solidFill>
                    <a:latin typeface="微软雅黑"/>
                    <a:cs typeface="+mn-ea"/>
                    <a:sym typeface="+mn-lt"/>
                  </a:endParaRPr>
                </a:p>
              </p:txBody>
            </p:sp>
            <p:sp>
              <p:nvSpPr>
                <p:cNvPr id="147" name="î$ļîďè">
                  <a:extLst>
                    <a:ext uri="{FF2B5EF4-FFF2-40B4-BE49-F238E27FC236}">
                      <a16:creationId xmlns:a16="http://schemas.microsoft.com/office/drawing/2014/main" id="{B993F90A-1909-4A44-98CD-383B32A7D513}"/>
                    </a:ext>
                  </a:extLst>
                </p:cNvPr>
                <p:cNvSpPr txBox="1"/>
                <p:nvPr/>
              </p:nvSpPr>
              <p:spPr>
                <a:xfrm>
                  <a:off x="6049071" y="2608523"/>
                  <a:ext cx="1300278" cy="340519"/>
                </a:xfrm>
                <a:prstGeom prst="roundRect">
                  <a:avLst/>
                </a:prstGeom>
                <a:solidFill>
                  <a:srgbClr val="595959"/>
                </a:solidFill>
              </p:spPr>
              <p:txBody>
                <a:bodyPr wrap="none">
                  <a:normAutofit/>
                </a:bodyPr>
                <a:lstStyle/>
                <a:p>
                  <a:pPr lvl="0" algn="ctr" defTabSz="609585">
                    <a:defRPr/>
                  </a:pPr>
                  <a:r>
                    <a:rPr lang="zh-CN" altLang="en-US" sz="1400" b="1" dirty="0">
                      <a:solidFill>
                        <a:schemeClr val="bg1"/>
                      </a:solidFill>
                      <a:latin typeface="微软雅黑"/>
                      <a:cs typeface="+mn-ea"/>
                      <a:sym typeface="+mn-lt"/>
                    </a:rPr>
                    <a:t>添加标题</a:t>
                  </a:r>
                  <a:endParaRPr lang="en-US" altLang="zh-CN" sz="1400" b="1" dirty="0">
                    <a:solidFill>
                      <a:schemeClr val="bg1"/>
                    </a:solidFill>
                    <a:latin typeface="微软雅黑"/>
                    <a:cs typeface="+mn-ea"/>
                    <a:sym typeface="+mn-lt"/>
                  </a:endParaRPr>
                </a:p>
              </p:txBody>
            </p:sp>
            <p:sp>
              <p:nvSpPr>
                <p:cNvPr id="148" name="iS1ïḍè">
                  <a:extLst>
                    <a:ext uri="{FF2B5EF4-FFF2-40B4-BE49-F238E27FC236}">
                      <a16:creationId xmlns:a16="http://schemas.microsoft.com/office/drawing/2014/main" id="{E4884650-98A8-45AF-9430-C39E458347EF}"/>
                    </a:ext>
                  </a:extLst>
                </p:cNvPr>
                <p:cNvSpPr txBox="1"/>
                <p:nvPr/>
              </p:nvSpPr>
              <p:spPr>
                <a:xfrm>
                  <a:off x="8286914" y="2608523"/>
                  <a:ext cx="1300278" cy="340519"/>
                </a:xfrm>
                <a:prstGeom prst="roundRect">
                  <a:avLst/>
                </a:prstGeom>
                <a:solidFill>
                  <a:srgbClr val="595959"/>
                </a:solidFill>
              </p:spPr>
              <p:txBody>
                <a:bodyPr wrap="none">
                  <a:normAutofit/>
                </a:bodyPr>
                <a:lstStyle/>
                <a:p>
                  <a:pPr lvl="0" algn="ctr" defTabSz="609585">
                    <a:defRPr/>
                  </a:pPr>
                  <a:r>
                    <a:rPr lang="zh-CN" altLang="en-US" sz="1400" b="1" dirty="0">
                      <a:solidFill>
                        <a:schemeClr val="bg1"/>
                      </a:solidFill>
                      <a:latin typeface="微软雅黑"/>
                      <a:cs typeface="+mn-ea"/>
                      <a:sym typeface="+mn-lt"/>
                    </a:rPr>
                    <a:t>添加标题</a:t>
                  </a:r>
                  <a:endParaRPr lang="en-US" altLang="zh-CN" sz="1400" b="1" dirty="0">
                    <a:solidFill>
                      <a:schemeClr val="bg1"/>
                    </a:solidFill>
                    <a:latin typeface="微软雅黑"/>
                    <a:cs typeface="+mn-ea"/>
                    <a:sym typeface="+mn-lt"/>
                  </a:endParaRPr>
                </a:p>
              </p:txBody>
            </p:sp>
            <p:sp>
              <p:nvSpPr>
                <p:cNvPr id="149" name="í$ḻîḓê">
                  <a:extLst>
                    <a:ext uri="{FF2B5EF4-FFF2-40B4-BE49-F238E27FC236}">
                      <a16:creationId xmlns:a16="http://schemas.microsoft.com/office/drawing/2014/main" id="{0DC680C8-92BC-455D-B23D-A892963A5C04}"/>
                    </a:ext>
                  </a:extLst>
                </p:cNvPr>
                <p:cNvSpPr txBox="1"/>
                <p:nvPr/>
              </p:nvSpPr>
              <p:spPr>
                <a:xfrm>
                  <a:off x="10581001" y="2608523"/>
                  <a:ext cx="1300278" cy="340519"/>
                </a:xfrm>
                <a:prstGeom prst="roundRect">
                  <a:avLst/>
                </a:prstGeom>
                <a:solidFill>
                  <a:srgbClr val="595959"/>
                </a:solidFill>
              </p:spPr>
              <p:txBody>
                <a:bodyPr wrap="none">
                  <a:normAutofit/>
                </a:bodyPr>
                <a:lstStyle/>
                <a:p>
                  <a:pPr lvl="0" algn="ctr" defTabSz="609585">
                    <a:defRPr/>
                  </a:pPr>
                  <a:r>
                    <a:rPr lang="zh-CN" altLang="en-US" sz="1400" b="1" dirty="0">
                      <a:solidFill>
                        <a:schemeClr val="bg1"/>
                      </a:solidFill>
                      <a:latin typeface="微软雅黑"/>
                      <a:cs typeface="+mn-ea"/>
                      <a:sym typeface="+mn-lt"/>
                    </a:rPr>
                    <a:t>添加标题</a:t>
                  </a:r>
                  <a:endParaRPr lang="en-US" altLang="zh-CN" sz="1400" b="1" dirty="0">
                    <a:solidFill>
                      <a:schemeClr val="bg1"/>
                    </a:solidFill>
                    <a:latin typeface="微软雅黑"/>
                    <a:cs typeface="+mn-ea"/>
                    <a:sym typeface="+mn-lt"/>
                  </a:endParaRPr>
                </a:p>
              </p:txBody>
            </p:sp>
          </p:grpSp>
        </p:grpSp>
        <p:cxnSp>
          <p:nvCxnSpPr>
            <p:cNvPr id="100" name="直接连接符 99">
              <a:extLst>
                <a:ext uri="{FF2B5EF4-FFF2-40B4-BE49-F238E27FC236}">
                  <a16:creationId xmlns:a16="http://schemas.microsoft.com/office/drawing/2014/main" id="{0581F8B0-4873-4472-AE3E-588C9BF78532}"/>
                </a:ext>
              </a:extLst>
            </p:cNvPr>
            <p:cNvCxnSpPr>
              <a:cxnSpLocks/>
            </p:cNvCxnSpPr>
            <p:nvPr/>
          </p:nvCxnSpPr>
          <p:spPr>
            <a:xfrm>
              <a:off x="2786748" y="2060122"/>
              <a:ext cx="0" cy="426810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59638C07-EB32-4274-9880-B9B8BD828653}"/>
                </a:ext>
              </a:extLst>
            </p:cNvPr>
            <p:cNvCxnSpPr>
              <a:cxnSpLocks/>
            </p:cNvCxnSpPr>
            <p:nvPr/>
          </p:nvCxnSpPr>
          <p:spPr>
            <a:xfrm>
              <a:off x="5005320" y="2060122"/>
              <a:ext cx="0" cy="426810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6EC89039-9C67-4112-A7AF-A925F91F4AFA}"/>
                </a:ext>
              </a:extLst>
            </p:cNvPr>
            <p:cNvCxnSpPr>
              <a:cxnSpLocks/>
            </p:cNvCxnSpPr>
            <p:nvPr/>
          </p:nvCxnSpPr>
          <p:spPr>
            <a:xfrm>
              <a:off x="7223892" y="2060122"/>
              <a:ext cx="62279" cy="421730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E56276E4-C359-4E95-B9EF-17E3D0AB9342}"/>
                </a:ext>
              </a:extLst>
            </p:cNvPr>
            <p:cNvCxnSpPr>
              <a:cxnSpLocks/>
            </p:cNvCxnSpPr>
            <p:nvPr/>
          </p:nvCxnSpPr>
          <p:spPr>
            <a:xfrm>
              <a:off x="9442464" y="2060122"/>
              <a:ext cx="26344" cy="421730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49296776"/>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752F90-6D41-4261-87C3-7C2C5DAB9F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829" y="731160"/>
            <a:ext cx="3581400" cy="5286375"/>
          </a:xfrm>
          <a:prstGeom prst="rect">
            <a:avLst/>
          </a:prstGeom>
        </p:spPr>
      </p:pic>
      <p:sp>
        <p:nvSpPr>
          <p:cNvPr id="5" name="文本框 4">
            <a:extLst>
              <a:ext uri="{FF2B5EF4-FFF2-40B4-BE49-F238E27FC236}">
                <a16:creationId xmlns:a16="http://schemas.microsoft.com/office/drawing/2014/main" id="{9919C727-D7BE-4D54-AE9C-71FC3C63E6E2}"/>
              </a:ext>
            </a:extLst>
          </p:cNvPr>
          <p:cNvSpPr txBox="1"/>
          <p:nvPr/>
        </p:nvSpPr>
        <p:spPr>
          <a:xfrm>
            <a:off x="3918857" y="802365"/>
            <a:ext cx="1877437" cy="5573485"/>
          </a:xfrm>
          <a:prstGeom prst="rect">
            <a:avLst/>
          </a:prstGeom>
          <a:noFill/>
        </p:spPr>
        <p:txBody>
          <a:bodyPr vert="eaVert" wrap="square" rtlCol="0">
            <a:spAutoFit/>
          </a:bodyPr>
          <a:lstStyle/>
          <a:p>
            <a:r>
              <a:rPr lang="en-US" altLang="zh-CN" sz="11000" dirty="0">
                <a:solidFill>
                  <a:srgbClr val="A6A6A6"/>
                </a:solidFill>
                <a:latin typeface="Bauhaus 93" panose="04030905020B02020C02" pitchFamily="82" charset="0"/>
              </a:rPr>
              <a:t>Part two</a:t>
            </a:r>
            <a:endParaRPr lang="zh-CN" altLang="en-US" sz="11000" dirty="0">
              <a:solidFill>
                <a:srgbClr val="A6A6A6"/>
              </a:solidFill>
              <a:latin typeface="Bauhaus 93" panose="04030905020B02020C02" pitchFamily="82" charset="0"/>
            </a:endParaRPr>
          </a:p>
        </p:txBody>
      </p:sp>
      <p:sp>
        <p:nvSpPr>
          <p:cNvPr id="7" name="文本框 6">
            <a:extLst>
              <a:ext uri="{FF2B5EF4-FFF2-40B4-BE49-F238E27FC236}">
                <a16:creationId xmlns:a16="http://schemas.microsoft.com/office/drawing/2014/main" id="{DB3961C2-979E-471C-A402-9CDD9C54D339}"/>
              </a:ext>
            </a:extLst>
          </p:cNvPr>
          <p:cNvSpPr txBox="1"/>
          <p:nvPr/>
        </p:nvSpPr>
        <p:spPr>
          <a:xfrm>
            <a:off x="7141028" y="1833194"/>
            <a:ext cx="4717143" cy="707886"/>
          </a:xfrm>
          <a:prstGeom prst="rect">
            <a:avLst/>
          </a:prstGeom>
          <a:noFill/>
        </p:spPr>
        <p:txBody>
          <a:bodyPr wrap="square" rtlCol="0">
            <a:spAutoFit/>
          </a:bodyPr>
          <a:lstStyle/>
          <a:p>
            <a:pPr algn="ctr"/>
            <a:r>
              <a:rPr lang="en-US" altLang="zh-CN" sz="4000" dirty="0">
                <a:solidFill>
                  <a:srgbClr val="A6A6A6"/>
                </a:solidFill>
                <a:latin typeface="Poplar Std" panose="04020903030B02020202" pitchFamily="82" charset="0"/>
              </a:rPr>
              <a:t>Current  situation</a:t>
            </a:r>
          </a:p>
        </p:txBody>
      </p:sp>
      <p:sp>
        <p:nvSpPr>
          <p:cNvPr id="8" name="文本框 7">
            <a:extLst>
              <a:ext uri="{FF2B5EF4-FFF2-40B4-BE49-F238E27FC236}">
                <a16:creationId xmlns:a16="http://schemas.microsoft.com/office/drawing/2014/main" id="{ED56B09D-48B6-48FE-9C47-8398BE377E76}"/>
              </a:ext>
            </a:extLst>
          </p:cNvPr>
          <p:cNvSpPr txBox="1"/>
          <p:nvPr/>
        </p:nvSpPr>
        <p:spPr>
          <a:xfrm>
            <a:off x="5462460" y="764721"/>
            <a:ext cx="4717143" cy="923330"/>
          </a:xfrm>
          <a:prstGeom prst="rect">
            <a:avLst/>
          </a:prstGeom>
          <a:noFill/>
        </p:spPr>
        <p:txBody>
          <a:bodyPr wrap="square" rtlCol="0">
            <a:spAutoFit/>
          </a:bodyPr>
          <a:lstStyle/>
          <a:p>
            <a:pPr algn="ctr"/>
            <a:r>
              <a:rPr lang="zh-CN" altLang="en-US" sz="5400" b="1" dirty="0">
                <a:latin typeface="微软雅黑" panose="020B0503020204020204" pitchFamily="34" charset="-122"/>
                <a:ea typeface="微软雅黑" panose="020B0503020204020204" pitchFamily="34" charset="-122"/>
                <a:cs typeface="Segoe UI Light" panose="020B0502040204020203" pitchFamily="34" charset="0"/>
              </a:rPr>
              <a:t>目前现状</a:t>
            </a:r>
          </a:p>
        </p:txBody>
      </p:sp>
      <p:sp>
        <p:nvSpPr>
          <p:cNvPr id="9" name="文本占位符 19">
            <a:extLst>
              <a:ext uri="{FF2B5EF4-FFF2-40B4-BE49-F238E27FC236}">
                <a16:creationId xmlns:a16="http://schemas.microsoft.com/office/drawing/2014/main" id="{2599FAFC-B1AF-4311-A373-9937F00F6AE6}"/>
              </a:ext>
            </a:extLst>
          </p:cNvPr>
          <p:cNvSpPr txBox="1">
            <a:spLocks/>
          </p:cNvSpPr>
          <p:nvPr/>
        </p:nvSpPr>
        <p:spPr>
          <a:xfrm>
            <a:off x="6420076" y="3429000"/>
            <a:ext cx="4717143" cy="2387785"/>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ysClr val="windowText" lastClr="000000">
                    <a:lumMod val="65000"/>
                    <a:lumOff val="35000"/>
                  </a:sysClr>
                </a:solidFill>
              </a:rPr>
              <a:t>  国外研究现状</a:t>
            </a:r>
          </a:p>
          <a:p>
            <a:pPr marL="286166" lvl="0" indent="-286166"/>
            <a:r>
              <a:rPr lang="zh-CN" altLang="en-US" sz="3200" dirty="0">
                <a:solidFill>
                  <a:sysClr val="windowText" lastClr="000000">
                    <a:lumMod val="65000"/>
                    <a:lumOff val="35000"/>
                  </a:sysClr>
                </a:solidFill>
              </a:rPr>
              <a:t>  国内研究现状</a:t>
            </a:r>
          </a:p>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endParaRPr kumimoji="0" lang="zh-CN" altLang="en-US" sz="32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pic>
        <p:nvPicPr>
          <p:cNvPr id="10" name="图片 9">
            <a:extLst>
              <a:ext uri="{FF2B5EF4-FFF2-40B4-BE49-F238E27FC236}">
                <a16:creationId xmlns:a16="http://schemas.microsoft.com/office/drawing/2014/main" id="{F800E1A8-E137-40E2-8879-F5C5F4C38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3609" y="5853479"/>
            <a:ext cx="6745237" cy="749471"/>
          </a:xfrm>
          <a:prstGeom prst="rect">
            <a:avLst/>
          </a:prstGeom>
        </p:spPr>
      </p:pic>
    </p:spTree>
    <p:extLst>
      <p:ext uri="{BB962C8B-B14F-4D97-AF65-F5344CB8AC3E}">
        <p14:creationId xmlns:p14="http://schemas.microsoft.com/office/powerpoint/2010/main" val="674758987"/>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pic>
        <p:nvPicPr>
          <p:cNvPr id="181" name="图片 180">
            <a:extLst>
              <a:ext uri="{FF2B5EF4-FFF2-40B4-BE49-F238E27FC236}">
                <a16:creationId xmlns:a16="http://schemas.microsoft.com/office/drawing/2014/main" id="{0BD7CCB6-5A9C-4D5A-9302-9ED03B1E3B37}"/>
              </a:ext>
            </a:extLst>
          </p:cNvPr>
          <p:cNvPicPr>
            <a:picLocks noChangeAspect="1"/>
          </p:cNvPicPr>
          <p:nvPr/>
        </p:nvPicPr>
        <p:blipFill rotWithShape="1">
          <a:blip r:embed="rId2">
            <a:extLst>
              <a:ext uri="{28A0092B-C50C-407E-A947-70E740481C1C}">
                <a14:useLocalDpi xmlns:a14="http://schemas.microsoft.com/office/drawing/2010/main" val="0"/>
              </a:ext>
            </a:extLst>
          </a:blip>
          <a:srcRect r="52326"/>
          <a:stretch/>
        </p:blipFill>
        <p:spPr>
          <a:xfrm>
            <a:off x="312883" y="241584"/>
            <a:ext cx="346249" cy="516535"/>
          </a:xfrm>
          <a:prstGeom prst="rect">
            <a:avLst/>
          </a:prstGeom>
        </p:spPr>
      </p:pic>
      <p:pic>
        <p:nvPicPr>
          <p:cNvPr id="174" name="图片 173">
            <a:extLst>
              <a:ext uri="{FF2B5EF4-FFF2-40B4-BE49-F238E27FC236}">
                <a16:creationId xmlns:a16="http://schemas.microsoft.com/office/drawing/2014/main" id="{FDAAB519-9A94-4D26-88C6-E7F4E2635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346" y="2100230"/>
            <a:ext cx="5296579" cy="3001110"/>
          </a:xfrm>
          <a:prstGeom prst="rect">
            <a:avLst/>
          </a:prstGeom>
        </p:spPr>
      </p:pic>
      <p:sp>
        <p:nvSpPr>
          <p:cNvPr id="176" name="文本框 175">
            <a:extLst>
              <a:ext uri="{FF2B5EF4-FFF2-40B4-BE49-F238E27FC236}">
                <a16:creationId xmlns:a16="http://schemas.microsoft.com/office/drawing/2014/main" id="{37E2543E-E340-4C7C-A4AB-1C3D9AAC03F9}"/>
              </a:ext>
            </a:extLst>
          </p:cNvPr>
          <p:cNvSpPr txBox="1"/>
          <p:nvPr/>
        </p:nvSpPr>
        <p:spPr>
          <a:xfrm>
            <a:off x="-201739" y="30163"/>
            <a:ext cx="4322890" cy="646331"/>
          </a:xfrm>
          <a:prstGeom prst="rect">
            <a:avLst/>
          </a:prstGeom>
          <a:noFill/>
        </p:spPr>
        <p:txBody>
          <a:bodyPr wrap="square" rtlCol="0">
            <a:spAutoFit/>
          </a:bodyPr>
          <a:lstStyle/>
          <a:p>
            <a:pPr lvl="0" algn="ctr">
              <a:defRPr/>
            </a:pPr>
            <a:r>
              <a:rPr lang="zh-CN" altLang="en-US" sz="3600" b="1" dirty="0">
                <a:latin typeface="微软雅黑" panose="020B0503020204020204" pitchFamily="34" charset="-122"/>
                <a:ea typeface="微软雅黑" panose="020B0503020204020204" pitchFamily="34" charset="-122"/>
                <a:cs typeface="Segoe UI Light" panose="020B0502040204020203" pitchFamily="34" charset="0"/>
              </a:rPr>
              <a:t>目前现状</a:t>
            </a:r>
          </a:p>
        </p:txBody>
      </p:sp>
      <p:sp>
        <p:nvSpPr>
          <p:cNvPr id="177" name="文本框 176">
            <a:extLst>
              <a:ext uri="{FF2B5EF4-FFF2-40B4-BE49-F238E27FC236}">
                <a16:creationId xmlns:a16="http://schemas.microsoft.com/office/drawing/2014/main" id="{9F437434-C895-4568-AC89-E9D541C6E721}"/>
              </a:ext>
            </a:extLst>
          </p:cNvPr>
          <p:cNvSpPr txBox="1"/>
          <p:nvPr/>
        </p:nvSpPr>
        <p:spPr>
          <a:xfrm>
            <a:off x="1009541" y="561421"/>
            <a:ext cx="1465145" cy="369332"/>
          </a:xfrm>
          <a:prstGeom prst="rect">
            <a:avLst/>
          </a:prstGeom>
          <a:noFill/>
        </p:spPr>
        <p:txBody>
          <a:bodyPr wrap="square" rtlCol="0">
            <a:spAutoFit/>
          </a:bodyPr>
          <a:lstStyle/>
          <a:p>
            <a:pPr lvl="0" algn="ctr">
              <a:defRPr/>
            </a:pPr>
            <a:r>
              <a:rPr lang="en-US" altLang="zh-CN" dirty="0">
                <a:solidFill>
                  <a:srgbClr val="A6A6A6"/>
                </a:solidFill>
                <a:latin typeface="Poplar Std" panose="04020903030B02020202" pitchFamily="82" charset="0"/>
                <a:ea typeface="等线" panose="02010600030101010101" pitchFamily="2" charset="-122"/>
              </a:rPr>
              <a:t>Current  situation</a:t>
            </a:r>
          </a:p>
        </p:txBody>
      </p:sp>
      <p:pic>
        <p:nvPicPr>
          <p:cNvPr id="178" name="图片 177">
            <a:extLst>
              <a:ext uri="{FF2B5EF4-FFF2-40B4-BE49-F238E27FC236}">
                <a16:creationId xmlns:a16="http://schemas.microsoft.com/office/drawing/2014/main" id="{BB1CFC35-358F-45DE-A596-662050D234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180" name="文本框 179">
            <a:extLst>
              <a:ext uri="{FF2B5EF4-FFF2-40B4-BE49-F238E27FC236}">
                <a16:creationId xmlns:a16="http://schemas.microsoft.com/office/drawing/2014/main" id="{731D4C80-E052-4C6B-9805-9C0A29D717FA}"/>
              </a:ext>
            </a:extLst>
          </p:cNvPr>
          <p:cNvSpPr txBox="1"/>
          <p:nvPr/>
        </p:nvSpPr>
        <p:spPr>
          <a:xfrm>
            <a:off x="595901" y="179208"/>
            <a:ext cx="346249" cy="646331"/>
          </a:xfrm>
          <a:prstGeom prst="rect">
            <a:avLst/>
          </a:prstGeom>
          <a:noFill/>
        </p:spPr>
        <p:txBody>
          <a:bodyPr vert="eaVert" wrap="square" rtlCol="0">
            <a:spAutoFit/>
          </a:bodyPr>
          <a:lstStyle/>
          <a:p>
            <a:pPr algn="ctr"/>
            <a:r>
              <a:rPr lang="en-US" altLang="zh-CN" sz="1050" dirty="0">
                <a:solidFill>
                  <a:srgbClr val="A6A6A6"/>
                </a:solidFill>
                <a:latin typeface="Bauhaus 93" panose="04030905020B02020C02" pitchFamily="82" charset="0"/>
              </a:rPr>
              <a:t>Part two</a:t>
            </a:r>
            <a:endParaRPr lang="zh-CN" altLang="en-US" sz="1050" dirty="0">
              <a:solidFill>
                <a:srgbClr val="A6A6A6"/>
              </a:solidFill>
              <a:latin typeface="Bauhaus 93" panose="04030905020B02020C02" pitchFamily="82" charset="0"/>
            </a:endParaRPr>
          </a:p>
        </p:txBody>
      </p:sp>
      <p:sp>
        <p:nvSpPr>
          <p:cNvPr id="195" name="ïŝ1ïḋe">
            <a:extLst>
              <a:ext uri="{FF2B5EF4-FFF2-40B4-BE49-F238E27FC236}">
                <a16:creationId xmlns:a16="http://schemas.microsoft.com/office/drawing/2014/main" id="{017136B1-6582-4306-9A25-EE988D7ED4F6}"/>
              </a:ext>
            </a:extLst>
          </p:cNvPr>
          <p:cNvSpPr/>
          <p:nvPr/>
        </p:nvSpPr>
        <p:spPr bwMode="auto">
          <a:xfrm>
            <a:off x="8523399" y="1775189"/>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96" name="iś1iḑè">
            <a:extLst>
              <a:ext uri="{FF2B5EF4-FFF2-40B4-BE49-F238E27FC236}">
                <a16:creationId xmlns:a16="http://schemas.microsoft.com/office/drawing/2014/main" id="{6E8940A1-3178-4430-8AC4-8B083AC583B4}"/>
              </a:ext>
            </a:extLst>
          </p:cNvPr>
          <p:cNvSpPr txBox="1"/>
          <p:nvPr/>
        </p:nvSpPr>
        <p:spPr bwMode="auto">
          <a:xfrm>
            <a:off x="8523399" y="1362309"/>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ct val="0"/>
              </a:spcBef>
              <a:spcAft>
                <a:spcPts val="0"/>
              </a:spcAft>
              <a:buClrTx/>
              <a:buSzTx/>
              <a:buFontTx/>
              <a:buNone/>
              <a:tabLst/>
              <a:defRPr/>
            </a:pPr>
            <a:r>
              <a:rPr lang="en-US" altLang="zh-CN" b="1" dirty="0">
                <a:solidFill>
                  <a:prstClr val="black"/>
                </a:solidFill>
                <a:latin typeface="+mj-ea"/>
              </a:rPr>
              <a:t>04.</a:t>
            </a:r>
            <a:r>
              <a:rPr lang="zh-CN" altLang="en-US" b="1" dirty="0">
                <a:solidFill>
                  <a:prstClr val="black"/>
                </a:solidFill>
                <a:latin typeface="+mj-ea"/>
              </a:rPr>
              <a:t>美国斯坦福大学</a:t>
            </a:r>
            <a:endParaRPr lang="en-US" altLang="zh-CN" b="1" dirty="0">
              <a:solidFill>
                <a:prstClr val="black"/>
              </a:solidFill>
              <a:latin typeface="+mj-ea"/>
            </a:endParaRPr>
          </a:p>
        </p:txBody>
      </p:sp>
      <p:sp>
        <p:nvSpPr>
          <p:cNvPr id="197" name="íS1íďê">
            <a:extLst>
              <a:ext uri="{FF2B5EF4-FFF2-40B4-BE49-F238E27FC236}">
                <a16:creationId xmlns:a16="http://schemas.microsoft.com/office/drawing/2014/main" id="{8BBA59F7-B4B5-4DC3-AE1F-D78DA44B2373}"/>
              </a:ext>
            </a:extLst>
          </p:cNvPr>
          <p:cNvSpPr/>
          <p:nvPr/>
        </p:nvSpPr>
        <p:spPr bwMode="auto">
          <a:xfrm>
            <a:off x="8523399" y="3554538"/>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98" name="iṥ1ïďé">
            <a:extLst>
              <a:ext uri="{FF2B5EF4-FFF2-40B4-BE49-F238E27FC236}">
                <a16:creationId xmlns:a16="http://schemas.microsoft.com/office/drawing/2014/main" id="{400E4298-2CCE-4AFC-93FA-84628255601C}"/>
              </a:ext>
            </a:extLst>
          </p:cNvPr>
          <p:cNvSpPr txBox="1"/>
          <p:nvPr/>
        </p:nvSpPr>
        <p:spPr bwMode="auto">
          <a:xfrm>
            <a:off x="8523399" y="3141658"/>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ct val="0"/>
              </a:spcBef>
              <a:spcAft>
                <a:spcPts val="0"/>
              </a:spcAft>
              <a:buClrTx/>
              <a:buSzTx/>
              <a:buFontTx/>
              <a:buNone/>
              <a:tabLst/>
              <a:defRPr/>
            </a:pPr>
            <a:r>
              <a:rPr lang="en-US" altLang="zh-CN" b="1" dirty="0">
                <a:solidFill>
                  <a:prstClr val="black"/>
                </a:solidFill>
                <a:latin typeface="+mj-ea"/>
              </a:rPr>
              <a:t>05.</a:t>
            </a:r>
            <a:r>
              <a:rPr lang="zh-CN" altLang="en-US" b="1" dirty="0">
                <a:solidFill>
                  <a:prstClr val="black"/>
                </a:solidFill>
                <a:latin typeface="+mj-ea"/>
              </a:rPr>
              <a:t>添加标题</a:t>
            </a:r>
            <a:endParaRPr lang="en-US" altLang="zh-CN" b="1" dirty="0">
              <a:solidFill>
                <a:prstClr val="black"/>
              </a:solidFill>
              <a:latin typeface="+mj-ea"/>
            </a:endParaRPr>
          </a:p>
        </p:txBody>
      </p:sp>
      <p:sp>
        <p:nvSpPr>
          <p:cNvPr id="199" name="iṧ1îḍè">
            <a:extLst>
              <a:ext uri="{FF2B5EF4-FFF2-40B4-BE49-F238E27FC236}">
                <a16:creationId xmlns:a16="http://schemas.microsoft.com/office/drawing/2014/main" id="{74382B88-FC53-41D1-B728-EBC03750CB2F}"/>
              </a:ext>
            </a:extLst>
          </p:cNvPr>
          <p:cNvSpPr/>
          <p:nvPr/>
        </p:nvSpPr>
        <p:spPr bwMode="auto">
          <a:xfrm>
            <a:off x="8523399" y="5333887"/>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00" name="i$lîḑe">
            <a:extLst>
              <a:ext uri="{FF2B5EF4-FFF2-40B4-BE49-F238E27FC236}">
                <a16:creationId xmlns:a16="http://schemas.microsoft.com/office/drawing/2014/main" id="{57979314-C8BB-4023-8BA7-3F166C7BD28D}"/>
              </a:ext>
            </a:extLst>
          </p:cNvPr>
          <p:cNvSpPr txBox="1"/>
          <p:nvPr/>
        </p:nvSpPr>
        <p:spPr bwMode="auto">
          <a:xfrm>
            <a:off x="8523399" y="4921007"/>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ct val="0"/>
              </a:spcBef>
              <a:spcAft>
                <a:spcPts val="0"/>
              </a:spcAft>
              <a:buClrTx/>
              <a:buSzTx/>
              <a:buFontTx/>
              <a:buNone/>
              <a:tabLst/>
              <a:defRPr/>
            </a:pPr>
            <a:r>
              <a:rPr lang="en-US" altLang="zh-CN" b="1" dirty="0">
                <a:solidFill>
                  <a:prstClr val="black"/>
                </a:solidFill>
                <a:latin typeface="+mj-ea"/>
              </a:rPr>
              <a:t>06.</a:t>
            </a:r>
            <a:r>
              <a:rPr lang="zh-CN" altLang="en-US" b="1" dirty="0">
                <a:solidFill>
                  <a:prstClr val="black"/>
                </a:solidFill>
                <a:latin typeface="+mj-ea"/>
              </a:rPr>
              <a:t>添加标题</a:t>
            </a:r>
            <a:endParaRPr lang="en-US" altLang="zh-CN" b="1" dirty="0">
              <a:solidFill>
                <a:prstClr val="black"/>
              </a:solidFill>
              <a:latin typeface="+mj-ea"/>
            </a:endParaRPr>
          </a:p>
        </p:txBody>
      </p:sp>
      <p:cxnSp>
        <p:nvCxnSpPr>
          <p:cNvPr id="201" name="直接连接符 200">
            <a:extLst>
              <a:ext uri="{FF2B5EF4-FFF2-40B4-BE49-F238E27FC236}">
                <a16:creationId xmlns:a16="http://schemas.microsoft.com/office/drawing/2014/main" id="{FC64F200-EF8A-4D49-95B3-3B48324D18E7}"/>
              </a:ext>
            </a:extLst>
          </p:cNvPr>
          <p:cNvCxnSpPr/>
          <p:nvPr/>
        </p:nvCxnSpPr>
        <p:spPr>
          <a:xfrm>
            <a:off x="8612550" y="4922582"/>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9" name="ïŝ1ïḋe">
            <a:extLst>
              <a:ext uri="{FF2B5EF4-FFF2-40B4-BE49-F238E27FC236}">
                <a16:creationId xmlns:a16="http://schemas.microsoft.com/office/drawing/2014/main" id="{A0498AB9-B296-4FCC-831B-96B6A75033C7}"/>
              </a:ext>
            </a:extLst>
          </p:cNvPr>
          <p:cNvSpPr/>
          <p:nvPr/>
        </p:nvSpPr>
        <p:spPr bwMode="auto">
          <a:xfrm>
            <a:off x="4631080" y="1790503"/>
            <a:ext cx="3622790" cy="73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en-US" altLang="zh-CN" sz="1000" dirty="0">
                <a:latin typeface="微软雅黑"/>
                <a:cs typeface="+mn-ea"/>
              </a:rPr>
              <a:t>2016</a:t>
            </a:r>
            <a:r>
              <a:rPr lang="zh-CN" altLang="en-US" sz="1000" dirty="0">
                <a:latin typeface="微软雅黑"/>
                <a:cs typeface="+mn-ea"/>
              </a:rPr>
              <a:t>年</a:t>
            </a:r>
            <a:r>
              <a:rPr lang="en-US" altLang="zh-CN" sz="1000" dirty="0">
                <a:latin typeface="微软雅黑"/>
                <a:cs typeface="+mn-ea"/>
              </a:rPr>
              <a:t>XXX</a:t>
            </a:r>
            <a:r>
              <a:rPr lang="zh-CN" altLang="en-US" sz="1000" dirty="0">
                <a:latin typeface="微软雅黑"/>
                <a:cs typeface="+mn-ea"/>
              </a:rPr>
              <a:t>出版</a:t>
            </a:r>
            <a:r>
              <a:rPr lang="en-US" altLang="zh-CN" sz="1000" dirty="0">
                <a:latin typeface="微软雅黑"/>
                <a:cs typeface="+mn-ea"/>
              </a:rPr>
              <a:t>《XXX》.</a:t>
            </a:r>
          </a:p>
          <a:p>
            <a:pPr marL="171450" indent="-171450">
              <a:lnSpc>
                <a:spcPct val="150000"/>
              </a:lnSpc>
              <a:buFont typeface="Arial" panose="020B0604020202020204" pitchFamily="34" charset="0"/>
              <a:buChar char="•"/>
              <a:defRPr/>
            </a:pPr>
            <a:r>
              <a:rPr lang="en-US" altLang="zh-CN" sz="1000" dirty="0">
                <a:latin typeface="微软雅黑"/>
                <a:cs typeface="+mn-ea"/>
                <a:sym typeface="Arial" panose="020B0604020202020204" pitchFamily="34" charset="0"/>
              </a:rPr>
              <a:t>2018</a:t>
            </a:r>
            <a:r>
              <a:rPr lang="zh-CN" altLang="en-US" sz="1000" dirty="0">
                <a:latin typeface="微软雅黑"/>
                <a:cs typeface="+mn-ea"/>
                <a:sym typeface="Arial" panose="020B0604020202020204" pitchFamily="34" charset="0"/>
              </a:rPr>
              <a:t>年</a:t>
            </a:r>
            <a:r>
              <a:rPr lang="en-US" altLang="zh-CN" sz="1000" dirty="0">
                <a:latin typeface="微软雅黑"/>
                <a:cs typeface="+mn-ea"/>
                <a:sym typeface="Arial" panose="020B0604020202020204" pitchFamily="34" charset="0"/>
              </a:rPr>
              <a:t>XXX</a:t>
            </a:r>
            <a:r>
              <a:rPr lang="zh-CN" altLang="en-US" sz="1000" dirty="0">
                <a:latin typeface="微软雅黑"/>
                <a:cs typeface="+mn-ea"/>
                <a:sym typeface="Arial" panose="020B0604020202020204" pitchFamily="34" charset="0"/>
              </a:rPr>
              <a:t>出版</a:t>
            </a:r>
            <a:r>
              <a:rPr lang="en-US" altLang="zh-CN" sz="1000" dirty="0">
                <a:latin typeface="微软雅黑"/>
                <a:cs typeface="+mn-ea"/>
                <a:sym typeface="Arial" panose="020B0604020202020204" pitchFamily="34" charset="0"/>
              </a:rPr>
              <a:t>《XXX》</a:t>
            </a:r>
          </a:p>
        </p:txBody>
      </p:sp>
      <p:sp>
        <p:nvSpPr>
          <p:cNvPr id="30" name="iś1iḑè">
            <a:extLst>
              <a:ext uri="{FF2B5EF4-FFF2-40B4-BE49-F238E27FC236}">
                <a16:creationId xmlns:a16="http://schemas.microsoft.com/office/drawing/2014/main" id="{009D3A1A-C7BC-4AC8-996B-8B33C57F4AA2}"/>
              </a:ext>
            </a:extLst>
          </p:cNvPr>
          <p:cNvSpPr txBox="1"/>
          <p:nvPr/>
        </p:nvSpPr>
        <p:spPr bwMode="auto">
          <a:xfrm>
            <a:off x="4631080" y="1377623"/>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mj-ea"/>
              </a:rPr>
              <a:t>01.</a:t>
            </a:r>
            <a:r>
              <a:rPr lang="zh-CN" altLang="en-US" b="1" dirty="0">
                <a:solidFill>
                  <a:prstClr val="black"/>
                </a:solidFill>
                <a:latin typeface="+mj-ea"/>
                <a:sym typeface="Arial" panose="020B0604020202020204" pitchFamily="34" charset="0"/>
              </a:rPr>
              <a:t>美国麻省理工学院</a:t>
            </a:r>
          </a:p>
        </p:txBody>
      </p:sp>
      <p:sp>
        <p:nvSpPr>
          <p:cNvPr id="31" name="íS1íďê">
            <a:extLst>
              <a:ext uri="{FF2B5EF4-FFF2-40B4-BE49-F238E27FC236}">
                <a16:creationId xmlns:a16="http://schemas.microsoft.com/office/drawing/2014/main" id="{4F9C2326-83D7-4680-93DE-32DD2BC4462F}"/>
              </a:ext>
            </a:extLst>
          </p:cNvPr>
          <p:cNvSpPr/>
          <p:nvPr/>
        </p:nvSpPr>
        <p:spPr bwMode="auto">
          <a:xfrm>
            <a:off x="4631080" y="3569852"/>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en-US" altLang="zh-CN" sz="1000" dirty="0">
                <a:latin typeface="微软雅黑"/>
                <a:cs typeface="+mn-ea"/>
              </a:rPr>
              <a:t>2017</a:t>
            </a:r>
            <a:r>
              <a:rPr lang="zh-CN" altLang="en-US" sz="1000" dirty="0">
                <a:latin typeface="微软雅黑"/>
                <a:cs typeface="+mn-ea"/>
              </a:rPr>
              <a:t>年</a:t>
            </a:r>
            <a:r>
              <a:rPr lang="en-US" altLang="zh-CN" sz="1000" dirty="0">
                <a:latin typeface="微软雅黑"/>
                <a:cs typeface="+mn-ea"/>
              </a:rPr>
              <a:t>XXX</a:t>
            </a:r>
            <a:r>
              <a:rPr lang="zh-CN" altLang="en-US" sz="1000" dirty="0">
                <a:latin typeface="微软雅黑"/>
                <a:cs typeface="+mn-ea"/>
              </a:rPr>
              <a:t>出版</a:t>
            </a:r>
            <a:r>
              <a:rPr lang="en-US" altLang="zh-CN" sz="1000" dirty="0">
                <a:latin typeface="微软雅黑"/>
                <a:cs typeface="+mn-ea"/>
              </a:rPr>
              <a:t>《XXX》</a:t>
            </a:r>
          </a:p>
          <a:p>
            <a:pPr marL="171450" indent="-171450">
              <a:lnSpc>
                <a:spcPct val="150000"/>
              </a:lnSpc>
              <a:buFont typeface="Arial" panose="020B0604020202020204" pitchFamily="34" charset="0"/>
              <a:buChar char="•"/>
              <a:defRPr/>
            </a:pPr>
            <a:r>
              <a:rPr lang="en-US" altLang="zh-CN" sz="1000" dirty="0">
                <a:latin typeface="微软雅黑"/>
                <a:cs typeface="+mn-ea"/>
              </a:rPr>
              <a:t>2019</a:t>
            </a:r>
            <a:r>
              <a:rPr lang="zh-CN" altLang="en-US" sz="1000" dirty="0">
                <a:latin typeface="微软雅黑"/>
                <a:cs typeface="+mn-ea"/>
              </a:rPr>
              <a:t>年</a:t>
            </a:r>
            <a:r>
              <a:rPr lang="en-US" altLang="zh-CN" sz="1000" dirty="0">
                <a:latin typeface="微软雅黑"/>
                <a:cs typeface="+mn-ea"/>
              </a:rPr>
              <a:t>XXX</a:t>
            </a:r>
            <a:r>
              <a:rPr lang="zh-CN" altLang="en-US" sz="1000" dirty="0">
                <a:latin typeface="微软雅黑"/>
                <a:cs typeface="+mn-ea"/>
              </a:rPr>
              <a:t>出版</a:t>
            </a:r>
            <a:r>
              <a:rPr lang="en-US" altLang="zh-CN" sz="1000" dirty="0">
                <a:latin typeface="微软雅黑"/>
                <a:cs typeface="+mn-ea"/>
              </a:rPr>
              <a:t>《XXX》</a:t>
            </a:r>
          </a:p>
          <a:p>
            <a:pPr marL="171450" lvl="0" indent="-171450">
              <a:lnSpc>
                <a:spcPct val="150000"/>
              </a:lnSpc>
              <a:buFont typeface="Arial" panose="020B0604020202020204" pitchFamily="34" charset="0"/>
              <a:buChar char="•"/>
              <a:defRPr/>
            </a:pPr>
            <a:endParaRPr lang="en-US" altLang="zh-CN" sz="1000" dirty="0">
              <a:solidFill>
                <a:srgbClr val="000000"/>
              </a:solidFill>
              <a:latin typeface="+mn-ea"/>
            </a:endParaRPr>
          </a:p>
        </p:txBody>
      </p:sp>
      <p:sp>
        <p:nvSpPr>
          <p:cNvPr id="32" name="iṥ1ïďé">
            <a:extLst>
              <a:ext uri="{FF2B5EF4-FFF2-40B4-BE49-F238E27FC236}">
                <a16:creationId xmlns:a16="http://schemas.microsoft.com/office/drawing/2014/main" id="{0710659A-67F4-4B83-8456-2B2583104554}"/>
              </a:ext>
            </a:extLst>
          </p:cNvPr>
          <p:cNvSpPr txBox="1"/>
          <p:nvPr/>
        </p:nvSpPr>
        <p:spPr bwMode="auto">
          <a:xfrm>
            <a:off x="4631080" y="3156972"/>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mj-ea"/>
              </a:rPr>
              <a:t>02.</a:t>
            </a:r>
            <a:r>
              <a:rPr lang="zh-CN" altLang="en-US" b="1" dirty="0">
                <a:solidFill>
                  <a:prstClr val="black"/>
                </a:solidFill>
                <a:latin typeface="+mj-ea"/>
                <a:sym typeface="Arial" panose="020B0604020202020204" pitchFamily="34" charset="0"/>
              </a:rPr>
              <a:t>英国剑桥大学</a:t>
            </a:r>
          </a:p>
        </p:txBody>
      </p:sp>
      <p:sp>
        <p:nvSpPr>
          <p:cNvPr id="33" name="iṧ1îḍè">
            <a:extLst>
              <a:ext uri="{FF2B5EF4-FFF2-40B4-BE49-F238E27FC236}">
                <a16:creationId xmlns:a16="http://schemas.microsoft.com/office/drawing/2014/main" id="{B162C3D3-C024-4A85-8B71-DEB87655920D}"/>
              </a:ext>
            </a:extLst>
          </p:cNvPr>
          <p:cNvSpPr/>
          <p:nvPr/>
        </p:nvSpPr>
        <p:spPr bwMode="auto">
          <a:xfrm>
            <a:off x="4631080" y="5349201"/>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4" name="i$lîḑe">
            <a:extLst>
              <a:ext uri="{FF2B5EF4-FFF2-40B4-BE49-F238E27FC236}">
                <a16:creationId xmlns:a16="http://schemas.microsoft.com/office/drawing/2014/main" id="{52D02A54-9296-4F1E-AD8D-C131753DBDE4}"/>
              </a:ext>
            </a:extLst>
          </p:cNvPr>
          <p:cNvSpPr txBox="1"/>
          <p:nvPr/>
        </p:nvSpPr>
        <p:spPr bwMode="auto">
          <a:xfrm>
            <a:off x="4631080" y="4936321"/>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mj-ea"/>
              </a:rPr>
              <a:t>03.</a:t>
            </a: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新加坡南洋理工大学</a:t>
            </a:r>
          </a:p>
          <a:p>
            <a:pPr marL="0" marR="0" lvl="0" indent="0" algn="l" defTabSz="914377" rtl="0" eaLnBrk="1" fontAlgn="auto" latinLnBrk="0" hangingPunct="1">
              <a:lnSpc>
                <a:spcPct val="100000"/>
              </a:lnSpc>
              <a:spcBef>
                <a:spcPct val="0"/>
              </a:spcBef>
              <a:spcAft>
                <a:spcPts val="0"/>
              </a:spcAft>
              <a:buClrTx/>
              <a:buSzTx/>
              <a:buFontTx/>
              <a:buNone/>
              <a:tabLst/>
              <a:defRPr/>
            </a:pPr>
            <a:endParaRPr lang="en-US" altLang="zh-CN" b="1" dirty="0">
              <a:solidFill>
                <a:prstClr val="black"/>
              </a:solidFill>
              <a:latin typeface="+mj-ea"/>
            </a:endParaRPr>
          </a:p>
        </p:txBody>
      </p:sp>
      <p:cxnSp>
        <p:nvCxnSpPr>
          <p:cNvPr id="35" name="直接连接符 34">
            <a:extLst>
              <a:ext uri="{FF2B5EF4-FFF2-40B4-BE49-F238E27FC236}">
                <a16:creationId xmlns:a16="http://schemas.microsoft.com/office/drawing/2014/main" id="{9DD92805-E067-4A8F-AC26-6F394E1590A3}"/>
              </a:ext>
            </a:extLst>
          </p:cNvPr>
          <p:cNvCxnSpPr/>
          <p:nvPr/>
        </p:nvCxnSpPr>
        <p:spPr>
          <a:xfrm>
            <a:off x="4720231" y="4936321"/>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6" name="文本占位符 19">
            <a:extLst>
              <a:ext uri="{FF2B5EF4-FFF2-40B4-BE49-F238E27FC236}">
                <a16:creationId xmlns:a16="http://schemas.microsoft.com/office/drawing/2014/main" id="{5AA2B758-382E-4333-B61B-9F94E659B6B8}"/>
              </a:ext>
            </a:extLst>
          </p:cNvPr>
          <p:cNvSpPr txBox="1">
            <a:spLocks/>
          </p:cNvSpPr>
          <p:nvPr/>
        </p:nvSpPr>
        <p:spPr>
          <a:xfrm>
            <a:off x="956555" y="930753"/>
            <a:ext cx="3164596"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国外研究现状</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cxnSp>
        <p:nvCxnSpPr>
          <p:cNvPr id="37" name="直接连接符 36">
            <a:extLst>
              <a:ext uri="{FF2B5EF4-FFF2-40B4-BE49-F238E27FC236}">
                <a16:creationId xmlns:a16="http://schemas.microsoft.com/office/drawing/2014/main" id="{D0A0F257-3260-443A-9AB1-E18E7A444BD9}"/>
              </a:ext>
            </a:extLst>
          </p:cNvPr>
          <p:cNvCxnSpPr/>
          <p:nvPr/>
        </p:nvCxnSpPr>
        <p:spPr>
          <a:xfrm>
            <a:off x="4720231" y="3156972"/>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D5357B9-E1FB-4E66-A6B3-46BF1412F627}"/>
              </a:ext>
            </a:extLst>
          </p:cNvPr>
          <p:cNvCxnSpPr/>
          <p:nvPr/>
        </p:nvCxnSpPr>
        <p:spPr>
          <a:xfrm>
            <a:off x="8612550" y="3158547"/>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02437"/>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bg2"/>
          </a:fgClr>
          <a:bgClr>
            <a:schemeClr val="bg1"/>
          </a:bgClr>
        </a:pattFill>
        <a:effectLst/>
      </p:bgPr>
    </p:bg>
    <p:spTree>
      <p:nvGrpSpPr>
        <p:cNvPr id="1" name=""/>
        <p:cNvGrpSpPr/>
        <p:nvPr/>
      </p:nvGrpSpPr>
      <p:grpSpPr>
        <a:xfrm>
          <a:off x="0" y="0"/>
          <a:ext cx="0" cy="0"/>
          <a:chOff x="0" y="0"/>
          <a:chExt cx="0" cy="0"/>
        </a:xfrm>
      </p:grpSpPr>
      <p:pic>
        <p:nvPicPr>
          <p:cNvPr id="67" name="图片 66">
            <a:extLst>
              <a:ext uri="{FF2B5EF4-FFF2-40B4-BE49-F238E27FC236}">
                <a16:creationId xmlns:a16="http://schemas.microsoft.com/office/drawing/2014/main" id="{E928BBD8-A409-4941-9C5E-720E61D39A91}"/>
              </a:ext>
            </a:extLst>
          </p:cNvPr>
          <p:cNvPicPr>
            <a:picLocks noChangeAspect="1"/>
          </p:cNvPicPr>
          <p:nvPr/>
        </p:nvPicPr>
        <p:blipFill rotWithShape="1">
          <a:blip r:embed="rId2">
            <a:extLst>
              <a:ext uri="{28A0092B-C50C-407E-A947-70E740481C1C}">
                <a14:useLocalDpi xmlns:a14="http://schemas.microsoft.com/office/drawing/2010/main" val="0"/>
              </a:ext>
            </a:extLst>
          </a:blip>
          <a:srcRect r="52326"/>
          <a:stretch/>
        </p:blipFill>
        <p:spPr>
          <a:xfrm>
            <a:off x="312883" y="241584"/>
            <a:ext cx="346249" cy="516535"/>
          </a:xfrm>
          <a:prstGeom prst="rect">
            <a:avLst/>
          </a:prstGeom>
        </p:spPr>
      </p:pic>
      <p:sp>
        <p:nvSpPr>
          <p:cNvPr id="68" name="文本框 67">
            <a:extLst>
              <a:ext uri="{FF2B5EF4-FFF2-40B4-BE49-F238E27FC236}">
                <a16:creationId xmlns:a16="http://schemas.microsoft.com/office/drawing/2014/main" id="{0420C37B-9600-4C31-8318-90E1933BB3FF}"/>
              </a:ext>
            </a:extLst>
          </p:cNvPr>
          <p:cNvSpPr txBox="1"/>
          <p:nvPr/>
        </p:nvSpPr>
        <p:spPr>
          <a:xfrm>
            <a:off x="-201739" y="30163"/>
            <a:ext cx="4322890" cy="646331"/>
          </a:xfrm>
          <a:prstGeom prst="rect">
            <a:avLst/>
          </a:prstGeom>
          <a:noFill/>
        </p:spPr>
        <p:txBody>
          <a:bodyPr wrap="square" rtlCol="0">
            <a:spAutoFit/>
          </a:bodyPr>
          <a:lstStyle/>
          <a:p>
            <a:pPr lvl="0" algn="ctr">
              <a:defRPr/>
            </a:pPr>
            <a:r>
              <a:rPr lang="zh-CN" altLang="en-US" sz="3600" b="1" dirty="0">
                <a:latin typeface="微软雅黑" panose="020B0503020204020204" pitchFamily="34" charset="-122"/>
                <a:ea typeface="微软雅黑" panose="020B0503020204020204" pitchFamily="34" charset="-122"/>
                <a:cs typeface="Segoe UI Light" panose="020B0502040204020203" pitchFamily="34" charset="0"/>
              </a:rPr>
              <a:t>目前现状</a:t>
            </a:r>
          </a:p>
        </p:txBody>
      </p:sp>
      <p:sp>
        <p:nvSpPr>
          <p:cNvPr id="69" name="文本框 68">
            <a:extLst>
              <a:ext uri="{FF2B5EF4-FFF2-40B4-BE49-F238E27FC236}">
                <a16:creationId xmlns:a16="http://schemas.microsoft.com/office/drawing/2014/main" id="{08D58137-0266-4011-8980-F41CB65C2233}"/>
              </a:ext>
            </a:extLst>
          </p:cNvPr>
          <p:cNvSpPr txBox="1"/>
          <p:nvPr/>
        </p:nvSpPr>
        <p:spPr>
          <a:xfrm>
            <a:off x="1009541" y="561421"/>
            <a:ext cx="1465145" cy="369332"/>
          </a:xfrm>
          <a:prstGeom prst="rect">
            <a:avLst/>
          </a:prstGeom>
          <a:noFill/>
        </p:spPr>
        <p:txBody>
          <a:bodyPr wrap="square" rtlCol="0">
            <a:spAutoFit/>
          </a:bodyPr>
          <a:lstStyle/>
          <a:p>
            <a:pPr lvl="0" algn="ctr">
              <a:defRPr/>
            </a:pPr>
            <a:r>
              <a:rPr lang="en-US" altLang="zh-CN" dirty="0">
                <a:solidFill>
                  <a:srgbClr val="A6A6A6"/>
                </a:solidFill>
                <a:latin typeface="Poplar Std" panose="04020903030B02020202" pitchFamily="82" charset="0"/>
                <a:ea typeface="等线" panose="02010600030101010101" pitchFamily="2" charset="-122"/>
              </a:rPr>
              <a:t>Current  situation</a:t>
            </a:r>
          </a:p>
        </p:txBody>
      </p:sp>
      <p:pic>
        <p:nvPicPr>
          <p:cNvPr id="70" name="图片 69">
            <a:extLst>
              <a:ext uri="{FF2B5EF4-FFF2-40B4-BE49-F238E27FC236}">
                <a16:creationId xmlns:a16="http://schemas.microsoft.com/office/drawing/2014/main" id="{75203C6C-8C2F-45E6-82A7-570E4BC1E4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1392" y="144141"/>
            <a:ext cx="2129445" cy="701950"/>
          </a:xfrm>
          <a:prstGeom prst="rect">
            <a:avLst/>
          </a:prstGeom>
        </p:spPr>
      </p:pic>
      <p:sp>
        <p:nvSpPr>
          <p:cNvPr id="71" name="文本框 70">
            <a:extLst>
              <a:ext uri="{FF2B5EF4-FFF2-40B4-BE49-F238E27FC236}">
                <a16:creationId xmlns:a16="http://schemas.microsoft.com/office/drawing/2014/main" id="{E808F768-A7C9-47F3-99E7-0D46FB8C8D3F}"/>
              </a:ext>
            </a:extLst>
          </p:cNvPr>
          <p:cNvSpPr txBox="1"/>
          <p:nvPr/>
        </p:nvSpPr>
        <p:spPr>
          <a:xfrm>
            <a:off x="595901" y="179208"/>
            <a:ext cx="346249" cy="646331"/>
          </a:xfrm>
          <a:prstGeom prst="rect">
            <a:avLst/>
          </a:prstGeom>
          <a:noFill/>
        </p:spPr>
        <p:txBody>
          <a:bodyPr vert="eaVert" wrap="square" rtlCol="0">
            <a:spAutoFit/>
          </a:bodyPr>
          <a:lstStyle/>
          <a:p>
            <a:pPr algn="ctr"/>
            <a:r>
              <a:rPr lang="en-US" altLang="zh-CN" sz="1050" dirty="0">
                <a:solidFill>
                  <a:srgbClr val="A6A6A6"/>
                </a:solidFill>
                <a:latin typeface="Bauhaus 93" panose="04030905020B02020C02" pitchFamily="82" charset="0"/>
              </a:rPr>
              <a:t>Part two</a:t>
            </a:r>
            <a:endParaRPr lang="zh-CN" altLang="en-US" sz="1050" dirty="0">
              <a:solidFill>
                <a:srgbClr val="A6A6A6"/>
              </a:solidFill>
              <a:latin typeface="Bauhaus 93" panose="04030905020B02020C02" pitchFamily="82" charset="0"/>
            </a:endParaRPr>
          </a:p>
        </p:txBody>
      </p:sp>
      <p:pic>
        <p:nvPicPr>
          <p:cNvPr id="17" name="图片 16">
            <a:extLst>
              <a:ext uri="{FF2B5EF4-FFF2-40B4-BE49-F238E27FC236}">
                <a16:creationId xmlns:a16="http://schemas.microsoft.com/office/drawing/2014/main" id="{93F365C1-F037-4096-9BBD-4ABDDE525C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926" y="1719054"/>
            <a:ext cx="5426074" cy="4235461"/>
          </a:xfrm>
          <a:prstGeom prst="rect">
            <a:avLst/>
          </a:prstGeom>
        </p:spPr>
      </p:pic>
      <p:sp>
        <p:nvSpPr>
          <p:cNvPr id="23" name="文本占位符 19">
            <a:extLst>
              <a:ext uri="{FF2B5EF4-FFF2-40B4-BE49-F238E27FC236}">
                <a16:creationId xmlns:a16="http://schemas.microsoft.com/office/drawing/2014/main" id="{39854E51-19AD-4258-8785-78E33661BA18}"/>
              </a:ext>
            </a:extLst>
          </p:cNvPr>
          <p:cNvSpPr txBox="1">
            <a:spLocks/>
          </p:cNvSpPr>
          <p:nvPr/>
        </p:nvSpPr>
        <p:spPr>
          <a:xfrm>
            <a:off x="956556" y="930753"/>
            <a:ext cx="3227125" cy="646331"/>
          </a:xfrm>
          <a:prstGeom prst="rect">
            <a:avLst/>
          </a:prstGeom>
        </p:spPr>
        <p:txBody>
          <a:bodyPr/>
          <a:lstStyle>
            <a:lvl1pPr marL="380990" indent="-380990" algn="l" defTabSz="1219170" rtl="0" eaLnBrk="1" latinLnBrk="0" hangingPunct="1">
              <a:spcBef>
                <a:spcPct val="20000"/>
              </a:spcBef>
              <a:buFont typeface="Wingdings" panose="05000000000000000000" pitchFamily="2" charset="2"/>
              <a:buChar char="p"/>
              <a:defRPr sz="2133" kern="120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286166" marR="0" lvl="0" indent="-286166" defTabSz="1219170"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lang="zh-CN" altLang="en-US" sz="3200" dirty="0">
                <a:solidFill>
                  <a:srgbClr val="595959"/>
                </a:solidFill>
              </a:rPr>
              <a:t> </a:t>
            </a:r>
            <a:r>
              <a:rPr lang="zh-CN" altLang="en-US" sz="3200" b="1" dirty="0">
                <a:solidFill>
                  <a:srgbClr val="595959"/>
                </a:solidFill>
              </a:rPr>
              <a:t>国内研究现状</a:t>
            </a:r>
            <a:endParaRPr kumimoji="0" lang="zh-CN" altLang="en-US" sz="3200" b="1"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endParaRPr>
          </a:p>
          <a:p>
            <a:pPr marL="0" marR="0" lvl="0" indent="0" defTabSz="1219170" rtl="0" eaLnBrk="1" fontAlgn="auto" latinLnBrk="0" hangingPunct="1">
              <a:lnSpc>
                <a:spcPct val="100000"/>
              </a:lnSpc>
              <a:spcBef>
                <a:spcPct val="20000"/>
              </a:spcBef>
              <a:spcAft>
                <a:spcPts val="0"/>
              </a:spcAft>
              <a:buClrTx/>
              <a:buSzTx/>
              <a:buFont typeface="Wingdings" panose="05000000000000000000" pitchFamily="2" charset="2"/>
              <a:buNone/>
              <a:tabLst/>
              <a:defRPr/>
            </a:pPr>
            <a:endParaRPr kumimoji="0" lang="zh-CN" altLang="en-US" sz="2133"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endParaRPr>
          </a:p>
        </p:txBody>
      </p:sp>
      <p:sp>
        <p:nvSpPr>
          <p:cNvPr id="24" name="ïŝ1ïḋe">
            <a:extLst>
              <a:ext uri="{FF2B5EF4-FFF2-40B4-BE49-F238E27FC236}">
                <a16:creationId xmlns:a16="http://schemas.microsoft.com/office/drawing/2014/main" id="{5257D52D-40BE-4BF3-AEC1-B36F26E3BC1E}"/>
              </a:ext>
            </a:extLst>
          </p:cNvPr>
          <p:cNvSpPr/>
          <p:nvPr/>
        </p:nvSpPr>
        <p:spPr bwMode="auto">
          <a:xfrm>
            <a:off x="8523399" y="1775189"/>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2" name="iś1iḑè">
            <a:extLst>
              <a:ext uri="{FF2B5EF4-FFF2-40B4-BE49-F238E27FC236}">
                <a16:creationId xmlns:a16="http://schemas.microsoft.com/office/drawing/2014/main" id="{3E9DA9B7-1B21-48ED-A3F9-60EEAF72A423}"/>
              </a:ext>
            </a:extLst>
          </p:cNvPr>
          <p:cNvSpPr txBox="1"/>
          <p:nvPr/>
        </p:nvSpPr>
        <p:spPr bwMode="auto">
          <a:xfrm>
            <a:off x="8523399" y="1362309"/>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微软雅黑" panose="020B0503020204020204" pitchFamily="34" charset="-122"/>
                <a:ea typeface="微软雅黑" panose="020B0503020204020204" pitchFamily="34" charset="-122"/>
              </a:rPr>
              <a:t>04.</a:t>
            </a: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西安交通大学</a:t>
            </a:r>
          </a:p>
        </p:txBody>
      </p:sp>
      <p:sp>
        <p:nvSpPr>
          <p:cNvPr id="33" name="íS1íďê">
            <a:extLst>
              <a:ext uri="{FF2B5EF4-FFF2-40B4-BE49-F238E27FC236}">
                <a16:creationId xmlns:a16="http://schemas.microsoft.com/office/drawing/2014/main" id="{49125E0F-AF6E-406B-BCE6-1F3EC69ECA7B}"/>
              </a:ext>
            </a:extLst>
          </p:cNvPr>
          <p:cNvSpPr/>
          <p:nvPr/>
        </p:nvSpPr>
        <p:spPr bwMode="auto">
          <a:xfrm>
            <a:off x="8523399" y="3554538"/>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4" name="iṥ1ïďé">
            <a:extLst>
              <a:ext uri="{FF2B5EF4-FFF2-40B4-BE49-F238E27FC236}">
                <a16:creationId xmlns:a16="http://schemas.microsoft.com/office/drawing/2014/main" id="{FE7A32C3-2ACB-4AF6-BDB1-0E37F68E3583}"/>
              </a:ext>
            </a:extLst>
          </p:cNvPr>
          <p:cNvSpPr txBox="1"/>
          <p:nvPr/>
        </p:nvSpPr>
        <p:spPr bwMode="auto">
          <a:xfrm>
            <a:off x="8523399" y="3141658"/>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R="0" lvl="0" indent="0" fontAlgn="auto">
              <a:lnSpc>
                <a:spcPct val="100000"/>
              </a:lnSpc>
              <a:spcBef>
                <a:spcPct val="0"/>
              </a:spcBef>
              <a:spcAft>
                <a:spcPts val="0"/>
              </a:spcAft>
              <a:buClrTx/>
              <a:buSzTx/>
              <a:buFontTx/>
              <a:buNone/>
              <a:tabLst/>
              <a:defRPr/>
            </a:pPr>
            <a:r>
              <a:rPr lang="en-US" altLang="zh-CN" b="1" dirty="0">
                <a:solidFill>
                  <a:prstClr val="black"/>
                </a:solidFill>
                <a:latin typeface="微软雅黑" panose="020B0503020204020204" pitchFamily="34" charset="-122"/>
                <a:ea typeface="微软雅黑" panose="020B0503020204020204" pitchFamily="34" charset="-122"/>
              </a:rPr>
              <a:t>05.</a:t>
            </a:r>
            <a:r>
              <a:rPr lang="zh-CN" altLang="en-US" b="1" dirty="0">
                <a:solidFill>
                  <a:prstClr val="black"/>
                </a:solidFill>
                <a:latin typeface="微软雅黑" panose="020B0503020204020204" pitchFamily="34" charset="-122"/>
                <a:ea typeface="微软雅黑" panose="020B0503020204020204" pitchFamily="34" charset="-122"/>
              </a:rPr>
              <a:t>北京航空航天大学</a:t>
            </a:r>
          </a:p>
        </p:txBody>
      </p:sp>
      <p:sp>
        <p:nvSpPr>
          <p:cNvPr id="35" name="iṧ1îḍè">
            <a:extLst>
              <a:ext uri="{FF2B5EF4-FFF2-40B4-BE49-F238E27FC236}">
                <a16:creationId xmlns:a16="http://schemas.microsoft.com/office/drawing/2014/main" id="{CB974B28-B616-45DB-9742-7A99816AFEB5}"/>
              </a:ext>
            </a:extLst>
          </p:cNvPr>
          <p:cNvSpPr/>
          <p:nvPr/>
        </p:nvSpPr>
        <p:spPr bwMode="auto">
          <a:xfrm>
            <a:off x="8523399" y="5333887"/>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6" name="i$lîḑe">
            <a:extLst>
              <a:ext uri="{FF2B5EF4-FFF2-40B4-BE49-F238E27FC236}">
                <a16:creationId xmlns:a16="http://schemas.microsoft.com/office/drawing/2014/main" id="{7E93562F-1582-4B18-942E-ACE34A21C383}"/>
              </a:ext>
            </a:extLst>
          </p:cNvPr>
          <p:cNvSpPr txBox="1"/>
          <p:nvPr/>
        </p:nvSpPr>
        <p:spPr bwMode="auto">
          <a:xfrm>
            <a:off x="8523399" y="4921007"/>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R="0" lvl="0" indent="0" fontAlgn="auto">
              <a:lnSpc>
                <a:spcPct val="100000"/>
              </a:lnSpc>
              <a:spcBef>
                <a:spcPct val="0"/>
              </a:spcBef>
              <a:spcAft>
                <a:spcPts val="0"/>
              </a:spcAft>
              <a:buClrTx/>
              <a:buSzTx/>
              <a:buFontTx/>
              <a:buNone/>
              <a:tabLst/>
              <a:defRPr/>
            </a:pPr>
            <a:r>
              <a:rPr lang="en-US" altLang="zh-CN" b="1" dirty="0">
                <a:solidFill>
                  <a:prstClr val="black"/>
                </a:solidFill>
                <a:latin typeface="微软雅黑" panose="020B0503020204020204" pitchFamily="34" charset="-122"/>
                <a:ea typeface="微软雅黑" panose="020B0503020204020204" pitchFamily="34" charset="-122"/>
              </a:rPr>
              <a:t>06.</a:t>
            </a:r>
            <a:r>
              <a:rPr lang="zh-CN" altLang="en-US" b="1" dirty="0">
                <a:solidFill>
                  <a:prstClr val="black"/>
                </a:solidFill>
                <a:latin typeface="微软雅黑" panose="020B0503020204020204" pitchFamily="34" charset="-122"/>
                <a:ea typeface="微软雅黑" panose="020B0503020204020204" pitchFamily="34" charset="-122"/>
              </a:rPr>
              <a:t>添加标题</a:t>
            </a:r>
            <a:endParaRPr lang="en-US" altLang="zh-CN" b="1" dirty="0">
              <a:solidFill>
                <a:prstClr val="black"/>
              </a:solidFill>
              <a:latin typeface="微软雅黑" panose="020B0503020204020204" pitchFamily="34" charset="-122"/>
              <a:ea typeface="微软雅黑" panose="020B0503020204020204" pitchFamily="34" charset="-122"/>
            </a:endParaRPr>
          </a:p>
        </p:txBody>
      </p:sp>
      <p:cxnSp>
        <p:nvCxnSpPr>
          <p:cNvPr id="37" name="直接连接符 36">
            <a:extLst>
              <a:ext uri="{FF2B5EF4-FFF2-40B4-BE49-F238E27FC236}">
                <a16:creationId xmlns:a16="http://schemas.microsoft.com/office/drawing/2014/main" id="{18E86668-A525-4F60-B1AF-36623C106DE2}"/>
              </a:ext>
            </a:extLst>
          </p:cNvPr>
          <p:cNvCxnSpPr/>
          <p:nvPr/>
        </p:nvCxnSpPr>
        <p:spPr>
          <a:xfrm>
            <a:off x="8612550" y="4922582"/>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ïŝ1ïḋe">
            <a:extLst>
              <a:ext uri="{FF2B5EF4-FFF2-40B4-BE49-F238E27FC236}">
                <a16:creationId xmlns:a16="http://schemas.microsoft.com/office/drawing/2014/main" id="{88759313-7EA7-4D12-8C3B-DCE440424C9C}"/>
              </a:ext>
            </a:extLst>
          </p:cNvPr>
          <p:cNvSpPr/>
          <p:nvPr/>
        </p:nvSpPr>
        <p:spPr bwMode="auto">
          <a:xfrm>
            <a:off x="4631080" y="1790503"/>
            <a:ext cx="3622790" cy="73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en-US" altLang="zh-CN" sz="1000" dirty="0">
                <a:latin typeface="微软雅黑"/>
                <a:cs typeface="+mn-ea"/>
              </a:rPr>
              <a:t>2018</a:t>
            </a:r>
            <a:r>
              <a:rPr lang="zh-CN" altLang="en-US" sz="1000" dirty="0">
                <a:latin typeface="微软雅黑"/>
                <a:cs typeface="+mn-ea"/>
              </a:rPr>
              <a:t>年</a:t>
            </a:r>
            <a:r>
              <a:rPr lang="en-US" altLang="zh-CN" sz="1000" dirty="0">
                <a:latin typeface="微软雅黑"/>
                <a:cs typeface="+mn-ea"/>
              </a:rPr>
              <a:t>XXX</a:t>
            </a:r>
            <a:r>
              <a:rPr lang="zh-CN" altLang="en-US" sz="1000" dirty="0">
                <a:latin typeface="微软雅黑"/>
                <a:cs typeface="+mn-ea"/>
              </a:rPr>
              <a:t>、</a:t>
            </a:r>
            <a:r>
              <a:rPr lang="en-US" altLang="zh-CN" sz="1000" dirty="0">
                <a:latin typeface="微软雅黑"/>
                <a:cs typeface="+mn-ea"/>
              </a:rPr>
              <a:t>XXX</a:t>
            </a:r>
            <a:r>
              <a:rPr lang="zh-CN" altLang="en-US" sz="1000" dirty="0">
                <a:latin typeface="微软雅黑"/>
                <a:cs typeface="+mn-ea"/>
              </a:rPr>
              <a:t>发表</a:t>
            </a:r>
            <a:r>
              <a:rPr lang="en-US" altLang="zh-CN" sz="1000" dirty="0">
                <a:latin typeface="微软雅黑"/>
                <a:cs typeface="+mn-ea"/>
              </a:rPr>
              <a:t>《XXX》</a:t>
            </a:r>
          </a:p>
          <a:p>
            <a:pPr marL="171450" lvl="0" indent="-171450">
              <a:lnSpc>
                <a:spcPct val="150000"/>
              </a:lnSpc>
              <a:buFont typeface="Arial" panose="020B0604020202020204" pitchFamily="34" charset="0"/>
              <a:buChar char="•"/>
              <a:defRPr/>
            </a:pPr>
            <a:r>
              <a:rPr lang="en-US" altLang="zh-CN" sz="1000" dirty="0">
                <a:latin typeface="微软雅黑"/>
                <a:cs typeface="+mn-ea"/>
                <a:sym typeface="Arial" panose="020B0604020202020204" pitchFamily="34" charset="0"/>
              </a:rPr>
              <a:t>2018</a:t>
            </a:r>
            <a:r>
              <a:rPr lang="zh-CN" altLang="en-US" sz="1000" dirty="0">
                <a:latin typeface="微软雅黑"/>
                <a:cs typeface="+mn-ea"/>
                <a:sym typeface="Arial" panose="020B0604020202020204" pitchFamily="34" charset="0"/>
              </a:rPr>
              <a:t>年</a:t>
            </a:r>
            <a:r>
              <a:rPr lang="en-US" altLang="zh-CN" sz="1000" dirty="0">
                <a:latin typeface="微软雅黑"/>
                <a:cs typeface="+mn-ea"/>
              </a:rPr>
              <a:t>XXX</a:t>
            </a:r>
            <a:r>
              <a:rPr lang="zh-CN" altLang="en-US" sz="1000" dirty="0">
                <a:latin typeface="微软雅黑"/>
                <a:cs typeface="+mn-ea"/>
              </a:rPr>
              <a:t>发表</a:t>
            </a:r>
            <a:r>
              <a:rPr lang="en-US" altLang="zh-CN" sz="1000" dirty="0">
                <a:latin typeface="微软雅黑"/>
                <a:cs typeface="+mn-ea"/>
                <a:sym typeface="Arial" panose="020B0604020202020204" pitchFamily="34" charset="0"/>
              </a:rPr>
              <a:t>《XXX》</a:t>
            </a:r>
          </a:p>
        </p:txBody>
      </p:sp>
      <p:sp>
        <p:nvSpPr>
          <p:cNvPr id="39" name="iś1iḑè">
            <a:extLst>
              <a:ext uri="{FF2B5EF4-FFF2-40B4-BE49-F238E27FC236}">
                <a16:creationId xmlns:a16="http://schemas.microsoft.com/office/drawing/2014/main" id="{A687EABE-F51E-439C-9114-941E03C4D0C4}"/>
              </a:ext>
            </a:extLst>
          </p:cNvPr>
          <p:cNvSpPr txBox="1"/>
          <p:nvPr/>
        </p:nvSpPr>
        <p:spPr bwMode="auto">
          <a:xfrm>
            <a:off x="4631080" y="1377623"/>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微软雅黑" panose="020B0503020204020204" pitchFamily="34" charset="-122"/>
                <a:ea typeface="微软雅黑" panose="020B0503020204020204" pitchFamily="34" charset="-122"/>
              </a:rPr>
              <a:t>01.</a:t>
            </a:r>
            <a:r>
              <a:rPr lang="zh-CN" altLang="en-US" b="1" dirty="0">
                <a:solidFill>
                  <a:prstClr val="black"/>
                </a:solidFill>
                <a:latin typeface="微软雅黑" panose="020B0503020204020204" pitchFamily="34" charset="-122"/>
                <a:ea typeface="微软雅黑" panose="020B0503020204020204" pitchFamily="34" charset="-122"/>
                <a:sym typeface="Arial" panose="020B0604020202020204" pitchFamily="34" charset="0"/>
              </a:rPr>
              <a:t>西北工业大学</a:t>
            </a:r>
          </a:p>
        </p:txBody>
      </p:sp>
      <p:sp>
        <p:nvSpPr>
          <p:cNvPr id="40" name="íS1íďê">
            <a:extLst>
              <a:ext uri="{FF2B5EF4-FFF2-40B4-BE49-F238E27FC236}">
                <a16:creationId xmlns:a16="http://schemas.microsoft.com/office/drawing/2014/main" id="{A298DD3A-8FD6-4C20-A4AE-2853580202B1}"/>
              </a:ext>
            </a:extLst>
          </p:cNvPr>
          <p:cNvSpPr/>
          <p:nvPr/>
        </p:nvSpPr>
        <p:spPr bwMode="auto">
          <a:xfrm>
            <a:off x="4631080" y="3569852"/>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en-US" altLang="zh-CN" sz="1000" dirty="0">
                <a:latin typeface="微软雅黑"/>
                <a:cs typeface="+mn-ea"/>
              </a:rPr>
              <a:t>2016</a:t>
            </a:r>
            <a:r>
              <a:rPr lang="zh-CN" altLang="en-US" sz="1000" dirty="0">
                <a:latin typeface="微软雅黑"/>
                <a:cs typeface="+mn-ea"/>
              </a:rPr>
              <a:t>年出版</a:t>
            </a:r>
            <a:r>
              <a:rPr lang="en-US" altLang="zh-CN" sz="1000" dirty="0">
                <a:latin typeface="微软雅黑"/>
                <a:cs typeface="+mn-ea"/>
              </a:rPr>
              <a:t>《XXX》</a:t>
            </a:r>
          </a:p>
          <a:p>
            <a:pPr marL="171450" lvl="0" indent="-171450">
              <a:lnSpc>
                <a:spcPct val="150000"/>
              </a:lnSpc>
              <a:buFont typeface="Arial" panose="020B0604020202020204" pitchFamily="34" charset="0"/>
              <a:buChar char="•"/>
              <a:defRPr/>
            </a:pPr>
            <a:r>
              <a:rPr lang="en-US" altLang="zh-CN" sz="1000" dirty="0">
                <a:latin typeface="微软雅黑"/>
                <a:cs typeface="+mn-ea"/>
              </a:rPr>
              <a:t>2018</a:t>
            </a:r>
            <a:r>
              <a:rPr lang="zh-CN" altLang="en-US" sz="1000" dirty="0">
                <a:latin typeface="微软雅黑"/>
                <a:cs typeface="+mn-ea"/>
              </a:rPr>
              <a:t>年出版</a:t>
            </a:r>
            <a:r>
              <a:rPr lang="en-US" altLang="zh-CN" sz="1000" dirty="0">
                <a:latin typeface="微软雅黑"/>
                <a:cs typeface="+mn-ea"/>
              </a:rPr>
              <a:t>《XXX》</a:t>
            </a:r>
          </a:p>
          <a:p>
            <a:pPr marL="171450" lvl="0" indent="-171450">
              <a:lnSpc>
                <a:spcPct val="150000"/>
              </a:lnSpc>
              <a:buFont typeface="Arial" panose="020B0604020202020204" pitchFamily="34" charset="0"/>
              <a:buChar char="•"/>
              <a:defRPr/>
            </a:pPr>
            <a:endParaRPr lang="en-US" altLang="zh-CN" sz="1000" dirty="0">
              <a:solidFill>
                <a:srgbClr val="000000"/>
              </a:solidFill>
              <a:latin typeface="+mn-ea"/>
            </a:endParaRPr>
          </a:p>
        </p:txBody>
      </p:sp>
      <p:sp>
        <p:nvSpPr>
          <p:cNvPr id="41" name="iṥ1ïďé">
            <a:extLst>
              <a:ext uri="{FF2B5EF4-FFF2-40B4-BE49-F238E27FC236}">
                <a16:creationId xmlns:a16="http://schemas.microsoft.com/office/drawing/2014/main" id="{6ED4710B-B98C-413F-97F2-AFB50E8DCCA3}"/>
              </a:ext>
            </a:extLst>
          </p:cNvPr>
          <p:cNvSpPr txBox="1"/>
          <p:nvPr/>
        </p:nvSpPr>
        <p:spPr bwMode="auto">
          <a:xfrm>
            <a:off x="4631080" y="3156972"/>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微软雅黑" panose="020B0503020204020204" pitchFamily="34" charset="-122"/>
                <a:ea typeface="微软雅黑" panose="020B0503020204020204" pitchFamily="34" charset="-122"/>
              </a:rPr>
              <a:t>02.</a:t>
            </a: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清华大学</a:t>
            </a:r>
          </a:p>
        </p:txBody>
      </p:sp>
      <p:sp>
        <p:nvSpPr>
          <p:cNvPr id="42" name="iṧ1îḍè">
            <a:extLst>
              <a:ext uri="{FF2B5EF4-FFF2-40B4-BE49-F238E27FC236}">
                <a16:creationId xmlns:a16="http://schemas.microsoft.com/office/drawing/2014/main" id="{CF13BB1E-B4F1-4CD2-99B6-B550258796D5}"/>
              </a:ext>
            </a:extLst>
          </p:cNvPr>
          <p:cNvSpPr/>
          <p:nvPr/>
        </p:nvSpPr>
        <p:spPr bwMode="auto">
          <a:xfrm>
            <a:off x="4631080" y="5349201"/>
            <a:ext cx="3622790" cy="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lang="en-US" altLang="zh-CN" sz="1000" dirty="0">
              <a:latin typeface="微软雅黑"/>
              <a:cs typeface="+mn-ea"/>
              <a:sym typeface="+mn-lt"/>
            </a:endParaRPr>
          </a:p>
          <a:p>
            <a:pPr marL="171450" lvl="0" indent="-171450">
              <a:lnSpc>
                <a:spcPct val="150000"/>
              </a:lnSpc>
              <a:buFont typeface="Arial" panose="020B0604020202020204" pitchFamily="34" charset="0"/>
              <a:buChar char="•"/>
              <a:defRPr/>
            </a:pPr>
            <a:r>
              <a:rPr lang="zh-CN" altLang="en-US" sz="1000" dirty="0">
                <a:latin typeface="微软雅黑"/>
                <a:cs typeface="+mn-ea"/>
                <a:sym typeface="+mn-lt"/>
              </a:rPr>
              <a:t>单击此处添加段落文本</a:t>
            </a:r>
            <a:endParaRPr kumimoji="0" lang="en-US" altLang="zh-CN" sz="10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3" name="i$lîḑe">
            <a:extLst>
              <a:ext uri="{FF2B5EF4-FFF2-40B4-BE49-F238E27FC236}">
                <a16:creationId xmlns:a16="http://schemas.microsoft.com/office/drawing/2014/main" id="{03C1A3E8-B1FA-4536-9836-35EBDD061779}"/>
              </a:ext>
            </a:extLst>
          </p:cNvPr>
          <p:cNvSpPr txBox="1"/>
          <p:nvPr/>
        </p:nvSpPr>
        <p:spPr bwMode="auto">
          <a:xfrm>
            <a:off x="4631080" y="4936321"/>
            <a:ext cx="362279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defRPr/>
            </a:pPr>
            <a:r>
              <a:rPr lang="en-US" altLang="zh-CN" b="1" dirty="0">
                <a:solidFill>
                  <a:prstClr val="black"/>
                </a:solidFill>
                <a:latin typeface="微软雅黑" panose="020B0503020204020204" pitchFamily="34" charset="-122"/>
                <a:ea typeface="微软雅黑" panose="020B0503020204020204" pitchFamily="34" charset="-122"/>
              </a:rPr>
              <a:t>03.</a:t>
            </a:r>
            <a:r>
              <a:rPr lang="zh-CN" altLang="en-US" b="1" dirty="0">
                <a:solidFill>
                  <a:prstClr val="black"/>
                </a:solidFill>
                <a:latin typeface="Arial" panose="020B0604020202020204" pitchFamily="34" charset="0"/>
                <a:ea typeface="微软雅黑" panose="020B0503020204020204" pitchFamily="34" charset="-122"/>
                <a:sym typeface="Arial" panose="020B0604020202020204" pitchFamily="34" charset="0"/>
              </a:rPr>
              <a:t>中国科学技术大学</a:t>
            </a:r>
            <a:endParaRPr lang="zh-CN" altLang="en-US" b="1" dirty="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4" name="直接连接符 43">
            <a:extLst>
              <a:ext uri="{FF2B5EF4-FFF2-40B4-BE49-F238E27FC236}">
                <a16:creationId xmlns:a16="http://schemas.microsoft.com/office/drawing/2014/main" id="{1760AD41-7807-4587-9E21-296994EC2D51}"/>
              </a:ext>
            </a:extLst>
          </p:cNvPr>
          <p:cNvCxnSpPr/>
          <p:nvPr/>
        </p:nvCxnSpPr>
        <p:spPr>
          <a:xfrm>
            <a:off x="4720231" y="4936321"/>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4FA6395-DF42-470C-8D9C-B2AF246C5E87}"/>
              </a:ext>
            </a:extLst>
          </p:cNvPr>
          <p:cNvCxnSpPr/>
          <p:nvPr/>
        </p:nvCxnSpPr>
        <p:spPr>
          <a:xfrm>
            <a:off x="4720231" y="3156972"/>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B2E40AF2-2C7A-4381-922D-307148327F09}"/>
              </a:ext>
            </a:extLst>
          </p:cNvPr>
          <p:cNvCxnSpPr/>
          <p:nvPr/>
        </p:nvCxnSpPr>
        <p:spPr>
          <a:xfrm>
            <a:off x="8612550" y="3158547"/>
            <a:ext cx="344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1901161"/>
      </p:ext>
    </p:extLst>
  </p:cSld>
  <p:clrMapOvr>
    <a:masterClrMapping/>
  </p:clrMapOvr>
  <p:transition spd="med">
    <p:wipe dir="r"/>
  </p:transition>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ISLIDE.DIAGRAM" val="fe4f6d2b-596d-407c-a481-6e18eac9b7c2"/>
</p:tagLst>
</file>

<file path=ppt/tags/tag3.xml><?xml version="1.0" encoding="utf-8"?>
<p:tagLst xmlns:a="http://schemas.openxmlformats.org/drawingml/2006/main" xmlns:r="http://schemas.openxmlformats.org/officeDocument/2006/relationships" xmlns:p="http://schemas.openxmlformats.org/presentationml/2006/main">
  <p:tag name="ISLIDE.DIAGRAM" val="4b477a0b-99b6-4861-868f-682fec133223"/>
</p:tagLst>
</file>

<file path=ppt/theme/theme1.xml><?xml version="1.0" encoding="utf-8"?>
<a:theme xmlns:a="http://schemas.openxmlformats.org/drawingml/2006/main" name="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模板页面">
  <a:themeElements>
    <a:clrScheme name="Office 主题">
      <a:dk1>
        <a:srgbClr val="000000"/>
      </a:dk1>
      <a:lt1>
        <a:srgbClr val="FFFFFF"/>
      </a:lt1>
      <a:dk2>
        <a:srgbClr val="44546A"/>
      </a:dk2>
      <a:lt2>
        <a:srgbClr val="E7E6E6"/>
      </a:lt2>
      <a:accent1>
        <a:srgbClr val="5DB3B0"/>
      </a:accent1>
      <a:accent2>
        <a:srgbClr val="479796"/>
      </a:accent2>
      <a:accent3>
        <a:srgbClr val="009EB7"/>
      </a:accent3>
      <a:accent4>
        <a:srgbClr val="EDF0E9"/>
      </a:accent4>
      <a:accent5>
        <a:srgbClr val="4C4C4C"/>
      </a:accent5>
      <a:accent6>
        <a:srgbClr val="B2B2B2"/>
      </a:accent6>
      <a:hlink>
        <a:srgbClr val="0563C1"/>
      </a:hlink>
      <a:folHlink>
        <a:srgbClr val="954F72"/>
      </a:folHlink>
    </a:clrScheme>
    <a:fontScheme name="自定义 49">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130000"/>
          </a:lnSpc>
          <a:defRPr sz="1200" dirty="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spcBef>
            <a:spcPts val="600"/>
          </a:spcBef>
          <a:defRPr sz="1200" kern="0" dirty="0">
            <a:latin typeface="微软雅黑" panose="020B0503020204020204" pitchFamily="34" charset="-122"/>
            <a:ea typeface="微软雅黑" panose="020B0503020204020204" pitchFamily="34" charset="-122"/>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题6">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6" id="{831885C9-D3C4-4521-BAE3-C5089662FC01}" vid="{B048F8B0-7CB4-4854-A83B-1C50C440C094}"/>
    </a:ext>
  </a:extLst>
</a:theme>
</file>

<file path=ppt/theme/theme4.xml><?xml version="1.0" encoding="utf-8"?>
<a:theme xmlns:a="http://schemas.openxmlformats.org/drawingml/2006/main" name="1_主题5">
  <a:themeElements>
    <a:clrScheme name="自定义 19">
      <a:dk1>
        <a:srgbClr val="000000"/>
      </a:dk1>
      <a:lt1>
        <a:srgbClr val="FFFFFF"/>
      </a:lt1>
      <a:dk2>
        <a:srgbClr val="778495"/>
      </a:dk2>
      <a:lt2>
        <a:srgbClr val="F0F0F0"/>
      </a:lt2>
      <a:accent1>
        <a:srgbClr val="354A5D"/>
      </a:accent1>
      <a:accent2>
        <a:srgbClr val="E66C22"/>
      </a:accent2>
      <a:accent3>
        <a:srgbClr val="808080"/>
      </a:accent3>
      <a:accent4>
        <a:srgbClr val="0A84FF"/>
      </a:accent4>
      <a:accent5>
        <a:srgbClr val="5BADFF"/>
      </a:accent5>
      <a:accent6>
        <a:srgbClr val="ADD6FF"/>
      </a:accent6>
      <a:hlink>
        <a:srgbClr val="354A5D"/>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TotalTime>
  <Words>2528</Words>
  <Application>Microsoft Office PowerPoint</Application>
  <PresentationFormat>宽屏</PresentationFormat>
  <Paragraphs>336</Paragraphs>
  <Slides>29</Slides>
  <Notes>4</Notes>
  <HiddenSlides>0</HiddenSlides>
  <MMClips>0</MMClips>
  <ScaleCrop>false</ScaleCrop>
  <HeadingPairs>
    <vt:vector size="6" baseType="variant">
      <vt:variant>
        <vt:lpstr>已用的字体</vt:lpstr>
      </vt:variant>
      <vt:variant>
        <vt:i4>13</vt:i4>
      </vt:variant>
      <vt:variant>
        <vt:lpstr>主题</vt:lpstr>
      </vt:variant>
      <vt:variant>
        <vt:i4>9</vt:i4>
      </vt:variant>
      <vt:variant>
        <vt:lpstr>幻灯片标题</vt:lpstr>
      </vt:variant>
      <vt:variant>
        <vt:i4>29</vt:i4>
      </vt:variant>
    </vt:vector>
  </HeadingPairs>
  <TitlesOfParts>
    <vt:vector size="51" baseType="lpstr">
      <vt:lpstr>Segoe UI Light</vt:lpstr>
      <vt:lpstr>Segoe UI</vt:lpstr>
      <vt:lpstr>Calibri Light</vt:lpstr>
      <vt:lpstr>等线</vt:lpstr>
      <vt:lpstr>Arial</vt:lpstr>
      <vt:lpstr>等线 Light</vt:lpstr>
      <vt:lpstr>Century Gothic</vt:lpstr>
      <vt:lpstr>Microsoft YaHei Light</vt:lpstr>
      <vt:lpstr>Wingdings</vt:lpstr>
      <vt:lpstr>Calibri</vt:lpstr>
      <vt:lpstr>Poplar Std</vt:lpstr>
      <vt:lpstr>Bauhaus 93</vt:lpstr>
      <vt:lpstr>微软雅黑</vt:lpstr>
      <vt:lpstr>Office 主题​​</vt:lpstr>
      <vt:lpstr>1_模板页面</vt:lpstr>
      <vt:lpstr>主题6</vt:lpstr>
      <vt:lpstr>1_主题5</vt:lpstr>
      <vt:lpstr>1_Office 主题​​</vt:lpstr>
      <vt:lpstr>Office 主题</vt:lpstr>
      <vt:lpstr>2_Office 主题​​</vt:lpstr>
      <vt:lpstr>OfficePLUS</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子阳 赵</dc:creator>
  <cp:lastModifiedBy>Yunxuan Liu (Chinasoft International)</cp:lastModifiedBy>
  <cp:revision>144</cp:revision>
  <dcterms:created xsi:type="dcterms:W3CDTF">2019-03-30T03:24:55Z</dcterms:created>
  <dcterms:modified xsi:type="dcterms:W3CDTF">2019-04-12T05:14:17Z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2019-04-12T05:14:13.7614976Z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ec987b85-dc53-4a6e-a516-ab4937f63f48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