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7"/>
  </p:notesMasterIdLst>
  <p:sldIdLst>
    <p:sldId id="261" r:id="rId3"/>
    <p:sldId id="262" r:id="rId4"/>
    <p:sldId id="263" r:id="rId5"/>
    <p:sldId id="281" r:id="rId6"/>
    <p:sldId id="270" r:id="rId7"/>
    <p:sldId id="264" r:id="rId8"/>
    <p:sldId id="269" r:id="rId9"/>
    <p:sldId id="267" r:id="rId10"/>
    <p:sldId id="276" r:id="rId11"/>
    <p:sldId id="285" r:id="rId12"/>
    <p:sldId id="268" r:id="rId13"/>
    <p:sldId id="265" r:id="rId14"/>
    <p:sldId id="273" r:id="rId15"/>
    <p:sldId id="271" r:id="rId16"/>
    <p:sldId id="272" r:id="rId17"/>
    <p:sldId id="284" r:id="rId18"/>
    <p:sldId id="274" r:id="rId19"/>
    <p:sldId id="275" r:id="rId20"/>
    <p:sldId id="277" r:id="rId21"/>
    <p:sldId id="278" r:id="rId22"/>
    <p:sldId id="280" r:id="rId23"/>
    <p:sldId id="286" r:id="rId24"/>
    <p:sldId id="1723" r:id="rId25"/>
    <p:sldId id="172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C"/>
    <a:srgbClr val="FF914C"/>
    <a:srgbClr val="E6E6E6"/>
    <a:srgbClr val="FD443F"/>
    <a:srgbClr val="FF534E"/>
    <a:srgbClr val="FC6151"/>
    <a:srgbClr val="F1886A"/>
    <a:srgbClr val="F9CE25"/>
    <a:srgbClr val="FC696E"/>
    <a:srgbClr val="FF7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 varScale="1">
        <p:scale>
          <a:sx n="72" d="100"/>
          <a:sy n="72" d="100"/>
        </p:scale>
        <p:origin x="72" y="396"/>
      </p:cViewPr>
      <p:guideLst>
        <p:guide orient="horz" pos="2160"/>
        <p:guide pos="306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49" d="100"/>
          <a:sy n="49" d="100"/>
        </p:scale>
        <p:origin x="1812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金额和</c:v>
                </c:pt>
              </c:strCache>
            </c:strRef>
          </c:tx>
          <c:dPt>
            <c:idx val="0"/>
            <c:bubble3D val="0"/>
            <c:spPr>
              <a:solidFill>
                <a:srgbClr val="FC5A4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E6-49DA-A60A-B9AA8177775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E6-49DA-A60A-B9AA8177775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E6-49DA-A60A-B9AA817777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金额和</c:v>
                </c:pt>
              </c:strCache>
            </c:strRef>
          </c:tx>
          <c:dPt>
            <c:idx val="0"/>
            <c:bubble3D val="0"/>
            <c:spPr>
              <a:solidFill>
                <a:srgbClr val="FC5A4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E6-49DA-A60A-B9AA8177775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E6-49DA-A60A-B9AA8177775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E6-49DA-A60A-B9AA817777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金额和</c:v>
                </c:pt>
              </c:strCache>
            </c:strRef>
          </c:tx>
          <c:dPt>
            <c:idx val="0"/>
            <c:bubble3D val="0"/>
            <c:spPr>
              <a:solidFill>
                <a:srgbClr val="FC5A4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E6-49DA-A60A-B9AA8177775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E6-49DA-A60A-B9AA8177775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E6-49DA-A60A-B9AA817777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10484244735991"/>
          <c:y val="6.2499956466167246E-2"/>
          <c:w val="0.48945473510799586"/>
          <c:h val="0.810128871753972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C5A4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38-44D8-979F-7F51F8BCA0A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038-44D8-979F-7F51F8BCA0A7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38-44D8-979F-7F51F8BCA0A7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38-44D8-979F-7F51F8BCA0A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38-44D8-979F-7F51F8BCA0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27472531934831E-2"/>
          <c:y val="3.3666763626303262E-2"/>
          <c:w val="0.98227252746806515"/>
          <c:h val="0.8061719829386385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中国</c:v>
                </c:pt>
              </c:strCache>
            </c:strRef>
          </c:tx>
          <c:spPr>
            <a:ln w="28575" cap="rnd">
              <a:solidFill>
                <a:srgbClr val="FC5A4D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6CB-4B62-AC99-F9860DAC371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美国</c:v>
                </c:pt>
              </c:strCache>
            </c:strRef>
          </c:tx>
          <c:spPr>
            <a:ln w="28575" cap="rnd">
              <a:solidFill>
                <a:srgbClr val="C2C2C2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6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6CB-4B62-AC99-F9860DAC3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0676736"/>
        <c:axId val="1947927360"/>
      </c:lineChart>
      <c:catAx>
        <c:axId val="180676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7927360"/>
        <c:crosses val="autoZero"/>
        <c:auto val="1"/>
        <c:lblAlgn val="ctr"/>
        <c:lblOffset val="100"/>
        <c:noMultiLvlLbl val="0"/>
      </c:catAx>
      <c:valAx>
        <c:axId val="1947927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676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8125852111510754"/>
          <c:y val="8.7213305336338698E-2"/>
          <c:w val="0.18542289095104528"/>
          <c:h val="5.8875144505605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EF26A-80B6-4D10-BB6A-F7A8F631EA07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49A69-7B7D-43D9-B8F4-31C36E2E9E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878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rgbClr val="B7B7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F66B0CBB-04AF-4357-9058-0B4F9B100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435"/>
          <a:stretch/>
        </p:blipFill>
        <p:spPr>
          <a:xfrm>
            <a:off x="2371004" y="1256390"/>
            <a:ext cx="9819036" cy="4345220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D28FB0C9-0C23-435A-8513-0193D744EEB4}"/>
              </a:ext>
            </a:extLst>
          </p:cNvPr>
          <p:cNvSpPr/>
          <p:nvPr userDrawn="1"/>
        </p:nvSpPr>
        <p:spPr>
          <a:xfrm>
            <a:off x="0" y="0"/>
            <a:ext cx="12216680" cy="6859655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97000">
                <a:schemeClr val="bg1">
                  <a:alpha val="50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9D0CCB5-CFED-4607-A40E-BF879380BA3E}"/>
              </a:ext>
            </a:extLst>
          </p:cNvPr>
          <p:cNvGrpSpPr/>
          <p:nvPr userDrawn="1"/>
        </p:nvGrpSpPr>
        <p:grpSpPr>
          <a:xfrm>
            <a:off x="407368" y="332656"/>
            <a:ext cx="3024336" cy="821104"/>
            <a:chOff x="237500" y="393840"/>
            <a:chExt cx="4246846" cy="1110486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EC52E315-FDCB-45E2-903C-68511C98CE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473488"/>
              <a:ext cx="3140874" cy="89829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1D00DC9C-70FA-4F02-9DFC-12E81D312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500" y="393840"/>
              <a:ext cx="1332691" cy="1110486"/>
            </a:xfrm>
            <a:prstGeom prst="rect">
              <a:avLst/>
            </a:prstGeom>
          </p:spPr>
        </p:pic>
      </p:grpSp>
      <p:sp>
        <p:nvSpPr>
          <p:cNvPr id="8" name="波形 7">
            <a:extLst>
              <a:ext uri="{FF2B5EF4-FFF2-40B4-BE49-F238E27FC236}">
                <a16:creationId xmlns:a16="http://schemas.microsoft.com/office/drawing/2014/main" id="{7B4BEC50-147A-4574-9C78-959EEBB5B482}"/>
              </a:ext>
            </a:extLst>
          </p:cNvPr>
          <p:cNvSpPr/>
          <p:nvPr userDrawn="1"/>
        </p:nvSpPr>
        <p:spPr>
          <a:xfrm>
            <a:off x="-2544960" y="2420889"/>
            <a:ext cx="14949256" cy="12465670"/>
          </a:xfrm>
          <a:prstGeom prst="wave">
            <a:avLst>
              <a:gd name="adj1" fmla="val 13976"/>
              <a:gd name="adj2" fmla="val 0"/>
            </a:avLst>
          </a:prstGeom>
          <a:gradFill>
            <a:gsLst>
              <a:gs pos="5000">
                <a:srgbClr val="FF534E"/>
              </a:gs>
              <a:gs pos="75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62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波形 15">
            <a:extLst>
              <a:ext uri="{FF2B5EF4-FFF2-40B4-BE49-F238E27FC236}">
                <a16:creationId xmlns:a16="http://schemas.microsoft.com/office/drawing/2014/main" id="{08E56306-AA8F-4D1D-AF4F-FD28B01D43C3}"/>
              </a:ext>
            </a:extLst>
          </p:cNvPr>
          <p:cNvSpPr/>
          <p:nvPr userDrawn="1"/>
        </p:nvSpPr>
        <p:spPr>
          <a:xfrm>
            <a:off x="0" y="-8747019"/>
            <a:ext cx="14949256" cy="12465670"/>
          </a:xfrm>
          <a:prstGeom prst="wave">
            <a:avLst>
              <a:gd name="adj1" fmla="val 13976"/>
              <a:gd name="adj2" fmla="val 0"/>
            </a:avLst>
          </a:prstGeom>
          <a:gradFill>
            <a:gsLst>
              <a:gs pos="13000">
                <a:srgbClr val="FD443F"/>
              </a:gs>
              <a:gs pos="91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47C2DBF-32DA-4899-86E0-5B46513DCC9A}"/>
              </a:ext>
            </a:extLst>
          </p:cNvPr>
          <p:cNvSpPr/>
          <p:nvPr userDrawn="1"/>
        </p:nvSpPr>
        <p:spPr>
          <a:xfrm>
            <a:off x="1271464" y="887557"/>
            <a:ext cx="9649072" cy="5082887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82C0A6-071A-4C9A-8482-C7909734082C}"/>
              </a:ext>
            </a:extLst>
          </p:cNvPr>
          <p:cNvSpPr txBox="1"/>
          <p:nvPr userDrawn="1"/>
        </p:nvSpPr>
        <p:spPr>
          <a:xfrm>
            <a:off x="2587353" y="1340768"/>
            <a:ext cx="6658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gradFill>
                  <a:gsLst>
                    <a:gs pos="11000">
                      <a:srgbClr val="FD443F"/>
                    </a:gs>
                    <a:gs pos="89000">
                      <a:srgbClr val="FF914C"/>
                    </a:gs>
                  </a:gsLst>
                  <a:lin ang="3000000" scaled="0"/>
                </a:gradFill>
                <a:latin typeface="微软雅黑" pitchFamily="34" charset="-122"/>
                <a:ea typeface="微软雅黑" pitchFamily="34" charset="-122"/>
              </a:rPr>
              <a:t>目</a:t>
            </a:r>
            <a:endParaRPr lang="en-US" altLang="zh-CN" sz="4800" b="1" dirty="0">
              <a:gradFill>
                <a:gsLst>
                  <a:gs pos="11000">
                    <a:srgbClr val="FD443F"/>
                  </a:gs>
                  <a:gs pos="89000">
                    <a:srgbClr val="FF914C"/>
                  </a:gs>
                </a:gsLst>
                <a:lin ang="30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39066E2-CB25-4E25-BC36-D6C6EE7B54A9}"/>
              </a:ext>
            </a:extLst>
          </p:cNvPr>
          <p:cNvCxnSpPr/>
          <p:nvPr userDrawn="1"/>
        </p:nvCxnSpPr>
        <p:spPr>
          <a:xfrm>
            <a:off x="2371004" y="1433642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AA7AD17-8AE6-4610-BC93-041F86854B2A}"/>
              </a:ext>
            </a:extLst>
          </p:cNvPr>
          <p:cNvSpPr txBox="1"/>
          <p:nvPr userDrawn="1"/>
        </p:nvSpPr>
        <p:spPr>
          <a:xfrm>
            <a:off x="1847528" y="1433642"/>
            <a:ext cx="307777" cy="182819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rgbClr val="FD443F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000" b="1" dirty="0">
              <a:solidFill>
                <a:srgbClr val="FD44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波形 7">
            <a:extLst>
              <a:ext uri="{FF2B5EF4-FFF2-40B4-BE49-F238E27FC236}">
                <a16:creationId xmlns:a16="http://schemas.microsoft.com/office/drawing/2014/main" id="{7B4BEC50-147A-4574-9C78-959EEBB5B482}"/>
              </a:ext>
            </a:extLst>
          </p:cNvPr>
          <p:cNvSpPr/>
          <p:nvPr userDrawn="1"/>
        </p:nvSpPr>
        <p:spPr>
          <a:xfrm>
            <a:off x="-686865" y="4509120"/>
            <a:ext cx="13277698" cy="9807256"/>
          </a:xfrm>
          <a:prstGeom prst="wave">
            <a:avLst>
              <a:gd name="adj1" fmla="val 13976"/>
              <a:gd name="adj2" fmla="val 0"/>
            </a:avLst>
          </a:prstGeom>
          <a:gradFill>
            <a:gsLst>
              <a:gs pos="7000">
                <a:srgbClr val="FD443F"/>
              </a:gs>
              <a:gs pos="86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8EA895-B84A-42D5-A116-0A659101A6EE}"/>
              </a:ext>
            </a:extLst>
          </p:cNvPr>
          <p:cNvSpPr txBox="1"/>
          <p:nvPr userDrawn="1"/>
        </p:nvSpPr>
        <p:spPr>
          <a:xfrm>
            <a:off x="2587353" y="2163810"/>
            <a:ext cx="6658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gradFill>
                  <a:gsLst>
                    <a:gs pos="11000">
                      <a:srgbClr val="FD443F"/>
                    </a:gs>
                    <a:gs pos="89000">
                      <a:srgbClr val="FF914C"/>
                    </a:gs>
                  </a:gsLst>
                  <a:lin ang="3000000" scaled="0"/>
                </a:gradFill>
                <a:latin typeface="微软雅黑" pitchFamily="34" charset="-122"/>
                <a:ea typeface="微软雅黑" pitchFamily="34" charset="-122"/>
              </a:rPr>
              <a:t>录</a:t>
            </a:r>
            <a:endParaRPr lang="en-US" altLang="zh-CN" sz="4800" b="1" dirty="0">
              <a:gradFill>
                <a:gsLst>
                  <a:gs pos="11000">
                    <a:srgbClr val="FD443F"/>
                  </a:gs>
                  <a:gs pos="89000">
                    <a:srgbClr val="FF914C"/>
                  </a:gs>
                </a:gsLst>
                <a:lin ang="30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298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波形 17">
            <a:extLst>
              <a:ext uri="{FF2B5EF4-FFF2-40B4-BE49-F238E27FC236}">
                <a16:creationId xmlns:a16="http://schemas.microsoft.com/office/drawing/2014/main" id="{2AD780A5-87F2-4A88-A2E9-D98BA507D338}"/>
              </a:ext>
            </a:extLst>
          </p:cNvPr>
          <p:cNvSpPr/>
          <p:nvPr userDrawn="1"/>
        </p:nvSpPr>
        <p:spPr>
          <a:xfrm>
            <a:off x="0" y="-8747019"/>
            <a:ext cx="14949256" cy="12465670"/>
          </a:xfrm>
          <a:prstGeom prst="wave">
            <a:avLst>
              <a:gd name="adj1" fmla="val 13976"/>
              <a:gd name="adj2" fmla="val 0"/>
            </a:avLst>
          </a:prstGeom>
          <a:gradFill>
            <a:gsLst>
              <a:gs pos="13000">
                <a:srgbClr val="FD443F"/>
              </a:gs>
              <a:gs pos="91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A4069B5-F742-447D-B323-E892A74D1F77}"/>
              </a:ext>
            </a:extLst>
          </p:cNvPr>
          <p:cNvSpPr/>
          <p:nvPr userDrawn="1"/>
        </p:nvSpPr>
        <p:spPr>
          <a:xfrm>
            <a:off x="1271464" y="887557"/>
            <a:ext cx="9649072" cy="5082887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33AB399-31E1-4C26-9FF9-BCB4F83755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17" r="13164" b="3548"/>
          <a:stretch/>
        </p:blipFill>
        <p:spPr>
          <a:xfrm>
            <a:off x="3622200" y="3715807"/>
            <a:ext cx="7298336" cy="2254636"/>
          </a:xfrm>
          <a:prstGeom prst="roundRect">
            <a:avLst>
              <a:gd name="adj" fmla="val 5945"/>
            </a:avLst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AD25B3B-6759-48CE-AF6B-506BF01873F7}"/>
              </a:ext>
            </a:extLst>
          </p:cNvPr>
          <p:cNvSpPr/>
          <p:nvPr userDrawn="1"/>
        </p:nvSpPr>
        <p:spPr>
          <a:xfrm>
            <a:off x="1271464" y="901805"/>
            <a:ext cx="9649072" cy="5068638"/>
          </a:xfrm>
          <a:prstGeom prst="roundRect">
            <a:avLst>
              <a:gd name="adj" fmla="val 2219"/>
            </a:avLst>
          </a:prstGeom>
          <a:gradFill flip="none" rotWithShape="1">
            <a:gsLst>
              <a:gs pos="55000">
                <a:schemeClr val="bg1"/>
              </a:gs>
              <a:gs pos="99000">
                <a:schemeClr val="bg1">
                  <a:alpha val="6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B722A3-E255-4D4F-B4D8-848C29AE4BC5}"/>
              </a:ext>
            </a:extLst>
          </p:cNvPr>
          <p:cNvGrpSpPr/>
          <p:nvPr userDrawn="1"/>
        </p:nvGrpSpPr>
        <p:grpSpPr>
          <a:xfrm>
            <a:off x="2587353" y="1340768"/>
            <a:ext cx="665820" cy="2358982"/>
            <a:chOff x="2587353" y="1340768"/>
            <a:chExt cx="665820" cy="235898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3880D32-88EF-4C1F-A88D-E0A791314414}"/>
                </a:ext>
              </a:extLst>
            </p:cNvPr>
            <p:cNvSpPr txBox="1"/>
            <p:nvPr userDrawn="1"/>
          </p:nvSpPr>
          <p:spPr>
            <a:xfrm>
              <a:off x="2587353" y="1340768"/>
              <a:ext cx="66582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b="1">
                  <a:gradFill>
                    <a:gsLst>
                      <a:gs pos="11000">
                        <a:srgbClr val="FD443F"/>
                      </a:gs>
                      <a:gs pos="89000">
                        <a:srgbClr val="FF914C"/>
                      </a:gs>
                    </a:gsLst>
                    <a:lin ang="3000000" scaled="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dirty="0"/>
                <a:t>过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9A5C17B-DC5D-4776-861E-9F5F93D24EBB}"/>
                </a:ext>
              </a:extLst>
            </p:cNvPr>
            <p:cNvSpPr txBox="1"/>
            <p:nvPr userDrawn="1"/>
          </p:nvSpPr>
          <p:spPr>
            <a:xfrm>
              <a:off x="2587353" y="2138970"/>
              <a:ext cx="66582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b="1">
                  <a:gradFill>
                    <a:gsLst>
                      <a:gs pos="11000">
                        <a:srgbClr val="FD443F"/>
                      </a:gs>
                      <a:gs pos="89000">
                        <a:srgbClr val="FF914C"/>
                      </a:gs>
                    </a:gsLst>
                    <a:lin ang="3000000" scaled="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dirty="0"/>
                <a:t>渡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72C5A49-7A08-43BF-8BE1-CFB97C5817D0}"/>
                </a:ext>
              </a:extLst>
            </p:cNvPr>
            <p:cNvSpPr txBox="1"/>
            <p:nvPr userDrawn="1"/>
          </p:nvSpPr>
          <p:spPr>
            <a:xfrm>
              <a:off x="2587353" y="2961086"/>
              <a:ext cx="66582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b="1">
                  <a:gradFill>
                    <a:gsLst>
                      <a:gs pos="11000">
                        <a:srgbClr val="FD443F"/>
                      </a:gs>
                      <a:gs pos="89000">
                        <a:srgbClr val="FF914C"/>
                      </a:gs>
                    </a:gsLst>
                    <a:lin ang="3000000" scaled="0"/>
                  </a:gra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dirty="0"/>
                <a:t>页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5F95589-5B2A-47C1-AC74-BCE37A7C1A23}"/>
              </a:ext>
            </a:extLst>
          </p:cNvPr>
          <p:cNvSpPr txBox="1"/>
          <p:nvPr userDrawn="1"/>
        </p:nvSpPr>
        <p:spPr>
          <a:xfrm>
            <a:off x="1969332" y="1467801"/>
            <a:ext cx="307777" cy="2552662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000" b="1" kern="1200" dirty="0">
                <a:solidFill>
                  <a:srgbClr val="FD443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TRANSITION</a:t>
            </a:r>
            <a:endParaRPr lang="zh-CN" altLang="en-US" sz="2000" b="1" kern="1200" dirty="0">
              <a:solidFill>
                <a:srgbClr val="FD443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FF1E7C-954D-4BD8-9CA0-954B9BB04323}"/>
              </a:ext>
            </a:extLst>
          </p:cNvPr>
          <p:cNvCxnSpPr/>
          <p:nvPr userDrawn="1"/>
        </p:nvCxnSpPr>
        <p:spPr>
          <a:xfrm>
            <a:off x="2371004" y="1433642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波形 4">
            <a:extLst>
              <a:ext uri="{FF2B5EF4-FFF2-40B4-BE49-F238E27FC236}">
                <a16:creationId xmlns:a16="http://schemas.microsoft.com/office/drawing/2014/main" id="{9529C466-D92E-4920-AA05-51DE47A53684}"/>
              </a:ext>
            </a:extLst>
          </p:cNvPr>
          <p:cNvSpPr/>
          <p:nvPr userDrawn="1"/>
        </p:nvSpPr>
        <p:spPr>
          <a:xfrm>
            <a:off x="-30981" y="4932010"/>
            <a:ext cx="14949256" cy="12465670"/>
          </a:xfrm>
          <a:prstGeom prst="wave">
            <a:avLst>
              <a:gd name="adj1" fmla="val 13976"/>
              <a:gd name="adj2" fmla="val 0"/>
            </a:avLst>
          </a:prstGeom>
          <a:gradFill>
            <a:gsLst>
              <a:gs pos="3000">
                <a:srgbClr val="FD443F"/>
              </a:gs>
              <a:gs pos="83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22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C97493-2EA1-476B-9F42-B7B15F64A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84" t="37891" r="4577" b="8911"/>
          <a:stretch/>
        </p:blipFill>
        <p:spPr>
          <a:xfrm>
            <a:off x="0" y="4004597"/>
            <a:ext cx="12192000" cy="285340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8440B12-CF41-47EB-928E-DDB020EB4502}"/>
              </a:ext>
            </a:extLst>
          </p:cNvPr>
          <p:cNvSpPr/>
          <p:nvPr userDrawn="1"/>
        </p:nvSpPr>
        <p:spPr>
          <a:xfrm>
            <a:off x="-6170" y="-124833"/>
            <a:ext cx="12204340" cy="7107666"/>
          </a:xfrm>
          <a:prstGeom prst="rect">
            <a:avLst/>
          </a:prstGeom>
          <a:gradFill flip="none" rotWithShape="1">
            <a:gsLst>
              <a:gs pos="58000">
                <a:schemeClr val="bg1"/>
              </a:gs>
              <a:gs pos="100000">
                <a:schemeClr val="bg1">
                  <a:alpha val="6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波形 9">
            <a:extLst>
              <a:ext uri="{FF2B5EF4-FFF2-40B4-BE49-F238E27FC236}">
                <a16:creationId xmlns:a16="http://schemas.microsoft.com/office/drawing/2014/main" id="{DC3A974D-9CB1-4D36-A567-6F22BD4B5798}"/>
              </a:ext>
            </a:extLst>
          </p:cNvPr>
          <p:cNvSpPr/>
          <p:nvPr userDrawn="1"/>
        </p:nvSpPr>
        <p:spPr>
          <a:xfrm rot="9318452">
            <a:off x="-774464" y="-1794578"/>
            <a:ext cx="5315991" cy="3089824"/>
          </a:xfrm>
          <a:prstGeom prst="wave">
            <a:avLst>
              <a:gd name="adj1" fmla="val 13976"/>
              <a:gd name="adj2" fmla="val -7159"/>
            </a:avLst>
          </a:prstGeom>
          <a:gradFill>
            <a:gsLst>
              <a:gs pos="12000">
                <a:srgbClr val="FD443F"/>
              </a:gs>
              <a:gs pos="100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波形 3">
            <a:extLst>
              <a:ext uri="{FF2B5EF4-FFF2-40B4-BE49-F238E27FC236}">
                <a16:creationId xmlns:a16="http://schemas.microsoft.com/office/drawing/2014/main" id="{AC8540AF-DDA0-461D-9D5A-B6A6A22C1090}"/>
              </a:ext>
            </a:extLst>
          </p:cNvPr>
          <p:cNvSpPr/>
          <p:nvPr userDrawn="1"/>
        </p:nvSpPr>
        <p:spPr>
          <a:xfrm rot="9099181">
            <a:off x="8032656" y="5601321"/>
            <a:ext cx="5154165" cy="3393012"/>
          </a:xfrm>
          <a:prstGeom prst="wave">
            <a:avLst>
              <a:gd name="adj1" fmla="val 13976"/>
              <a:gd name="adj2" fmla="val -7159"/>
            </a:avLst>
          </a:prstGeom>
          <a:gradFill>
            <a:gsLst>
              <a:gs pos="14000">
                <a:srgbClr val="FD443F"/>
              </a:gs>
              <a:gs pos="100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1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solidFill>
          <a:srgbClr val="B7B7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59C242-B77F-4E12-A5E6-9C3058628F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58"/>
          <a:stretch/>
        </p:blipFill>
        <p:spPr>
          <a:xfrm>
            <a:off x="-24680" y="2852936"/>
            <a:ext cx="11110267" cy="4005064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D28FB0C9-0C23-435A-8513-0193D744EEB4}"/>
              </a:ext>
            </a:extLst>
          </p:cNvPr>
          <p:cNvSpPr/>
          <p:nvPr userDrawn="1"/>
        </p:nvSpPr>
        <p:spPr>
          <a:xfrm>
            <a:off x="-24680" y="260648"/>
            <a:ext cx="12216680" cy="6859655"/>
          </a:xfrm>
          <a:prstGeom prst="rect">
            <a:avLst/>
          </a:prstGeom>
          <a:gradFill flip="none" rotWithShape="1">
            <a:gsLst>
              <a:gs pos="2000">
                <a:schemeClr val="bg1">
                  <a:alpha val="51000"/>
                </a:schemeClr>
              </a:gs>
              <a:gs pos="80000">
                <a:schemeClr val="bg1"/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波形 8">
            <a:extLst>
              <a:ext uri="{FF2B5EF4-FFF2-40B4-BE49-F238E27FC236}">
                <a16:creationId xmlns:a16="http://schemas.microsoft.com/office/drawing/2014/main" id="{F161E7D5-2DCA-4C8B-8EB2-B5EA5D4179E2}"/>
              </a:ext>
            </a:extLst>
          </p:cNvPr>
          <p:cNvSpPr/>
          <p:nvPr userDrawn="1"/>
        </p:nvSpPr>
        <p:spPr>
          <a:xfrm>
            <a:off x="-24680" y="-8380312"/>
            <a:ext cx="14949256" cy="12465670"/>
          </a:xfrm>
          <a:prstGeom prst="wave">
            <a:avLst>
              <a:gd name="adj1" fmla="val 13976"/>
              <a:gd name="adj2" fmla="val 0"/>
            </a:avLst>
          </a:prstGeom>
          <a:gradFill>
            <a:gsLst>
              <a:gs pos="23000">
                <a:srgbClr val="FD443F"/>
              </a:gs>
              <a:gs pos="98000">
                <a:srgbClr val="FF914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21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932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0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41565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63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53" r:id="rId3"/>
    <p:sldLayoutId id="2147483654" r:id="rId4"/>
    <p:sldLayoutId id="2147483665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FBEA7B4-187E-48B1-96ED-B54B93C6735D}"/>
              </a:ext>
            </a:extLst>
          </p:cNvPr>
          <p:cNvSpPr txBox="1"/>
          <p:nvPr/>
        </p:nvSpPr>
        <p:spPr>
          <a:xfrm>
            <a:off x="5879976" y="3671304"/>
            <a:ext cx="4992724" cy="246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TO MY ALMA MATER</a:t>
            </a:r>
            <a:endParaRPr lang="zh-CN" altLang="en-US" dirty="0"/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D5A8EE71-0CE7-4797-9609-00440E3CC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944" y="2651939"/>
            <a:ext cx="528075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zh-CN" altLang="en-US" sz="4800" b="1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给老师的讲课模板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D877109-39DB-4126-B37B-C7E0EA0D4EBC}"/>
              </a:ext>
            </a:extLst>
          </p:cNvPr>
          <p:cNvCxnSpPr>
            <a:cxnSpLocks/>
          </p:cNvCxnSpPr>
          <p:nvPr/>
        </p:nvCxnSpPr>
        <p:spPr>
          <a:xfrm>
            <a:off x="9540707" y="4149080"/>
            <a:ext cx="133199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2E5DC12-128F-4943-944F-F22FAE8BB39D}"/>
              </a:ext>
            </a:extLst>
          </p:cNvPr>
          <p:cNvSpPr txBox="1"/>
          <p:nvPr/>
        </p:nvSpPr>
        <p:spPr>
          <a:xfrm>
            <a:off x="8736124" y="1772816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gradFill>
                  <a:gsLst>
                    <a:gs pos="2000">
                      <a:srgbClr val="F8584C"/>
                    </a:gs>
                    <a:gs pos="96000">
                      <a:srgbClr val="F48468"/>
                    </a:gs>
                  </a:gsLst>
                  <a:lin ang="3000000" scaled="0"/>
                </a:gradFill>
              </a:defRPr>
            </a:lvl1pPr>
          </a:lstStyle>
          <a:p>
            <a:r>
              <a:rPr lang="en-US" altLang="zh-CN" sz="6000" dirty="0">
                <a:gradFill>
                  <a:gsLst>
                    <a:gs pos="18000">
                      <a:srgbClr val="F8584C"/>
                    </a:gs>
                    <a:gs pos="96000">
                      <a:srgbClr val="FF914C"/>
                    </a:gs>
                  </a:gsLst>
                  <a:lin ang="3000000" scaled="0"/>
                </a:gradFill>
              </a:rPr>
              <a:t>2019</a:t>
            </a:r>
            <a:endParaRPr lang="zh-CN" altLang="en-US" sz="6000" dirty="0">
              <a:gradFill>
                <a:gsLst>
                  <a:gs pos="18000">
                    <a:srgbClr val="F8584C"/>
                  </a:gs>
                  <a:gs pos="96000">
                    <a:srgbClr val="FF914C"/>
                  </a:gs>
                </a:gsLst>
                <a:lin ang="3000000" scaled="0"/>
              </a:gra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16CCE6-D412-4BE2-9BFA-D2672DEBB77F}"/>
              </a:ext>
            </a:extLst>
          </p:cNvPr>
          <p:cNvSpPr txBox="1"/>
          <p:nvPr/>
        </p:nvSpPr>
        <p:spPr>
          <a:xfrm>
            <a:off x="8567936" y="4269726"/>
            <a:ext cx="268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讲课老师：？？？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608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F56A1B9-6CA0-4F0F-87FD-8782B78356AF}"/>
              </a:ext>
            </a:extLst>
          </p:cNvPr>
          <p:cNvSpPr/>
          <p:nvPr/>
        </p:nvSpPr>
        <p:spPr>
          <a:xfrm>
            <a:off x="1811524" y="1051934"/>
            <a:ext cx="8568952" cy="4754133"/>
          </a:xfrm>
          <a:prstGeom prst="roundRect">
            <a:avLst>
              <a:gd name="adj" fmla="val 3113"/>
            </a:avLst>
          </a:prstGeom>
          <a:ln w="12700"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 sz="1100">
              <a:solidFill>
                <a:srgbClr val="D4D4D4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线性排文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8" name="Group 11">
            <a:extLst>
              <a:ext uri="{FF2B5EF4-FFF2-40B4-BE49-F238E27FC236}">
                <a16:creationId xmlns:a16="http://schemas.microsoft.com/office/drawing/2014/main" id="{06A4FC0A-C510-4FD0-8225-56373B2C2B4F}"/>
              </a:ext>
            </a:extLst>
          </p:cNvPr>
          <p:cNvGrpSpPr/>
          <p:nvPr/>
        </p:nvGrpSpPr>
        <p:grpSpPr>
          <a:xfrm>
            <a:off x="1455568" y="1265331"/>
            <a:ext cx="9166768" cy="4304129"/>
            <a:chOff x="2593475" y="1358611"/>
            <a:chExt cx="7793104" cy="3607614"/>
          </a:xfrm>
        </p:grpSpPr>
        <p:sp>
          <p:nvSpPr>
            <p:cNvPr id="219" name="PA_任意多边形 23">
              <a:extLst>
                <a:ext uri="{FF2B5EF4-FFF2-40B4-BE49-F238E27FC236}">
                  <a16:creationId xmlns:a16="http://schemas.microsoft.com/office/drawing/2014/main" id="{6218531C-6D25-4351-A761-5A7C89F33F76}"/>
                </a:ext>
              </a:extLst>
            </p:cNvPr>
            <p:cNvSpPr/>
            <p:nvPr/>
          </p:nvSpPr>
          <p:spPr bwMode="auto">
            <a:xfrm>
              <a:off x="3864914" y="3387753"/>
              <a:ext cx="1140619" cy="1146572"/>
            </a:xfrm>
            <a:custGeom>
              <a:avLst/>
              <a:gdLst>
                <a:gd name="T0" fmla="*/ 958 w 958"/>
                <a:gd name="T1" fmla="*/ 287 h 963"/>
                <a:gd name="T2" fmla="*/ 283 w 958"/>
                <a:gd name="T3" fmla="*/ 963 h 963"/>
                <a:gd name="T4" fmla="*/ 0 w 958"/>
                <a:gd name="T5" fmla="*/ 676 h 963"/>
                <a:gd name="T6" fmla="*/ 672 w 958"/>
                <a:gd name="T7" fmla="*/ 0 h 963"/>
                <a:gd name="T8" fmla="*/ 958 w 958"/>
                <a:gd name="T9" fmla="*/ 287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8" h="963">
                  <a:moveTo>
                    <a:pt x="958" y="287"/>
                  </a:moveTo>
                  <a:lnTo>
                    <a:pt x="283" y="963"/>
                  </a:lnTo>
                  <a:lnTo>
                    <a:pt x="0" y="676"/>
                  </a:lnTo>
                  <a:lnTo>
                    <a:pt x="672" y="0"/>
                  </a:lnTo>
                  <a:lnTo>
                    <a:pt x="958" y="287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0" name="PA_任意多边形 24">
              <a:extLst>
                <a:ext uri="{FF2B5EF4-FFF2-40B4-BE49-F238E27FC236}">
                  <a16:creationId xmlns:a16="http://schemas.microsoft.com/office/drawing/2014/main" id="{15224729-AF0B-4046-8DB0-F443CB2B18E1}"/>
                </a:ext>
              </a:extLst>
            </p:cNvPr>
            <p:cNvSpPr/>
            <p:nvPr/>
          </p:nvSpPr>
          <p:spPr bwMode="auto">
            <a:xfrm>
              <a:off x="8679802" y="1780408"/>
              <a:ext cx="1145381" cy="1143000"/>
            </a:xfrm>
            <a:custGeom>
              <a:avLst/>
              <a:gdLst>
                <a:gd name="T0" fmla="*/ 962 w 962"/>
                <a:gd name="T1" fmla="*/ 284 h 960"/>
                <a:gd name="T2" fmla="*/ 287 w 962"/>
                <a:gd name="T3" fmla="*/ 960 h 960"/>
                <a:gd name="T4" fmla="*/ 0 w 962"/>
                <a:gd name="T5" fmla="*/ 677 h 960"/>
                <a:gd name="T6" fmla="*/ 675 w 962"/>
                <a:gd name="T7" fmla="*/ 0 h 960"/>
                <a:gd name="T8" fmla="*/ 962 w 962"/>
                <a:gd name="T9" fmla="*/ 284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2" h="960">
                  <a:moveTo>
                    <a:pt x="962" y="284"/>
                  </a:moveTo>
                  <a:lnTo>
                    <a:pt x="287" y="960"/>
                  </a:lnTo>
                  <a:lnTo>
                    <a:pt x="0" y="677"/>
                  </a:lnTo>
                  <a:lnTo>
                    <a:pt x="675" y="0"/>
                  </a:lnTo>
                  <a:lnTo>
                    <a:pt x="962" y="284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1" name="PA_任意多边形 25">
              <a:extLst>
                <a:ext uri="{FF2B5EF4-FFF2-40B4-BE49-F238E27FC236}">
                  <a16:creationId xmlns:a16="http://schemas.microsoft.com/office/drawing/2014/main" id="{D96C297F-AE31-4BA7-AFC8-FBE5DBD41A68}"/>
                </a:ext>
              </a:extLst>
            </p:cNvPr>
            <p:cNvSpPr/>
            <p:nvPr/>
          </p:nvSpPr>
          <p:spPr bwMode="auto">
            <a:xfrm>
              <a:off x="6272356" y="2586462"/>
              <a:ext cx="1141810" cy="1143000"/>
            </a:xfrm>
            <a:custGeom>
              <a:avLst/>
              <a:gdLst>
                <a:gd name="T0" fmla="*/ 959 w 959"/>
                <a:gd name="T1" fmla="*/ 283 h 960"/>
                <a:gd name="T2" fmla="*/ 286 w 959"/>
                <a:gd name="T3" fmla="*/ 960 h 960"/>
                <a:gd name="T4" fmla="*/ 0 w 959"/>
                <a:gd name="T5" fmla="*/ 673 h 960"/>
                <a:gd name="T6" fmla="*/ 675 w 959"/>
                <a:gd name="T7" fmla="*/ 0 h 960"/>
                <a:gd name="T8" fmla="*/ 959 w 959"/>
                <a:gd name="T9" fmla="*/ 28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9" h="960">
                  <a:moveTo>
                    <a:pt x="959" y="283"/>
                  </a:moveTo>
                  <a:lnTo>
                    <a:pt x="286" y="960"/>
                  </a:lnTo>
                  <a:lnTo>
                    <a:pt x="0" y="673"/>
                  </a:lnTo>
                  <a:lnTo>
                    <a:pt x="675" y="0"/>
                  </a:lnTo>
                  <a:lnTo>
                    <a:pt x="959" y="283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2" name="PA_任意多边形 26">
              <a:extLst>
                <a:ext uri="{FF2B5EF4-FFF2-40B4-BE49-F238E27FC236}">
                  <a16:creationId xmlns:a16="http://schemas.microsoft.com/office/drawing/2014/main" id="{2E2C315B-3148-431D-BDF3-EA460540FED3}"/>
                </a:ext>
              </a:extLst>
            </p:cNvPr>
            <p:cNvSpPr/>
            <p:nvPr/>
          </p:nvSpPr>
          <p:spPr bwMode="auto">
            <a:xfrm>
              <a:off x="5468685" y="2586462"/>
              <a:ext cx="1144191" cy="1143000"/>
            </a:xfrm>
            <a:custGeom>
              <a:avLst/>
              <a:gdLst>
                <a:gd name="T0" fmla="*/ 286 w 961"/>
                <a:gd name="T1" fmla="*/ 0 h 960"/>
                <a:gd name="T2" fmla="*/ 961 w 961"/>
                <a:gd name="T3" fmla="*/ 673 h 960"/>
                <a:gd name="T4" fmla="*/ 675 w 961"/>
                <a:gd name="T5" fmla="*/ 960 h 960"/>
                <a:gd name="T6" fmla="*/ 0 w 961"/>
                <a:gd name="T7" fmla="*/ 283 h 960"/>
                <a:gd name="T8" fmla="*/ 286 w 961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0">
                  <a:moveTo>
                    <a:pt x="286" y="0"/>
                  </a:moveTo>
                  <a:lnTo>
                    <a:pt x="961" y="673"/>
                  </a:lnTo>
                  <a:lnTo>
                    <a:pt x="675" y="960"/>
                  </a:lnTo>
                  <a:lnTo>
                    <a:pt x="0" y="283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3" name="PA_任意多边形 27">
              <a:extLst>
                <a:ext uri="{FF2B5EF4-FFF2-40B4-BE49-F238E27FC236}">
                  <a16:creationId xmlns:a16="http://schemas.microsoft.com/office/drawing/2014/main" id="{69438C6D-1DF3-4F41-8EC8-BEAD705024B1}"/>
                </a:ext>
              </a:extLst>
            </p:cNvPr>
            <p:cNvSpPr/>
            <p:nvPr/>
          </p:nvSpPr>
          <p:spPr bwMode="auto">
            <a:xfrm>
              <a:off x="7876130" y="2586462"/>
              <a:ext cx="1145381" cy="1143000"/>
            </a:xfrm>
            <a:custGeom>
              <a:avLst/>
              <a:gdLst>
                <a:gd name="T0" fmla="*/ 962 w 962"/>
                <a:gd name="T1" fmla="*/ 283 h 960"/>
                <a:gd name="T2" fmla="*/ 287 w 962"/>
                <a:gd name="T3" fmla="*/ 960 h 960"/>
                <a:gd name="T4" fmla="*/ 0 w 962"/>
                <a:gd name="T5" fmla="*/ 673 h 960"/>
                <a:gd name="T6" fmla="*/ 675 w 962"/>
                <a:gd name="T7" fmla="*/ 0 h 960"/>
                <a:gd name="T8" fmla="*/ 962 w 962"/>
                <a:gd name="T9" fmla="*/ 28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2" h="960">
                  <a:moveTo>
                    <a:pt x="962" y="283"/>
                  </a:moveTo>
                  <a:lnTo>
                    <a:pt x="287" y="960"/>
                  </a:lnTo>
                  <a:lnTo>
                    <a:pt x="0" y="673"/>
                  </a:lnTo>
                  <a:lnTo>
                    <a:pt x="675" y="0"/>
                  </a:lnTo>
                  <a:lnTo>
                    <a:pt x="962" y="283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4" name="PA_任意多边形 28">
              <a:extLst>
                <a:ext uri="{FF2B5EF4-FFF2-40B4-BE49-F238E27FC236}">
                  <a16:creationId xmlns:a16="http://schemas.microsoft.com/office/drawing/2014/main" id="{303465E4-BDDF-41D1-ABF8-C9B6EEF4D773}"/>
                </a:ext>
              </a:extLst>
            </p:cNvPr>
            <p:cNvSpPr/>
            <p:nvPr/>
          </p:nvSpPr>
          <p:spPr bwMode="auto">
            <a:xfrm>
              <a:off x="7076029" y="2586462"/>
              <a:ext cx="1141810" cy="1143000"/>
            </a:xfrm>
            <a:custGeom>
              <a:avLst/>
              <a:gdLst>
                <a:gd name="T0" fmla="*/ 284 w 959"/>
                <a:gd name="T1" fmla="*/ 0 h 960"/>
                <a:gd name="T2" fmla="*/ 959 w 959"/>
                <a:gd name="T3" fmla="*/ 673 h 960"/>
                <a:gd name="T4" fmla="*/ 672 w 959"/>
                <a:gd name="T5" fmla="*/ 960 h 960"/>
                <a:gd name="T6" fmla="*/ 0 w 959"/>
                <a:gd name="T7" fmla="*/ 283 h 960"/>
                <a:gd name="T8" fmla="*/ 284 w 959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9" h="960">
                  <a:moveTo>
                    <a:pt x="284" y="0"/>
                  </a:moveTo>
                  <a:lnTo>
                    <a:pt x="959" y="673"/>
                  </a:lnTo>
                  <a:lnTo>
                    <a:pt x="672" y="960"/>
                  </a:lnTo>
                  <a:lnTo>
                    <a:pt x="0" y="283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5" name="PA_任意多边形 29">
              <a:extLst>
                <a:ext uri="{FF2B5EF4-FFF2-40B4-BE49-F238E27FC236}">
                  <a16:creationId xmlns:a16="http://schemas.microsoft.com/office/drawing/2014/main" id="{542DA731-2B38-4E64-A3F0-D9F7735C5A4F}"/>
                </a:ext>
              </a:extLst>
            </p:cNvPr>
            <p:cNvSpPr/>
            <p:nvPr/>
          </p:nvSpPr>
          <p:spPr bwMode="auto">
            <a:xfrm>
              <a:off x="4721537" y="2618222"/>
              <a:ext cx="1144191" cy="1143000"/>
            </a:xfrm>
            <a:custGeom>
              <a:avLst/>
              <a:gdLst>
                <a:gd name="T0" fmla="*/ 961 w 961"/>
                <a:gd name="T1" fmla="*/ 283 h 960"/>
                <a:gd name="T2" fmla="*/ 286 w 961"/>
                <a:gd name="T3" fmla="*/ 960 h 960"/>
                <a:gd name="T4" fmla="*/ 0 w 961"/>
                <a:gd name="T5" fmla="*/ 673 h 960"/>
                <a:gd name="T6" fmla="*/ 675 w 961"/>
                <a:gd name="T7" fmla="*/ 0 h 960"/>
                <a:gd name="T8" fmla="*/ 961 w 961"/>
                <a:gd name="T9" fmla="*/ 28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0">
                  <a:moveTo>
                    <a:pt x="961" y="283"/>
                  </a:moveTo>
                  <a:lnTo>
                    <a:pt x="286" y="960"/>
                  </a:lnTo>
                  <a:lnTo>
                    <a:pt x="0" y="673"/>
                  </a:lnTo>
                  <a:lnTo>
                    <a:pt x="675" y="0"/>
                  </a:lnTo>
                  <a:lnTo>
                    <a:pt x="961" y="283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6" name="PA_任意多边形 30">
              <a:extLst>
                <a:ext uri="{FF2B5EF4-FFF2-40B4-BE49-F238E27FC236}">
                  <a16:creationId xmlns:a16="http://schemas.microsoft.com/office/drawing/2014/main" id="{5D959B6F-A387-4136-A0D4-2C33C4D3D16B}"/>
                </a:ext>
              </a:extLst>
            </p:cNvPr>
            <p:cNvSpPr/>
            <p:nvPr/>
          </p:nvSpPr>
          <p:spPr bwMode="auto">
            <a:xfrm>
              <a:off x="3060049" y="3387753"/>
              <a:ext cx="1141810" cy="1146572"/>
            </a:xfrm>
            <a:custGeom>
              <a:avLst/>
              <a:gdLst>
                <a:gd name="T0" fmla="*/ 287 w 959"/>
                <a:gd name="T1" fmla="*/ 0 h 963"/>
                <a:gd name="T2" fmla="*/ 959 w 959"/>
                <a:gd name="T3" fmla="*/ 676 h 963"/>
                <a:gd name="T4" fmla="*/ 676 w 959"/>
                <a:gd name="T5" fmla="*/ 963 h 963"/>
                <a:gd name="T6" fmla="*/ 0 w 959"/>
                <a:gd name="T7" fmla="*/ 287 h 963"/>
                <a:gd name="T8" fmla="*/ 287 w 959"/>
                <a:gd name="T9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9" h="963">
                  <a:moveTo>
                    <a:pt x="287" y="0"/>
                  </a:moveTo>
                  <a:lnTo>
                    <a:pt x="959" y="676"/>
                  </a:lnTo>
                  <a:lnTo>
                    <a:pt x="676" y="963"/>
                  </a:lnTo>
                  <a:lnTo>
                    <a:pt x="0" y="287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68579" tIns="34289" rIns="68579" bIns="34289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endParaRPr lang="en-US" sz="1100">
                <a:solidFill>
                  <a:srgbClr val="262526"/>
                </a:solidFill>
              </a:endParaRPr>
            </a:p>
          </p:txBody>
        </p:sp>
        <p:sp>
          <p:nvSpPr>
            <p:cNvPr id="227" name="PA_文本框 67">
              <a:extLst>
                <a:ext uri="{FF2B5EF4-FFF2-40B4-BE49-F238E27FC236}">
                  <a16:creationId xmlns:a16="http://schemas.microsoft.com/office/drawing/2014/main" id="{42B31625-B42D-401B-9720-EDBFB7011968}"/>
                </a:ext>
              </a:extLst>
            </p:cNvPr>
            <p:cNvSpPr txBox="1"/>
            <p:nvPr/>
          </p:nvSpPr>
          <p:spPr>
            <a:xfrm flipH="1">
              <a:off x="5053643" y="2202755"/>
              <a:ext cx="1288963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4</a:t>
              </a:r>
              <a:endParaRPr lang="en-AU" altLang="zh-CN" dirty="0"/>
            </a:p>
          </p:txBody>
        </p:sp>
        <p:sp>
          <p:nvSpPr>
            <p:cNvPr id="228" name="PA_文本框 68">
              <a:extLst>
                <a:ext uri="{FF2B5EF4-FFF2-40B4-BE49-F238E27FC236}">
                  <a16:creationId xmlns:a16="http://schemas.microsoft.com/office/drawing/2014/main" id="{4AEA0FFF-7351-4E0A-ABF1-6D5D000D2E93}"/>
                </a:ext>
              </a:extLst>
            </p:cNvPr>
            <p:cNvSpPr txBox="1"/>
            <p:nvPr/>
          </p:nvSpPr>
          <p:spPr>
            <a:xfrm flipH="1">
              <a:off x="5880704" y="3941863"/>
              <a:ext cx="1140619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N</a:t>
              </a:r>
              <a:endParaRPr lang="en-AU" altLang="zh-CN" dirty="0"/>
            </a:p>
          </p:txBody>
        </p:sp>
        <p:sp>
          <p:nvSpPr>
            <p:cNvPr id="229" name="PA_文本框 69">
              <a:extLst>
                <a:ext uri="{FF2B5EF4-FFF2-40B4-BE49-F238E27FC236}">
                  <a16:creationId xmlns:a16="http://schemas.microsoft.com/office/drawing/2014/main" id="{634BC78F-EEEC-4319-B82F-A2A1949AFE0E}"/>
                </a:ext>
              </a:extLst>
            </p:cNvPr>
            <p:cNvSpPr txBox="1"/>
            <p:nvPr/>
          </p:nvSpPr>
          <p:spPr>
            <a:xfrm flipH="1">
              <a:off x="3408438" y="4759849"/>
              <a:ext cx="1069547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2</a:t>
              </a:r>
              <a:endParaRPr lang="en-AU" altLang="zh-CN" dirty="0"/>
            </a:p>
          </p:txBody>
        </p:sp>
        <p:sp>
          <p:nvSpPr>
            <p:cNvPr id="230" name="PA_文本框 70">
              <a:extLst>
                <a:ext uri="{FF2B5EF4-FFF2-40B4-BE49-F238E27FC236}">
                  <a16:creationId xmlns:a16="http://schemas.microsoft.com/office/drawing/2014/main" id="{E3D25398-1A8D-45A8-955B-51373FD57A58}"/>
                </a:ext>
              </a:extLst>
            </p:cNvPr>
            <p:cNvSpPr txBox="1"/>
            <p:nvPr/>
          </p:nvSpPr>
          <p:spPr>
            <a:xfrm flipH="1">
              <a:off x="2593475" y="2951085"/>
              <a:ext cx="1322955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知识点</a:t>
              </a:r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AU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1" name="PA_文本框 71">
              <a:extLst>
                <a:ext uri="{FF2B5EF4-FFF2-40B4-BE49-F238E27FC236}">
                  <a16:creationId xmlns:a16="http://schemas.microsoft.com/office/drawing/2014/main" id="{5284BB17-5EC2-46AC-9772-5F5275D2CC87}"/>
                </a:ext>
              </a:extLst>
            </p:cNvPr>
            <p:cNvSpPr txBox="1"/>
            <p:nvPr/>
          </p:nvSpPr>
          <p:spPr>
            <a:xfrm flipH="1">
              <a:off x="6620031" y="2138305"/>
              <a:ext cx="1263254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N</a:t>
              </a:r>
              <a:endParaRPr lang="en-AU" altLang="zh-CN" dirty="0"/>
            </a:p>
          </p:txBody>
        </p:sp>
        <p:sp>
          <p:nvSpPr>
            <p:cNvPr id="232" name="PA_文本框 72">
              <a:extLst>
                <a:ext uri="{FF2B5EF4-FFF2-40B4-BE49-F238E27FC236}">
                  <a16:creationId xmlns:a16="http://schemas.microsoft.com/office/drawing/2014/main" id="{B786DCFD-81C3-41C5-B532-2F392864FD2F}"/>
                </a:ext>
              </a:extLst>
            </p:cNvPr>
            <p:cNvSpPr txBox="1"/>
            <p:nvPr/>
          </p:nvSpPr>
          <p:spPr>
            <a:xfrm flipH="1">
              <a:off x="7531004" y="3917310"/>
              <a:ext cx="1140618" cy="20551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N</a:t>
              </a:r>
              <a:endParaRPr lang="en-AU" altLang="zh-CN" dirty="0"/>
            </a:p>
          </p:txBody>
        </p:sp>
        <p:sp>
          <p:nvSpPr>
            <p:cNvPr id="233" name="PA_文本框 73">
              <a:extLst>
                <a:ext uri="{FF2B5EF4-FFF2-40B4-BE49-F238E27FC236}">
                  <a16:creationId xmlns:a16="http://schemas.microsoft.com/office/drawing/2014/main" id="{D3479399-C575-4D9A-A3A8-7FE762D31EC8}"/>
                </a:ext>
              </a:extLst>
            </p:cNvPr>
            <p:cNvSpPr txBox="1"/>
            <p:nvPr/>
          </p:nvSpPr>
          <p:spPr>
            <a:xfrm flipH="1">
              <a:off x="9174448" y="2833636"/>
              <a:ext cx="1212131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N</a:t>
              </a:r>
              <a:endParaRPr lang="en-AU" altLang="zh-CN" dirty="0"/>
            </a:p>
          </p:txBody>
        </p:sp>
        <p:sp>
          <p:nvSpPr>
            <p:cNvPr id="234" name="PA_文本框 75">
              <a:extLst>
                <a:ext uri="{FF2B5EF4-FFF2-40B4-BE49-F238E27FC236}">
                  <a16:creationId xmlns:a16="http://schemas.microsoft.com/office/drawing/2014/main" id="{FD364A7D-C9A0-417B-B2C4-92F0F0889566}"/>
                </a:ext>
              </a:extLst>
            </p:cNvPr>
            <p:cNvSpPr txBox="1"/>
            <p:nvPr/>
          </p:nvSpPr>
          <p:spPr>
            <a:xfrm flipH="1">
              <a:off x="9200827" y="1358611"/>
              <a:ext cx="1104185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N</a:t>
              </a:r>
              <a:endParaRPr lang="en-AU" altLang="zh-CN" dirty="0"/>
            </a:p>
          </p:txBody>
        </p:sp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923A351A-B180-4AD7-A974-08B09CDA7B7B}"/>
                </a:ext>
              </a:extLst>
            </p:cNvPr>
            <p:cNvGrpSpPr/>
            <p:nvPr/>
          </p:nvGrpSpPr>
          <p:grpSpPr>
            <a:xfrm>
              <a:off x="2940309" y="3272477"/>
              <a:ext cx="612533" cy="612533"/>
              <a:chOff x="2940309" y="3272477"/>
              <a:chExt cx="612533" cy="612533"/>
            </a:xfrm>
          </p:grpSpPr>
          <p:sp>
            <p:nvSpPr>
              <p:cNvPr id="263" name="PA_椭圆 58">
                <a:extLst>
                  <a:ext uri="{FF2B5EF4-FFF2-40B4-BE49-F238E27FC236}">
                    <a16:creationId xmlns:a16="http://schemas.microsoft.com/office/drawing/2014/main" id="{7E670C54-A315-4B78-BCD2-A6AA9C5B5441}"/>
                  </a:ext>
                </a:extLst>
              </p:cNvPr>
              <p:cNvSpPr/>
              <p:nvPr/>
            </p:nvSpPr>
            <p:spPr>
              <a:xfrm>
                <a:off x="2940309" y="3272477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4" name="bank_154248">
                <a:extLst>
                  <a:ext uri="{FF2B5EF4-FFF2-40B4-BE49-F238E27FC236}">
                    <a16:creationId xmlns:a16="http://schemas.microsoft.com/office/drawing/2014/main" id="{0D68EBA6-5822-46AD-9576-A4C5C5030EE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71137" y="3367740"/>
                <a:ext cx="313200" cy="312620"/>
              </a:xfrm>
              <a:custGeom>
                <a:avLst/>
                <a:gdLst>
                  <a:gd name="connsiteX0" fmla="*/ 27460 w 604111"/>
                  <a:gd name="connsiteY0" fmla="*/ 475127 h 602992"/>
                  <a:gd name="connsiteX1" fmla="*/ 54919 w 604111"/>
                  <a:gd name="connsiteY1" fmla="*/ 475127 h 602992"/>
                  <a:gd name="connsiteX2" fmla="*/ 109838 w 604111"/>
                  <a:gd name="connsiteY2" fmla="*/ 475127 h 602992"/>
                  <a:gd name="connsiteX3" fmla="*/ 201416 w 604111"/>
                  <a:gd name="connsiteY3" fmla="*/ 475127 h 602992"/>
                  <a:gd name="connsiteX4" fmla="*/ 256335 w 604111"/>
                  <a:gd name="connsiteY4" fmla="*/ 475127 h 602992"/>
                  <a:gd name="connsiteX5" fmla="*/ 347776 w 604111"/>
                  <a:gd name="connsiteY5" fmla="*/ 475127 h 602992"/>
                  <a:gd name="connsiteX6" fmla="*/ 402695 w 604111"/>
                  <a:gd name="connsiteY6" fmla="*/ 475127 h 602992"/>
                  <a:gd name="connsiteX7" fmla="*/ 494273 w 604111"/>
                  <a:gd name="connsiteY7" fmla="*/ 475127 h 602992"/>
                  <a:gd name="connsiteX8" fmla="*/ 549192 w 604111"/>
                  <a:gd name="connsiteY8" fmla="*/ 475127 h 602992"/>
                  <a:gd name="connsiteX9" fmla="*/ 576651 w 604111"/>
                  <a:gd name="connsiteY9" fmla="*/ 475127 h 602992"/>
                  <a:gd name="connsiteX10" fmla="*/ 604111 w 604111"/>
                  <a:gd name="connsiteY10" fmla="*/ 502537 h 602992"/>
                  <a:gd name="connsiteX11" fmla="*/ 604111 w 604111"/>
                  <a:gd name="connsiteY11" fmla="*/ 575583 h 602992"/>
                  <a:gd name="connsiteX12" fmla="*/ 576651 w 604111"/>
                  <a:gd name="connsiteY12" fmla="*/ 602992 h 602992"/>
                  <a:gd name="connsiteX13" fmla="*/ 27460 w 604111"/>
                  <a:gd name="connsiteY13" fmla="*/ 602992 h 602992"/>
                  <a:gd name="connsiteX14" fmla="*/ 0 w 604111"/>
                  <a:gd name="connsiteY14" fmla="*/ 575583 h 602992"/>
                  <a:gd name="connsiteX15" fmla="*/ 0 w 604111"/>
                  <a:gd name="connsiteY15" fmla="*/ 502537 h 602992"/>
                  <a:gd name="connsiteX16" fmla="*/ 27460 w 604111"/>
                  <a:gd name="connsiteY16" fmla="*/ 475127 h 602992"/>
                  <a:gd name="connsiteX17" fmla="*/ 302055 w 604111"/>
                  <a:gd name="connsiteY17" fmla="*/ 0 h 602992"/>
                  <a:gd name="connsiteX18" fmla="*/ 317295 w 604111"/>
                  <a:gd name="connsiteY18" fmla="*/ 4625 h 602992"/>
                  <a:gd name="connsiteX19" fmla="*/ 591886 w 604111"/>
                  <a:gd name="connsiteY19" fmla="*/ 187313 h 602992"/>
                  <a:gd name="connsiteX20" fmla="*/ 602869 w 604111"/>
                  <a:gd name="connsiteY20" fmla="*/ 218012 h 602992"/>
                  <a:gd name="connsiteX21" fmla="*/ 576646 w 604111"/>
                  <a:gd name="connsiteY21" fmla="*/ 237473 h 602992"/>
                  <a:gd name="connsiteX22" fmla="*/ 549187 w 604111"/>
                  <a:gd name="connsiteY22" fmla="*/ 237473 h 602992"/>
                  <a:gd name="connsiteX23" fmla="*/ 549187 w 604111"/>
                  <a:gd name="connsiteY23" fmla="*/ 420298 h 602992"/>
                  <a:gd name="connsiteX24" fmla="*/ 494269 w 604111"/>
                  <a:gd name="connsiteY24" fmla="*/ 420298 h 602992"/>
                  <a:gd name="connsiteX25" fmla="*/ 494269 w 604111"/>
                  <a:gd name="connsiteY25" fmla="*/ 237473 h 602992"/>
                  <a:gd name="connsiteX26" fmla="*/ 402693 w 604111"/>
                  <a:gd name="connsiteY26" fmla="*/ 237473 h 602992"/>
                  <a:gd name="connsiteX27" fmla="*/ 402693 w 604111"/>
                  <a:gd name="connsiteY27" fmla="*/ 420298 h 602992"/>
                  <a:gd name="connsiteX28" fmla="*/ 347774 w 604111"/>
                  <a:gd name="connsiteY28" fmla="*/ 420298 h 602992"/>
                  <a:gd name="connsiteX29" fmla="*/ 347774 w 604111"/>
                  <a:gd name="connsiteY29" fmla="*/ 237473 h 602992"/>
                  <a:gd name="connsiteX30" fmla="*/ 256336 w 604111"/>
                  <a:gd name="connsiteY30" fmla="*/ 237473 h 602992"/>
                  <a:gd name="connsiteX31" fmla="*/ 256336 w 604111"/>
                  <a:gd name="connsiteY31" fmla="*/ 420298 h 602992"/>
                  <a:gd name="connsiteX32" fmla="*/ 201417 w 604111"/>
                  <a:gd name="connsiteY32" fmla="*/ 420298 h 602992"/>
                  <a:gd name="connsiteX33" fmla="*/ 201417 w 604111"/>
                  <a:gd name="connsiteY33" fmla="*/ 237473 h 602992"/>
                  <a:gd name="connsiteX34" fmla="*/ 109841 w 604111"/>
                  <a:gd name="connsiteY34" fmla="*/ 237473 h 602992"/>
                  <a:gd name="connsiteX35" fmla="*/ 109841 w 604111"/>
                  <a:gd name="connsiteY35" fmla="*/ 420298 h 602992"/>
                  <a:gd name="connsiteX36" fmla="*/ 54923 w 604111"/>
                  <a:gd name="connsiteY36" fmla="*/ 420298 h 602992"/>
                  <a:gd name="connsiteX37" fmla="*/ 54923 w 604111"/>
                  <a:gd name="connsiteY37" fmla="*/ 237473 h 602992"/>
                  <a:gd name="connsiteX38" fmla="*/ 27464 w 604111"/>
                  <a:gd name="connsiteY38" fmla="*/ 237473 h 602992"/>
                  <a:gd name="connsiteX39" fmla="*/ 1241 w 604111"/>
                  <a:gd name="connsiteY39" fmla="*/ 218012 h 602992"/>
                  <a:gd name="connsiteX40" fmla="*/ 12224 w 604111"/>
                  <a:gd name="connsiteY40" fmla="*/ 187313 h 602992"/>
                  <a:gd name="connsiteX41" fmla="*/ 286815 w 604111"/>
                  <a:gd name="connsiteY41" fmla="*/ 4625 h 602992"/>
                  <a:gd name="connsiteX42" fmla="*/ 302055 w 604111"/>
                  <a:gd name="connsiteY42" fmla="*/ 0 h 60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4111" h="602992">
                    <a:moveTo>
                      <a:pt x="27460" y="475127"/>
                    </a:moveTo>
                    <a:lnTo>
                      <a:pt x="54919" y="475127"/>
                    </a:lnTo>
                    <a:lnTo>
                      <a:pt x="109838" y="475127"/>
                    </a:lnTo>
                    <a:lnTo>
                      <a:pt x="201416" y="475127"/>
                    </a:lnTo>
                    <a:lnTo>
                      <a:pt x="256335" y="475127"/>
                    </a:lnTo>
                    <a:lnTo>
                      <a:pt x="347776" y="475127"/>
                    </a:lnTo>
                    <a:lnTo>
                      <a:pt x="402695" y="475127"/>
                    </a:lnTo>
                    <a:lnTo>
                      <a:pt x="494273" y="475127"/>
                    </a:lnTo>
                    <a:lnTo>
                      <a:pt x="549192" y="475127"/>
                    </a:lnTo>
                    <a:lnTo>
                      <a:pt x="576651" y="475127"/>
                    </a:lnTo>
                    <a:cubicBezTo>
                      <a:pt x="591754" y="475127"/>
                      <a:pt x="604111" y="487324"/>
                      <a:pt x="604111" y="502537"/>
                    </a:cubicBezTo>
                    <a:lnTo>
                      <a:pt x="604111" y="575583"/>
                    </a:lnTo>
                    <a:cubicBezTo>
                      <a:pt x="604111" y="590658"/>
                      <a:pt x="591754" y="602992"/>
                      <a:pt x="576651" y="602992"/>
                    </a:cubicBezTo>
                    <a:lnTo>
                      <a:pt x="27460" y="602992"/>
                    </a:lnTo>
                    <a:cubicBezTo>
                      <a:pt x="12357" y="602992"/>
                      <a:pt x="0" y="590658"/>
                      <a:pt x="0" y="575583"/>
                    </a:cubicBezTo>
                    <a:lnTo>
                      <a:pt x="0" y="502537"/>
                    </a:lnTo>
                    <a:cubicBezTo>
                      <a:pt x="0" y="487324"/>
                      <a:pt x="12357" y="475127"/>
                      <a:pt x="27460" y="475127"/>
                    </a:cubicBezTo>
                    <a:close/>
                    <a:moveTo>
                      <a:pt x="302055" y="0"/>
                    </a:moveTo>
                    <a:cubicBezTo>
                      <a:pt x="307375" y="0"/>
                      <a:pt x="312695" y="1542"/>
                      <a:pt x="317295" y="4625"/>
                    </a:cubicBezTo>
                    <a:lnTo>
                      <a:pt x="591886" y="187313"/>
                    </a:lnTo>
                    <a:cubicBezTo>
                      <a:pt x="601908" y="194028"/>
                      <a:pt x="606439" y="206500"/>
                      <a:pt x="602869" y="218012"/>
                    </a:cubicBezTo>
                    <a:cubicBezTo>
                      <a:pt x="599437" y="229661"/>
                      <a:pt x="588728" y="237473"/>
                      <a:pt x="576646" y="237473"/>
                    </a:cubicBezTo>
                    <a:lnTo>
                      <a:pt x="549187" y="237473"/>
                    </a:lnTo>
                    <a:lnTo>
                      <a:pt x="549187" y="420298"/>
                    </a:lnTo>
                    <a:lnTo>
                      <a:pt x="494269" y="420298"/>
                    </a:lnTo>
                    <a:lnTo>
                      <a:pt x="494269" y="237473"/>
                    </a:lnTo>
                    <a:lnTo>
                      <a:pt x="402693" y="237473"/>
                    </a:lnTo>
                    <a:lnTo>
                      <a:pt x="402693" y="420298"/>
                    </a:lnTo>
                    <a:lnTo>
                      <a:pt x="347774" y="420298"/>
                    </a:lnTo>
                    <a:lnTo>
                      <a:pt x="347774" y="237473"/>
                    </a:lnTo>
                    <a:lnTo>
                      <a:pt x="256336" y="237473"/>
                    </a:lnTo>
                    <a:lnTo>
                      <a:pt x="256336" y="420298"/>
                    </a:lnTo>
                    <a:lnTo>
                      <a:pt x="201417" y="420298"/>
                    </a:lnTo>
                    <a:lnTo>
                      <a:pt x="201417" y="237473"/>
                    </a:lnTo>
                    <a:lnTo>
                      <a:pt x="109841" y="237473"/>
                    </a:lnTo>
                    <a:lnTo>
                      <a:pt x="109841" y="420298"/>
                    </a:lnTo>
                    <a:lnTo>
                      <a:pt x="54923" y="420298"/>
                    </a:lnTo>
                    <a:lnTo>
                      <a:pt x="54923" y="237473"/>
                    </a:lnTo>
                    <a:lnTo>
                      <a:pt x="27464" y="237473"/>
                    </a:lnTo>
                    <a:cubicBezTo>
                      <a:pt x="15382" y="237473"/>
                      <a:pt x="4673" y="229661"/>
                      <a:pt x="1241" y="218012"/>
                    </a:cubicBezTo>
                    <a:cubicBezTo>
                      <a:pt x="-2329" y="206500"/>
                      <a:pt x="2202" y="194028"/>
                      <a:pt x="12224" y="187313"/>
                    </a:cubicBezTo>
                    <a:lnTo>
                      <a:pt x="286815" y="4625"/>
                    </a:lnTo>
                    <a:cubicBezTo>
                      <a:pt x="291415" y="1542"/>
                      <a:pt x="296735" y="0"/>
                      <a:pt x="3020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9" name="Group 87">
              <a:extLst>
                <a:ext uri="{FF2B5EF4-FFF2-40B4-BE49-F238E27FC236}">
                  <a16:creationId xmlns:a16="http://schemas.microsoft.com/office/drawing/2014/main" id="{CF91BC21-5BA4-4604-AE7D-4F0C2B886E89}"/>
                </a:ext>
              </a:extLst>
            </p:cNvPr>
            <p:cNvGrpSpPr/>
            <p:nvPr/>
          </p:nvGrpSpPr>
          <p:grpSpPr>
            <a:xfrm>
              <a:off x="3679180" y="3936732"/>
              <a:ext cx="612533" cy="612533"/>
              <a:chOff x="2921471" y="3217784"/>
              <a:chExt cx="612533" cy="612533"/>
            </a:xfrm>
          </p:grpSpPr>
          <p:sp>
            <p:nvSpPr>
              <p:cNvPr id="261" name="PA_椭圆 58">
                <a:extLst>
                  <a:ext uri="{FF2B5EF4-FFF2-40B4-BE49-F238E27FC236}">
                    <a16:creationId xmlns:a16="http://schemas.microsoft.com/office/drawing/2014/main" id="{241B53AA-E796-40C6-B36F-38DE4DA8BBC5}"/>
                  </a:ext>
                </a:extLst>
              </p:cNvPr>
              <p:cNvSpPr/>
              <p:nvPr/>
            </p:nvSpPr>
            <p:spPr>
              <a:xfrm>
                <a:off x="2921471" y="321778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2" name="bank_154248">
                <a:extLst>
                  <a:ext uri="{FF2B5EF4-FFF2-40B4-BE49-F238E27FC236}">
                    <a16:creationId xmlns:a16="http://schemas.microsoft.com/office/drawing/2014/main" id="{4D495280-3FA4-4C4A-8BAF-FC26CB118B4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71137" y="3372679"/>
                <a:ext cx="313200" cy="302740"/>
              </a:xfrm>
              <a:custGeom>
                <a:avLst/>
                <a:gdLst>
                  <a:gd name="connsiteX0" fmla="*/ 325540 w 606365"/>
                  <a:gd name="connsiteY0" fmla="*/ 314556 h 586116"/>
                  <a:gd name="connsiteX1" fmla="*/ 325540 w 606365"/>
                  <a:gd name="connsiteY1" fmla="*/ 375648 h 586116"/>
                  <a:gd name="connsiteX2" fmla="*/ 329572 w 606365"/>
                  <a:gd name="connsiteY2" fmla="*/ 374268 h 586116"/>
                  <a:gd name="connsiteX3" fmla="*/ 353077 w 606365"/>
                  <a:gd name="connsiteY3" fmla="*/ 347461 h 586116"/>
                  <a:gd name="connsiteX4" fmla="*/ 329803 w 606365"/>
                  <a:gd name="connsiteY4" fmla="*/ 316397 h 586116"/>
                  <a:gd name="connsiteX5" fmla="*/ 556759 w 606365"/>
                  <a:gd name="connsiteY5" fmla="*/ 274640 h 586116"/>
                  <a:gd name="connsiteX6" fmla="*/ 587525 w 606365"/>
                  <a:gd name="connsiteY6" fmla="*/ 305362 h 586116"/>
                  <a:gd name="connsiteX7" fmla="*/ 306365 w 606365"/>
                  <a:gd name="connsiteY7" fmla="*/ 586116 h 586116"/>
                  <a:gd name="connsiteX8" fmla="*/ 70720 w 606365"/>
                  <a:gd name="connsiteY8" fmla="*/ 458396 h 586116"/>
                  <a:gd name="connsiteX9" fmla="*/ 29237 w 606365"/>
                  <a:gd name="connsiteY9" fmla="*/ 481294 h 586116"/>
                  <a:gd name="connsiteX10" fmla="*/ 7344 w 606365"/>
                  <a:gd name="connsiteY10" fmla="*/ 479453 h 586116"/>
                  <a:gd name="connsiteX11" fmla="*/ 775 w 606365"/>
                  <a:gd name="connsiteY11" fmla="*/ 458511 h 586116"/>
                  <a:gd name="connsiteX12" fmla="*/ 30966 w 606365"/>
                  <a:gd name="connsiteY12" fmla="*/ 354494 h 586116"/>
                  <a:gd name="connsiteX13" fmla="*/ 40414 w 606365"/>
                  <a:gd name="connsiteY13" fmla="*/ 342758 h 586116"/>
                  <a:gd name="connsiteX14" fmla="*/ 49863 w 606365"/>
                  <a:gd name="connsiteY14" fmla="*/ 340226 h 586116"/>
                  <a:gd name="connsiteX15" fmla="*/ 55394 w 606365"/>
                  <a:gd name="connsiteY15" fmla="*/ 341032 h 586116"/>
                  <a:gd name="connsiteX16" fmla="*/ 159562 w 606365"/>
                  <a:gd name="connsiteY16" fmla="*/ 371178 h 586116"/>
                  <a:gd name="connsiteX17" fmla="*/ 173735 w 606365"/>
                  <a:gd name="connsiteY17" fmla="*/ 387977 h 586116"/>
                  <a:gd name="connsiteX18" fmla="*/ 163595 w 606365"/>
                  <a:gd name="connsiteY18" fmla="*/ 407423 h 586116"/>
                  <a:gd name="connsiteX19" fmla="*/ 124763 w 606365"/>
                  <a:gd name="connsiteY19" fmla="*/ 428710 h 586116"/>
                  <a:gd name="connsiteX20" fmla="*/ 306365 w 606365"/>
                  <a:gd name="connsiteY20" fmla="*/ 524672 h 586116"/>
                  <a:gd name="connsiteX21" fmla="*/ 526108 w 606365"/>
                  <a:gd name="connsiteY21" fmla="*/ 305362 h 586116"/>
                  <a:gd name="connsiteX22" fmla="*/ 556759 w 606365"/>
                  <a:gd name="connsiteY22" fmla="*/ 274640 h 586116"/>
                  <a:gd name="connsiteX23" fmla="*/ 280835 w 606365"/>
                  <a:gd name="connsiteY23" fmla="*/ 200655 h 586116"/>
                  <a:gd name="connsiteX24" fmla="*/ 276687 w 606365"/>
                  <a:gd name="connsiteY24" fmla="*/ 202151 h 586116"/>
                  <a:gd name="connsiteX25" fmla="*/ 258598 w 606365"/>
                  <a:gd name="connsiteY25" fmla="*/ 223205 h 586116"/>
                  <a:gd name="connsiteX26" fmla="*/ 276342 w 606365"/>
                  <a:gd name="connsiteY26" fmla="*/ 250012 h 586116"/>
                  <a:gd name="connsiteX27" fmla="*/ 280835 w 606365"/>
                  <a:gd name="connsiteY27" fmla="*/ 252428 h 586116"/>
                  <a:gd name="connsiteX28" fmla="*/ 301920 w 606365"/>
                  <a:gd name="connsiteY28" fmla="*/ 117703 h 586116"/>
                  <a:gd name="connsiteX29" fmla="*/ 304340 w 606365"/>
                  <a:gd name="connsiteY29" fmla="*/ 117703 h 586116"/>
                  <a:gd name="connsiteX30" fmla="*/ 325540 w 606365"/>
                  <a:gd name="connsiteY30" fmla="*/ 138872 h 586116"/>
                  <a:gd name="connsiteX31" fmla="*/ 325540 w 606365"/>
                  <a:gd name="connsiteY31" fmla="*/ 153829 h 586116"/>
                  <a:gd name="connsiteX32" fmla="*/ 328075 w 606365"/>
                  <a:gd name="connsiteY32" fmla="*/ 154289 h 586116"/>
                  <a:gd name="connsiteX33" fmla="*/ 377157 w 606365"/>
                  <a:gd name="connsiteY33" fmla="*/ 171202 h 586116"/>
                  <a:gd name="connsiteX34" fmla="*/ 386720 w 606365"/>
                  <a:gd name="connsiteY34" fmla="*/ 184318 h 586116"/>
                  <a:gd name="connsiteX35" fmla="*/ 384070 w 606365"/>
                  <a:gd name="connsiteY35" fmla="*/ 200425 h 586116"/>
                  <a:gd name="connsiteX36" fmla="*/ 383034 w 606365"/>
                  <a:gd name="connsiteY36" fmla="*/ 202151 h 586116"/>
                  <a:gd name="connsiteX37" fmla="*/ 365060 w 606365"/>
                  <a:gd name="connsiteY37" fmla="*/ 212045 h 586116"/>
                  <a:gd name="connsiteX38" fmla="*/ 354229 w 606365"/>
                  <a:gd name="connsiteY38" fmla="*/ 209054 h 586116"/>
                  <a:gd name="connsiteX39" fmla="*/ 329227 w 606365"/>
                  <a:gd name="connsiteY39" fmla="*/ 199734 h 586116"/>
                  <a:gd name="connsiteX40" fmla="*/ 325540 w 606365"/>
                  <a:gd name="connsiteY40" fmla="*/ 198929 h 586116"/>
                  <a:gd name="connsiteX41" fmla="*/ 325540 w 606365"/>
                  <a:gd name="connsiteY41" fmla="*/ 267270 h 586116"/>
                  <a:gd name="connsiteX42" fmla="*/ 327614 w 606365"/>
                  <a:gd name="connsiteY42" fmla="*/ 267960 h 586116"/>
                  <a:gd name="connsiteX43" fmla="*/ 397781 w 606365"/>
                  <a:gd name="connsiteY43" fmla="*/ 347806 h 586116"/>
                  <a:gd name="connsiteX44" fmla="*/ 327959 w 606365"/>
                  <a:gd name="connsiteY44" fmla="*/ 420633 h 586116"/>
                  <a:gd name="connsiteX45" fmla="*/ 325540 w 606365"/>
                  <a:gd name="connsiteY45" fmla="*/ 421209 h 586116"/>
                  <a:gd name="connsiteX46" fmla="*/ 325540 w 606365"/>
                  <a:gd name="connsiteY46" fmla="*/ 441573 h 586116"/>
                  <a:gd name="connsiteX47" fmla="*/ 304340 w 606365"/>
                  <a:gd name="connsiteY47" fmla="*/ 462627 h 586116"/>
                  <a:gd name="connsiteX48" fmla="*/ 301920 w 606365"/>
                  <a:gd name="connsiteY48" fmla="*/ 462627 h 586116"/>
                  <a:gd name="connsiteX49" fmla="*/ 280835 w 606365"/>
                  <a:gd name="connsiteY49" fmla="*/ 441573 h 586116"/>
                  <a:gd name="connsiteX50" fmla="*/ 280835 w 606365"/>
                  <a:gd name="connsiteY50" fmla="*/ 421669 h 586116"/>
                  <a:gd name="connsiteX51" fmla="*/ 278300 w 606365"/>
                  <a:gd name="connsiteY51" fmla="*/ 421209 h 586116"/>
                  <a:gd name="connsiteX52" fmla="*/ 208593 w 606365"/>
                  <a:gd name="connsiteY52" fmla="*/ 386693 h 586116"/>
                  <a:gd name="connsiteX53" fmla="*/ 202141 w 606365"/>
                  <a:gd name="connsiteY53" fmla="*/ 371622 h 586116"/>
                  <a:gd name="connsiteX54" fmla="*/ 208363 w 606365"/>
                  <a:gd name="connsiteY54" fmla="*/ 356550 h 586116"/>
                  <a:gd name="connsiteX55" fmla="*/ 209976 w 606365"/>
                  <a:gd name="connsiteY55" fmla="*/ 354939 h 586116"/>
                  <a:gd name="connsiteX56" fmla="*/ 224839 w 606365"/>
                  <a:gd name="connsiteY56" fmla="*/ 348726 h 586116"/>
                  <a:gd name="connsiteX57" fmla="*/ 239818 w 606365"/>
                  <a:gd name="connsiteY57" fmla="*/ 354939 h 586116"/>
                  <a:gd name="connsiteX58" fmla="*/ 276918 w 606365"/>
                  <a:gd name="connsiteY58" fmla="*/ 375418 h 586116"/>
                  <a:gd name="connsiteX59" fmla="*/ 280835 w 606365"/>
                  <a:gd name="connsiteY59" fmla="*/ 376454 h 586116"/>
                  <a:gd name="connsiteX60" fmla="*/ 280835 w 606365"/>
                  <a:gd name="connsiteY60" fmla="*/ 300290 h 586116"/>
                  <a:gd name="connsiteX61" fmla="*/ 278761 w 606365"/>
                  <a:gd name="connsiteY61" fmla="*/ 299599 h 586116"/>
                  <a:gd name="connsiteX62" fmla="*/ 213894 w 606365"/>
                  <a:gd name="connsiteY62" fmla="*/ 223205 h 586116"/>
                  <a:gd name="connsiteX63" fmla="*/ 278416 w 606365"/>
                  <a:gd name="connsiteY63" fmla="*/ 155440 h 586116"/>
                  <a:gd name="connsiteX64" fmla="*/ 280835 w 606365"/>
                  <a:gd name="connsiteY64" fmla="*/ 154980 h 586116"/>
                  <a:gd name="connsiteX65" fmla="*/ 280835 w 606365"/>
                  <a:gd name="connsiteY65" fmla="*/ 138872 h 586116"/>
                  <a:gd name="connsiteX66" fmla="*/ 301920 w 606365"/>
                  <a:gd name="connsiteY66" fmla="*/ 117703 h 586116"/>
                  <a:gd name="connsiteX67" fmla="*/ 299941 w 606365"/>
                  <a:gd name="connsiteY67" fmla="*/ 0 h 586116"/>
                  <a:gd name="connsiteX68" fmla="*/ 535596 w 606365"/>
                  <a:gd name="connsiteY68" fmla="*/ 127720 h 586116"/>
                  <a:gd name="connsiteX69" fmla="*/ 577080 w 606365"/>
                  <a:gd name="connsiteY69" fmla="*/ 104822 h 586116"/>
                  <a:gd name="connsiteX70" fmla="*/ 598975 w 606365"/>
                  <a:gd name="connsiteY70" fmla="*/ 106663 h 586116"/>
                  <a:gd name="connsiteX71" fmla="*/ 605543 w 606365"/>
                  <a:gd name="connsiteY71" fmla="*/ 127605 h 586116"/>
                  <a:gd name="connsiteX72" fmla="*/ 575352 w 606365"/>
                  <a:gd name="connsiteY72" fmla="*/ 231622 h 586116"/>
                  <a:gd name="connsiteX73" fmla="*/ 565903 w 606365"/>
                  <a:gd name="connsiteY73" fmla="*/ 243358 h 586116"/>
                  <a:gd name="connsiteX74" fmla="*/ 556453 w 606365"/>
                  <a:gd name="connsiteY74" fmla="*/ 245890 h 586116"/>
                  <a:gd name="connsiteX75" fmla="*/ 550922 w 606365"/>
                  <a:gd name="connsiteY75" fmla="*/ 245084 h 586116"/>
                  <a:gd name="connsiteX76" fmla="*/ 446750 w 606365"/>
                  <a:gd name="connsiteY76" fmla="*/ 214938 h 586116"/>
                  <a:gd name="connsiteX77" fmla="*/ 432576 w 606365"/>
                  <a:gd name="connsiteY77" fmla="*/ 198139 h 586116"/>
                  <a:gd name="connsiteX78" fmla="*/ 442717 w 606365"/>
                  <a:gd name="connsiteY78" fmla="*/ 178693 h 586116"/>
                  <a:gd name="connsiteX79" fmla="*/ 481551 w 606365"/>
                  <a:gd name="connsiteY79" fmla="*/ 157406 h 586116"/>
                  <a:gd name="connsiteX80" fmla="*/ 299941 w 606365"/>
                  <a:gd name="connsiteY80" fmla="*/ 61444 h 586116"/>
                  <a:gd name="connsiteX81" fmla="*/ 80188 w 606365"/>
                  <a:gd name="connsiteY81" fmla="*/ 280754 h 586116"/>
                  <a:gd name="connsiteX82" fmla="*/ 49536 w 606365"/>
                  <a:gd name="connsiteY82" fmla="*/ 311476 h 586116"/>
                  <a:gd name="connsiteX83" fmla="*/ 18768 w 606365"/>
                  <a:gd name="connsiteY83" fmla="*/ 280754 h 586116"/>
                  <a:gd name="connsiteX84" fmla="*/ 299941 w 606365"/>
                  <a:gd name="connsiteY84" fmla="*/ 0 h 586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6365" h="586116">
                    <a:moveTo>
                      <a:pt x="325540" y="314556"/>
                    </a:moveTo>
                    <a:lnTo>
                      <a:pt x="325540" y="375648"/>
                    </a:lnTo>
                    <a:lnTo>
                      <a:pt x="329572" y="374268"/>
                    </a:lnTo>
                    <a:cubicBezTo>
                      <a:pt x="345242" y="369090"/>
                      <a:pt x="353077" y="360116"/>
                      <a:pt x="353077" y="347461"/>
                    </a:cubicBezTo>
                    <a:cubicBezTo>
                      <a:pt x="353307" y="332274"/>
                      <a:pt x="346970" y="323875"/>
                      <a:pt x="329803" y="316397"/>
                    </a:cubicBezTo>
                    <a:close/>
                    <a:moveTo>
                      <a:pt x="556759" y="274640"/>
                    </a:moveTo>
                    <a:cubicBezTo>
                      <a:pt x="573813" y="274640"/>
                      <a:pt x="587525" y="288333"/>
                      <a:pt x="587525" y="305362"/>
                    </a:cubicBezTo>
                    <a:cubicBezTo>
                      <a:pt x="587525" y="460122"/>
                      <a:pt x="461464" y="586116"/>
                      <a:pt x="306365" y="586116"/>
                    </a:cubicBezTo>
                    <a:cubicBezTo>
                      <a:pt x="210609" y="586116"/>
                      <a:pt x="122343" y="537675"/>
                      <a:pt x="70720" y="458396"/>
                    </a:cubicBezTo>
                    <a:lnTo>
                      <a:pt x="29237" y="481294"/>
                    </a:lnTo>
                    <a:cubicBezTo>
                      <a:pt x="22208" y="485091"/>
                      <a:pt x="13566" y="484400"/>
                      <a:pt x="7344" y="479453"/>
                    </a:cubicBezTo>
                    <a:cubicBezTo>
                      <a:pt x="1121" y="474390"/>
                      <a:pt x="-1414" y="466220"/>
                      <a:pt x="775" y="458511"/>
                    </a:cubicBezTo>
                    <a:lnTo>
                      <a:pt x="30966" y="354494"/>
                    </a:lnTo>
                    <a:cubicBezTo>
                      <a:pt x="32348" y="349431"/>
                      <a:pt x="35805" y="345289"/>
                      <a:pt x="40414" y="342758"/>
                    </a:cubicBezTo>
                    <a:cubicBezTo>
                      <a:pt x="43295" y="341147"/>
                      <a:pt x="46637" y="340226"/>
                      <a:pt x="49863" y="340226"/>
                    </a:cubicBezTo>
                    <a:cubicBezTo>
                      <a:pt x="51707" y="340226"/>
                      <a:pt x="53551" y="340571"/>
                      <a:pt x="55394" y="341032"/>
                    </a:cubicBezTo>
                    <a:lnTo>
                      <a:pt x="159562" y="371178"/>
                    </a:lnTo>
                    <a:cubicBezTo>
                      <a:pt x="167282" y="373364"/>
                      <a:pt x="172813" y="380038"/>
                      <a:pt x="173735" y="387977"/>
                    </a:cubicBezTo>
                    <a:cubicBezTo>
                      <a:pt x="174542" y="395917"/>
                      <a:pt x="170624" y="403511"/>
                      <a:pt x="163595" y="407423"/>
                    </a:cubicBezTo>
                    <a:lnTo>
                      <a:pt x="124763" y="428710"/>
                    </a:lnTo>
                    <a:cubicBezTo>
                      <a:pt x="165439" y="488428"/>
                      <a:pt x="233079" y="524672"/>
                      <a:pt x="306365" y="524672"/>
                    </a:cubicBezTo>
                    <a:cubicBezTo>
                      <a:pt x="427471" y="524672"/>
                      <a:pt x="526108" y="426293"/>
                      <a:pt x="526108" y="305362"/>
                    </a:cubicBezTo>
                    <a:cubicBezTo>
                      <a:pt x="526108" y="288333"/>
                      <a:pt x="539820" y="274640"/>
                      <a:pt x="556759" y="274640"/>
                    </a:cubicBezTo>
                    <a:close/>
                    <a:moveTo>
                      <a:pt x="280835" y="200655"/>
                    </a:moveTo>
                    <a:lnTo>
                      <a:pt x="276687" y="202151"/>
                    </a:lnTo>
                    <a:cubicBezTo>
                      <a:pt x="264705" y="206638"/>
                      <a:pt x="258598" y="213656"/>
                      <a:pt x="258598" y="223205"/>
                    </a:cubicBezTo>
                    <a:cubicBezTo>
                      <a:pt x="258598" y="235631"/>
                      <a:pt x="263552" y="243224"/>
                      <a:pt x="276342" y="250012"/>
                    </a:cubicBezTo>
                    <a:lnTo>
                      <a:pt x="280835" y="252428"/>
                    </a:lnTo>
                    <a:close/>
                    <a:moveTo>
                      <a:pt x="301920" y="117703"/>
                    </a:moveTo>
                    <a:lnTo>
                      <a:pt x="304340" y="117703"/>
                    </a:lnTo>
                    <a:cubicBezTo>
                      <a:pt x="315977" y="117703"/>
                      <a:pt x="325540" y="127137"/>
                      <a:pt x="325540" y="138872"/>
                    </a:cubicBezTo>
                    <a:lnTo>
                      <a:pt x="325540" y="153829"/>
                    </a:lnTo>
                    <a:lnTo>
                      <a:pt x="328075" y="154289"/>
                    </a:lnTo>
                    <a:cubicBezTo>
                      <a:pt x="346279" y="157050"/>
                      <a:pt x="363677" y="163033"/>
                      <a:pt x="377157" y="171202"/>
                    </a:cubicBezTo>
                    <a:cubicBezTo>
                      <a:pt x="381881" y="174078"/>
                      <a:pt x="385453" y="178910"/>
                      <a:pt x="386720" y="184318"/>
                    </a:cubicBezTo>
                    <a:cubicBezTo>
                      <a:pt x="387988" y="189840"/>
                      <a:pt x="387066" y="195708"/>
                      <a:pt x="384070" y="200425"/>
                    </a:cubicBezTo>
                    <a:lnTo>
                      <a:pt x="383034" y="202151"/>
                    </a:lnTo>
                    <a:cubicBezTo>
                      <a:pt x="379116" y="208363"/>
                      <a:pt x="372433" y="212045"/>
                      <a:pt x="365060" y="212045"/>
                    </a:cubicBezTo>
                    <a:cubicBezTo>
                      <a:pt x="361257" y="212045"/>
                      <a:pt x="357570" y="211010"/>
                      <a:pt x="354229" y="209054"/>
                    </a:cubicBezTo>
                    <a:cubicBezTo>
                      <a:pt x="347546" y="205027"/>
                      <a:pt x="338905" y="201805"/>
                      <a:pt x="329227" y="199734"/>
                    </a:cubicBezTo>
                    <a:lnTo>
                      <a:pt x="325540" y="198929"/>
                    </a:lnTo>
                    <a:lnTo>
                      <a:pt x="325540" y="267270"/>
                    </a:lnTo>
                    <a:lnTo>
                      <a:pt x="327614" y="267960"/>
                    </a:lnTo>
                    <a:cubicBezTo>
                      <a:pt x="360451" y="278430"/>
                      <a:pt x="398127" y="296953"/>
                      <a:pt x="397781" y="347806"/>
                    </a:cubicBezTo>
                    <a:cubicBezTo>
                      <a:pt x="397781" y="385083"/>
                      <a:pt x="371742" y="412350"/>
                      <a:pt x="327959" y="420633"/>
                    </a:cubicBezTo>
                    <a:lnTo>
                      <a:pt x="325540" y="421209"/>
                    </a:lnTo>
                    <a:lnTo>
                      <a:pt x="325540" y="441573"/>
                    </a:lnTo>
                    <a:cubicBezTo>
                      <a:pt x="325540" y="453193"/>
                      <a:pt x="315977" y="462627"/>
                      <a:pt x="304340" y="462627"/>
                    </a:cubicBezTo>
                    <a:lnTo>
                      <a:pt x="301920" y="462627"/>
                    </a:lnTo>
                    <a:cubicBezTo>
                      <a:pt x="290283" y="462627"/>
                      <a:pt x="280835" y="453193"/>
                      <a:pt x="280835" y="441573"/>
                    </a:cubicBezTo>
                    <a:lnTo>
                      <a:pt x="280835" y="421669"/>
                    </a:lnTo>
                    <a:lnTo>
                      <a:pt x="278300" y="421209"/>
                    </a:lnTo>
                    <a:cubicBezTo>
                      <a:pt x="251915" y="416607"/>
                      <a:pt x="226567" y="404066"/>
                      <a:pt x="208593" y="386693"/>
                    </a:cubicBezTo>
                    <a:cubicBezTo>
                      <a:pt x="204561" y="382781"/>
                      <a:pt x="202141" y="377259"/>
                      <a:pt x="202141" y="371622"/>
                    </a:cubicBezTo>
                    <a:cubicBezTo>
                      <a:pt x="202026" y="365984"/>
                      <a:pt x="204330" y="360577"/>
                      <a:pt x="208363" y="356550"/>
                    </a:cubicBezTo>
                    <a:lnTo>
                      <a:pt x="209976" y="354939"/>
                    </a:lnTo>
                    <a:cubicBezTo>
                      <a:pt x="213894" y="351027"/>
                      <a:pt x="219194" y="348726"/>
                      <a:pt x="224839" y="348726"/>
                    </a:cubicBezTo>
                    <a:cubicBezTo>
                      <a:pt x="230485" y="348726"/>
                      <a:pt x="235785" y="351027"/>
                      <a:pt x="239818" y="354939"/>
                    </a:cubicBezTo>
                    <a:cubicBezTo>
                      <a:pt x="249035" y="364143"/>
                      <a:pt x="262170" y="371391"/>
                      <a:pt x="276918" y="375418"/>
                    </a:cubicBezTo>
                    <a:lnTo>
                      <a:pt x="280835" y="376454"/>
                    </a:lnTo>
                    <a:lnTo>
                      <a:pt x="280835" y="300290"/>
                    </a:lnTo>
                    <a:lnTo>
                      <a:pt x="278761" y="299599"/>
                    </a:lnTo>
                    <a:cubicBezTo>
                      <a:pt x="235094" y="284758"/>
                      <a:pt x="213894" y="259791"/>
                      <a:pt x="213894" y="223205"/>
                    </a:cubicBezTo>
                    <a:cubicBezTo>
                      <a:pt x="213894" y="188920"/>
                      <a:pt x="237974" y="163608"/>
                      <a:pt x="278416" y="155440"/>
                    </a:cubicBezTo>
                    <a:lnTo>
                      <a:pt x="280835" y="154980"/>
                    </a:lnTo>
                    <a:lnTo>
                      <a:pt x="280835" y="138872"/>
                    </a:lnTo>
                    <a:cubicBezTo>
                      <a:pt x="280835" y="127137"/>
                      <a:pt x="290283" y="117703"/>
                      <a:pt x="301920" y="117703"/>
                    </a:cubicBezTo>
                    <a:close/>
                    <a:moveTo>
                      <a:pt x="299941" y="0"/>
                    </a:moveTo>
                    <a:cubicBezTo>
                      <a:pt x="395701" y="0"/>
                      <a:pt x="483971" y="48441"/>
                      <a:pt x="535596" y="127720"/>
                    </a:cubicBezTo>
                    <a:lnTo>
                      <a:pt x="577080" y="104822"/>
                    </a:lnTo>
                    <a:cubicBezTo>
                      <a:pt x="584110" y="101025"/>
                      <a:pt x="592752" y="101716"/>
                      <a:pt x="598975" y="106663"/>
                    </a:cubicBezTo>
                    <a:cubicBezTo>
                      <a:pt x="605198" y="111726"/>
                      <a:pt x="607848" y="119896"/>
                      <a:pt x="605543" y="127605"/>
                    </a:cubicBezTo>
                    <a:lnTo>
                      <a:pt x="575352" y="231622"/>
                    </a:lnTo>
                    <a:cubicBezTo>
                      <a:pt x="573969" y="236685"/>
                      <a:pt x="570512" y="240942"/>
                      <a:pt x="565903" y="243358"/>
                    </a:cubicBezTo>
                    <a:cubicBezTo>
                      <a:pt x="563022" y="244969"/>
                      <a:pt x="559680" y="245890"/>
                      <a:pt x="556453" y="245890"/>
                    </a:cubicBezTo>
                    <a:cubicBezTo>
                      <a:pt x="554610" y="245890"/>
                      <a:pt x="552766" y="245545"/>
                      <a:pt x="550922" y="245084"/>
                    </a:cubicBezTo>
                    <a:lnTo>
                      <a:pt x="446750" y="214938"/>
                    </a:lnTo>
                    <a:cubicBezTo>
                      <a:pt x="439029" y="212752"/>
                      <a:pt x="433498" y="206078"/>
                      <a:pt x="432576" y="198139"/>
                    </a:cubicBezTo>
                    <a:cubicBezTo>
                      <a:pt x="431769" y="190199"/>
                      <a:pt x="435687" y="182605"/>
                      <a:pt x="442717" y="178693"/>
                    </a:cubicBezTo>
                    <a:lnTo>
                      <a:pt x="481551" y="157406"/>
                    </a:lnTo>
                    <a:cubicBezTo>
                      <a:pt x="440873" y="97689"/>
                      <a:pt x="373230" y="61444"/>
                      <a:pt x="299941" y="61444"/>
                    </a:cubicBezTo>
                    <a:cubicBezTo>
                      <a:pt x="178829" y="61444"/>
                      <a:pt x="80188" y="159823"/>
                      <a:pt x="80188" y="280754"/>
                    </a:cubicBezTo>
                    <a:cubicBezTo>
                      <a:pt x="80188" y="297784"/>
                      <a:pt x="66475" y="311476"/>
                      <a:pt x="49536" y="311476"/>
                    </a:cubicBezTo>
                    <a:cubicBezTo>
                      <a:pt x="32481" y="311476"/>
                      <a:pt x="18768" y="297784"/>
                      <a:pt x="18768" y="280754"/>
                    </a:cubicBezTo>
                    <a:cubicBezTo>
                      <a:pt x="18768" y="125994"/>
                      <a:pt x="144835" y="0"/>
                      <a:pt x="299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0" name="Group 90">
              <a:extLst>
                <a:ext uri="{FF2B5EF4-FFF2-40B4-BE49-F238E27FC236}">
                  <a16:creationId xmlns:a16="http://schemas.microsoft.com/office/drawing/2014/main" id="{B7D1FA7F-C91E-48FA-9DDB-8B3BA8747502}"/>
                </a:ext>
              </a:extLst>
            </p:cNvPr>
            <p:cNvGrpSpPr/>
            <p:nvPr/>
          </p:nvGrpSpPr>
          <p:grpSpPr>
            <a:xfrm>
              <a:off x="4555374" y="3254972"/>
              <a:ext cx="612533" cy="612533"/>
              <a:chOff x="2965418" y="3274937"/>
              <a:chExt cx="612533" cy="612533"/>
            </a:xfrm>
          </p:grpSpPr>
          <p:sp>
            <p:nvSpPr>
              <p:cNvPr id="259" name="PA_椭圆 58">
                <a:extLst>
                  <a:ext uri="{FF2B5EF4-FFF2-40B4-BE49-F238E27FC236}">
                    <a16:creationId xmlns:a16="http://schemas.microsoft.com/office/drawing/2014/main" id="{8794E3D1-C8AC-4A82-AEE4-1B8B87FA3AC1}"/>
                  </a:ext>
                </a:extLst>
              </p:cNvPr>
              <p:cNvSpPr/>
              <p:nvPr/>
            </p:nvSpPr>
            <p:spPr>
              <a:xfrm>
                <a:off x="2965418" y="3274937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0" name="bank_154248">
                <a:extLst>
                  <a:ext uri="{FF2B5EF4-FFF2-40B4-BE49-F238E27FC236}">
                    <a16:creationId xmlns:a16="http://schemas.microsoft.com/office/drawing/2014/main" id="{372A163F-9CA6-472C-802C-A0E98379096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106370" y="3393743"/>
                <a:ext cx="313200" cy="312817"/>
              </a:xfrm>
              <a:custGeom>
                <a:avLst/>
                <a:gdLst>
                  <a:gd name="T0" fmla="*/ 3904 w 4027"/>
                  <a:gd name="T1" fmla="*/ 763 h 4028"/>
                  <a:gd name="T2" fmla="*/ 3337 w 4027"/>
                  <a:gd name="T3" fmla="*/ 1330 h 4028"/>
                  <a:gd name="T4" fmla="*/ 3149 w 4027"/>
                  <a:gd name="T5" fmla="*/ 1330 h 4028"/>
                  <a:gd name="T6" fmla="*/ 2697 w 4027"/>
                  <a:gd name="T7" fmla="*/ 878 h 4028"/>
                  <a:gd name="T8" fmla="*/ 2697 w 4027"/>
                  <a:gd name="T9" fmla="*/ 691 h 4028"/>
                  <a:gd name="T10" fmla="*/ 3265 w 4027"/>
                  <a:gd name="T11" fmla="*/ 123 h 4028"/>
                  <a:gd name="T12" fmla="*/ 2204 w 4027"/>
                  <a:gd name="T13" fmla="*/ 369 h 4028"/>
                  <a:gd name="T14" fmla="*/ 1976 w 4027"/>
                  <a:gd name="T15" fmla="*/ 1477 h 4028"/>
                  <a:gd name="T16" fmla="*/ 1371 w 4027"/>
                  <a:gd name="T17" fmla="*/ 2081 h 4028"/>
                  <a:gd name="T18" fmla="*/ 373 w 4027"/>
                  <a:gd name="T19" fmla="*/ 2305 h 4028"/>
                  <a:gd name="T20" fmla="*/ 373 w 4027"/>
                  <a:gd name="T21" fmla="*/ 3655 h 4028"/>
                  <a:gd name="T22" fmla="*/ 1723 w 4027"/>
                  <a:gd name="T23" fmla="*/ 3655 h 4028"/>
                  <a:gd name="T24" fmla="*/ 1946 w 4027"/>
                  <a:gd name="T25" fmla="*/ 2656 h 4028"/>
                  <a:gd name="T26" fmla="*/ 2551 w 4027"/>
                  <a:gd name="T27" fmla="*/ 2052 h 4028"/>
                  <a:gd name="T28" fmla="*/ 3659 w 4027"/>
                  <a:gd name="T29" fmla="*/ 1823 h 4028"/>
                  <a:gd name="T30" fmla="*/ 3904 w 4027"/>
                  <a:gd name="T31" fmla="*/ 763 h 4028"/>
                  <a:gd name="T32" fmla="*/ 1424 w 4027"/>
                  <a:gd name="T33" fmla="*/ 3356 h 4028"/>
                  <a:gd name="T34" fmla="*/ 910 w 4027"/>
                  <a:gd name="T35" fmla="*/ 3493 h 4028"/>
                  <a:gd name="T36" fmla="*/ 534 w 4027"/>
                  <a:gd name="T37" fmla="*/ 3117 h 4028"/>
                  <a:gd name="T38" fmla="*/ 672 w 4027"/>
                  <a:gd name="T39" fmla="*/ 2604 h 4028"/>
                  <a:gd name="T40" fmla="*/ 1185 w 4027"/>
                  <a:gd name="T41" fmla="*/ 2467 h 4028"/>
                  <a:gd name="T42" fmla="*/ 1561 w 4027"/>
                  <a:gd name="T43" fmla="*/ 2842 h 4028"/>
                  <a:gd name="T44" fmla="*/ 1424 w 4027"/>
                  <a:gd name="T45" fmla="*/ 3356 h 4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27" h="4028">
                    <a:moveTo>
                      <a:pt x="3904" y="763"/>
                    </a:moveTo>
                    <a:lnTo>
                      <a:pt x="3337" y="1330"/>
                    </a:lnTo>
                    <a:cubicBezTo>
                      <a:pt x="3285" y="1382"/>
                      <a:pt x="3201" y="1382"/>
                      <a:pt x="3149" y="1330"/>
                    </a:cubicBezTo>
                    <a:lnTo>
                      <a:pt x="2697" y="878"/>
                    </a:lnTo>
                    <a:cubicBezTo>
                      <a:pt x="2645" y="826"/>
                      <a:pt x="2645" y="742"/>
                      <a:pt x="2697" y="691"/>
                    </a:cubicBezTo>
                    <a:lnTo>
                      <a:pt x="3265" y="123"/>
                    </a:lnTo>
                    <a:cubicBezTo>
                      <a:pt x="2905" y="0"/>
                      <a:pt x="2491" y="82"/>
                      <a:pt x="2204" y="369"/>
                    </a:cubicBezTo>
                    <a:cubicBezTo>
                      <a:pt x="1905" y="669"/>
                      <a:pt x="1829" y="1107"/>
                      <a:pt x="1976" y="1477"/>
                    </a:cubicBezTo>
                    <a:lnTo>
                      <a:pt x="1371" y="2081"/>
                    </a:lnTo>
                    <a:cubicBezTo>
                      <a:pt x="1034" y="1960"/>
                      <a:pt x="643" y="2035"/>
                      <a:pt x="373" y="2305"/>
                    </a:cubicBezTo>
                    <a:cubicBezTo>
                      <a:pt x="0" y="2678"/>
                      <a:pt x="0" y="3282"/>
                      <a:pt x="373" y="3655"/>
                    </a:cubicBezTo>
                    <a:cubicBezTo>
                      <a:pt x="745" y="4028"/>
                      <a:pt x="1350" y="4028"/>
                      <a:pt x="1723" y="3655"/>
                    </a:cubicBezTo>
                    <a:cubicBezTo>
                      <a:pt x="1993" y="3385"/>
                      <a:pt x="2067" y="2993"/>
                      <a:pt x="1946" y="2656"/>
                    </a:cubicBezTo>
                    <a:lnTo>
                      <a:pt x="2551" y="2052"/>
                    </a:lnTo>
                    <a:cubicBezTo>
                      <a:pt x="2921" y="2199"/>
                      <a:pt x="3359" y="2123"/>
                      <a:pt x="3659" y="1823"/>
                    </a:cubicBezTo>
                    <a:cubicBezTo>
                      <a:pt x="3945" y="1537"/>
                      <a:pt x="4027" y="1123"/>
                      <a:pt x="3904" y="763"/>
                    </a:cubicBezTo>
                    <a:close/>
                    <a:moveTo>
                      <a:pt x="1424" y="3356"/>
                    </a:moveTo>
                    <a:lnTo>
                      <a:pt x="910" y="3493"/>
                    </a:lnTo>
                    <a:lnTo>
                      <a:pt x="534" y="3117"/>
                    </a:lnTo>
                    <a:lnTo>
                      <a:pt x="672" y="2604"/>
                    </a:lnTo>
                    <a:lnTo>
                      <a:pt x="1185" y="2467"/>
                    </a:lnTo>
                    <a:lnTo>
                      <a:pt x="1561" y="2842"/>
                    </a:lnTo>
                    <a:lnTo>
                      <a:pt x="1424" y="33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1" name="Group 93">
              <a:extLst>
                <a:ext uri="{FF2B5EF4-FFF2-40B4-BE49-F238E27FC236}">
                  <a16:creationId xmlns:a16="http://schemas.microsoft.com/office/drawing/2014/main" id="{74EAD2CF-8C80-4348-AD09-926C151F7B42}"/>
                </a:ext>
              </a:extLst>
            </p:cNvPr>
            <p:cNvGrpSpPr/>
            <p:nvPr/>
          </p:nvGrpSpPr>
          <p:grpSpPr>
            <a:xfrm>
              <a:off x="5361400" y="2503258"/>
              <a:ext cx="612533" cy="612533"/>
              <a:chOff x="2921471" y="3217784"/>
              <a:chExt cx="612533" cy="612533"/>
            </a:xfrm>
          </p:grpSpPr>
          <p:sp>
            <p:nvSpPr>
              <p:cNvPr id="257" name="PA_椭圆 58">
                <a:extLst>
                  <a:ext uri="{FF2B5EF4-FFF2-40B4-BE49-F238E27FC236}">
                    <a16:creationId xmlns:a16="http://schemas.microsoft.com/office/drawing/2014/main" id="{9EBA3BA1-B7A4-4E51-BEA5-3094D708244D}"/>
                  </a:ext>
                </a:extLst>
              </p:cNvPr>
              <p:cNvSpPr/>
              <p:nvPr/>
            </p:nvSpPr>
            <p:spPr>
              <a:xfrm>
                <a:off x="2921471" y="321778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8" name="bank_154248">
                <a:extLst>
                  <a:ext uri="{FF2B5EF4-FFF2-40B4-BE49-F238E27FC236}">
                    <a16:creationId xmlns:a16="http://schemas.microsoft.com/office/drawing/2014/main" id="{CAB9CF71-2963-4BE2-9FE9-2F972FD1BE1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86973" y="3367450"/>
                <a:ext cx="281527" cy="313200"/>
              </a:xfrm>
              <a:custGeom>
                <a:avLst/>
                <a:gdLst>
                  <a:gd name="connsiteX0" fmla="*/ 229425 w 525763"/>
                  <a:gd name="connsiteY0" fmla="*/ 468872 h 584913"/>
                  <a:gd name="connsiteX1" fmla="*/ 248795 w 525763"/>
                  <a:gd name="connsiteY1" fmla="*/ 493487 h 584913"/>
                  <a:gd name="connsiteX2" fmla="*/ 252316 w 525763"/>
                  <a:gd name="connsiteY2" fmla="*/ 497003 h 584913"/>
                  <a:gd name="connsiteX3" fmla="*/ 156057 w 525763"/>
                  <a:gd name="connsiteY3" fmla="*/ 505794 h 584913"/>
                  <a:gd name="connsiteX4" fmla="*/ 262882 w 525763"/>
                  <a:gd name="connsiteY4" fmla="*/ 514585 h 584913"/>
                  <a:gd name="connsiteX5" fmla="*/ 369706 w 525763"/>
                  <a:gd name="connsiteY5" fmla="*/ 505794 h 584913"/>
                  <a:gd name="connsiteX6" fmla="*/ 273447 w 525763"/>
                  <a:gd name="connsiteY6" fmla="*/ 497003 h 584913"/>
                  <a:gd name="connsiteX7" fmla="*/ 276968 w 525763"/>
                  <a:gd name="connsiteY7" fmla="*/ 493487 h 584913"/>
                  <a:gd name="connsiteX8" fmla="*/ 296338 w 525763"/>
                  <a:gd name="connsiteY8" fmla="*/ 468872 h 584913"/>
                  <a:gd name="connsiteX9" fmla="*/ 422532 w 525763"/>
                  <a:gd name="connsiteY9" fmla="*/ 505794 h 584913"/>
                  <a:gd name="connsiteX10" fmla="*/ 262882 w 525763"/>
                  <a:gd name="connsiteY10" fmla="*/ 542716 h 584913"/>
                  <a:gd name="connsiteX11" fmla="*/ 103231 w 525763"/>
                  <a:gd name="connsiteY11" fmla="*/ 505794 h 584913"/>
                  <a:gd name="connsiteX12" fmla="*/ 229425 w 525763"/>
                  <a:gd name="connsiteY12" fmla="*/ 468872 h 584913"/>
                  <a:gd name="connsiteX13" fmla="*/ 195988 w 525763"/>
                  <a:gd name="connsiteY13" fmla="*/ 430726 h 584913"/>
                  <a:gd name="connsiteX14" fmla="*/ 217112 w 525763"/>
                  <a:gd name="connsiteY14" fmla="*/ 458867 h 584913"/>
                  <a:gd name="connsiteX15" fmla="*/ 35207 w 525763"/>
                  <a:gd name="connsiteY15" fmla="*/ 507526 h 584913"/>
                  <a:gd name="connsiteX16" fmla="*/ 261121 w 525763"/>
                  <a:gd name="connsiteY16" fmla="*/ 558531 h 584913"/>
                  <a:gd name="connsiteX17" fmla="*/ 487035 w 525763"/>
                  <a:gd name="connsiteY17" fmla="*/ 507526 h 584913"/>
                  <a:gd name="connsiteX18" fmla="*/ 304544 w 525763"/>
                  <a:gd name="connsiteY18" fmla="*/ 458867 h 584913"/>
                  <a:gd name="connsiteX19" fmla="*/ 325668 w 525763"/>
                  <a:gd name="connsiteY19" fmla="*/ 430726 h 584913"/>
                  <a:gd name="connsiteX20" fmla="*/ 525763 w 525763"/>
                  <a:gd name="connsiteY20" fmla="*/ 505768 h 584913"/>
                  <a:gd name="connsiteX21" fmla="*/ 262882 w 525763"/>
                  <a:gd name="connsiteY21" fmla="*/ 584913 h 584913"/>
                  <a:gd name="connsiteX22" fmla="*/ 0 w 525763"/>
                  <a:gd name="connsiteY22" fmla="*/ 505768 h 584913"/>
                  <a:gd name="connsiteX23" fmla="*/ 195988 w 525763"/>
                  <a:gd name="connsiteY23" fmla="*/ 430726 h 584913"/>
                  <a:gd name="connsiteX24" fmla="*/ 262892 w 525763"/>
                  <a:gd name="connsiteY24" fmla="*/ 67982 h 584913"/>
                  <a:gd name="connsiteX25" fmla="*/ 225923 w 525763"/>
                  <a:gd name="connsiteY25" fmla="*/ 141824 h 584913"/>
                  <a:gd name="connsiteX26" fmla="*/ 145531 w 525763"/>
                  <a:gd name="connsiteY26" fmla="*/ 154131 h 584913"/>
                  <a:gd name="connsiteX27" fmla="*/ 204798 w 525763"/>
                  <a:gd name="connsiteY27" fmla="*/ 211564 h 584913"/>
                  <a:gd name="connsiteX28" fmla="*/ 190715 w 525763"/>
                  <a:gd name="connsiteY28" fmla="*/ 292439 h 584913"/>
                  <a:gd name="connsiteX29" fmla="*/ 262892 w 525763"/>
                  <a:gd name="connsiteY29" fmla="*/ 253760 h 584913"/>
                  <a:gd name="connsiteX30" fmla="*/ 334483 w 525763"/>
                  <a:gd name="connsiteY30" fmla="*/ 292439 h 584913"/>
                  <a:gd name="connsiteX31" fmla="*/ 320400 w 525763"/>
                  <a:gd name="connsiteY31" fmla="*/ 211564 h 584913"/>
                  <a:gd name="connsiteX32" fmla="*/ 380254 w 525763"/>
                  <a:gd name="connsiteY32" fmla="*/ 154131 h 584913"/>
                  <a:gd name="connsiteX33" fmla="*/ 299275 w 525763"/>
                  <a:gd name="connsiteY33" fmla="*/ 141824 h 584913"/>
                  <a:gd name="connsiteX34" fmla="*/ 262892 w 525763"/>
                  <a:gd name="connsiteY34" fmla="*/ 0 h 584913"/>
                  <a:gd name="connsiteX35" fmla="*/ 436001 w 525763"/>
                  <a:gd name="connsiteY35" fmla="*/ 173471 h 584913"/>
                  <a:gd name="connsiteX36" fmla="*/ 262892 w 525763"/>
                  <a:gd name="connsiteY36" fmla="*/ 482906 h 584913"/>
                  <a:gd name="connsiteX37" fmla="*/ 89197 w 525763"/>
                  <a:gd name="connsiteY37" fmla="*/ 173471 h 584913"/>
                  <a:gd name="connsiteX38" fmla="*/ 262892 w 525763"/>
                  <a:gd name="connsiteY38" fmla="*/ 0 h 58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25763" h="584913">
                    <a:moveTo>
                      <a:pt x="229425" y="468872"/>
                    </a:moveTo>
                    <a:cubicBezTo>
                      <a:pt x="239990" y="482938"/>
                      <a:pt x="247034" y="491728"/>
                      <a:pt x="248795" y="493487"/>
                    </a:cubicBezTo>
                    <a:lnTo>
                      <a:pt x="252316" y="497003"/>
                    </a:lnTo>
                    <a:cubicBezTo>
                      <a:pt x="206534" y="497003"/>
                      <a:pt x="174839" y="502278"/>
                      <a:pt x="156057" y="505794"/>
                    </a:cubicBezTo>
                    <a:cubicBezTo>
                      <a:pt x="174839" y="511069"/>
                      <a:pt x="211817" y="514585"/>
                      <a:pt x="262882" y="514585"/>
                    </a:cubicBezTo>
                    <a:cubicBezTo>
                      <a:pt x="313359" y="514585"/>
                      <a:pt x="350337" y="509310"/>
                      <a:pt x="369706" y="505794"/>
                    </a:cubicBezTo>
                    <a:cubicBezTo>
                      <a:pt x="352098" y="502278"/>
                      <a:pt x="318642" y="497003"/>
                      <a:pt x="273447" y="497003"/>
                    </a:cubicBezTo>
                    <a:lnTo>
                      <a:pt x="276968" y="493487"/>
                    </a:lnTo>
                    <a:cubicBezTo>
                      <a:pt x="278729" y="491728"/>
                      <a:pt x="285773" y="482938"/>
                      <a:pt x="296338" y="468872"/>
                    </a:cubicBezTo>
                    <a:cubicBezTo>
                      <a:pt x="348576" y="470630"/>
                      <a:pt x="422532" y="477663"/>
                      <a:pt x="422532" y="505794"/>
                    </a:cubicBezTo>
                    <a:cubicBezTo>
                      <a:pt x="422532" y="539200"/>
                      <a:pt x="309838" y="542716"/>
                      <a:pt x="262882" y="542716"/>
                    </a:cubicBezTo>
                    <a:cubicBezTo>
                      <a:pt x="215339" y="542716"/>
                      <a:pt x="103231" y="539200"/>
                      <a:pt x="103231" y="505794"/>
                    </a:cubicBezTo>
                    <a:cubicBezTo>
                      <a:pt x="103231" y="477663"/>
                      <a:pt x="176600" y="470630"/>
                      <a:pt x="229425" y="468872"/>
                    </a:cubicBezTo>
                    <a:close/>
                    <a:moveTo>
                      <a:pt x="195988" y="430726"/>
                    </a:moveTo>
                    <a:cubicBezTo>
                      <a:pt x="204789" y="441279"/>
                      <a:pt x="210070" y="450073"/>
                      <a:pt x="217112" y="458867"/>
                    </a:cubicBezTo>
                    <a:cubicBezTo>
                      <a:pt x="105035" y="463557"/>
                      <a:pt x="35207" y="489938"/>
                      <a:pt x="35207" y="507526"/>
                    </a:cubicBezTo>
                    <a:cubicBezTo>
                      <a:pt x="35207" y="528632"/>
                      <a:pt x="122639" y="558531"/>
                      <a:pt x="261121" y="558531"/>
                    </a:cubicBezTo>
                    <a:cubicBezTo>
                      <a:pt x="399603" y="558531"/>
                      <a:pt x="487035" y="528632"/>
                      <a:pt x="487035" y="507526"/>
                    </a:cubicBezTo>
                    <a:cubicBezTo>
                      <a:pt x="487035" y="489938"/>
                      <a:pt x="417207" y="463557"/>
                      <a:pt x="304544" y="458867"/>
                    </a:cubicBezTo>
                    <a:cubicBezTo>
                      <a:pt x="311585" y="450073"/>
                      <a:pt x="318626" y="441279"/>
                      <a:pt x="325668" y="430726"/>
                    </a:cubicBezTo>
                    <a:cubicBezTo>
                      <a:pt x="432464" y="437761"/>
                      <a:pt x="525763" y="463557"/>
                      <a:pt x="525763" y="505768"/>
                    </a:cubicBezTo>
                    <a:cubicBezTo>
                      <a:pt x="525763" y="558531"/>
                      <a:pt x="394322" y="584913"/>
                      <a:pt x="262882" y="584913"/>
                    </a:cubicBezTo>
                    <a:cubicBezTo>
                      <a:pt x="131441" y="584913"/>
                      <a:pt x="0" y="558531"/>
                      <a:pt x="0" y="505768"/>
                    </a:cubicBezTo>
                    <a:cubicBezTo>
                      <a:pt x="0" y="463557"/>
                      <a:pt x="92713" y="437761"/>
                      <a:pt x="195988" y="430726"/>
                    </a:cubicBezTo>
                    <a:close/>
                    <a:moveTo>
                      <a:pt x="262892" y="67982"/>
                    </a:moveTo>
                    <a:lnTo>
                      <a:pt x="225923" y="141824"/>
                    </a:lnTo>
                    <a:lnTo>
                      <a:pt x="145531" y="154131"/>
                    </a:lnTo>
                    <a:lnTo>
                      <a:pt x="204798" y="211564"/>
                    </a:lnTo>
                    <a:lnTo>
                      <a:pt x="190715" y="292439"/>
                    </a:lnTo>
                    <a:lnTo>
                      <a:pt x="262892" y="253760"/>
                    </a:lnTo>
                    <a:lnTo>
                      <a:pt x="334483" y="292439"/>
                    </a:lnTo>
                    <a:lnTo>
                      <a:pt x="320400" y="211564"/>
                    </a:lnTo>
                    <a:lnTo>
                      <a:pt x="380254" y="154131"/>
                    </a:lnTo>
                    <a:lnTo>
                      <a:pt x="299275" y="141824"/>
                    </a:lnTo>
                    <a:close/>
                    <a:moveTo>
                      <a:pt x="262892" y="0"/>
                    </a:moveTo>
                    <a:cubicBezTo>
                      <a:pt x="359129" y="0"/>
                      <a:pt x="436001" y="76773"/>
                      <a:pt x="436001" y="173471"/>
                    </a:cubicBezTo>
                    <a:cubicBezTo>
                      <a:pt x="436001" y="269583"/>
                      <a:pt x="262892" y="482906"/>
                      <a:pt x="262892" y="482906"/>
                    </a:cubicBezTo>
                    <a:cubicBezTo>
                      <a:pt x="262892" y="482906"/>
                      <a:pt x="89197" y="269583"/>
                      <a:pt x="89197" y="173471"/>
                    </a:cubicBezTo>
                    <a:cubicBezTo>
                      <a:pt x="89197" y="76773"/>
                      <a:pt x="166656" y="0"/>
                      <a:pt x="262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2" name="Group 96">
              <a:extLst>
                <a:ext uri="{FF2B5EF4-FFF2-40B4-BE49-F238E27FC236}">
                  <a16:creationId xmlns:a16="http://schemas.microsoft.com/office/drawing/2014/main" id="{008D133E-7C14-4FF5-98E1-BFA465BD1666}"/>
                </a:ext>
              </a:extLst>
            </p:cNvPr>
            <p:cNvGrpSpPr/>
            <p:nvPr/>
          </p:nvGrpSpPr>
          <p:grpSpPr>
            <a:xfrm>
              <a:off x="6127490" y="3186367"/>
              <a:ext cx="612533" cy="612533"/>
              <a:chOff x="2921471" y="3217784"/>
              <a:chExt cx="612533" cy="612533"/>
            </a:xfrm>
          </p:grpSpPr>
          <p:sp>
            <p:nvSpPr>
              <p:cNvPr id="255" name="PA_椭圆 58">
                <a:extLst>
                  <a:ext uri="{FF2B5EF4-FFF2-40B4-BE49-F238E27FC236}">
                    <a16:creationId xmlns:a16="http://schemas.microsoft.com/office/drawing/2014/main" id="{6F6371B4-E17A-42F1-A89A-9C93CB1691B2}"/>
                  </a:ext>
                </a:extLst>
              </p:cNvPr>
              <p:cNvSpPr/>
              <p:nvPr/>
            </p:nvSpPr>
            <p:spPr>
              <a:xfrm>
                <a:off x="2921471" y="321778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6" name="bank_154248">
                <a:extLst>
                  <a:ext uri="{FF2B5EF4-FFF2-40B4-BE49-F238E27FC236}">
                    <a16:creationId xmlns:a16="http://schemas.microsoft.com/office/drawing/2014/main" id="{16906786-607B-434F-957E-7D38858A918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71137" y="3391491"/>
                <a:ext cx="313200" cy="265117"/>
              </a:xfrm>
              <a:custGeom>
                <a:avLst/>
                <a:gdLst>
                  <a:gd name="T0" fmla="*/ 6595 w 7385"/>
                  <a:gd name="T1" fmla="*/ 727 h 6261"/>
                  <a:gd name="T2" fmla="*/ 5132 w 7385"/>
                  <a:gd name="T3" fmla="*/ 0 h 6261"/>
                  <a:gd name="T4" fmla="*/ 3696 w 7385"/>
                  <a:gd name="T5" fmla="*/ 955 h 6261"/>
                  <a:gd name="T6" fmla="*/ 2272 w 7385"/>
                  <a:gd name="T7" fmla="*/ 0 h 6261"/>
                  <a:gd name="T8" fmla="*/ 809 w 7385"/>
                  <a:gd name="T9" fmla="*/ 726 h 6261"/>
                  <a:gd name="T10" fmla="*/ 1016 w 7385"/>
                  <a:gd name="T11" fmla="*/ 3536 h 6261"/>
                  <a:gd name="T12" fmla="*/ 3621 w 7385"/>
                  <a:gd name="T13" fmla="*/ 6226 h 6261"/>
                  <a:gd name="T14" fmla="*/ 3702 w 7385"/>
                  <a:gd name="T15" fmla="*/ 6261 h 6261"/>
                  <a:gd name="T16" fmla="*/ 3702 w 7385"/>
                  <a:gd name="T17" fmla="*/ 6261 h 6261"/>
                  <a:gd name="T18" fmla="*/ 3783 w 7385"/>
                  <a:gd name="T19" fmla="*/ 6226 h 6261"/>
                  <a:gd name="T20" fmla="*/ 6389 w 7385"/>
                  <a:gd name="T21" fmla="*/ 3535 h 6261"/>
                  <a:gd name="T22" fmla="*/ 6595 w 7385"/>
                  <a:gd name="T23" fmla="*/ 727 h 6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85" h="6261">
                    <a:moveTo>
                      <a:pt x="6595" y="727"/>
                    </a:moveTo>
                    <a:cubicBezTo>
                      <a:pt x="6168" y="251"/>
                      <a:pt x="5661" y="0"/>
                      <a:pt x="5132" y="0"/>
                    </a:cubicBezTo>
                    <a:cubicBezTo>
                      <a:pt x="4541" y="0"/>
                      <a:pt x="4008" y="360"/>
                      <a:pt x="3696" y="955"/>
                    </a:cubicBezTo>
                    <a:cubicBezTo>
                      <a:pt x="3385" y="360"/>
                      <a:pt x="2856" y="0"/>
                      <a:pt x="2272" y="0"/>
                    </a:cubicBezTo>
                    <a:cubicBezTo>
                      <a:pt x="1742" y="0"/>
                      <a:pt x="1250" y="244"/>
                      <a:pt x="809" y="726"/>
                    </a:cubicBezTo>
                    <a:cubicBezTo>
                      <a:pt x="292" y="1292"/>
                      <a:pt x="0" y="2576"/>
                      <a:pt x="1016" y="3536"/>
                    </a:cubicBezTo>
                    <a:cubicBezTo>
                      <a:pt x="1484" y="3979"/>
                      <a:pt x="3599" y="6203"/>
                      <a:pt x="3621" y="6226"/>
                    </a:cubicBezTo>
                    <a:cubicBezTo>
                      <a:pt x="3642" y="6248"/>
                      <a:pt x="3671" y="6261"/>
                      <a:pt x="3702" y="6261"/>
                    </a:cubicBezTo>
                    <a:lnTo>
                      <a:pt x="3702" y="6261"/>
                    </a:lnTo>
                    <a:cubicBezTo>
                      <a:pt x="3732" y="6261"/>
                      <a:pt x="3761" y="6248"/>
                      <a:pt x="3783" y="6226"/>
                    </a:cubicBezTo>
                    <a:cubicBezTo>
                      <a:pt x="3804" y="6204"/>
                      <a:pt x="5925" y="3984"/>
                      <a:pt x="6389" y="3535"/>
                    </a:cubicBezTo>
                    <a:cubicBezTo>
                      <a:pt x="7385" y="2570"/>
                      <a:pt x="7101" y="1289"/>
                      <a:pt x="6595" y="7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302580A9-094E-4B9B-87DC-5AA39FBEB1BD}"/>
                </a:ext>
              </a:extLst>
            </p:cNvPr>
            <p:cNvGrpSpPr/>
            <p:nvPr/>
          </p:nvGrpSpPr>
          <p:grpSpPr>
            <a:xfrm>
              <a:off x="6897202" y="2447177"/>
              <a:ext cx="612533" cy="612533"/>
              <a:chOff x="2921471" y="3217784"/>
              <a:chExt cx="612533" cy="612533"/>
            </a:xfrm>
          </p:grpSpPr>
          <p:sp>
            <p:nvSpPr>
              <p:cNvPr id="253" name="PA_椭圆 58">
                <a:extLst>
                  <a:ext uri="{FF2B5EF4-FFF2-40B4-BE49-F238E27FC236}">
                    <a16:creationId xmlns:a16="http://schemas.microsoft.com/office/drawing/2014/main" id="{B7205416-83A0-419C-BA83-743DB50F93ED}"/>
                  </a:ext>
                </a:extLst>
              </p:cNvPr>
              <p:cNvSpPr/>
              <p:nvPr/>
            </p:nvSpPr>
            <p:spPr>
              <a:xfrm>
                <a:off x="2921471" y="321778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4" name="bank_154248">
                <a:extLst>
                  <a:ext uri="{FF2B5EF4-FFF2-40B4-BE49-F238E27FC236}">
                    <a16:creationId xmlns:a16="http://schemas.microsoft.com/office/drawing/2014/main" id="{FD5F083A-BDD6-48EF-8EB2-A2B68256448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71137" y="3367740"/>
                <a:ext cx="313200" cy="312620"/>
              </a:xfrm>
              <a:custGeom>
                <a:avLst/>
                <a:gdLst>
                  <a:gd name="connsiteX0" fmla="*/ 27460 w 604111"/>
                  <a:gd name="connsiteY0" fmla="*/ 475127 h 602992"/>
                  <a:gd name="connsiteX1" fmla="*/ 54919 w 604111"/>
                  <a:gd name="connsiteY1" fmla="*/ 475127 h 602992"/>
                  <a:gd name="connsiteX2" fmla="*/ 109838 w 604111"/>
                  <a:gd name="connsiteY2" fmla="*/ 475127 h 602992"/>
                  <a:gd name="connsiteX3" fmla="*/ 201416 w 604111"/>
                  <a:gd name="connsiteY3" fmla="*/ 475127 h 602992"/>
                  <a:gd name="connsiteX4" fmla="*/ 256335 w 604111"/>
                  <a:gd name="connsiteY4" fmla="*/ 475127 h 602992"/>
                  <a:gd name="connsiteX5" fmla="*/ 347776 w 604111"/>
                  <a:gd name="connsiteY5" fmla="*/ 475127 h 602992"/>
                  <a:gd name="connsiteX6" fmla="*/ 402695 w 604111"/>
                  <a:gd name="connsiteY6" fmla="*/ 475127 h 602992"/>
                  <a:gd name="connsiteX7" fmla="*/ 494273 w 604111"/>
                  <a:gd name="connsiteY7" fmla="*/ 475127 h 602992"/>
                  <a:gd name="connsiteX8" fmla="*/ 549192 w 604111"/>
                  <a:gd name="connsiteY8" fmla="*/ 475127 h 602992"/>
                  <a:gd name="connsiteX9" fmla="*/ 576651 w 604111"/>
                  <a:gd name="connsiteY9" fmla="*/ 475127 h 602992"/>
                  <a:gd name="connsiteX10" fmla="*/ 604111 w 604111"/>
                  <a:gd name="connsiteY10" fmla="*/ 502537 h 602992"/>
                  <a:gd name="connsiteX11" fmla="*/ 604111 w 604111"/>
                  <a:gd name="connsiteY11" fmla="*/ 575583 h 602992"/>
                  <a:gd name="connsiteX12" fmla="*/ 576651 w 604111"/>
                  <a:gd name="connsiteY12" fmla="*/ 602992 h 602992"/>
                  <a:gd name="connsiteX13" fmla="*/ 27460 w 604111"/>
                  <a:gd name="connsiteY13" fmla="*/ 602992 h 602992"/>
                  <a:gd name="connsiteX14" fmla="*/ 0 w 604111"/>
                  <a:gd name="connsiteY14" fmla="*/ 575583 h 602992"/>
                  <a:gd name="connsiteX15" fmla="*/ 0 w 604111"/>
                  <a:gd name="connsiteY15" fmla="*/ 502537 h 602992"/>
                  <a:gd name="connsiteX16" fmla="*/ 27460 w 604111"/>
                  <a:gd name="connsiteY16" fmla="*/ 475127 h 602992"/>
                  <a:gd name="connsiteX17" fmla="*/ 302055 w 604111"/>
                  <a:gd name="connsiteY17" fmla="*/ 0 h 602992"/>
                  <a:gd name="connsiteX18" fmla="*/ 317295 w 604111"/>
                  <a:gd name="connsiteY18" fmla="*/ 4625 h 602992"/>
                  <a:gd name="connsiteX19" fmla="*/ 591886 w 604111"/>
                  <a:gd name="connsiteY19" fmla="*/ 187313 h 602992"/>
                  <a:gd name="connsiteX20" fmla="*/ 602869 w 604111"/>
                  <a:gd name="connsiteY20" fmla="*/ 218012 h 602992"/>
                  <a:gd name="connsiteX21" fmla="*/ 576646 w 604111"/>
                  <a:gd name="connsiteY21" fmla="*/ 237473 h 602992"/>
                  <a:gd name="connsiteX22" fmla="*/ 549187 w 604111"/>
                  <a:gd name="connsiteY22" fmla="*/ 237473 h 602992"/>
                  <a:gd name="connsiteX23" fmla="*/ 549187 w 604111"/>
                  <a:gd name="connsiteY23" fmla="*/ 420298 h 602992"/>
                  <a:gd name="connsiteX24" fmla="*/ 494269 w 604111"/>
                  <a:gd name="connsiteY24" fmla="*/ 420298 h 602992"/>
                  <a:gd name="connsiteX25" fmla="*/ 494269 w 604111"/>
                  <a:gd name="connsiteY25" fmla="*/ 237473 h 602992"/>
                  <a:gd name="connsiteX26" fmla="*/ 402693 w 604111"/>
                  <a:gd name="connsiteY26" fmla="*/ 237473 h 602992"/>
                  <a:gd name="connsiteX27" fmla="*/ 402693 w 604111"/>
                  <a:gd name="connsiteY27" fmla="*/ 420298 h 602992"/>
                  <a:gd name="connsiteX28" fmla="*/ 347774 w 604111"/>
                  <a:gd name="connsiteY28" fmla="*/ 420298 h 602992"/>
                  <a:gd name="connsiteX29" fmla="*/ 347774 w 604111"/>
                  <a:gd name="connsiteY29" fmla="*/ 237473 h 602992"/>
                  <a:gd name="connsiteX30" fmla="*/ 256336 w 604111"/>
                  <a:gd name="connsiteY30" fmla="*/ 237473 h 602992"/>
                  <a:gd name="connsiteX31" fmla="*/ 256336 w 604111"/>
                  <a:gd name="connsiteY31" fmla="*/ 420298 h 602992"/>
                  <a:gd name="connsiteX32" fmla="*/ 201417 w 604111"/>
                  <a:gd name="connsiteY32" fmla="*/ 420298 h 602992"/>
                  <a:gd name="connsiteX33" fmla="*/ 201417 w 604111"/>
                  <a:gd name="connsiteY33" fmla="*/ 237473 h 602992"/>
                  <a:gd name="connsiteX34" fmla="*/ 109841 w 604111"/>
                  <a:gd name="connsiteY34" fmla="*/ 237473 h 602992"/>
                  <a:gd name="connsiteX35" fmla="*/ 109841 w 604111"/>
                  <a:gd name="connsiteY35" fmla="*/ 420298 h 602992"/>
                  <a:gd name="connsiteX36" fmla="*/ 54923 w 604111"/>
                  <a:gd name="connsiteY36" fmla="*/ 420298 h 602992"/>
                  <a:gd name="connsiteX37" fmla="*/ 54923 w 604111"/>
                  <a:gd name="connsiteY37" fmla="*/ 237473 h 602992"/>
                  <a:gd name="connsiteX38" fmla="*/ 27464 w 604111"/>
                  <a:gd name="connsiteY38" fmla="*/ 237473 h 602992"/>
                  <a:gd name="connsiteX39" fmla="*/ 1241 w 604111"/>
                  <a:gd name="connsiteY39" fmla="*/ 218012 h 602992"/>
                  <a:gd name="connsiteX40" fmla="*/ 12224 w 604111"/>
                  <a:gd name="connsiteY40" fmla="*/ 187313 h 602992"/>
                  <a:gd name="connsiteX41" fmla="*/ 286815 w 604111"/>
                  <a:gd name="connsiteY41" fmla="*/ 4625 h 602992"/>
                  <a:gd name="connsiteX42" fmla="*/ 302055 w 604111"/>
                  <a:gd name="connsiteY42" fmla="*/ 0 h 60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4111" h="602992">
                    <a:moveTo>
                      <a:pt x="27460" y="475127"/>
                    </a:moveTo>
                    <a:lnTo>
                      <a:pt x="54919" y="475127"/>
                    </a:lnTo>
                    <a:lnTo>
                      <a:pt x="109838" y="475127"/>
                    </a:lnTo>
                    <a:lnTo>
                      <a:pt x="201416" y="475127"/>
                    </a:lnTo>
                    <a:lnTo>
                      <a:pt x="256335" y="475127"/>
                    </a:lnTo>
                    <a:lnTo>
                      <a:pt x="347776" y="475127"/>
                    </a:lnTo>
                    <a:lnTo>
                      <a:pt x="402695" y="475127"/>
                    </a:lnTo>
                    <a:lnTo>
                      <a:pt x="494273" y="475127"/>
                    </a:lnTo>
                    <a:lnTo>
                      <a:pt x="549192" y="475127"/>
                    </a:lnTo>
                    <a:lnTo>
                      <a:pt x="576651" y="475127"/>
                    </a:lnTo>
                    <a:cubicBezTo>
                      <a:pt x="591754" y="475127"/>
                      <a:pt x="604111" y="487324"/>
                      <a:pt x="604111" y="502537"/>
                    </a:cubicBezTo>
                    <a:lnTo>
                      <a:pt x="604111" y="575583"/>
                    </a:lnTo>
                    <a:cubicBezTo>
                      <a:pt x="604111" y="590658"/>
                      <a:pt x="591754" y="602992"/>
                      <a:pt x="576651" y="602992"/>
                    </a:cubicBezTo>
                    <a:lnTo>
                      <a:pt x="27460" y="602992"/>
                    </a:lnTo>
                    <a:cubicBezTo>
                      <a:pt x="12357" y="602992"/>
                      <a:pt x="0" y="590658"/>
                      <a:pt x="0" y="575583"/>
                    </a:cubicBezTo>
                    <a:lnTo>
                      <a:pt x="0" y="502537"/>
                    </a:lnTo>
                    <a:cubicBezTo>
                      <a:pt x="0" y="487324"/>
                      <a:pt x="12357" y="475127"/>
                      <a:pt x="27460" y="475127"/>
                    </a:cubicBezTo>
                    <a:close/>
                    <a:moveTo>
                      <a:pt x="302055" y="0"/>
                    </a:moveTo>
                    <a:cubicBezTo>
                      <a:pt x="307375" y="0"/>
                      <a:pt x="312695" y="1542"/>
                      <a:pt x="317295" y="4625"/>
                    </a:cubicBezTo>
                    <a:lnTo>
                      <a:pt x="591886" y="187313"/>
                    </a:lnTo>
                    <a:cubicBezTo>
                      <a:pt x="601908" y="194028"/>
                      <a:pt x="606439" y="206500"/>
                      <a:pt x="602869" y="218012"/>
                    </a:cubicBezTo>
                    <a:cubicBezTo>
                      <a:pt x="599437" y="229661"/>
                      <a:pt x="588728" y="237473"/>
                      <a:pt x="576646" y="237473"/>
                    </a:cubicBezTo>
                    <a:lnTo>
                      <a:pt x="549187" y="237473"/>
                    </a:lnTo>
                    <a:lnTo>
                      <a:pt x="549187" y="420298"/>
                    </a:lnTo>
                    <a:lnTo>
                      <a:pt x="494269" y="420298"/>
                    </a:lnTo>
                    <a:lnTo>
                      <a:pt x="494269" y="237473"/>
                    </a:lnTo>
                    <a:lnTo>
                      <a:pt x="402693" y="237473"/>
                    </a:lnTo>
                    <a:lnTo>
                      <a:pt x="402693" y="420298"/>
                    </a:lnTo>
                    <a:lnTo>
                      <a:pt x="347774" y="420298"/>
                    </a:lnTo>
                    <a:lnTo>
                      <a:pt x="347774" y="237473"/>
                    </a:lnTo>
                    <a:lnTo>
                      <a:pt x="256336" y="237473"/>
                    </a:lnTo>
                    <a:lnTo>
                      <a:pt x="256336" y="420298"/>
                    </a:lnTo>
                    <a:lnTo>
                      <a:pt x="201417" y="420298"/>
                    </a:lnTo>
                    <a:lnTo>
                      <a:pt x="201417" y="237473"/>
                    </a:lnTo>
                    <a:lnTo>
                      <a:pt x="109841" y="237473"/>
                    </a:lnTo>
                    <a:lnTo>
                      <a:pt x="109841" y="420298"/>
                    </a:lnTo>
                    <a:lnTo>
                      <a:pt x="54923" y="420298"/>
                    </a:lnTo>
                    <a:lnTo>
                      <a:pt x="54923" y="237473"/>
                    </a:lnTo>
                    <a:lnTo>
                      <a:pt x="27464" y="237473"/>
                    </a:lnTo>
                    <a:cubicBezTo>
                      <a:pt x="15382" y="237473"/>
                      <a:pt x="4673" y="229661"/>
                      <a:pt x="1241" y="218012"/>
                    </a:cubicBezTo>
                    <a:cubicBezTo>
                      <a:pt x="-2329" y="206500"/>
                      <a:pt x="2202" y="194028"/>
                      <a:pt x="12224" y="187313"/>
                    </a:cubicBezTo>
                    <a:lnTo>
                      <a:pt x="286815" y="4625"/>
                    </a:lnTo>
                    <a:cubicBezTo>
                      <a:pt x="291415" y="1542"/>
                      <a:pt x="296735" y="0"/>
                      <a:pt x="3020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6B2A65C3-262A-4564-A149-518882B96AFC}"/>
                </a:ext>
              </a:extLst>
            </p:cNvPr>
            <p:cNvGrpSpPr/>
            <p:nvPr/>
          </p:nvGrpSpPr>
          <p:grpSpPr>
            <a:xfrm>
              <a:off x="7709991" y="3173334"/>
              <a:ext cx="612533" cy="612533"/>
              <a:chOff x="2921471" y="3217784"/>
              <a:chExt cx="612533" cy="612533"/>
            </a:xfrm>
          </p:grpSpPr>
          <p:sp>
            <p:nvSpPr>
              <p:cNvPr id="251" name="PA_椭圆 58">
                <a:extLst>
                  <a:ext uri="{FF2B5EF4-FFF2-40B4-BE49-F238E27FC236}">
                    <a16:creationId xmlns:a16="http://schemas.microsoft.com/office/drawing/2014/main" id="{94892226-9C99-41C4-B926-F72B187881C4}"/>
                  </a:ext>
                </a:extLst>
              </p:cNvPr>
              <p:cNvSpPr/>
              <p:nvPr/>
            </p:nvSpPr>
            <p:spPr>
              <a:xfrm>
                <a:off x="2921471" y="321778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2" name="bank_154248">
                <a:extLst>
                  <a:ext uri="{FF2B5EF4-FFF2-40B4-BE49-F238E27FC236}">
                    <a16:creationId xmlns:a16="http://schemas.microsoft.com/office/drawing/2014/main" id="{99A7D46D-49A4-4C70-B82C-31C5600CFA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94764" y="3367450"/>
                <a:ext cx="265945" cy="313200"/>
              </a:xfrm>
              <a:custGeom>
                <a:avLst/>
                <a:gdLst>
                  <a:gd name="connsiteX0" fmla="*/ 52938 w 511024"/>
                  <a:gd name="connsiteY0" fmla="*/ 297341 h 601826"/>
                  <a:gd name="connsiteX1" fmla="*/ 280401 w 511024"/>
                  <a:gd name="connsiteY1" fmla="*/ 433804 h 601826"/>
                  <a:gd name="connsiteX2" fmla="*/ 508309 w 511024"/>
                  <a:gd name="connsiteY2" fmla="*/ 304009 h 601826"/>
                  <a:gd name="connsiteX3" fmla="*/ 508309 w 511024"/>
                  <a:gd name="connsiteY3" fmla="*/ 590269 h 601826"/>
                  <a:gd name="connsiteX4" fmla="*/ 496290 w 511024"/>
                  <a:gd name="connsiteY4" fmla="*/ 601826 h 601826"/>
                  <a:gd name="connsiteX5" fmla="*/ 64957 w 511024"/>
                  <a:gd name="connsiteY5" fmla="*/ 601826 h 601826"/>
                  <a:gd name="connsiteX6" fmla="*/ 52938 w 511024"/>
                  <a:gd name="connsiteY6" fmla="*/ 590269 h 601826"/>
                  <a:gd name="connsiteX7" fmla="*/ 194501 w 511024"/>
                  <a:gd name="connsiteY7" fmla="*/ 102233 h 601826"/>
                  <a:gd name="connsiteX8" fmla="*/ 214541 w 511024"/>
                  <a:gd name="connsiteY8" fmla="*/ 122237 h 601826"/>
                  <a:gd name="connsiteX9" fmla="*/ 194501 w 511024"/>
                  <a:gd name="connsiteY9" fmla="*/ 142241 h 601826"/>
                  <a:gd name="connsiteX10" fmla="*/ 174461 w 511024"/>
                  <a:gd name="connsiteY10" fmla="*/ 122237 h 601826"/>
                  <a:gd name="connsiteX11" fmla="*/ 194501 w 511024"/>
                  <a:gd name="connsiteY11" fmla="*/ 102233 h 601826"/>
                  <a:gd name="connsiteX12" fmla="*/ 138633 w 511024"/>
                  <a:gd name="connsiteY12" fmla="*/ 102233 h 601826"/>
                  <a:gd name="connsiteX13" fmla="*/ 158458 w 511024"/>
                  <a:gd name="connsiteY13" fmla="*/ 122237 h 601826"/>
                  <a:gd name="connsiteX14" fmla="*/ 138633 w 511024"/>
                  <a:gd name="connsiteY14" fmla="*/ 142241 h 601826"/>
                  <a:gd name="connsiteX15" fmla="*/ 118808 w 511024"/>
                  <a:gd name="connsiteY15" fmla="*/ 122237 h 601826"/>
                  <a:gd name="connsiteX16" fmla="*/ 138633 w 511024"/>
                  <a:gd name="connsiteY16" fmla="*/ 102233 h 601826"/>
                  <a:gd name="connsiteX17" fmla="*/ 83695 w 511024"/>
                  <a:gd name="connsiteY17" fmla="*/ 102233 h 601826"/>
                  <a:gd name="connsiteX18" fmla="*/ 103735 w 511024"/>
                  <a:gd name="connsiteY18" fmla="*/ 122237 h 601826"/>
                  <a:gd name="connsiteX19" fmla="*/ 83695 w 511024"/>
                  <a:gd name="connsiteY19" fmla="*/ 142241 h 601826"/>
                  <a:gd name="connsiteX20" fmla="*/ 63655 w 511024"/>
                  <a:gd name="connsiteY20" fmla="*/ 122237 h 601826"/>
                  <a:gd name="connsiteX21" fmla="*/ 83695 w 511024"/>
                  <a:gd name="connsiteY21" fmla="*/ 102233 h 601826"/>
                  <a:gd name="connsiteX22" fmla="*/ 59204 w 511024"/>
                  <a:gd name="connsiteY22" fmla="*/ 26668 h 601826"/>
                  <a:gd name="connsiteX23" fmla="*/ 26709 w 511024"/>
                  <a:gd name="connsiteY23" fmla="*/ 59114 h 601826"/>
                  <a:gd name="connsiteX24" fmla="*/ 26709 w 511024"/>
                  <a:gd name="connsiteY24" fmla="*/ 188009 h 601826"/>
                  <a:gd name="connsiteX25" fmla="*/ 59204 w 511024"/>
                  <a:gd name="connsiteY25" fmla="*/ 220455 h 601826"/>
                  <a:gd name="connsiteX26" fmla="*/ 178057 w 511024"/>
                  <a:gd name="connsiteY26" fmla="*/ 220455 h 601826"/>
                  <a:gd name="connsiteX27" fmla="*/ 255957 w 511024"/>
                  <a:gd name="connsiteY27" fmla="*/ 277791 h 601826"/>
                  <a:gd name="connsiteX28" fmla="*/ 259518 w 511024"/>
                  <a:gd name="connsiteY28" fmla="*/ 279124 h 601826"/>
                  <a:gd name="connsiteX29" fmla="*/ 262634 w 511024"/>
                  <a:gd name="connsiteY29" fmla="*/ 278235 h 601826"/>
                  <a:gd name="connsiteX30" fmla="*/ 265305 w 511024"/>
                  <a:gd name="connsiteY30" fmla="*/ 271568 h 601826"/>
                  <a:gd name="connsiteX31" fmla="*/ 246164 w 511024"/>
                  <a:gd name="connsiteY31" fmla="*/ 192453 h 601826"/>
                  <a:gd name="connsiteX32" fmla="*/ 246164 w 511024"/>
                  <a:gd name="connsiteY32" fmla="*/ 59114 h 601826"/>
                  <a:gd name="connsiteX33" fmla="*/ 213223 w 511024"/>
                  <a:gd name="connsiteY33" fmla="*/ 26668 h 601826"/>
                  <a:gd name="connsiteX34" fmla="*/ 59204 w 511024"/>
                  <a:gd name="connsiteY34" fmla="*/ 0 h 601826"/>
                  <a:gd name="connsiteX35" fmla="*/ 213223 w 511024"/>
                  <a:gd name="connsiteY35" fmla="*/ 0 h 601826"/>
                  <a:gd name="connsiteX36" fmla="*/ 272427 w 511024"/>
                  <a:gd name="connsiteY36" fmla="*/ 59114 h 601826"/>
                  <a:gd name="connsiteX37" fmla="*/ 272427 w 511024"/>
                  <a:gd name="connsiteY37" fmla="*/ 189342 h 601826"/>
                  <a:gd name="connsiteX38" fmla="*/ 291123 w 511024"/>
                  <a:gd name="connsiteY38" fmla="*/ 265346 h 601826"/>
                  <a:gd name="connsiteX39" fmla="*/ 289788 w 511024"/>
                  <a:gd name="connsiteY39" fmla="*/ 284458 h 601826"/>
                  <a:gd name="connsiteX40" fmla="*/ 511024 w 511024"/>
                  <a:gd name="connsiteY40" fmla="*/ 284458 h 601826"/>
                  <a:gd name="connsiteX41" fmla="*/ 275989 w 511024"/>
                  <a:gd name="connsiteY41" fmla="*/ 399574 h 601826"/>
                  <a:gd name="connsiteX42" fmla="*/ 52972 w 511024"/>
                  <a:gd name="connsiteY42" fmla="*/ 284458 h 601826"/>
                  <a:gd name="connsiteX43" fmla="*/ 219455 w 511024"/>
                  <a:gd name="connsiteY43" fmla="*/ 284458 h 601826"/>
                  <a:gd name="connsiteX44" fmla="*/ 169154 w 511024"/>
                  <a:gd name="connsiteY44" fmla="*/ 247123 h 601826"/>
                  <a:gd name="connsiteX45" fmla="*/ 59204 w 511024"/>
                  <a:gd name="connsiteY45" fmla="*/ 247123 h 601826"/>
                  <a:gd name="connsiteX46" fmla="*/ 0 w 511024"/>
                  <a:gd name="connsiteY46" fmla="*/ 188009 h 601826"/>
                  <a:gd name="connsiteX47" fmla="*/ 0 w 511024"/>
                  <a:gd name="connsiteY47" fmla="*/ 59114 h 601826"/>
                  <a:gd name="connsiteX48" fmla="*/ 59204 w 511024"/>
                  <a:gd name="connsiteY48" fmla="*/ 0 h 60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11024" h="601826">
                    <a:moveTo>
                      <a:pt x="52938" y="297341"/>
                    </a:moveTo>
                    <a:lnTo>
                      <a:pt x="280401" y="433804"/>
                    </a:lnTo>
                    <a:lnTo>
                      <a:pt x="508309" y="304009"/>
                    </a:lnTo>
                    <a:lnTo>
                      <a:pt x="508309" y="590269"/>
                    </a:lnTo>
                    <a:cubicBezTo>
                      <a:pt x="508309" y="596492"/>
                      <a:pt x="502967" y="601826"/>
                      <a:pt x="496290" y="601826"/>
                    </a:cubicBezTo>
                    <a:lnTo>
                      <a:pt x="64957" y="601826"/>
                    </a:lnTo>
                    <a:cubicBezTo>
                      <a:pt x="58280" y="601826"/>
                      <a:pt x="52938" y="596492"/>
                      <a:pt x="52938" y="590269"/>
                    </a:cubicBezTo>
                    <a:close/>
                    <a:moveTo>
                      <a:pt x="194501" y="102233"/>
                    </a:moveTo>
                    <a:cubicBezTo>
                      <a:pt x="205569" y="102233"/>
                      <a:pt x="214541" y="111189"/>
                      <a:pt x="214541" y="122237"/>
                    </a:cubicBezTo>
                    <a:cubicBezTo>
                      <a:pt x="214541" y="133285"/>
                      <a:pt x="205569" y="142241"/>
                      <a:pt x="194501" y="142241"/>
                    </a:cubicBezTo>
                    <a:cubicBezTo>
                      <a:pt x="183433" y="142241"/>
                      <a:pt x="174461" y="133285"/>
                      <a:pt x="174461" y="122237"/>
                    </a:cubicBezTo>
                    <a:cubicBezTo>
                      <a:pt x="174461" y="111189"/>
                      <a:pt x="183433" y="102233"/>
                      <a:pt x="194501" y="102233"/>
                    </a:cubicBezTo>
                    <a:close/>
                    <a:moveTo>
                      <a:pt x="138633" y="102233"/>
                    </a:moveTo>
                    <a:cubicBezTo>
                      <a:pt x="149582" y="102233"/>
                      <a:pt x="158458" y="111189"/>
                      <a:pt x="158458" y="122237"/>
                    </a:cubicBezTo>
                    <a:cubicBezTo>
                      <a:pt x="158458" y="133285"/>
                      <a:pt x="149582" y="142241"/>
                      <a:pt x="138633" y="142241"/>
                    </a:cubicBezTo>
                    <a:cubicBezTo>
                      <a:pt x="127684" y="142241"/>
                      <a:pt x="118808" y="133285"/>
                      <a:pt x="118808" y="122237"/>
                    </a:cubicBezTo>
                    <a:cubicBezTo>
                      <a:pt x="118808" y="111189"/>
                      <a:pt x="127684" y="102233"/>
                      <a:pt x="138633" y="102233"/>
                    </a:cubicBezTo>
                    <a:close/>
                    <a:moveTo>
                      <a:pt x="83695" y="102233"/>
                    </a:moveTo>
                    <a:cubicBezTo>
                      <a:pt x="94763" y="102233"/>
                      <a:pt x="103735" y="111189"/>
                      <a:pt x="103735" y="122237"/>
                    </a:cubicBezTo>
                    <a:cubicBezTo>
                      <a:pt x="103735" y="133285"/>
                      <a:pt x="94763" y="142241"/>
                      <a:pt x="83695" y="142241"/>
                    </a:cubicBezTo>
                    <a:cubicBezTo>
                      <a:pt x="72627" y="142241"/>
                      <a:pt x="63655" y="133285"/>
                      <a:pt x="63655" y="122237"/>
                    </a:cubicBezTo>
                    <a:cubicBezTo>
                      <a:pt x="63655" y="111189"/>
                      <a:pt x="72627" y="102233"/>
                      <a:pt x="83695" y="102233"/>
                    </a:cubicBezTo>
                    <a:close/>
                    <a:moveTo>
                      <a:pt x="59204" y="26668"/>
                    </a:moveTo>
                    <a:cubicBezTo>
                      <a:pt x="41398" y="26668"/>
                      <a:pt x="26709" y="41335"/>
                      <a:pt x="26709" y="59114"/>
                    </a:cubicBezTo>
                    <a:lnTo>
                      <a:pt x="26709" y="188009"/>
                    </a:lnTo>
                    <a:cubicBezTo>
                      <a:pt x="26709" y="205787"/>
                      <a:pt x="41398" y="220455"/>
                      <a:pt x="59204" y="220455"/>
                    </a:cubicBezTo>
                    <a:lnTo>
                      <a:pt x="178057" y="220455"/>
                    </a:lnTo>
                    <a:lnTo>
                      <a:pt x="255957" y="277791"/>
                    </a:lnTo>
                    <a:cubicBezTo>
                      <a:pt x="256847" y="278680"/>
                      <a:pt x="258183" y="279124"/>
                      <a:pt x="259518" y="279124"/>
                    </a:cubicBezTo>
                    <a:cubicBezTo>
                      <a:pt x="260409" y="279124"/>
                      <a:pt x="261744" y="278680"/>
                      <a:pt x="262634" y="278235"/>
                    </a:cubicBezTo>
                    <a:cubicBezTo>
                      <a:pt x="264860" y="276902"/>
                      <a:pt x="265750" y="274235"/>
                      <a:pt x="265305" y="271568"/>
                    </a:cubicBezTo>
                    <a:lnTo>
                      <a:pt x="246164" y="192453"/>
                    </a:lnTo>
                    <a:lnTo>
                      <a:pt x="246164" y="59114"/>
                    </a:lnTo>
                    <a:cubicBezTo>
                      <a:pt x="246164" y="41335"/>
                      <a:pt x="231474" y="26668"/>
                      <a:pt x="213223" y="26668"/>
                    </a:cubicBezTo>
                    <a:close/>
                    <a:moveTo>
                      <a:pt x="59204" y="0"/>
                    </a:moveTo>
                    <a:lnTo>
                      <a:pt x="213223" y="0"/>
                    </a:lnTo>
                    <a:cubicBezTo>
                      <a:pt x="246164" y="0"/>
                      <a:pt x="272427" y="26668"/>
                      <a:pt x="272427" y="59114"/>
                    </a:cubicBezTo>
                    <a:lnTo>
                      <a:pt x="272427" y="189342"/>
                    </a:lnTo>
                    <a:lnTo>
                      <a:pt x="291123" y="265346"/>
                    </a:lnTo>
                    <a:cubicBezTo>
                      <a:pt x="292459" y="272013"/>
                      <a:pt x="292014" y="278680"/>
                      <a:pt x="289788" y="284458"/>
                    </a:cubicBezTo>
                    <a:lnTo>
                      <a:pt x="511024" y="284458"/>
                    </a:lnTo>
                    <a:lnTo>
                      <a:pt x="275989" y="399574"/>
                    </a:lnTo>
                    <a:lnTo>
                      <a:pt x="52972" y="284458"/>
                    </a:lnTo>
                    <a:lnTo>
                      <a:pt x="219455" y="284458"/>
                    </a:lnTo>
                    <a:lnTo>
                      <a:pt x="169154" y="247123"/>
                    </a:lnTo>
                    <a:lnTo>
                      <a:pt x="59204" y="247123"/>
                    </a:lnTo>
                    <a:cubicBezTo>
                      <a:pt x="26709" y="247123"/>
                      <a:pt x="0" y="220899"/>
                      <a:pt x="0" y="188009"/>
                    </a:cubicBezTo>
                    <a:lnTo>
                      <a:pt x="0" y="59114"/>
                    </a:lnTo>
                    <a:cubicBezTo>
                      <a:pt x="0" y="26668"/>
                      <a:pt x="26709" y="0"/>
                      <a:pt x="592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19B1BF6F-1943-4FD5-9EEC-9A4765260C91}"/>
                </a:ext>
              </a:extLst>
            </p:cNvPr>
            <p:cNvGrpSpPr/>
            <p:nvPr/>
          </p:nvGrpSpPr>
          <p:grpSpPr>
            <a:xfrm>
              <a:off x="8511025" y="2406850"/>
              <a:ext cx="612533" cy="612533"/>
              <a:chOff x="2902361" y="3217414"/>
              <a:chExt cx="612533" cy="612533"/>
            </a:xfrm>
          </p:grpSpPr>
          <p:sp>
            <p:nvSpPr>
              <p:cNvPr id="249" name="PA_椭圆 58">
                <a:extLst>
                  <a:ext uri="{FF2B5EF4-FFF2-40B4-BE49-F238E27FC236}">
                    <a16:creationId xmlns:a16="http://schemas.microsoft.com/office/drawing/2014/main" id="{690C88C6-2568-47F1-B3B8-061C90DE539A}"/>
                  </a:ext>
                </a:extLst>
              </p:cNvPr>
              <p:cNvSpPr/>
              <p:nvPr/>
            </p:nvSpPr>
            <p:spPr>
              <a:xfrm>
                <a:off x="2902361" y="321741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0" name="bank_154248">
                <a:extLst>
                  <a:ext uri="{FF2B5EF4-FFF2-40B4-BE49-F238E27FC236}">
                    <a16:creationId xmlns:a16="http://schemas.microsoft.com/office/drawing/2014/main" id="{A7EEA2CA-7DBE-40BF-823D-E8D86B4A16C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71137" y="3389625"/>
                <a:ext cx="313200" cy="268848"/>
              </a:xfrm>
              <a:custGeom>
                <a:avLst/>
                <a:gdLst>
                  <a:gd name="T0" fmla="*/ 5629 w 5961"/>
                  <a:gd name="T1" fmla="*/ 414 h 5124"/>
                  <a:gd name="T2" fmla="*/ 5335 w 5961"/>
                  <a:gd name="T3" fmla="*/ 95 h 5124"/>
                  <a:gd name="T4" fmla="*/ 4879 w 5961"/>
                  <a:gd name="T5" fmla="*/ 154 h 5124"/>
                  <a:gd name="T6" fmla="*/ 3236 w 5961"/>
                  <a:gd name="T7" fmla="*/ 1959 h 5124"/>
                  <a:gd name="T8" fmla="*/ 2411 w 5961"/>
                  <a:gd name="T9" fmla="*/ 3031 h 5124"/>
                  <a:gd name="T10" fmla="*/ 2106 w 5961"/>
                  <a:gd name="T11" fmla="*/ 2767 h 5124"/>
                  <a:gd name="T12" fmla="*/ 1033 w 5961"/>
                  <a:gd name="T13" fmla="*/ 1913 h 5124"/>
                  <a:gd name="T14" fmla="*/ 242 w 5961"/>
                  <a:gd name="T15" fmla="*/ 2174 h 5124"/>
                  <a:gd name="T16" fmla="*/ 108 w 5961"/>
                  <a:gd name="T17" fmla="*/ 2508 h 5124"/>
                  <a:gd name="T18" fmla="*/ 110 w 5961"/>
                  <a:gd name="T19" fmla="*/ 2878 h 5124"/>
                  <a:gd name="T20" fmla="*/ 2618 w 5961"/>
                  <a:gd name="T21" fmla="*/ 5042 h 5124"/>
                  <a:gd name="T22" fmla="*/ 3072 w 5961"/>
                  <a:gd name="T23" fmla="*/ 4983 h 5124"/>
                  <a:gd name="T24" fmla="*/ 5824 w 5961"/>
                  <a:gd name="T25" fmla="*/ 902 h 5124"/>
                  <a:gd name="T26" fmla="*/ 5629 w 5961"/>
                  <a:gd name="T27" fmla="*/ 414 h 5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61" h="5124">
                    <a:moveTo>
                      <a:pt x="5629" y="414"/>
                    </a:moveTo>
                    <a:cubicBezTo>
                      <a:pt x="5573" y="276"/>
                      <a:pt x="5491" y="204"/>
                      <a:pt x="5335" y="95"/>
                    </a:cubicBezTo>
                    <a:cubicBezTo>
                      <a:pt x="5199" y="0"/>
                      <a:pt x="4991" y="43"/>
                      <a:pt x="4879" y="154"/>
                    </a:cubicBezTo>
                    <a:cubicBezTo>
                      <a:pt x="4299" y="726"/>
                      <a:pt x="3744" y="1323"/>
                      <a:pt x="3236" y="1959"/>
                    </a:cubicBezTo>
                    <a:cubicBezTo>
                      <a:pt x="2988" y="2268"/>
                      <a:pt x="2629" y="2639"/>
                      <a:pt x="2411" y="3031"/>
                    </a:cubicBezTo>
                    <a:cubicBezTo>
                      <a:pt x="2306" y="2944"/>
                      <a:pt x="2202" y="2857"/>
                      <a:pt x="2106" y="2767"/>
                    </a:cubicBezTo>
                    <a:cubicBezTo>
                      <a:pt x="1786" y="2468"/>
                      <a:pt x="1433" y="2106"/>
                      <a:pt x="1033" y="1913"/>
                    </a:cubicBezTo>
                    <a:cubicBezTo>
                      <a:pt x="702" y="1754"/>
                      <a:pt x="452" y="1899"/>
                      <a:pt x="242" y="2174"/>
                    </a:cubicBezTo>
                    <a:cubicBezTo>
                      <a:pt x="180" y="2255"/>
                      <a:pt x="108" y="2391"/>
                      <a:pt x="108" y="2508"/>
                    </a:cubicBezTo>
                    <a:cubicBezTo>
                      <a:pt x="24" y="2598"/>
                      <a:pt x="0" y="2744"/>
                      <a:pt x="110" y="2878"/>
                    </a:cubicBezTo>
                    <a:cubicBezTo>
                      <a:pt x="816" y="3747"/>
                      <a:pt x="1691" y="4424"/>
                      <a:pt x="2618" y="5042"/>
                    </a:cubicBezTo>
                    <a:cubicBezTo>
                      <a:pt x="2741" y="5124"/>
                      <a:pt x="2976" y="5107"/>
                      <a:pt x="3072" y="4983"/>
                    </a:cubicBezTo>
                    <a:cubicBezTo>
                      <a:pt x="4067" y="3706"/>
                      <a:pt x="5013" y="2300"/>
                      <a:pt x="5824" y="902"/>
                    </a:cubicBezTo>
                    <a:cubicBezTo>
                      <a:pt x="5961" y="667"/>
                      <a:pt x="5821" y="471"/>
                      <a:pt x="5629" y="4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CBA71D5E-207A-4036-9610-39BDC898413C}"/>
                </a:ext>
              </a:extLst>
            </p:cNvPr>
            <p:cNvGrpSpPr/>
            <p:nvPr/>
          </p:nvGrpSpPr>
          <p:grpSpPr>
            <a:xfrm>
              <a:off x="9298160" y="1664072"/>
              <a:ext cx="612533" cy="612533"/>
              <a:chOff x="2921471" y="3217784"/>
              <a:chExt cx="612533" cy="612533"/>
            </a:xfrm>
          </p:grpSpPr>
          <p:sp>
            <p:nvSpPr>
              <p:cNvPr id="247" name="PA_椭圆 58">
                <a:extLst>
                  <a:ext uri="{FF2B5EF4-FFF2-40B4-BE49-F238E27FC236}">
                    <a16:creationId xmlns:a16="http://schemas.microsoft.com/office/drawing/2014/main" id="{2BC8C1F9-2CD2-4211-9444-D8BBC7BCCC06}"/>
                  </a:ext>
                </a:extLst>
              </p:cNvPr>
              <p:cNvSpPr/>
              <p:nvPr/>
            </p:nvSpPr>
            <p:spPr>
              <a:xfrm>
                <a:off x="2921471" y="3217784"/>
                <a:ext cx="612533" cy="612533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8" name="bank_154248">
                <a:extLst>
                  <a:ext uri="{FF2B5EF4-FFF2-40B4-BE49-F238E27FC236}">
                    <a16:creationId xmlns:a16="http://schemas.microsoft.com/office/drawing/2014/main" id="{E3A537B6-874F-4FF5-A1DA-B8D2A66A381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113528" y="3367450"/>
                <a:ext cx="228417" cy="313200"/>
              </a:xfrm>
              <a:custGeom>
                <a:avLst/>
                <a:gdLst>
                  <a:gd name="T0" fmla="*/ 3374 w 3619"/>
                  <a:gd name="T1" fmla="*/ 2046 h 4971"/>
                  <a:gd name="T2" fmla="*/ 3139 w 3619"/>
                  <a:gd name="T3" fmla="*/ 2046 h 4971"/>
                  <a:gd name="T4" fmla="*/ 3139 w 3619"/>
                  <a:gd name="T5" fmla="*/ 1329 h 4971"/>
                  <a:gd name="T6" fmla="*/ 1810 w 3619"/>
                  <a:gd name="T7" fmla="*/ 0 h 4971"/>
                  <a:gd name="T8" fmla="*/ 480 w 3619"/>
                  <a:gd name="T9" fmla="*/ 1329 h 4971"/>
                  <a:gd name="T10" fmla="*/ 480 w 3619"/>
                  <a:gd name="T11" fmla="*/ 2046 h 4971"/>
                  <a:gd name="T12" fmla="*/ 245 w 3619"/>
                  <a:gd name="T13" fmla="*/ 2046 h 4971"/>
                  <a:gd name="T14" fmla="*/ 0 w 3619"/>
                  <a:gd name="T15" fmla="*/ 2292 h 4971"/>
                  <a:gd name="T16" fmla="*/ 0 w 3619"/>
                  <a:gd name="T17" fmla="*/ 4726 h 4971"/>
                  <a:gd name="T18" fmla="*/ 245 w 3619"/>
                  <a:gd name="T19" fmla="*/ 4971 h 4971"/>
                  <a:gd name="T20" fmla="*/ 3374 w 3619"/>
                  <a:gd name="T21" fmla="*/ 4971 h 4971"/>
                  <a:gd name="T22" fmla="*/ 3619 w 3619"/>
                  <a:gd name="T23" fmla="*/ 4726 h 4971"/>
                  <a:gd name="T24" fmla="*/ 3619 w 3619"/>
                  <a:gd name="T25" fmla="*/ 2292 h 4971"/>
                  <a:gd name="T26" fmla="*/ 3374 w 3619"/>
                  <a:gd name="T27" fmla="*/ 2046 h 4971"/>
                  <a:gd name="T28" fmla="*/ 971 w 3619"/>
                  <a:gd name="T29" fmla="*/ 1329 h 4971"/>
                  <a:gd name="T30" fmla="*/ 1810 w 3619"/>
                  <a:gd name="T31" fmla="*/ 491 h 4971"/>
                  <a:gd name="T32" fmla="*/ 2648 w 3619"/>
                  <a:gd name="T33" fmla="*/ 1329 h 4971"/>
                  <a:gd name="T34" fmla="*/ 2648 w 3619"/>
                  <a:gd name="T35" fmla="*/ 2046 h 4971"/>
                  <a:gd name="T36" fmla="*/ 971 w 3619"/>
                  <a:gd name="T37" fmla="*/ 2046 h 4971"/>
                  <a:gd name="T38" fmla="*/ 971 w 3619"/>
                  <a:gd name="T39" fmla="*/ 1329 h 4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19" h="4971">
                    <a:moveTo>
                      <a:pt x="3374" y="2046"/>
                    </a:moveTo>
                    <a:lnTo>
                      <a:pt x="3139" y="2046"/>
                    </a:lnTo>
                    <a:lnTo>
                      <a:pt x="3139" y="1329"/>
                    </a:lnTo>
                    <a:cubicBezTo>
                      <a:pt x="3139" y="596"/>
                      <a:pt x="2542" y="0"/>
                      <a:pt x="1810" y="0"/>
                    </a:cubicBezTo>
                    <a:cubicBezTo>
                      <a:pt x="1076" y="0"/>
                      <a:pt x="480" y="596"/>
                      <a:pt x="480" y="1329"/>
                    </a:cubicBezTo>
                    <a:lnTo>
                      <a:pt x="480" y="2046"/>
                    </a:lnTo>
                    <a:lnTo>
                      <a:pt x="245" y="2046"/>
                    </a:lnTo>
                    <a:cubicBezTo>
                      <a:pt x="109" y="2046"/>
                      <a:pt x="0" y="2156"/>
                      <a:pt x="0" y="2292"/>
                    </a:cubicBezTo>
                    <a:lnTo>
                      <a:pt x="0" y="4726"/>
                    </a:lnTo>
                    <a:cubicBezTo>
                      <a:pt x="0" y="4861"/>
                      <a:pt x="109" y="4971"/>
                      <a:pt x="245" y="4971"/>
                    </a:cubicBezTo>
                    <a:lnTo>
                      <a:pt x="3374" y="4971"/>
                    </a:lnTo>
                    <a:cubicBezTo>
                      <a:pt x="3509" y="4971"/>
                      <a:pt x="3619" y="4861"/>
                      <a:pt x="3619" y="4726"/>
                    </a:cubicBezTo>
                    <a:lnTo>
                      <a:pt x="3619" y="2292"/>
                    </a:lnTo>
                    <a:cubicBezTo>
                      <a:pt x="3619" y="2156"/>
                      <a:pt x="3509" y="2046"/>
                      <a:pt x="3374" y="2046"/>
                    </a:cubicBezTo>
                    <a:close/>
                    <a:moveTo>
                      <a:pt x="971" y="1329"/>
                    </a:moveTo>
                    <a:cubicBezTo>
                      <a:pt x="971" y="867"/>
                      <a:pt x="1347" y="491"/>
                      <a:pt x="1810" y="491"/>
                    </a:cubicBezTo>
                    <a:cubicBezTo>
                      <a:pt x="2272" y="491"/>
                      <a:pt x="2648" y="867"/>
                      <a:pt x="2648" y="1329"/>
                    </a:cubicBezTo>
                    <a:lnTo>
                      <a:pt x="2648" y="2046"/>
                    </a:lnTo>
                    <a:lnTo>
                      <a:pt x="971" y="2046"/>
                    </a:lnTo>
                    <a:lnTo>
                      <a:pt x="971" y="13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8" name="PA_文本框 73">
              <a:extLst>
                <a:ext uri="{FF2B5EF4-FFF2-40B4-BE49-F238E27FC236}">
                  <a16:creationId xmlns:a16="http://schemas.microsoft.com/office/drawing/2014/main" id="{29AB733C-0DD3-4B80-B00E-CC21FCC7119C}"/>
                </a:ext>
              </a:extLst>
            </p:cNvPr>
            <p:cNvSpPr txBox="1"/>
            <p:nvPr/>
          </p:nvSpPr>
          <p:spPr>
            <a:xfrm flipH="1">
              <a:off x="4517768" y="3962909"/>
              <a:ext cx="1212131" cy="2063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 defTabSz="685165"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知识点</a:t>
              </a:r>
              <a:r>
                <a:rPr lang="en-US" altLang="zh-CN" dirty="0"/>
                <a:t>3</a:t>
              </a:r>
              <a:endParaRPr lang="en-AU" altLang="zh-CN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0C72D6C-D817-4BA0-8EF3-9D100E918FC4}"/>
              </a:ext>
            </a:extLst>
          </p:cNvPr>
          <p:cNvGrpSpPr/>
          <p:nvPr/>
        </p:nvGrpSpPr>
        <p:grpSpPr>
          <a:xfrm>
            <a:off x="7065615" y="1223553"/>
            <a:ext cx="1668240" cy="584775"/>
            <a:chOff x="9006351" y="2196883"/>
            <a:chExt cx="1668240" cy="584775"/>
          </a:xfrm>
        </p:grpSpPr>
        <p:sp>
          <p:nvSpPr>
            <p:cNvPr id="60" name="对话气泡: 圆角矩形 59">
              <a:extLst>
                <a:ext uri="{FF2B5EF4-FFF2-40B4-BE49-F238E27FC236}">
                  <a16:creationId xmlns:a16="http://schemas.microsoft.com/office/drawing/2014/main" id="{7265D87E-CE61-4636-A0E9-26F68F6B89BA}"/>
                </a:ext>
              </a:extLst>
            </p:cNvPr>
            <p:cNvSpPr/>
            <p:nvPr/>
          </p:nvSpPr>
          <p:spPr>
            <a:xfrm>
              <a:off x="9006351" y="2196883"/>
              <a:ext cx="1554145" cy="584775"/>
            </a:xfrm>
            <a:prstGeom prst="wedgeRoundRectCallout">
              <a:avLst>
                <a:gd name="adj1" fmla="val -36265"/>
                <a:gd name="adj2" fmla="val 81503"/>
                <a:gd name="adj3" fmla="val 16667"/>
              </a:avLst>
            </a:prstGeom>
            <a:gradFill>
              <a:gsLst>
                <a:gs pos="17000">
                  <a:srgbClr val="F8584C"/>
                </a:gs>
                <a:gs pos="79000">
                  <a:srgbClr val="FF914C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82C2D83-CFD7-4A32-9138-ACA5B8A4FDFA}"/>
                </a:ext>
              </a:extLst>
            </p:cNvPr>
            <p:cNvSpPr txBox="1"/>
            <p:nvPr/>
          </p:nvSpPr>
          <p:spPr>
            <a:xfrm>
              <a:off x="9018407" y="230460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KEY POINT!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9992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B4335E2-D021-454F-813D-4AE8A2BA648C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A4A27E-2499-47C5-B297-4F4D701792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三段文排版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08E782A-4BE8-4190-AF3E-9FE595F534D5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291EC85-880F-4B1A-90B5-ED919761F18F}"/>
              </a:ext>
            </a:extLst>
          </p:cNvPr>
          <p:cNvCxnSpPr/>
          <p:nvPr/>
        </p:nvCxnSpPr>
        <p:spPr>
          <a:xfrm>
            <a:off x="4367808" y="2359552"/>
            <a:ext cx="0" cy="1296144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EB5C618-03B2-4A63-A530-FD466143B8D5}"/>
              </a:ext>
            </a:extLst>
          </p:cNvPr>
          <p:cNvCxnSpPr/>
          <p:nvPr/>
        </p:nvCxnSpPr>
        <p:spPr>
          <a:xfrm>
            <a:off x="8040216" y="2387030"/>
            <a:ext cx="0" cy="1296144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B511EAE-C792-42B3-926C-2550A95D8500}"/>
              </a:ext>
            </a:extLst>
          </p:cNvPr>
          <p:cNvGrpSpPr/>
          <p:nvPr/>
        </p:nvGrpSpPr>
        <p:grpSpPr>
          <a:xfrm>
            <a:off x="977339" y="2022446"/>
            <a:ext cx="3252967" cy="2828493"/>
            <a:chOff x="977339" y="2022446"/>
            <a:chExt cx="3252967" cy="282849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A834681-5E2A-467D-8C64-E86492A47004}"/>
                </a:ext>
              </a:extLst>
            </p:cNvPr>
            <p:cNvGrpSpPr/>
            <p:nvPr/>
          </p:nvGrpSpPr>
          <p:grpSpPr>
            <a:xfrm>
              <a:off x="1703511" y="2022446"/>
              <a:ext cx="1800621" cy="1826339"/>
              <a:chOff x="1983203" y="2636911"/>
              <a:chExt cx="1800621" cy="1826339"/>
            </a:xfrm>
          </p:grpSpPr>
          <p:sp>
            <p:nvSpPr>
              <p:cNvPr id="9" name="PA_椭圆 58">
                <a:extLst>
                  <a:ext uri="{FF2B5EF4-FFF2-40B4-BE49-F238E27FC236}">
                    <a16:creationId xmlns:a16="http://schemas.microsoft.com/office/drawing/2014/main" id="{F6D1CD09-BFBE-4C81-9F53-037B0B6C9E2B}"/>
                  </a:ext>
                </a:extLst>
              </p:cNvPr>
              <p:cNvSpPr/>
              <p:nvPr/>
            </p:nvSpPr>
            <p:spPr>
              <a:xfrm>
                <a:off x="1983203" y="2636911"/>
                <a:ext cx="1800621" cy="1826339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" name="bank_154248">
                <a:extLst>
                  <a:ext uri="{FF2B5EF4-FFF2-40B4-BE49-F238E27FC236}">
                    <a16:creationId xmlns:a16="http://schemas.microsoft.com/office/drawing/2014/main" id="{BE5AD49B-4333-437B-891F-4A49422BB06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423169" y="2974017"/>
                <a:ext cx="920693" cy="932114"/>
              </a:xfrm>
              <a:custGeom>
                <a:avLst/>
                <a:gdLst>
                  <a:gd name="connsiteX0" fmla="*/ 27460 w 604111"/>
                  <a:gd name="connsiteY0" fmla="*/ 475127 h 602992"/>
                  <a:gd name="connsiteX1" fmla="*/ 54919 w 604111"/>
                  <a:gd name="connsiteY1" fmla="*/ 475127 h 602992"/>
                  <a:gd name="connsiteX2" fmla="*/ 109838 w 604111"/>
                  <a:gd name="connsiteY2" fmla="*/ 475127 h 602992"/>
                  <a:gd name="connsiteX3" fmla="*/ 201416 w 604111"/>
                  <a:gd name="connsiteY3" fmla="*/ 475127 h 602992"/>
                  <a:gd name="connsiteX4" fmla="*/ 256335 w 604111"/>
                  <a:gd name="connsiteY4" fmla="*/ 475127 h 602992"/>
                  <a:gd name="connsiteX5" fmla="*/ 347776 w 604111"/>
                  <a:gd name="connsiteY5" fmla="*/ 475127 h 602992"/>
                  <a:gd name="connsiteX6" fmla="*/ 402695 w 604111"/>
                  <a:gd name="connsiteY6" fmla="*/ 475127 h 602992"/>
                  <a:gd name="connsiteX7" fmla="*/ 494273 w 604111"/>
                  <a:gd name="connsiteY7" fmla="*/ 475127 h 602992"/>
                  <a:gd name="connsiteX8" fmla="*/ 549192 w 604111"/>
                  <a:gd name="connsiteY8" fmla="*/ 475127 h 602992"/>
                  <a:gd name="connsiteX9" fmla="*/ 576651 w 604111"/>
                  <a:gd name="connsiteY9" fmla="*/ 475127 h 602992"/>
                  <a:gd name="connsiteX10" fmla="*/ 604111 w 604111"/>
                  <a:gd name="connsiteY10" fmla="*/ 502537 h 602992"/>
                  <a:gd name="connsiteX11" fmla="*/ 604111 w 604111"/>
                  <a:gd name="connsiteY11" fmla="*/ 575583 h 602992"/>
                  <a:gd name="connsiteX12" fmla="*/ 576651 w 604111"/>
                  <a:gd name="connsiteY12" fmla="*/ 602992 h 602992"/>
                  <a:gd name="connsiteX13" fmla="*/ 27460 w 604111"/>
                  <a:gd name="connsiteY13" fmla="*/ 602992 h 602992"/>
                  <a:gd name="connsiteX14" fmla="*/ 0 w 604111"/>
                  <a:gd name="connsiteY14" fmla="*/ 575583 h 602992"/>
                  <a:gd name="connsiteX15" fmla="*/ 0 w 604111"/>
                  <a:gd name="connsiteY15" fmla="*/ 502537 h 602992"/>
                  <a:gd name="connsiteX16" fmla="*/ 27460 w 604111"/>
                  <a:gd name="connsiteY16" fmla="*/ 475127 h 602992"/>
                  <a:gd name="connsiteX17" fmla="*/ 302055 w 604111"/>
                  <a:gd name="connsiteY17" fmla="*/ 0 h 602992"/>
                  <a:gd name="connsiteX18" fmla="*/ 317295 w 604111"/>
                  <a:gd name="connsiteY18" fmla="*/ 4625 h 602992"/>
                  <a:gd name="connsiteX19" fmla="*/ 591886 w 604111"/>
                  <a:gd name="connsiteY19" fmla="*/ 187313 h 602992"/>
                  <a:gd name="connsiteX20" fmla="*/ 602869 w 604111"/>
                  <a:gd name="connsiteY20" fmla="*/ 218012 h 602992"/>
                  <a:gd name="connsiteX21" fmla="*/ 576646 w 604111"/>
                  <a:gd name="connsiteY21" fmla="*/ 237473 h 602992"/>
                  <a:gd name="connsiteX22" fmla="*/ 549187 w 604111"/>
                  <a:gd name="connsiteY22" fmla="*/ 237473 h 602992"/>
                  <a:gd name="connsiteX23" fmla="*/ 549187 w 604111"/>
                  <a:gd name="connsiteY23" fmla="*/ 420298 h 602992"/>
                  <a:gd name="connsiteX24" fmla="*/ 494269 w 604111"/>
                  <a:gd name="connsiteY24" fmla="*/ 420298 h 602992"/>
                  <a:gd name="connsiteX25" fmla="*/ 494269 w 604111"/>
                  <a:gd name="connsiteY25" fmla="*/ 237473 h 602992"/>
                  <a:gd name="connsiteX26" fmla="*/ 402693 w 604111"/>
                  <a:gd name="connsiteY26" fmla="*/ 237473 h 602992"/>
                  <a:gd name="connsiteX27" fmla="*/ 402693 w 604111"/>
                  <a:gd name="connsiteY27" fmla="*/ 420298 h 602992"/>
                  <a:gd name="connsiteX28" fmla="*/ 347774 w 604111"/>
                  <a:gd name="connsiteY28" fmla="*/ 420298 h 602992"/>
                  <a:gd name="connsiteX29" fmla="*/ 347774 w 604111"/>
                  <a:gd name="connsiteY29" fmla="*/ 237473 h 602992"/>
                  <a:gd name="connsiteX30" fmla="*/ 256336 w 604111"/>
                  <a:gd name="connsiteY30" fmla="*/ 237473 h 602992"/>
                  <a:gd name="connsiteX31" fmla="*/ 256336 w 604111"/>
                  <a:gd name="connsiteY31" fmla="*/ 420298 h 602992"/>
                  <a:gd name="connsiteX32" fmla="*/ 201417 w 604111"/>
                  <a:gd name="connsiteY32" fmla="*/ 420298 h 602992"/>
                  <a:gd name="connsiteX33" fmla="*/ 201417 w 604111"/>
                  <a:gd name="connsiteY33" fmla="*/ 237473 h 602992"/>
                  <a:gd name="connsiteX34" fmla="*/ 109841 w 604111"/>
                  <a:gd name="connsiteY34" fmla="*/ 237473 h 602992"/>
                  <a:gd name="connsiteX35" fmla="*/ 109841 w 604111"/>
                  <a:gd name="connsiteY35" fmla="*/ 420298 h 602992"/>
                  <a:gd name="connsiteX36" fmla="*/ 54923 w 604111"/>
                  <a:gd name="connsiteY36" fmla="*/ 420298 h 602992"/>
                  <a:gd name="connsiteX37" fmla="*/ 54923 w 604111"/>
                  <a:gd name="connsiteY37" fmla="*/ 237473 h 602992"/>
                  <a:gd name="connsiteX38" fmla="*/ 27464 w 604111"/>
                  <a:gd name="connsiteY38" fmla="*/ 237473 h 602992"/>
                  <a:gd name="connsiteX39" fmla="*/ 1241 w 604111"/>
                  <a:gd name="connsiteY39" fmla="*/ 218012 h 602992"/>
                  <a:gd name="connsiteX40" fmla="*/ 12224 w 604111"/>
                  <a:gd name="connsiteY40" fmla="*/ 187313 h 602992"/>
                  <a:gd name="connsiteX41" fmla="*/ 286815 w 604111"/>
                  <a:gd name="connsiteY41" fmla="*/ 4625 h 602992"/>
                  <a:gd name="connsiteX42" fmla="*/ 302055 w 604111"/>
                  <a:gd name="connsiteY42" fmla="*/ 0 h 60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4111" h="602992">
                    <a:moveTo>
                      <a:pt x="27460" y="475127"/>
                    </a:moveTo>
                    <a:lnTo>
                      <a:pt x="54919" y="475127"/>
                    </a:lnTo>
                    <a:lnTo>
                      <a:pt x="109838" y="475127"/>
                    </a:lnTo>
                    <a:lnTo>
                      <a:pt x="201416" y="475127"/>
                    </a:lnTo>
                    <a:lnTo>
                      <a:pt x="256335" y="475127"/>
                    </a:lnTo>
                    <a:lnTo>
                      <a:pt x="347776" y="475127"/>
                    </a:lnTo>
                    <a:lnTo>
                      <a:pt x="402695" y="475127"/>
                    </a:lnTo>
                    <a:lnTo>
                      <a:pt x="494273" y="475127"/>
                    </a:lnTo>
                    <a:lnTo>
                      <a:pt x="549192" y="475127"/>
                    </a:lnTo>
                    <a:lnTo>
                      <a:pt x="576651" y="475127"/>
                    </a:lnTo>
                    <a:cubicBezTo>
                      <a:pt x="591754" y="475127"/>
                      <a:pt x="604111" y="487324"/>
                      <a:pt x="604111" y="502537"/>
                    </a:cubicBezTo>
                    <a:lnTo>
                      <a:pt x="604111" y="575583"/>
                    </a:lnTo>
                    <a:cubicBezTo>
                      <a:pt x="604111" y="590658"/>
                      <a:pt x="591754" y="602992"/>
                      <a:pt x="576651" y="602992"/>
                    </a:cubicBezTo>
                    <a:lnTo>
                      <a:pt x="27460" y="602992"/>
                    </a:lnTo>
                    <a:cubicBezTo>
                      <a:pt x="12357" y="602992"/>
                      <a:pt x="0" y="590658"/>
                      <a:pt x="0" y="575583"/>
                    </a:cubicBezTo>
                    <a:lnTo>
                      <a:pt x="0" y="502537"/>
                    </a:lnTo>
                    <a:cubicBezTo>
                      <a:pt x="0" y="487324"/>
                      <a:pt x="12357" y="475127"/>
                      <a:pt x="27460" y="475127"/>
                    </a:cubicBezTo>
                    <a:close/>
                    <a:moveTo>
                      <a:pt x="302055" y="0"/>
                    </a:moveTo>
                    <a:cubicBezTo>
                      <a:pt x="307375" y="0"/>
                      <a:pt x="312695" y="1542"/>
                      <a:pt x="317295" y="4625"/>
                    </a:cubicBezTo>
                    <a:lnTo>
                      <a:pt x="591886" y="187313"/>
                    </a:lnTo>
                    <a:cubicBezTo>
                      <a:pt x="601908" y="194028"/>
                      <a:pt x="606439" y="206500"/>
                      <a:pt x="602869" y="218012"/>
                    </a:cubicBezTo>
                    <a:cubicBezTo>
                      <a:pt x="599437" y="229661"/>
                      <a:pt x="588728" y="237473"/>
                      <a:pt x="576646" y="237473"/>
                    </a:cubicBezTo>
                    <a:lnTo>
                      <a:pt x="549187" y="237473"/>
                    </a:lnTo>
                    <a:lnTo>
                      <a:pt x="549187" y="420298"/>
                    </a:lnTo>
                    <a:lnTo>
                      <a:pt x="494269" y="420298"/>
                    </a:lnTo>
                    <a:lnTo>
                      <a:pt x="494269" y="237473"/>
                    </a:lnTo>
                    <a:lnTo>
                      <a:pt x="402693" y="237473"/>
                    </a:lnTo>
                    <a:lnTo>
                      <a:pt x="402693" y="420298"/>
                    </a:lnTo>
                    <a:lnTo>
                      <a:pt x="347774" y="420298"/>
                    </a:lnTo>
                    <a:lnTo>
                      <a:pt x="347774" y="237473"/>
                    </a:lnTo>
                    <a:lnTo>
                      <a:pt x="256336" y="237473"/>
                    </a:lnTo>
                    <a:lnTo>
                      <a:pt x="256336" y="420298"/>
                    </a:lnTo>
                    <a:lnTo>
                      <a:pt x="201417" y="420298"/>
                    </a:lnTo>
                    <a:lnTo>
                      <a:pt x="201417" y="237473"/>
                    </a:lnTo>
                    <a:lnTo>
                      <a:pt x="109841" y="237473"/>
                    </a:lnTo>
                    <a:lnTo>
                      <a:pt x="109841" y="420298"/>
                    </a:lnTo>
                    <a:lnTo>
                      <a:pt x="54923" y="420298"/>
                    </a:lnTo>
                    <a:lnTo>
                      <a:pt x="54923" y="237473"/>
                    </a:lnTo>
                    <a:lnTo>
                      <a:pt x="27464" y="237473"/>
                    </a:lnTo>
                    <a:cubicBezTo>
                      <a:pt x="15382" y="237473"/>
                      <a:pt x="4673" y="229661"/>
                      <a:pt x="1241" y="218012"/>
                    </a:cubicBezTo>
                    <a:cubicBezTo>
                      <a:pt x="-2329" y="206500"/>
                      <a:pt x="2202" y="194028"/>
                      <a:pt x="12224" y="187313"/>
                    </a:cubicBezTo>
                    <a:lnTo>
                      <a:pt x="286815" y="4625"/>
                    </a:lnTo>
                    <a:cubicBezTo>
                      <a:pt x="291415" y="1542"/>
                      <a:pt x="296735" y="0"/>
                      <a:pt x="3020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6BABBD1-1E5F-4043-9ED2-60160B004147}"/>
                </a:ext>
              </a:extLst>
            </p:cNvPr>
            <p:cNvSpPr/>
            <p:nvPr/>
          </p:nvSpPr>
          <p:spPr>
            <a:xfrm>
              <a:off x="977339" y="4204608"/>
              <a:ext cx="325296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966CD0B-FB33-4528-AA86-72230157F5F9}"/>
              </a:ext>
            </a:extLst>
          </p:cNvPr>
          <p:cNvGrpSpPr/>
          <p:nvPr/>
        </p:nvGrpSpPr>
        <p:grpSpPr>
          <a:xfrm>
            <a:off x="4585059" y="2022446"/>
            <a:ext cx="3252967" cy="2828493"/>
            <a:chOff x="4585059" y="2022446"/>
            <a:chExt cx="3252967" cy="2828493"/>
          </a:xfrm>
        </p:grpSpPr>
        <p:grpSp>
          <p:nvGrpSpPr>
            <p:cNvPr id="24" name="Group 11">
              <a:extLst>
                <a:ext uri="{FF2B5EF4-FFF2-40B4-BE49-F238E27FC236}">
                  <a16:creationId xmlns:a16="http://schemas.microsoft.com/office/drawing/2014/main" id="{15337382-F797-41B9-A884-656CB6369854}"/>
                </a:ext>
              </a:extLst>
            </p:cNvPr>
            <p:cNvGrpSpPr/>
            <p:nvPr/>
          </p:nvGrpSpPr>
          <p:grpSpPr>
            <a:xfrm>
              <a:off x="5231483" y="2022446"/>
              <a:ext cx="1800621" cy="1826339"/>
              <a:chOff x="1983205" y="2636911"/>
              <a:chExt cx="1800621" cy="1826339"/>
            </a:xfrm>
          </p:grpSpPr>
          <p:sp>
            <p:nvSpPr>
              <p:cNvPr id="25" name="PA_椭圆 58">
                <a:extLst>
                  <a:ext uri="{FF2B5EF4-FFF2-40B4-BE49-F238E27FC236}">
                    <a16:creationId xmlns:a16="http://schemas.microsoft.com/office/drawing/2014/main" id="{4F4F4CFC-5C9D-4ADF-9351-F27377544E5A}"/>
                  </a:ext>
                </a:extLst>
              </p:cNvPr>
              <p:cNvSpPr/>
              <p:nvPr/>
            </p:nvSpPr>
            <p:spPr>
              <a:xfrm>
                <a:off x="1983205" y="2636911"/>
                <a:ext cx="1800621" cy="1826339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bank_154248">
                <a:extLst>
                  <a:ext uri="{FF2B5EF4-FFF2-40B4-BE49-F238E27FC236}">
                    <a16:creationId xmlns:a16="http://schemas.microsoft.com/office/drawing/2014/main" id="{17C9C064-A2A0-4CDA-B503-A16109BC3E1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18794" y="3082421"/>
                <a:ext cx="700581" cy="837171"/>
              </a:xfrm>
              <a:custGeom>
                <a:avLst/>
                <a:gdLst>
                  <a:gd name="T0" fmla="*/ 282 w 427"/>
                  <a:gd name="T1" fmla="*/ 126 h 511"/>
                  <a:gd name="T2" fmla="*/ 332 w 427"/>
                  <a:gd name="T3" fmla="*/ 126 h 511"/>
                  <a:gd name="T4" fmla="*/ 331 w 427"/>
                  <a:gd name="T5" fmla="*/ 96 h 511"/>
                  <a:gd name="T6" fmla="*/ 289 w 427"/>
                  <a:gd name="T7" fmla="*/ 96 h 511"/>
                  <a:gd name="T8" fmla="*/ 329 w 427"/>
                  <a:gd name="T9" fmla="*/ 13 h 511"/>
                  <a:gd name="T10" fmla="*/ 283 w 427"/>
                  <a:gd name="T11" fmla="*/ 9 h 511"/>
                  <a:gd name="T12" fmla="*/ 244 w 427"/>
                  <a:gd name="T13" fmla="*/ 40 h 511"/>
                  <a:gd name="T14" fmla="*/ 257 w 427"/>
                  <a:gd name="T15" fmla="*/ 5 h 511"/>
                  <a:gd name="T16" fmla="*/ 211 w 427"/>
                  <a:gd name="T17" fmla="*/ 0 h 511"/>
                  <a:gd name="T18" fmla="*/ 195 w 427"/>
                  <a:gd name="T19" fmla="*/ 43 h 511"/>
                  <a:gd name="T20" fmla="*/ 170 w 427"/>
                  <a:gd name="T21" fmla="*/ 10 h 511"/>
                  <a:gd name="T22" fmla="*/ 102 w 427"/>
                  <a:gd name="T23" fmla="*/ 7 h 511"/>
                  <a:gd name="T24" fmla="*/ 147 w 427"/>
                  <a:gd name="T25" fmla="*/ 96 h 511"/>
                  <a:gd name="T26" fmla="*/ 106 w 427"/>
                  <a:gd name="T27" fmla="*/ 94 h 511"/>
                  <a:gd name="T28" fmla="*/ 106 w 427"/>
                  <a:gd name="T29" fmla="*/ 126 h 511"/>
                  <a:gd name="T30" fmla="*/ 146 w 427"/>
                  <a:gd name="T31" fmla="*/ 126 h 511"/>
                  <a:gd name="T32" fmla="*/ 0 w 427"/>
                  <a:gd name="T33" fmla="*/ 375 h 511"/>
                  <a:gd name="T34" fmla="*/ 214 w 427"/>
                  <a:gd name="T35" fmla="*/ 511 h 511"/>
                  <a:gd name="T36" fmla="*/ 427 w 427"/>
                  <a:gd name="T37" fmla="*/ 375 h 511"/>
                  <a:gd name="T38" fmla="*/ 282 w 427"/>
                  <a:gd name="T39" fmla="*/ 126 h 511"/>
                  <a:gd name="T40" fmla="*/ 232 w 427"/>
                  <a:gd name="T41" fmla="*/ 417 h 511"/>
                  <a:gd name="T42" fmla="*/ 232 w 427"/>
                  <a:gd name="T43" fmla="*/ 447 h 511"/>
                  <a:gd name="T44" fmla="*/ 202 w 427"/>
                  <a:gd name="T45" fmla="*/ 447 h 511"/>
                  <a:gd name="T46" fmla="*/ 202 w 427"/>
                  <a:gd name="T47" fmla="*/ 419 h 511"/>
                  <a:gd name="T48" fmla="*/ 152 w 427"/>
                  <a:gd name="T49" fmla="*/ 406 h 511"/>
                  <a:gd name="T50" fmla="*/ 161 w 427"/>
                  <a:gd name="T51" fmla="*/ 371 h 511"/>
                  <a:gd name="T52" fmla="*/ 210 w 427"/>
                  <a:gd name="T53" fmla="*/ 384 h 511"/>
                  <a:gd name="T54" fmla="*/ 239 w 427"/>
                  <a:gd name="T55" fmla="*/ 366 h 511"/>
                  <a:gd name="T56" fmla="*/ 207 w 427"/>
                  <a:gd name="T57" fmla="*/ 340 h 511"/>
                  <a:gd name="T58" fmla="*/ 154 w 427"/>
                  <a:gd name="T59" fmla="*/ 286 h 511"/>
                  <a:gd name="T60" fmla="*/ 204 w 427"/>
                  <a:gd name="T61" fmla="*/ 233 h 511"/>
                  <a:gd name="T62" fmla="*/ 204 w 427"/>
                  <a:gd name="T63" fmla="*/ 205 h 511"/>
                  <a:gd name="T64" fmla="*/ 233 w 427"/>
                  <a:gd name="T65" fmla="*/ 205 h 511"/>
                  <a:gd name="T66" fmla="*/ 233 w 427"/>
                  <a:gd name="T67" fmla="*/ 231 h 511"/>
                  <a:gd name="T68" fmla="*/ 276 w 427"/>
                  <a:gd name="T69" fmla="*/ 241 h 511"/>
                  <a:gd name="T70" fmla="*/ 267 w 427"/>
                  <a:gd name="T71" fmla="*/ 274 h 511"/>
                  <a:gd name="T72" fmla="*/ 225 w 427"/>
                  <a:gd name="T73" fmla="*/ 264 h 511"/>
                  <a:gd name="T74" fmla="*/ 199 w 427"/>
                  <a:gd name="T75" fmla="*/ 281 h 511"/>
                  <a:gd name="T76" fmla="*/ 235 w 427"/>
                  <a:gd name="T77" fmla="*/ 306 h 511"/>
                  <a:gd name="T78" fmla="*/ 284 w 427"/>
                  <a:gd name="T79" fmla="*/ 362 h 511"/>
                  <a:gd name="T80" fmla="*/ 232 w 427"/>
                  <a:gd name="T81" fmla="*/ 417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7" h="511">
                    <a:moveTo>
                      <a:pt x="282" y="126"/>
                    </a:moveTo>
                    <a:lnTo>
                      <a:pt x="332" y="126"/>
                    </a:lnTo>
                    <a:lnTo>
                      <a:pt x="331" y="96"/>
                    </a:lnTo>
                    <a:lnTo>
                      <a:pt x="289" y="96"/>
                    </a:lnTo>
                    <a:lnTo>
                      <a:pt x="329" y="13"/>
                    </a:lnTo>
                    <a:lnTo>
                      <a:pt x="283" y="9"/>
                    </a:lnTo>
                    <a:lnTo>
                      <a:pt x="244" y="40"/>
                    </a:lnTo>
                    <a:lnTo>
                      <a:pt x="257" y="5"/>
                    </a:lnTo>
                    <a:lnTo>
                      <a:pt x="211" y="0"/>
                    </a:lnTo>
                    <a:lnTo>
                      <a:pt x="195" y="43"/>
                    </a:lnTo>
                    <a:lnTo>
                      <a:pt x="170" y="10"/>
                    </a:lnTo>
                    <a:lnTo>
                      <a:pt x="102" y="7"/>
                    </a:lnTo>
                    <a:lnTo>
                      <a:pt x="147" y="96"/>
                    </a:lnTo>
                    <a:lnTo>
                      <a:pt x="106" y="94"/>
                    </a:lnTo>
                    <a:lnTo>
                      <a:pt x="106" y="126"/>
                    </a:lnTo>
                    <a:lnTo>
                      <a:pt x="146" y="126"/>
                    </a:lnTo>
                    <a:cubicBezTo>
                      <a:pt x="61" y="176"/>
                      <a:pt x="0" y="305"/>
                      <a:pt x="0" y="375"/>
                    </a:cubicBezTo>
                    <a:cubicBezTo>
                      <a:pt x="0" y="462"/>
                      <a:pt x="96" y="511"/>
                      <a:pt x="214" y="511"/>
                    </a:cubicBezTo>
                    <a:cubicBezTo>
                      <a:pt x="332" y="511"/>
                      <a:pt x="427" y="462"/>
                      <a:pt x="427" y="375"/>
                    </a:cubicBezTo>
                    <a:cubicBezTo>
                      <a:pt x="427" y="305"/>
                      <a:pt x="366" y="176"/>
                      <a:pt x="282" y="126"/>
                    </a:cubicBezTo>
                    <a:close/>
                    <a:moveTo>
                      <a:pt x="232" y="417"/>
                    </a:moveTo>
                    <a:lnTo>
                      <a:pt x="232" y="447"/>
                    </a:lnTo>
                    <a:lnTo>
                      <a:pt x="202" y="447"/>
                    </a:lnTo>
                    <a:lnTo>
                      <a:pt x="202" y="419"/>
                    </a:lnTo>
                    <a:cubicBezTo>
                      <a:pt x="183" y="418"/>
                      <a:pt x="163" y="413"/>
                      <a:pt x="152" y="406"/>
                    </a:cubicBezTo>
                    <a:lnTo>
                      <a:pt x="161" y="371"/>
                    </a:lnTo>
                    <a:cubicBezTo>
                      <a:pt x="173" y="378"/>
                      <a:pt x="191" y="384"/>
                      <a:pt x="210" y="384"/>
                    </a:cubicBezTo>
                    <a:cubicBezTo>
                      <a:pt x="227" y="384"/>
                      <a:pt x="239" y="378"/>
                      <a:pt x="239" y="366"/>
                    </a:cubicBezTo>
                    <a:cubicBezTo>
                      <a:pt x="239" y="355"/>
                      <a:pt x="229" y="347"/>
                      <a:pt x="207" y="340"/>
                    </a:cubicBezTo>
                    <a:cubicBezTo>
                      <a:pt x="175" y="329"/>
                      <a:pt x="154" y="315"/>
                      <a:pt x="154" y="286"/>
                    </a:cubicBezTo>
                    <a:cubicBezTo>
                      <a:pt x="154" y="260"/>
                      <a:pt x="172" y="239"/>
                      <a:pt x="204" y="233"/>
                    </a:cubicBezTo>
                    <a:lnTo>
                      <a:pt x="204" y="205"/>
                    </a:lnTo>
                    <a:lnTo>
                      <a:pt x="233" y="205"/>
                    </a:lnTo>
                    <a:lnTo>
                      <a:pt x="233" y="231"/>
                    </a:lnTo>
                    <a:cubicBezTo>
                      <a:pt x="253" y="232"/>
                      <a:pt x="266" y="236"/>
                      <a:pt x="276" y="241"/>
                    </a:cubicBezTo>
                    <a:lnTo>
                      <a:pt x="267" y="274"/>
                    </a:lnTo>
                    <a:cubicBezTo>
                      <a:pt x="260" y="271"/>
                      <a:pt x="246" y="264"/>
                      <a:pt x="225" y="264"/>
                    </a:cubicBezTo>
                    <a:cubicBezTo>
                      <a:pt x="205" y="264"/>
                      <a:pt x="199" y="272"/>
                      <a:pt x="199" y="281"/>
                    </a:cubicBezTo>
                    <a:cubicBezTo>
                      <a:pt x="199" y="291"/>
                      <a:pt x="210" y="297"/>
                      <a:pt x="235" y="306"/>
                    </a:cubicBezTo>
                    <a:cubicBezTo>
                      <a:pt x="270" y="319"/>
                      <a:pt x="284" y="335"/>
                      <a:pt x="284" y="362"/>
                    </a:cubicBezTo>
                    <a:cubicBezTo>
                      <a:pt x="284" y="388"/>
                      <a:pt x="266" y="411"/>
                      <a:pt x="232" y="4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AEF1749-57AB-4E7B-86CA-7817206864DE}"/>
                </a:ext>
              </a:extLst>
            </p:cNvPr>
            <p:cNvSpPr/>
            <p:nvPr/>
          </p:nvSpPr>
          <p:spPr>
            <a:xfrm>
              <a:off x="4585059" y="4204608"/>
              <a:ext cx="325296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54F9E1-5FFC-42F0-AECD-BC0C93EB9E19}"/>
              </a:ext>
            </a:extLst>
          </p:cNvPr>
          <p:cNvGrpSpPr/>
          <p:nvPr/>
        </p:nvGrpSpPr>
        <p:grpSpPr>
          <a:xfrm>
            <a:off x="8184232" y="2022446"/>
            <a:ext cx="3252967" cy="2828493"/>
            <a:chOff x="8184232" y="2022446"/>
            <a:chExt cx="3252967" cy="2828493"/>
          </a:xfrm>
        </p:grpSpPr>
        <p:grpSp>
          <p:nvGrpSpPr>
            <p:cNvPr id="21" name="Group 14">
              <a:extLst>
                <a:ext uri="{FF2B5EF4-FFF2-40B4-BE49-F238E27FC236}">
                  <a16:creationId xmlns:a16="http://schemas.microsoft.com/office/drawing/2014/main" id="{D530D6DC-4760-4001-82BD-4C1365F7EA8F}"/>
                </a:ext>
              </a:extLst>
            </p:cNvPr>
            <p:cNvGrpSpPr/>
            <p:nvPr/>
          </p:nvGrpSpPr>
          <p:grpSpPr>
            <a:xfrm>
              <a:off x="8976320" y="2022446"/>
              <a:ext cx="1800621" cy="1826339"/>
              <a:chOff x="1983205" y="2636911"/>
              <a:chExt cx="1800621" cy="1826339"/>
            </a:xfrm>
          </p:grpSpPr>
          <p:sp>
            <p:nvSpPr>
              <p:cNvPr id="22" name="PA_椭圆 58">
                <a:extLst>
                  <a:ext uri="{FF2B5EF4-FFF2-40B4-BE49-F238E27FC236}">
                    <a16:creationId xmlns:a16="http://schemas.microsoft.com/office/drawing/2014/main" id="{2A24209D-2167-4F90-86A6-9D6444348CAC}"/>
                  </a:ext>
                </a:extLst>
              </p:cNvPr>
              <p:cNvSpPr/>
              <p:nvPr/>
            </p:nvSpPr>
            <p:spPr>
              <a:xfrm>
                <a:off x="1983205" y="2636911"/>
                <a:ext cx="1800621" cy="1826339"/>
              </a:xfrm>
              <a:prstGeom prst="ellipse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  <a:ln w="12700">
                <a:noFill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bank_154248">
                <a:extLst>
                  <a:ext uri="{FF2B5EF4-FFF2-40B4-BE49-F238E27FC236}">
                    <a16:creationId xmlns:a16="http://schemas.microsoft.com/office/drawing/2014/main" id="{DC40E166-FE1A-4499-8A79-29FE9CCFC49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23056" y="3185823"/>
                <a:ext cx="826515" cy="739470"/>
              </a:xfrm>
              <a:custGeom>
                <a:avLst/>
                <a:gdLst>
                  <a:gd name="connsiteX0" fmla="*/ 463671 w 605578"/>
                  <a:gd name="connsiteY0" fmla="*/ 107894 h 541801"/>
                  <a:gd name="connsiteX1" fmla="*/ 482512 w 605578"/>
                  <a:gd name="connsiteY1" fmla="*/ 126700 h 541801"/>
                  <a:gd name="connsiteX2" fmla="*/ 463671 w 605578"/>
                  <a:gd name="connsiteY2" fmla="*/ 145506 h 541801"/>
                  <a:gd name="connsiteX3" fmla="*/ 444830 w 605578"/>
                  <a:gd name="connsiteY3" fmla="*/ 126700 h 541801"/>
                  <a:gd name="connsiteX4" fmla="*/ 463671 w 605578"/>
                  <a:gd name="connsiteY4" fmla="*/ 107894 h 541801"/>
                  <a:gd name="connsiteX5" fmla="*/ 403126 w 605578"/>
                  <a:gd name="connsiteY5" fmla="*/ 107894 h 541801"/>
                  <a:gd name="connsiteX6" fmla="*/ 421967 w 605578"/>
                  <a:gd name="connsiteY6" fmla="*/ 126700 h 541801"/>
                  <a:gd name="connsiteX7" fmla="*/ 403126 w 605578"/>
                  <a:gd name="connsiteY7" fmla="*/ 145506 h 541801"/>
                  <a:gd name="connsiteX8" fmla="*/ 384285 w 605578"/>
                  <a:gd name="connsiteY8" fmla="*/ 126700 h 541801"/>
                  <a:gd name="connsiteX9" fmla="*/ 403126 w 605578"/>
                  <a:gd name="connsiteY9" fmla="*/ 107894 h 541801"/>
                  <a:gd name="connsiteX10" fmla="*/ 342581 w 605578"/>
                  <a:gd name="connsiteY10" fmla="*/ 107894 h 541801"/>
                  <a:gd name="connsiteX11" fmla="*/ 361422 w 605578"/>
                  <a:gd name="connsiteY11" fmla="*/ 126700 h 541801"/>
                  <a:gd name="connsiteX12" fmla="*/ 342581 w 605578"/>
                  <a:gd name="connsiteY12" fmla="*/ 145506 h 541801"/>
                  <a:gd name="connsiteX13" fmla="*/ 323740 w 605578"/>
                  <a:gd name="connsiteY13" fmla="*/ 126700 h 541801"/>
                  <a:gd name="connsiteX14" fmla="*/ 342581 w 605578"/>
                  <a:gd name="connsiteY14" fmla="*/ 107894 h 541801"/>
                  <a:gd name="connsiteX15" fmla="*/ 326516 w 605578"/>
                  <a:gd name="connsiteY15" fmla="*/ 30226 h 541801"/>
                  <a:gd name="connsiteX16" fmla="*/ 235140 w 605578"/>
                  <a:gd name="connsiteY16" fmla="*/ 97785 h 541801"/>
                  <a:gd name="connsiteX17" fmla="*/ 244249 w 605578"/>
                  <a:gd name="connsiteY17" fmla="*/ 97406 h 541801"/>
                  <a:gd name="connsiteX18" fmla="*/ 275941 w 605578"/>
                  <a:gd name="connsiteY18" fmla="*/ 105745 h 541801"/>
                  <a:gd name="connsiteX19" fmla="*/ 292356 w 605578"/>
                  <a:gd name="connsiteY19" fmla="*/ 117874 h 541801"/>
                  <a:gd name="connsiteX20" fmla="*/ 306779 w 605578"/>
                  <a:gd name="connsiteY20" fmla="*/ 127539 h 541801"/>
                  <a:gd name="connsiteX21" fmla="*/ 321676 w 605578"/>
                  <a:gd name="connsiteY21" fmla="*/ 168756 h 541801"/>
                  <a:gd name="connsiteX22" fmla="*/ 321676 w 605578"/>
                  <a:gd name="connsiteY22" fmla="*/ 208174 h 541801"/>
                  <a:gd name="connsiteX23" fmla="*/ 322530 w 605578"/>
                  <a:gd name="connsiteY23" fmla="*/ 208458 h 541801"/>
                  <a:gd name="connsiteX24" fmla="*/ 329267 w 605578"/>
                  <a:gd name="connsiteY24" fmla="*/ 218123 h 541801"/>
                  <a:gd name="connsiteX25" fmla="*/ 329362 w 605578"/>
                  <a:gd name="connsiteY25" fmla="*/ 221060 h 541801"/>
                  <a:gd name="connsiteX26" fmla="*/ 398914 w 605578"/>
                  <a:gd name="connsiteY26" fmla="*/ 221060 h 541801"/>
                  <a:gd name="connsiteX27" fmla="*/ 398914 w 605578"/>
                  <a:gd name="connsiteY27" fmla="*/ 287956 h 541801"/>
                  <a:gd name="connsiteX28" fmla="*/ 466379 w 605578"/>
                  <a:gd name="connsiteY28" fmla="*/ 221060 h 541801"/>
                  <a:gd name="connsiteX29" fmla="*/ 479758 w 605578"/>
                  <a:gd name="connsiteY29" fmla="*/ 221060 h 541801"/>
                  <a:gd name="connsiteX30" fmla="*/ 575404 w 605578"/>
                  <a:gd name="connsiteY30" fmla="*/ 125644 h 541801"/>
                  <a:gd name="connsiteX31" fmla="*/ 479758 w 605578"/>
                  <a:gd name="connsiteY31" fmla="*/ 30226 h 541801"/>
                  <a:gd name="connsiteX32" fmla="*/ 326516 w 605578"/>
                  <a:gd name="connsiteY32" fmla="*/ 0 h 541801"/>
                  <a:gd name="connsiteX33" fmla="*/ 479758 w 605578"/>
                  <a:gd name="connsiteY33" fmla="*/ 0 h 541801"/>
                  <a:gd name="connsiteX34" fmla="*/ 605578 w 605578"/>
                  <a:gd name="connsiteY34" fmla="*/ 125644 h 541801"/>
                  <a:gd name="connsiteX35" fmla="*/ 479758 w 605578"/>
                  <a:gd name="connsiteY35" fmla="*/ 251287 h 541801"/>
                  <a:gd name="connsiteX36" fmla="*/ 478809 w 605578"/>
                  <a:gd name="connsiteY36" fmla="*/ 251287 h 541801"/>
                  <a:gd name="connsiteX37" fmla="*/ 412009 w 605578"/>
                  <a:gd name="connsiteY37" fmla="*/ 317519 h 541801"/>
                  <a:gd name="connsiteX38" fmla="*/ 394075 w 605578"/>
                  <a:gd name="connsiteY38" fmla="*/ 324910 h 541801"/>
                  <a:gd name="connsiteX39" fmla="*/ 384397 w 605578"/>
                  <a:gd name="connsiteY39" fmla="*/ 323015 h 541801"/>
                  <a:gd name="connsiteX40" fmla="*/ 368645 w 605578"/>
                  <a:gd name="connsiteY40" fmla="*/ 299611 h 541801"/>
                  <a:gd name="connsiteX41" fmla="*/ 368645 w 605578"/>
                  <a:gd name="connsiteY41" fmla="*/ 251287 h 541801"/>
                  <a:gd name="connsiteX42" fmla="*/ 326516 w 605578"/>
                  <a:gd name="connsiteY42" fmla="*/ 251287 h 541801"/>
                  <a:gd name="connsiteX43" fmla="*/ 324333 w 605578"/>
                  <a:gd name="connsiteY43" fmla="*/ 251287 h 541801"/>
                  <a:gd name="connsiteX44" fmla="*/ 317501 w 605578"/>
                  <a:gd name="connsiteY44" fmla="*/ 260194 h 541801"/>
                  <a:gd name="connsiteX45" fmla="*/ 314275 w 605578"/>
                  <a:gd name="connsiteY45" fmla="*/ 271090 h 541801"/>
                  <a:gd name="connsiteX46" fmla="*/ 306589 w 605578"/>
                  <a:gd name="connsiteY46" fmla="*/ 297621 h 541801"/>
                  <a:gd name="connsiteX47" fmla="*/ 298144 w 605578"/>
                  <a:gd name="connsiteY47" fmla="*/ 339218 h 541801"/>
                  <a:gd name="connsiteX48" fmla="*/ 298334 w 605578"/>
                  <a:gd name="connsiteY48" fmla="*/ 339313 h 541801"/>
                  <a:gd name="connsiteX49" fmla="*/ 308867 w 605578"/>
                  <a:gd name="connsiteY49" fmla="*/ 353621 h 541801"/>
                  <a:gd name="connsiteX50" fmla="*/ 309626 w 605578"/>
                  <a:gd name="connsiteY50" fmla="*/ 355895 h 541801"/>
                  <a:gd name="connsiteX51" fmla="*/ 315793 w 605578"/>
                  <a:gd name="connsiteY51" fmla="*/ 373235 h 541801"/>
                  <a:gd name="connsiteX52" fmla="*/ 319399 w 605578"/>
                  <a:gd name="connsiteY52" fmla="*/ 375509 h 541801"/>
                  <a:gd name="connsiteX53" fmla="*/ 324808 w 605578"/>
                  <a:gd name="connsiteY53" fmla="*/ 377593 h 541801"/>
                  <a:gd name="connsiteX54" fmla="*/ 427001 w 605578"/>
                  <a:gd name="connsiteY54" fmla="*/ 422222 h 541801"/>
                  <a:gd name="connsiteX55" fmla="*/ 464766 w 605578"/>
                  <a:gd name="connsiteY55" fmla="*/ 534884 h 541801"/>
                  <a:gd name="connsiteX56" fmla="*/ 463058 w 605578"/>
                  <a:gd name="connsiteY56" fmla="*/ 539717 h 541801"/>
                  <a:gd name="connsiteX57" fmla="*/ 458408 w 605578"/>
                  <a:gd name="connsiteY57" fmla="*/ 541801 h 541801"/>
                  <a:gd name="connsiteX58" fmla="*/ 232388 w 605578"/>
                  <a:gd name="connsiteY58" fmla="*/ 541801 h 541801"/>
                  <a:gd name="connsiteX59" fmla="*/ 6367 w 605578"/>
                  <a:gd name="connsiteY59" fmla="*/ 541801 h 541801"/>
                  <a:gd name="connsiteX60" fmla="*/ 1623 w 605578"/>
                  <a:gd name="connsiteY60" fmla="*/ 539717 h 541801"/>
                  <a:gd name="connsiteX61" fmla="*/ 10 w 605578"/>
                  <a:gd name="connsiteY61" fmla="*/ 534884 h 541801"/>
                  <a:gd name="connsiteX62" fmla="*/ 37775 w 605578"/>
                  <a:gd name="connsiteY62" fmla="*/ 422222 h 541801"/>
                  <a:gd name="connsiteX63" fmla="*/ 139968 w 605578"/>
                  <a:gd name="connsiteY63" fmla="*/ 377593 h 541801"/>
                  <a:gd name="connsiteX64" fmla="*/ 145377 w 605578"/>
                  <a:gd name="connsiteY64" fmla="*/ 375509 h 541801"/>
                  <a:gd name="connsiteX65" fmla="*/ 148982 w 605578"/>
                  <a:gd name="connsiteY65" fmla="*/ 373235 h 541801"/>
                  <a:gd name="connsiteX66" fmla="*/ 155150 w 605578"/>
                  <a:gd name="connsiteY66" fmla="*/ 355895 h 541801"/>
                  <a:gd name="connsiteX67" fmla="*/ 155814 w 605578"/>
                  <a:gd name="connsiteY67" fmla="*/ 353621 h 541801"/>
                  <a:gd name="connsiteX68" fmla="*/ 166441 w 605578"/>
                  <a:gd name="connsiteY68" fmla="*/ 339313 h 541801"/>
                  <a:gd name="connsiteX69" fmla="*/ 166631 w 605578"/>
                  <a:gd name="connsiteY69" fmla="*/ 339218 h 541801"/>
                  <a:gd name="connsiteX70" fmla="*/ 158186 w 605578"/>
                  <a:gd name="connsiteY70" fmla="*/ 297621 h 541801"/>
                  <a:gd name="connsiteX71" fmla="*/ 150500 w 605578"/>
                  <a:gd name="connsiteY71" fmla="*/ 271090 h 541801"/>
                  <a:gd name="connsiteX72" fmla="*/ 147179 w 605578"/>
                  <a:gd name="connsiteY72" fmla="*/ 260194 h 541801"/>
                  <a:gd name="connsiteX73" fmla="*/ 135508 w 605578"/>
                  <a:gd name="connsiteY73" fmla="*/ 218123 h 541801"/>
                  <a:gd name="connsiteX74" fmla="*/ 142245 w 605578"/>
                  <a:gd name="connsiteY74" fmla="*/ 208458 h 541801"/>
                  <a:gd name="connsiteX75" fmla="*/ 143099 w 605578"/>
                  <a:gd name="connsiteY75" fmla="*/ 208174 h 541801"/>
                  <a:gd name="connsiteX76" fmla="*/ 143194 w 605578"/>
                  <a:gd name="connsiteY76" fmla="*/ 168756 h 541801"/>
                  <a:gd name="connsiteX77" fmla="*/ 143099 w 605578"/>
                  <a:gd name="connsiteY77" fmla="*/ 168756 h 541801"/>
                  <a:gd name="connsiteX78" fmla="*/ 143099 w 605578"/>
                  <a:gd name="connsiteY78" fmla="*/ 168567 h 541801"/>
                  <a:gd name="connsiteX79" fmla="*/ 169288 w 605578"/>
                  <a:gd name="connsiteY79" fmla="*/ 119106 h 541801"/>
                  <a:gd name="connsiteX80" fmla="*/ 202593 w 605578"/>
                  <a:gd name="connsiteY80" fmla="*/ 103944 h 541801"/>
                  <a:gd name="connsiteX81" fmla="*/ 326516 w 605578"/>
                  <a:gd name="connsiteY81" fmla="*/ 0 h 54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605578" h="541801">
                    <a:moveTo>
                      <a:pt x="463671" y="107894"/>
                    </a:moveTo>
                    <a:cubicBezTo>
                      <a:pt x="474077" y="107894"/>
                      <a:pt x="482512" y="116314"/>
                      <a:pt x="482512" y="126700"/>
                    </a:cubicBezTo>
                    <a:cubicBezTo>
                      <a:pt x="482512" y="137086"/>
                      <a:pt x="474077" y="145506"/>
                      <a:pt x="463671" y="145506"/>
                    </a:cubicBezTo>
                    <a:cubicBezTo>
                      <a:pt x="453265" y="145506"/>
                      <a:pt x="444830" y="137086"/>
                      <a:pt x="444830" y="126700"/>
                    </a:cubicBezTo>
                    <a:cubicBezTo>
                      <a:pt x="444830" y="116314"/>
                      <a:pt x="453265" y="107894"/>
                      <a:pt x="463671" y="107894"/>
                    </a:cubicBezTo>
                    <a:close/>
                    <a:moveTo>
                      <a:pt x="403126" y="107894"/>
                    </a:moveTo>
                    <a:cubicBezTo>
                      <a:pt x="413532" y="107894"/>
                      <a:pt x="421967" y="116314"/>
                      <a:pt x="421967" y="126700"/>
                    </a:cubicBezTo>
                    <a:cubicBezTo>
                      <a:pt x="421967" y="137086"/>
                      <a:pt x="413532" y="145506"/>
                      <a:pt x="403126" y="145506"/>
                    </a:cubicBezTo>
                    <a:cubicBezTo>
                      <a:pt x="392720" y="145506"/>
                      <a:pt x="384285" y="137086"/>
                      <a:pt x="384285" y="126700"/>
                    </a:cubicBezTo>
                    <a:cubicBezTo>
                      <a:pt x="384285" y="116314"/>
                      <a:pt x="392720" y="107894"/>
                      <a:pt x="403126" y="107894"/>
                    </a:cubicBezTo>
                    <a:close/>
                    <a:moveTo>
                      <a:pt x="342581" y="107894"/>
                    </a:moveTo>
                    <a:cubicBezTo>
                      <a:pt x="352987" y="107894"/>
                      <a:pt x="361422" y="116314"/>
                      <a:pt x="361422" y="126700"/>
                    </a:cubicBezTo>
                    <a:cubicBezTo>
                      <a:pt x="361422" y="137086"/>
                      <a:pt x="352987" y="145506"/>
                      <a:pt x="342581" y="145506"/>
                    </a:cubicBezTo>
                    <a:cubicBezTo>
                      <a:pt x="332175" y="145506"/>
                      <a:pt x="323740" y="137086"/>
                      <a:pt x="323740" y="126700"/>
                    </a:cubicBezTo>
                    <a:cubicBezTo>
                      <a:pt x="323740" y="116314"/>
                      <a:pt x="332175" y="107894"/>
                      <a:pt x="342581" y="107894"/>
                    </a:cubicBezTo>
                    <a:close/>
                    <a:moveTo>
                      <a:pt x="326516" y="30226"/>
                    </a:moveTo>
                    <a:cubicBezTo>
                      <a:pt x="283532" y="30226"/>
                      <a:pt x="247095" y="58652"/>
                      <a:pt x="235140" y="97785"/>
                    </a:cubicBezTo>
                    <a:cubicBezTo>
                      <a:pt x="238745" y="97501"/>
                      <a:pt x="241877" y="97406"/>
                      <a:pt x="244249" y="97406"/>
                    </a:cubicBezTo>
                    <a:cubicBezTo>
                      <a:pt x="251935" y="97406"/>
                      <a:pt x="270343" y="98259"/>
                      <a:pt x="275941" y="105745"/>
                    </a:cubicBezTo>
                    <a:cubicBezTo>
                      <a:pt x="278503" y="109251"/>
                      <a:pt x="285525" y="113610"/>
                      <a:pt x="292356" y="117874"/>
                    </a:cubicBezTo>
                    <a:cubicBezTo>
                      <a:pt x="297290" y="121001"/>
                      <a:pt x="302319" y="124127"/>
                      <a:pt x="306779" y="127539"/>
                    </a:cubicBezTo>
                    <a:cubicBezTo>
                      <a:pt x="316742" y="135214"/>
                      <a:pt x="321676" y="148763"/>
                      <a:pt x="321676" y="168756"/>
                    </a:cubicBezTo>
                    <a:lnTo>
                      <a:pt x="321676" y="208174"/>
                    </a:lnTo>
                    <a:cubicBezTo>
                      <a:pt x="321961" y="208269"/>
                      <a:pt x="322246" y="208363"/>
                      <a:pt x="322530" y="208458"/>
                    </a:cubicBezTo>
                    <a:cubicBezTo>
                      <a:pt x="326611" y="210353"/>
                      <a:pt x="328698" y="209500"/>
                      <a:pt x="329267" y="218123"/>
                    </a:cubicBezTo>
                    <a:cubicBezTo>
                      <a:pt x="329267" y="218976"/>
                      <a:pt x="329362" y="220018"/>
                      <a:pt x="329362" y="221060"/>
                    </a:cubicBezTo>
                    <a:lnTo>
                      <a:pt x="398914" y="221060"/>
                    </a:lnTo>
                    <a:lnTo>
                      <a:pt x="398914" y="287956"/>
                    </a:lnTo>
                    <a:lnTo>
                      <a:pt x="466379" y="221060"/>
                    </a:lnTo>
                    <a:lnTo>
                      <a:pt x="479758" y="221060"/>
                    </a:lnTo>
                    <a:cubicBezTo>
                      <a:pt x="532515" y="221060"/>
                      <a:pt x="575404" y="178326"/>
                      <a:pt x="575404" y="125644"/>
                    </a:cubicBezTo>
                    <a:cubicBezTo>
                      <a:pt x="575404" y="73055"/>
                      <a:pt x="532515" y="30226"/>
                      <a:pt x="479758" y="30226"/>
                    </a:cubicBezTo>
                    <a:close/>
                    <a:moveTo>
                      <a:pt x="326516" y="0"/>
                    </a:moveTo>
                    <a:lnTo>
                      <a:pt x="479758" y="0"/>
                    </a:lnTo>
                    <a:cubicBezTo>
                      <a:pt x="549120" y="0"/>
                      <a:pt x="605578" y="56378"/>
                      <a:pt x="605578" y="125644"/>
                    </a:cubicBezTo>
                    <a:cubicBezTo>
                      <a:pt x="605578" y="194908"/>
                      <a:pt x="549120" y="251287"/>
                      <a:pt x="479758" y="251287"/>
                    </a:cubicBezTo>
                    <a:lnTo>
                      <a:pt x="478809" y="251287"/>
                    </a:lnTo>
                    <a:lnTo>
                      <a:pt x="412009" y="317519"/>
                    </a:lnTo>
                    <a:cubicBezTo>
                      <a:pt x="407264" y="322257"/>
                      <a:pt x="400812" y="324910"/>
                      <a:pt x="394075" y="324910"/>
                    </a:cubicBezTo>
                    <a:cubicBezTo>
                      <a:pt x="390754" y="324910"/>
                      <a:pt x="387433" y="324247"/>
                      <a:pt x="384397" y="323015"/>
                    </a:cubicBezTo>
                    <a:cubicBezTo>
                      <a:pt x="374813" y="319036"/>
                      <a:pt x="368645" y="309844"/>
                      <a:pt x="368645" y="299611"/>
                    </a:cubicBezTo>
                    <a:lnTo>
                      <a:pt x="368645" y="251287"/>
                    </a:lnTo>
                    <a:lnTo>
                      <a:pt x="326516" y="251287"/>
                    </a:lnTo>
                    <a:cubicBezTo>
                      <a:pt x="325757" y="251287"/>
                      <a:pt x="325092" y="251287"/>
                      <a:pt x="324333" y="251287"/>
                    </a:cubicBezTo>
                    <a:cubicBezTo>
                      <a:pt x="322625" y="255172"/>
                      <a:pt x="320443" y="258393"/>
                      <a:pt x="317501" y="260194"/>
                    </a:cubicBezTo>
                    <a:cubicBezTo>
                      <a:pt x="315983" y="261804"/>
                      <a:pt x="314939" y="266258"/>
                      <a:pt x="314275" y="271090"/>
                    </a:cubicBezTo>
                    <a:cubicBezTo>
                      <a:pt x="313137" y="280376"/>
                      <a:pt x="311808" y="290799"/>
                      <a:pt x="306589" y="297621"/>
                    </a:cubicBezTo>
                    <a:cubicBezTo>
                      <a:pt x="294729" y="313256"/>
                      <a:pt x="297860" y="337323"/>
                      <a:pt x="298144" y="339218"/>
                    </a:cubicBezTo>
                    <a:cubicBezTo>
                      <a:pt x="298144" y="339218"/>
                      <a:pt x="298239" y="339218"/>
                      <a:pt x="298334" y="339313"/>
                    </a:cubicBezTo>
                    <a:cubicBezTo>
                      <a:pt x="305546" y="342534"/>
                      <a:pt x="307538" y="348978"/>
                      <a:pt x="308867" y="353621"/>
                    </a:cubicBezTo>
                    <a:lnTo>
                      <a:pt x="309626" y="355895"/>
                    </a:lnTo>
                    <a:cubicBezTo>
                      <a:pt x="311524" y="362054"/>
                      <a:pt x="313326" y="367739"/>
                      <a:pt x="315793" y="373235"/>
                    </a:cubicBezTo>
                    <a:cubicBezTo>
                      <a:pt x="316078" y="373708"/>
                      <a:pt x="317501" y="374845"/>
                      <a:pt x="319399" y="375509"/>
                    </a:cubicBezTo>
                    <a:lnTo>
                      <a:pt x="324808" y="377593"/>
                    </a:lnTo>
                    <a:cubicBezTo>
                      <a:pt x="358872" y="390669"/>
                      <a:pt x="394170" y="404124"/>
                      <a:pt x="427001" y="422222"/>
                    </a:cubicBezTo>
                    <a:cubicBezTo>
                      <a:pt x="457934" y="439373"/>
                      <a:pt x="464481" y="531947"/>
                      <a:pt x="464766" y="534884"/>
                    </a:cubicBezTo>
                    <a:cubicBezTo>
                      <a:pt x="464861" y="536685"/>
                      <a:pt x="464291" y="538390"/>
                      <a:pt x="463058" y="539717"/>
                    </a:cubicBezTo>
                    <a:cubicBezTo>
                      <a:pt x="461919" y="541043"/>
                      <a:pt x="460211" y="541801"/>
                      <a:pt x="458408" y="541801"/>
                    </a:cubicBezTo>
                    <a:lnTo>
                      <a:pt x="232388" y="541801"/>
                    </a:lnTo>
                    <a:lnTo>
                      <a:pt x="6367" y="541801"/>
                    </a:lnTo>
                    <a:cubicBezTo>
                      <a:pt x="4564" y="541801"/>
                      <a:pt x="2857" y="541043"/>
                      <a:pt x="1623" y="539717"/>
                    </a:cubicBezTo>
                    <a:cubicBezTo>
                      <a:pt x="484" y="538390"/>
                      <a:pt x="-85" y="536685"/>
                      <a:pt x="10" y="534884"/>
                    </a:cubicBezTo>
                    <a:cubicBezTo>
                      <a:pt x="295" y="531947"/>
                      <a:pt x="6842" y="439373"/>
                      <a:pt x="37775" y="422222"/>
                    </a:cubicBezTo>
                    <a:cubicBezTo>
                      <a:pt x="70606" y="404124"/>
                      <a:pt x="105809" y="390669"/>
                      <a:pt x="139968" y="377593"/>
                    </a:cubicBezTo>
                    <a:lnTo>
                      <a:pt x="145377" y="375509"/>
                    </a:lnTo>
                    <a:cubicBezTo>
                      <a:pt x="147274" y="374845"/>
                      <a:pt x="148698" y="373708"/>
                      <a:pt x="148982" y="373235"/>
                    </a:cubicBezTo>
                    <a:cubicBezTo>
                      <a:pt x="151449" y="367739"/>
                      <a:pt x="153252" y="362054"/>
                      <a:pt x="155150" y="355895"/>
                    </a:cubicBezTo>
                    <a:lnTo>
                      <a:pt x="155814" y="353621"/>
                    </a:lnTo>
                    <a:cubicBezTo>
                      <a:pt x="157237" y="348978"/>
                      <a:pt x="159135" y="342534"/>
                      <a:pt x="166441" y="339313"/>
                    </a:cubicBezTo>
                    <a:cubicBezTo>
                      <a:pt x="166536" y="339218"/>
                      <a:pt x="166631" y="339218"/>
                      <a:pt x="166631" y="339218"/>
                    </a:cubicBezTo>
                    <a:cubicBezTo>
                      <a:pt x="166916" y="337323"/>
                      <a:pt x="170047" y="313256"/>
                      <a:pt x="158186" y="297621"/>
                    </a:cubicBezTo>
                    <a:cubicBezTo>
                      <a:pt x="152968" y="290799"/>
                      <a:pt x="151639" y="280376"/>
                      <a:pt x="150500" y="271090"/>
                    </a:cubicBezTo>
                    <a:cubicBezTo>
                      <a:pt x="149836" y="266163"/>
                      <a:pt x="148793" y="261804"/>
                      <a:pt x="147179" y="260194"/>
                    </a:cubicBezTo>
                    <a:cubicBezTo>
                      <a:pt x="136647" y="253750"/>
                      <a:pt x="134939" y="227883"/>
                      <a:pt x="135508" y="218123"/>
                    </a:cubicBezTo>
                    <a:cubicBezTo>
                      <a:pt x="136078" y="209500"/>
                      <a:pt x="138165" y="210353"/>
                      <a:pt x="142245" y="208458"/>
                    </a:cubicBezTo>
                    <a:cubicBezTo>
                      <a:pt x="142530" y="208363"/>
                      <a:pt x="142815" y="208269"/>
                      <a:pt x="143099" y="208174"/>
                    </a:cubicBezTo>
                    <a:lnTo>
                      <a:pt x="143194" y="168756"/>
                    </a:lnTo>
                    <a:lnTo>
                      <a:pt x="143099" y="168756"/>
                    </a:lnTo>
                    <a:cubicBezTo>
                      <a:pt x="143099" y="168756"/>
                      <a:pt x="143099" y="168662"/>
                      <a:pt x="143099" y="168567"/>
                    </a:cubicBezTo>
                    <a:cubicBezTo>
                      <a:pt x="143953" y="145068"/>
                      <a:pt x="152019" y="129813"/>
                      <a:pt x="169288" y="119106"/>
                    </a:cubicBezTo>
                    <a:cubicBezTo>
                      <a:pt x="180675" y="111999"/>
                      <a:pt x="192061" y="107166"/>
                      <a:pt x="202593" y="103944"/>
                    </a:cubicBezTo>
                    <a:cubicBezTo>
                      <a:pt x="212936" y="45008"/>
                      <a:pt x="264555" y="0"/>
                      <a:pt x="3265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5B5013B-4F77-4C40-B895-EE792632B944}"/>
                </a:ext>
              </a:extLst>
            </p:cNvPr>
            <p:cNvSpPr/>
            <p:nvPr/>
          </p:nvSpPr>
          <p:spPr>
            <a:xfrm>
              <a:off x="8184232" y="4204608"/>
              <a:ext cx="325296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423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三段文排版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07F2DC56-6526-495A-A0E4-94C73B828574}"/>
              </a:ext>
            </a:extLst>
          </p:cNvPr>
          <p:cNvSpPr/>
          <p:nvPr/>
        </p:nvSpPr>
        <p:spPr>
          <a:xfrm>
            <a:off x="1271464" y="1732650"/>
            <a:ext cx="2808312" cy="3456384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0A81609-B8CC-4169-A12B-CBF977916174}"/>
              </a:ext>
            </a:extLst>
          </p:cNvPr>
          <p:cNvSpPr/>
          <p:nvPr/>
        </p:nvSpPr>
        <p:spPr>
          <a:xfrm>
            <a:off x="4872038" y="1741535"/>
            <a:ext cx="2808312" cy="3456384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CC76F0D-1F20-43BB-9807-274AEA0BCF54}"/>
              </a:ext>
            </a:extLst>
          </p:cNvPr>
          <p:cNvSpPr/>
          <p:nvPr/>
        </p:nvSpPr>
        <p:spPr>
          <a:xfrm>
            <a:off x="8400256" y="1732650"/>
            <a:ext cx="2808312" cy="3456384"/>
          </a:xfrm>
          <a:prstGeom prst="roundRect">
            <a:avLst>
              <a:gd name="adj" fmla="val 311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C5086D-6A8A-4423-A1E7-8EC88A835652}"/>
              </a:ext>
            </a:extLst>
          </p:cNvPr>
          <p:cNvSpPr txBox="1"/>
          <p:nvPr/>
        </p:nvSpPr>
        <p:spPr>
          <a:xfrm>
            <a:off x="1667682" y="216727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FD443F"/>
                    </a:gs>
                    <a:gs pos="100000">
                      <a:srgbClr val="EC8B6C"/>
                    </a:gs>
                  </a:gsLst>
                  <a:lin ang="3000000" scaled="0"/>
                </a:gradFill>
                <a:effectLst>
                  <a:outerShdw blurRad="50800" dist="50800" dir="2520000" algn="ctr" rotWithShape="0">
                    <a:srgbClr val="000000">
                      <a:alpha val="19000"/>
                    </a:srgbClr>
                  </a:outerShdw>
                </a:effectLst>
                <a:latin typeface="+mj-ea"/>
                <a:ea typeface="+mj-ea"/>
              </a:rPr>
              <a:t>沉默成本</a:t>
            </a:r>
          </a:p>
        </p:txBody>
      </p:sp>
      <p:cxnSp>
        <p:nvCxnSpPr>
          <p:cNvPr id="53" name="Straight Connector 92">
            <a:extLst>
              <a:ext uri="{FF2B5EF4-FFF2-40B4-BE49-F238E27FC236}">
                <a16:creationId xmlns:a16="http://schemas.microsoft.com/office/drawing/2014/main" id="{25D2DECB-0077-4778-A883-2152823D2821}"/>
              </a:ext>
            </a:extLst>
          </p:cNvPr>
          <p:cNvCxnSpPr/>
          <p:nvPr/>
        </p:nvCxnSpPr>
        <p:spPr>
          <a:xfrm>
            <a:off x="1739516" y="3059847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92">
            <a:extLst>
              <a:ext uri="{FF2B5EF4-FFF2-40B4-BE49-F238E27FC236}">
                <a16:creationId xmlns:a16="http://schemas.microsoft.com/office/drawing/2014/main" id="{42E5E32E-FB2D-412E-9B65-36CC128841A1}"/>
              </a:ext>
            </a:extLst>
          </p:cNvPr>
          <p:cNvCxnSpPr/>
          <p:nvPr/>
        </p:nvCxnSpPr>
        <p:spPr>
          <a:xfrm>
            <a:off x="5303912" y="2978165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92">
            <a:extLst>
              <a:ext uri="{FF2B5EF4-FFF2-40B4-BE49-F238E27FC236}">
                <a16:creationId xmlns:a16="http://schemas.microsoft.com/office/drawing/2014/main" id="{D15BF8CA-EC5D-451F-956F-5243F5A86560}"/>
              </a:ext>
            </a:extLst>
          </p:cNvPr>
          <p:cNvCxnSpPr/>
          <p:nvPr/>
        </p:nvCxnSpPr>
        <p:spPr>
          <a:xfrm>
            <a:off x="8832304" y="2939861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2EA7BD7D-2D99-4860-85A7-EBD48A6CB20E}"/>
              </a:ext>
            </a:extLst>
          </p:cNvPr>
          <p:cNvSpPr txBox="1"/>
          <p:nvPr/>
        </p:nvSpPr>
        <p:spPr>
          <a:xfrm>
            <a:off x="1739516" y="3153813"/>
            <a:ext cx="1836204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输入你的文本内容</a:t>
            </a:r>
            <a:endParaRPr lang="en-US" altLang="zh-CN" sz="16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输入你的文本内容</a:t>
            </a:r>
            <a:endParaRPr lang="en-US" altLang="zh-CN" sz="16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输入你的文本内容</a:t>
            </a:r>
            <a:endParaRPr lang="en-US" altLang="zh-CN" sz="16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输入你的文本内容</a:t>
            </a:r>
            <a:endParaRPr lang="en-US" altLang="zh-CN" sz="16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输入你的文本内容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E304B41-A517-42B2-9C01-A7ED3802475B}"/>
              </a:ext>
            </a:extLst>
          </p:cNvPr>
          <p:cNvSpPr txBox="1"/>
          <p:nvPr/>
        </p:nvSpPr>
        <p:spPr>
          <a:xfrm>
            <a:off x="5358092" y="3127611"/>
            <a:ext cx="1836204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526C0D4-84D3-4E0F-9E05-77F515495293}"/>
              </a:ext>
            </a:extLst>
          </p:cNvPr>
          <p:cNvSpPr txBox="1"/>
          <p:nvPr/>
        </p:nvSpPr>
        <p:spPr>
          <a:xfrm>
            <a:off x="8886310" y="3127611"/>
            <a:ext cx="1836204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  <a:p>
            <a:r>
              <a:rPr lang="zh-CN" altLang="en-US" dirty="0"/>
              <a:t>输入你的文本内容</a:t>
            </a:r>
            <a:endParaRPr lang="en-US" altLang="zh-CN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108D667-819D-4CB9-90BD-39F554AB5478}"/>
              </a:ext>
            </a:extLst>
          </p:cNvPr>
          <p:cNvSpPr txBox="1"/>
          <p:nvPr/>
        </p:nvSpPr>
        <p:spPr>
          <a:xfrm>
            <a:off x="5232078" y="208339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FD443F"/>
                    </a:gs>
                    <a:gs pos="100000">
                      <a:srgbClr val="EC8B6C"/>
                    </a:gs>
                  </a:gsLst>
                  <a:lin ang="3000000" scaled="0"/>
                </a:gradFill>
                <a:effectLst>
                  <a:outerShdw blurRad="50800" dist="50800" dir="2520000" algn="ctr" rotWithShape="0">
                    <a:srgbClr val="000000">
                      <a:alpha val="19000"/>
                    </a:srgbClr>
                  </a:outerShdw>
                </a:effectLst>
                <a:latin typeface="+mj-ea"/>
                <a:ea typeface="+mj-ea"/>
              </a:rPr>
              <a:t>机会成本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BE43EDC-585B-44AA-880A-DC17F1D7E16F}"/>
              </a:ext>
            </a:extLst>
          </p:cNvPr>
          <p:cNvSpPr txBox="1"/>
          <p:nvPr/>
        </p:nvSpPr>
        <p:spPr>
          <a:xfrm>
            <a:off x="8706290" y="2045563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FD443F"/>
                    </a:gs>
                    <a:gs pos="100000">
                      <a:srgbClr val="EC8B6C"/>
                    </a:gs>
                  </a:gsLst>
                  <a:lin ang="3000000" scaled="0"/>
                </a:gradFill>
                <a:effectLst>
                  <a:outerShdw blurRad="50800" dist="50800" dir="2520000" algn="ctr" rotWithShape="0">
                    <a:srgbClr val="000000">
                      <a:alpha val="19000"/>
                    </a:srgbClr>
                  </a:outerShdw>
                </a:effectLst>
                <a:latin typeface="+mj-ea"/>
                <a:ea typeface="+mj-ea"/>
              </a:rPr>
              <a:t>边际效益</a:t>
            </a:r>
          </a:p>
        </p:txBody>
      </p:sp>
    </p:spTree>
    <p:extLst>
      <p:ext uri="{BB962C8B-B14F-4D97-AF65-F5344CB8AC3E}">
        <p14:creationId xmlns:p14="http://schemas.microsoft.com/office/powerpoint/2010/main" val="3373712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DC9366-9B13-451D-983D-3051CA0D0F3F}"/>
              </a:ext>
            </a:extLst>
          </p:cNvPr>
          <p:cNvSpPr/>
          <p:nvPr/>
        </p:nvSpPr>
        <p:spPr>
          <a:xfrm>
            <a:off x="5447928" y="1340768"/>
            <a:ext cx="302198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>
                <a:solidFill>
                  <a:schemeClr val="bg1">
                    <a:lumMod val="95000"/>
                  </a:schemeClr>
                </a:solidFill>
              </a:rPr>
              <a:t>03</a:t>
            </a:r>
            <a:endParaRPr lang="zh-CN" altLang="en-US" sz="199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993484-24D7-4406-8B55-34CFA029BDC7}"/>
              </a:ext>
            </a:extLst>
          </p:cNvPr>
          <p:cNvGrpSpPr/>
          <p:nvPr/>
        </p:nvGrpSpPr>
        <p:grpSpPr>
          <a:xfrm>
            <a:off x="5015880" y="2708920"/>
            <a:ext cx="4176464" cy="1138774"/>
            <a:chOff x="5865379" y="1067546"/>
            <a:chExt cx="2808312" cy="113877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6E7F03-206C-4208-A26B-79477A17567B}"/>
                </a:ext>
              </a:extLst>
            </p:cNvPr>
            <p:cNvSpPr txBox="1"/>
            <p:nvPr/>
          </p:nvSpPr>
          <p:spPr>
            <a:xfrm>
              <a:off x="5865379" y="1067546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3600" b="1" dirty="0"/>
                <a:t>输入你的标题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A280B3E-BCF7-4754-94D6-E45008CE975A}"/>
                </a:ext>
              </a:extLst>
            </p:cNvPr>
            <p:cNvSpPr txBox="1"/>
            <p:nvPr/>
          </p:nvSpPr>
          <p:spPr>
            <a:xfrm>
              <a:off x="5923576" y="1898543"/>
              <a:ext cx="269191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2000" dirty="0"/>
                <a:t>Enter your title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6435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B4335E2-D021-454F-813D-4AE8A2BA648C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A4A27E-2499-47C5-B297-4F4D701792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地图排版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08E782A-4BE8-4190-AF3E-9FE595F534D5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 3">
            <a:extLst>
              <a:ext uri="{FF2B5EF4-FFF2-40B4-BE49-F238E27FC236}">
                <a16:creationId xmlns:a16="http://schemas.microsoft.com/office/drawing/2014/main" id="{3DF08A94-8925-417B-9FF1-33B67F9E0DA6}"/>
              </a:ext>
            </a:extLst>
          </p:cNvPr>
          <p:cNvGrpSpPr/>
          <p:nvPr/>
        </p:nvGrpSpPr>
        <p:grpSpPr>
          <a:xfrm>
            <a:off x="1984482" y="1247202"/>
            <a:ext cx="8223036" cy="4500358"/>
            <a:chOff x="468684" y="1795903"/>
            <a:chExt cx="4682512" cy="2527084"/>
          </a:xfrm>
          <a:solidFill>
            <a:srgbClr val="C2C2C2"/>
          </a:solidFill>
        </p:grpSpPr>
        <p:sp>
          <p:nvSpPr>
            <p:cNvPr id="16" name="Freeform 559">
              <a:extLst>
                <a:ext uri="{FF2B5EF4-FFF2-40B4-BE49-F238E27FC236}">
                  <a16:creationId xmlns:a16="http://schemas.microsoft.com/office/drawing/2014/main" id="{16413D29-C9C3-42E9-9B60-6291DAF05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" name="Freeform 560">
              <a:extLst>
                <a:ext uri="{FF2B5EF4-FFF2-40B4-BE49-F238E27FC236}">
                  <a16:creationId xmlns:a16="http://schemas.microsoft.com/office/drawing/2014/main" id="{FD5A7ABF-8E82-4922-A5E1-70744A0F1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" name="Freeform 561">
              <a:extLst>
                <a:ext uri="{FF2B5EF4-FFF2-40B4-BE49-F238E27FC236}">
                  <a16:creationId xmlns:a16="http://schemas.microsoft.com/office/drawing/2014/main" id="{09792192-A66E-48EA-AB48-0923B9349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" name="Freeform 562">
              <a:extLst>
                <a:ext uri="{FF2B5EF4-FFF2-40B4-BE49-F238E27FC236}">
                  <a16:creationId xmlns:a16="http://schemas.microsoft.com/office/drawing/2014/main" id="{00918315-E507-4D28-88C4-2868892EC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" name="Freeform 563">
              <a:extLst>
                <a:ext uri="{FF2B5EF4-FFF2-40B4-BE49-F238E27FC236}">
                  <a16:creationId xmlns:a16="http://schemas.microsoft.com/office/drawing/2014/main" id="{9CA86BF0-DF8A-4E17-A4F8-55F717627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" name="Freeform 564">
              <a:extLst>
                <a:ext uri="{FF2B5EF4-FFF2-40B4-BE49-F238E27FC236}">
                  <a16:creationId xmlns:a16="http://schemas.microsoft.com/office/drawing/2014/main" id="{BA0E107E-468D-43DE-8594-F3E562AB6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9" name="Freeform 565">
              <a:extLst>
                <a:ext uri="{FF2B5EF4-FFF2-40B4-BE49-F238E27FC236}">
                  <a16:creationId xmlns:a16="http://schemas.microsoft.com/office/drawing/2014/main" id="{113EFED1-1C1E-4EF8-A5C1-6B484F2DB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0" name="Freeform 566">
              <a:extLst>
                <a:ext uri="{FF2B5EF4-FFF2-40B4-BE49-F238E27FC236}">
                  <a16:creationId xmlns:a16="http://schemas.microsoft.com/office/drawing/2014/main" id="{0D506BFF-0177-44BF-9163-1094434BB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1" name="Freeform 567">
              <a:extLst>
                <a:ext uri="{FF2B5EF4-FFF2-40B4-BE49-F238E27FC236}">
                  <a16:creationId xmlns:a16="http://schemas.microsoft.com/office/drawing/2014/main" id="{F5C3B5D7-2913-4D27-9ED1-E5E2C41B0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2" name="Freeform 568">
              <a:extLst>
                <a:ext uri="{FF2B5EF4-FFF2-40B4-BE49-F238E27FC236}">
                  <a16:creationId xmlns:a16="http://schemas.microsoft.com/office/drawing/2014/main" id="{965EBE71-8D9C-402B-ACCC-EFA1B305F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3" name="Freeform 569">
              <a:extLst>
                <a:ext uri="{FF2B5EF4-FFF2-40B4-BE49-F238E27FC236}">
                  <a16:creationId xmlns:a16="http://schemas.microsoft.com/office/drawing/2014/main" id="{879DDF0F-94BF-4451-B5D9-84DA65C00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4" name="Freeform 570">
              <a:extLst>
                <a:ext uri="{FF2B5EF4-FFF2-40B4-BE49-F238E27FC236}">
                  <a16:creationId xmlns:a16="http://schemas.microsoft.com/office/drawing/2014/main" id="{EEEC2362-8EF8-42E7-8BEA-FE14D2A5D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5" name="Freeform 571">
              <a:extLst>
                <a:ext uri="{FF2B5EF4-FFF2-40B4-BE49-F238E27FC236}">
                  <a16:creationId xmlns:a16="http://schemas.microsoft.com/office/drawing/2014/main" id="{5938CB7B-D99D-4D2D-8105-40C12476E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6" name="Freeform 572">
              <a:extLst>
                <a:ext uri="{FF2B5EF4-FFF2-40B4-BE49-F238E27FC236}">
                  <a16:creationId xmlns:a16="http://schemas.microsoft.com/office/drawing/2014/main" id="{7EA61259-B6E4-48AF-B2B8-47E7D0CE4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7" name="Freeform 573">
              <a:extLst>
                <a:ext uri="{FF2B5EF4-FFF2-40B4-BE49-F238E27FC236}">
                  <a16:creationId xmlns:a16="http://schemas.microsoft.com/office/drawing/2014/main" id="{B23F8024-6481-403A-B7DB-4A2E056C0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8" name="Freeform 574">
              <a:extLst>
                <a:ext uri="{FF2B5EF4-FFF2-40B4-BE49-F238E27FC236}">
                  <a16:creationId xmlns:a16="http://schemas.microsoft.com/office/drawing/2014/main" id="{0291247D-C039-4EE7-A2B4-E6234327A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9" name="Freeform 575">
              <a:extLst>
                <a:ext uri="{FF2B5EF4-FFF2-40B4-BE49-F238E27FC236}">
                  <a16:creationId xmlns:a16="http://schemas.microsoft.com/office/drawing/2014/main" id="{3197DE6F-04DD-45B1-AEBA-F61E62734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0" name="Freeform 576">
              <a:extLst>
                <a:ext uri="{FF2B5EF4-FFF2-40B4-BE49-F238E27FC236}">
                  <a16:creationId xmlns:a16="http://schemas.microsoft.com/office/drawing/2014/main" id="{189FA4DF-5487-4A3B-BD41-0BE45FF3D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1" name="Freeform 577">
              <a:extLst>
                <a:ext uri="{FF2B5EF4-FFF2-40B4-BE49-F238E27FC236}">
                  <a16:creationId xmlns:a16="http://schemas.microsoft.com/office/drawing/2014/main" id="{257FD0A7-BD69-4A29-A159-6B1C5A895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2" name="Freeform 578">
              <a:extLst>
                <a:ext uri="{FF2B5EF4-FFF2-40B4-BE49-F238E27FC236}">
                  <a16:creationId xmlns:a16="http://schemas.microsoft.com/office/drawing/2014/main" id="{BD6D4EE8-9A4A-428C-B3BC-B28090C4A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3" name="Freeform 579">
              <a:extLst>
                <a:ext uri="{FF2B5EF4-FFF2-40B4-BE49-F238E27FC236}">
                  <a16:creationId xmlns:a16="http://schemas.microsoft.com/office/drawing/2014/main" id="{95AC417E-E929-4296-AEDC-67819919C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4" name="Freeform 580">
              <a:extLst>
                <a:ext uri="{FF2B5EF4-FFF2-40B4-BE49-F238E27FC236}">
                  <a16:creationId xmlns:a16="http://schemas.microsoft.com/office/drawing/2014/main" id="{FFE3CF4C-4F45-4FC4-84C4-B92EB692F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5" name="Freeform 581">
              <a:extLst>
                <a:ext uri="{FF2B5EF4-FFF2-40B4-BE49-F238E27FC236}">
                  <a16:creationId xmlns:a16="http://schemas.microsoft.com/office/drawing/2014/main" id="{E0BAB78C-2B52-4480-9791-A815B8D91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6" name="Freeform 582">
              <a:extLst>
                <a:ext uri="{FF2B5EF4-FFF2-40B4-BE49-F238E27FC236}">
                  <a16:creationId xmlns:a16="http://schemas.microsoft.com/office/drawing/2014/main" id="{8385E55D-6F28-4764-A3F7-F579F3941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7" name="Freeform 583">
              <a:extLst>
                <a:ext uri="{FF2B5EF4-FFF2-40B4-BE49-F238E27FC236}">
                  <a16:creationId xmlns:a16="http://schemas.microsoft.com/office/drawing/2014/main" id="{FDAD3AC4-A84B-42F6-A3BA-89130413D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8" name="Freeform 584">
              <a:extLst>
                <a:ext uri="{FF2B5EF4-FFF2-40B4-BE49-F238E27FC236}">
                  <a16:creationId xmlns:a16="http://schemas.microsoft.com/office/drawing/2014/main" id="{251005E2-EE3C-4C79-B87E-182CFCFDD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9" name="Freeform 585">
              <a:extLst>
                <a:ext uri="{FF2B5EF4-FFF2-40B4-BE49-F238E27FC236}">
                  <a16:creationId xmlns:a16="http://schemas.microsoft.com/office/drawing/2014/main" id="{D629F78F-EFCB-4B5D-96E5-5D6C8380F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0" name="Freeform 586">
              <a:extLst>
                <a:ext uri="{FF2B5EF4-FFF2-40B4-BE49-F238E27FC236}">
                  <a16:creationId xmlns:a16="http://schemas.microsoft.com/office/drawing/2014/main" id="{456F520C-C992-4890-A4DC-901131F47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1" name="Freeform 587">
              <a:extLst>
                <a:ext uri="{FF2B5EF4-FFF2-40B4-BE49-F238E27FC236}">
                  <a16:creationId xmlns:a16="http://schemas.microsoft.com/office/drawing/2014/main" id="{6B23D902-6F47-447B-858F-DC777B8D5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2" name="Freeform 588">
              <a:extLst>
                <a:ext uri="{FF2B5EF4-FFF2-40B4-BE49-F238E27FC236}">
                  <a16:creationId xmlns:a16="http://schemas.microsoft.com/office/drawing/2014/main" id="{24473289-E917-4340-A5CD-F21BEEFE9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3" name="Freeform 589">
              <a:extLst>
                <a:ext uri="{FF2B5EF4-FFF2-40B4-BE49-F238E27FC236}">
                  <a16:creationId xmlns:a16="http://schemas.microsoft.com/office/drawing/2014/main" id="{8B59359D-4594-47D7-968C-71C06B014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4" name="Freeform 590">
              <a:extLst>
                <a:ext uri="{FF2B5EF4-FFF2-40B4-BE49-F238E27FC236}">
                  <a16:creationId xmlns:a16="http://schemas.microsoft.com/office/drawing/2014/main" id="{8BC01481-6AF9-4239-9B07-F9570DE0A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5" name="Freeform 591">
              <a:extLst>
                <a:ext uri="{FF2B5EF4-FFF2-40B4-BE49-F238E27FC236}">
                  <a16:creationId xmlns:a16="http://schemas.microsoft.com/office/drawing/2014/main" id="{8FDFEA71-AFD2-4555-B341-066ECCF36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6" name="Freeform 592">
              <a:extLst>
                <a:ext uri="{FF2B5EF4-FFF2-40B4-BE49-F238E27FC236}">
                  <a16:creationId xmlns:a16="http://schemas.microsoft.com/office/drawing/2014/main" id="{3C63B0D8-B718-4D44-A8EA-D7E71BB80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7" name="Freeform 593">
              <a:extLst>
                <a:ext uri="{FF2B5EF4-FFF2-40B4-BE49-F238E27FC236}">
                  <a16:creationId xmlns:a16="http://schemas.microsoft.com/office/drawing/2014/main" id="{8E232491-A23F-42C9-916A-3B01F40B3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8" name="Freeform 594">
              <a:extLst>
                <a:ext uri="{FF2B5EF4-FFF2-40B4-BE49-F238E27FC236}">
                  <a16:creationId xmlns:a16="http://schemas.microsoft.com/office/drawing/2014/main" id="{47703F4F-4896-461A-AA46-3D3EB7D7C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9" name="Freeform 595">
              <a:extLst>
                <a:ext uri="{FF2B5EF4-FFF2-40B4-BE49-F238E27FC236}">
                  <a16:creationId xmlns:a16="http://schemas.microsoft.com/office/drawing/2014/main" id="{10B0FD88-DC98-4724-B404-B8741104D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0" name="Freeform 596">
              <a:extLst>
                <a:ext uri="{FF2B5EF4-FFF2-40B4-BE49-F238E27FC236}">
                  <a16:creationId xmlns:a16="http://schemas.microsoft.com/office/drawing/2014/main" id="{03D2CC0A-AA07-4061-A134-9551A3536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1" name="Freeform 597">
              <a:extLst>
                <a:ext uri="{FF2B5EF4-FFF2-40B4-BE49-F238E27FC236}">
                  <a16:creationId xmlns:a16="http://schemas.microsoft.com/office/drawing/2014/main" id="{3765637E-7164-4A74-8213-039A957DB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2" name="Freeform 598">
              <a:extLst>
                <a:ext uri="{FF2B5EF4-FFF2-40B4-BE49-F238E27FC236}">
                  <a16:creationId xmlns:a16="http://schemas.microsoft.com/office/drawing/2014/main" id="{CB63005E-188E-47A2-BE5B-F7C5C1267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3" name="Freeform 599">
              <a:extLst>
                <a:ext uri="{FF2B5EF4-FFF2-40B4-BE49-F238E27FC236}">
                  <a16:creationId xmlns:a16="http://schemas.microsoft.com/office/drawing/2014/main" id="{64072F8B-0DA3-4075-8964-681B7CBFB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4" name="Freeform 600">
              <a:extLst>
                <a:ext uri="{FF2B5EF4-FFF2-40B4-BE49-F238E27FC236}">
                  <a16:creationId xmlns:a16="http://schemas.microsoft.com/office/drawing/2014/main" id="{EE7DA55B-1511-4AFB-BA78-C3E4849A7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5" name="Freeform 601">
              <a:extLst>
                <a:ext uri="{FF2B5EF4-FFF2-40B4-BE49-F238E27FC236}">
                  <a16:creationId xmlns:a16="http://schemas.microsoft.com/office/drawing/2014/main" id="{7E9B30BA-05AA-4122-A7B6-0C5296213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6" name="Freeform 602">
              <a:extLst>
                <a:ext uri="{FF2B5EF4-FFF2-40B4-BE49-F238E27FC236}">
                  <a16:creationId xmlns:a16="http://schemas.microsoft.com/office/drawing/2014/main" id="{B8F4B757-9A49-4BDD-B7D7-1EBBB1906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7" name="Freeform 603">
              <a:extLst>
                <a:ext uri="{FF2B5EF4-FFF2-40B4-BE49-F238E27FC236}">
                  <a16:creationId xmlns:a16="http://schemas.microsoft.com/office/drawing/2014/main" id="{1E8710E8-B7A2-41B5-B172-C41CC4359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8" name="Freeform 604">
              <a:extLst>
                <a:ext uri="{FF2B5EF4-FFF2-40B4-BE49-F238E27FC236}">
                  <a16:creationId xmlns:a16="http://schemas.microsoft.com/office/drawing/2014/main" id="{8FE6C593-E635-4268-93EC-55992C9BC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9" name="Freeform 605">
              <a:extLst>
                <a:ext uri="{FF2B5EF4-FFF2-40B4-BE49-F238E27FC236}">
                  <a16:creationId xmlns:a16="http://schemas.microsoft.com/office/drawing/2014/main" id="{DFE455A6-544C-4261-829C-3E79AFE9E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0" name="Freeform 606">
              <a:extLst>
                <a:ext uri="{FF2B5EF4-FFF2-40B4-BE49-F238E27FC236}">
                  <a16:creationId xmlns:a16="http://schemas.microsoft.com/office/drawing/2014/main" id="{966B44DF-DCDF-4CB5-BC92-2D9E51211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1" name="Rectangle 607">
              <a:extLst>
                <a:ext uri="{FF2B5EF4-FFF2-40B4-BE49-F238E27FC236}">
                  <a16:creationId xmlns:a16="http://schemas.microsoft.com/office/drawing/2014/main" id="{1EF0D5DA-FB99-48FB-B0A9-8B5C92944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72" name="Freeform 608">
              <a:extLst>
                <a:ext uri="{FF2B5EF4-FFF2-40B4-BE49-F238E27FC236}">
                  <a16:creationId xmlns:a16="http://schemas.microsoft.com/office/drawing/2014/main" id="{D707985E-A7C0-4A21-A797-600630001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3" name="Freeform 609">
              <a:extLst>
                <a:ext uri="{FF2B5EF4-FFF2-40B4-BE49-F238E27FC236}">
                  <a16:creationId xmlns:a16="http://schemas.microsoft.com/office/drawing/2014/main" id="{8BCEFCD5-1860-4105-8FCB-94E5B36F5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4" name="Freeform 610">
              <a:extLst>
                <a:ext uri="{FF2B5EF4-FFF2-40B4-BE49-F238E27FC236}">
                  <a16:creationId xmlns:a16="http://schemas.microsoft.com/office/drawing/2014/main" id="{C8AF7783-4B1E-4D81-B7EB-B8E185C96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5" name="Freeform 611">
              <a:extLst>
                <a:ext uri="{FF2B5EF4-FFF2-40B4-BE49-F238E27FC236}">
                  <a16:creationId xmlns:a16="http://schemas.microsoft.com/office/drawing/2014/main" id="{B97F6565-5856-4852-ABAD-47480DA14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6" name="Freeform 612">
              <a:extLst>
                <a:ext uri="{FF2B5EF4-FFF2-40B4-BE49-F238E27FC236}">
                  <a16:creationId xmlns:a16="http://schemas.microsoft.com/office/drawing/2014/main" id="{81C60B07-B154-4EBB-A590-D2A865431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7" name="Freeform 613">
              <a:extLst>
                <a:ext uri="{FF2B5EF4-FFF2-40B4-BE49-F238E27FC236}">
                  <a16:creationId xmlns:a16="http://schemas.microsoft.com/office/drawing/2014/main" id="{A5AF1A75-5E50-44E9-8A42-200B126B7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8" name="Freeform 614">
              <a:extLst>
                <a:ext uri="{FF2B5EF4-FFF2-40B4-BE49-F238E27FC236}">
                  <a16:creationId xmlns:a16="http://schemas.microsoft.com/office/drawing/2014/main" id="{4D199622-10DF-42AA-AFAB-E7C7CC03F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9" name="Freeform 615">
              <a:extLst>
                <a:ext uri="{FF2B5EF4-FFF2-40B4-BE49-F238E27FC236}">
                  <a16:creationId xmlns:a16="http://schemas.microsoft.com/office/drawing/2014/main" id="{049729F9-BBBC-411E-9B1C-ADCF72F80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0" name="Freeform 616">
              <a:extLst>
                <a:ext uri="{FF2B5EF4-FFF2-40B4-BE49-F238E27FC236}">
                  <a16:creationId xmlns:a16="http://schemas.microsoft.com/office/drawing/2014/main" id="{52F7742D-1B09-4832-9F73-03F06C29D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1" name="Freeform 617">
              <a:extLst>
                <a:ext uri="{FF2B5EF4-FFF2-40B4-BE49-F238E27FC236}">
                  <a16:creationId xmlns:a16="http://schemas.microsoft.com/office/drawing/2014/main" id="{B7BEBCE5-CF48-41C5-A3A1-3AE79C7E7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2" name="Freeform 618">
              <a:extLst>
                <a:ext uri="{FF2B5EF4-FFF2-40B4-BE49-F238E27FC236}">
                  <a16:creationId xmlns:a16="http://schemas.microsoft.com/office/drawing/2014/main" id="{BF1CCF51-BB42-4710-8B0B-DD919B0BE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3" name="Freeform 619">
              <a:extLst>
                <a:ext uri="{FF2B5EF4-FFF2-40B4-BE49-F238E27FC236}">
                  <a16:creationId xmlns:a16="http://schemas.microsoft.com/office/drawing/2014/main" id="{4799389B-B84F-4645-A627-174C2C421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4" name="Freeform 620">
              <a:extLst>
                <a:ext uri="{FF2B5EF4-FFF2-40B4-BE49-F238E27FC236}">
                  <a16:creationId xmlns:a16="http://schemas.microsoft.com/office/drawing/2014/main" id="{D2A32F90-8D9F-4FC4-A83A-1B8F70EA0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5" name="Freeform 621">
              <a:extLst>
                <a:ext uri="{FF2B5EF4-FFF2-40B4-BE49-F238E27FC236}">
                  <a16:creationId xmlns:a16="http://schemas.microsoft.com/office/drawing/2014/main" id="{B3B9B0D5-253C-4B23-978E-4433DEAB8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6" name="Freeform 622">
              <a:extLst>
                <a:ext uri="{FF2B5EF4-FFF2-40B4-BE49-F238E27FC236}">
                  <a16:creationId xmlns:a16="http://schemas.microsoft.com/office/drawing/2014/main" id="{50DA4DC7-5A2C-4BEF-A77A-C03524510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7" name="Freeform 623">
              <a:extLst>
                <a:ext uri="{FF2B5EF4-FFF2-40B4-BE49-F238E27FC236}">
                  <a16:creationId xmlns:a16="http://schemas.microsoft.com/office/drawing/2014/main" id="{ED1D526E-962C-466A-B085-B95C2E910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8" name="Freeform 624">
              <a:extLst>
                <a:ext uri="{FF2B5EF4-FFF2-40B4-BE49-F238E27FC236}">
                  <a16:creationId xmlns:a16="http://schemas.microsoft.com/office/drawing/2014/main" id="{6ED785D4-FF5C-415D-BC39-D8617FFBD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9" name="Freeform 625">
              <a:extLst>
                <a:ext uri="{FF2B5EF4-FFF2-40B4-BE49-F238E27FC236}">
                  <a16:creationId xmlns:a16="http://schemas.microsoft.com/office/drawing/2014/main" id="{C8D7514F-B22C-4F5F-AC28-EC4DD3066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0" name="Freeform 626">
              <a:extLst>
                <a:ext uri="{FF2B5EF4-FFF2-40B4-BE49-F238E27FC236}">
                  <a16:creationId xmlns:a16="http://schemas.microsoft.com/office/drawing/2014/main" id="{C92E4AD0-C2DB-4EF5-98E5-13A111EE7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1" name="Freeform 627">
              <a:extLst>
                <a:ext uri="{FF2B5EF4-FFF2-40B4-BE49-F238E27FC236}">
                  <a16:creationId xmlns:a16="http://schemas.microsoft.com/office/drawing/2014/main" id="{1A96DD2E-0180-4577-A0D3-1F5A46673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2" name="Freeform 628">
              <a:extLst>
                <a:ext uri="{FF2B5EF4-FFF2-40B4-BE49-F238E27FC236}">
                  <a16:creationId xmlns:a16="http://schemas.microsoft.com/office/drawing/2014/main" id="{50100910-23DB-4616-BD43-EB6BBD3A8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3" name="Freeform 629">
              <a:extLst>
                <a:ext uri="{FF2B5EF4-FFF2-40B4-BE49-F238E27FC236}">
                  <a16:creationId xmlns:a16="http://schemas.microsoft.com/office/drawing/2014/main" id="{54BD1DAA-BE38-49BC-BF19-2D3B32B49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4" name="Freeform 630">
              <a:extLst>
                <a:ext uri="{FF2B5EF4-FFF2-40B4-BE49-F238E27FC236}">
                  <a16:creationId xmlns:a16="http://schemas.microsoft.com/office/drawing/2014/main" id="{6A19CC49-7ECD-416F-A225-3D8190E90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5" name="Freeform 631">
              <a:extLst>
                <a:ext uri="{FF2B5EF4-FFF2-40B4-BE49-F238E27FC236}">
                  <a16:creationId xmlns:a16="http://schemas.microsoft.com/office/drawing/2014/main" id="{B729F1CF-D251-40A8-9475-4D4910F49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6" name="Freeform 632">
              <a:extLst>
                <a:ext uri="{FF2B5EF4-FFF2-40B4-BE49-F238E27FC236}">
                  <a16:creationId xmlns:a16="http://schemas.microsoft.com/office/drawing/2014/main" id="{CD65B0C6-B324-47EC-934E-A89BEB3D0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7" name="Freeform 633">
              <a:extLst>
                <a:ext uri="{FF2B5EF4-FFF2-40B4-BE49-F238E27FC236}">
                  <a16:creationId xmlns:a16="http://schemas.microsoft.com/office/drawing/2014/main" id="{FBB7FF7B-2BFD-4763-AC0A-F50F0DB4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8" name="Freeform 634">
              <a:extLst>
                <a:ext uri="{FF2B5EF4-FFF2-40B4-BE49-F238E27FC236}">
                  <a16:creationId xmlns:a16="http://schemas.microsoft.com/office/drawing/2014/main" id="{3493F2F5-651D-4CDD-BA2D-8909133ED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9" name="Freeform 635">
              <a:extLst>
                <a:ext uri="{FF2B5EF4-FFF2-40B4-BE49-F238E27FC236}">
                  <a16:creationId xmlns:a16="http://schemas.microsoft.com/office/drawing/2014/main" id="{01373BC3-AE93-45A8-8476-753022A90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0" name="Freeform 636">
              <a:extLst>
                <a:ext uri="{FF2B5EF4-FFF2-40B4-BE49-F238E27FC236}">
                  <a16:creationId xmlns:a16="http://schemas.microsoft.com/office/drawing/2014/main" id="{5B56ECFA-4F0F-4A2F-A373-8304A4217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1" name="Freeform 637">
              <a:extLst>
                <a:ext uri="{FF2B5EF4-FFF2-40B4-BE49-F238E27FC236}">
                  <a16:creationId xmlns:a16="http://schemas.microsoft.com/office/drawing/2014/main" id="{52416C64-FD75-48E8-A79C-937EFBA4B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2" name="Freeform 638">
              <a:extLst>
                <a:ext uri="{FF2B5EF4-FFF2-40B4-BE49-F238E27FC236}">
                  <a16:creationId xmlns:a16="http://schemas.microsoft.com/office/drawing/2014/main" id="{5682A5F4-38CA-4B76-94E2-5F72289DF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3" name="Freeform 639">
              <a:extLst>
                <a:ext uri="{FF2B5EF4-FFF2-40B4-BE49-F238E27FC236}">
                  <a16:creationId xmlns:a16="http://schemas.microsoft.com/office/drawing/2014/main" id="{C990FFFF-A9C3-454D-8183-7736E5BB3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4" name="Freeform 640">
              <a:extLst>
                <a:ext uri="{FF2B5EF4-FFF2-40B4-BE49-F238E27FC236}">
                  <a16:creationId xmlns:a16="http://schemas.microsoft.com/office/drawing/2014/main" id="{FD278A2B-A900-4C25-80EA-5AA310660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5" name="Freeform 641">
              <a:extLst>
                <a:ext uri="{FF2B5EF4-FFF2-40B4-BE49-F238E27FC236}">
                  <a16:creationId xmlns:a16="http://schemas.microsoft.com/office/drawing/2014/main" id="{401EB601-0425-456F-B9EF-719B0CA90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6" name="Freeform 642">
              <a:extLst>
                <a:ext uri="{FF2B5EF4-FFF2-40B4-BE49-F238E27FC236}">
                  <a16:creationId xmlns:a16="http://schemas.microsoft.com/office/drawing/2014/main" id="{A6B20CBD-B127-43AB-BC39-449FA143F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7" name="Freeform 643">
              <a:extLst>
                <a:ext uri="{FF2B5EF4-FFF2-40B4-BE49-F238E27FC236}">
                  <a16:creationId xmlns:a16="http://schemas.microsoft.com/office/drawing/2014/main" id="{3DC93DC0-166C-4191-930F-4CC0C7DE9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8" name="Freeform 644">
              <a:extLst>
                <a:ext uri="{FF2B5EF4-FFF2-40B4-BE49-F238E27FC236}">
                  <a16:creationId xmlns:a16="http://schemas.microsoft.com/office/drawing/2014/main" id="{BECC7F07-8F86-4CA0-9155-B1F82A1AD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9" name="Freeform 645">
              <a:extLst>
                <a:ext uri="{FF2B5EF4-FFF2-40B4-BE49-F238E27FC236}">
                  <a16:creationId xmlns:a16="http://schemas.microsoft.com/office/drawing/2014/main" id="{9DDC19AF-F875-4017-8477-24229C706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0" name="Freeform 646">
              <a:extLst>
                <a:ext uri="{FF2B5EF4-FFF2-40B4-BE49-F238E27FC236}">
                  <a16:creationId xmlns:a16="http://schemas.microsoft.com/office/drawing/2014/main" id="{11F28731-C2F1-4D63-9DF5-8CE046D3A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1" name="Freeform 647">
              <a:extLst>
                <a:ext uri="{FF2B5EF4-FFF2-40B4-BE49-F238E27FC236}">
                  <a16:creationId xmlns:a16="http://schemas.microsoft.com/office/drawing/2014/main" id="{DB0E7D04-8CA1-450C-92E5-A5F4DEA53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2" name="Freeform 648">
              <a:extLst>
                <a:ext uri="{FF2B5EF4-FFF2-40B4-BE49-F238E27FC236}">
                  <a16:creationId xmlns:a16="http://schemas.microsoft.com/office/drawing/2014/main" id="{0389EC81-94B3-46E9-AA68-7F3D8C3E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3" name="Freeform 649">
              <a:extLst>
                <a:ext uri="{FF2B5EF4-FFF2-40B4-BE49-F238E27FC236}">
                  <a16:creationId xmlns:a16="http://schemas.microsoft.com/office/drawing/2014/main" id="{4E1BBE90-4215-44E2-A8C7-38607873A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4" name="Freeform 650">
              <a:extLst>
                <a:ext uri="{FF2B5EF4-FFF2-40B4-BE49-F238E27FC236}">
                  <a16:creationId xmlns:a16="http://schemas.microsoft.com/office/drawing/2014/main" id="{6D2814D6-540A-4A40-845B-AFD03006C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5" name="Freeform 651">
              <a:extLst>
                <a:ext uri="{FF2B5EF4-FFF2-40B4-BE49-F238E27FC236}">
                  <a16:creationId xmlns:a16="http://schemas.microsoft.com/office/drawing/2014/main" id="{CC832D42-8672-4F69-9AF2-01C05F7E0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6" name="Freeform 652">
              <a:extLst>
                <a:ext uri="{FF2B5EF4-FFF2-40B4-BE49-F238E27FC236}">
                  <a16:creationId xmlns:a16="http://schemas.microsoft.com/office/drawing/2014/main" id="{BF1ADCD6-B4A6-4715-9118-EF3780505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7" name="Freeform 653">
              <a:extLst>
                <a:ext uri="{FF2B5EF4-FFF2-40B4-BE49-F238E27FC236}">
                  <a16:creationId xmlns:a16="http://schemas.microsoft.com/office/drawing/2014/main" id="{16CB02A5-8B67-460D-9915-17B8480D1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8" name="Freeform 654">
              <a:extLst>
                <a:ext uri="{FF2B5EF4-FFF2-40B4-BE49-F238E27FC236}">
                  <a16:creationId xmlns:a16="http://schemas.microsoft.com/office/drawing/2014/main" id="{15A0FDD2-D738-49E2-8D9F-1A46E6D68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9" name="Freeform 655">
              <a:extLst>
                <a:ext uri="{FF2B5EF4-FFF2-40B4-BE49-F238E27FC236}">
                  <a16:creationId xmlns:a16="http://schemas.microsoft.com/office/drawing/2014/main" id="{2F9F1607-ECFA-43D2-B669-C1667D507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0" name="Freeform 656">
              <a:extLst>
                <a:ext uri="{FF2B5EF4-FFF2-40B4-BE49-F238E27FC236}">
                  <a16:creationId xmlns:a16="http://schemas.microsoft.com/office/drawing/2014/main" id="{A076DB19-C7CC-465E-AFC1-F39745AD8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1" name="Rectangle 657">
              <a:extLst>
                <a:ext uri="{FF2B5EF4-FFF2-40B4-BE49-F238E27FC236}">
                  <a16:creationId xmlns:a16="http://schemas.microsoft.com/office/drawing/2014/main" id="{4255F84E-6979-44D2-8A22-992FC8B5F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22" name="Freeform 658">
              <a:extLst>
                <a:ext uri="{FF2B5EF4-FFF2-40B4-BE49-F238E27FC236}">
                  <a16:creationId xmlns:a16="http://schemas.microsoft.com/office/drawing/2014/main" id="{358FA153-6880-49FA-97DB-B269BCC1D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3" name="Freeform 659">
              <a:extLst>
                <a:ext uri="{FF2B5EF4-FFF2-40B4-BE49-F238E27FC236}">
                  <a16:creationId xmlns:a16="http://schemas.microsoft.com/office/drawing/2014/main" id="{0A76A30A-28FB-4B65-9C75-65C5C2475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4" name="Freeform 660">
              <a:extLst>
                <a:ext uri="{FF2B5EF4-FFF2-40B4-BE49-F238E27FC236}">
                  <a16:creationId xmlns:a16="http://schemas.microsoft.com/office/drawing/2014/main" id="{BE3318CE-C464-4FBB-9522-40158083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5" name="Rectangle 661">
              <a:extLst>
                <a:ext uri="{FF2B5EF4-FFF2-40B4-BE49-F238E27FC236}">
                  <a16:creationId xmlns:a16="http://schemas.microsoft.com/office/drawing/2014/main" id="{0D4C5752-ECA3-45FA-B477-B552A4DD3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26" name="Freeform 662">
              <a:extLst>
                <a:ext uri="{FF2B5EF4-FFF2-40B4-BE49-F238E27FC236}">
                  <a16:creationId xmlns:a16="http://schemas.microsoft.com/office/drawing/2014/main" id="{1179189D-E94E-4875-9C83-AA488C2E0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7" name="Freeform 663">
              <a:extLst>
                <a:ext uri="{FF2B5EF4-FFF2-40B4-BE49-F238E27FC236}">
                  <a16:creationId xmlns:a16="http://schemas.microsoft.com/office/drawing/2014/main" id="{B24CB486-6107-41DD-B1A5-DA3F06248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8" name="Freeform 664">
              <a:extLst>
                <a:ext uri="{FF2B5EF4-FFF2-40B4-BE49-F238E27FC236}">
                  <a16:creationId xmlns:a16="http://schemas.microsoft.com/office/drawing/2014/main" id="{BA131525-7412-4E6B-96A8-37A22DF51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9" name="Freeform 665">
              <a:extLst>
                <a:ext uri="{FF2B5EF4-FFF2-40B4-BE49-F238E27FC236}">
                  <a16:creationId xmlns:a16="http://schemas.microsoft.com/office/drawing/2014/main" id="{3F43F40F-AE2D-4F67-B5D1-AD00F8BC5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0" name="Freeform 666">
              <a:extLst>
                <a:ext uri="{FF2B5EF4-FFF2-40B4-BE49-F238E27FC236}">
                  <a16:creationId xmlns:a16="http://schemas.microsoft.com/office/drawing/2014/main" id="{E6B88668-445B-4FE3-A76B-F1AA7C49B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1" name="Freeform 667">
              <a:extLst>
                <a:ext uri="{FF2B5EF4-FFF2-40B4-BE49-F238E27FC236}">
                  <a16:creationId xmlns:a16="http://schemas.microsoft.com/office/drawing/2014/main" id="{2E631606-5001-4EAA-A3B0-17947BB3F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2" name="Freeform 668">
              <a:extLst>
                <a:ext uri="{FF2B5EF4-FFF2-40B4-BE49-F238E27FC236}">
                  <a16:creationId xmlns:a16="http://schemas.microsoft.com/office/drawing/2014/main" id="{05CF4B60-071A-40D0-923B-9C092AD55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3" name="Freeform 669">
              <a:extLst>
                <a:ext uri="{FF2B5EF4-FFF2-40B4-BE49-F238E27FC236}">
                  <a16:creationId xmlns:a16="http://schemas.microsoft.com/office/drawing/2014/main" id="{69EACB6F-17E1-45C3-8488-12F534E78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4" name="Freeform 670">
              <a:extLst>
                <a:ext uri="{FF2B5EF4-FFF2-40B4-BE49-F238E27FC236}">
                  <a16:creationId xmlns:a16="http://schemas.microsoft.com/office/drawing/2014/main" id="{DB782157-69C7-4CA9-B6BF-5212CB9B7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5" name="Freeform 671">
              <a:extLst>
                <a:ext uri="{FF2B5EF4-FFF2-40B4-BE49-F238E27FC236}">
                  <a16:creationId xmlns:a16="http://schemas.microsoft.com/office/drawing/2014/main" id="{018ABD68-AE37-4A15-93B5-AD1B02F15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6" name="Freeform 672">
              <a:extLst>
                <a:ext uri="{FF2B5EF4-FFF2-40B4-BE49-F238E27FC236}">
                  <a16:creationId xmlns:a16="http://schemas.microsoft.com/office/drawing/2014/main" id="{A87479B9-C730-4F9B-874B-ED3A28A1A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7" name="Freeform 673">
              <a:extLst>
                <a:ext uri="{FF2B5EF4-FFF2-40B4-BE49-F238E27FC236}">
                  <a16:creationId xmlns:a16="http://schemas.microsoft.com/office/drawing/2014/main" id="{FBE278C7-4668-434C-AA97-600676C19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8" name="Freeform 674">
              <a:extLst>
                <a:ext uri="{FF2B5EF4-FFF2-40B4-BE49-F238E27FC236}">
                  <a16:creationId xmlns:a16="http://schemas.microsoft.com/office/drawing/2014/main" id="{A2796614-418E-466C-8883-DCDB32DA0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9" name="Freeform 675">
              <a:extLst>
                <a:ext uri="{FF2B5EF4-FFF2-40B4-BE49-F238E27FC236}">
                  <a16:creationId xmlns:a16="http://schemas.microsoft.com/office/drawing/2014/main" id="{30F4126A-A111-49C8-A8A9-DAD200683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0" name="Freeform 676">
              <a:extLst>
                <a:ext uri="{FF2B5EF4-FFF2-40B4-BE49-F238E27FC236}">
                  <a16:creationId xmlns:a16="http://schemas.microsoft.com/office/drawing/2014/main" id="{9A75947F-B2C3-4CC0-9790-19F7F6041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1" name="Freeform 677">
              <a:extLst>
                <a:ext uri="{FF2B5EF4-FFF2-40B4-BE49-F238E27FC236}">
                  <a16:creationId xmlns:a16="http://schemas.microsoft.com/office/drawing/2014/main" id="{85CD15C5-E487-49CA-98D5-5D32F874A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2" name="Freeform 678">
              <a:extLst>
                <a:ext uri="{FF2B5EF4-FFF2-40B4-BE49-F238E27FC236}">
                  <a16:creationId xmlns:a16="http://schemas.microsoft.com/office/drawing/2014/main" id="{7AF6ECCB-184B-4AA4-A480-F05483BFB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3" name="Freeform 679">
              <a:extLst>
                <a:ext uri="{FF2B5EF4-FFF2-40B4-BE49-F238E27FC236}">
                  <a16:creationId xmlns:a16="http://schemas.microsoft.com/office/drawing/2014/main" id="{C3EB038E-4F03-4DFC-A78F-C21EB0237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4" name="Freeform 680">
              <a:extLst>
                <a:ext uri="{FF2B5EF4-FFF2-40B4-BE49-F238E27FC236}">
                  <a16:creationId xmlns:a16="http://schemas.microsoft.com/office/drawing/2014/main" id="{DD859023-94AF-45A8-BD0A-8985811A8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5" name="Freeform 681">
              <a:extLst>
                <a:ext uri="{FF2B5EF4-FFF2-40B4-BE49-F238E27FC236}">
                  <a16:creationId xmlns:a16="http://schemas.microsoft.com/office/drawing/2014/main" id="{B2EDD5A2-3ADC-4DAC-B998-4FDBB936A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6" name="Freeform 682">
              <a:extLst>
                <a:ext uri="{FF2B5EF4-FFF2-40B4-BE49-F238E27FC236}">
                  <a16:creationId xmlns:a16="http://schemas.microsoft.com/office/drawing/2014/main" id="{C468F5A2-610B-493A-AE5C-A9B4036C0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rgbClr val="FC594C"/>
            </a:solidFill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7" name="Freeform 683">
              <a:extLst>
                <a:ext uri="{FF2B5EF4-FFF2-40B4-BE49-F238E27FC236}">
                  <a16:creationId xmlns:a16="http://schemas.microsoft.com/office/drawing/2014/main" id="{40D031F6-B15D-462F-8BA7-315F8F8AF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8" name="Freeform 684">
              <a:extLst>
                <a:ext uri="{FF2B5EF4-FFF2-40B4-BE49-F238E27FC236}">
                  <a16:creationId xmlns:a16="http://schemas.microsoft.com/office/drawing/2014/main" id="{F5D7A3A8-4353-4619-959E-7210F7A14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9" name="Freeform 685">
              <a:extLst>
                <a:ext uri="{FF2B5EF4-FFF2-40B4-BE49-F238E27FC236}">
                  <a16:creationId xmlns:a16="http://schemas.microsoft.com/office/drawing/2014/main" id="{BEA405D5-4E2C-443E-BB77-891379978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0" name="Freeform 686">
              <a:extLst>
                <a:ext uri="{FF2B5EF4-FFF2-40B4-BE49-F238E27FC236}">
                  <a16:creationId xmlns:a16="http://schemas.microsoft.com/office/drawing/2014/main" id="{17E102E4-33AC-4DF2-9FB3-1E82B8E94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1" name="Freeform 687">
              <a:extLst>
                <a:ext uri="{FF2B5EF4-FFF2-40B4-BE49-F238E27FC236}">
                  <a16:creationId xmlns:a16="http://schemas.microsoft.com/office/drawing/2014/main" id="{F7EAAA2F-A80F-45B4-8916-AC536A11F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2" name="Freeform 688">
              <a:extLst>
                <a:ext uri="{FF2B5EF4-FFF2-40B4-BE49-F238E27FC236}">
                  <a16:creationId xmlns:a16="http://schemas.microsoft.com/office/drawing/2014/main" id="{BD001D65-BF95-446D-9748-D0E6B0BE8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3" name="Freeform 689">
              <a:extLst>
                <a:ext uri="{FF2B5EF4-FFF2-40B4-BE49-F238E27FC236}">
                  <a16:creationId xmlns:a16="http://schemas.microsoft.com/office/drawing/2014/main" id="{0ACD6D41-C477-4133-A33B-F1205003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4" name="Freeform 690">
              <a:extLst>
                <a:ext uri="{FF2B5EF4-FFF2-40B4-BE49-F238E27FC236}">
                  <a16:creationId xmlns:a16="http://schemas.microsoft.com/office/drawing/2014/main" id="{273E85C1-790C-4F84-A411-3A399355D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5" name="Freeform 691">
              <a:extLst>
                <a:ext uri="{FF2B5EF4-FFF2-40B4-BE49-F238E27FC236}">
                  <a16:creationId xmlns:a16="http://schemas.microsoft.com/office/drawing/2014/main" id="{F23E63B1-123B-41AB-BECB-A2584EF61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6" name="Freeform 692">
              <a:extLst>
                <a:ext uri="{FF2B5EF4-FFF2-40B4-BE49-F238E27FC236}">
                  <a16:creationId xmlns:a16="http://schemas.microsoft.com/office/drawing/2014/main" id="{842BFC48-E26C-4380-B7A5-81786FA5B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7" name="Freeform 693">
              <a:extLst>
                <a:ext uri="{FF2B5EF4-FFF2-40B4-BE49-F238E27FC236}">
                  <a16:creationId xmlns:a16="http://schemas.microsoft.com/office/drawing/2014/main" id="{0DC6E189-232B-40C8-AC05-757641942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8" name="Rectangle 694">
              <a:extLst>
                <a:ext uri="{FF2B5EF4-FFF2-40B4-BE49-F238E27FC236}">
                  <a16:creationId xmlns:a16="http://schemas.microsoft.com/office/drawing/2014/main" id="{7A5E0152-FB9A-43AE-83B6-0057454CD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59" name="Freeform 695">
              <a:extLst>
                <a:ext uri="{FF2B5EF4-FFF2-40B4-BE49-F238E27FC236}">
                  <a16:creationId xmlns:a16="http://schemas.microsoft.com/office/drawing/2014/main" id="{90502E6E-4535-4452-8A08-DE347B596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0" name="Freeform 696">
              <a:extLst>
                <a:ext uri="{FF2B5EF4-FFF2-40B4-BE49-F238E27FC236}">
                  <a16:creationId xmlns:a16="http://schemas.microsoft.com/office/drawing/2014/main" id="{5C9874A8-F2B5-4F7B-8A2E-911AFEBB1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1" name="Freeform 697">
              <a:extLst>
                <a:ext uri="{FF2B5EF4-FFF2-40B4-BE49-F238E27FC236}">
                  <a16:creationId xmlns:a16="http://schemas.microsoft.com/office/drawing/2014/main" id="{AAFB50C7-E790-4393-8528-59C5D8B94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2" name="Freeform 698">
              <a:extLst>
                <a:ext uri="{FF2B5EF4-FFF2-40B4-BE49-F238E27FC236}">
                  <a16:creationId xmlns:a16="http://schemas.microsoft.com/office/drawing/2014/main" id="{EF123B3F-32CF-4EB9-A637-39E5FF502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3" name="Freeform 699">
              <a:extLst>
                <a:ext uri="{FF2B5EF4-FFF2-40B4-BE49-F238E27FC236}">
                  <a16:creationId xmlns:a16="http://schemas.microsoft.com/office/drawing/2014/main" id="{D929EC85-D94E-4F41-9F2F-8B6BFF1AB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4" name="Freeform 700">
              <a:extLst>
                <a:ext uri="{FF2B5EF4-FFF2-40B4-BE49-F238E27FC236}">
                  <a16:creationId xmlns:a16="http://schemas.microsoft.com/office/drawing/2014/main" id="{BF18F70F-D285-4B59-B7F2-C6A3BA398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5" name="Freeform 701">
              <a:extLst>
                <a:ext uri="{FF2B5EF4-FFF2-40B4-BE49-F238E27FC236}">
                  <a16:creationId xmlns:a16="http://schemas.microsoft.com/office/drawing/2014/main" id="{A7E8F0C7-A7BB-45E8-868C-F5A19A21A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6" name="Freeform 702">
              <a:extLst>
                <a:ext uri="{FF2B5EF4-FFF2-40B4-BE49-F238E27FC236}">
                  <a16:creationId xmlns:a16="http://schemas.microsoft.com/office/drawing/2014/main" id="{BCDEA628-38FC-40F8-AEA7-D74D1228D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7" name="Freeform 703">
              <a:extLst>
                <a:ext uri="{FF2B5EF4-FFF2-40B4-BE49-F238E27FC236}">
                  <a16:creationId xmlns:a16="http://schemas.microsoft.com/office/drawing/2014/main" id="{623E7554-0536-4082-8A5E-218172F9D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8" name="Freeform 704">
              <a:extLst>
                <a:ext uri="{FF2B5EF4-FFF2-40B4-BE49-F238E27FC236}">
                  <a16:creationId xmlns:a16="http://schemas.microsoft.com/office/drawing/2014/main" id="{BE61D06A-677B-4310-BE44-D7DF25683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9" name="Freeform 705">
              <a:extLst>
                <a:ext uri="{FF2B5EF4-FFF2-40B4-BE49-F238E27FC236}">
                  <a16:creationId xmlns:a16="http://schemas.microsoft.com/office/drawing/2014/main" id="{8F75DC89-D417-4D01-A4BA-51B51F09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0" name="Freeform 706">
              <a:extLst>
                <a:ext uri="{FF2B5EF4-FFF2-40B4-BE49-F238E27FC236}">
                  <a16:creationId xmlns:a16="http://schemas.microsoft.com/office/drawing/2014/main" id="{CC102FEA-286D-47F8-A463-C8CF8BB37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1" name="Freeform 707">
              <a:extLst>
                <a:ext uri="{FF2B5EF4-FFF2-40B4-BE49-F238E27FC236}">
                  <a16:creationId xmlns:a16="http://schemas.microsoft.com/office/drawing/2014/main" id="{FC267993-E99A-4F7E-B567-F442D174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2" name="Freeform 708">
              <a:extLst>
                <a:ext uri="{FF2B5EF4-FFF2-40B4-BE49-F238E27FC236}">
                  <a16:creationId xmlns:a16="http://schemas.microsoft.com/office/drawing/2014/main" id="{D93480F6-4F24-4964-93A9-FC4DB6EE7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3" name="Freeform 709">
              <a:extLst>
                <a:ext uri="{FF2B5EF4-FFF2-40B4-BE49-F238E27FC236}">
                  <a16:creationId xmlns:a16="http://schemas.microsoft.com/office/drawing/2014/main" id="{6107B4CA-6E69-48ED-B509-89FAA863A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4" name="Freeform 710">
              <a:extLst>
                <a:ext uri="{FF2B5EF4-FFF2-40B4-BE49-F238E27FC236}">
                  <a16:creationId xmlns:a16="http://schemas.microsoft.com/office/drawing/2014/main" id="{752B656D-3DB5-4F4A-B578-319D0BB36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5" name="Freeform 711">
              <a:extLst>
                <a:ext uri="{FF2B5EF4-FFF2-40B4-BE49-F238E27FC236}">
                  <a16:creationId xmlns:a16="http://schemas.microsoft.com/office/drawing/2014/main" id="{76A57C72-11E2-4EA9-B03F-A954D776A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6" name="Freeform 712">
              <a:extLst>
                <a:ext uri="{FF2B5EF4-FFF2-40B4-BE49-F238E27FC236}">
                  <a16:creationId xmlns:a16="http://schemas.microsoft.com/office/drawing/2014/main" id="{A29534F3-945D-48A5-A506-BF83C5806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7" name="Freeform 713">
              <a:extLst>
                <a:ext uri="{FF2B5EF4-FFF2-40B4-BE49-F238E27FC236}">
                  <a16:creationId xmlns:a16="http://schemas.microsoft.com/office/drawing/2014/main" id="{E241FACA-3E62-4EDC-B1CF-BDE5D3760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8" name="Freeform 714">
              <a:extLst>
                <a:ext uri="{FF2B5EF4-FFF2-40B4-BE49-F238E27FC236}">
                  <a16:creationId xmlns:a16="http://schemas.microsoft.com/office/drawing/2014/main" id="{E19DD373-B17A-4DB6-9854-0CD7D5A97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9" name="Freeform 715">
              <a:extLst>
                <a:ext uri="{FF2B5EF4-FFF2-40B4-BE49-F238E27FC236}">
                  <a16:creationId xmlns:a16="http://schemas.microsoft.com/office/drawing/2014/main" id="{F9C3A8AA-6765-4068-8FA7-EA5763923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0" name="Freeform 716">
              <a:extLst>
                <a:ext uri="{FF2B5EF4-FFF2-40B4-BE49-F238E27FC236}">
                  <a16:creationId xmlns:a16="http://schemas.microsoft.com/office/drawing/2014/main" id="{41B6A2A0-C471-4089-9BA7-65FF8A367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1" name="Freeform 717">
              <a:extLst>
                <a:ext uri="{FF2B5EF4-FFF2-40B4-BE49-F238E27FC236}">
                  <a16:creationId xmlns:a16="http://schemas.microsoft.com/office/drawing/2014/main" id="{C0C2097D-56E8-44FE-A728-A6A0ECFA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2" name="Freeform 718">
              <a:extLst>
                <a:ext uri="{FF2B5EF4-FFF2-40B4-BE49-F238E27FC236}">
                  <a16:creationId xmlns:a16="http://schemas.microsoft.com/office/drawing/2014/main" id="{539127D0-6B7B-47CC-BC0A-70393314A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3" name="Freeform 719">
              <a:extLst>
                <a:ext uri="{FF2B5EF4-FFF2-40B4-BE49-F238E27FC236}">
                  <a16:creationId xmlns:a16="http://schemas.microsoft.com/office/drawing/2014/main" id="{41667E8C-C392-4B94-A9F5-8DAB1E5A5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4" name="Freeform 720">
              <a:extLst>
                <a:ext uri="{FF2B5EF4-FFF2-40B4-BE49-F238E27FC236}">
                  <a16:creationId xmlns:a16="http://schemas.microsoft.com/office/drawing/2014/main" id="{8370B0DB-2223-404B-8E07-411FD5244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5" name="Freeform 721">
              <a:extLst>
                <a:ext uri="{FF2B5EF4-FFF2-40B4-BE49-F238E27FC236}">
                  <a16:creationId xmlns:a16="http://schemas.microsoft.com/office/drawing/2014/main" id="{16240B68-451D-452E-9620-5B8650CB9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6" name="Freeform 722">
              <a:extLst>
                <a:ext uri="{FF2B5EF4-FFF2-40B4-BE49-F238E27FC236}">
                  <a16:creationId xmlns:a16="http://schemas.microsoft.com/office/drawing/2014/main" id="{445CE988-4AA9-4560-AA1E-DC43A5C4F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7" name="Freeform 723">
              <a:extLst>
                <a:ext uri="{FF2B5EF4-FFF2-40B4-BE49-F238E27FC236}">
                  <a16:creationId xmlns:a16="http://schemas.microsoft.com/office/drawing/2014/main" id="{20099E00-3920-43CB-A9DA-96ABE3933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8" name="Freeform 724">
              <a:extLst>
                <a:ext uri="{FF2B5EF4-FFF2-40B4-BE49-F238E27FC236}">
                  <a16:creationId xmlns:a16="http://schemas.microsoft.com/office/drawing/2014/main" id="{026660C5-4BED-4B29-98E3-EF5C78583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9" name="Freeform 725">
              <a:extLst>
                <a:ext uri="{FF2B5EF4-FFF2-40B4-BE49-F238E27FC236}">
                  <a16:creationId xmlns:a16="http://schemas.microsoft.com/office/drawing/2014/main" id="{2EA6E938-C31C-4690-91BE-0898CFA68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0" name="Freeform 726">
              <a:extLst>
                <a:ext uri="{FF2B5EF4-FFF2-40B4-BE49-F238E27FC236}">
                  <a16:creationId xmlns:a16="http://schemas.microsoft.com/office/drawing/2014/main" id="{6C15BDD5-2E94-4ABB-AF32-22A008D9B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1" name="Freeform 727">
              <a:extLst>
                <a:ext uri="{FF2B5EF4-FFF2-40B4-BE49-F238E27FC236}">
                  <a16:creationId xmlns:a16="http://schemas.microsoft.com/office/drawing/2014/main" id="{E5440C8A-0E0E-414D-B532-987468067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2" name="Freeform 728">
              <a:extLst>
                <a:ext uri="{FF2B5EF4-FFF2-40B4-BE49-F238E27FC236}">
                  <a16:creationId xmlns:a16="http://schemas.microsoft.com/office/drawing/2014/main" id="{253F9CA7-338D-4BA4-B979-13BA5947A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3" name="Freeform 729">
              <a:extLst>
                <a:ext uri="{FF2B5EF4-FFF2-40B4-BE49-F238E27FC236}">
                  <a16:creationId xmlns:a16="http://schemas.microsoft.com/office/drawing/2014/main" id="{B587C30A-666E-4CF7-817C-8B3504FBE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4" name="Freeform 730">
              <a:extLst>
                <a:ext uri="{FF2B5EF4-FFF2-40B4-BE49-F238E27FC236}">
                  <a16:creationId xmlns:a16="http://schemas.microsoft.com/office/drawing/2014/main" id="{5C3DE4A9-3A0E-4429-BB79-B3F2DE4A8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5" name="Freeform 731">
              <a:extLst>
                <a:ext uri="{FF2B5EF4-FFF2-40B4-BE49-F238E27FC236}">
                  <a16:creationId xmlns:a16="http://schemas.microsoft.com/office/drawing/2014/main" id="{CD71049D-F94A-4E59-A59F-937A02B52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6" name="Freeform 732">
              <a:extLst>
                <a:ext uri="{FF2B5EF4-FFF2-40B4-BE49-F238E27FC236}">
                  <a16:creationId xmlns:a16="http://schemas.microsoft.com/office/drawing/2014/main" id="{C06C0A9B-7DF4-4C74-ADF5-2D230CE60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7" name="Freeform 733">
              <a:extLst>
                <a:ext uri="{FF2B5EF4-FFF2-40B4-BE49-F238E27FC236}">
                  <a16:creationId xmlns:a16="http://schemas.microsoft.com/office/drawing/2014/main" id="{3F79A3C5-1C97-4267-B8BD-F95977562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8" name="Freeform 734">
              <a:extLst>
                <a:ext uri="{FF2B5EF4-FFF2-40B4-BE49-F238E27FC236}">
                  <a16:creationId xmlns:a16="http://schemas.microsoft.com/office/drawing/2014/main" id="{1A318472-7B8F-4F36-A63E-0A15F053D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9" name="Freeform 735">
              <a:extLst>
                <a:ext uri="{FF2B5EF4-FFF2-40B4-BE49-F238E27FC236}">
                  <a16:creationId xmlns:a16="http://schemas.microsoft.com/office/drawing/2014/main" id="{5CA8985B-1AF1-4BEE-BD6E-B92B2A761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0" name="Freeform 736">
              <a:extLst>
                <a:ext uri="{FF2B5EF4-FFF2-40B4-BE49-F238E27FC236}">
                  <a16:creationId xmlns:a16="http://schemas.microsoft.com/office/drawing/2014/main" id="{BD46DCEC-8333-4DF6-913F-1B4A09DD6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1" name="Freeform 737">
              <a:extLst>
                <a:ext uri="{FF2B5EF4-FFF2-40B4-BE49-F238E27FC236}">
                  <a16:creationId xmlns:a16="http://schemas.microsoft.com/office/drawing/2014/main" id="{A0882895-2372-42C4-A53C-BFDD5B65D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2" name="Freeform 738">
              <a:extLst>
                <a:ext uri="{FF2B5EF4-FFF2-40B4-BE49-F238E27FC236}">
                  <a16:creationId xmlns:a16="http://schemas.microsoft.com/office/drawing/2014/main" id="{B4F0FFC4-1CA7-4184-81DF-1A1764A53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3" name="Freeform 739">
              <a:extLst>
                <a:ext uri="{FF2B5EF4-FFF2-40B4-BE49-F238E27FC236}">
                  <a16:creationId xmlns:a16="http://schemas.microsoft.com/office/drawing/2014/main" id="{70A17F6E-2B24-4A1F-A325-335D2A7B1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4" name="Freeform 740">
              <a:extLst>
                <a:ext uri="{FF2B5EF4-FFF2-40B4-BE49-F238E27FC236}">
                  <a16:creationId xmlns:a16="http://schemas.microsoft.com/office/drawing/2014/main" id="{12DA4596-451A-4C1A-9850-D1FE31A0E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5" name="Freeform 741">
              <a:extLst>
                <a:ext uri="{FF2B5EF4-FFF2-40B4-BE49-F238E27FC236}">
                  <a16:creationId xmlns:a16="http://schemas.microsoft.com/office/drawing/2014/main" id="{CF001AD4-7356-4E4F-8EE3-C2307A825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6" name="Freeform 742">
              <a:extLst>
                <a:ext uri="{FF2B5EF4-FFF2-40B4-BE49-F238E27FC236}">
                  <a16:creationId xmlns:a16="http://schemas.microsoft.com/office/drawing/2014/main" id="{B876DC95-3D19-4D66-97E1-F50C62C89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7" name="Freeform 743">
              <a:extLst>
                <a:ext uri="{FF2B5EF4-FFF2-40B4-BE49-F238E27FC236}">
                  <a16:creationId xmlns:a16="http://schemas.microsoft.com/office/drawing/2014/main" id="{FBCA8231-187A-4658-BCE9-DB147DC62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8" name="Freeform 744">
              <a:extLst>
                <a:ext uri="{FF2B5EF4-FFF2-40B4-BE49-F238E27FC236}">
                  <a16:creationId xmlns:a16="http://schemas.microsoft.com/office/drawing/2014/main" id="{FE2D4280-4BA4-4EAE-B51F-8EDBC51B3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9" name="Freeform 745">
              <a:extLst>
                <a:ext uri="{FF2B5EF4-FFF2-40B4-BE49-F238E27FC236}">
                  <a16:creationId xmlns:a16="http://schemas.microsoft.com/office/drawing/2014/main" id="{069B11D9-B92D-44DB-B02D-E6FEEC638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0" name="Freeform 746">
              <a:extLst>
                <a:ext uri="{FF2B5EF4-FFF2-40B4-BE49-F238E27FC236}">
                  <a16:creationId xmlns:a16="http://schemas.microsoft.com/office/drawing/2014/main" id="{6A4ED036-1C9F-4952-A98D-F839D18E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1" name="Freeform 747">
              <a:extLst>
                <a:ext uri="{FF2B5EF4-FFF2-40B4-BE49-F238E27FC236}">
                  <a16:creationId xmlns:a16="http://schemas.microsoft.com/office/drawing/2014/main" id="{3A9D9E25-C8E3-4607-802F-054D1D9EF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2" name="Freeform 748">
              <a:extLst>
                <a:ext uri="{FF2B5EF4-FFF2-40B4-BE49-F238E27FC236}">
                  <a16:creationId xmlns:a16="http://schemas.microsoft.com/office/drawing/2014/main" id="{3D7239A6-0AC4-4D8D-8EA0-755DB5242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3" name="Freeform 749">
              <a:extLst>
                <a:ext uri="{FF2B5EF4-FFF2-40B4-BE49-F238E27FC236}">
                  <a16:creationId xmlns:a16="http://schemas.microsoft.com/office/drawing/2014/main" id="{7BE79F45-58C4-4CAB-83EF-01617ECC9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4" name="Freeform 750">
              <a:extLst>
                <a:ext uri="{FF2B5EF4-FFF2-40B4-BE49-F238E27FC236}">
                  <a16:creationId xmlns:a16="http://schemas.microsoft.com/office/drawing/2014/main" id="{85C8E266-6C59-4AE6-B77F-FB9EC15E7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5" name="Freeform 751">
              <a:extLst>
                <a:ext uri="{FF2B5EF4-FFF2-40B4-BE49-F238E27FC236}">
                  <a16:creationId xmlns:a16="http://schemas.microsoft.com/office/drawing/2014/main" id="{0B7630E3-5D28-4B6C-8D30-916358A17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6" name="Freeform 752">
              <a:extLst>
                <a:ext uri="{FF2B5EF4-FFF2-40B4-BE49-F238E27FC236}">
                  <a16:creationId xmlns:a16="http://schemas.microsoft.com/office/drawing/2014/main" id="{ED4436D2-F18A-4479-9046-D299E6AFB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7" name="Freeform 753">
              <a:extLst>
                <a:ext uri="{FF2B5EF4-FFF2-40B4-BE49-F238E27FC236}">
                  <a16:creationId xmlns:a16="http://schemas.microsoft.com/office/drawing/2014/main" id="{6B4E8979-8164-499A-A321-2D3C1ACBD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8" name="Freeform 754">
              <a:extLst>
                <a:ext uri="{FF2B5EF4-FFF2-40B4-BE49-F238E27FC236}">
                  <a16:creationId xmlns:a16="http://schemas.microsoft.com/office/drawing/2014/main" id="{78118B10-58F4-494C-B446-A5EFD335E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9" name="Freeform 755">
              <a:extLst>
                <a:ext uri="{FF2B5EF4-FFF2-40B4-BE49-F238E27FC236}">
                  <a16:creationId xmlns:a16="http://schemas.microsoft.com/office/drawing/2014/main" id="{9AC573B0-BE16-4997-840B-038CE1398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0" name="Freeform 756">
              <a:extLst>
                <a:ext uri="{FF2B5EF4-FFF2-40B4-BE49-F238E27FC236}">
                  <a16:creationId xmlns:a16="http://schemas.microsoft.com/office/drawing/2014/main" id="{2E58E74B-A42E-4555-AA3D-D16E477BB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1" name="Freeform 757">
              <a:extLst>
                <a:ext uri="{FF2B5EF4-FFF2-40B4-BE49-F238E27FC236}">
                  <a16:creationId xmlns:a16="http://schemas.microsoft.com/office/drawing/2014/main" id="{426F85D0-F572-4E91-A88B-E96DF7946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2" name="Freeform 758">
              <a:extLst>
                <a:ext uri="{FF2B5EF4-FFF2-40B4-BE49-F238E27FC236}">
                  <a16:creationId xmlns:a16="http://schemas.microsoft.com/office/drawing/2014/main" id="{1A0AD2DB-BB65-45E9-AA1C-17C88DEE6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3" name="Freeform 759">
              <a:extLst>
                <a:ext uri="{FF2B5EF4-FFF2-40B4-BE49-F238E27FC236}">
                  <a16:creationId xmlns:a16="http://schemas.microsoft.com/office/drawing/2014/main" id="{E2C21F98-FC3B-448D-AA31-8DC4AF2BC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4" name="Freeform 760">
              <a:extLst>
                <a:ext uri="{FF2B5EF4-FFF2-40B4-BE49-F238E27FC236}">
                  <a16:creationId xmlns:a16="http://schemas.microsoft.com/office/drawing/2014/main" id="{90494CCA-8395-4DEA-92FE-6C37A0A00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5" name="Freeform 761">
              <a:extLst>
                <a:ext uri="{FF2B5EF4-FFF2-40B4-BE49-F238E27FC236}">
                  <a16:creationId xmlns:a16="http://schemas.microsoft.com/office/drawing/2014/main" id="{3E638586-6D98-433C-BD1D-6A3EA0D5E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6" name="Freeform 762">
              <a:extLst>
                <a:ext uri="{FF2B5EF4-FFF2-40B4-BE49-F238E27FC236}">
                  <a16:creationId xmlns:a16="http://schemas.microsoft.com/office/drawing/2014/main" id="{BFC1A1D5-2F86-441B-983B-9B4E47619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7" name="Freeform 763">
              <a:extLst>
                <a:ext uri="{FF2B5EF4-FFF2-40B4-BE49-F238E27FC236}">
                  <a16:creationId xmlns:a16="http://schemas.microsoft.com/office/drawing/2014/main" id="{55C18E48-7275-4E63-B5E4-967181984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8" name="Freeform 764">
              <a:extLst>
                <a:ext uri="{FF2B5EF4-FFF2-40B4-BE49-F238E27FC236}">
                  <a16:creationId xmlns:a16="http://schemas.microsoft.com/office/drawing/2014/main" id="{D3307779-79E8-4E14-BE51-271E9D7FD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9" name="Freeform 765">
              <a:extLst>
                <a:ext uri="{FF2B5EF4-FFF2-40B4-BE49-F238E27FC236}">
                  <a16:creationId xmlns:a16="http://schemas.microsoft.com/office/drawing/2014/main" id="{6C9A02C9-4C0C-491B-8650-D677B0090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0" name="Freeform 766">
              <a:extLst>
                <a:ext uri="{FF2B5EF4-FFF2-40B4-BE49-F238E27FC236}">
                  <a16:creationId xmlns:a16="http://schemas.microsoft.com/office/drawing/2014/main" id="{96CA4B90-CDE4-46B3-9F25-51751630D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1" name="Freeform 767">
              <a:extLst>
                <a:ext uri="{FF2B5EF4-FFF2-40B4-BE49-F238E27FC236}">
                  <a16:creationId xmlns:a16="http://schemas.microsoft.com/office/drawing/2014/main" id="{DA73CFD2-9722-4F43-AB31-BC983A230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2" name="Freeform 768">
              <a:extLst>
                <a:ext uri="{FF2B5EF4-FFF2-40B4-BE49-F238E27FC236}">
                  <a16:creationId xmlns:a16="http://schemas.microsoft.com/office/drawing/2014/main" id="{5C7D93C0-A4C4-4FD8-96DD-07C2A0127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3" name="Freeform 769">
              <a:extLst>
                <a:ext uri="{FF2B5EF4-FFF2-40B4-BE49-F238E27FC236}">
                  <a16:creationId xmlns:a16="http://schemas.microsoft.com/office/drawing/2014/main" id="{0CAFE669-4945-4EF7-B5FE-B2BD7F7EF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4" name="Freeform 770">
              <a:extLst>
                <a:ext uri="{FF2B5EF4-FFF2-40B4-BE49-F238E27FC236}">
                  <a16:creationId xmlns:a16="http://schemas.microsoft.com/office/drawing/2014/main" id="{A689F487-AA56-4F45-B025-A5AE52B2F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5" name="Freeform 771">
              <a:extLst>
                <a:ext uri="{FF2B5EF4-FFF2-40B4-BE49-F238E27FC236}">
                  <a16:creationId xmlns:a16="http://schemas.microsoft.com/office/drawing/2014/main" id="{49A065A2-6C6C-4A05-988E-CF10F1532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6" name="Freeform 772">
              <a:extLst>
                <a:ext uri="{FF2B5EF4-FFF2-40B4-BE49-F238E27FC236}">
                  <a16:creationId xmlns:a16="http://schemas.microsoft.com/office/drawing/2014/main" id="{02804039-D227-4F47-932A-1DCAA592F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7" name="Freeform 774">
              <a:extLst>
                <a:ext uri="{FF2B5EF4-FFF2-40B4-BE49-F238E27FC236}">
                  <a16:creationId xmlns:a16="http://schemas.microsoft.com/office/drawing/2014/main" id="{CDCED653-79FD-442D-84B0-63F0A9C27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8" name="Freeform 775">
              <a:extLst>
                <a:ext uri="{FF2B5EF4-FFF2-40B4-BE49-F238E27FC236}">
                  <a16:creationId xmlns:a16="http://schemas.microsoft.com/office/drawing/2014/main" id="{99337C7A-E56B-4CBD-9142-13D87BDFD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9" name="Freeform 777">
              <a:extLst>
                <a:ext uri="{FF2B5EF4-FFF2-40B4-BE49-F238E27FC236}">
                  <a16:creationId xmlns:a16="http://schemas.microsoft.com/office/drawing/2014/main" id="{8BD60039-4FD7-4BD5-B9C0-ABB5BDDF3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0" name="Freeform 779">
              <a:extLst>
                <a:ext uri="{FF2B5EF4-FFF2-40B4-BE49-F238E27FC236}">
                  <a16:creationId xmlns:a16="http://schemas.microsoft.com/office/drawing/2014/main" id="{4FC00D4A-718B-4A46-90FA-A494FDC40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1" name="Freeform 780">
              <a:extLst>
                <a:ext uri="{FF2B5EF4-FFF2-40B4-BE49-F238E27FC236}">
                  <a16:creationId xmlns:a16="http://schemas.microsoft.com/office/drawing/2014/main" id="{BEA74FE6-8918-403C-AA74-AC50FAD93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2" name="Freeform 781">
              <a:extLst>
                <a:ext uri="{FF2B5EF4-FFF2-40B4-BE49-F238E27FC236}">
                  <a16:creationId xmlns:a16="http://schemas.microsoft.com/office/drawing/2014/main" id="{6B38869A-44E1-431A-9B42-C2D27E53F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3" name="Freeform 782">
              <a:extLst>
                <a:ext uri="{FF2B5EF4-FFF2-40B4-BE49-F238E27FC236}">
                  <a16:creationId xmlns:a16="http://schemas.microsoft.com/office/drawing/2014/main" id="{DFA15456-731B-4726-9772-BC88B5A30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4" name="Freeform 783">
              <a:extLst>
                <a:ext uri="{FF2B5EF4-FFF2-40B4-BE49-F238E27FC236}">
                  <a16:creationId xmlns:a16="http://schemas.microsoft.com/office/drawing/2014/main" id="{11F83DFB-A2B0-4527-81EE-EBDB0BEAF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5" name="Freeform 784">
              <a:extLst>
                <a:ext uri="{FF2B5EF4-FFF2-40B4-BE49-F238E27FC236}">
                  <a16:creationId xmlns:a16="http://schemas.microsoft.com/office/drawing/2014/main" id="{A7C221A9-CF9C-45A1-9AAC-60426FDB8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6" name="Freeform 785">
              <a:extLst>
                <a:ext uri="{FF2B5EF4-FFF2-40B4-BE49-F238E27FC236}">
                  <a16:creationId xmlns:a16="http://schemas.microsoft.com/office/drawing/2014/main" id="{33FBF3A5-2189-4B63-AED4-A7AB2A637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7" name="Freeform 786">
              <a:extLst>
                <a:ext uri="{FF2B5EF4-FFF2-40B4-BE49-F238E27FC236}">
                  <a16:creationId xmlns:a16="http://schemas.microsoft.com/office/drawing/2014/main" id="{D5166C1E-8488-4BE6-A853-FB51864B1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8" name="Freeform 787">
              <a:extLst>
                <a:ext uri="{FF2B5EF4-FFF2-40B4-BE49-F238E27FC236}">
                  <a16:creationId xmlns:a16="http://schemas.microsoft.com/office/drawing/2014/main" id="{87554470-DE10-4A05-9AD6-A8BFF0C48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9" name="Freeform 788">
              <a:extLst>
                <a:ext uri="{FF2B5EF4-FFF2-40B4-BE49-F238E27FC236}">
                  <a16:creationId xmlns:a16="http://schemas.microsoft.com/office/drawing/2014/main" id="{125A2839-E5B1-47B0-9956-E0A561741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0" name="Freeform 789">
              <a:extLst>
                <a:ext uri="{FF2B5EF4-FFF2-40B4-BE49-F238E27FC236}">
                  <a16:creationId xmlns:a16="http://schemas.microsoft.com/office/drawing/2014/main" id="{8F82C6E2-E336-4BE5-8173-62B0E9EFF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1" name="Freeform 790">
              <a:extLst>
                <a:ext uri="{FF2B5EF4-FFF2-40B4-BE49-F238E27FC236}">
                  <a16:creationId xmlns:a16="http://schemas.microsoft.com/office/drawing/2014/main" id="{2CC3BAFE-14FF-4BB9-AB64-C8F1A8444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2" name="Freeform 791">
              <a:extLst>
                <a:ext uri="{FF2B5EF4-FFF2-40B4-BE49-F238E27FC236}">
                  <a16:creationId xmlns:a16="http://schemas.microsoft.com/office/drawing/2014/main" id="{B44BE160-03DE-473A-A51F-A33E1C74A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3" name="Freeform 792">
              <a:extLst>
                <a:ext uri="{FF2B5EF4-FFF2-40B4-BE49-F238E27FC236}">
                  <a16:creationId xmlns:a16="http://schemas.microsoft.com/office/drawing/2014/main" id="{86F2306F-64B2-4217-83AF-2F916C6A1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4" name="Freeform 793">
              <a:extLst>
                <a:ext uri="{FF2B5EF4-FFF2-40B4-BE49-F238E27FC236}">
                  <a16:creationId xmlns:a16="http://schemas.microsoft.com/office/drawing/2014/main" id="{FE952D0B-668E-4378-B7C0-9882EE4B1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5" name="Freeform 794">
              <a:extLst>
                <a:ext uri="{FF2B5EF4-FFF2-40B4-BE49-F238E27FC236}">
                  <a16:creationId xmlns:a16="http://schemas.microsoft.com/office/drawing/2014/main" id="{4CCC6C49-ACC1-49B6-9ACA-2B0948E16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6" name="Freeform 795">
              <a:extLst>
                <a:ext uri="{FF2B5EF4-FFF2-40B4-BE49-F238E27FC236}">
                  <a16:creationId xmlns:a16="http://schemas.microsoft.com/office/drawing/2014/main" id="{BFEFF2BE-7AC2-440A-95EF-CC74BE6FB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rgbClr val="F8584C"/>
            </a:solidFill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7" name="Freeform 796">
              <a:extLst>
                <a:ext uri="{FF2B5EF4-FFF2-40B4-BE49-F238E27FC236}">
                  <a16:creationId xmlns:a16="http://schemas.microsoft.com/office/drawing/2014/main" id="{F4F3AE4E-3E60-49AF-8633-D6120BA93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8" name="Freeform 797">
              <a:extLst>
                <a:ext uri="{FF2B5EF4-FFF2-40B4-BE49-F238E27FC236}">
                  <a16:creationId xmlns:a16="http://schemas.microsoft.com/office/drawing/2014/main" id="{6A7F3776-993B-48FF-9284-58E138663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9" name="Freeform 798">
              <a:extLst>
                <a:ext uri="{FF2B5EF4-FFF2-40B4-BE49-F238E27FC236}">
                  <a16:creationId xmlns:a16="http://schemas.microsoft.com/office/drawing/2014/main" id="{AF336AEF-96C9-4FFE-9B2E-8DC6BC250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0" name="Freeform 799">
              <a:extLst>
                <a:ext uri="{FF2B5EF4-FFF2-40B4-BE49-F238E27FC236}">
                  <a16:creationId xmlns:a16="http://schemas.microsoft.com/office/drawing/2014/main" id="{BA909155-BBA3-4230-B161-34BB1D521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1" name="Freeform 800">
              <a:extLst>
                <a:ext uri="{FF2B5EF4-FFF2-40B4-BE49-F238E27FC236}">
                  <a16:creationId xmlns:a16="http://schemas.microsoft.com/office/drawing/2014/main" id="{19599029-AF79-43C9-9C30-5287A6DE5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2" name="Freeform 801">
              <a:extLst>
                <a:ext uri="{FF2B5EF4-FFF2-40B4-BE49-F238E27FC236}">
                  <a16:creationId xmlns:a16="http://schemas.microsoft.com/office/drawing/2014/main" id="{7881AAFC-D707-4D7E-976E-3DE8B2405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3" name="Freeform 802">
              <a:extLst>
                <a:ext uri="{FF2B5EF4-FFF2-40B4-BE49-F238E27FC236}">
                  <a16:creationId xmlns:a16="http://schemas.microsoft.com/office/drawing/2014/main" id="{C1ED1A21-11B2-4823-885D-F32DBFEBD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4" name="Freeform 803">
              <a:extLst>
                <a:ext uri="{FF2B5EF4-FFF2-40B4-BE49-F238E27FC236}">
                  <a16:creationId xmlns:a16="http://schemas.microsoft.com/office/drawing/2014/main" id="{1024C36E-A4FE-44D2-81AC-19B823957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5" name="Freeform 804">
              <a:extLst>
                <a:ext uri="{FF2B5EF4-FFF2-40B4-BE49-F238E27FC236}">
                  <a16:creationId xmlns:a16="http://schemas.microsoft.com/office/drawing/2014/main" id="{47872103-F0D7-4E02-8977-60D6B71F9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6" name="Freeform 805">
              <a:extLst>
                <a:ext uri="{FF2B5EF4-FFF2-40B4-BE49-F238E27FC236}">
                  <a16:creationId xmlns:a16="http://schemas.microsoft.com/office/drawing/2014/main" id="{E558EF4C-96B4-45DB-BC9A-3EB79D79D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7" name="Freeform 806">
              <a:extLst>
                <a:ext uri="{FF2B5EF4-FFF2-40B4-BE49-F238E27FC236}">
                  <a16:creationId xmlns:a16="http://schemas.microsoft.com/office/drawing/2014/main" id="{1D2B3BD3-EABD-4113-9082-91991B7BB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8" name="Freeform 807">
              <a:extLst>
                <a:ext uri="{FF2B5EF4-FFF2-40B4-BE49-F238E27FC236}">
                  <a16:creationId xmlns:a16="http://schemas.microsoft.com/office/drawing/2014/main" id="{A90D8593-571A-4B4B-AADA-200FE58E9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9" name="Freeform 808">
              <a:extLst>
                <a:ext uri="{FF2B5EF4-FFF2-40B4-BE49-F238E27FC236}">
                  <a16:creationId xmlns:a16="http://schemas.microsoft.com/office/drawing/2014/main" id="{79055AC7-8CBD-47E5-902D-E9CAE6E31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0" name="Freeform 809">
              <a:extLst>
                <a:ext uri="{FF2B5EF4-FFF2-40B4-BE49-F238E27FC236}">
                  <a16:creationId xmlns:a16="http://schemas.microsoft.com/office/drawing/2014/main" id="{813DA009-0700-470D-BDD2-D2393DB74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1" name="Freeform 810">
              <a:extLst>
                <a:ext uri="{FF2B5EF4-FFF2-40B4-BE49-F238E27FC236}">
                  <a16:creationId xmlns:a16="http://schemas.microsoft.com/office/drawing/2014/main" id="{9664416B-7320-47B7-8CE2-CA8A1003D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2" name="Freeform 778">
              <a:extLst>
                <a:ext uri="{FF2B5EF4-FFF2-40B4-BE49-F238E27FC236}">
                  <a16:creationId xmlns:a16="http://schemas.microsoft.com/office/drawing/2014/main" id="{483C2704-7E64-45B9-81C0-BC4EE04D8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</p:grp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47368D18-CC9A-4D2D-A12B-64E9ECC975BB}"/>
              </a:ext>
            </a:extLst>
          </p:cNvPr>
          <p:cNvGrpSpPr/>
          <p:nvPr/>
        </p:nvGrpSpPr>
        <p:grpSpPr>
          <a:xfrm>
            <a:off x="519101" y="4238842"/>
            <a:ext cx="2992081" cy="1150069"/>
            <a:chOff x="519101" y="4238842"/>
            <a:chExt cx="2992081" cy="1150069"/>
          </a:xfrm>
        </p:grpSpPr>
        <p:sp>
          <p:nvSpPr>
            <p:cNvPr id="293" name="文本框 292">
              <a:extLst>
                <a:ext uri="{FF2B5EF4-FFF2-40B4-BE49-F238E27FC236}">
                  <a16:creationId xmlns:a16="http://schemas.microsoft.com/office/drawing/2014/main" id="{52E08645-3D39-4547-8BF1-122E5C84B75D}"/>
                </a:ext>
              </a:extLst>
            </p:cNvPr>
            <p:cNvSpPr txBox="1"/>
            <p:nvPr/>
          </p:nvSpPr>
          <p:spPr>
            <a:xfrm>
              <a:off x="1397918" y="4238842"/>
              <a:ext cx="21132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20%</a:t>
              </a:r>
              <a:endParaRPr lang="zh-CN" altLang="en-US" sz="36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95" name="文本框 294">
              <a:extLst>
                <a:ext uri="{FF2B5EF4-FFF2-40B4-BE49-F238E27FC236}">
                  <a16:creationId xmlns:a16="http://schemas.microsoft.com/office/drawing/2014/main" id="{C36851E7-3476-4BB8-AD8C-F2957208D2D0}"/>
                </a:ext>
              </a:extLst>
            </p:cNvPr>
            <p:cNvSpPr txBox="1"/>
            <p:nvPr/>
          </p:nvSpPr>
          <p:spPr>
            <a:xfrm>
              <a:off x="519101" y="4804136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6EE45FE4-B232-4CB9-B366-7B062E975FBE}"/>
              </a:ext>
            </a:extLst>
          </p:cNvPr>
          <p:cNvGrpSpPr/>
          <p:nvPr/>
        </p:nvGrpSpPr>
        <p:grpSpPr>
          <a:xfrm>
            <a:off x="9525640" y="3134578"/>
            <a:ext cx="3029906" cy="1251014"/>
            <a:chOff x="9525640" y="3134578"/>
            <a:chExt cx="3029906" cy="1251014"/>
          </a:xfrm>
        </p:grpSpPr>
        <p:sp>
          <p:nvSpPr>
            <p:cNvPr id="305" name="文本框 304">
              <a:extLst>
                <a:ext uri="{FF2B5EF4-FFF2-40B4-BE49-F238E27FC236}">
                  <a16:creationId xmlns:a16="http://schemas.microsoft.com/office/drawing/2014/main" id="{C48ADC09-E354-44A7-9166-FD35809462EA}"/>
                </a:ext>
              </a:extLst>
            </p:cNvPr>
            <p:cNvSpPr txBox="1"/>
            <p:nvPr/>
          </p:nvSpPr>
          <p:spPr>
            <a:xfrm>
              <a:off x="9567018" y="3800817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id="{52A969AF-5906-49E5-A965-7EABF907B230}"/>
                </a:ext>
              </a:extLst>
            </p:cNvPr>
            <p:cNvSpPr txBox="1"/>
            <p:nvPr/>
          </p:nvSpPr>
          <p:spPr>
            <a:xfrm>
              <a:off x="9525640" y="3134578"/>
              <a:ext cx="21132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50%</a:t>
              </a:r>
              <a:endParaRPr lang="zh-CN" altLang="en-US" sz="36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229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B4335E2-D021-454F-813D-4AE8A2BA648C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A4A27E-2499-47C5-B297-4F4D701792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地图排版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08E782A-4BE8-4190-AF3E-9FE595F534D5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0DE1509A-0E05-4488-8721-E8C9E3D626CA}"/>
              </a:ext>
            </a:extLst>
          </p:cNvPr>
          <p:cNvGrpSpPr/>
          <p:nvPr/>
        </p:nvGrpSpPr>
        <p:grpSpPr>
          <a:xfrm>
            <a:off x="666068" y="1349138"/>
            <a:ext cx="5904656" cy="4965133"/>
            <a:chOff x="3167063" y="1309688"/>
            <a:chExt cx="5502275" cy="4470400"/>
          </a:xfrm>
          <a:solidFill>
            <a:srgbClr val="C2C2C2"/>
          </a:solidFill>
        </p:grpSpPr>
        <p:sp>
          <p:nvSpPr>
            <p:cNvPr id="282" name="稻壳儿小白白(http://dwz.cn/Wu2UP)">
              <a:extLst>
                <a:ext uri="{FF2B5EF4-FFF2-40B4-BE49-F238E27FC236}">
                  <a16:creationId xmlns:a16="http://schemas.microsoft.com/office/drawing/2014/main" id="{AFD81CF1-2B17-47AA-AE06-7FEA360D4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525" y="4281488"/>
              <a:ext cx="525463" cy="701675"/>
            </a:xfrm>
            <a:custGeom>
              <a:avLst/>
              <a:gdLst>
                <a:gd name="T0" fmla="*/ 93147285 w 1831"/>
                <a:gd name="T1" fmla="*/ 9902044 h 2473"/>
                <a:gd name="T2" fmla="*/ 96770999 w 1831"/>
                <a:gd name="T3" fmla="*/ 17228065 h 2473"/>
                <a:gd name="T4" fmla="*/ 104347883 w 1831"/>
                <a:gd name="T5" fmla="*/ 8614174 h 2473"/>
                <a:gd name="T6" fmla="*/ 109536507 w 1831"/>
                <a:gd name="T7" fmla="*/ 6601363 h 2473"/>
                <a:gd name="T8" fmla="*/ 121643393 w 1831"/>
                <a:gd name="T9" fmla="*/ 14732338 h 2473"/>
                <a:gd name="T10" fmla="*/ 131526173 w 1831"/>
                <a:gd name="T11" fmla="*/ 14974079 h 2473"/>
                <a:gd name="T12" fmla="*/ 139761966 w 1831"/>
                <a:gd name="T13" fmla="*/ 21011946 h 2473"/>
                <a:gd name="T14" fmla="*/ 134820719 w 1831"/>
                <a:gd name="T15" fmla="*/ 27452148 h 2473"/>
                <a:gd name="T16" fmla="*/ 141162148 w 1831"/>
                <a:gd name="T17" fmla="*/ 35824864 h 2473"/>
                <a:gd name="T18" fmla="*/ 147092045 w 1831"/>
                <a:gd name="T19" fmla="*/ 42426227 h 2473"/>
                <a:gd name="T20" fmla="*/ 150551033 w 1831"/>
                <a:gd name="T21" fmla="*/ 55468076 h 2473"/>
                <a:gd name="T22" fmla="*/ 148162773 w 1831"/>
                <a:gd name="T23" fmla="*/ 63518470 h 2473"/>
                <a:gd name="T24" fmla="*/ 140256148 w 1831"/>
                <a:gd name="T25" fmla="*/ 70361574 h 2473"/>
                <a:gd name="T26" fmla="*/ 131031991 w 1831"/>
                <a:gd name="T27" fmla="*/ 75674783 h 2473"/>
                <a:gd name="T28" fmla="*/ 122137288 w 1831"/>
                <a:gd name="T29" fmla="*/ 72374102 h 2473"/>
                <a:gd name="T30" fmla="*/ 111513236 w 1831"/>
                <a:gd name="T31" fmla="*/ 82517888 h 2473"/>
                <a:gd name="T32" fmla="*/ 107889521 w 1831"/>
                <a:gd name="T33" fmla="*/ 87026143 h 2473"/>
                <a:gd name="T34" fmla="*/ 112831054 w 1831"/>
                <a:gd name="T35" fmla="*/ 96767310 h 2473"/>
                <a:gd name="T36" fmla="*/ 101383078 w 1831"/>
                <a:gd name="T37" fmla="*/ 107232851 h 2473"/>
                <a:gd name="T38" fmla="*/ 94218013 w 1831"/>
                <a:gd name="T39" fmla="*/ 119389164 h 2473"/>
                <a:gd name="T40" fmla="*/ 96688636 w 1831"/>
                <a:gd name="T41" fmla="*/ 129130331 h 2473"/>
                <a:gd name="T42" fmla="*/ 91500012 w 1831"/>
                <a:gd name="T43" fmla="*/ 136295191 h 2473"/>
                <a:gd name="T44" fmla="*/ 88452843 w 1831"/>
                <a:gd name="T45" fmla="*/ 145794900 h 2473"/>
                <a:gd name="T46" fmla="*/ 83346582 w 1831"/>
                <a:gd name="T47" fmla="*/ 152879178 h 2473"/>
                <a:gd name="T48" fmla="*/ 80546504 w 1831"/>
                <a:gd name="T49" fmla="*/ 167531219 h 2473"/>
                <a:gd name="T50" fmla="*/ 78075594 w 1831"/>
                <a:gd name="T51" fmla="*/ 177835883 h 2473"/>
                <a:gd name="T52" fmla="*/ 76099153 w 1831"/>
                <a:gd name="T53" fmla="*/ 182907634 h 2473"/>
                <a:gd name="T54" fmla="*/ 76263880 w 1831"/>
                <a:gd name="T55" fmla="*/ 193292878 h 2473"/>
                <a:gd name="T56" fmla="*/ 67286814 w 1831"/>
                <a:gd name="T57" fmla="*/ 190475112 h 2473"/>
                <a:gd name="T58" fmla="*/ 55838838 w 1831"/>
                <a:gd name="T59" fmla="*/ 191441228 h 2473"/>
                <a:gd name="T60" fmla="*/ 45873695 w 1831"/>
                <a:gd name="T61" fmla="*/ 195627444 h 2473"/>
                <a:gd name="T62" fmla="*/ 38214160 w 1831"/>
                <a:gd name="T63" fmla="*/ 196513263 h 2473"/>
                <a:gd name="T64" fmla="*/ 28001926 w 1831"/>
                <a:gd name="T65" fmla="*/ 195869186 h 2473"/>
                <a:gd name="T66" fmla="*/ 28496108 w 1831"/>
                <a:gd name="T67" fmla="*/ 190394815 h 2473"/>
                <a:gd name="T68" fmla="*/ 39943797 w 1831"/>
                <a:gd name="T69" fmla="*/ 176708890 h 2473"/>
                <a:gd name="T70" fmla="*/ 40273252 w 1831"/>
                <a:gd name="T71" fmla="*/ 170671023 h 2473"/>
                <a:gd name="T72" fmla="*/ 28166653 w 1831"/>
                <a:gd name="T73" fmla="*/ 170831901 h 2473"/>
                <a:gd name="T74" fmla="*/ 17871769 w 1831"/>
                <a:gd name="T75" fmla="*/ 168577915 h 2473"/>
                <a:gd name="T76" fmla="*/ 14000963 w 1831"/>
                <a:gd name="T77" fmla="*/ 158273252 h 2473"/>
                <a:gd name="T78" fmla="*/ 21083665 w 1831"/>
                <a:gd name="T79" fmla="*/ 142655096 h 2473"/>
                <a:gd name="T80" fmla="*/ 14824600 w 1831"/>
                <a:gd name="T81" fmla="*/ 139515575 h 2473"/>
                <a:gd name="T82" fmla="*/ 18118860 w 1831"/>
                <a:gd name="T83" fmla="*/ 127922758 h 2473"/>
                <a:gd name="T84" fmla="*/ 10130158 w 1831"/>
                <a:gd name="T85" fmla="*/ 118342468 h 2473"/>
                <a:gd name="T86" fmla="*/ 8894702 w 1831"/>
                <a:gd name="T87" fmla="*/ 104334788 h 2473"/>
                <a:gd name="T88" fmla="*/ 2882441 w 1831"/>
                <a:gd name="T89" fmla="*/ 100550907 h 2473"/>
                <a:gd name="T90" fmla="*/ 658909 w 1831"/>
                <a:gd name="T91" fmla="*/ 96686729 h 2473"/>
                <a:gd name="T92" fmla="*/ 1894364 w 1831"/>
                <a:gd name="T93" fmla="*/ 88797212 h 2473"/>
                <a:gd name="T94" fmla="*/ 11941871 w 1831"/>
                <a:gd name="T95" fmla="*/ 76399441 h 2473"/>
                <a:gd name="T96" fmla="*/ 15565586 w 1831"/>
                <a:gd name="T97" fmla="*/ 70120116 h 2473"/>
                <a:gd name="T98" fmla="*/ 17954132 w 1831"/>
                <a:gd name="T99" fmla="*/ 61023026 h 2473"/>
                <a:gd name="T100" fmla="*/ 15895041 w 1831"/>
                <a:gd name="T101" fmla="*/ 54019044 h 2473"/>
                <a:gd name="T102" fmla="*/ 11447689 w 1831"/>
                <a:gd name="T103" fmla="*/ 44358458 h 2473"/>
                <a:gd name="T104" fmla="*/ 15565586 w 1831"/>
                <a:gd name="T105" fmla="*/ 34536710 h 2473"/>
                <a:gd name="T106" fmla="*/ 25778107 w 1831"/>
                <a:gd name="T107" fmla="*/ 30269913 h 2473"/>
                <a:gd name="T108" fmla="*/ 38955433 w 1831"/>
                <a:gd name="T109" fmla="*/ 25600781 h 2473"/>
                <a:gd name="T110" fmla="*/ 40026161 w 1831"/>
                <a:gd name="T111" fmla="*/ 22863596 h 2473"/>
                <a:gd name="T112" fmla="*/ 45791331 w 1831"/>
                <a:gd name="T113" fmla="*/ 20931365 h 2473"/>
                <a:gd name="T114" fmla="*/ 50321046 w 1831"/>
                <a:gd name="T115" fmla="*/ 17630684 h 2473"/>
                <a:gd name="T116" fmla="*/ 62510008 w 1831"/>
                <a:gd name="T117" fmla="*/ 9982625 h 2473"/>
                <a:gd name="T118" fmla="*/ 75275516 w 1831"/>
                <a:gd name="T119" fmla="*/ 9902044 h 2473"/>
                <a:gd name="T120" fmla="*/ 87711570 w 1831"/>
                <a:gd name="T121" fmla="*/ 3139804 h 247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3" name="稻壳儿小白白(http://dwz.cn/Wu2UP)">
              <a:extLst>
                <a:ext uri="{FF2B5EF4-FFF2-40B4-BE49-F238E27FC236}">
                  <a16:creationId xmlns:a16="http://schemas.microsoft.com/office/drawing/2014/main" id="{6191A08B-F2EC-4D4E-8A25-906AEC7D6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5229225"/>
              <a:ext cx="68262" cy="55563"/>
            </a:xfrm>
            <a:custGeom>
              <a:avLst/>
              <a:gdLst>
                <a:gd name="T0" fmla="*/ 15816914 w 213"/>
                <a:gd name="T1" fmla="*/ 395478 h 153"/>
                <a:gd name="T2" fmla="*/ 17049156 w 213"/>
                <a:gd name="T3" fmla="*/ 659493 h 153"/>
                <a:gd name="T4" fmla="*/ 17973737 w 213"/>
                <a:gd name="T5" fmla="*/ 1714464 h 153"/>
                <a:gd name="T6" fmla="*/ 18692571 w 213"/>
                <a:gd name="T7" fmla="*/ 2242130 h 153"/>
                <a:gd name="T8" fmla="*/ 16638622 w 213"/>
                <a:gd name="T9" fmla="*/ 3428927 h 153"/>
                <a:gd name="T10" fmla="*/ 13557218 w 213"/>
                <a:gd name="T11" fmla="*/ 4352072 h 153"/>
                <a:gd name="T12" fmla="*/ 13865518 w 213"/>
                <a:gd name="T13" fmla="*/ 5671058 h 153"/>
                <a:gd name="T14" fmla="*/ 14481799 w 213"/>
                <a:gd name="T15" fmla="*/ 7253695 h 153"/>
                <a:gd name="T16" fmla="*/ 15508614 w 213"/>
                <a:gd name="T17" fmla="*/ 6066535 h 153"/>
                <a:gd name="T18" fmla="*/ 17357456 w 213"/>
                <a:gd name="T19" fmla="*/ 5275217 h 153"/>
                <a:gd name="T20" fmla="*/ 18487144 w 213"/>
                <a:gd name="T21" fmla="*/ 3824768 h 153"/>
                <a:gd name="T22" fmla="*/ 19411726 w 213"/>
                <a:gd name="T23" fmla="*/ 3692579 h 153"/>
                <a:gd name="T24" fmla="*/ 20027686 w 213"/>
                <a:gd name="T25" fmla="*/ 5011565 h 153"/>
                <a:gd name="T26" fmla="*/ 20541414 w 213"/>
                <a:gd name="T27" fmla="*/ 5407043 h 153"/>
                <a:gd name="T28" fmla="*/ 21465675 w 213"/>
                <a:gd name="T29" fmla="*/ 4483898 h 153"/>
                <a:gd name="T30" fmla="*/ 21773976 w 213"/>
                <a:gd name="T31" fmla="*/ 6066535 h 153"/>
                <a:gd name="T32" fmla="*/ 20952268 w 213"/>
                <a:gd name="T33" fmla="*/ 8308666 h 153"/>
                <a:gd name="T34" fmla="*/ 19308852 w 213"/>
                <a:gd name="T35" fmla="*/ 7912825 h 153"/>
                <a:gd name="T36" fmla="*/ 17254583 w 213"/>
                <a:gd name="T37" fmla="*/ 7912825 h 153"/>
                <a:gd name="T38" fmla="*/ 17152029 w 213"/>
                <a:gd name="T39" fmla="*/ 10286781 h 153"/>
                <a:gd name="T40" fmla="*/ 18179164 w 213"/>
                <a:gd name="T41" fmla="*/ 11737593 h 153"/>
                <a:gd name="T42" fmla="*/ 18795445 w 213"/>
                <a:gd name="T43" fmla="*/ 15430172 h 153"/>
                <a:gd name="T44" fmla="*/ 18384591 w 213"/>
                <a:gd name="T45" fmla="*/ 15562361 h 153"/>
                <a:gd name="T46" fmla="*/ 17460009 w 213"/>
                <a:gd name="T47" fmla="*/ 13452057 h 153"/>
                <a:gd name="T48" fmla="*/ 16227768 w 213"/>
                <a:gd name="T49" fmla="*/ 13847534 h 153"/>
                <a:gd name="T50" fmla="*/ 16638622 w 213"/>
                <a:gd name="T51" fmla="*/ 17540476 h 153"/>
                <a:gd name="T52" fmla="*/ 15303187 w 213"/>
                <a:gd name="T53" fmla="*/ 19254940 h 153"/>
                <a:gd name="T54" fmla="*/ 12940937 w 213"/>
                <a:gd name="T55" fmla="*/ 18595447 h 153"/>
                <a:gd name="T56" fmla="*/ 12324656 w 213"/>
                <a:gd name="T57" fmla="*/ 19254940 h 153"/>
                <a:gd name="T58" fmla="*/ 11605822 w 213"/>
                <a:gd name="T59" fmla="*/ 20046259 h 153"/>
                <a:gd name="T60" fmla="*/ 11092415 w 213"/>
                <a:gd name="T61" fmla="*/ 19254940 h 153"/>
                <a:gd name="T62" fmla="*/ 11503269 w 213"/>
                <a:gd name="T63" fmla="*/ 15957839 h 153"/>
                <a:gd name="T64" fmla="*/ 11400395 w 213"/>
                <a:gd name="T65" fmla="*/ 14243375 h 153"/>
                <a:gd name="T66" fmla="*/ 12632957 w 213"/>
                <a:gd name="T67" fmla="*/ 14243375 h 153"/>
                <a:gd name="T68" fmla="*/ 13660091 w 213"/>
                <a:gd name="T69" fmla="*/ 13847534 h 153"/>
                <a:gd name="T70" fmla="*/ 13454665 w 213"/>
                <a:gd name="T71" fmla="*/ 13056579 h 153"/>
                <a:gd name="T72" fmla="*/ 12530083 w 213"/>
                <a:gd name="T73" fmla="*/ 12528912 h 153"/>
                <a:gd name="T74" fmla="*/ 11503269 w 213"/>
                <a:gd name="T75" fmla="*/ 9627288 h 153"/>
                <a:gd name="T76" fmla="*/ 9346446 w 213"/>
                <a:gd name="T77" fmla="*/ 9231811 h 153"/>
                <a:gd name="T78" fmla="*/ 4929927 w 213"/>
                <a:gd name="T79" fmla="*/ 10023129 h 153"/>
                <a:gd name="T80" fmla="*/ 1951396 w 213"/>
                <a:gd name="T81" fmla="*/ 9627288 h 153"/>
                <a:gd name="T82" fmla="*/ 2054270 w 213"/>
                <a:gd name="T83" fmla="*/ 7912825 h 153"/>
                <a:gd name="T84" fmla="*/ 5751634 w 213"/>
                <a:gd name="T85" fmla="*/ 4483898 h 153"/>
                <a:gd name="T86" fmla="*/ 7703030 w 213"/>
                <a:gd name="T87" fmla="*/ 3560753 h 153"/>
                <a:gd name="T88" fmla="*/ 8319311 w 213"/>
                <a:gd name="T89" fmla="*/ 1846289 h 153"/>
                <a:gd name="T90" fmla="*/ 11914123 w 213"/>
                <a:gd name="T91" fmla="*/ 395478 h 153"/>
                <a:gd name="T92" fmla="*/ 307980 w 213"/>
                <a:gd name="T93" fmla="*/ 16880984 h 153"/>
                <a:gd name="T94" fmla="*/ 2670230 w 213"/>
                <a:gd name="T95" fmla="*/ 14771042 h 153"/>
                <a:gd name="T96" fmla="*/ 5546207 w 213"/>
                <a:gd name="T97" fmla="*/ 13056579 h 153"/>
                <a:gd name="T98" fmla="*/ 7600156 w 213"/>
                <a:gd name="T99" fmla="*/ 10946274 h 153"/>
                <a:gd name="T100" fmla="*/ 8113884 w 213"/>
                <a:gd name="T101" fmla="*/ 11341752 h 153"/>
                <a:gd name="T102" fmla="*/ 7394730 w 213"/>
                <a:gd name="T103" fmla="*/ 13452057 h 153"/>
                <a:gd name="T104" fmla="*/ 7189623 w 213"/>
                <a:gd name="T105" fmla="*/ 15430172 h 153"/>
                <a:gd name="T106" fmla="*/ 6470468 w 213"/>
                <a:gd name="T107" fmla="*/ 16221491 h 153"/>
                <a:gd name="T108" fmla="*/ 6778769 w 213"/>
                <a:gd name="T109" fmla="*/ 18067780 h 153"/>
                <a:gd name="T110" fmla="*/ 5854188 w 213"/>
                <a:gd name="T111" fmla="*/ 18727273 h 153"/>
                <a:gd name="T112" fmla="*/ 4621946 w 213"/>
                <a:gd name="T113" fmla="*/ 17672302 h 153"/>
                <a:gd name="T114" fmla="*/ 3594812 w 213"/>
                <a:gd name="T115" fmla="*/ 18331795 h 153"/>
                <a:gd name="T116" fmla="*/ 1027135 w 213"/>
                <a:gd name="T117" fmla="*/ 19650418 h 153"/>
                <a:gd name="T118" fmla="*/ 0 w 213"/>
                <a:gd name="T119" fmla="*/ 18595447 h 15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4" name="稻壳儿小白白(http://dwz.cn/Wu2UP)">
              <a:extLst>
                <a:ext uri="{FF2B5EF4-FFF2-40B4-BE49-F238E27FC236}">
                  <a16:creationId xmlns:a16="http://schemas.microsoft.com/office/drawing/2014/main" id="{74C553DA-2C0A-41A9-BE4D-BA29E21CE6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5413" y="4022725"/>
              <a:ext cx="111125" cy="136525"/>
            </a:xfrm>
            <a:custGeom>
              <a:avLst/>
              <a:gdLst>
                <a:gd name="T0" fmla="*/ 11723843 w 357"/>
                <a:gd name="T1" fmla="*/ 35515846 h 494"/>
                <a:gd name="T2" fmla="*/ 9495429 w 357"/>
                <a:gd name="T3" fmla="*/ 34675692 h 494"/>
                <a:gd name="T4" fmla="*/ 4650752 w 357"/>
                <a:gd name="T5" fmla="*/ 34294030 h 494"/>
                <a:gd name="T6" fmla="*/ 2906681 w 357"/>
                <a:gd name="T7" fmla="*/ 33530153 h 494"/>
                <a:gd name="T8" fmla="*/ 2422338 w 357"/>
                <a:gd name="T9" fmla="*/ 31773292 h 494"/>
                <a:gd name="T10" fmla="*/ 2131608 w 357"/>
                <a:gd name="T11" fmla="*/ 28489230 h 494"/>
                <a:gd name="T12" fmla="*/ 1065804 w 357"/>
                <a:gd name="T13" fmla="*/ 27878184 h 494"/>
                <a:gd name="T14" fmla="*/ 0 w 357"/>
                <a:gd name="T15" fmla="*/ 27954461 h 494"/>
                <a:gd name="T16" fmla="*/ 484343 w 357"/>
                <a:gd name="T17" fmla="*/ 26121323 h 494"/>
                <a:gd name="T18" fmla="*/ 3100605 w 357"/>
                <a:gd name="T19" fmla="*/ 23066369 h 494"/>
                <a:gd name="T20" fmla="*/ 4457140 w 357"/>
                <a:gd name="T21" fmla="*/ 18865599 h 494"/>
                <a:gd name="T22" fmla="*/ 4844676 w 357"/>
                <a:gd name="T23" fmla="*/ 14053508 h 494"/>
                <a:gd name="T24" fmla="*/ 7751358 w 357"/>
                <a:gd name="T25" fmla="*/ 11991538 h 494"/>
                <a:gd name="T26" fmla="*/ 10948770 w 357"/>
                <a:gd name="T27" fmla="*/ 11151108 h 494"/>
                <a:gd name="T28" fmla="*/ 15793446 w 357"/>
                <a:gd name="T29" fmla="*/ 12526031 h 494"/>
                <a:gd name="T30" fmla="*/ 19281588 w 357"/>
                <a:gd name="T31" fmla="*/ 14053508 h 494"/>
                <a:gd name="T32" fmla="*/ 22575806 w 357"/>
                <a:gd name="T33" fmla="*/ 15275600 h 494"/>
                <a:gd name="T34" fmla="*/ 27808020 w 357"/>
                <a:gd name="T35" fmla="*/ 18407107 h 494"/>
                <a:gd name="T36" fmla="*/ 31489775 w 357"/>
                <a:gd name="T37" fmla="*/ 22760707 h 494"/>
                <a:gd name="T38" fmla="*/ 33912113 w 357"/>
                <a:gd name="T39" fmla="*/ 25968768 h 494"/>
                <a:gd name="T40" fmla="*/ 34590380 w 357"/>
                <a:gd name="T41" fmla="*/ 28412677 h 494"/>
                <a:gd name="T42" fmla="*/ 33718500 w 357"/>
                <a:gd name="T43" fmla="*/ 30704030 h 494"/>
                <a:gd name="T44" fmla="*/ 31296162 w 357"/>
                <a:gd name="T45" fmla="*/ 31391630 h 494"/>
                <a:gd name="T46" fmla="*/ 25676412 w 357"/>
                <a:gd name="T47" fmla="*/ 31238799 h 494"/>
                <a:gd name="T48" fmla="*/ 20831735 w 357"/>
                <a:gd name="T49" fmla="*/ 32155230 h 494"/>
                <a:gd name="T50" fmla="*/ 18603321 w 357"/>
                <a:gd name="T51" fmla="*/ 34217476 h 494"/>
                <a:gd name="T52" fmla="*/ 16568520 w 357"/>
                <a:gd name="T53" fmla="*/ 36050615 h 494"/>
                <a:gd name="T54" fmla="*/ 6879167 w 357"/>
                <a:gd name="T55" fmla="*/ 458215 h 494"/>
                <a:gd name="T56" fmla="*/ 9592235 w 357"/>
                <a:gd name="T57" fmla="*/ 0 h 494"/>
                <a:gd name="T58" fmla="*/ 13952569 w 357"/>
                <a:gd name="T59" fmla="*/ 1909415 h 494"/>
                <a:gd name="T60" fmla="*/ 18409397 w 357"/>
                <a:gd name="T61" fmla="*/ 3436893 h 494"/>
                <a:gd name="T62" fmla="*/ 20637811 w 357"/>
                <a:gd name="T63" fmla="*/ 4735538 h 494"/>
                <a:gd name="T64" fmla="*/ 25773218 w 357"/>
                <a:gd name="T65" fmla="*/ 6415846 h 494"/>
                <a:gd name="T66" fmla="*/ 29454973 w 357"/>
                <a:gd name="T67" fmla="*/ 7026892 h 494"/>
                <a:gd name="T68" fmla="*/ 30327164 w 357"/>
                <a:gd name="T69" fmla="*/ 7561385 h 494"/>
                <a:gd name="T70" fmla="*/ 30423971 w 357"/>
                <a:gd name="T71" fmla="*/ 8554369 h 494"/>
                <a:gd name="T72" fmla="*/ 27517289 w 357"/>
                <a:gd name="T73" fmla="*/ 10463785 h 494"/>
                <a:gd name="T74" fmla="*/ 25191757 w 357"/>
                <a:gd name="T75" fmla="*/ 10310954 h 494"/>
                <a:gd name="T76" fmla="*/ 18215784 w 357"/>
                <a:gd name="T77" fmla="*/ 8096154 h 494"/>
                <a:gd name="T78" fmla="*/ 12111380 w 357"/>
                <a:gd name="T79" fmla="*/ 6415846 h 494"/>
                <a:gd name="T80" fmla="*/ 9495429 w 357"/>
                <a:gd name="T81" fmla="*/ 5422861 h 494"/>
                <a:gd name="T82" fmla="*/ 4941483 w 357"/>
                <a:gd name="T83" fmla="*/ 3207785 h 494"/>
                <a:gd name="T84" fmla="*/ 4166409 w 357"/>
                <a:gd name="T85" fmla="*/ 2367631 h 494"/>
                <a:gd name="T86" fmla="*/ 4457140 w 357"/>
                <a:gd name="T87" fmla="*/ 1527477 h 494"/>
                <a:gd name="T88" fmla="*/ 6879167 w 357"/>
                <a:gd name="T89" fmla="*/ 458215 h 494"/>
                <a:gd name="T90" fmla="*/ 20831735 w 357"/>
                <a:gd name="T91" fmla="*/ 12373200 h 494"/>
                <a:gd name="T92" fmla="*/ 21510002 w 357"/>
                <a:gd name="T93" fmla="*/ 11991538 h 494"/>
                <a:gd name="T94" fmla="*/ 25191757 w 357"/>
                <a:gd name="T95" fmla="*/ 12678861 h 494"/>
                <a:gd name="T96" fmla="*/ 27323365 w 357"/>
                <a:gd name="T97" fmla="*/ 13977231 h 494"/>
                <a:gd name="T98" fmla="*/ 26935828 w 357"/>
                <a:gd name="T99" fmla="*/ 14741107 h 494"/>
                <a:gd name="T100" fmla="*/ 24513490 w 357"/>
                <a:gd name="T101" fmla="*/ 13977231 h 494"/>
                <a:gd name="T102" fmla="*/ 28001632 w 357"/>
                <a:gd name="T103" fmla="*/ 13366184 h 494"/>
                <a:gd name="T104" fmla="*/ 28389169 w 357"/>
                <a:gd name="T105" fmla="*/ 13060800 h 494"/>
                <a:gd name="T106" fmla="*/ 30908625 w 357"/>
                <a:gd name="T107" fmla="*/ 14435446 h 494"/>
                <a:gd name="T108" fmla="*/ 30520777 w 357"/>
                <a:gd name="T109" fmla="*/ 14817384 h 494"/>
                <a:gd name="T110" fmla="*/ 28583093 w 357"/>
                <a:gd name="T111" fmla="*/ 14282892 h 494"/>
                <a:gd name="T112" fmla="*/ 28001632 w 357"/>
                <a:gd name="T113" fmla="*/ 13366184 h 49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5" name="稻壳儿小白白(http://dwz.cn/Wu2UP)">
              <a:extLst>
                <a:ext uri="{FF2B5EF4-FFF2-40B4-BE49-F238E27FC236}">
                  <a16:creationId xmlns:a16="http://schemas.microsoft.com/office/drawing/2014/main" id="{2357166B-0F31-4CBB-9150-0F1195D48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775" y="1309688"/>
              <a:ext cx="1198563" cy="1139825"/>
            </a:xfrm>
            <a:custGeom>
              <a:avLst/>
              <a:gdLst>
                <a:gd name="T0" fmla="*/ 32315426 w 4137"/>
                <a:gd name="T1" fmla="*/ 5543798 h 3992"/>
                <a:gd name="T2" fmla="*/ 51704797 w 4137"/>
                <a:gd name="T3" fmla="*/ 163036 h 3992"/>
                <a:gd name="T4" fmla="*/ 74955239 w 4137"/>
                <a:gd name="T5" fmla="*/ 8560109 h 3992"/>
                <a:gd name="T6" fmla="*/ 102990082 w 4137"/>
                <a:gd name="T7" fmla="*/ 16142001 h 3992"/>
                <a:gd name="T8" fmla="*/ 112223102 w 4137"/>
                <a:gd name="T9" fmla="*/ 26658828 h 3992"/>
                <a:gd name="T10" fmla="*/ 122379453 w 4137"/>
                <a:gd name="T11" fmla="*/ 39540107 h 3992"/>
                <a:gd name="T12" fmla="*/ 132116003 w 4137"/>
                <a:gd name="T13" fmla="*/ 57068057 h 3992"/>
                <a:gd name="T14" fmla="*/ 136228839 w 4137"/>
                <a:gd name="T15" fmla="*/ 64079180 h 3992"/>
                <a:gd name="T16" fmla="*/ 149406948 w 4137"/>
                <a:gd name="T17" fmla="*/ 85276156 h 3992"/>
                <a:gd name="T18" fmla="*/ 157296835 w 4137"/>
                <a:gd name="T19" fmla="*/ 105412969 h 3992"/>
                <a:gd name="T20" fmla="*/ 171650040 w 4137"/>
                <a:gd name="T21" fmla="*/ 119109143 h 3992"/>
                <a:gd name="T22" fmla="*/ 193221856 w 4137"/>
                <a:gd name="T23" fmla="*/ 119679912 h 3992"/>
                <a:gd name="T24" fmla="*/ 208582121 w 4137"/>
                <a:gd name="T25" fmla="*/ 118783071 h 3992"/>
                <a:gd name="T26" fmla="*/ 225033752 w 4137"/>
                <a:gd name="T27" fmla="*/ 132397869 h 3992"/>
                <a:gd name="T28" fmla="*/ 238715391 w 4137"/>
                <a:gd name="T29" fmla="*/ 138186364 h 3992"/>
                <a:gd name="T30" fmla="*/ 246941062 w 4137"/>
                <a:gd name="T31" fmla="*/ 151149018 h 3992"/>
                <a:gd name="T32" fmla="*/ 258020744 w 4137"/>
                <a:gd name="T33" fmla="*/ 171285831 h 3992"/>
                <a:gd name="T34" fmla="*/ 280767366 w 4137"/>
                <a:gd name="T35" fmla="*/ 165823694 h 3992"/>
                <a:gd name="T36" fmla="*/ 295456354 w 4137"/>
                <a:gd name="T37" fmla="*/ 153105451 h 3992"/>
                <a:gd name="T38" fmla="*/ 306536036 w 4137"/>
                <a:gd name="T39" fmla="*/ 144382307 h 3992"/>
                <a:gd name="T40" fmla="*/ 328107563 w 4137"/>
                <a:gd name="T41" fmla="*/ 130359775 h 3992"/>
                <a:gd name="T42" fmla="*/ 346154092 w 4137"/>
                <a:gd name="T43" fmla="*/ 122451811 h 3992"/>
                <a:gd name="T44" fmla="*/ 341957238 w 4137"/>
                <a:gd name="T45" fmla="*/ 143974574 h 3992"/>
                <a:gd name="T46" fmla="*/ 336501270 w 4137"/>
                <a:gd name="T47" fmla="*/ 165660372 h 3992"/>
                <a:gd name="T48" fmla="*/ 335158428 w 4137"/>
                <a:gd name="T49" fmla="*/ 196721746 h 3992"/>
                <a:gd name="T50" fmla="*/ 331297357 w 4137"/>
                <a:gd name="T51" fmla="*/ 220608960 h 3992"/>
                <a:gd name="T52" fmla="*/ 328611382 w 4137"/>
                <a:gd name="T53" fmla="*/ 248001593 h 3992"/>
                <a:gd name="T54" fmla="*/ 295288608 w 4137"/>
                <a:gd name="T55" fmla="*/ 248083254 h 3992"/>
                <a:gd name="T56" fmla="*/ 282278245 w 4137"/>
                <a:gd name="T57" fmla="*/ 265855901 h 3992"/>
                <a:gd name="T58" fmla="*/ 289245092 w 4137"/>
                <a:gd name="T59" fmla="*/ 291780924 h 3992"/>
                <a:gd name="T60" fmla="*/ 292434596 w 4137"/>
                <a:gd name="T61" fmla="*/ 318521412 h 3992"/>
                <a:gd name="T62" fmla="*/ 273297280 w 4137"/>
                <a:gd name="T63" fmla="*/ 314282188 h 3992"/>
                <a:gd name="T64" fmla="*/ 261965833 w 4137"/>
                <a:gd name="T65" fmla="*/ 308982802 h 3992"/>
                <a:gd name="T66" fmla="*/ 246101749 w 4137"/>
                <a:gd name="T67" fmla="*/ 312407131 h 3992"/>
                <a:gd name="T68" fmla="*/ 236029416 w 4137"/>
                <a:gd name="T69" fmla="*/ 325369499 h 3992"/>
                <a:gd name="T70" fmla="*/ 217227593 w 4137"/>
                <a:gd name="T71" fmla="*/ 301645606 h 3992"/>
                <a:gd name="T72" fmla="*/ 208162319 w 4137"/>
                <a:gd name="T73" fmla="*/ 308493693 h 3992"/>
                <a:gd name="T74" fmla="*/ 194900482 w 4137"/>
                <a:gd name="T75" fmla="*/ 304662202 h 3992"/>
                <a:gd name="T76" fmla="*/ 182813740 w 4137"/>
                <a:gd name="T77" fmla="*/ 296101808 h 3992"/>
                <a:gd name="T78" fmla="*/ 176098659 w 4137"/>
                <a:gd name="T79" fmla="*/ 282487010 h 3992"/>
                <a:gd name="T80" fmla="*/ 151253610 w 4137"/>
                <a:gd name="T81" fmla="*/ 282079277 h 3992"/>
                <a:gd name="T82" fmla="*/ 134130412 w 4137"/>
                <a:gd name="T83" fmla="*/ 274742082 h 3992"/>
                <a:gd name="T84" fmla="*/ 116084173 w 4137"/>
                <a:gd name="T85" fmla="*/ 276617140 h 3992"/>
                <a:gd name="T86" fmla="*/ 95183923 w 4137"/>
                <a:gd name="T87" fmla="*/ 262024125 h 3992"/>
                <a:gd name="T88" fmla="*/ 81754049 w 4137"/>
                <a:gd name="T89" fmla="*/ 252159442 h 3992"/>
                <a:gd name="T90" fmla="*/ 72940830 w 4137"/>
                <a:gd name="T91" fmla="*/ 241642614 h 3992"/>
                <a:gd name="T92" fmla="*/ 80662971 w 4137"/>
                <a:gd name="T93" fmla="*/ 231288823 h 3992"/>
                <a:gd name="T94" fmla="*/ 71765734 w 4137"/>
                <a:gd name="T95" fmla="*/ 233163881 h 3992"/>
                <a:gd name="T96" fmla="*/ 59175173 w 4137"/>
                <a:gd name="T97" fmla="*/ 225581989 h 3992"/>
                <a:gd name="T98" fmla="*/ 67400844 w 4137"/>
                <a:gd name="T99" fmla="*/ 196477334 h 3992"/>
                <a:gd name="T100" fmla="*/ 91826382 w 4137"/>
                <a:gd name="T101" fmla="*/ 177400113 h 3992"/>
                <a:gd name="T102" fmla="*/ 97618133 w 4137"/>
                <a:gd name="T103" fmla="*/ 155632939 h 3992"/>
                <a:gd name="T104" fmla="*/ 104249196 w 4137"/>
                <a:gd name="T105" fmla="*/ 127995609 h 3992"/>
                <a:gd name="T106" fmla="*/ 109285363 w 4137"/>
                <a:gd name="T107" fmla="*/ 99543099 h 3992"/>
                <a:gd name="T108" fmla="*/ 114237511 w 4137"/>
                <a:gd name="T109" fmla="*/ 75492848 h 3992"/>
                <a:gd name="T110" fmla="*/ 91406870 w 4137"/>
                <a:gd name="T111" fmla="*/ 63100963 h 3992"/>
                <a:gd name="T112" fmla="*/ 76550136 w 4137"/>
                <a:gd name="T113" fmla="*/ 74677668 h 3992"/>
                <a:gd name="T114" fmla="*/ 56153415 w 4137"/>
                <a:gd name="T115" fmla="*/ 78183372 h 3992"/>
                <a:gd name="T116" fmla="*/ 42388048 w 4137"/>
                <a:gd name="T117" fmla="*/ 68481725 h 3992"/>
                <a:gd name="T118" fmla="*/ 36008750 w 4137"/>
                <a:gd name="T119" fmla="*/ 48263251 h 3992"/>
                <a:gd name="T120" fmla="*/ 21991328 w 4137"/>
                <a:gd name="T121" fmla="*/ 42230345 h 3992"/>
                <a:gd name="T122" fmla="*/ 0 w 4137"/>
                <a:gd name="T123" fmla="*/ 40436948 h 3992"/>
                <a:gd name="T124" fmla="*/ 7302340 w 4137"/>
                <a:gd name="T125" fmla="*/ 17609611 h 39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FC584C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6" name="稻壳儿小白白(http://dwz.cn/Wu2UP)">
              <a:extLst>
                <a:ext uri="{FF2B5EF4-FFF2-40B4-BE49-F238E27FC236}">
                  <a16:creationId xmlns:a16="http://schemas.microsoft.com/office/drawing/2014/main" id="{BEA16984-FA25-4564-A5E5-9CF9B05F3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738" y="3911600"/>
              <a:ext cx="835025" cy="522288"/>
            </a:xfrm>
            <a:custGeom>
              <a:avLst/>
              <a:gdLst>
                <a:gd name="T0" fmla="*/ 235156603 w 2869"/>
                <a:gd name="T1" fmla="*/ 100527635 h 1815"/>
                <a:gd name="T2" fmla="*/ 231598797 w 2869"/>
                <a:gd name="T3" fmla="*/ 89100318 h 1815"/>
                <a:gd name="T4" fmla="*/ 235156603 w 2869"/>
                <a:gd name="T5" fmla="*/ 79163322 h 1815"/>
                <a:gd name="T6" fmla="*/ 229227023 w 2869"/>
                <a:gd name="T7" fmla="*/ 70386006 h 1815"/>
                <a:gd name="T8" fmla="*/ 217706356 w 2869"/>
                <a:gd name="T9" fmla="*/ 63181597 h 1815"/>
                <a:gd name="T10" fmla="*/ 211268310 w 2869"/>
                <a:gd name="T11" fmla="*/ 59952332 h 1815"/>
                <a:gd name="T12" fmla="*/ 203474841 w 2869"/>
                <a:gd name="T13" fmla="*/ 60863098 h 1815"/>
                <a:gd name="T14" fmla="*/ 192038869 w 2869"/>
                <a:gd name="T15" fmla="*/ 54569744 h 1815"/>
                <a:gd name="T16" fmla="*/ 178061732 w 2869"/>
                <a:gd name="T17" fmla="*/ 49352907 h 1815"/>
                <a:gd name="T18" fmla="*/ 170692033 w 2869"/>
                <a:gd name="T19" fmla="*/ 49021693 h 1815"/>
                <a:gd name="T20" fmla="*/ 166964544 w 2869"/>
                <a:gd name="T21" fmla="*/ 37842715 h 1815"/>
                <a:gd name="T22" fmla="*/ 164253987 w 2869"/>
                <a:gd name="T23" fmla="*/ 28237220 h 1815"/>
                <a:gd name="T24" fmla="*/ 151970766 w 2869"/>
                <a:gd name="T25" fmla="*/ 31218147 h 1815"/>
                <a:gd name="T26" fmla="*/ 140789173 w 2869"/>
                <a:gd name="T27" fmla="*/ 30141629 h 1815"/>
                <a:gd name="T28" fmla="*/ 116053631 w 2869"/>
                <a:gd name="T29" fmla="*/ 29479201 h 1815"/>
                <a:gd name="T30" fmla="*/ 100551388 w 2869"/>
                <a:gd name="T31" fmla="*/ 23931150 h 1815"/>
                <a:gd name="T32" fmla="*/ 89115707 w 2869"/>
                <a:gd name="T33" fmla="*/ 12089744 h 1815"/>
                <a:gd name="T34" fmla="*/ 80051510 w 2869"/>
                <a:gd name="T35" fmla="*/ 331214 h 1815"/>
                <a:gd name="T36" fmla="*/ 69801570 w 2869"/>
                <a:gd name="T37" fmla="*/ 3560767 h 1815"/>
                <a:gd name="T38" fmla="*/ 57179567 w 2869"/>
                <a:gd name="T39" fmla="*/ 2484249 h 1815"/>
                <a:gd name="T40" fmla="*/ 36849080 w 2869"/>
                <a:gd name="T41" fmla="*/ 579553 h 1815"/>
                <a:gd name="T42" fmla="*/ 43964692 w 2869"/>
                <a:gd name="T43" fmla="*/ 8363514 h 1815"/>
                <a:gd name="T44" fmla="*/ 55570055 w 2869"/>
                <a:gd name="T45" fmla="*/ 16147476 h 1815"/>
                <a:gd name="T46" fmla="*/ 49386388 w 2869"/>
                <a:gd name="T47" fmla="*/ 25256006 h 1815"/>
                <a:gd name="T48" fmla="*/ 37611633 w 2869"/>
                <a:gd name="T49" fmla="*/ 28237220 h 1815"/>
                <a:gd name="T50" fmla="*/ 38204504 w 2869"/>
                <a:gd name="T51" fmla="*/ 43887731 h 1815"/>
                <a:gd name="T52" fmla="*/ 42185789 w 2869"/>
                <a:gd name="T53" fmla="*/ 58378849 h 1815"/>
                <a:gd name="T54" fmla="*/ 54977184 w 2869"/>
                <a:gd name="T55" fmla="*/ 66576900 h 1815"/>
                <a:gd name="T56" fmla="*/ 53452369 w 2869"/>
                <a:gd name="T57" fmla="*/ 87361373 h 1815"/>
                <a:gd name="T58" fmla="*/ 38373895 w 2869"/>
                <a:gd name="T59" fmla="*/ 92826548 h 1815"/>
                <a:gd name="T60" fmla="*/ 29733468 w 2869"/>
                <a:gd name="T61" fmla="*/ 95559136 h 1815"/>
                <a:gd name="T62" fmla="*/ 19737616 w 2869"/>
                <a:gd name="T63" fmla="*/ 93985941 h 1815"/>
                <a:gd name="T64" fmla="*/ 8809819 w 2869"/>
                <a:gd name="T65" fmla="*/ 96387315 h 1815"/>
                <a:gd name="T66" fmla="*/ 3727198 w 2869"/>
                <a:gd name="T67" fmla="*/ 106324024 h 1815"/>
                <a:gd name="T68" fmla="*/ 4574447 w 2869"/>
                <a:gd name="T69" fmla="*/ 121063769 h 1815"/>
                <a:gd name="T70" fmla="*/ 4574447 w 2869"/>
                <a:gd name="T71" fmla="*/ 127936676 h 1815"/>
                <a:gd name="T72" fmla="*/ 14316211 w 2869"/>
                <a:gd name="T73" fmla="*/ 130835014 h 1815"/>
                <a:gd name="T74" fmla="*/ 18043409 w 2869"/>
                <a:gd name="T75" fmla="*/ 142262331 h 1815"/>
                <a:gd name="T76" fmla="*/ 26599141 w 2869"/>
                <a:gd name="T77" fmla="*/ 149632203 h 1815"/>
                <a:gd name="T78" fmla="*/ 30411034 w 2869"/>
                <a:gd name="T79" fmla="*/ 141268688 h 1815"/>
                <a:gd name="T80" fmla="*/ 41084743 w 2869"/>
                <a:gd name="T81" fmla="*/ 131331979 h 1815"/>
                <a:gd name="T82" fmla="*/ 56925479 w 2869"/>
                <a:gd name="T83" fmla="*/ 126197730 h 1815"/>
                <a:gd name="T84" fmla="*/ 70733224 w 2869"/>
                <a:gd name="T85" fmla="*/ 126528944 h 1815"/>
                <a:gd name="T86" fmla="*/ 65735298 w 2869"/>
                <a:gd name="T87" fmla="*/ 116095270 h 1815"/>
                <a:gd name="T88" fmla="*/ 75477063 w 2869"/>
                <a:gd name="T89" fmla="*/ 112783130 h 1815"/>
                <a:gd name="T90" fmla="*/ 92588818 w 2869"/>
                <a:gd name="T91" fmla="*/ 118331181 h 1815"/>
                <a:gd name="T92" fmla="*/ 108260162 w 2869"/>
                <a:gd name="T93" fmla="*/ 121809072 h 1815"/>
                <a:gd name="T94" fmla="*/ 119018276 w 2869"/>
                <a:gd name="T95" fmla="*/ 130338050 h 1815"/>
                <a:gd name="T96" fmla="*/ 127404907 w 2869"/>
                <a:gd name="T97" fmla="*/ 131580318 h 1815"/>
                <a:gd name="T98" fmla="*/ 140111316 w 2869"/>
                <a:gd name="T99" fmla="*/ 125121213 h 1815"/>
                <a:gd name="T100" fmla="*/ 146718753 w 2869"/>
                <a:gd name="T101" fmla="*/ 127771213 h 1815"/>
                <a:gd name="T102" fmla="*/ 148328264 w 2869"/>
                <a:gd name="T103" fmla="*/ 136300190 h 1815"/>
                <a:gd name="T104" fmla="*/ 162559780 w 2869"/>
                <a:gd name="T105" fmla="*/ 122388625 h 1815"/>
                <a:gd name="T106" fmla="*/ 166879848 w 2869"/>
                <a:gd name="T107" fmla="*/ 132325622 h 1815"/>
                <a:gd name="T108" fmla="*/ 167896489 w 2869"/>
                <a:gd name="T109" fmla="*/ 143504599 h 1815"/>
                <a:gd name="T110" fmla="*/ 173148502 w 2869"/>
                <a:gd name="T111" fmla="*/ 148721436 h 1815"/>
                <a:gd name="T112" fmla="*/ 184838561 w 2869"/>
                <a:gd name="T113" fmla="*/ 142924759 h 1815"/>
                <a:gd name="T114" fmla="*/ 199070076 w 2869"/>
                <a:gd name="T115" fmla="*/ 136134727 h 1815"/>
                <a:gd name="T116" fmla="*/ 206355080 w 2869"/>
                <a:gd name="T117" fmla="*/ 131497443 h 1815"/>
                <a:gd name="T118" fmla="*/ 213470692 w 2869"/>
                <a:gd name="T119" fmla="*/ 130255462 h 1815"/>
                <a:gd name="T120" fmla="*/ 219569955 w 2869"/>
                <a:gd name="T121" fmla="*/ 125783641 h 1815"/>
                <a:gd name="T122" fmla="*/ 234817820 w 2869"/>
                <a:gd name="T123" fmla="*/ 121394983 h 181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7" name="稻壳儿小白白(http://dwz.cn/Wu2UP)">
              <a:extLst>
                <a:ext uri="{FF2B5EF4-FFF2-40B4-BE49-F238E27FC236}">
                  <a16:creationId xmlns:a16="http://schemas.microsoft.com/office/drawing/2014/main" id="{20132AA2-71BA-4F0A-B4AB-8026AC5F5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138" y="3249613"/>
              <a:ext cx="752475" cy="481012"/>
            </a:xfrm>
            <a:custGeom>
              <a:avLst/>
              <a:gdLst>
                <a:gd name="T0" fmla="*/ 69284583 w 2606"/>
                <a:gd name="T1" fmla="*/ 12677876 h 1671"/>
                <a:gd name="T2" fmla="*/ 51192266 w 2606"/>
                <a:gd name="T3" fmla="*/ 16323895 h 1671"/>
                <a:gd name="T4" fmla="*/ 36018027 w 2606"/>
                <a:gd name="T5" fmla="*/ 28339120 h 1671"/>
                <a:gd name="T6" fmla="*/ 30598533 w 2606"/>
                <a:gd name="T7" fmla="*/ 34056571 h 1671"/>
                <a:gd name="T8" fmla="*/ 21010396 w 2606"/>
                <a:gd name="T9" fmla="*/ 55103652 h 1671"/>
                <a:gd name="T10" fmla="*/ 12756270 w 2606"/>
                <a:gd name="T11" fmla="*/ 73167654 h 1671"/>
                <a:gd name="T12" fmla="*/ 13089773 w 2606"/>
                <a:gd name="T13" fmla="*/ 89077320 h 1671"/>
                <a:gd name="T14" fmla="*/ 19759832 w 2606"/>
                <a:gd name="T15" fmla="*/ 88663091 h 1671"/>
                <a:gd name="T16" fmla="*/ 33350004 w 2606"/>
                <a:gd name="T17" fmla="*/ 84851265 h 1671"/>
                <a:gd name="T18" fmla="*/ 23845315 w 2606"/>
                <a:gd name="T19" fmla="*/ 92557532 h 1671"/>
                <a:gd name="T20" fmla="*/ 13673620 w 2606"/>
                <a:gd name="T21" fmla="*/ 103661109 h 1671"/>
                <a:gd name="T22" fmla="*/ 2251073 w 2606"/>
                <a:gd name="T23" fmla="*/ 115427623 h 1671"/>
                <a:gd name="T24" fmla="*/ 6086501 w 2606"/>
                <a:gd name="T25" fmla="*/ 123548119 h 1671"/>
                <a:gd name="T26" fmla="*/ 17758814 w 2606"/>
                <a:gd name="T27" fmla="*/ 131420193 h 1671"/>
                <a:gd name="T28" fmla="*/ 35601076 w 2606"/>
                <a:gd name="T29" fmla="*/ 135314634 h 1671"/>
                <a:gd name="T30" fmla="*/ 45856219 w 2606"/>
                <a:gd name="T31" fmla="*/ 129597183 h 1671"/>
                <a:gd name="T32" fmla="*/ 54860798 w 2606"/>
                <a:gd name="T33" fmla="*/ 118162282 h 1671"/>
                <a:gd name="T34" fmla="*/ 58445882 w 2606"/>
                <a:gd name="T35" fmla="*/ 119073643 h 1671"/>
                <a:gd name="T36" fmla="*/ 67617069 w 2606"/>
                <a:gd name="T37" fmla="*/ 132746070 h 1671"/>
                <a:gd name="T38" fmla="*/ 83708368 w 2606"/>
                <a:gd name="T39" fmla="*/ 137303450 h 1671"/>
                <a:gd name="T40" fmla="*/ 88627464 w 2606"/>
                <a:gd name="T41" fmla="*/ 130840158 h 1671"/>
                <a:gd name="T42" fmla="*/ 98966055 w 2606"/>
                <a:gd name="T43" fmla="*/ 136889222 h 1671"/>
                <a:gd name="T44" fmla="*/ 106303119 w 2606"/>
                <a:gd name="T45" fmla="*/ 132746070 h 1671"/>
                <a:gd name="T46" fmla="*/ 114890747 w 2606"/>
                <a:gd name="T47" fmla="*/ 124211058 h 1671"/>
                <a:gd name="T48" fmla="*/ 124145093 w 2606"/>
                <a:gd name="T49" fmla="*/ 111284472 h 1671"/>
                <a:gd name="T50" fmla="*/ 135317585 w 2606"/>
                <a:gd name="T51" fmla="*/ 100097993 h 1671"/>
                <a:gd name="T52" fmla="*/ 139652834 w 2606"/>
                <a:gd name="T53" fmla="*/ 89906065 h 1671"/>
                <a:gd name="T54" fmla="*/ 145155777 w 2606"/>
                <a:gd name="T55" fmla="*/ 85017072 h 1671"/>
                <a:gd name="T56" fmla="*/ 147906960 w 2606"/>
                <a:gd name="T57" fmla="*/ 79879656 h 1671"/>
                <a:gd name="T58" fmla="*/ 152075890 w 2606"/>
                <a:gd name="T59" fmla="*/ 75653602 h 1671"/>
                <a:gd name="T60" fmla="*/ 147906960 w 2606"/>
                <a:gd name="T61" fmla="*/ 68196045 h 1671"/>
                <a:gd name="T62" fmla="*/ 153993460 w 2606"/>
                <a:gd name="T63" fmla="*/ 66290132 h 1671"/>
                <a:gd name="T64" fmla="*/ 157245041 w 2606"/>
                <a:gd name="T65" fmla="*/ 72836328 h 1671"/>
                <a:gd name="T66" fmla="*/ 165249112 w 2606"/>
                <a:gd name="T67" fmla="*/ 66290132 h 1671"/>
                <a:gd name="T68" fmla="*/ 167250129 w 2606"/>
                <a:gd name="T69" fmla="*/ 55932398 h 1671"/>
                <a:gd name="T70" fmla="*/ 170084760 w 2606"/>
                <a:gd name="T71" fmla="*/ 56429530 h 1671"/>
                <a:gd name="T72" fmla="*/ 165916118 w 2606"/>
                <a:gd name="T73" fmla="*/ 53114836 h 1671"/>
                <a:gd name="T74" fmla="*/ 171668826 w 2606"/>
                <a:gd name="T75" fmla="*/ 52037669 h 1671"/>
                <a:gd name="T76" fmla="*/ 183758380 w 2606"/>
                <a:gd name="T77" fmla="*/ 41016996 h 1671"/>
                <a:gd name="T78" fmla="*/ 186843065 w 2606"/>
                <a:gd name="T79" fmla="*/ 44000076 h 1671"/>
                <a:gd name="T80" fmla="*/ 197848662 w 2606"/>
                <a:gd name="T81" fmla="*/ 32896500 h 1671"/>
                <a:gd name="T82" fmla="*/ 203434764 w 2606"/>
                <a:gd name="T83" fmla="*/ 31570622 h 1671"/>
                <a:gd name="T84" fmla="*/ 211438834 w 2606"/>
                <a:gd name="T85" fmla="*/ 37951012 h 1671"/>
                <a:gd name="T86" fmla="*/ 211855496 w 2606"/>
                <a:gd name="T87" fmla="*/ 31156394 h 1671"/>
                <a:gd name="T88" fmla="*/ 215023918 w 2606"/>
                <a:gd name="T89" fmla="*/ 24361487 h 1671"/>
                <a:gd name="T90" fmla="*/ 216107875 w 2606"/>
                <a:gd name="T91" fmla="*/ 15495437 h 1671"/>
                <a:gd name="T92" fmla="*/ 202434255 w 2606"/>
                <a:gd name="T93" fmla="*/ 13423718 h 1671"/>
                <a:gd name="T94" fmla="*/ 195680748 w 2606"/>
                <a:gd name="T95" fmla="*/ 18229808 h 1671"/>
                <a:gd name="T96" fmla="*/ 182424368 w 2606"/>
                <a:gd name="T97" fmla="*/ 17566869 h 1671"/>
                <a:gd name="T98" fmla="*/ 172586176 w 2606"/>
                <a:gd name="T99" fmla="*/ 11435190 h 1671"/>
                <a:gd name="T100" fmla="*/ 164665554 w 2606"/>
                <a:gd name="T101" fmla="*/ 6712003 h 1671"/>
                <a:gd name="T102" fmla="*/ 146823292 w 2606"/>
                <a:gd name="T103" fmla="*/ 13175296 h 1671"/>
                <a:gd name="T104" fmla="*/ 144572219 w 2606"/>
                <a:gd name="T105" fmla="*/ 21875827 h 1671"/>
                <a:gd name="T106" fmla="*/ 138819221 w 2606"/>
                <a:gd name="T107" fmla="*/ 31156394 h 1671"/>
                <a:gd name="T108" fmla="*/ 118975942 w 2606"/>
                <a:gd name="T109" fmla="*/ 36459616 h 1671"/>
                <a:gd name="T110" fmla="*/ 112055828 w 2606"/>
                <a:gd name="T111" fmla="*/ 18726940 h 1671"/>
                <a:gd name="T112" fmla="*/ 114140294 w 2606"/>
                <a:gd name="T113" fmla="*/ 11766515 h 1671"/>
                <a:gd name="T114" fmla="*/ 104302102 w 2606"/>
                <a:gd name="T115" fmla="*/ 331325 h 1671"/>
                <a:gd name="T116" fmla="*/ 95464130 w 2606"/>
                <a:gd name="T117" fmla="*/ 3480212 h 1671"/>
                <a:gd name="T118" fmla="*/ 85292435 w 2606"/>
                <a:gd name="T119" fmla="*/ 9529277 h 1671"/>
                <a:gd name="T120" fmla="*/ 80123284 w 2606"/>
                <a:gd name="T121" fmla="*/ 4226055 h 167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C2C2C2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8" name="稻壳儿小白白(http://dwz.cn/Wu2UP)">
              <a:extLst>
                <a:ext uri="{FF2B5EF4-FFF2-40B4-BE49-F238E27FC236}">
                  <a16:creationId xmlns:a16="http://schemas.microsoft.com/office/drawing/2014/main" id="{FF317A3B-0848-407D-9956-8E9E0CA2B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888" y="3709988"/>
              <a:ext cx="512762" cy="646112"/>
            </a:xfrm>
            <a:custGeom>
              <a:avLst/>
              <a:gdLst>
                <a:gd name="T0" fmla="*/ 138546901 w 1769"/>
                <a:gd name="T1" fmla="*/ 115108513 h 2242"/>
                <a:gd name="T2" fmla="*/ 122751281 w 1769"/>
                <a:gd name="T3" fmla="*/ 117932155 h 2242"/>
                <a:gd name="T4" fmla="*/ 123759413 w 1769"/>
                <a:gd name="T5" fmla="*/ 110042499 h 2242"/>
                <a:gd name="T6" fmla="*/ 120902845 w 1769"/>
                <a:gd name="T7" fmla="*/ 103730659 h 2242"/>
                <a:gd name="T8" fmla="*/ 116954085 w 1769"/>
                <a:gd name="T9" fmla="*/ 101571285 h 2242"/>
                <a:gd name="T10" fmla="*/ 108215971 w 1769"/>
                <a:gd name="T11" fmla="*/ 95176447 h 2242"/>
                <a:gd name="T12" fmla="*/ 114265345 w 1769"/>
                <a:gd name="T13" fmla="*/ 83466028 h 2242"/>
                <a:gd name="T14" fmla="*/ 112921265 w 1769"/>
                <a:gd name="T15" fmla="*/ 72918725 h 2242"/>
                <a:gd name="T16" fmla="*/ 123591584 w 1769"/>
                <a:gd name="T17" fmla="*/ 69762805 h 2242"/>
                <a:gd name="T18" fmla="*/ 130480972 w 1769"/>
                <a:gd name="T19" fmla="*/ 63699957 h 2242"/>
                <a:gd name="T20" fmla="*/ 119642534 w 1769"/>
                <a:gd name="T21" fmla="*/ 55893299 h 2242"/>
                <a:gd name="T22" fmla="*/ 115189708 w 1769"/>
                <a:gd name="T23" fmla="*/ 64281516 h 2242"/>
                <a:gd name="T24" fmla="*/ 101242524 w 1769"/>
                <a:gd name="T25" fmla="*/ 57471115 h 2242"/>
                <a:gd name="T26" fmla="*/ 95529387 w 1769"/>
                <a:gd name="T27" fmla="*/ 50162729 h 2242"/>
                <a:gd name="T28" fmla="*/ 91328449 w 1769"/>
                <a:gd name="T29" fmla="*/ 43601609 h 2242"/>
                <a:gd name="T30" fmla="*/ 94941261 w 1769"/>
                <a:gd name="T31" fmla="*/ 34383130 h 2242"/>
                <a:gd name="T32" fmla="*/ 83766586 w 1769"/>
                <a:gd name="T33" fmla="*/ 30230664 h 2242"/>
                <a:gd name="T34" fmla="*/ 79817826 w 1769"/>
                <a:gd name="T35" fmla="*/ 22423718 h 2242"/>
                <a:gd name="T36" fmla="*/ 73348445 w 1769"/>
                <a:gd name="T37" fmla="*/ 20513624 h 2242"/>
                <a:gd name="T38" fmla="*/ 61333756 w 1769"/>
                <a:gd name="T39" fmla="*/ 17274706 h 2242"/>
                <a:gd name="T40" fmla="*/ 54444078 w 1769"/>
                <a:gd name="T41" fmla="*/ 8221934 h 2242"/>
                <a:gd name="T42" fmla="*/ 40496893 w 1769"/>
                <a:gd name="T43" fmla="*/ 0 h 2242"/>
                <a:gd name="T44" fmla="*/ 38312510 w 1769"/>
                <a:gd name="T45" fmla="*/ 11377854 h 2242"/>
                <a:gd name="T46" fmla="*/ 46462208 w 1769"/>
                <a:gd name="T47" fmla="*/ 19267798 h 2242"/>
                <a:gd name="T48" fmla="*/ 43605640 w 1769"/>
                <a:gd name="T49" fmla="*/ 29649106 h 2242"/>
                <a:gd name="T50" fmla="*/ 32851261 w 1769"/>
                <a:gd name="T51" fmla="*/ 30811934 h 2242"/>
                <a:gd name="T52" fmla="*/ 23861259 w 1769"/>
                <a:gd name="T53" fmla="*/ 22589712 h 2242"/>
                <a:gd name="T54" fmla="*/ 19324374 w 1769"/>
                <a:gd name="T55" fmla="*/ 30230664 h 2242"/>
                <a:gd name="T56" fmla="*/ 19744381 w 1769"/>
                <a:gd name="T57" fmla="*/ 40528975 h 2242"/>
                <a:gd name="T58" fmla="*/ 12350637 w 1769"/>
                <a:gd name="T59" fmla="*/ 51242272 h 2242"/>
                <a:gd name="T60" fmla="*/ 1008132 w 1769"/>
                <a:gd name="T61" fmla="*/ 57637398 h 2242"/>
                <a:gd name="T62" fmla="*/ 3108746 w 1769"/>
                <a:gd name="T63" fmla="*/ 66108612 h 2242"/>
                <a:gd name="T64" fmla="*/ 8905943 w 1769"/>
                <a:gd name="T65" fmla="*/ 74911816 h 2242"/>
                <a:gd name="T66" fmla="*/ 16215627 w 1769"/>
                <a:gd name="T67" fmla="*/ 78151022 h 2242"/>
                <a:gd name="T68" fmla="*/ 26129702 w 1769"/>
                <a:gd name="T69" fmla="*/ 79645840 h 2242"/>
                <a:gd name="T70" fmla="*/ 30750937 w 1769"/>
                <a:gd name="T71" fmla="*/ 78400014 h 2242"/>
                <a:gd name="T72" fmla="*/ 32179076 w 1769"/>
                <a:gd name="T73" fmla="*/ 100574739 h 2242"/>
                <a:gd name="T74" fmla="*/ 19492202 w 1769"/>
                <a:gd name="T75" fmla="*/ 110374777 h 2242"/>
                <a:gd name="T76" fmla="*/ 21928764 w 1769"/>
                <a:gd name="T77" fmla="*/ 125739101 h 2242"/>
                <a:gd name="T78" fmla="*/ 32851261 w 1769"/>
                <a:gd name="T79" fmla="*/ 128064470 h 2242"/>
                <a:gd name="T80" fmla="*/ 34111572 w 1769"/>
                <a:gd name="T81" fmla="*/ 137615228 h 2242"/>
                <a:gd name="T82" fmla="*/ 31170944 w 1769"/>
                <a:gd name="T83" fmla="*/ 146418720 h 2242"/>
                <a:gd name="T84" fmla="*/ 34867816 w 1769"/>
                <a:gd name="T85" fmla="*/ 155969477 h 2242"/>
                <a:gd name="T86" fmla="*/ 41589375 w 1769"/>
                <a:gd name="T87" fmla="*/ 169922269 h 2242"/>
                <a:gd name="T88" fmla="*/ 48730941 w 1769"/>
                <a:gd name="T89" fmla="*/ 176234109 h 2242"/>
                <a:gd name="T90" fmla="*/ 63014073 w 1769"/>
                <a:gd name="T91" fmla="*/ 166683063 h 2242"/>
                <a:gd name="T92" fmla="*/ 62173769 w 1769"/>
                <a:gd name="T93" fmla="*/ 176317106 h 2242"/>
                <a:gd name="T94" fmla="*/ 67550959 w 1769"/>
                <a:gd name="T95" fmla="*/ 182794941 h 2242"/>
                <a:gd name="T96" fmla="*/ 73264385 w 1769"/>
                <a:gd name="T97" fmla="*/ 173991737 h 2242"/>
                <a:gd name="T98" fmla="*/ 81245965 w 1769"/>
                <a:gd name="T99" fmla="*/ 173078189 h 2242"/>
                <a:gd name="T100" fmla="*/ 92672528 w 1769"/>
                <a:gd name="T101" fmla="*/ 181964678 h 2242"/>
                <a:gd name="T102" fmla="*/ 106115647 w 1769"/>
                <a:gd name="T103" fmla="*/ 181715398 h 2242"/>
                <a:gd name="T104" fmla="*/ 114181286 w 1769"/>
                <a:gd name="T105" fmla="*/ 181798395 h 2242"/>
                <a:gd name="T106" fmla="*/ 119894712 w 1769"/>
                <a:gd name="T107" fmla="*/ 177479935 h 2242"/>
                <a:gd name="T108" fmla="*/ 127960351 w 1769"/>
                <a:gd name="T109" fmla="*/ 165935798 h 2242"/>
                <a:gd name="T110" fmla="*/ 129304721 w 1769"/>
                <a:gd name="T111" fmla="*/ 156384753 h 2242"/>
                <a:gd name="T112" fmla="*/ 133337830 w 1769"/>
                <a:gd name="T113" fmla="*/ 150903463 h 2242"/>
                <a:gd name="T114" fmla="*/ 143083787 w 1769"/>
                <a:gd name="T115" fmla="*/ 147664546 h 2242"/>
                <a:gd name="T116" fmla="*/ 140395337 w 1769"/>
                <a:gd name="T117" fmla="*/ 138944051 h 2242"/>
                <a:gd name="T118" fmla="*/ 145268460 w 1769"/>
                <a:gd name="T119" fmla="*/ 133878038 h 2242"/>
                <a:gd name="T120" fmla="*/ 148376917 w 1769"/>
                <a:gd name="T121" fmla="*/ 119925534 h 2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89" name="稻壳儿小白白(http://dwz.cn/Wu2UP)">
              <a:extLst>
                <a:ext uri="{FF2B5EF4-FFF2-40B4-BE49-F238E27FC236}">
                  <a16:creationId xmlns:a16="http://schemas.microsoft.com/office/drawing/2014/main" id="{47FBC116-515A-438F-B7C4-115BB32B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700" y="2954338"/>
              <a:ext cx="419100" cy="784225"/>
            </a:xfrm>
            <a:custGeom>
              <a:avLst/>
              <a:gdLst>
                <a:gd name="T0" fmla="*/ 360558 w 1396"/>
                <a:gd name="T1" fmla="*/ 211001493 h 2738"/>
                <a:gd name="T2" fmla="*/ 9643803 w 1396"/>
                <a:gd name="T3" fmla="*/ 188194810 h 2738"/>
                <a:gd name="T4" fmla="*/ 6849703 w 1396"/>
                <a:gd name="T5" fmla="*/ 173674331 h 2738"/>
                <a:gd name="T6" fmla="*/ 5858394 w 1396"/>
                <a:gd name="T7" fmla="*/ 157922808 h 2738"/>
                <a:gd name="T8" fmla="*/ 5047213 w 1396"/>
                <a:gd name="T9" fmla="*/ 148160381 h 2738"/>
                <a:gd name="T10" fmla="*/ 4055903 w 1396"/>
                <a:gd name="T11" fmla="*/ 140859183 h 2738"/>
                <a:gd name="T12" fmla="*/ 12257474 w 1396"/>
                <a:gd name="T13" fmla="*/ 127240649 h 2738"/>
                <a:gd name="T14" fmla="*/ 14781081 w 1396"/>
                <a:gd name="T15" fmla="*/ 119939452 h 2738"/>
                <a:gd name="T16" fmla="*/ 13429213 w 1396"/>
                <a:gd name="T17" fmla="*/ 111735736 h 2738"/>
                <a:gd name="T18" fmla="*/ 6940068 w 1396"/>
                <a:gd name="T19" fmla="*/ 103613938 h 2738"/>
                <a:gd name="T20" fmla="*/ 8111506 w 1396"/>
                <a:gd name="T21" fmla="*/ 92538836 h 2738"/>
                <a:gd name="T22" fmla="*/ 14691016 w 1396"/>
                <a:gd name="T23" fmla="*/ 86057666 h 2738"/>
                <a:gd name="T24" fmla="*/ 20008723 w 1396"/>
                <a:gd name="T25" fmla="*/ 73669890 h 2738"/>
                <a:gd name="T26" fmla="*/ 22622394 w 1396"/>
                <a:gd name="T27" fmla="*/ 64974101 h 2738"/>
                <a:gd name="T28" fmla="*/ 29382032 w 1396"/>
                <a:gd name="T29" fmla="*/ 55293591 h 2738"/>
                <a:gd name="T30" fmla="*/ 23794132 w 1396"/>
                <a:gd name="T31" fmla="*/ 51847927 h 2738"/>
                <a:gd name="T32" fmla="*/ 32716819 w 1396"/>
                <a:gd name="T33" fmla="*/ 47910190 h 2738"/>
                <a:gd name="T34" fmla="*/ 34699739 w 1396"/>
                <a:gd name="T35" fmla="*/ 42085501 h 2738"/>
                <a:gd name="T36" fmla="*/ 48759703 w 1396"/>
                <a:gd name="T37" fmla="*/ 42741695 h 2738"/>
                <a:gd name="T38" fmla="*/ 56330522 w 1396"/>
                <a:gd name="T39" fmla="*/ 26416181 h 2738"/>
                <a:gd name="T40" fmla="*/ 69850100 w 1396"/>
                <a:gd name="T41" fmla="*/ 21986083 h 2738"/>
                <a:gd name="T42" fmla="*/ 79042981 w 1396"/>
                <a:gd name="T43" fmla="*/ 15505199 h 2738"/>
                <a:gd name="T44" fmla="*/ 98781510 w 1396"/>
                <a:gd name="T45" fmla="*/ 13454127 h 2738"/>
                <a:gd name="T46" fmla="*/ 109777181 w 1396"/>
                <a:gd name="T47" fmla="*/ 4922172 h 2738"/>
                <a:gd name="T48" fmla="*/ 116266326 w 1396"/>
                <a:gd name="T49" fmla="*/ 6398967 h 2738"/>
                <a:gd name="T50" fmla="*/ 122124719 w 1396"/>
                <a:gd name="T51" fmla="*/ 13454127 h 2738"/>
                <a:gd name="T52" fmla="*/ 118789932 w 1396"/>
                <a:gd name="T53" fmla="*/ 17720105 h 2738"/>
                <a:gd name="T54" fmla="*/ 111399542 w 1396"/>
                <a:gd name="T55" fmla="*/ 23791118 h 2738"/>
                <a:gd name="T56" fmla="*/ 107884326 w 1396"/>
                <a:gd name="T57" fmla="*/ 26006024 h 2738"/>
                <a:gd name="T58" fmla="*/ 112570981 w 1396"/>
                <a:gd name="T59" fmla="*/ 30190085 h 2738"/>
                <a:gd name="T60" fmla="*/ 121854526 w 1396"/>
                <a:gd name="T61" fmla="*/ 37409366 h 2738"/>
                <a:gd name="T62" fmla="*/ 125008884 w 1396"/>
                <a:gd name="T63" fmla="*/ 46269275 h 2738"/>
                <a:gd name="T64" fmla="*/ 123657016 w 1396"/>
                <a:gd name="T65" fmla="*/ 56359942 h 2738"/>
                <a:gd name="T66" fmla="*/ 118429374 w 1396"/>
                <a:gd name="T67" fmla="*/ 60297966 h 2738"/>
                <a:gd name="T68" fmla="*/ 110768490 w 1396"/>
                <a:gd name="T69" fmla="*/ 58657051 h 2738"/>
                <a:gd name="T70" fmla="*/ 105991771 w 1396"/>
                <a:gd name="T71" fmla="*/ 68993755 h 2738"/>
                <a:gd name="T72" fmla="*/ 102386490 w 1396"/>
                <a:gd name="T73" fmla="*/ 75639045 h 2738"/>
                <a:gd name="T74" fmla="*/ 98330587 w 1396"/>
                <a:gd name="T75" fmla="*/ 83514520 h 2738"/>
                <a:gd name="T76" fmla="*/ 101935868 w 1396"/>
                <a:gd name="T77" fmla="*/ 92374716 h 2738"/>
                <a:gd name="T78" fmla="*/ 107163510 w 1396"/>
                <a:gd name="T79" fmla="*/ 93933428 h 2738"/>
                <a:gd name="T80" fmla="*/ 111219113 w 1396"/>
                <a:gd name="T81" fmla="*/ 104680289 h 2738"/>
                <a:gd name="T82" fmla="*/ 112931539 w 1396"/>
                <a:gd name="T83" fmla="*/ 109602748 h 2738"/>
                <a:gd name="T84" fmla="*/ 115184952 w 1396"/>
                <a:gd name="T85" fmla="*/ 118462657 h 2738"/>
                <a:gd name="T86" fmla="*/ 106712587 w 1396"/>
                <a:gd name="T87" fmla="*/ 132491062 h 2738"/>
                <a:gd name="T88" fmla="*/ 104279345 w 1396"/>
                <a:gd name="T89" fmla="*/ 140859183 h 2738"/>
                <a:gd name="T90" fmla="*/ 98871574 w 1396"/>
                <a:gd name="T91" fmla="*/ 147340067 h 2738"/>
                <a:gd name="T92" fmla="*/ 103648293 w 1396"/>
                <a:gd name="T93" fmla="*/ 154887588 h 2738"/>
                <a:gd name="T94" fmla="*/ 105450784 w 1396"/>
                <a:gd name="T95" fmla="*/ 168013475 h 2738"/>
                <a:gd name="T96" fmla="*/ 104279345 w 1396"/>
                <a:gd name="T97" fmla="*/ 173428008 h 2738"/>
                <a:gd name="T98" fmla="*/ 103468165 w 1396"/>
                <a:gd name="T99" fmla="*/ 180401252 h 2738"/>
                <a:gd name="T100" fmla="*/ 98420952 w 1396"/>
                <a:gd name="T101" fmla="*/ 190327799 h 2738"/>
                <a:gd name="T102" fmla="*/ 93643932 w 1396"/>
                <a:gd name="T103" fmla="*/ 192707111 h 2738"/>
                <a:gd name="T104" fmla="*/ 86433671 w 1396"/>
                <a:gd name="T105" fmla="*/ 196070571 h 2738"/>
                <a:gd name="T106" fmla="*/ 80395148 w 1396"/>
                <a:gd name="T107" fmla="*/ 199352115 h 2738"/>
                <a:gd name="T108" fmla="*/ 73545145 w 1396"/>
                <a:gd name="T109" fmla="*/ 200336549 h 2738"/>
                <a:gd name="T110" fmla="*/ 59575245 w 1396"/>
                <a:gd name="T111" fmla="*/ 199352115 h 2738"/>
                <a:gd name="T112" fmla="*/ 55699771 w 1396"/>
                <a:gd name="T113" fmla="*/ 205751081 h 2738"/>
                <a:gd name="T114" fmla="*/ 48759703 w 1396"/>
                <a:gd name="T115" fmla="*/ 207145673 h 2738"/>
                <a:gd name="T116" fmla="*/ 40197574 w 1396"/>
                <a:gd name="T117" fmla="*/ 214939231 h 2738"/>
                <a:gd name="T118" fmla="*/ 23974261 w 1396"/>
                <a:gd name="T119" fmla="*/ 219533449 h 2738"/>
                <a:gd name="T120" fmla="*/ 11806852 w 1396"/>
                <a:gd name="T121" fmla="*/ 224373704 h 27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0" name="稻壳儿小白白(http://dwz.cn/Wu2UP)">
              <a:extLst>
                <a:ext uri="{FF2B5EF4-FFF2-40B4-BE49-F238E27FC236}">
                  <a16:creationId xmlns:a16="http://schemas.microsoft.com/office/drawing/2014/main" id="{8945DD9D-9172-4DAD-BA9B-476B09F7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2184400"/>
              <a:ext cx="876300" cy="647700"/>
            </a:xfrm>
            <a:custGeom>
              <a:avLst/>
              <a:gdLst>
                <a:gd name="T0" fmla="*/ 248419918 w 3070"/>
                <a:gd name="T1" fmla="*/ 86786664 h 2270"/>
                <a:gd name="T2" fmla="*/ 237257797 w 3070"/>
                <a:gd name="T3" fmla="*/ 92322930 h 2270"/>
                <a:gd name="T4" fmla="*/ 239457395 w 3070"/>
                <a:gd name="T5" fmla="*/ 101034067 h 2270"/>
                <a:gd name="T6" fmla="*/ 236116894 w 3070"/>
                <a:gd name="T7" fmla="*/ 102418204 h 2270"/>
                <a:gd name="T8" fmla="*/ 228784233 w 3070"/>
                <a:gd name="T9" fmla="*/ 93136977 h 2270"/>
                <a:gd name="T10" fmla="*/ 219821710 w 3070"/>
                <a:gd name="T11" fmla="*/ 89473335 h 2270"/>
                <a:gd name="T12" fmla="*/ 217703462 w 3070"/>
                <a:gd name="T13" fmla="*/ 110803780 h 2270"/>
                <a:gd name="T14" fmla="*/ 208659589 w 3070"/>
                <a:gd name="T15" fmla="*/ 113083284 h 2270"/>
                <a:gd name="T16" fmla="*/ 200104675 w 3070"/>
                <a:gd name="T17" fmla="*/ 130017358 h 2270"/>
                <a:gd name="T18" fmla="*/ 184461435 w 3070"/>
                <a:gd name="T19" fmla="*/ 132622424 h 2270"/>
                <a:gd name="T20" fmla="*/ 184135463 w 3070"/>
                <a:gd name="T21" fmla="*/ 144508718 h 2270"/>
                <a:gd name="T22" fmla="*/ 182668874 w 3070"/>
                <a:gd name="T23" fmla="*/ 155743888 h 2270"/>
                <a:gd name="T24" fmla="*/ 163684848 w 3070"/>
                <a:gd name="T25" fmla="*/ 157290664 h 2270"/>
                <a:gd name="T26" fmla="*/ 155944864 w 3070"/>
                <a:gd name="T27" fmla="*/ 151429121 h 2270"/>
                <a:gd name="T28" fmla="*/ 149345211 w 3070"/>
                <a:gd name="T29" fmla="*/ 150533469 h 2270"/>
                <a:gd name="T30" fmla="*/ 143397504 w 3070"/>
                <a:gd name="T31" fmla="*/ 161198549 h 2270"/>
                <a:gd name="T32" fmla="*/ 137531146 w 3070"/>
                <a:gd name="T33" fmla="*/ 174061814 h 2270"/>
                <a:gd name="T34" fmla="*/ 128079951 w 3070"/>
                <a:gd name="T35" fmla="*/ 184320012 h 2270"/>
                <a:gd name="T36" fmla="*/ 124821085 w 3070"/>
                <a:gd name="T37" fmla="*/ 180167884 h 2270"/>
                <a:gd name="T38" fmla="*/ 123272860 w 3070"/>
                <a:gd name="T39" fmla="*/ 171863628 h 2270"/>
                <a:gd name="T40" fmla="*/ 111133108 w 3070"/>
                <a:gd name="T41" fmla="*/ 157534907 h 2270"/>
                <a:gd name="T42" fmla="*/ 111866403 w 3070"/>
                <a:gd name="T43" fmla="*/ 140438194 h 2270"/>
                <a:gd name="T44" fmla="*/ 103637175 w 3070"/>
                <a:gd name="T45" fmla="*/ 135146172 h 2270"/>
                <a:gd name="T46" fmla="*/ 97282145 w 3070"/>
                <a:gd name="T47" fmla="*/ 125376744 h 2270"/>
                <a:gd name="T48" fmla="*/ 91904746 w 3070"/>
                <a:gd name="T49" fmla="*/ 113246208 h 2270"/>
                <a:gd name="T50" fmla="*/ 81883242 w 3070"/>
                <a:gd name="T51" fmla="*/ 119759159 h 2270"/>
                <a:gd name="T52" fmla="*/ 80335302 w 3070"/>
                <a:gd name="T53" fmla="*/ 112431875 h 2270"/>
                <a:gd name="T54" fmla="*/ 66321353 w 3070"/>
                <a:gd name="T55" fmla="*/ 103476495 h 2270"/>
                <a:gd name="T56" fmla="*/ 56788522 w 3070"/>
                <a:gd name="T57" fmla="*/ 103639419 h 2270"/>
                <a:gd name="T58" fmla="*/ 55159232 w 3070"/>
                <a:gd name="T59" fmla="*/ 95660725 h 2270"/>
                <a:gd name="T60" fmla="*/ 48803916 w 3070"/>
                <a:gd name="T61" fmla="*/ 79133817 h 2270"/>
                <a:gd name="T62" fmla="*/ 37723431 w 3070"/>
                <a:gd name="T63" fmla="*/ 67410447 h 2270"/>
                <a:gd name="T64" fmla="*/ 20613316 w 3070"/>
                <a:gd name="T65" fmla="*/ 70422680 h 2270"/>
                <a:gd name="T66" fmla="*/ 14828594 w 3070"/>
                <a:gd name="T67" fmla="*/ 60245801 h 2270"/>
                <a:gd name="T68" fmla="*/ 15561889 w 3070"/>
                <a:gd name="T69" fmla="*/ 43474651 h 2270"/>
                <a:gd name="T70" fmla="*/ 8310578 w 3070"/>
                <a:gd name="T71" fmla="*/ 29797339 h 2270"/>
                <a:gd name="T72" fmla="*/ 2525856 w 3070"/>
                <a:gd name="T73" fmla="*/ 23284102 h 2270"/>
                <a:gd name="T74" fmla="*/ 7740269 w 3070"/>
                <a:gd name="T75" fmla="*/ 17422559 h 2270"/>
                <a:gd name="T76" fmla="*/ 19228363 w 3070"/>
                <a:gd name="T77" fmla="*/ 18643773 h 2270"/>
                <a:gd name="T78" fmla="*/ 25990715 w 3070"/>
                <a:gd name="T79" fmla="*/ 12537703 h 2270"/>
                <a:gd name="T80" fmla="*/ 35930869 w 3070"/>
                <a:gd name="T81" fmla="*/ 3663642 h 2270"/>
                <a:gd name="T82" fmla="*/ 51085436 w 3070"/>
                <a:gd name="T83" fmla="*/ 81319 h 2270"/>
                <a:gd name="T84" fmla="*/ 56381199 w 3070"/>
                <a:gd name="T85" fmla="*/ 13107508 h 2270"/>
                <a:gd name="T86" fmla="*/ 69335882 w 3070"/>
                <a:gd name="T87" fmla="*/ 28494805 h 2270"/>
                <a:gd name="T88" fmla="*/ 82860873 w 3070"/>
                <a:gd name="T89" fmla="*/ 24423997 h 2270"/>
                <a:gd name="T90" fmla="*/ 95245247 w 3070"/>
                <a:gd name="T91" fmla="*/ 22388735 h 2270"/>
                <a:gd name="T92" fmla="*/ 105674073 w 3070"/>
                <a:gd name="T93" fmla="*/ 31507038 h 2270"/>
                <a:gd name="T94" fmla="*/ 124821085 w 3070"/>
                <a:gd name="T95" fmla="*/ 27843396 h 2270"/>
                <a:gd name="T96" fmla="*/ 137286810 w 3070"/>
                <a:gd name="T97" fmla="*/ 36798776 h 2270"/>
                <a:gd name="T98" fmla="*/ 139731030 w 3070"/>
                <a:gd name="T99" fmla="*/ 48847993 h 2270"/>
                <a:gd name="T100" fmla="*/ 150567464 w 3070"/>
                <a:gd name="T101" fmla="*/ 47464141 h 2270"/>
                <a:gd name="T102" fmla="*/ 155537256 w 3070"/>
                <a:gd name="T103" fmla="*/ 60083163 h 2270"/>
                <a:gd name="T104" fmla="*/ 165314423 w 3070"/>
                <a:gd name="T105" fmla="*/ 58861949 h 2270"/>
                <a:gd name="T106" fmla="*/ 169877177 w 3070"/>
                <a:gd name="T107" fmla="*/ 45754441 h 2270"/>
                <a:gd name="T108" fmla="*/ 182179916 w 3070"/>
                <a:gd name="T109" fmla="*/ 65293581 h 2270"/>
                <a:gd name="T110" fmla="*/ 192690378 w 3070"/>
                <a:gd name="T111" fmla="*/ 75633099 h 2270"/>
                <a:gd name="T112" fmla="*/ 199045408 w 3070"/>
                <a:gd name="T113" fmla="*/ 64968019 h 2270"/>
                <a:gd name="T114" fmla="*/ 211755754 w 3070"/>
                <a:gd name="T115" fmla="*/ 54465578 h 2270"/>
                <a:gd name="T116" fmla="*/ 221777258 w 3070"/>
                <a:gd name="T117" fmla="*/ 51453345 h 2270"/>
                <a:gd name="T118" fmla="*/ 227887952 w 3070"/>
                <a:gd name="T119" fmla="*/ 64235291 h 2270"/>
                <a:gd name="T120" fmla="*/ 241820266 w 3070"/>
                <a:gd name="T121" fmla="*/ 67003281 h 22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1" name="稻壳儿小白白(http://dwz.cn/Wu2UP)">
              <a:extLst>
                <a:ext uri="{FF2B5EF4-FFF2-40B4-BE49-F238E27FC236}">
                  <a16:creationId xmlns:a16="http://schemas.microsoft.com/office/drawing/2014/main" id="{EC7D7323-4E32-4436-8A36-87BE5E9D9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188" y="4302125"/>
              <a:ext cx="612775" cy="674688"/>
            </a:xfrm>
            <a:custGeom>
              <a:avLst/>
              <a:gdLst>
                <a:gd name="T0" fmla="*/ 160442773 w 2092"/>
                <a:gd name="T1" fmla="*/ 165754102 h 2386"/>
                <a:gd name="T2" fmla="*/ 148345153 w 2092"/>
                <a:gd name="T3" fmla="*/ 159677385 h 2386"/>
                <a:gd name="T4" fmla="*/ 135132412 w 2092"/>
                <a:gd name="T5" fmla="*/ 168152835 h 2386"/>
                <a:gd name="T6" fmla="*/ 140623368 w 2092"/>
                <a:gd name="T7" fmla="*/ 177507981 h 2386"/>
                <a:gd name="T8" fmla="*/ 133330701 w 2092"/>
                <a:gd name="T9" fmla="*/ 181106223 h 2386"/>
                <a:gd name="T10" fmla="*/ 115570185 w 2092"/>
                <a:gd name="T11" fmla="*/ 172470725 h 2386"/>
                <a:gd name="T12" fmla="*/ 109821758 w 2092"/>
                <a:gd name="T13" fmla="*/ 184544417 h 2386"/>
                <a:gd name="T14" fmla="*/ 91889888 w 2092"/>
                <a:gd name="T15" fmla="*/ 190781181 h 2386"/>
                <a:gd name="T16" fmla="*/ 88372290 w 2092"/>
                <a:gd name="T17" fmla="*/ 179427138 h 2386"/>
                <a:gd name="T18" fmla="*/ 83996455 w 2092"/>
                <a:gd name="T19" fmla="*/ 175189271 h 2386"/>
                <a:gd name="T20" fmla="*/ 73529192 w 2092"/>
                <a:gd name="T21" fmla="*/ 181745847 h 2386"/>
                <a:gd name="T22" fmla="*/ 76960966 w 2092"/>
                <a:gd name="T23" fmla="*/ 168712719 h 2386"/>
                <a:gd name="T24" fmla="*/ 83996455 w 2092"/>
                <a:gd name="T25" fmla="*/ 152161090 h 2386"/>
                <a:gd name="T26" fmla="*/ 82623863 w 2092"/>
                <a:gd name="T27" fmla="*/ 148243318 h 2386"/>
                <a:gd name="T28" fmla="*/ 81336801 w 2092"/>
                <a:gd name="T29" fmla="*/ 138888173 h 2386"/>
                <a:gd name="T30" fmla="*/ 69839947 w 2092"/>
                <a:gd name="T31" fmla="*/ 131531924 h 2386"/>
                <a:gd name="T32" fmla="*/ 57227385 w 2092"/>
                <a:gd name="T33" fmla="*/ 134090423 h 2386"/>
                <a:gd name="T34" fmla="*/ 47618066 w 2092"/>
                <a:gd name="T35" fmla="*/ 145124936 h 2386"/>
                <a:gd name="T36" fmla="*/ 42127110 w 2092"/>
                <a:gd name="T37" fmla="*/ 139127961 h 2386"/>
                <a:gd name="T38" fmla="*/ 32431673 w 2092"/>
                <a:gd name="T39" fmla="*/ 146324162 h 2386"/>
                <a:gd name="T40" fmla="*/ 29686195 w 2092"/>
                <a:gd name="T41" fmla="*/ 144725100 h 2386"/>
                <a:gd name="T42" fmla="*/ 22136058 w 2092"/>
                <a:gd name="T43" fmla="*/ 139927633 h 2386"/>
                <a:gd name="T44" fmla="*/ 18275165 w 2092"/>
                <a:gd name="T45" fmla="*/ 135849532 h 2386"/>
                <a:gd name="T46" fmla="*/ 19733581 w 2092"/>
                <a:gd name="T47" fmla="*/ 119458233 h 2386"/>
                <a:gd name="T48" fmla="*/ 21020643 w 2092"/>
                <a:gd name="T49" fmla="*/ 114020858 h 2386"/>
                <a:gd name="T50" fmla="*/ 21449468 w 2092"/>
                <a:gd name="T51" fmla="*/ 104985525 h 2386"/>
                <a:gd name="T52" fmla="*/ 10381732 w 2092"/>
                <a:gd name="T53" fmla="*/ 105625149 h 2386"/>
                <a:gd name="T54" fmla="*/ 3174596 w 2092"/>
                <a:gd name="T55" fmla="*/ 104985525 h 2386"/>
                <a:gd name="T56" fmla="*/ 16730632 w 2092"/>
                <a:gd name="T57" fmla="*/ 94351130 h 2386"/>
                <a:gd name="T58" fmla="*/ 16816456 w 2092"/>
                <a:gd name="T59" fmla="*/ 82997086 h 2386"/>
                <a:gd name="T60" fmla="*/ 16558985 w 2092"/>
                <a:gd name="T61" fmla="*/ 71243207 h 2386"/>
                <a:gd name="T62" fmla="*/ 15443570 w 2092"/>
                <a:gd name="T63" fmla="*/ 59569069 h 2386"/>
                <a:gd name="T64" fmla="*/ 15443570 w 2092"/>
                <a:gd name="T65" fmla="*/ 50533735 h 2386"/>
                <a:gd name="T66" fmla="*/ 15615218 w 2092"/>
                <a:gd name="T67" fmla="*/ 37340559 h 2386"/>
                <a:gd name="T68" fmla="*/ 17846047 w 2092"/>
                <a:gd name="T69" fmla="*/ 27665601 h 2386"/>
                <a:gd name="T70" fmla="*/ 28656604 w 2092"/>
                <a:gd name="T71" fmla="*/ 18070667 h 2386"/>
                <a:gd name="T72" fmla="*/ 44700940 w 2092"/>
                <a:gd name="T73" fmla="*/ 13113152 h 2386"/>
                <a:gd name="T74" fmla="*/ 58686094 w 2092"/>
                <a:gd name="T75" fmla="*/ 13432965 h 2386"/>
                <a:gd name="T76" fmla="*/ 53538140 w 2092"/>
                <a:gd name="T77" fmla="*/ 3038358 h 2386"/>
                <a:gd name="T78" fmla="*/ 63490754 w 2092"/>
                <a:gd name="T79" fmla="*/ 160048 h 2386"/>
                <a:gd name="T80" fmla="*/ 80821859 w 2092"/>
                <a:gd name="T81" fmla="*/ 5517115 h 2386"/>
                <a:gd name="T82" fmla="*/ 96694548 w 2092"/>
                <a:gd name="T83" fmla="*/ 8875286 h 2386"/>
                <a:gd name="T84" fmla="*/ 107591222 w 2092"/>
                <a:gd name="T85" fmla="*/ 17111230 h 2386"/>
                <a:gd name="T86" fmla="*/ 116085127 w 2092"/>
                <a:gd name="T87" fmla="*/ 18310455 h 2386"/>
                <a:gd name="T88" fmla="*/ 128954867 w 2092"/>
                <a:gd name="T89" fmla="*/ 12073692 h 2386"/>
                <a:gd name="T90" fmla="*/ 136076179 w 2092"/>
                <a:gd name="T91" fmla="*/ 12953388 h 2386"/>
                <a:gd name="T92" fmla="*/ 137019946 w 2092"/>
                <a:gd name="T93" fmla="*/ 23107923 h 2386"/>
                <a:gd name="T94" fmla="*/ 151348102 w 2092"/>
                <a:gd name="T95" fmla="*/ 9195098 h 2386"/>
                <a:gd name="T96" fmla="*/ 156581880 w 2092"/>
                <a:gd name="T97" fmla="*/ 18150691 h 2386"/>
                <a:gd name="T98" fmla="*/ 155723937 w 2092"/>
                <a:gd name="T99" fmla="*/ 29264945 h 2386"/>
                <a:gd name="T100" fmla="*/ 161472364 w 2092"/>
                <a:gd name="T101" fmla="*/ 34062413 h 2386"/>
                <a:gd name="T102" fmla="*/ 169966562 w 2092"/>
                <a:gd name="T103" fmla="*/ 41658449 h 2386"/>
                <a:gd name="T104" fmla="*/ 174771221 w 2092"/>
                <a:gd name="T105" fmla="*/ 53412329 h 2386"/>
                <a:gd name="T106" fmla="*/ 177002051 w 2092"/>
                <a:gd name="T107" fmla="*/ 59968905 h 2386"/>
                <a:gd name="T108" fmla="*/ 169794914 w 2092"/>
                <a:gd name="T109" fmla="*/ 70603300 h 2386"/>
                <a:gd name="T110" fmla="*/ 156496057 w 2092"/>
                <a:gd name="T111" fmla="*/ 85555585 h 2386"/>
                <a:gd name="T112" fmla="*/ 158555238 w 2092"/>
                <a:gd name="T113" fmla="*/ 92752068 h 2386"/>
                <a:gd name="T114" fmla="*/ 165590727 w 2092"/>
                <a:gd name="T115" fmla="*/ 95550638 h 2386"/>
                <a:gd name="T116" fmla="*/ 165762375 w 2092"/>
                <a:gd name="T117" fmla="*/ 115060319 h 2386"/>
                <a:gd name="T118" fmla="*/ 173741631 w 2092"/>
                <a:gd name="T119" fmla="*/ 127454105 h 2386"/>
                <a:gd name="T120" fmla="*/ 178717938 w 2092"/>
                <a:gd name="T121" fmla="*/ 134090423 h 2386"/>
                <a:gd name="T122" fmla="*/ 170052385 w 2092"/>
                <a:gd name="T123" fmla="*/ 150562028 h 2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2" name="稻壳儿小白白(http://dwz.cn/Wu2UP)">
              <a:extLst>
                <a:ext uri="{FF2B5EF4-FFF2-40B4-BE49-F238E27FC236}">
                  <a16:creationId xmlns:a16="http://schemas.microsoft.com/office/drawing/2014/main" id="{8D84990B-8FEB-409C-B3E3-7C6257D17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2650" y="3633788"/>
              <a:ext cx="598488" cy="522287"/>
            </a:xfrm>
            <a:custGeom>
              <a:avLst/>
              <a:gdLst>
                <a:gd name="T0" fmla="*/ 140797541 w 2079"/>
                <a:gd name="T1" fmla="*/ 112353201 h 1843"/>
                <a:gd name="T2" fmla="*/ 136985526 w 2079"/>
                <a:gd name="T3" fmla="*/ 105847993 h 1843"/>
                <a:gd name="T4" fmla="*/ 127123860 w 2079"/>
                <a:gd name="T5" fmla="*/ 107293563 h 1843"/>
                <a:gd name="T6" fmla="*/ 130852967 w 2079"/>
                <a:gd name="T7" fmla="*/ 102314408 h 1843"/>
                <a:gd name="T8" fmla="*/ 140466199 w 2079"/>
                <a:gd name="T9" fmla="*/ 110184987 h 1843"/>
                <a:gd name="T10" fmla="*/ 152233872 w 2079"/>
                <a:gd name="T11" fmla="*/ 107855808 h 1843"/>
                <a:gd name="T12" fmla="*/ 171211325 w 2079"/>
                <a:gd name="T13" fmla="*/ 112513882 h 1843"/>
                <a:gd name="T14" fmla="*/ 167896467 w 2079"/>
                <a:gd name="T15" fmla="*/ 101832646 h 1843"/>
                <a:gd name="T16" fmla="*/ 155962979 w 2079"/>
                <a:gd name="T17" fmla="*/ 96211047 h 1843"/>
                <a:gd name="T18" fmla="*/ 151653808 w 2079"/>
                <a:gd name="T19" fmla="*/ 87617824 h 1843"/>
                <a:gd name="T20" fmla="*/ 137980127 w 2079"/>
                <a:gd name="T21" fmla="*/ 78301959 h 1843"/>
                <a:gd name="T22" fmla="*/ 138062747 w 2079"/>
                <a:gd name="T23" fmla="*/ 72118114 h 1843"/>
                <a:gd name="T24" fmla="*/ 131598846 w 2079"/>
                <a:gd name="T25" fmla="*/ 61758241 h 1843"/>
                <a:gd name="T26" fmla="*/ 124471974 w 2079"/>
                <a:gd name="T27" fmla="*/ 46659811 h 1843"/>
                <a:gd name="T28" fmla="*/ 119582739 w 2079"/>
                <a:gd name="T29" fmla="*/ 36299938 h 1843"/>
                <a:gd name="T30" fmla="*/ 106986279 w 2079"/>
                <a:gd name="T31" fmla="*/ 21924435 h 1843"/>
                <a:gd name="T32" fmla="*/ 99527777 w 2079"/>
                <a:gd name="T33" fmla="*/ 19836421 h 1843"/>
                <a:gd name="T34" fmla="*/ 92732535 w 2079"/>
                <a:gd name="T35" fmla="*/ 20800229 h 1843"/>
                <a:gd name="T36" fmla="*/ 88671798 w 2079"/>
                <a:gd name="T37" fmla="*/ 11805443 h 1843"/>
                <a:gd name="T38" fmla="*/ 81793648 w 2079"/>
                <a:gd name="T39" fmla="*/ 4256512 h 1843"/>
                <a:gd name="T40" fmla="*/ 74335146 w 2079"/>
                <a:gd name="T41" fmla="*/ 2730459 h 1843"/>
                <a:gd name="T42" fmla="*/ 69114281 w 2079"/>
                <a:gd name="T43" fmla="*/ 15017948 h 1843"/>
                <a:gd name="T44" fmla="*/ 60330124 w 2079"/>
                <a:gd name="T45" fmla="*/ 20880428 h 1843"/>
                <a:gd name="T46" fmla="*/ 54114657 w 2079"/>
                <a:gd name="T47" fmla="*/ 27626517 h 1843"/>
                <a:gd name="T48" fmla="*/ 46987785 w 2079"/>
                <a:gd name="T49" fmla="*/ 18471333 h 1843"/>
                <a:gd name="T50" fmla="*/ 39612191 w 2079"/>
                <a:gd name="T51" fmla="*/ 23932250 h 1843"/>
                <a:gd name="T52" fmla="*/ 27430268 w 2079"/>
                <a:gd name="T53" fmla="*/ 22968442 h 1843"/>
                <a:gd name="T54" fmla="*/ 19640424 w 2079"/>
                <a:gd name="T55" fmla="*/ 16463518 h 1843"/>
                <a:gd name="T56" fmla="*/ 5635114 w 2079"/>
                <a:gd name="T57" fmla="*/ 1124206 h 1843"/>
                <a:gd name="T58" fmla="*/ 7789844 w 2079"/>
                <a:gd name="T59" fmla="*/ 11725244 h 1843"/>
                <a:gd name="T60" fmla="*/ 82907 w 2079"/>
                <a:gd name="T61" fmla="*/ 22727561 h 1843"/>
                <a:gd name="T62" fmla="*/ 12596460 w 2079"/>
                <a:gd name="T63" fmla="*/ 29312968 h 1843"/>
                <a:gd name="T64" fmla="*/ 19889147 w 2079"/>
                <a:gd name="T65" fmla="*/ 36059057 h 1843"/>
                <a:gd name="T66" fmla="*/ 30745126 w 2079"/>
                <a:gd name="T67" fmla="*/ 41198894 h 1843"/>
                <a:gd name="T68" fmla="*/ 36380240 w 2079"/>
                <a:gd name="T69" fmla="*/ 43367108 h 1843"/>
                <a:gd name="T70" fmla="*/ 42181169 w 2079"/>
                <a:gd name="T71" fmla="*/ 46740294 h 1843"/>
                <a:gd name="T72" fmla="*/ 52705807 w 2079"/>
                <a:gd name="T73" fmla="*/ 50675442 h 1843"/>
                <a:gd name="T74" fmla="*/ 54694722 w 2079"/>
                <a:gd name="T75" fmla="*/ 59348863 h 1843"/>
                <a:gd name="T76" fmla="*/ 50385550 w 2079"/>
                <a:gd name="T77" fmla="*/ 67058477 h 1843"/>
                <a:gd name="T78" fmla="*/ 55689323 w 2079"/>
                <a:gd name="T79" fmla="*/ 69708736 h 1843"/>
                <a:gd name="T80" fmla="*/ 60495651 w 2079"/>
                <a:gd name="T81" fmla="*/ 76454825 h 1843"/>
                <a:gd name="T82" fmla="*/ 65468081 w 2079"/>
                <a:gd name="T83" fmla="*/ 85208446 h 1843"/>
                <a:gd name="T84" fmla="*/ 75743996 w 2079"/>
                <a:gd name="T85" fmla="*/ 80791536 h 1843"/>
                <a:gd name="T86" fmla="*/ 83036684 w 2079"/>
                <a:gd name="T87" fmla="*/ 77257951 h 1843"/>
                <a:gd name="T88" fmla="*/ 89583492 w 2079"/>
                <a:gd name="T89" fmla="*/ 89063395 h 1843"/>
                <a:gd name="T90" fmla="*/ 79804733 w 2079"/>
                <a:gd name="T91" fmla="*/ 88902713 h 1843"/>
                <a:gd name="T92" fmla="*/ 72429139 w 2079"/>
                <a:gd name="T93" fmla="*/ 93400105 h 1843"/>
                <a:gd name="T94" fmla="*/ 73837989 w 2079"/>
                <a:gd name="T95" fmla="*/ 102796454 h 1843"/>
                <a:gd name="T96" fmla="*/ 66628210 w 2079"/>
                <a:gd name="T97" fmla="*/ 109381861 h 1843"/>
                <a:gd name="T98" fmla="*/ 71351918 w 2079"/>
                <a:gd name="T99" fmla="*/ 118055282 h 1843"/>
                <a:gd name="T100" fmla="*/ 76489875 w 2079"/>
                <a:gd name="T101" fmla="*/ 123195119 h 1843"/>
                <a:gd name="T102" fmla="*/ 80964861 w 2079"/>
                <a:gd name="T103" fmla="*/ 122713073 h 1843"/>
                <a:gd name="T104" fmla="*/ 81793648 w 2079"/>
                <a:gd name="T105" fmla="*/ 131547177 h 1843"/>
                <a:gd name="T106" fmla="*/ 83782563 w 2079"/>
                <a:gd name="T107" fmla="*/ 136365933 h 1843"/>
                <a:gd name="T108" fmla="*/ 97539150 w 2079"/>
                <a:gd name="T109" fmla="*/ 133715674 h 1843"/>
                <a:gd name="T110" fmla="*/ 105328994 w 2079"/>
                <a:gd name="T111" fmla="*/ 137811504 h 1843"/>
                <a:gd name="T112" fmla="*/ 116184973 w 2079"/>
                <a:gd name="T113" fmla="*/ 136446133 h 1843"/>
                <a:gd name="T114" fmla="*/ 127869739 w 2079"/>
                <a:gd name="T115" fmla="*/ 143272421 h 1843"/>
                <a:gd name="T116" fmla="*/ 136156740 w 2079"/>
                <a:gd name="T117" fmla="*/ 146243761 h 1843"/>
                <a:gd name="T118" fmla="*/ 142703548 w 2079"/>
                <a:gd name="T119" fmla="*/ 138935710 h 1843"/>
                <a:gd name="T120" fmla="*/ 150742114 w 2079"/>
                <a:gd name="T121" fmla="*/ 124881571 h 18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4" name="稻壳儿小白白(http://dwz.cn/Wu2UP)">
              <a:extLst>
                <a:ext uri="{FF2B5EF4-FFF2-40B4-BE49-F238E27FC236}">
                  <a16:creationId xmlns:a16="http://schemas.microsoft.com/office/drawing/2014/main" id="{6EA5488D-1C80-4D33-BE64-B0A9A658D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4489450"/>
              <a:ext cx="487363" cy="590550"/>
            </a:xfrm>
            <a:custGeom>
              <a:avLst/>
              <a:gdLst>
                <a:gd name="T0" fmla="*/ 130304823 w 1689"/>
                <a:gd name="T1" fmla="*/ 27342694 h 2064"/>
                <a:gd name="T2" fmla="*/ 120063563 w 1689"/>
                <a:gd name="T3" fmla="*/ 32172672 h 2064"/>
                <a:gd name="T4" fmla="*/ 114568105 w 1689"/>
                <a:gd name="T5" fmla="*/ 22021449 h 2064"/>
                <a:gd name="T6" fmla="*/ 108823051 w 1689"/>
                <a:gd name="T7" fmla="*/ 25623404 h 2064"/>
                <a:gd name="T8" fmla="*/ 98998170 w 1689"/>
                <a:gd name="T9" fmla="*/ 28324941 h 2064"/>
                <a:gd name="T10" fmla="*/ 91587887 w 1689"/>
                <a:gd name="T11" fmla="*/ 25050307 h 2064"/>
                <a:gd name="T12" fmla="*/ 86009326 w 1689"/>
                <a:gd name="T13" fmla="*/ 6385322 h 2064"/>
                <a:gd name="T14" fmla="*/ 80181169 w 1689"/>
                <a:gd name="T15" fmla="*/ 1801120 h 2064"/>
                <a:gd name="T16" fmla="*/ 72604391 w 1689"/>
                <a:gd name="T17" fmla="*/ 1882950 h 2064"/>
                <a:gd name="T18" fmla="*/ 65943475 w 1689"/>
                <a:gd name="T19" fmla="*/ 10560373 h 2064"/>
                <a:gd name="T20" fmla="*/ 55452329 w 1689"/>
                <a:gd name="T21" fmla="*/ 17273301 h 2064"/>
                <a:gd name="T22" fmla="*/ 45377564 w 1689"/>
                <a:gd name="T23" fmla="*/ 15554297 h 2064"/>
                <a:gd name="T24" fmla="*/ 34387225 w 1689"/>
                <a:gd name="T25" fmla="*/ 26032840 h 2064"/>
                <a:gd name="T26" fmla="*/ 33804352 w 1689"/>
                <a:gd name="T27" fmla="*/ 30944648 h 2064"/>
                <a:gd name="T28" fmla="*/ 31472858 w 1689"/>
                <a:gd name="T29" fmla="*/ 48381610 h 2064"/>
                <a:gd name="T30" fmla="*/ 17734646 w 1689"/>
                <a:gd name="T31" fmla="*/ 60415783 h 2064"/>
                <a:gd name="T32" fmla="*/ 20732116 w 1689"/>
                <a:gd name="T33" fmla="*/ 72531786 h 2064"/>
                <a:gd name="T34" fmla="*/ 15486832 w 1689"/>
                <a:gd name="T35" fmla="*/ 80390622 h 2064"/>
                <a:gd name="T36" fmla="*/ 8076260 w 1689"/>
                <a:gd name="T37" fmla="*/ 91196771 h 2064"/>
                <a:gd name="T38" fmla="*/ 5745055 w 1689"/>
                <a:gd name="T39" fmla="*/ 103721924 h 2064"/>
                <a:gd name="T40" fmla="*/ 1415344 w 1689"/>
                <a:gd name="T41" fmla="*/ 119931149 h 2064"/>
                <a:gd name="T42" fmla="*/ 8159651 w 1689"/>
                <a:gd name="T43" fmla="*/ 128363081 h 2064"/>
                <a:gd name="T44" fmla="*/ 18317520 w 1689"/>
                <a:gd name="T45" fmla="*/ 130327861 h 2064"/>
                <a:gd name="T46" fmla="*/ 32055731 w 1689"/>
                <a:gd name="T47" fmla="*/ 133356719 h 2064"/>
                <a:gd name="T48" fmla="*/ 35636075 w 1689"/>
                <a:gd name="T49" fmla="*/ 143507942 h 2064"/>
                <a:gd name="T50" fmla="*/ 38383660 w 1689"/>
                <a:gd name="T51" fmla="*/ 155787605 h 2064"/>
                <a:gd name="T52" fmla="*/ 46793196 w 1689"/>
                <a:gd name="T53" fmla="*/ 168558249 h 2064"/>
                <a:gd name="T54" fmla="*/ 50290148 w 1689"/>
                <a:gd name="T55" fmla="*/ 166347978 h 2064"/>
                <a:gd name="T56" fmla="*/ 55369227 w 1689"/>
                <a:gd name="T57" fmla="*/ 161763776 h 2064"/>
                <a:gd name="T58" fmla="*/ 61613764 w 1689"/>
                <a:gd name="T59" fmla="*/ 159307729 h 2064"/>
                <a:gd name="T60" fmla="*/ 62696119 w 1689"/>
                <a:gd name="T61" fmla="*/ 157097459 h 2064"/>
                <a:gd name="T62" fmla="*/ 65943475 w 1689"/>
                <a:gd name="T63" fmla="*/ 157424779 h 2064"/>
                <a:gd name="T64" fmla="*/ 77183699 w 1689"/>
                <a:gd name="T65" fmla="*/ 144735965 h 2064"/>
                <a:gd name="T66" fmla="*/ 68274680 w 1689"/>
                <a:gd name="T67" fmla="*/ 137777547 h 2064"/>
                <a:gd name="T68" fmla="*/ 69273933 w 1689"/>
                <a:gd name="T69" fmla="*/ 134339252 h 2064"/>
                <a:gd name="T70" fmla="*/ 74852493 w 1689"/>
                <a:gd name="T71" fmla="*/ 137941207 h 2064"/>
                <a:gd name="T72" fmla="*/ 76933813 w 1689"/>
                <a:gd name="T73" fmla="*/ 129672935 h 2064"/>
                <a:gd name="T74" fmla="*/ 82595765 w 1689"/>
                <a:gd name="T75" fmla="*/ 131965035 h 2064"/>
                <a:gd name="T76" fmla="*/ 86592199 w 1689"/>
                <a:gd name="T77" fmla="*/ 130327861 h 2064"/>
                <a:gd name="T78" fmla="*/ 93419610 w 1689"/>
                <a:gd name="T79" fmla="*/ 131637715 h 2064"/>
                <a:gd name="T80" fmla="*/ 94085874 w 1689"/>
                <a:gd name="T81" fmla="*/ 124269860 h 2064"/>
                <a:gd name="T82" fmla="*/ 102495411 w 1689"/>
                <a:gd name="T83" fmla="*/ 120176639 h 2064"/>
                <a:gd name="T84" fmla="*/ 102495411 w 1689"/>
                <a:gd name="T85" fmla="*/ 114855394 h 2064"/>
                <a:gd name="T86" fmla="*/ 100746791 w 1689"/>
                <a:gd name="T87" fmla="*/ 113463711 h 2064"/>
                <a:gd name="T88" fmla="*/ 102162134 w 1689"/>
                <a:gd name="T89" fmla="*/ 108633733 h 2064"/>
                <a:gd name="T90" fmla="*/ 117482472 w 1689"/>
                <a:gd name="T91" fmla="*/ 109288659 h 2064"/>
                <a:gd name="T92" fmla="*/ 106408454 w 1689"/>
                <a:gd name="T93" fmla="*/ 100038140 h 2064"/>
                <a:gd name="T94" fmla="*/ 114318508 w 1689"/>
                <a:gd name="T95" fmla="*/ 98482510 h 2064"/>
                <a:gd name="T96" fmla="*/ 122727756 w 1689"/>
                <a:gd name="T97" fmla="*/ 99465043 h 2064"/>
                <a:gd name="T98" fmla="*/ 115484255 w 1689"/>
                <a:gd name="T99" fmla="*/ 92342678 h 2064"/>
                <a:gd name="T100" fmla="*/ 122727756 w 1689"/>
                <a:gd name="T101" fmla="*/ 80800058 h 2064"/>
                <a:gd name="T102" fmla="*/ 120563045 w 1689"/>
                <a:gd name="T103" fmla="*/ 70567005 h 2064"/>
                <a:gd name="T104" fmla="*/ 126890973 w 1689"/>
                <a:gd name="T105" fmla="*/ 64918440 h 2064"/>
                <a:gd name="T106" fmla="*/ 120146666 w 1689"/>
                <a:gd name="T107" fmla="*/ 65491251 h 2064"/>
                <a:gd name="T108" fmla="*/ 124226491 w 1689"/>
                <a:gd name="T109" fmla="*/ 60825219 h 2064"/>
                <a:gd name="T110" fmla="*/ 116316726 w 1689"/>
                <a:gd name="T111" fmla="*/ 57550585 h 2064"/>
                <a:gd name="T112" fmla="*/ 119897069 w 1689"/>
                <a:gd name="T113" fmla="*/ 51819904 h 2064"/>
                <a:gd name="T114" fmla="*/ 120563045 w 1689"/>
                <a:gd name="T115" fmla="*/ 51001317 h 2064"/>
                <a:gd name="T116" fmla="*/ 122727756 w 1689"/>
                <a:gd name="T117" fmla="*/ 50592167 h 2064"/>
                <a:gd name="T118" fmla="*/ 127223961 w 1689"/>
                <a:gd name="T119" fmla="*/ 49364143 h 2064"/>
                <a:gd name="T120" fmla="*/ 124642871 w 1689"/>
                <a:gd name="T121" fmla="*/ 57714245 h 2064"/>
                <a:gd name="T122" fmla="*/ 133052407 w 1689"/>
                <a:gd name="T123" fmla="*/ 52393001 h 2064"/>
                <a:gd name="T124" fmla="*/ 135050625 w 1689"/>
                <a:gd name="T125" fmla="*/ 43060651 h 20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6" name="稻壳儿小白白(http://dwz.cn/Wu2UP)">
              <a:extLst>
                <a:ext uri="{FF2B5EF4-FFF2-40B4-BE49-F238E27FC236}">
                  <a16:creationId xmlns:a16="http://schemas.microsoft.com/office/drawing/2014/main" id="{06B6CBC8-E1EA-4137-9AEC-262178237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5" y="3506788"/>
              <a:ext cx="641350" cy="617537"/>
            </a:xfrm>
            <a:custGeom>
              <a:avLst/>
              <a:gdLst>
                <a:gd name="T0" fmla="*/ 49548414 w 2215"/>
                <a:gd name="T1" fmla="*/ 40476639 h 2153"/>
                <a:gd name="T2" fmla="*/ 65309988 w 2215"/>
                <a:gd name="T3" fmla="*/ 41957236 h 2153"/>
                <a:gd name="T4" fmla="*/ 73610186 w 2215"/>
                <a:gd name="T5" fmla="*/ 40887948 h 2153"/>
                <a:gd name="T6" fmla="*/ 80233319 w 2215"/>
                <a:gd name="T7" fmla="*/ 37679222 h 2153"/>
                <a:gd name="T8" fmla="*/ 85934240 w 2215"/>
                <a:gd name="T9" fmla="*/ 32496271 h 2153"/>
                <a:gd name="T10" fmla="*/ 93479875 w 2215"/>
                <a:gd name="T11" fmla="*/ 22870955 h 2153"/>
                <a:gd name="T12" fmla="*/ 94234439 w 2215"/>
                <a:gd name="T13" fmla="*/ 13903618 h 2153"/>
                <a:gd name="T14" fmla="*/ 96162542 w 2215"/>
                <a:gd name="T15" fmla="*/ 987256 h 2153"/>
                <a:gd name="T16" fmla="*/ 110498959 w 2215"/>
                <a:gd name="T17" fmla="*/ 2550459 h 2153"/>
                <a:gd name="T18" fmla="*/ 129865702 w 2215"/>
                <a:gd name="T19" fmla="*/ 6992825 h 2153"/>
                <a:gd name="T20" fmla="*/ 140429301 w 2215"/>
                <a:gd name="T21" fmla="*/ 5594260 h 2153"/>
                <a:gd name="T22" fmla="*/ 145962574 w 2215"/>
                <a:gd name="T23" fmla="*/ 9625603 h 2153"/>
                <a:gd name="T24" fmla="*/ 145040361 w 2215"/>
                <a:gd name="T25" fmla="*/ 16865099 h 2153"/>
                <a:gd name="T26" fmla="*/ 155352343 w 2215"/>
                <a:gd name="T27" fmla="*/ 10448221 h 2153"/>
                <a:gd name="T28" fmla="*/ 159712075 w 2215"/>
                <a:gd name="T29" fmla="*/ 11188520 h 2153"/>
                <a:gd name="T30" fmla="*/ 152753355 w 2215"/>
                <a:gd name="T31" fmla="*/ 19415558 h 2153"/>
                <a:gd name="T32" fmla="*/ 143363586 w 2215"/>
                <a:gd name="T33" fmla="*/ 29041162 h 2153"/>
                <a:gd name="T34" fmla="*/ 133051604 w 2215"/>
                <a:gd name="T35" fmla="*/ 39242426 h 2153"/>
                <a:gd name="T36" fmla="*/ 134141465 w 2215"/>
                <a:gd name="T37" fmla="*/ 48703391 h 2153"/>
                <a:gd name="T38" fmla="*/ 144118149 w 2215"/>
                <a:gd name="T39" fmla="*/ 53228362 h 2153"/>
                <a:gd name="T40" fmla="*/ 158538245 w 2215"/>
                <a:gd name="T41" fmla="*/ 61619752 h 2153"/>
                <a:gd name="T42" fmla="*/ 170443323 w 2215"/>
                <a:gd name="T43" fmla="*/ 64170211 h 2153"/>
                <a:gd name="T44" fmla="*/ 180252359 w 2215"/>
                <a:gd name="T45" fmla="*/ 71080717 h 2153"/>
                <a:gd name="T46" fmla="*/ 185450334 w 2215"/>
                <a:gd name="T47" fmla="*/ 81775609 h 2153"/>
                <a:gd name="T48" fmla="*/ 176982777 w 2215"/>
                <a:gd name="T49" fmla="*/ 89591339 h 2153"/>
                <a:gd name="T50" fmla="*/ 166922123 w 2215"/>
                <a:gd name="T51" fmla="*/ 85889272 h 2153"/>
                <a:gd name="T52" fmla="*/ 156693821 w 2215"/>
                <a:gd name="T53" fmla="*/ 80294725 h 2153"/>
                <a:gd name="T54" fmla="*/ 154933366 w 2215"/>
                <a:gd name="T55" fmla="*/ 89180030 h 2153"/>
                <a:gd name="T56" fmla="*/ 153256591 w 2215"/>
                <a:gd name="T57" fmla="*/ 98229686 h 2153"/>
                <a:gd name="T58" fmla="*/ 147723318 w 2215"/>
                <a:gd name="T59" fmla="*/ 109335887 h 2153"/>
                <a:gd name="T60" fmla="*/ 136656484 w 2215"/>
                <a:gd name="T61" fmla="*/ 115012466 h 2153"/>
                <a:gd name="T62" fmla="*/ 139003854 w 2215"/>
                <a:gd name="T63" fmla="*/ 123403856 h 2153"/>
                <a:gd name="T64" fmla="*/ 144705064 w 2215"/>
                <a:gd name="T65" fmla="*/ 131959884 h 2153"/>
                <a:gd name="T66" fmla="*/ 151160549 w 2215"/>
                <a:gd name="T67" fmla="*/ 135086290 h 2153"/>
                <a:gd name="T68" fmla="*/ 160969584 w 2215"/>
                <a:gd name="T69" fmla="*/ 136896164 h 2153"/>
                <a:gd name="T70" fmla="*/ 167593007 w 2215"/>
                <a:gd name="T71" fmla="*/ 132700469 h 2153"/>
                <a:gd name="T72" fmla="*/ 168682868 w 2215"/>
                <a:gd name="T73" fmla="*/ 153925902 h 2153"/>
                <a:gd name="T74" fmla="*/ 158454566 w 2215"/>
                <a:gd name="T75" fmla="*/ 164374123 h 2153"/>
                <a:gd name="T76" fmla="*/ 149483773 w 2215"/>
                <a:gd name="T77" fmla="*/ 177043527 h 2153"/>
                <a:gd name="T78" fmla="*/ 146717137 w 2215"/>
                <a:gd name="T79" fmla="*/ 170050702 h 2153"/>
                <a:gd name="T80" fmla="*/ 136237217 w 2215"/>
                <a:gd name="T81" fmla="*/ 175727281 h 2153"/>
                <a:gd name="T82" fmla="*/ 128440255 w 2215"/>
                <a:gd name="T83" fmla="*/ 169310403 h 2153"/>
                <a:gd name="T84" fmla="*/ 116619146 w 2215"/>
                <a:gd name="T85" fmla="*/ 162152940 h 2153"/>
                <a:gd name="T86" fmla="*/ 109744395 w 2215"/>
                <a:gd name="T87" fmla="*/ 163304548 h 2153"/>
                <a:gd name="T88" fmla="*/ 104630389 w 2215"/>
                <a:gd name="T89" fmla="*/ 158944214 h 2153"/>
                <a:gd name="T90" fmla="*/ 102701996 w 2215"/>
                <a:gd name="T91" fmla="*/ 150223835 h 2153"/>
                <a:gd name="T92" fmla="*/ 100270657 w 2215"/>
                <a:gd name="T93" fmla="*/ 143560000 h 2153"/>
                <a:gd name="T94" fmla="*/ 90377652 w 2215"/>
                <a:gd name="T95" fmla="*/ 147755694 h 2153"/>
                <a:gd name="T96" fmla="*/ 82580689 w 2215"/>
                <a:gd name="T97" fmla="*/ 145205235 h 2153"/>
                <a:gd name="T98" fmla="*/ 65477637 w 2215"/>
                <a:gd name="T99" fmla="*/ 146439449 h 2153"/>
                <a:gd name="T100" fmla="*/ 49129147 w 2215"/>
                <a:gd name="T101" fmla="*/ 143313042 h 2153"/>
                <a:gd name="T102" fmla="*/ 37056421 w 2215"/>
                <a:gd name="T103" fmla="*/ 138870677 h 2153"/>
                <a:gd name="T104" fmla="*/ 28756513 w 2215"/>
                <a:gd name="T105" fmla="*/ 128586807 h 2153"/>
                <a:gd name="T106" fmla="*/ 22887943 w 2215"/>
                <a:gd name="T107" fmla="*/ 119537437 h 2153"/>
                <a:gd name="T108" fmla="*/ 19199095 w 2215"/>
                <a:gd name="T109" fmla="*/ 104481925 h 2153"/>
                <a:gd name="T110" fmla="*/ 7042399 w 2215"/>
                <a:gd name="T111" fmla="*/ 92470788 h 2153"/>
                <a:gd name="T112" fmla="*/ 6958720 w 2215"/>
                <a:gd name="T113" fmla="*/ 84326068 h 2153"/>
                <a:gd name="T114" fmla="*/ 3185903 w 2215"/>
                <a:gd name="T115" fmla="*/ 75194093 h 2153"/>
                <a:gd name="T116" fmla="*/ 1676776 w 2215"/>
                <a:gd name="T117" fmla="*/ 66309075 h 2153"/>
                <a:gd name="T118" fmla="*/ 19199095 w 2215"/>
                <a:gd name="T119" fmla="*/ 61208443 h 2153"/>
                <a:gd name="T120" fmla="*/ 37392008 w 2215"/>
                <a:gd name="T121" fmla="*/ 53392714 h 2153"/>
                <a:gd name="T122" fmla="*/ 46614129 w 2215"/>
                <a:gd name="T123" fmla="*/ 47963092 h 215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7" name="稻壳儿小白白(http://dwz.cn/Wu2UP)">
              <a:extLst>
                <a:ext uri="{FF2B5EF4-FFF2-40B4-BE49-F238E27FC236}">
                  <a16:creationId xmlns:a16="http://schemas.microsoft.com/office/drawing/2014/main" id="{3601EC3F-8B29-4B03-AB8D-43988E4BA2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0450" y="2525713"/>
              <a:ext cx="654050" cy="630237"/>
            </a:xfrm>
            <a:custGeom>
              <a:avLst/>
              <a:gdLst>
                <a:gd name="T0" fmla="*/ 22643968 w 2212"/>
                <a:gd name="T1" fmla="*/ 127639274 h 2187"/>
                <a:gd name="T2" fmla="*/ 11977808 w 2212"/>
                <a:gd name="T3" fmla="*/ 120580447 h 2187"/>
                <a:gd name="T4" fmla="*/ 699289 w 2212"/>
                <a:gd name="T5" fmla="*/ 112359125 h 2187"/>
                <a:gd name="T6" fmla="*/ 2273208 w 2212"/>
                <a:gd name="T7" fmla="*/ 103722544 h 2187"/>
                <a:gd name="T8" fmla="*/ 9005015 w 2212"/>
                <a:gd name="T9" fmla="*/ 93923180 h 2187"/>
                <a:gd name="T10" fmla="*/ 13463909 w 2212"/>
                <a:gd name="T11" fmla="*/ 86117117 h 2187"/>
                <a:gd name="T12" fmla="*/ 10054392 w 2212"/>
                <a:gd name="T13" fmla="*/ 76234759 h 2187"/>
                <a:gd name="T14" fmla="*/ 7343870 w 2212"/>
                <a:gd name="T15" fmla="*/ 60373362 h 2187"/>
                <a:gd name="T16" fmla="*/ 19146634 w 2212"/>
                <a:gd name="T17" fmla="*/ 58463343 h 2187"/>
                <a:gd name="T18" fmla="*/ 29725567 w 2212"/>
                <a:gd name="T19" fmla="*/ 75570517 h 2187"/>
                <a:gd name="T20" fmla="*/ 39255419 w 2212"/>
                <a:gd name="T21" fmla="*/ 65355894 h 2187"/>
                <a:gd name="T22" fmla="*/ 54467699 w 2212"/>
                <a:gd name="T23" fmla="*/ 54145053 h 2187"/>
                <a:gd name="T24" fmla="*/ 71691213 w 2212"/>
                <a:gd name="T25" fmla="*/ 44677953 h 2187"/>
                <a:gd name="T26" fmla="*/ 81395813 w 2212"/>
                <a:gd name="T27" fmla="*/ 34463330 h 2187"/>
                <a:gd name="T28" fmla="*/ 91886929 w 2212"/>
                <a:gd name="T29" fmla="*/ 32553312 h 2187"/>
                <a:gd name="T30" fmla="*/ 97919742 w 2212"/>
                <a:gd name="T31" fmla="*/ 30062046 h 2187"/>
                <a:gd name="T32" fmla="*/ 109984776 w 2212"/>
                <a:gd name="T33" fmla="*/ 27487785 h 2187"/>
                <a:gd name="T34" fmla="*/ 117416168 w 2212"/>
                <a:gd name="T35" fmla="*/ 17522433 h 2187"/>
                <a:gd name="T36" fmla="*/ 124323019 w 2212"/>
                <a:gd name="T37" fmla="*/ 0 h 2187"/>
                <a:gd name="T38" fmla="*/ 139972614 w 2212"/>
                <a:gd name="T39" fmla="*/ 7806063 h 2187"/>
                <a:gd name="T40" fmla="*/ 143207382 w 2212"/>
                <a:gd name="T41" fmla="*/ 16359650 h 2187"/>
                <a:gd name="T42" fmla="*/ 148190817 w 2212"/>
                <a:gd name="T43" fmla="*/ 19598440 h 2187"/>
                <a:gd name="T44" fmla="*/ 157108605 w 2212"/>
                <a:gd name="T45" fmla="*/ 15031167 h 2187"/>
                <a:gd name="T46" fmla="*/ 162092041 w 2212"/>
                <a:gd name="T47" fmla="*/ 26491279 h 2187"/>
                <a:gd name="T48" fmla="*/ 168736325 w 2212"/>
                <a:gd name="T49" fmla="*/ 34463330 h 2187"/>
                <a:gd name="T50" fmla="*/ 175118635 w 2212"/>
                <a:gd name="T51" fmla="*/ 42186399 h 2187"/>
                <a:gd name="T52" fmla="*/ 174943887 w 2212"/>
                <a:gd name="T53" fmla="*/ 51653498 h 2187"/>
                <a:gd name="T54" fmla="*/ 181413423 w 2212"/>
                <a:gd name="T55" fmla="*/ 62947622 h 2187"/>
                <a:gd name="T56" fmla="*/ 191555337 w 2212"/>
                <a:gd name="T57" fmla="*/ 75321246 h 2187"/>
                <a:gd name="T58" fmla="*/ 188495318 w 2212"/>
                <a:gd name="T59" fmla="*/ 85618864 h 2187"/>
                <a:gd name="T60" fmla="*/ 191293067 w 2212"/>
                <a:gd name="T61" fmla="*/ 91016655 h 2187"/>
                <a:gd name="T62" fmla="*/ 177741636 w 2212"/>
                <a:gd name="T63" fmla="*/ 100483754 h 2187"/>
                <a:gd name="T64" fmla="*/ 161217707 w 2212"/>
                <a:gd name="T65" fmla="*/ 117009392 h 2187"/>
                <a:gd name="T66" fmla="*/ 151425585 w 2212"/>
                <a:gd name="T67" fmla="*/ 131708294 h 2187"/>
                <a:gd name="T68" fmla="*/ 135338971 w 2212"/>
                <a:gd name="T69" fmla="*/ 135362343 h 2187"/>
                <a:gd name="T70" fmla="*/ 116629356 w 2212"/>
                <a:gd name="T71" fmla="*/ 145493684 h 2187"/>
                <a:gd name="T72" fmla="*/ 98706553 w 2212"/>
                <a:gd name="T73" fmla="*/ 162434869 h 2187"/>
                <a:gd name="T74" fmla="*/ 97569949 w 2212"/>
                <a:gd name="T75" fmla="*/ 165839648 h 2187"/>
                <a:gd name="T76" fmla="*/ 94247659 w 2212"/>
                <a:gd name="T77" fmla="*/ 171403715 h 2187"/>
                <a:gd name="T78" fmla="*/ 86991015 w 2212"/>
                <a:gd name="T79" fmla="*/ 170074944 h 2187"/>
                <a:gd name="T80" fmla="*/ 85242644 w 2212"/>
                <a:gd name="T81" fmla="*/ 174974482 h 2187"/>
                <a:gd name="T82" fmla="*/ 74576188 w 2212"/>
                <a:gd name="T83" fmla="*/ 181452062 h 2187"/>
                <a:gd name="T84" fmla="*/ 74925981 w 2212"/>
                <a:gd name="T85" fmla="*/ 173645711 h 2187"/>
                <a:gd name="T86" fmla="*/ 84455537 w 2212"/>
                <a:gd name="T87" fmla="*/ 168330914 h 2187"/>
                <a:gd name="T88" fmla="*/ 85242644 w 2212"/>
                <a:gd name="T89" fmla="*/ 161604351 h 2187"/>
                <a:gd name="T90" fmla="*/ 91100117 w 2212"/>
                <a:gd name="T91" fmla="*/ 156621819 h 2187"/>
                <a:gd name="T92" fmla="*/ 82182624 w 2212"/>
                <a:gd name="T93" fmla="*/ 157535043 h 2187"/>
                <a:gd name="T94" fmla="*/ 78947561 w 2212"/>
                <a:gd name="T95" fmla="*/ 144414183 h 2187"/>
                <a:gd name="T96" fmla="*/ 87603079 w 2212"/>
                <a:gd name="T97" fmla="*/ 132788083 h 2187"/>
                <a:gd name="T98" fmla="*/ 93548074 w 2212"/>
                <a:gd name="T99" fmla="*/ 124234496 h 2187"/>
                <a:gd name="T100" fmla="*/ 92586514 w 2212"/>
                <a:gd name="T101" fmla="*/ 108123829 h 2187"/>
                <a:gd name="T102" fmla="*/ 83231706 w 2212"/>
                <a:gd name="T103" fmla="*/ 95667210 h 2187"/>
                <a:gd name="T104" fmla="*/ 79122605 w 2212"/>
                <a:gd name="T105" fmla="*/ 101729243 h 2187"/>
                <a:gd name="T106" fmla="*/ 68718715 w 2212"/>
                <a:gd name="T107" fmla="*/ 100234483 h 2187"/>
                <a:gd name="T108" fmla="*/ 57265448 w 2212"/>
                <a:gd name="T109" fmla="*/ 108040834 h 2187"/>
                <a:gd name="T110" fmla="*/ 54030680 w 2212"/>
                <a:gd name="T111" fmla="*/ 116345151 h 2187"/>
                <a:gd name="T112" fmla="*/ 46686810 w 2212"/>
                <a:gd name="T113" fmla="*/ 130047546 h 2187"/>
                <a:gd name="T114" fmla="*/ 76761875 w 2212"/>
                <a:gd name="T115" fmla="*/ 148483203 h 2187"/>
                <a:gd name="T116" fmla="*/ 74313918 w 2212"/>
                <a:gd name="T117" fmla="*/ 152635505 h 2187"/>
                <a:gd name="T118" fmla="*/ 78598064 w 2212"/>
                <a:gd name="T119" fmla="*/ 156621819 h 2187"/>
                <a:gd name="T120" fmla="*/ 73876899 w 2212"/>
                <a:gd name="T121" fmla="*/ 157701320 h 2187"/>
                <a:gd name="T122" fmla="*/ 107449297 w 2212"/>
                <a:gd name="T123" fmla="*/ 161023104 h 2187"/>
                <a:gd name="T124" fmla="*/ 118028231 w 2212"/>
                <a:gd name="T125" fmla="*/ 165258400 h 21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8" name="稻壳儿小白白(http://dwz.cn/Wu2UP)">
              <a:extLst>
                <a:ext uri="{FF2B5EF4-FFF2-40B4-BE49-F238E27FC236}">
                  <a16:creationId xmlns:a16="http://schemas.microsoft.com/office/drawing/2014/main" id="{109BDF72-1997-4AB5-9935-229710AE8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4117975"/>
              <a:ext cx="431800" cy="495300"/>
            </a:xfrm>
            <a:custGeom>
              <a:avLst/>
              <a:gdLst>
                <a:gd name="T0" fmla="*/ 73775908 w 1493"/>
                <a:gd name="T1" fmla="*/ 132880320 h 1731"/>
                <a:gd name="T2" fmla="*/ 66331479 w 1493"/>
                <a:gd name="T3" fmla="*/ 136810387 h 1731"/>
                <a:gd name="T4" fmla="*/ 58886761 w 1493"/>
                <a:gd name="T5" fmla="*/ 132225357 h 1731"/>
                <a:gd name="T6" fmla="*/ 54035446 w 1493"/>
                <a:gd name="T7" fmla="*/ 125675722 h 1731"/>
                <a:gd name="T8" fmla="*/ 48263845 w 1493"/>
                <a:gd name="T9" fmla="*/ 131816183 h 1731"/>
                <a:gd name="T10" fmla="*/ 39229883 w 1493"/>
                <a:gd name="T11" fmla="*/ 134026578 h 1731"/>
                <a:gd name="T12" fmla="*/ 33040075 w 1493"/>
                <a:gd name="T13" fmla="*/ 131324889 h 1731"/>
                <a:gd name="T14" fmla="*/ 25595646 w 1493"/>
                <a:gd name="T15" fmla="*/ 114622606 h 1731"/>
                <a:gd name="T16" fmla="*/ 25010272 w 1493"/>
                <a:gd name="T17" fmla="*/ 106107796 h 1731"/>
                <a:gd name="T18" fmla="*/ 18569425 w 1493"/>
                <a:gd name="T19" fmla="*/ 108072686 h 1731"/>
                <a:gd name="T20" fmla="*/ 15809144 w 1493"/>
                <a:gd name="T21" fmla="*/ 102341684 h 1731"/>
                <a:gd name="T22" fmla="*/ 11877826 w 1493"/>
                <a:gd name="T23" fmla="*/ 88996340 h 1731"/>
                <a:gd name="T24" fmla="*/ 6608015 w 1493"/>
                <a:gd name="T25" fmla="*/ 83429007 h 1731"/>
                <a:gd name="T26" fmla="*/ 836414 w 1493"/>
                <a:gd name="T27" fmla="*/ 74832362 h 1731"/>
                <a:gd name="T28" fmla="*/ 5938768 w 1493"/>
                <a:gd name="T29" fmla="*/ 67463523 h 1731"/>
                <a:gd name="T30" fmla="*/ 13968860 w 1493"/>
                <a:gd name="T31" fmla="*/ 61487017 h 1731"/>
                <a:gd name="T32" fmla="*/ 20493292 w 1493"/>
                <a:gd name="T33" fmla="*/ 55018931 h 1731"/>
                <a:gd name="T34" fmla="*/ 23421029 w 1493"/>
                <a:gd name="T35" fmla="*/ 42164880 h 1731"/>
                <a:gd name="T36" fmla="*/ 23253572 w 1493"/>
                <a:gd name="T37" fmla="*/ 35205501 h 1731"/>
                <a:gd name="T38" fmla="*/ 33792905 w 1493"/>
                <a:gd name="T39" fmla="*/ 33650070 h 1731"/>
                <a:gd name="T40" fmla="*/ 36720642 w 1493"/>
                <a:gd name="T41" fmla="*/ 25544432 h 1731"/>
                <a:gd name="T42" fmla="*/ 37222433 w 1493"/>
                <a:gd name="T43" fmla="*/ 19076346 h 1731"/>
                <a:gd name="T44" fmla="*/ 41070167 w 1493"/>
                <a:gd name="T45" fmla="*/ 14982897 h 1731"/>
                <a:gd name="T46" fmla="*/ 45085357 w 1493"/>
                <a:gd name="T47" fmla="*/ 818633 h 1731"/>
                <a:gd name="T48" fmla="*/ 55122900 w 1493"/>
                <a:gd name="T49" fmla="*/ 4912369 h 1731"/>
                <a:gd name="T50" fmla="*/ 69258927 w 1493"/>
                <a:gd name="T51" fmla="*/ 10479701 h 1731"/>
                <a:gd name="T52" fmla="*/ 77037979 w 1493"/>
                <a:gd name="T53" fmla="*/ 5976792 h 1731"/>
                <a:gd name="T54" fmla="*/ 85319110 w 1493"/>
                <a:gd name="T55" fmla="*/ 5158159 h 1731"/>
                <a:gd name="T56" fmla="*/ 94185616 w 1493"/>
                <a:gd name="T57" fmla="*/ 12772216 h 1731"/>
                <a:gd name="T58" fmla="*/ 85820901 w 1493"/>
                <a:gd name="T59" fmla="*/ 20140769 h 1731"/>
                <a:gd name="T60" fmla="*/ 75866942 w 1493"/>
                <a:gd name="T61" fmla="*/ 25298928 h 1731"/>
                <a:gd name="T62" fmla="*/ 66331479 w 1493"/>
                <a:gd name="T63" fmla="*/ 31521224 h 1731"/>
                <a:gd name="T64" fmla="*/ 75783358 w 1493"/>
                <a:gd name="T65" fmla="*/ 31521224 h 1731"/>
                <a:gd name="T66" fmla="*/ 86406275 w 1493"/>
                <a:gd name="T67" fmla="*/ 32831151 h 1731"/>
                <a:gd name="T68" fmla="*/ 101044381 w 1493"/>
                <a:gd name="T69" fmla="*/ 27591443 h 1731"/>
                <a:gd name="T70" fmla="*/ 119613806 w 1493"/>
                <a:gd name="T71" fmla="*/ 38807942 h 1731"/>
                <a:gd name="T72" fmla="*/ 119028432 w 1493"/>
                <a:gd name="T73" fmla="*/ 42328550 h 1731"/>
                <a:gd name="T74" fmla="*/ 121286922 w 1493"/>
                <a:gd name="T75" fmla="*/ 49042140 h 1731"/>
                <a:gd name="T76" fmla="*/ 109910887 w 1493"/>
                <a:gd name="T77" fmla="*/ 52971920 h 1731"/>
                <a:gd name="T78" fmla="*/ 117271732 w 1493"/>
                <a:gd name="T79" fmla="*/ 53217710 h 1731"/>
                <a:gd name="T80" fmla="*/ 121454089 w 1493"/>
                <a:gd name="T81" fmla="*/ 58457704 h 1731"/>
                <a:gd name="T82" fmla="*/ 122374376 w 1493"/>
                <a:gd name="T83" fmla="*/ 62469319 h 1731"/>
                <a:gd name="T84" fmla="*/ 116351735 w 1493"/>
                <a:gd name="T85" fmla="*/ 58375583 h 1731"/>
                <a:gd name="T86" fmla="*/ 110998340 w 1493"/>
                <a:gd name="T87" fmla="*/ 63287952 h 1731"/>
                <a:gd name="T88" fmla="*/ 109827303 w 1493"/>
                <a:gd name="T89" fmla="*/ 68282441 h 1731"/>
                <a:gd name="T90" fmla="*/ 114762491 w 1493"/>
                <a:gd name="T91" fmla="*/ 74668406 h 1731"/>
                <a:gd name="T92" fmla="*/ 111249380 w 1493"/>
                <a:gd name="T93" fmla="*/ 75978333 h 1731"/>
                <a:gd name="T94" fmla="*/ 108656266 w 1493"/>
                <a:gd name="T95" fmla="*/ 83101382 h 1731"/>
                <a:gd name="T96" fmla="*/ 113591454 w 1493"/>
                <a:gd name="T97" fmla="*/ 93008241 h 1731"/>
                <a:gd name="T98" fmla="*/ 112169377 w 1493"/>
                <a:gd name="T99" fmla="*/ 96610683 h 1731"/>
                <a:gd name="T100" fmla="*/ 108070892 w 1493"/>
                <a:gd name="T101" fmla="*/ 101440931 h 1731"/>
                <a:gd name="T102" fmla="*/ 104892116 w 1493"/>
                <a:gd name="T103" fmla="*/ 102914813 h 1731"/>
                <a:gd name="T104" fmla="*/ 102299291 w 1493"/>
                <a:gd name="T105" fmla="*/ 107499557 h 1731"/>
                <a:gd name="T106" fmla="*/ 104641365 w 1493"/>
                <a:gd name="T107" fmla="*/ 100294959 h 1731"/>
                <a:gd name="T108" fmla="*/ 97614854 w 1493"/>
                <a:gd name="T109" fmla="*/ 98247948 h 1731"/>
                <a:gd name="T110" fmla="*/ 98535140 w 1493"/>
                <a:gd name="T111" fmla="*/ 103979236 h 1731"/>
                <a:gd name="T112" fmla="*/ 93850992 w 1493"/>
                <a:gd name="T113" fmla="*/ 109956028 h 1731"/>
                <a:gd name="T114" fmla="*/ 90170425 w 1493"/>
                <a:gd name="T115" fmla="*/ 112084587 h 1731"/>
                <a:gd name="T116" fmla="*/ 88079391 w 1493"/>
                <a:gd name="T117" fmla="*/ 121008858 h 1731"/>
                <a:gd name="T118" fmla="*/ 87577601 w 1493"/>
                <a:gd name="T119" fmla="*/ 128541080 h 1731"/>
                <a:gd name="T120" fmla="*/ 85151654 w 1493"/>
                <a:gd name="T121" fmla="*/ 132880320 h 1731"/>
                <a:gd name="T122" fmla="*/ 84566280 w 1493"/>
                <a:gd name="T123" fmla="*/ 138857112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C2C2C2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299" name="稻壳儿小白白(http://dwz.cn/Wu2UP)">
              <a:extLst>
                <a:ext uri="{FF2B5EF4-FFF2-40B4-BE49-F238E27FC236}">
                  <a16:creationId xmlns:a16="http://schemas.microsoft.com/office/drawing/2014/main" id="{EE06F1AD-E1B2-4FBB-9A97-463B5B588A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4788" y="4865688"/>
              <a:ext cx="862012" cy="658812"/>
            </a:xfrm>
            <a:custGeom>
              <a:avLst/>
              <a:gdLst>
                <a:gd name="T0" fmla="*/ 164488767 w 2993"/>
                <a:gd name="T1" fmla="*/ 103977933 h 2287"/>
                <a:gd name="T2" fmla="*/ 172534596 w 2993"/>
                <a:gd name="T3" fmla="*/ 94019991 h 2287"/>
                <a:gd name="T4" fmla="*/ 176433379 w 2993"/>
                <a:gd name="T5" fmla="*/ 100326668 h 2287"/>
                <a:gd name="T6" fmla="*/ 195428748 w 2993"/>
                <a:gd name="T7" fmla="*/ 98003398 h 2287"/>
                <a:gd name="T8" fmla="*/ 205714426 w 2993"/>
                <a:gd name="T9" fmla="*/ 95596876 h 2287"/>
                <a:gd name="T10" fmla="*/ 227115537 w 2993"/>
                <a:gd name="T11" fmla="*/ 84726046 h 2287"/>
                <a:gd name="T12" fmla="*/ 236737642 w 2993"/>
                <a:gd name="T13" fmla="*/ 73938180 h 2287"/>
                <a:gd name="T14" fmla="*/ 235908175 w 2993"/>
                <a:gd name="T15" fmla="*/ 70369879 h 2287"/>
                <a:gd name="T16" fmla="*/ 244369026 w 2993"/>
                <a:gd name="T17" fmla="*/ 58005415 h 2287"/>
                <a:gd name="T18" fmla="*/ 238230682 w 2993"/>
                <a:gd name="T19" fmla="*/ 37674425 h 2287"/>
                <a:gd name="T20" fmla="*/ 230018672 w 2993"/>
                <a:gd name="T21" fmla="*/ 24645964 h 2287"/>
                <a:gd name="T22" fmla="*/ 215917157 w 2993"/>
                <a:gd name="T23" fmla="*/ 20413954 h 2287"/>
                <a:gd name="T24" fmla="*/ 200488784 w 2993"/>
                <a:gd name="T25" fmla="*/ 18837068 h 2287"/>
                <a:gd name="T26" fmla="*/ 194267494 w 2993"/>
                <a:gd name="T27" fmla="*/ 27799447 h 2287"/>
                <a:gd name="T28" fmla="*/ 173032564 w 2993"/>
                <a:gd name="T29" fmla="*/ 27965374 h 2287"/>
                <a:gd name="T30" fmla="*/ 157935690 w 2993"/>
                <a:gd name="T31" fmla="*/ 34437979 h 2287"/>
                <a:gd name="T32" fmla="*/ 153373334 w 2993"/>
                <a:gd name="T33" fmla="*/ 25641816 h 2287"/>
                <a:gd name="T34" fmla="*/ 165235287 w 2993"/>
                <a:gd name="T35" fmla="*/ 7468456 h 2287"/>
                <a:gd name="T36" fmla="*/ 146405812 w 2993"/>
                <a:gd name="T37" fmla="*/ 5477041 h 2287"/>
                <a:gd name="T38" fmla="*/ 133548498 w 2993"/>
                <a:gd name="T39" fmla="*/ 5393789 h 2287"/>
                <a:gd name="T40" fmla="*/ 117373317 w 2993"/>
                <a:gd name="T41" fmla="*/ 0 h 2287"/>
                <a:gd name="T42" fmla="*/ 109078359 w 2993"/>
                <a:gd name="T43" fmla="*/ 10040906 h 2287"/>
                <a:gd name="T44" fmla="*/ 103935664 w 2993"/>
                <a:gd name="T45" fmla="*/ 22737512 h 2287"/>
                <a:gd name="T46" fmla="*/ 82866340 w 2993"/>
                <a:gd name="T47" fmla="*/ 13194388 h 2287"/>
                <a:gd name="T48" fmla="*/ 74737276 w 2993"/>
                <a:gd name="T49" fmla="*/ 34603906 h 2287"/>
                <a:gd name="T50" fmla="*/ 75401137 w 2993"/>
                <a:gd name="T51" fmla="*/ 54520078 h 2287"/>
                <a:gd name="T52" fmla="*/ 65778745 w 2993"/>
                <a:gd name="T53" fmla="*/ 67133433 h 2287"/>
                <a:gd name="T54" fmla="*/ 59391849 w 2993"/>
                <a:gd name="T55" fmla="*/ 90119835 h 2287"/>
                <a:gd name="T56" fmla="*/ 41972467 w 2993"/>
                <a:gd name="T57" fmla="*/ 106052600 h 2287"/>
                <a:gd name="T58" fmla="*/ 37576005 w 2993"/>
                <a:gd name="T59" fmla="*/ 117172321 h 2287"/>
                <a:gd name="T60" fmla="*/ 23640672 w 2993"/>
                <a:gd name="T61" fmla="*/ 120574695 h 2287"/>
                <a:gd name="T62" fmla="*/ 17585275 w 2993"/>
                <a:gd name="T63" fmla="*/ 130615600 h 2287"/>
                <a:gd name="T64" fmla="*/ 3317868 w 2993"/>
                <a:gd name="T65" fmla="*/ 140905685 h 2287"/>
                <a:gd name="T66" fmla="*/ 7133704 w 2993"/>
                <a:gd name="T67" fmla="*/ 149950739 h 2287"/>
                <a:gd name="T68" fmla="*/ 2239561 w 2993"/>
                <a:gd name="T69" fmla="*/ 172688251 h 2287"/>
                <a:gd name="T70" fmla="*/ 19410102 w 2993"/>
                <a:gd name="T71" fmla="*/ 188786943 h 2287"/>
                <a:gd name="T72" fmla="*/ 23640672 w 2993"/>
                <a:gd name="T73" fmla="*/ 175343664 h 2287"/>
                <a:gd name="T74" fmla="*/ 24636032 w 2993"/>
                <a:gd name="T75" fmla="*/ 172356396 h 2287"/>
                <a:gd name="T76" fmla="*/ 22064397 w 2993"/>
                <a:gd name="T77" fmla="*/ 160157860 h 2287"/>
                <a:gd name="T78" fmla="*/ 30359354 w 2993"/>
                <a:gd name="T79" fmla="*/ 161651493 h 2287"/>
                <a:gd name="T80" fmla="*/ 26958540 w 2993"/>
                <a:gd name="T81" fmla="*/ 148705996 h 2287"/>
                <a:gd name="T82" fmla="*/ 30774088 w 2993"/>
                <a:gd name="T83" fmla="*/ 153270149 h 2287"/>
                <a:gd name="T84" fmla="*/ 33428670 w 2993"/>
                <a:gd name="T85" fmla="*/ 154348964 h 2287"/>
                <a:gd name="T86" fmla="*/ 54331813 w 2993"/>
                <a:gd name="T87" fmla="*/ 144888804 h 2287"/>
                <a:gd name="T88" fmla="*/ 61548463 w 2993"/>
                <a:gd name="T89" fmla="*/ 143809989 h 2287"/>
                <a:gd name="T90" fmla="*/ 72082981 w 2993"/>
                <a:gd name="T91" fmla="*/ 137752202 h 2287"/>
                <a:gd name="T92" fmla="*/ 74488436 w 2993"/>
                <a:gd name="T93" fmla="*/ 137586275 h 2287"/>
                <a:gd name="T94" fmla="*/ 77972485 w 2993"/>
                <a:gd name="T95" fmla="*/ 138499163 h 2287"/>
                <a:gd name="T96" fmla="*/ 80046152 w 2993"/>
                <a:gd name="T97" fmla="*/ 133022122 h 2287"/>
                <a:gd name="T98" fmla="*/ 91493084 w 2993"/>
                <a:gd name="T99" fmla="*/ 128873076 h 2287"/>
                <a:gd name="T100" fmla="*/ 93815879 w 2993"/>
                <a:gd name="T101" fmla="*/ 130615600 h 2287"/>
                <a:gd name="T102" fmla="*/ 109658986 w 2993"/>
                <a:gd name="T103" fmla="*/ 130698564 h 2287"/>
                <a:gd name="T104" fmla="*/ 114055449 w 2993"/>
                <a:gd name="T105" fmla="*/ 108459122 h 2287"/>
                <a:gd name="T106" fmla="*/ 125336487 w 2993"/>
                <a:gd name="T107" fmla="*/ 118168173 h 2287"/>
                <a:gd name="T108" fmla="*/ 128654643 w 2993"/>
                <a:gd name="T109" fmla="*/ 118915134 h 2287"/>
                <a:gd name="T110" fmla="*/ 131972511 w 2993"/>
                <a:gd name="T111" fmla="*/ 105388891 h 2287"/>
                <a:gd name="T112" fmla="*/ 131640724 w 2993"/>
                <a:gd name="T113" fmla="*/ 96426513 h 2287"/>
                <a:gd name="T114" fmla="*/ 132221351 w 2993"/>
                <a:gd name="T115" fmla="*/ 90700869 h 2287"/>
                <a:gd name="T116" fmla="*/ 142921762 w 2993"/>
                <a:gd name="T117" fmla="*/ 106550670 h 2287"/>
                <a:gd name="T118" fmla="*/ 30691141 w 2993"/>
                <a:gd name="T119" fmla="*/ 165800540 h 2287"/>
                <a:gd name="T120" fmla="*/ 152129133 w 2993"/>
                <a:gd name="T121" fmla="*/ 124474850 h 2287"/>
                <a:gd name="T122" fmla="*/ 157355063 w 2993"/>
                <a:gd name="T123" fmla="*/ 122068329 h 2287"/>
                <a:gd name="T124" fmla="*/ 244534919 w 2993"/>
                <a:gd name="T125" fmla="*/ 66469723 h 22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0" name="稻壳儿小白白(http://dwz.cn/Wu2UP)">
              <a:extLst>
                <a:ext uri="{FF2B5EF4-FFF2-40B4-BE49-F238E27FC236}">
                  <a16:creationId xmlns:a16="http://schemas.microsoft.com/office/drawing/2014/main" id="{AAEAA0B7-FAB6-4E0C-A852-577E31F51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3006725"/>
              <a:ext cx="125413" cy="204788"/>
            </a:xfrm>
            <a:custGeom>
              <a:avLst/>
              <a:gdLst>
                <a:gd name="T0" fmla="*/ 11823821 w 430"/>
                <a:gd name="T1" fmla="*/ 3898870 h 726"/>
                <a:gd name="T2" fmla="*/ 12929789 w 430"/>
                <a:gd name="T3" fmla="*/ 3341768 h 726"/>
                <a:gd name="T4" fmla="*/ 14546158 w 430"/>
                <a:gd name="T5" fmla="*/ 1989208 h 726"/>
                <a:gd name="T6" fmla="*/ 15141432 w 430"/>
                <a:gd name="T7" fmla="*/ 318183 h 726"/>
                <a:gd name="T8" fmla="*/ 20160286 w 430"/>
                <a:gd name="T9" fmla="*/ 238637 h 726"/>
                <a:gd name="T10" fmla="*/ 21521454 w 430"/>
                <a:gd name="T11" fmla="*/ 1750571 h 726"/>
                <a:gd name="T12" fmla="*/ 25008810 w 430"/>
                <a:gd name="T13" fmla="*/ 4933247 h 726"/>
                <a:gd name="T14" fmla="*/ 25008810 w 430"/>
                <a:gd name="T15" fmla="*/ 7081546 h 726"/>
                <a:gd name="T16" fmla="*/ 23052368 w 430"/>
                <a:gd name="T17" fmla="*/ 7797740 h 726"/>
                <a:gd name="T18" fmla="*/ 19649884 w 430"/>
                <a:gd name="T19" fmla="*/ 8752289 h 726"/>
                <a:gd name="T20" fmla="*/ 19309519 w 430"/>
                <a:gd name="T21" fmla="*/ 12094339 h 726"/>
                <a:gd name="T22" fmla="*/ 22627130 w 430"/>
                <a:gd name="T23" fmla="*/ 16868213 h 726"/>
                <a:gd name="T24" fmla="*/ 24328372 w 430"/>
                <a:gd name="T25" fmla="*/ 19494069 h 726"/>
                <a:gd name="T26" fmla="*/ 25264011 w 430"/>
                <a:gd name="T27" fmla="*/ 22358562 h 726"/>
                <a:gd name="T28" fmla="*/ 26625180 w 430"/>
                <a:gd name="T29" fmla="*/ 22597199 h 726"/>
                <a:gd name="T30" fmla="*/ 30368029 w 430"/>
                <a:gd name="T31" fmla="*/ 21324185 h 726"/>
                <a:gd name="T32" fmla="*/ 32154435 w 430"/>
                <a:gd name="T33" fmla="*/ 21960551 h 726"/>
                <a:gd name="T34" fmla="*/ 31218796 w 430"/>
                <a:gd name="T35" fmla="*/ 25541238 h 726"/>
                <a:gd name="T36" fmla="*/ 32154435 w 430"/>
                <a:gd name="T37" fmla="*/ 26496069 h 726"/>
                <a:gd name="T38" fmla="*/ 35471755 w 430"/>
                <a:gd name="T39" fmla="*/ 28325904 h 726"/>
                <a:gd name="T40" fmla="*/ 36492558 w 430"/>
                <a:gd name="T41" fmla="*/ 32065682 h 726"/>
                <a:gd name="T42" fmla="*/ 33685640 w 430"/>
                <a:gd name="T43" fmla="*/ 34293528 h 726"/>
                <a:gd name="T44" fmla="*/ 29602426 w 430"/>
                <a:gd name="T45" fmla="*/ 36600919 h 726"/>
                <a:gd name="T46" fmla="*/ 28496459 w 430"/>
                <a:gd name="T47" fmla="*/ 40022514 h 726"/>
                <a:gd name="T48" fmla="*/ 27560819 w 430"/>
                <a:gd name="T49" fmla="*/ 44319113 h 726"/>
                <a:gd name="T50" fmla="*/ 24413536 w 430"/>
                <a:gd name="T51" fmla="*/ 50127646 h 726"/>
                <a:gd name="T52" fmla="*/ 23733098 w 430"/>
                <a:gd name="T53" fmla="*/ 55140156 h 726"/>
                <a:gd name="T54" fmla="*/ 18969445 w 430"/>
                <a:gd name="T55" fmla="*/ 56970273 h 726"/>
                <a:gd name="T56" fmla="*/ 16332272 w 430"/>
                <a:gd name="T57" fmla="*/ 57527375 h 726"/>
                <a:gd name="T58" fmla="*/ 15481797 w 430"/>
                <a:gd name="T59" fmla="*/ 56572544 h 726"/>
                <a:gd name="T60" fmla="*/ 13014953 w 430"/>
                <a:gd name="T61" fmla="*/ 56890727 h 726"/>
                <a:gd name="T62" fmla="*/ 11313711 w 430"/>
                <a:gd name="T63" fmla="*/ 57766012 h 726"/>
                <a:gd name="T64" fmla="*/ 9867378 w 430"/>
                <a:gd name="T65" fmla="*/ 54185607 h 726"/>
                <a:gd name="T66" fmla="*/ 8081264 w 430"/>
                <a:gd name="T67" fmla="*/ 53628505 h 726"/>
                <a:gd name="T68" fmla="*/ 2722045 w 430"/>
                <a:gd name="T69" fmla="*/ 53469413 h 726"/>
                <a:gd name="T70" fmla="*/ 680438 w 430"/>
                <a:gd name="T71" fmla="*/ 50525374 h 726"/>
                <a:gd name="T72" fmla="*/ 255201 w 430"/>
                <a:gd name="T73" fmla="*/ 45990138 h 726"/>
                <a:gd name="T74" fmla="*/ 85164 w 430"/>
                <a:gd name="T75" fmla="*/ 42648088 h 726"/>
                <a:gd name="T76" fmla="*/ 2636881 w 430"/>
                <a:gd name="T77" fmla="*/ 42329905 h 726"/>
                <a:gd name="T78" fmla="*/ 3828013 w 430"/>
                <a:gd name="T79" fmla="*/ 41215983 h 726"/>
                <a:gd name="T80" fmla="*/ 2807210 w 430"/>
                <a:gd name="T81" fmla="*/ 34293528 h 726"/>
                <a:gd name="T82" fmla="*/ 1361169 w 430"/>
                <a:gd name="T83" fmla="*/ 23074474 h 726"/>
                <a:gd name="T84" fmla="*/ 1871279 w 430"/>
                <a:gd name="T85" fmla="*/ 21881005 h 726"/>
                <a:gd name="T86" fmla="*/ 2466845 w 430"/>
                <a:gd name="T87" fmla="*/ 20607991 h 726"/>
                <a:gd name="T88" fmla="*/ 4338415 w 430"/>
                <a:gd name="T89" fmla="*/ 21562822 h 726"/>
                <a:gd name="T90" fmla="*/ 5444091 w 430"/>
                <a:gd name="T91" fmla="*/ 22279016 h 726"/>
                <a:gd name="T92" fmla="*/ 9186940 w 430"/>
                <a:gd name="T93" fmla="*/ 21483277 h 726"/>
                <a:gd name="T94" fmla="*/ 10718145 w 430"/>
                <a:gd name="T95" fmla="*/ 20050889 h 726"/>
                <a:gd name="T96" fmla="*/ 10888182 w 430"/>
                <a:gd name="T97" fmla="*/ 15913382 h 726"/>
                <a:gd name="T98" fmla="*/ 10973346 w 430"/>
                <a:gd name="T99" fmla="*/ 13844628 h 726"/>
                <a:gd name="T100" fmla="*/ 11994149 w 430"/>
                <a:gd name="T101" fmla="*/ 13128716 h 726"/>
                <a:gd name="T102" fmla="*/ 9697341 w 430"/>
                <a:gd name="T103" fmla="*/ 11616783 h 726"/>
                <a:gd name="T104" fmla="*/ 9356976 w 430"/>
                <a:gd name="T105" fmla="*/ 10423314 h 726"/>
                <a:gd name="T106" fmla="*/ 10377780 w 430"/>
                <a:gd name="T107" fmla="*/ 6763363 h 7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1" name="稻壳儿小白白(http://dwz.cn/Wu2UP)">
              <a:extLst>
                <a:ext uri="{FF2B5EF4-FFF2-40B4-BE49-F238E27FC236}">
                  <a16:creationId xmlns:a16="http://schemas.microsoft.com/office/drawing/2014/main" id="{37424613-F28B-4539-8948-F22BD49D2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650" y="2895600"/>
              <a:ext cx="179388" cy="207963"/>
            </a:xfrm>
            <a:custGeom>
              <a:avLst/>
              <a:gdLst>
                <a:gd name="T0" fmla="*/ 21082321 w 636"/>
                <a:gd name="T1" fmla="*/ 55609189 h 711"/>
                <a:gd name="T2" fmla="*/ 22434782 w 636"/>
                <a:gd name="T3" fmla="*/ 59373583 h 711"/>
                <a:gd name="T4" fmla="*/ 24184943 w 636"/>
                <a:gd name="T5" fmla="*/ 60827861 h 711"/>
                <a:gd name="T6" fmla="*/ 25855565 w 636"/>
                <a:gd name="T7" fmla="*/ 59544692 h 711"/>
                <a:gd name="T8" fmla="*/ 29594789 w 636"/>
                <a:gd name="T9" fmla="*/ 55266972 h 711"/>
                <a:gd name="T10" fmla="*/ 31902012 w 636"/>
                <a:gd name="T11" fmla="*/ 54154618 h 711"/>
                <a:gd name="T12" fmla="*/ 34049873 w 636"/>
                <a:gd name="T13" fmla="*/ 53983802 h 711"/>
                <a:gd name="T14" fmla="*/ 35640955 w 636"/>
                <a:gd name="T15" fmla="*/ 53470475 h 711"/>
                <a:gd name="T16" fmla="*/ 37470938 w 636"/>
                <a:gd name="T17" fmla="*/ 53555884 h 711"/>
                <a:gd name="T18" fmla="*/ 38664319 w 636"/>
                <a:gd name="T19" fmla="*/ 48593729 h 711"/>
                <a:gd name="T20" fmla="*/ 39459719 w 636"/>
                <a:gd name="T21" fmla="*/ 45770580 h 711"/>
                <a:gd name="T22" fmla="*/ 35481875 w 636"/>
                <a:gd name="T23" fmla="*/ 43888383 h 711"/>
                <a:gd name="T24" fmla="*/ 34606935 w 636"/>
                <a:gd name="T25" fmla="*/ 40124282 h 711"/>
                <a:gd name="T26" fmla="*/ 35481875 w 636"/>
                <a:gd name="T27" fmla="*/ 37728759 h 711"/>
                <a:gd name="T28" fmla="*/ 39459719 w 636"/>
                <a:gd name="T29" fmla="*/ 37300840 h 711"/>
                <a:gd name="T30" fmla="*/ 45505884 w 636"/>
                <a:gd name="T31" fmla="*/ 35589752 h 711"/>
                <a:gd name="T32" fmla="*/ 47654027 w 636"/>
                <a:gd name="T33" fmla="*/ 33451039 h 711"/>
                <a:gd name="T34" fmla="*/ 49245109 w 636"/>
                <a:gd name="T35" fmla="*/ 31312325 h 711"/>
                <a:gd name="T36" fmla="*/ 47892647 w 636"/>
                <a:gd name="T37" fmla="*/ 27376823 h 711"/>
                <a:gd name="T38" fmla="*/ 47256328 w 636"/>
                <a:gd name="T39" fmla="*/ 23099103 h 711"/>
                <a:gd name="T40" fmla="*/ 47494947 w 636"/>
                <a:gd name="T41" fmla="*/ 21216906 h 711"/>
                <a:gd name="T42" fmla="*/ 45664964 w 636"/>
                <a:gd name="T43" fmla="*/ 21559123 h 711"/>
                <a:gd name="T44" fmla="*/ 45346804 w 636"/>
                <a:gd name="T45" fmla="*/ 18821675 h 711"/>
                <a:gd name="T46" fmla="*/ 47097248 w 636"/>
                <a:gd name="T47" fmla="*/ 17024887 h 711"/>
                <a:gd name="T48" fmla="*/ 49881428 w 636"/>
                <a:gd name="T49" fmla="*/ 16597261 h 711"/>
                <a:gd name="T50" fmla="*/ 50358950 w 636"/>
                <a:gd name="T51" fmla="*/ 13773819 h 711"/>
                <a:gd name="T52" fmla="*/ 43358023 w 636"/>
                <a:gd name="T53" fmla="*/ 12576350 h 711"/>
                <a:gd name="T54" fmla="*/ 37709558 w 636"/>
                <a:gd name="T55" fmla="*/ 12148432 h 711"/>
                <a:gd name="T56" fmla="*/ 34129413 w 636"/>
                <a:gd name="T57" fmla="*/ 7956413 h 711"/>
                <a:gd name="T58" fmla="*/ 30390471 w 636"/>
                <a:gd name="T59" fmla="*/ 4192019 h 711"/>
                <a:gd name="T60" fmla="*/ 29117549 w 636"/>
                <a:gd name="T61" fmla="*/ 256517 h 711"/>
                <a:gd name="T62" fmla="*/ 28083248 w 636"/>
                <a:gd name="T63" fmla="*/ 256517 h 711"/>
                <a:gd name="T64" fmla="*/ 27048946 w 636"/>
                <a:gd name="T65" fmla="*/ 2395523 h 711"/>
                <a:gd name="T66" fmla="*/ 24503103 w 636"/>
                <a:gd name="T67" fmla="*/ 2908850 h 711"/>
                <a:gd name="T68" fmla="*/ 23866784 w 636"/>
                <a:gd name="T69" fmla="*/ 4363128 h 711"/>
                <a:gd name="T70" fmla="*/ 22912022 w 636"/>
                <a:gd name="T71" fmla="*/ 5389781 h 711"/>
                <a:gd name="T72" fmla="*/ 21161861 w 636"/>
                <a:gd name="T73" fmla="*/ 6159917 h 711"/>
                <a:gd name="T74" fmla="*/ 23707704 w 636"/>
                <a:gd name="T75" fmla="*/ 9239583 h 711"/>
                <a:gd name="T76" fmla="*/ 24025864 w 636"/>
                <a:gd name="T77" fmla="*/ 11036371 h 711"/>
                <a:gd name="T78" fmla="*/ 20048019 w 636"/>
                <a:gd name="T79" fmla="*/ 11891915 h 711"/>
                <a:gd name="T80" fmla="*/ 18536478 w 636"/>
                <a:gd name="T81" fmla="*/ 11207480 h 711"/>
                <a:gd name="T82" fmla="*/ 17184017 w 636"/>
                <a:gd name="T83" fmla="*/ 14800472 h 711"/>
                <a:gd name="T84" fmla="*/ 14001854 w 636"/>
                <a:gd name="T85" fmla="*/ 18564866 h 711"/>
                <a:gd name="T86" fmla="*/ 11456011 w 636"/>
                <a:gd name="T87" fmla="*/ 17880431 h 711"/>
                <a:gd name="T88" fmla="*/ 8432928 w 636"/>
                <a:gd name="T89" fmla="*/ 19420410 h 711"/>
                <a:gd name="T90" fmla="*/ 7160007 w 636"/>
                <a:gd name="T91" fmla="*/ 23184803 h 711"/>
                <a:gd name="T92" fmla="*/ 10899231 w 636"/>
                <a:gd name="T93" fmla="*/ 27205714 h 711"/>
                <a:gd name="T94" fmla="*/ 11535551 w 636"/>
                <a:gd name="T95" fmla="*/ 31996760 h 711"/>
                <a:gd name="T96" fmla="*/ 9149070 w 636"/>
                <a:gd name="T97" fmla="*/ 35589752 h 711"/>
                <a:gd name="T98" fmla="*/ 5012146 w 636"/>
                <a:gd name="T99" fmla="*/ 36958623 h 711"/>
                <a:gd name="T100" fmla="*/ 0 w 636"/>
                <a:gd name="T101" fmla="*/ 41150642 h 711"/>
                <a:gd name="T102" fmla="*/ 795682 w 636"/>
                <a:gd name="T103" fmla="*/ 44145192 h 711"/>
                <a:gd name="T104" fmla="*/ 3102623 w 636"/>
                <a:gd name="T105" fmla="*/ 48422620 h 711"/>
                <a:gd name="T106" fmla="*/ 1352461 w 636"/>
                <a:gd name="T107" fmla="*/ 49192756 h 711"/>
                <a:gd name="T108" fmla="*/ 1988781 w 636"/>
                <a:gd name="T109" fmla="*/ 51930496 h 711"/>
                <a:gd name="T110" fmla="*/ 2943543 w 636"/>
                <a:gd name="T111" fmla="*/ 55266972 h 711"/>
                <a:gd name="T112" fmla="*/ 5091686 w 636"/>
                <a:gd name="T113" fmla="*/ 56635842 h 711"/>
                <a:gd name="T114" fmla="*/ 7398627 w 636"/>
                <a:gd name="T115" fmla="*/ 56721250 h 711"/>
                <a:gd name="T116" fmla="*/ 9387690 w 636"/>
                <a:gd name="T117" fmla="*/ 58945665 h 711"/>
                <a:gd name="T118" fmla="*/ 12490313 w 636"/>
                <a:gd name="T119" fmla="*/ 57747903 h 711"/>
                <a:gd name="T120" fmla="*/ 15990635 w 636"/>
                <a:gd name="T121" fmla="*/ 55523489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2" name="稻壳儿小白白(http://dwz.cn/Wu2UP)">
              <a:extLst>
                <a:ext uri="{FF2B5EF4-FFF2-40B4-BE49-F238E27FC236}">
                  <a16:creationId xmlns:a16="http://schemas.microsoft.com/office/drawing/2014/main" id="{872C0328-C14B-4A2B-BFF8-4389389B0E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1025" y="2703513"/>
              <a:ext cx="595313" cy="825500"/>
            </a:xfrm>
            <a:custGeom>
              <a:avLst/>
              <a:gdLst>
                <a:gd name="T0" fmla="*/ 99547850 w 2047"/>
                <a:gd name="T1" fmla="*/ 169422019 h 2907"/>
                <a:gd name="T2" fmla="*/ 77557622 w 2047"/>
                <a:gd name="T3" fmla="*/ 184904901 h 2907"/>
                <a:gd name="T4" fmla="*/ 66055023 w 2047"/>
                <a:gd name="T5" fmla="*/ 202403399 h 2907"/>
                <a:gd name="T6" fmla="*/ 53706713 w 2047"/>
                <a:gd name="T7" fmla="*/ 224821106 h 2907"/>
                <a:gd name="T8" fmla="*/ 51423178 w 2047"/>
                <a:gd name="T9" fmla="*/ 230868809 h 2907"/>
                <a:gd name="T10" fmla="*/ 27064784 w 2047"/>
                <a:gd name="T11" fmla="*/ 229981971 h 2907"/>
                <a:gd name="T12" fmla="*/ 8796208 w 2047"/>
                <a:gd name="T13" fmla="*/ 225466001 h 2907"/>
                <a:gd name="T14" fmla="*/ 2791020 w 2047"/>
                <a:gd name="T15" fmla="*/ 213370310 h 2907"/>
                <a:gd name="T16" fmla="*/ 9895515 w 2047"/>
                <a:gd name="T17" fmla="*/ 198855198 h 2907"/>
                <a:gd name="T18" fmla="*/ 13955393 w 2047"/>
                <a:gd name="T19" fmla="*/ 178534324 h 2907"/>
                <a:gd name="T20" fmla="*/ 8880546 w 2047"/>
                <a:gd name="T21" fmla="*/ 163777553 h 2907"/>
                <a:gd name="T22" fmla="*/ 0 w 2047"/>
                <a:gd name="T23" fmla="*/ 155471722 h 2907"/>
                <a:gd name="T24" fmla="*/ 8288723 w 2047"/>
                <a:gd name="T25" fmla="*/ 142005026 h 2907"/>
                <a:gd name="T26" fmla="*/ 14716475 w 2047"/>
                <a:gd name="T27" fmla="*/ 130634878 h 2907"/>
                <a:gd name="T28" fmla="*/ 25288733 w 2047"/>
                <a:gd name="T29" fmla="*/ 126119191 h 2907"/>
                <a:gd name="T30" fmla="*/ 22751310 w 2047"/>
                <a:gd name="T31" fmla="*/ 106523860 h 2907"/>
                <a:gd name="T32" fmla="*/ 9134434 w 2047"/>
                <a:gd name="T33" fmla="*/ 97250261 h 2907"/>
                <a:gd name="T34" fmla="*/ 15562186 w 2047"/>
                <a:gd name="T35" fmla="*/ 90396084 h 2907"/>
                <a:gd name="T36" fmla="*/ 18691723 w 2047"/>
                <a:gd name="T37" fmla="*/ 83541906 h 2907"/>
                <a:gd name="T38" fmla="*/ 5582041 w 2047"/>
                <a:gd name="T39" fmla="*/ 59269594 h 2907"/>
                <a:gd name="T40" fmla="*/ 6258784 w 2047"/>
                <a:gd name="T41" fmla="*/ 47254267 h 2907"/>
                <a:gd name="T42" fmla="*/ 16323558 w 2047"/>
                <a:gd name="T43" fmla="*/ 28546057 h 2907"/>
                <a:gd name="T44" fmla="*/ 30194322 w 2047"/>
                <a:gd name="T45" fmla="*/ 19917921 h 2907"/>
                <a:gd name="T46" fmla="*/ 32308599 w 2047"/>
                <a:gd name="T47" fmla="*/ 38867789 h 2907"/>
                <a:gd name="T48" fmla="*/ 44995135 w 2047"/>
                <a:gd name="T49" fmla="*/ 36206708 h 2907"/>
                <a:gd name="T50" fmla="*/ 60726579 w 2047"/>
                <a:gd name="T51" fmla="*/ 30159005 h 2907"/>
                <a:gd name="T52" fmla="*/ 72483066 w 2047"/>
                <a:gd name="T53" fmla="*/ 25078787 h 2907"/>
                <a:gd name="T54" fmla="*/ 83393551 w 2047"/>
                <a:gd name="T55" fmla="*/ 17256840 h 2907"/>
                <a:gd name="T56" fmla="*/ 89483076 w 2047"/>
                <a:gd name="T57" fmla="*/ 5644750 h 2907"/>
                <a:gd name="T58" fmla="*/ 110035480 w 2047"/>
                <a:gd name="T59" fmla="*/ 967769 h 2907"/>
                <a:gd name="T60" fmla="*/ 118154944 w 2047"/>
                <a:gd name="T61" fmla="*/ 15805187 h 2907"/>
                <a:gd name="T62" fmla="*/ 123990582 w 2047"/>
                <a:gd name="T63" fmla="*/ 27497925 h 2907"/>
                <a:gd name="T64" fmla="*/ 124751954 w 2047"/>
                <a:gd name="T65" fmla="*/ 38867789 h 2907"/>
                <a:gd name="T66" fmla="*/ 140398769 w 2047"/>
                <a:gd name="T67" fmla="*/ 41770811 h 2907"/>
                <a:gd name="T68" fmla="*/ 143781904 w 2047"/>
                <a:gd name="T69" fmla="*/ 50237937 h 2907"/>
                <a:gd name="T70" fmla="*/ 142259449 w 2047"/>
                <a:gd name="T71" fmla="*/ 60640316 h 2907"/>
                <a:gd name="T72" fmla="*/ 157568038 w 2047"/>
                <a:gd name="T73" fmla="*/ 68784851 h 2907"/>
                <a:gd name="T74" fmla="*/ 169916348 w 2047"/>
                <a:gd name="T75" fmla="*/ 83299964 h 2907"/>
                <a:gd name="T76" fmla="*/ 161120140 w 2047"/>
                <a:gd name="T77" fmla="*/ 95556949 h 2907"/>
                <a:gd name="T78" fmla="*/ 157483409 w 2047"/>
                <a:gd name="T79" fmla="*/ 107894582 h 2907"/>
                <a:gd name="T80" fmla="*/ 150717140 w 2047"/>
                <a:gd name="T81" fmla="*/ 117490771 h 2907"/>
                <a:gd name="T82" fmla="*/ 130926109 w 2047"/>
                <a:gd name="T83" fmla="*/ 124022359 h 2907"/>
                <a:gd name="T84" fmla="*/ 120099963 w 2047"/>
                <a:gd name="T85" fmla="*/ 111442784 h 2907"/>
                <a:gd name="T86" fmla="*/ 112319015 w 2047"/>
                <a:gd name="T87" fmla="*/ 102975659 h 2907"/>
                <a:gd name="T88" fmla="*/ 110542964 w 2047"/>
                <a:gd name="T89" fmla="*/ 87009177 h 2907"/>
                <a:gd name="T90" fmla="*/ 101831386 w 2047"/>
                <a:gd name="T91" fmla="*/ 77171329 h 2907"/>
                <a:gd name="T92" fmla="*/ 104284180 w 2047"/>
                <a:gd name="T93" fmla="*/ 70720105 h 2907"/>
                <a:gd name="T94" fmla="*/ 81871096 w 2047"/>
                <a:gd name="T95" fmla="*/ 57495351 h 2907"/>
                <a:gd name="T96" fmla="*/ 75104828 w 2047"/>
                <a:gd name="T97" fmla="*/ 61527437 h 2907"/>
                <a:gd name="T98" fmla="*/ 70283868 w 2047"/>
                <a:gd name="T99" fmla="*/ 67010893 h 2907"/>
                <a:gd name="T100" fmla="*/ 58358414 w 2047"/>
                <a:gd name="T101" fmla="*/ 78945288 h 2907"/>
                <a:gd name="T102" fmla="*/ 50492838 w 2047"/>
                <a:gd name="T103" fmla="*/ 96121481 h 2907"/>
                <a:gd name="T104" fmla="*/ 54383457 w 2047"/>
                <a:gd name="T105" fmla="*/ 109507530 h 2907"/>
                <a:gd name="T106" fmla="*/ 71298838 w 2047"/>
                <a:gd name="T107" fmla="*/ 108539761 h 2907"/>
                <a:gd name="T108" fmla="*/ 83224292 w 2047"/>
                <a:gd name="T109" fmla="*/ 107733571 h 2907"/>
                <a:gd name="T110" fmla="*/ 92443355 w 2047"/>
                <a:gd name="T111" fmla="*/ 124828833 h 2907"/>
                <a:gd name="T112" fmla="*/ 95657231 w 2047"/>
                <a:gd name="T113" fmla="*/ 138940709 h 2907"/>
                <a:gd name="T114" fmla="*/ 107582685 w 2047"/>
                <a:gd name="T115" fmla="*/ 142327616 h 2907"/>
                <a:gd name="T116" fmla="*/ 117562830 w 2047"/>
                <a:gd name="T117" fmla="*/ 154665248 h 2907"/>
                <a:gd name="T118" fmla="*/ 98363622 w 2047"/>
                <a:gd name="T119" fmla="*/ 96363423 h 2907"/>
                <a:gd name="T120" fmla="*/ 93627292 w 2047"/>
                <a:gd name="T121" fmla="*/ 107169040 h 2907"/>
                <a:gd name="T122" fmla="*/ 87368508 w 2047"/>
                <a:gd name="T123" fmla="*/ 95798892 h 29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3" name="稻壳儿小白白(http://dwz.cn/Wu2UP)">
              <a:extLst>
                <a:ext uri="{FF2B5EF4-FFF2-40B4-BE49-F238E27FC236}">
                  <a16:creationId xmlns:a16="http://schemas.microsoft.com/office/drawing/2014/main" id="{A9AD9C51-F1BF-4E03-AC01-8D86B160F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313" y="1358900"/>
              <a:ext cx="2462212" cy="2003425"/>
            </a:xfrm>
            <a:custGeom>
              <a:avLst/>
              <a:gdLst>
                <a:gd name="T0" fmla="*/ 255014111 w 8497"/>
                <a:gd name="T1" fmla="*/ 518741594 h 7037"/>
                <a:gd name="T2" fmla="*/ 234525910 w 8497"/>
                <a:gd name="T3" fmla="*/ 511527897 h 7037"/>
                <a:gd name="T4" fmla="*/ 217060056 w 8497"/>
                <a:gd name="T5" fmla="*/ 558214504 h 7037"/>
                <a:gd name="T6" fmla="*/ 177678573 w 8497"/>
                <a:gd name="T7" fmla="*/ 569318894 h 7037"/>
                <a:gd name="T8" fmla="*/ 155510841 w 8497"/>
                <a:gd name="T9" fmla="*/ 535843732 h 7037"/>
                <a:gd name="T10" fmla="*/ 171968861 w 8497"/>
                <a:gd name="T11" fmla="*/ 498235029 h 7037"/>
                <a:gd name="T12" fmla="*/ 112602516 w 8497"/>
                <a:gd name="T13" fmla="*/ 506502395 h 7037"/>
                <a:gd name="T14" fmla="*/ 95220985 w 8497"/>
                <a:gd name="T15" fmla="*/ 511122486 h 7037"/>
                <a:gd name="T16" fmla="*/ 71877639 w 8497"/>
                <a:gd name="T17" fmla="*/ 485185578 h 7037"/>
                <a:gd name="T18" fmla="*/ 69022493 w 8497"/>
                <a:gd name="T19" fmla="*/ 455601108 h 7037"/>
                <a:gd name="T20" fmla="*/ 37198323 w 8497"/>
                <a:gd name="T21" fmla="*/ 440119761 h 7037"/>
                <a:gd name="T22" fmla="*/ 15450185 w 8497"/>
                <a:gd name="T23" fmla="*/ 425124963 h 7037"/>
                <a:gd name="T24" fmla="*/ 10328135 w 8497"/>
                <a:gd name="T25" fmla="*/ 364496944 h 7037"/>
                <a:gd name="T26" fmla="*/ 123938485 w 8497"/>
                <a:gd name="T27" fmla="*/ 388002525 h 7037"/>
                <a:gd name="T28" fmla="*/ 195983904 w 8497"/>
                <a:gd name="T29" fmla="*/ 420586011 h 7037"/>
                <a:gd name="T30" fmla="*/ 273907393 w 8497"/>
                <a:gd name="T31" fmla="*/ 395621633 h 7037"/>
                <a:gd name="T32" fmla="*/ 344021466 w 8497"/>
                <a:gd name="T33" fmla="*/ 386057179 h 7037"/>
                <a:gd name="T34" fmla="*/ 380464058 w 8497"/>
                <a:gd name="T35" fmla="*/ 337262947 h 7037"/>
                <a:gd name="T36" fmla="*/ 429166131 w 8497"/>
                <a:gd name="T37" fmla="*/ 311893443 h 7037"/>
                <a:gd name="T38" fmla="*/ 490211718 w 8497"/>
                <a:gd name="T39" fmla="*/ 276635213 h 7037"/>
                <a:gd name="T40" fmla="*/ 529845304 w 8497"/>
                <a:gd name="T41" fmla="*/ 242349514 h 7037"/>
                <a:gd name="T42" fmla="*/ 577203693 w 8497"/>
                <a:gd name="T43" fmla="*/ 236513759 h 7037"/>
                <a:gd name="T44" fmla="*/ 569226787 w 8497"/>
                <a:gd name="T45" fmla="*/ 208550365 h 7037"/>
                <a:gd name="T46" fmla="*/ 520020797 w 8497"/>
                <a:gd name="T47" fmla="*/ 204659672 h 7037"/>
                <a:gd name="T48" fmla="*/ 480303466 w 8497"/>
                <a:gd name="T49" fmla="*/ 179614154 h 7037"/>
                <a:gd name="T50" fmla="*/ 527578110 w 8497"/>
                <a:gd name="T51" fmla="*/ 135278020 h 7037"/>
                <a:gd name="T52" fmla="*/ 555959472 w 8497"/>
                <a:gd name="T53" fmla="*/ 107152632 h 7037"/>
                <a:gd name="T54" fmla="*/ 572501526 w 8497"/>
                <a:gd name="T55" fmla="*/ 63707890 h 7037"/>
                <a:gd name="T56" fmla="*/ 582493812 w 8497"/>
                <a:gd name="T57" fmla="*/ 28287666 h 7037"/>
                <a:gd name="T58" fmla="*/ 587195979 w 8497"/>
                <a:gd name="T59" fmla="*/ 2836738 h 7037"/>
                <a:gd name="T60" fmla="*/ 596852707 w 8497"/>
                <a:gd name="T61" fmla="*/ 28044534 h 7037"/>
                <a:gd name="T62" fmla="*/ 632287464 w 8497"/>
                <a:gd name="T63" fmla="*/ 33961427 h 7037"/>
                <a:gd name="T64" fmla="*/ 648661449 w 8497"/>
                <a:gd name="T65" fmla="*/ 66058363 h 7037"/>
                <a:gd name="T66" fmla="*/ 680653688 w 8497"/>
                <a:gd name="T67" fmla="*/ 57466724 h 7037"/>
                <a:gd name="T68" fmla="*/ 712981775 w 8497"/>
                <a:gd name="T69" fmla="*/ 68246842 h 7037"/>
                <a:gd name="T70" fmla="*/ 699462936 w 8497"/>
                <a:gd name="T71" fmla="*/ 114609462 h 7037"/>
                <a:gd name="T72" fmla="*/ 690478195 w 8497"/>
                <a:gd name="T73" fmla="*/ 168510050 h 7037"/>
                <a:gd name="T74" fmla="*/ 645806593 w 8497"/>
                <a:gd name="T75" fmla="*/ 202633471 h 7037"/>
                <a:gd name="T76" fmla="*/ 670325554 w 8497"/>
                <a:gd name="T77" fmla="*/ 216412605 h 7037"/>
                <a:gd name="T78" fmla="*/ 669065905 w 8497"/>
                <a:gd name="T79" fmla="*/ 227030444 h 7037"/>
                <a:gd name="T80" fmla="*/ 654875369 w 8497"/>
                <a:gd name="T81" fmla="*/ 257101179 h 7037"/>
                <a:gd name="T82" fmla="*/ 634722727 w 8497"/>
                <a:gd name="T83" fmla="*/ 262288674 h 7037"/>
                <a:gd name="T84" fmla="*/ 648073787 w 8497"/>
                <a:gd name="T85" fmla="*/ 293980483 h 7037"/>
                <a:gd name="T86" fmla="*/ 677462984 w 8497"/>
                <a:gd name="T87" fmla="*/ 301680730 h 7037"/>
                <a:gd name="T88" fmla="*/ 689134512 w 8497"/>
                <a:gd name="T89" fmla="*/ 337587219 h 7037"/>
                <a:gd name="T90" fmla="*/ 676875032 w 8497"/>
                <a:gd name="T91" fmla="*/ 364496944 h 7037"/>
                <a:gd name="T92" fmla="*/ 653195837 w 8497"/>
                <a:gd name="T93" fmla="*/ 372845449 h 7037"/>
                <a:gd name="T94" fmla="*/ 614486051 w 8497"/>
                <a:gd name="T95" fmla="*/ 398377232 h 7037"/>
                <a:gd name="T96" fmla="*/ 585348668 w 8497"/>
                <a:gd name="T97" fmla="*/ 392298345 h 7037"/>
                <a:gd name="T98" fmla="*/ 589211359 w 8497"/>
                <a:gd name="T99" fmla="*/ 423828160 h 7037"/>
                <a:gd name="T100" fmla="*/ 556883272 w 8497"/>
                <a:gd name="T101" fmla="*/ 409400482 h 7037"/>
                <a:gd name="T102" fmla="*/ 547898531 w 8497"/>
                <a:gd name="T103" fmla="*/ 385489774 h 7037"/>
                <a:gd name="T104" fmla="*/ 522119922 w 8497"/>
                <a:gd name="T105" fmla="*/ 403483589 h 7037"/>
                <a:gd name="T106" fmla="*/ 493990374 w 8497"/>
                <a:gd name="T107" fmla="*/ 409805893 h 7037"/>
                <a:gd name="T108" fmla="*/ 468128020 w 8497"/>
                <a:gd name="T109" fmla="*/ 407050010 h 7037"/>
                <a:gd name="T110" fmla="*/ 445875964 w 8497"/>
                <a:gd name="T111" fmla="*/ 426502905 h 7037"/>
                <a:gd name="T112" fmla="*/ 441509645 w 8497"/>
                <a:gd name="T113" fmla="*/ 463706197 h 7037"/>
                <a:gd name="T114" fmla="*/ 393227456 w 8497"/>
                <a:gd name="T115" fmla="*/ 495398291 h 7037"/>
                <a:gd name="T116" fmla="*/ 370303993 w 8497"/>
                <a:gd name="T117" fmla="*/ 499045566 h 7037"/>
                <a:gd name="T118" fmla="*/ 344357314 w 8497"/>
                <a:gd name="T119" fmla="*/ 508934007 h 7037"/>
                <a:gd name="T120" fmla="*/ 316479581 w 8497"/>
                <a:gd name="T121" fmla="*/ 534303796 h 7037"/>
                <a:gd name="T122" fmla="*/ 305143901 w 8497"/>
                <a:gd name="T123" fmla="*/ 564212537 h 7037"/>
                <a:gd name="T124" fmla="*/ 255937911 w 8497"/>
                <a:gd name="T125" fmla="*/ 549460872 h 70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4" name="稻壳儿小白白(http://dwz.cn/Wu2UP)">
              <a:extLst>
                <a:ext uri="{FF2B5EF4-FFF2-40B4-BE49-F238E27FC236}">
                  <a16:creationId xmlns:a16="http://schemas.microsoft.com/office/drawing/2014/main" id="{4FDA76A8-D98E-4E42-9CA7-D2C7688B1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0925" y="3103563"/>
              <a:ext cx="582613" cy="1000125"/>
            </a:xfrm>
            <a:custGeom>
              <a:avLst/>
              <a:gdLst>
                <a:gd name="T0" fmla="*/ 44973993 w 2030"/>
                <a:gd name="T1" fmla="*/ 251389202 h 3463"/>
                <a:gd name="T2" fmla="*/ 34842553 w 2030"/>
                <a:gd name="T3" fmla="*/ 249554436 h 3463"/>
                <a:gd name="T4" fmla="*/ 23392916 w 2030"/>
                <a:gd name="T5" fmla="*/ 250805531 h 3463"/>
                <a:gd name="T6" fmla="*/ 17709426 w 2030"/>
                <a:gd name="T7" fmla="*/ 244299664 h 3463"/>
                <a:gd name="T8" fmla="*/ 5765860 w 2030"/>
                <a:gd name="T9" fmla="*/ 247886310 h 3463"/>
                <a:gd name="T10" fmla="*/ 0 w 2030"/>
                <a:gd name="T11" fmla="*/ 241880939 h 3463"/>
                <a:gd name="T12" fmla="*/ 11943567 w 2030"/>
                <a:gd name="T13" fmla="*/ 240045884 h 3463"/>
                <a:gd name="T14" fmla="*/ 14744127 w 2030"/>
                <a:gd name="T15" fmla="*/ 233957338 h 3463"/>
                <a:gd name="T16" fmla="*/ 7495618 w 2030"/>
                <a:gd name="T17" fmla="*/ 225199385 h 3463"/>
                <a:gd name="T18" fmla="*/ 16968101 w 2030"/>
                <a:gd name="T19" fmla="*/ 216608649 h 3463"/>
                <a:gd name="T20" fmla="*/ 28664847 w 2030"/>
                <a:gd name="T21" fmla="*/ 217192320 h 3463"/>
                <a:gd name="T22" fmla="*/ 30641713 w 2030"/>
                <a:gd name="T23" fmla="*/ 212688437 h 3463"/>
                <a:gd name="T24" fmla="*/ 31053560 w 2030"/>
                <a:gd name="T25" fmla="*/ 201011262 h 3463"/>
                <a:gd name="T26" fmla="*/ 37396006 w 2030"/>
                <a:gd name="T27" fmla="*/ 189417841 h 3463"/>
                <a:gd name="T28" fmla="*/ 29735649 w 2030"/>
                <a:gd name="T29" fmla="*/ 178408091 h 3463"/>
                <a:gd name="T30" fmla="*/ 34430706 w 2030"/>
                <a:gd name="T31" fmla="*/ 163311200 h 3463"/>
                <a:gd name="T32" fmla="*/ 54116999 w 2030"/>
                <a:gd name="T33" fmla="*/ 169817066 h 3463"/>
                <a:gd name="T34" fmla="*/ 70261406 w 2030"/>
                <a:gd name="T35" fmla="*/ 167147948 h 3463"/>
                <a:gd name="T36" fmla="*/ 67543215 w 2030"/>
                <a:gd name="T37" fmla="*/ 156805622 h 3463"/>
                <a:gd name="T38" fmla="*/ 80392845 w 2030"/>
                <a:gd name="T39" fmla="*/ 155804631 h 3463"/>
                <a:gd name="T40" fmla="*/ 91924851 w 2030"/>
                <a:gd name="T41" fmla="*/ 145712408 h 3463"/>
                <a:gd name="T42" fmla="*/ 95054889 w 2030"/>
                <a:gd name="T43" fmla="*/ 123359339 h 3463"/>
                <a:gd name="T44" fmla="*/ 86570839 w 2030"/>
                <a:gd name="T45" fmla="*/ 111515526 h 3463"/>
                <a:gd name="T46" fmla="*/ 76439113 w 2030"/>
                <a:gd name="T47" fmla="*/ 105426691 h 3463"/>
                <a:gd name="T48" fmla="*/ 63754221 w 2030"/>
                <a:gd name="T49" fmla="*/ 99087753 h 3463"/>
                <a:gd name="T50" fmla="*/ 56670451 w 2030"/>
                <a:gd name="T51" fmla="*/ 89162169 h 3463"/>
                <a:gd name="T52" fmla="*/ 57576514 w 2030"/>
                <a:gd name="T53" fmla="*/ 83740758 h 3463"/>
                <a:gd name="T54" fmla="*/ 58976795 w 2030"/>
                <a:gd name="T55" fmla="*/ 70228818 h 3463"/>
                <a:gd name="T56" fmla="*/ 70426145 w 2030"/>
                <a:gd name="T57" fmla="*/ 62221753 h 3463"/>
                <a:gd name="T58" fmla="*/ 89865616 w 2030"/>
                <a:gd name="T59" fmla="*/ 69645147 h 3463"/>
                <a:gd name="T60" fmla="*/ 102550507 w 2030"/>
                <a:gd name="T61" fmla="*/ 59052428 h 3463"/>
                <a:gd name="T62" fmla="*/ 103703679 w 2030"/>
                <a:gd name="T63" fmla="*/ 47125151 h 3463"/>
                <a:gd name="T64" fmla="*/ 114329335 w 2030"/>
                <a:gd name="T65" fmla="*/ 34530449 h 3463"/>
                <a:gd name="T66" fmla="*/ 121989691 w 2030"/>
                <a:gd name="T67" fmla="*/ 25772785 h 3463"/>
                <a:gd name="T68" fmla="*/ 133933258 w 2030"/>
                <a:gd name="T69" fmla="*/ 12677877 h 3463"/>
                <a:gd name="T70" fmla="*/ 141182054 w 2030"/>
                <a:gd name="T71" fmla="*/ 8674489 h 3463"/>
                <a:gd name="T72" fmla="*/ 150654538 w 2030"/>
                <a:gd name="T73" fmla="*/ 11093214 h 3463"/>
                <a:gd name="T74" fmla="*/ 161280193 w 2030"/>
                <a:gd name="T75" fmla="*/ 4837740 h 3463"/>
                <a:gd name="T76" fmla="*/ 164986818 w 2030"/>
                <a:gd name="T77" fmla="*/ 11593710 h 3463"/>
                <a:gd name="T78" fmla="*/ 158726741 w 2030"/>
                <a:gd name="T79" fmla="*/ 28191511 h 3463"/>
                <a:gd name="T80" fmla="*/ 149748474 w 2030"/>
                <a:gd name="T81" fmla="*/ 46791583 h 3463"/>
                <a:gd name="T82" fmla="*/ 148760041 w 2030"/>
                <a:gd name="T83" fmla="*/ 61637793 h 3463"/>
                <a:gd name="T84" fmla="*/ 154031684 w 2030"/>
                <a:gd name="T85" fmla="*/ 75400126 h 3463"/>
                <a:gd name="T86" fmla="*/ 144229723 w 2030"/>
                <a:gd name="T87" fmla="*/ 93249310 h 3463"/>
                <a:gd name="T88" fmla="*/ 144971047 w 2030"/>
                <a:gd name="T89" fmla="*/ 105760259 h 3463"/>
                <a:gd name="T90" fmla="*/ 145382895 w 2030"/>
                <a:gd name="T91" fmla="*/ 127946687 h 3463"/>
                <a:gd name="T92" fmla="*/ 142994181 w 2030"/>
                <a:gd name="T93" fmla="*/ 158473748 h 3463"/>
                <a:gd name="T94" fmla="*/ 144064984 w 2030"/>
                <a:gd name="T95" fmla="*/ 182661871 h 3463"/>
                <a:gd name="T96" fmla="*/ 146453697 w 2030"/>
                <a:gd name="T97" fmla="*/ 196090347 h 3463"/>
                <a:gd name="T98" fmla="*/ 150407429 w 2030"/>
                <a:gd name="T99" fmla="*/ 207850697 h 3463"/>
                <a:gd name="T100" fmla="*/ 162598104 w 2030"/>
                <a:gd name="T101" fmla="*/ 223531259 h 3463"/>
                <a:gd name="T102" fmla="*/ 152137187 w 2030"/>
                <a:gd name="T103" fmla="*/ 236376064 h 3463"/>
                <a:gd name="T104" fmla="*/ 140275990 w 2030"/>
                <a:gd name="T105" fmla="*/ 235041505 h 3463"/>
                <a:gd name="T106" fmla="*/ 119765717 w 2030"/>
                <a:gd name="T107" fmla="*/ 232706243 h 3463"/>
                <a:gd name="T108" fmla="*/ 125366838 w 2030"/>
                <a:gd name="T109" fmla="*/ 240546380 h 3463"/>
                <a:gd name="T110" fmla="*/ 136816187 w 2030"/>
                <a:gd name="T111" fmla="*/ 248970476 h 3463"/>
                <a:gd name="T112" fmla="*/ 128991092 w 2030"/>
                <a:gd name="T113" fmla="*/ 256393870 h 3463"/>
                <a:gd name="T114" fmla="*/ 118612545 w 2030"/>
                <a:gd name="T115" fmla="*/ 263149840 h 3463"/>
                <a:gd name="T116" fmla="*/ 120012825 w 2030"/>
                <a:gd name="T117" fmla="*/ 285502908 h 3463"/>
                <a:gd name="T118" fmla="*/ 101232596 w 2030"/>
                <a:gd name="T119" fmla="*/ 278246443 h 3463"/>
                <a:gd name="T120" fmla="*/ 81875495 w 2030"/>
                <a:gd name="T121" fmla="*/ 267570260 h 3463"/>
                <a:gd name="T122" fmla="*/ 66884259 w 2030"/>
                <a:gd name="T123" fmla="*/ 267653724 h 3463"/>
                <a:gd name="T124" fmla="*/ 56093865 w 2030"/>
                <a:gd name="T125" fmla="*/ 257394573 h 3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7" name="稻壳儿小白白(http://dwz.cn/Wu2UP)">
              <a:extLst>
                <a:ext uri="{FF2B5EF4-FFF2-40B4-BE49-F238E27FC236}">
                  <a16:creationId xmlns:a16="http://schemas.microsoft.com/office/drawing/2014/main" id="{F0044078-C528-4763-8AF4-1FDC4C694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938" y="4048125"/>
              <a:ext cx="512762" cy="495300"/>
            </a:xfrm>
            <a:custGeom>
              <a:avLst/>
              <a:gdLst>
                <a:gd name="T0" fmla="*/ 49653850 w 1775"/>
                <a:gd name="T1" fmla="*/ 114398195 h 1753"/>
                <a:gd name="T2" fmla="*/ 45564465 w 1775"/>
                <a:gd name="T3" fmla="*/ 117032637 h 1753"/>
                <a:gd name="T4" fmla="*/ 41809314 w 1775"/>
                <a:gd name="T5" fmla="*/ 126612299 h 1753"/>
                <a:gd name="T6" fmla="*/ 36551698 w 1775"/>
                <a:gd name="T7" fmla="*/ 126213064 h 1753"/>
                <a:gd name="T8" fmla="*/ 35049810 w 1775"/>
                <a:gd name="T9" fmla="*/ 117112315 h 1753"/>
                <a:gd name="T10" fmla="*/ 34298722 w 1775"/>
                <a:gd name="T11" fmla="*/ 120145992 h 1753"/>
                <a:gd name="T12" fmla="*/ 30543282 w 1775"/>
                <a:gd name="T13" fmla="*/ 124297131 h 1753"/>
                <a:gd name="T14" fmla="*/ 26120241 w 1775"/>
                <a:gd name="T15" fmla="*/ 117112315 h 1753"/>
                <a:gd name="T16" fmla="*/ 16857304 w 1775"/>
                <a:gd name="T17" fmla="*/ 110326733 h 1753"/>
                <a:gd name="T18" fmla="*/ 9596882 w 1775"/>
                <a:gd name="T19" fmla="*/ 103141916 h 1753"/>
                <a:gd name="T20" fmla="*/ 6175388 w 1775"/>
                <a:gd name="T21" fmla="*/ 97473797 h 1753"/>
                <a:gd name="T22" fmla="*/ 1502176 w 1775"/>
                <a:gd name="T23" fmla="*/ 89969705 h 1753"/>
                <a:gd name="T24" fmla="*/ 7677564 w 1775"/>
                <a:gd name="T25" fmla="*/ 78873346 h 1753"/>
                <a:gd name="T26" fmla="*/ 12183803 w 1775"/>
                <a:gd name="T27" fmla="*/ 72646355 h 1753"/>
                <a:gd name="T28" fmla="*/ 9096253 w 1775"/>
                <a:gd name="T29" fmla="*/ 67297793 h 1753"/>
                <a:gd name="T30" fmla="*/ 12768207 w 1775"/>
                <a:gd name="T31" fmla="*/ 60192653 h 1753"/>
                <a:gd name="T32" fmla="*/ 22448576 w 1775"/>
                <a:gd name="T33" fmla="*/ 61230438 h 1753"/>
                <a:gd name="T34" fmla="*/ 31961972 w 1775"/>
                <a:gd name="T35" fmla="*/ 65860773 h 1753"/>
                <a:gd name="T36" fmla="*/ 41308684 w 1775"/>
                <a:gd name="T37" fmla="*/ 70890060 h 1753"/>
                <a:gd name="T38" fmla="*/ 54410548 w 1775"/>
                <a:gd name="T39" fmla="*/ 69293402 h 1753"/>
                <a:gd name="T40" fmla="*/ 60585936 w 1775"/>
                <a:gd name="T41" fmla="*/ 61470036 h 1753"/>
                <a:gd name="T42" fmla="*/ 64424573 w 1775"/>
                <a:gd name="T43" fmla="*/ 49814805 h 1753"/>
                <a:gd name="T44" fmla="*/ 66177208 w 1775"/>
                <a:gd name="T45" fmla="*/ 44705558 h 1753"/>
                <a:gd name="T46" fmla="*/ 72269110 w 1775"/>
                <a:gd name="T47" fmla="*/ 44785235 h 1753"/>
                <a:gd name="T48" fmla="*/ 77860382 w 1775"/>
                <a:gd name="T49" fmla="*/ 43907088 h 1753"/>
                <a:gd name="T50" fmla="*/ 82283424 w 1775"/>
                <a:gd name="T51" fmla="*/ 36562633 h 1753"/>
                <a:gd name="T52" fmla="*/ 87207094 w 1775"/>
                <a:gd name="T53" fmla="*/ 28180394 h 1753"/>
                <a:gd name="T54" fmla="*/ 97304606 w 1775"/>
                <a:gd name="T55" fmla="*/ 18281458 h 1753"/>
                <a:gd name="T56" fmla="*/ 95134828 w 1775"/>
                <a:gd name="T57" fmla="*/ 13251889 h 1753"/>
                <a:gd name="T58" fmla="*/ 92047279 w 1775"/>
                <a:gd name="T59" fmla="*/ 4151140 h 1753"/>
                <a:gd name="T60" fmla="*/ 103813939 w 1775"/>
                <a:gd name="T61" fmla="*/ 2714402 h 1753"/>
                <a:gd name="T62" fmla="*/ 120921413 w 1775"/>
                <a:gd name="T63" fmla="*/ 16525163 h 1753"/>
                <a:gd name="T64" fmla="*/ 133939790 w 1775"/>
                <a:gd name="T65" fmla="*/ 17802263 h 1753"/>
                <a:gd name="T66" fmla="*/ 143286502 w 1775"/>
                <a:gd name="T67" fmla="*/ 26344422 h 1753"/>
                <a:gd name="T68" fmla="*/ 147125140 w 1775"/>
                <a:gd name="T69" fmla="*/ 37201466 h 1753"/>
                <a:gd name="T70" fmla="*/ 143036043 w 1775"/>
                <a:gd name="T71" fmla="*/ 47659275 h 1753"/>
                <a:gd name="T72" fmla="*/ 130351611 w 1775"/>
                <a:gd name="T73" fmla="*/ 52369287 h 1753"/>
                <a:gd name="T74" fmla="*/ 122590561 w 1775"/>
                <a:gd name="T75" fmla="*/ 58436359 h 1753"/>
                <a:gd name="T76" fmla="*/ 116164714 w 1775"/>
                <a:gd name="T77" fmla="*/ 57318896 h 1753"/>
                <a:gd name="T78" fmla="*/ 107569090 w 1775"/>
                <a:gd name="T79" fmla="*/ 58037406 h 1753"/>
                <a:gd name="T80" fmla="*/ 100726101 w 1775"/>
                <a:gd name="T81" fmla="*/ 56520426 h 1753"/>
                <a:gd name="T82" fmla="*/ 93465968 w 1775"/>
                <a:gd name="T83" fmla="*/ 63385968 h 1753"/>
                <a:gd name="T84" fmla="*/ 97137633 w 1775"/>
                <a:gd name="T85" fmla="*/ 74003414 h 1753"/>
                <a:gd name="T86" fmla="*/ 92547908 w 1775"/>
                <a:gd name="T87" fmla="*/ 81827064 h 1753"/>
                <a:gd name="T88" fmla="*/ 98639809 w 1775"/>
                <a:gd name="T89" fmla="*/ 83024486 h 1753"/>
                <a:gd name="T90" fmla="*/ 106066914 w 1775"/>
                <a:gd name="T91" fmla="*/ 88612645 h 1753"/>
                <a:gd name="T92" fmla="*/ 109238239 w 1775"/>
                <a:gd name="T93" fmla="*/ 98192307 h 1753"/>
                <a:gd name="T94" fmla="*/ 114495566 w 1775"/>
                <a:gd name="T95" fmla="*/ 98112629 h 1753"/>
                <a:gd name="T96" fmla="*/ 121255358 w 1775"/>
                <a:gd name="T97" fmla="*/ 109688183 h 1753"/>
                <a:gd name="T98" fmla="*/ 120921413 w 1775"/>
                <a:gd name="T99" fmla="*/ 121263737 h 1753"/>
                <a:gd name="T100" fmla="*/ 118584662 w 1775"/>
                <a:gd name="T101" fmla="*/ 124935964 h 1753"/>
                <a:gd name="T102" fmla="*/ 115580599 w 1775"/>
                <a:gd name="T103" fmla="*/ 135234135 h 1753"/>
                <a:gd name="T104" fmla="*/ 108654123 w 1775"/>
                <a:gd name="T105" fmla="*/ 138267812 h 1753"/>
                <a:gd name="T106" fmla="*/ 104314568 w 1775"/>
                <a:gd name="T107" fmla="*/ 131003036 h 1753"/>
                <a:gd name="T108" fmla="*/ 99724843 w 1775"/>
                <a:gd name="T109" fmla="*/ 134994538 h 1753"/>
                <a:gd name="T110" fmla="*/ 99223925 w 1775"/>
                <a:gd name="T111" fmla="*/ 124776326 h 1753"/>
                <a:gd name="T112" fmla="*/ 91963792 w 1775"/>
                <a:gd name="T113" fmla="*/ 118788932 h 1753"/>
                <a:gd name="T114" fmla="*/ 85287487 w 1775"/>
                <a:gd name="T115" fmla="*/ 108730076 h 1753"/>
                <a:gd name="T116" fmla="*/ 73854772 w 1775"/>
                <a:gd name="T117" fmla="*/ 104978171 h 1753"/>
                <a:gd name="T118" fmla="*/ 66093722 w 1775"/>
                <a:gd name="T119" fmla="*/ 103940386 h 1753"/>
                <a:gd name="T120" fmla="*/ 63756972 w 1775"/>
                <a:gd name="T121" fmla="*/ 113200773 h 175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8" name="稻壳儿小白白(http://dwz.cn/Wu2UP)">
              <a:extLst>
                <a:ext uri="{FF2B5EF4-FFF2-40B4-BE49-F238E27FC236}">
                  <a16:creationId xmlns:a16="http://schemas.microsoft.com/office/drawing/2014/main" id="{30256CD9-2C15-411B-9FFB-9064733B1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825" y="4754563"/>
              <a:ext cx="862013" cy="620712"/>
            </a:xfrm>
            <a:custGeom>
              <a:avLst/>
              <a:gdLst>
                <a:gd name="T0" fmla="*/ 85181058 w 2980"/>
                <a:gd name="T1" fmla="*/ 166304805 h 2145"/>
                <a:gd name="T2" fmla="*/ 73550247 w 2980"/>
                <a:gd name="T3" fmla="*/ 157344849 h 2145"/>
                <a:gd name="T4" fmla="*/ 65768410 w 2980"/>
                <a:gd name="T5" fmla="*/ 144197909 h 2145"/>
                <a:gd name="T6" fmla="*/ 72546204 w 2980"/>
                <a:gd name="T7" fmla="*/ 130883419 h 2145"/>
                <a:gd name="T8" fmla="*/ 64262201 w 2980"/>
                <a:gd name="T9" fmla="*/ 123263275 h 2145"/>
                <a:gd name="T10" fmla="*/ 46690442 w 2980"/>
                <a:gd name="T11" fmla="*/ 121421106 h 2145"/>
                <a:gd name="T12" fmla="*/ 35729282 w 2980"/>
                <a:gd name="T13" fmla="*/ 117485300 h 2145"/>
                <a:gd name="T14" fmla="*/ 34557754 w 2980"/>
                <a:gd name="T15" fmla="*/ 108106617 h 2145"/>
                <a:gd name="T16" fmla="*/ 41753827 w 2980"/>
                <a:gd name="T17" fmla="*/ 102914628 h 2145"/>
                <a:gd name="T18" fmla="*/ 50372221 w 2980"/>
                <a:gd name="T19" fmla="*/ 102579820 h 2145"/>
                <a:gd name="T20" fmla="*/ 51627347 w 2980"/>
                <a:gd name="T21" fmla="*/ 81728816 h 2145"/>
                <a:gd name="T22" fmla="*/ 41837425 w 2980"/>
                <a:gd name="T23" fmla="*/ 82315092 h 2145"/>
                <a:gd name="T24" fmla="*/ 34139475 w 2980"/>
                <a:gd name="T25" fmla="*/ 78714384 h 2145"/>
                <a:gd name="T26" fmla="*/ 28449322 w 2980"/>
                <a:gd name="T27" fmla="*/ 79970277 h 2145"/>
                <a:gd name="T28" fmla="*/ 22508664 w 2980"/>
                <a:gd name="T29" fmla="*/ 72936409 h 2145"/>
                <a:gd name="T30" fmla="*/ 9371643 w 2980"/>
                <a:gd name="T31" fmla="*/ 65567444 h 2145"/>
                <a:gd name="T32" fmla="*/ 1589807 w 2980"/>
                <a:gd name="T33" fmla="*/ 64981167 h 2145"/>
                <a:gd name="T34" fmla="*/ 7196073 w 2980"/>
                <a:gd name="T35" fmla="*/ 59286822 h 2145"/>
                <a:gd name="T36" fmla="*/ 18408606 w 2980"/>
                <a:gd name="T37" fmla="*/ 52252954 h 2145"/>
                <a:gd name="T38" fmla="*/ 29537251 w 2980"/>
                <a:gd name="T39" fmla="*/ 49322152 h 2145"/>
                <a:gd name="T40" fmla="*/ 41084465 w 2980"/>
                <a:gd name="T41" fmla="*/ 56021211 h 2145"/>
                <a:gd name="T42" fmla="*/ 53635722 w 2980"/>
                <a:gd name="T43" fmla="*/ 58114559 h 2145"/>
                <a:gd name="T44" fmla="*/ 63341757 w 2980"/>
                <a:gd name="T45" fmla="*/ 48903424 h 2145"/>
                <a:gd name="T46" fmla="*/ 82001445 w 2980"/>
                <a:gd name="T47" fmla="*/ 40194647 h 2145"/>
                <a:gd name="T48" fmla="*/ 84678892 w 2980"/>
                <a:gd name="T49" fmla="*/ 31318321 h 2145"/>
                <a:gd name="T50" fmla="*/ 94468815 w 2980"/>
                <a:gd name="T51" fmla="*/ 34835399 h 2145"/>
                <a:gd name="T52" fmla="*/ 105011986 w 2980"/>
                <a:gd name="T53" fmla="*/ 38352188 h 2145"/>
                <a:gd name="T54" fmla="*/ 111120129 w 2980"/>
                <a:gd name="T55" fmla="*/ 45051248 h 2145"/>
                <a:gd name="T56" fmla="*/ 123085621 w 2980"/>
                <a:gd name="T57" fmla="*/ 33579217 h 2145"/>
                <a:gd name="T58" fmla="*/ 134967516 w 2980"/>
                <a:gd name="T59" fmla="*/ 37179925 h 2145"/>
                <a:gd name="T60" fmla="*/ 139736936 w 2980"/>
                <a:gd name="T61" fmla="*/ 27717612 h 2145"/>
                <a:gd name="T62" fmla="*/ 150280107 w 2980"/>
                <a:gd name="T63" fmla="*/ 28973505 h 2145"/>
                <a:gd name="T64" fmla="*/ 149276064 w 2980"/>
                <a:gd name="T65" fmla="*/ 21855718 h 2145"/>
                <a:gd name="T66" fmla="*/ 161910918 w 2980"/>
                <a:gd name="T67" fmla="*/ 18757367 h 2145"/>
                <a:gd name="T68" fmla="*/ 172370202 w 2980"/>
                <a:gd name="T69" fmla="*/ 15826564 h 2145"/>
                <a:gd name="T70" fmla="*/ 177474303 w 2980"/>
                <a:gd name="T71" fmla="*/ 12477035 h 2145"/>
                <a:gd name="T72" fmla="*/ 187431710 w 2980"/>
                <a:gd name="T73" fmla="*/ 12979392 h 2145"/>
                <a:gd name="T74" fmla="*/ 198309562 w 2980"/>
                <a:gd name="T75" fmla="*/ 6531511 h 2145"/>
                <a:gd name="T76" fmla="*/ 211948459 w 2980"/>
                <a:gd name="T77" fmla="*/ 83630 h 2145"/>
                <a:gd name="T78" fmla="*/ 220399657 w 2980"/>
                <a:gd name="T79" fmla="*/ 14319204 h 2145"/>
                <a:gd name="T80" fmla="*/ 228850856 w 2980"/>
                <a:gd name="T81" fmla="*/ 19343643 h 2145"/>
                <a:gd name="T82" fmla="*/ 223244590 w 2980"/>
                <a:gd name="T83" fmla="*/ 34583931 h 2145"/>
                <a:gd name="T84" fmla="*/ 214960876 w 2980"/>
                <a:gd name="T85" fmla="*/ 53341587 h 2145"/>
                <a:gd name="T86" fmla="*/ 227009966 w 2980"/>
                <a:gd name="T87" fmla="*/ 45553895 h 2145"/>
                <a:gd name="T88" fmla="*/ 229185537 w 2980"/>
                <a:gd name="T89" fmla="*/ 61464089 h 2145"/>
                <a:gd name="T90" fmla="*/ 247761338 w 2980"/>
                <a:gd name="T91" fmla="*/ 59035643 h 2145"/>
                <a:gd name="T92" fmla="*/ 247593853 w 2980"/>
                <a:gd name="T93" fmla="*/ 75616033 h 2145"/>
                <a:gd name="T94" fmla="*/ 242406155 w 2980"/>
                <a:gd name="T95" fmla="*/ 91442597 h 2145"/>
                <a:gd name="T96" fmla="*/ 230273177 w 2980"/>
                <a:gd name="T97" fmla="*/ 103752083 h 2145"/>
                <a:gd name="T98" fmla="*/ 223913951 w 2980"/>
                <a:gd name="T99" fmla="*/ 129459977 h 2145"/>
                <a:gd name="T100" fmla="*/ 209187125 w 2980"/>
                <a:gd name="T101" fmla="*/ 137666398 h 2145"/>
                <a:gd name="T102" fmla="*/ 207597318 w 2980"/>
                <a:gd name="T103" fmla="*/ 148384893 h 2145"/>
                <a:gd name="T104" fmla="*/ 195380743 w 2980"/>
                <a:gd name="T105" fmla="*/ 151483244 h 2145"/>
                <a:gd name="T106" fmla="*/ 190611323 w 2980"/>
                <a:gd name="T107" fmla="*/ 161447915 h 2145"/>
                <a:gd name="T108" fmla="*/ 178813315 w 2980"/>
                <a:gd name="T109" fmla="*/ 168314523 h 2145"/>
                <a:gd name="T110" fmla="*/ 167684381 w 2980"/>
                <a:gd name="T111" fmla="*/ 173171414 h 2145"/>
                <a:gd name="T112" fmla="*/ 163417127 w 2980"/>
                <a:gd name="T113" fmla="*/ 170994147 h 2145"/>
                <a:gd name="T114" fmla="*/ 155384207 w 2980"/>
                <a:gd name="T115" fmla="*/ 176856041 h 2145"/>
                <a:gd name="T116" fmla="*/ 145008521 w 2980"/>
                <a:gd name="T117" fmla="*/ 171496793 h 2145"/>
                <a:gd name="T118" fmla="*/ 134549237 w 2980"/>
                <a:gd name="T119" fmla="*/ 167644617 h 2145"/>
                <a:gd name="T120" fmla="*/ 131034943 w 2980"/>
                <a:gd name="T121" fmla="*/ 172082780 h 2145"/>
                <a:gd name="T122" fmla="*/ 101330207 w 2980"/>
                <a:gd name="T123" fmla="*/ 170910517 h 21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09" name="稻壳儿小白白(http://dwz.cn/Wu2UP)">
              <a:extLst>
                <a:ext uri="{FF2B5EF4-FFF2-40B4-BE49-F238E27FC236}">
                  <a16:creationId xmlns:a16="http://schemas.microsoft.com/office/drawing/2014/main" id="{B9F5154C-5C3E-4AA9-830B-604FECC35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4341813"/>
              <a:ext cx="1001713" cy="1030287"/>
            </a:xfrm>
            <a:custGeom>
              <a:avLst/>
              <a:gdLst>
                <a:gd name="T0" fmla="*/ 64283180 w 3417"/>
                <a:gd name="T1" fmla="*/ 13815970 h 3582"/>
                <a:gd name="T2" fmla="*/ 58353520 w 3417"/>
                <a:gd name="T3" fmla="*/ 28459162 h 3582"/>
                <a:gd name="T4" fmla="*/ 45118713 w 3417"/>
                <a:gd name="T5" fmla="*/ 27963002 h 3582"/>
                <a:gd name="T6" fmla="*/ 40048292 w 3417"/>
                <a:gd name="T7" fmla="*/ 52533707 h 3582"/>
                <a:gd name="T8" fmla="*/ 53368994 w 3417"/>
                <a:gd name="T9" fmla="*/ 65108846 h 3582"/>
                <a:gd name="T10" fmla="*/ 47868807 w 3417"/>
                <a:gd name="T11" fmla="*/ 109783379 h 3582"/>
                <a:gd name="T12" fmla="*/ 37555883 w 3417"/>
                <a:gd name="T13" fmla="*/ 123351125 h 3582"/>
                <a:gd name="T14" fmla="*/ 20969427 w 3417"/>
                <a:gd name="T15" fmla="*/ 137084259 h 3582"/>
                <a:gd name="T16" fmla="*/ 10054947 w 3417"/>
                <a:gd name="T17" fmla="*/ 152637508 h 3582"/>
                <a:gd name="T18" fmla="*/ 6445614 w 3417"/>
                <a:gd name="T19" fmla="*/ 171996664 h 3582"/>
                <a:gd name="T20" fmla="*/ 22774093 w 3417"/>
                <a:gd name="T21" fmla="*/ 180600510 h 3582"/>
                <a:gd name="T22" fmla="*/ 40305976 w 3417"/>
                <a:gd name="T23" fmla="*/ 186143408 h 3582"/>
                <a:gd name="T24" fmla="*/ 43227859 w 3417"/>
                <a:gd name="T25" fmla="*/ 210135404 h 3582"/>
                <a:gd name="T26" fmla="*/ 58267625 w 3417"/>
                <a:gd name="T27" fmla="*/ 219483921 h 3582"/>
                <a:gd name="T28" fmla="*/ 54572105 w 3417"/>
                <a:gd name="T29" fmla="*/ 234044275 h 3582"/>
                <a:gd name="T30" fmla="*/ 60587953 w 3417"/>
                <a:gd name="T31" fmla="*/ 255802544 h 3582"/>
                <a:gd name="T32" fmla="*/ 72877332 w 3417"/>
                <a:gd name="T33" fmla="*/ 268046622 h 3582"/>
                <a:gd name="T34" fmla="*/ 82244829 w 3417"/>
                <a:gd name="T35" fmla="*/ 280207863 h 3582"/>
                <a:gd name="T36" fmla="*/ 108972127 w 3417"/>
                <a:gd name="T37" fmla="*/ 274334192 h 3582"/>
                <a:gd name="T38" fmla="*/ 116449063 w 3417"/>
                <a:gd name="T39" fmla="*/ 290218214 h 3582"/>
                <a:gd name="T40" fmla="*/ 136645145 w 3417"/>
                <a:gd name="T41" fmla="*/ 293610223 h 3582"/>
                <a:gd name="T42" fmla="*/ 135785612 w 3417"/>
                <a:gd name="T43" fmla="*/ 272183014 h 3582"/>
                <a:gd name="T44" fmla="*/ 138621601 w 3417"/>
                <a:gd name="T45" fmla="*/ 248935978 h 3582"/>
                <a:gd name="T46" fmla="*/ 157786361 w 3417"/>
                <a:gd name="T47" fmla="*/ 248025919 h 3582"/>
                <a:gd name="T48" fmla="*/ 177380594 w 3417"/>
                <a:gd name="T49" fmla="*/ 251169704 h 3582"/>
                <a:gd name="T50" fmla="*/ 196717144 w 3417"/>
                <a:gd name="T51" fmla="*/ 246950475 h 3582"/>
                <a:gd name="T52" fmla="*/ 215967798 w 3417"/>
                <a:gd name="T53" fmla="*/ 253899591 h 3582"/>
                <a:gd name="T54" fmla="*/ 229288500 w 3417"/>
                <a:gd name="T55" fmla="*/ 246950475 h 3582"/>
                <a:gd name="T56" fmla="*/ 248883026 w 3417"/>
                <a:gd name="T57" fmla="*/ 232389833 h 3582"/>
                <a:gd name="T58" fmla="*/ 267188254 w 3417"/>
                <a:gd name="T59" fmla="*/ 230817941 h 3582"/>
                <a:gd name="T60" fmla="*/ 282485704 w 3417"/>
                <a:gd name="T61" fmla="*/ 220641915 h 3582"/>
                <a:gd name="T62" fmla="*/ 288759236 w 3417"/>
                <a:gd name="T63" fmla="*/ 199628605 h 3582"/>
                <a:gd name="T64" fmla="*/ 272430757 w 3417"/>
                <a:gd name="T65" fmla="*/ 198470323 h 3582"/>
                <a:gd name="T66" fmla="*/ 261344195 w 3417"/>
                <a:gd name="T67" fmla="*/ 196319433 h 3582"/>
                <a:gd name="T68" fmla="*/ 242695389 w 3417"/>
                <a:gd name="T69" fmla="*/ 189783640 h 3582"/>
                <a:gd name="T70" fmla="*/ 244156184 w 3417"/>
                <a:gd name="T71" fmla="*/ 164467976 h 3582"/>
                <a:gd name="T72" fmla="*/ 242265623 w 3417"/>
                <a:gd name="T73" fmla="*/ 152803182 h 3582"/>
                <a:gd name="T74" fmla="*/ 235390242 w 3417"/>
                <a:gd name="T75" fmla="*/ 138490764 h 3582"/>
                <a:gd name="T76" fmla="*/ 244070289 w 3417"/>
                <a:gd name="T77" fmla="*/ 109700542 h 3582"/>
                <a:gd name="T78" fmla="*/ 216827331 w 3417"/>
                <a:gd name="T79" fmla="*/ 107218591 h 3582"/>
                <a:gd name="T80" fmla="*/ 214507004 w 3417"/>
                <a:gd name="T81" fmla="*/ 89928063 h 3582"/>
                <a:gd name="T82" fmla="*/ 233155810 w 3417"/>
                <a:gd name="T83" fmla="*/ 83805880 h 3582"/>
                <a:gd name="T84" fmla="*/ 254812980 w 3417"/>
                <a:gd name="T85" fmla="*/ 84550552 h 3582"/>
                <a:gd name="T86" fmla="*/ 269508581 w 3417"/>
                <a:gd name="T87" fmla="*/ 67590796 h 3582"/>
                <a:gd name="T88" fmla="*/ 264008394 w 3417"/>
                <a:gd name="T89" fmla="*/ 55843166 h 3582"/>
                <a:gd name="T90" fmla="*/ 239515529 w 3417"/>
                <a:gd name="T91" fmla="*/ 55512105 h 3582"/>
                <a:gd name="T92" fmla="*/ 237109307 w 3417"/>
                <a:gd name="T93" fmla="*/ 44839920 h 3582"/>
                <a:gd name="T94" fmla="*/ 226796383 w 3417"/>
                <a:gd name="T95" fmla="*/ 34664182 h 3582"/>
                <a:gd name="T96" fmla="*/ 215796009 w 3417"/>
                <a:gd name="T97" fmla="*/ 46825422 h 3582"/>
                <a:gd name="T98" fmla="*/ 198178232 w 3417"/>
                <a:gd name="T99" fmla="*/ 75532808 h 3582"/>
                <a:gd name="T100" fmla="*/ 190185928 w 3417"/>
                <a:gd name="T101" fmla="*/ 95305574 h 3582"/>
                <a:gd name="T102" fmla="*/ 187693518 w 3417"/>
                <a:gd name="T103" fmla="*/ 114416219 h 3582"/>
                <a:gd name="T104" fmla="*/ 166208431 w 3417"/>
                <a:gd name="T105" fmla="*/ 117146393 h 3582"/>
                <a:gd name="T106" fmla="*/ 144809238 w 3417"/>
                <a:gd name="T107" fmla="*/ 116153498 h 3582"/>
                <a:gd name="T108" fmla="*/ 139137261 w 3417"/>
                <a:gd name="T109" fmla="*/ 103744033 h 3582"/>
                <a:gd name="T110" fmla="*/ 139137261 w 3417"/>
                <a:gd name="T111" fmla="*/ 92327176 h 3582"/>
                <a:gd name="T112" fmla="*/ 129082314 w 3417"/>
                <a:gd name="T113" fmla="*/ 75450258 h 3582"/>
                <a:gd name="T114" fmla="*/ 116277274 w 3417"/>
                <a:gd name="T115" fmla="*/ 53774826 h 3582"/>
                <a:gd name="T116" fmla="*/ 104417367 w 3417"/>
                <a:gd name="T117" fmla="*/ 52451158 h 3582"/>
                <a:gd name="T118" fmla="*/ 103558128 w 3417"/>
                <a:gd name="T119" fmla="*/ 35326016 h 3582"/>
                <a:gd name="T120" fmla="*/ 92385671 w 3417"/>
                <a:gd name="T121" fmla="*/ 15966860 h 3582"/>
                <a:gd name="T122" fmla="*/ 79838608 w 3417"/>
                <a:gd name="T123" fmla="*/ 28459162 h 3582"/>
                <a:gd name="T124" fmla="*/ 72533461 w 3417"/>
                <a:gd name="T125" fmla="*/ 19276319 h 3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0" name="稻壳儿小白白(http://dwz.cn/Wu2UP)">
              <a:extLst>
                <a:ext uri="{FF2B5EF4-FFF2-40B4-BE49-F238E27FC236}">
                  <a16:creationId xmlns:a16="http://schemas.microsoft.com/office/drawing/2014/main" id="{DE0AE593-F34F-419E-83DA-39A12538C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3019425"/>
              <a:ext cx="1377950" cy="1003300"/>
            </a:xfrm>
            <a:custGeom>
              <a:avLst/>
              <a:gdLst>
                <a:gd name="T0" fmla="*/ 374664229 w 4767"/>
                <a:gd name="T1" fmla="*/ 90027625 h 3475"/>
                <a:gd name="T2" fmla="*/ 356532639 w 4767"/>
                <a:gd name="T3" fmla="*/ 78357297 h 3475"/>
                <a:gd name="T4" fmla="*/ 331716531 w 4767"/>
                <a:gd name="T5" fmla="*/ 60351887 h 3475"/>
                <a:gd name="T6" fmla="*/ 322107592 w 4767"/>
                <a:gd name="T7" fmla="*/ 57184347 h 3475"/>
                <a:gd name="T8" fmla="*/ 294116447 w 4767"/>
                <a:gd name="T9" fmla="*/ 33927131 h 3475"/>
                <a:gd name="T10" fmla="*/ 277071144 w 4767"/>
                <a:gd name="T11" fmla="*/ 28425293 h 3475"/>
                <a:gd name="T12" fmla="*/ 259607861 w 4767"/>
                <a:gd name="T13" fmla="*/ 28175262 h 3475"/>
                <a:gd name="T14" fmla="*/ 237382022 w 4767"/>
                <a:gd name="T15" fmla="*/ 17838818 h 3475"/>
                <a:gd name="T16" fmla="*/ 229026448 w 4767"/>
                <a:gd name="T17" fmla="*/ 38511707 h 3475"/>
                <a:gd name="T18" fmla="*/ 214905568 w 4767"/>
                <a:gd name="T19" fmla="*/ 51099007 h 3475"/>
                <a:gd name="T20" fmla="*/ 188669018 w 4767"/>
                <a:gd name="T21" fmla="*/ 42513069 h 3475"/>
                <a:gd name="T22" fmla="*/ 165189814 w 4767"/>
                <a:gd name="T23" fmla="*/ 22173363 h 3475"/>
                <a:gd name="T24" fmla="*/ 143214590 w 4767"/>
                <a:gd name="T25" fmla="*/ 11670328 h 3475"/>
                <a:gd name="T26" fmla="*/ 115223445 w 4767"/>
                <a:gd name="T27" fmla="*/ 1083564 h 3475"/>
                <a:gd name="T28" fmla="*/ 83138051 w 4767"/>
                <a:gd name="T29" fmla="*/ 6418522 h 3475"/>
                <a:gd name="T30" fmla="*/ 48044697 w 4767"/>
                <a:gd name="T31" fmla="*/ 18839231 h 3475"/>
                <a:gd name="T32" fmla="*/ 62416192 w 4767"/>
                <a:gd name="T33" fmla="*/ 50182034 h 3475"/>
                <a:gd name="T34" fmla="*/ 53224945 w 4767"/>
                <a:gd name="T35" fmla="*/ 72688868 h 3475"/>
                <a:gd name="T36" fmla="*/ 57152117 w 4767"/>
                <a:gd name="T37" fmla="*/ 91611540 h 3475"/>
                <a:gd name="T38" fmla="*/ 51804503 w 4767"/>
                <a:gd name="T39" fmla="*/ 102364606 h 3475"/>
                <a:gd name="T40" fmla="*/ 24816108 w 4767"/>
                <a:gd name="T41" fmla="*/ 95195991 h 3475"/>
                <a:gd name="T42" fmla="*/ 12616900 w 4767"/>
                <a:gd name="T43" fmla="*/ 102448046 h 3475"/>
                <a:gd name="T44" fmla="*/ 13369035 w 4767"/>
                <a:gd name="T45" fmla="*/ 116869292 h 3475"/>
                <a:gd name="T46" fmla="*/ 4010710 w 4767"/>
                <a:gd name="T47" fmla="*/ 135124733 h 3475"/>
                <a:gd name="T48" fmla="*/ 8522651 w 4767"/>
                <a:gd name="T49" fmla="*/ 148629006 h 3475"/>
                <a:gd name="T50" fmla="*/ 2089038 w 4767"/>
                <a:gd name="T51" fmla="*/ 171552751 h 3475"/>
                <a:gd name="T52" fmla="*/ 12867515 w 4767"/>
                <a:gd name="T53" fmla="*/ 190308254 h 3475"/>
                <a:gd name="T54" fmla="*/ 29160972 w 4767"/>
                <a:gd name="T55" fmla="*/ 206730037 h 3475"/>
                <a:gd name="T56" fmla="*/ 44702294 w 4767"/>
                <a:gd name="T57" fmla="*/ 204896091 h 3475"/>
                <a:gd name="T58" fmla="*/ 67262286 w 4767"/>
                <a:gd name="T59" fmla="*/ 224652295 h 3475"/>
                <a:gd name="T60" fmla="*/ 89237510 w 4767"/>
                <a:gd name="T61" fmla="*/ 233404825 h 3475"/>
                <a:gd name="T62" fmla="*/ 108037697 w 4767"/>
                <a:gd name="T63" fmla="*/ 242407674 h 3475"/>
                <a:gd name="T64" fmla="*/ 131600440 w 4767"/>
                <a:gd name="T65" fmla="*/ 245075153 h 3475"/>
                <a:gd name="T66" fmla="*/ 150316799 w 4767"/>
                <a:gd name="T67" fmla="*/ 260746554 h 3475"/>
                <a:gd name="T68" fmla="*/ 158588835 w 4767"/>
                <a:gd name="T69" fmla="*/ 280252727 h 3475"/>
                <a:gd name="T70" fmla="*/ 176971330 w 4767"/>
                <a:gd name="T71" fmla="*/ 288338315 h 3475"/>
                <a:gd name="T72" fmla="*/ 179895752 w 4767"/>
                <a:gd name="T73" fmla="*/ 278585373 h 3475"/>
                <a:gd name="T74" fmla="*/ 197442284 w 4767"/>
                <a:gd name="T75" fmla="*/ 287588222 h 3475"/>
                <a:gd name="T76" fmla="*/ 208053974 w 4767"/>
                <a:gd name="T77" fmla="*/ 275751303 h 3475"/>
                <a:gd name="T78" fmla="*/ 217829990 w 4767"/>
                <a:gd name="T79" fmla="*/ 265331419 h 3475"/>
                <a:gd name="T80" fmla="*/ 222843450 w 4767"/>
                <a:gd name="T81" fmla="*/ 253494500 h 3475"/>
                <a:gd name="T82" fmla="*/ 226770333 w 4767"/>
                <a:gd name="T83" fmla="*/ 235405650 h 3475"/>
                <a:gd name="T84" fmla="*/ 226018487 w 4767"/>
                <a:gd name="T85" fmla="*/ 222234848 h 3475"/>
                <a:gd name="T86" fmla="*/ 235209446 w 4767"/>
                <a:gd name="T87" fmla="*/ 207063508 h 3475"/>
                <a:gd name="T88" fmla="*/ 253424863 w 4767"/>
                <a:gd name="T89" fmla="*/ 214065532 h 3475"/>
                <a:gd name="T90" fmla="*/ 264286879 w 4767"/>
                <a:gd name="T91" fmla="*/ 238239720 h 3475"/>
                <a:gd name="T92" fmla="*/ 283254142 w 4767"/>
                <a:gd name="T93" fmla="*/ 254911535 h 3475"/>
                <a:gd name="T94" fmla="*/ 297625638 w 4767"/>
                <a:gd name="T95" fmla="*/ 250576990 h 3475"/>
                <a:gd name="T96" fmla="*/ 305479981 w 4767"/>
                <a:gd name="T97" fmla="*/ 261663527 h 3475"/>
                <a:gd name="T98" fmla="*/ 316759978 w 4767"/>
                <a:gd name="T99" fmla="*/ 269499372 h 3475"/>
                <a:gd name="T100" fmla="*/ 331800069 w 4767"/>
                <a:gd name="T101" fmla="*/ 266498423 h 3475"/>
                <a:gd name="T102" fmla="*/ 340991317 w 4767"/>
                <a:gd name="T103" fmla="*/ 247909511 h 3475"/>
                <a:gd name="T104" fmla="*/ 351853621 w 4767"/>
                <a:gd name="T105" fmla="*/ 240740608 h 3475"/>
                <a:gd name="T106" fmla="*/ 342662374 w 4767"/>
                <a:gd name="T107" fmla="*/ 230320724 h 3475"/>
                <a:gd name="T108" fmla="*/ 327288129 w 4767"/>
                <a:gd name="T109" fmla="*/ 212398466 h 3475"/>
                <a:gd name="T110" fmla="*/ 340406259 w 4767"/>
                <a:gd name="T111" fmla="*/ 207563570 h 3475"/>
                <a:gd name="T112" fmla="*/ 360125368 w 4767"/>
                <a:gd name="T113" fmla="*/ 215399415 h 3475"/>
                <a:gd name="T114" fmla="*/ 368815385 w 4767"/>
                <a:gd name="T115" fmla="*/ 204145998 h 3475"/>
                <a:gd name="T116" fmla="*/ 375917594 w 4767"/>
                <a:gd name="T117" fmla="*/ 177220891 h 3475"/>
                <a:gd name="T118" fmla="*/ 386194841 w 4767"/>
                <a:gd name="T119" fmla="*/ 165550852 h 3475"/>
                <a:gd name="T120" fmla="*/ 394383338 w 4767"/>
                <a:gd name="T121" fmla="*/ 148712158 h 3475"/>
                <a:gd name="T122" fmla="*/ 386278379 w 4767"/>
                <a:gd name="T123" fmla="*/ 123621285 h 34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1" name="稻壳儿小白白(http://dwz.cn/Wu2UP)">
              <a:extLst>
                <a:ext uri="{FF2B5EF4-FFF2-40B4-BE49-F238E27FC236}">
                  <a16:creationId xmlns:a16="http://schemas.microsoft.com/office/drawing/2014/main" id="{BB6F2645-6379-4FB4-AC94-936F5BE50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3198813"/>
              <a:ext cx="2071687" cy="1358900"/>
            </a:xfrm>
            <a:custGeom>
              <a:avLst/>
              <a:gdLst>
                <a:gd name="T0" fmla="*/ 590273463 w 7150"/>
                <a:gd name="T1" fmla="*/ 238891347 h 4733"/>
                <a:gd name="T2" fmla="*/ 594723099 w 7150"/>
                <a:gd name="T3" fmla="*/ 262879248 h 4733"/>
                <a:gd name="T4" fmla="*/ 598752892 w 7150"/>
                <a:gd name="T5" fmla="*/ 296182491 h 4733"/>
                <a:gd name="T6" fmla="*/ 594639072 w 7150"/>
                <a:gd name="T7" fmla="*/ 334513921 h 4733"/>
                <a:gd name="T8" fmla="*/ 583473404 w 7150"/>
                <a:gd name="T9" fmla="*/ 339212505 h 4733"/>
                <a:gd name="T10" fmla="*/ 576253502 w 7150"/>
                <a:gd name="T11" fmla="*/ 367322183 h 4733"/>
                <a:gd name="T12" fmla="*/ 558539274 w 7150"/>
                <a:gd name="T13" fmla="*/ 361634212 h 4733"/>
                <a:gd name="T14" fmla="*/ 540237441 w 7150"/>
                <a:gd name="T15" fmla="*/ 360480310 h 4733"/>
                <a:gd name="T16" fmla="*/ 527644481 w 7150"/>
                <a:gd name="T17" fmla="*/ 373257358 h 4733"/>
                <a:gd name="T18" fmla="*/ 494818818 w 7150"/>
                <a:gd name="T19" fmla="*/ 355946528 h 4733"/>
                <a:gd name="T20" fmla="*/ 427740491 w 7150"/>
                <a:gd name="T21" fmla="*/ 379192532 h 4733"/>
                <a:gd name="T22" fmla="*/ 384588554 w 7150"/>
                <a:gd name="T23" fmla="*/ 384715701 h 4733"/>
                <a:gd name="T24" fmla="*/ 362928849 w 7150"/>
                <a:gd name="T25" fmla="*/ 361634212 h 4733"/>
                <a:gd name="T26" fmla="*/ 346474149 w 7150"/>
                <a:gd name="T27" fmla="*/ 339954402 h 4733"/>
                <a:gd name="T28" fmla="*/ 313480433 w 7150"/>
                <a:gd name="T29" fmla="*/ 325693561 h 4733"/>
                <a:gd name="T30" fmla="*/ 279899401 w 7150"/>
                <a:gd name="T31" fmla="*/ 335915027 h 4733"/>
                <a:gd name="T32" fmla="*/ 267810021 w 7150"/>
                <a:gd name="T33" fmla="*/ 336162517 h 4733"/>
                <a:gd name="T34" fmla="*/ 248081186 w 7150"/>
                <a:gd name="T35" fmla="*/ 323137979 h 4733"/>
                <a:gd name="T36" fmla="*/ 217773999 w 7150"/>
                <a:gd name="T37" fmla="*/ 318439395 h 4733"/>
                <a:gd name="T38" fmla="*/ 197373532 w 7150"/>
                <a:gd name="T39" fmla="*/ 310196129 h 4733"/>
                <a:gd name="T40" fmla="*/ 181338385 w 7150"/>
                <a:gd name="T41" fmla="*/ 303683860 h 4733"/>
                <a:gd name="T42" fmla="*/ 165303528 w 7150"/>
                <a:gd name="T43" fmla="*/ 288433631 h 4733"/>
                <a:gd name="T44" fmla="*/ 149436433 w 7150"/>
                <a:gd name="T45" fmla="*/ 271452405 h 4733"/>
                <a:gd name="T46" fmla="*/ 136759447 w 7150"/>
                <a:gd name="T47" fmla="*/ 244744120 h 4733"/>
                <a:gd name="T48" fmla="*/ 114427821 w 7150"/>
                <a:gd name="T49" fmla="*/ 229081886 h 4733"/>
                <a:gd name="T50" fmla="*/ 96126277 w 7150"/>
                <a:gd name="T51" fmla="*/ 208391177 h 4733"/>
                <a:gd name="T52" fmla="*/ 74466282 w 7150"/>
                <a:gd name="T53" fmla="*/ 185144885 h 4733"/>
                <a:gd name="T54" fmla="*/ 55744896 w 7150"/>
                <a:gd name="T55" fmla="*/ 194542341 h 4733"/>
                <a:gd name="T56" fmla="*/ 29551529 w 7150"/>
                <a:gd name="T57" fmla="*/ 164701379 h 4733"/>
                <a:gd name="T58" fmla="*/ 10494036 w 7150"/>
                <a:gd name="T59" fmla="*/ 144917368 h 4733"/>
                <a:gd name="T60" fmla="*/ 1930870 w 7150"/>
                <a:gd name="T61" fmla="*/ 120187570 h 4733"/>
                <a:gd name="T62" fmla="*/ 2266686 w 7150"/>
                <a:gd name="T63" fmla="*/ 93066993 h 4733"/>
                <a:gd name="T64" fmla="*/ 18805413 w 7150"/>
                <a:gd name="T65" fmla="*/ 94303583 h 4733"/>
                <a:gd name="T66" fmla="*/ 30139134 w 7150"/>
                <a:gd name="T67" fmla="*/ 66193905 h 4733"/>
                <a:gd name="T68" fmla="*/ 36687404 w 7150"/>
                <a:gd name="T69" fmla="*/ 30665260 h 4733"/>
                <a:gd name="T70" fmla="*/ 66070879 w 7150"/>
                <a:gd name="T71" fmla="*/ 28356881 h 4733"/>
                <a:gd name="T72" fmla="*/ 88570269 w 7150"/>
                <a:gd name="T73" fmla="*/ 1978487 h 4733"/>
                <a:gd name="T74" fmla="*/ 109978474 w 7150"/>
                <a:gd name="T75" fmla="*/ 7831261 h 4733"/>
                <a:gd name="T76" fmla="*/ 144147402 w 7150"/>
                <a:gd name="T77" fmla="*/ 12200240 h 4733"/>
                <a:gd name="T78" fmla="*/ 164128026 w 7150"/>
                <a:gd name="T79" fmla="*/ 19206916 h 4733"/>
                <a:gd name="T80" fmla="*/ 192923896 w 7150"/>
                <a:gd name="T81" fmla="*/ 29923363 h 4733"/>
                <a:gd name="T82" fmla="*/ 233976909 w 7150"/>
                <a:gd name="T83" fmla="*/ 29016377 h 4733"/>
                <a:gd name="T84" fmla="*/ 264116044 w 7150"/>
                <a:gd name="T85" fmla="*/ 19124515 h 4733"/>
                <a:gd name="T86" fmla="*/ 290813280 w 7150"/>
                <a:gd name="T87" fmla="*/ 18465019 h 4733"/>
                <a:gd name="T88" fmla="*/ 324814155 w 7150"/>
                <a:gd name="T89" fmla="*/ 21927300 h 4733"/>
                <a:gd name="T90" fmla="*/ 346306096 w 7150"/>
                <a:gd name="T91" fmla="*/ 34044852 h 4733"/>
                <a:gd name="T92" fmla="*/ 357723844 w 7150"/>
                <a:gd name="T93" fmla="*/ 52262668 h 4733"/>
                <a:gd name="T94" fmla="*/ 346054307 w 7150"/>
                <a:gd name="T95" fmla="*/ 70645286 h 4733"/>
                <a:gd name="T96" fmla="*/ 351930944 w 7150"/>
                <a:gd name="T97" fmla="*/ 89852202 h 4733"/>
                <a:gd name="T98" fmla="*/ 345130885 w 7150"/>
                <a:gd name="T99" fmla="*/ 112686201 h 4733"/>
                <a:gd name="T100" fmla="*/ 348908599 w 7150"/>
                <a:gd name="T101" fmla="*/ 134201209 h 4733"/>
                <a:gd name="T102" fmla="*/ 368385644 w 7150"/>
                <a:gd name="T103" fmla="*/ 154809517 h 4733"/>
                <a:gd name="T104" fmla="*/ 385848082 w 7150"/>
                <a:gd name="T105" fmla="*/ 155139121 h 4733"/>
                <a:gd name="T106" fmla="*/ 408851051 w 7150"/>
                <a:gd name="T107" fmla="*/ 176406926 h 4733"/>
                <a:gd name="T108" fmla="*/ 438066764 w 7150"/>
                <a:gd name="T109" fmla="*/ 186711080 h 4733"/>
                <a:gd name="T110" fmla="*/ 462329261 w 7150"/>
                <a:gd name="T111" fmla="*/ 195778644 h 4733"/>
                <a:gd name="T112" fmla="*/ 485248204 w 7150"/>
                <a:gd name="T113" fmla="*/ 199570816 h 4733"/>
                <a:gd name="T114" fmla="*/ 496917741 w 7150"/>
                <a:gd name="T115" fmla="*/ 211523566 h 4733"/>
                <a:gd name="T116" fmla="*/ 507831620 w 7150"/>
                <a:gd name="T117" fmla="*/ 229411491 h 4733"/>
                <a:gd name="T118" fmla="*/ 519921000 w 7150"/>
                <a:gd name="T119" fmla="*/ 234769570 h 4733"/>
                <a:gd name="T120" fmla="*/ 526889112 w 7150"/>
                <a:gd name="T121" fmla="*/ 227762895 h 4733"/>
                <a:gd name="T122" fmla="*/ 543847392 w 7150"/>
                <a:gd name="T123" fmla="*/ 224053411 h 4733"/>
                <a:gd name="T124" fmla="*/ 558875090 w 7150"/>
                <a:gd name="T125" fmla="*/ 213831658 h 47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rgbClr val="FC584C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2" name="稻壳儿小白白(http://dwz.cn/Wu2UP)">
              <a:extLst>
                <a:ext uri="{FF2B5EF4-FFF2-40B4-BE49-F238E27FC236}">
                  <a16:creationId xmlns:a16="http://schemas.microsoft.com/office/drawing/2014/main" id="{4E6336F8-1351-4373-8CB6-E046AF5C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063" y="1701800"/>
              <a:ext cx="2198687" cy="1674813"/>
            </a:xfrm>
            <a:custGeom>
              <a:avLst/>
              <a:gdLst>
                <a:gd name="T0" fmla="*/ 618962249 w 7557"/>
                <a:gd name="T1" fmla="*/ 215188380 h 5874"/>
                <a:gd name="T2" fmla="*/ 595514243 w 7557"/>
                <a:gd name="T3" fmla="*/ 192019278 h 5874"/>
                <a:gd name="T4" fmla="*/ 546586256 w 7557"/>
                <a:gd name="T5" fmla="*/ 168443590 h 5874"/>
                <a:gd name="T6" fmla="*/ 515435136 w 7557"/>
                <a:gd name="T7" fmla="*/ 155842861 h 5874"/>
                <a:gd name="T8" fmla="*/ 520767904 w 7557"/>
                <a:gd name="T9" fmla="*/ 121617541 h 5874"/>
                <a:gd name="T10" fmla="*/ 521191232 w 7557"/>
                <a:gd name="T11" fmla="*/ 91456936 h 5874"/>
                <a:gd name="T12" fmla="*/ 506970031 w 7557"/>
                <a:gd name="T13" fmla="*/ 59833364 h 5874"/>
                <a:gd name="T14" fmla="*/ 483606690 w 7557"/>
                <a:gd name="T15" fmla="*/ 45687838 h 5874"/>
                <a:gd name="T16" fmla="*/ 462867401 w 7557"/>
                <a:gd name="T17" fmla="*/ 12926055 h 5874"/>
                <a:gd name="T18" fmla="*/ 447376215 w 7557"/>
                <a:gd name="T19" fmla="*/ 0 h 5874"/>
                <a:gd name="T20" fmla="*/ 424182206 w 7557"/>
                <a:gd name="T21" fmla="*/ 19998533 h 5874"/>
                <a:gd name="T22" fmla="*/ 400226206 w 7557"/>
                <a:gd name="T23" fmla="*/ 49590033 h 5874"/>
                <a:gd name="T24" fmla="*/ 374238523 w 7557"/>
                <a:gd name="T25" fmla="*/ 64304380 h 5874"/>
                <a:gd name="T26" fmla="*/ 340209063 w 7557"/>
                <a:gd name="T27" fmla="*/ 46094424 h 5874"/>
                <a:gd name="T28" fmla="*/ 305079241 w 7557"/>
                <a:gd name="T29" fmla="*/ 87148441 h 5874"/>
                <a:gd name="T30" fmla="*/ 286202304 w 7557"/>
                <a:gd name="T31" fmla="*/ 97147708 h 5874"/>
                <a:gd name="T32" fmla="*/ 251834473 w 7557"/>
                <a:gd name="T33" fmla="*/ 96822667 h 5874"/>
                <a:gd name="T34" fmla="*/ 235835584 w 7557"/>
                <a:gd name="T35" fmla="*/ 102188114 h 5874"/>
                <a:gd name="T36" fmla="*/ 239559998 w 7557"/>
                <a:gd name="T37" fmla="*/ 134543596 h 5874"/>
                <a:gd name="T38" fmla="*/ 230502524 w 7557"/>
                <a:gd name="T39" fmla="*/ 166085908 h 5874"/>
                <a:gd name="T40" fmla="*/ 217127688 w 7557"/>
                <a:gd name="T41" fmla="*/ 182426312 h 5874"/>
                <a:gd name="T42" fmla="*/ 205953865 w 7557"/>
                <a:gd name="T43" fmla="*/ 197384724 h 5874"/>
                <a:gd name="T44" fmla="*/ 172263068 w 7557"/>
                <a:gd name="T45" fmla="*/ 203969642 h 5874"/>
                <a:gd name="T46" fmla="*/ 132900839 w 7557"/>
                <a:gd name="T47" fmla="*/ 212505657 h 5874"/>
                <a:gd name="T48" fmla="*/ 104543101 w 7557"/>
                <a:gd name="T49" fmla="*/ 214863054 h 5874"/>
                <a:gd name="T50" fmla="*/ 77793427 w 7557"/>
                <a:gd name="T51" fmla="*/ 221935817 h 5874"/>
                <a:gd name="T52" fmla="*/ 58662494 w 7557"/>
                <a:gd name="T53" fmla="*/ 210066714 h 5874"/>
                <a:gd name="T54" fmla="*/ 42071237 w 7557"/>
                <a:gd name="T55" fmla="*/ 214700534 h 5874"/>
                <a:gd name="T56" fmla="*/ 12866843 w 7557"/>
                <a:gd name="T57" fmla="*/ 231772564 h 5874"/>
                <a:gd name="T58" fmla="*/ 4994397 w 7557"/>
                <a:gd name="T59" fmla="*/ 250064065 h 5874"/>
                <a:gd name="T60" fmla="*/ 23871334 w 7557"/>
                <a:gd name="T61" fmla="*/ 267461135 h 5874"/>
                <a:gd name="T62" fmla="*/ 24463993 w 7557"/>
                <a:gd name="T63" fmla="*/ 300629504 h 5874"/>
                <a:gd name="T64" fmla="*/ 12951509 w 7557"/>
                <a:gd name="T65" fmla="*/ 315750436 h 5874"/>
                <a:gd name="T66" fmla="*/ 11681816 w 7557"/>
                <a:gd name="T67" fmla="*/ 326725394 h 5874"/>
                <a:gd name="T68" fmla="*/ 30050759 w 7557"/>
                <a:gd name="T69" fmla="*/ 340464050 h 5874"/>
                <a:gd name="T70" fmla="*/ 29204394 w 7557"/>
                <a:gd name="T71" fmla="*/ 367860672 h 5874"/>
                <a:gd name="T72" fmla="*/ 42494274 w 7557"/>
                <a:gd name="T73" fmla="*/ 380542661 h 5874"/>
                <a:gd name="T74" fmla="*/ 65519243 w 7557"/>
                <a:gd name="T75" fmla="*/ 400866520 h 5874"/>
                <a:gd name="T76" fmla="*/ 76862397 w 7557"/>
                <a:gd name="T77" fmla="*/ 417857290 h 5874"/>
                <a:gd name="T78" fmla="*/ 83126487 w 7557"/>
                <a:gd name="T79" fmla="*/ 441758018 h 5874"/>
                <a:gd name="T80" fmla="*/ 101918758 w 7557"/>
                <a:gd name="T81" fmla="*/ 452488910 h 5874"/>
                <a:gd name="T82" fmla="*/ 127313782 w 7557"/>
                <a:gd name="T83" fmla="*/ 443546595 h 5874"/>
                <a:gd name="T84" fmla="*/ 149069058 w 7557"/>
                <a:gd name="T85" fmla="*/ 430213954 h 5874"/>
                <a:gd name="T86" fmla="*/ 173871423 w 7557"/>
                <a:gd name="T87" fmla="*/ 438912774 h 5874"/>
                <a:gd name="T88" fmla="*/ 203075817 w 7557"/>
                <a:gd name="T89" fmla="*/ 435823466 h 5874"/>
                <a:gd name="T90" fmla="*/ 221191054 w 7557"/>
                <a:gd name="T91" fmla="*/ 450131512 h 5874"/>
                <a:gd name="T92" fmla="*/ 247517109 w 7557"/>
                <a:gd name="T93" fmla="*/ 456391104 h 5874"/>
                <a:gd name="T94" fmla="*/ 281292572 w 7557"/>
                <a:gd name="T95" fmla="*/ 453220536 h 5874"/>
                <a:gd name="T96" fmla="*/ 313459680 w 7557"/>
                <a:gd name="T97" fmla="*/ 448586715 h 5874"/>
                <a:gd name="T98" fmla="*/ 336738355 w 7557"/>
                <a:gd name="T99" fmla="*/ 445985252 h 5874"/>
                <a:gd name="T100" fmla="*/ 362895370 w 7557"/>
                <a:gd name="T101" fmla="*/ 449074561 h 5874"/>
                <a:gd name="T102" fmla="*/ 391253108 w 7557"/>
                <a:gd name="T103" fmla="*/ 456716145 h 5874"/>
                <a:gd name="T104" fmla="*/ 422743182 w 7557"/>
                <a:gd name="T105" fmla="*/ 468422728 h 5874"/>
                <a:gd name="T106" fmla="*/ 451185585 w 7557"/>
                <a:gd name="T107" fmla="*/ 476064597 h 5874"/>
                <a:gd name="T108" fmla="*/ 452201281 w 7557"/>
                <a:gd name="T109" fmla="*/ 459967974 h 5874"/>
                <a:gd name="T110" fmla="*/ 461174380 w 7557"/>
                <a:gd name="T111" fmla="*/ 444522001 h 5874"/>
                <a:gd name="T112" fmla="*/ 447460881 w 7557"/>
                <a:gd name="T113" fmla="*/ 414605461 h 5874"/>
                <a:gd name="T114" fmla="*/ 461512751 w 7557"/>
                <a:gd name="T115" fmla="*/ 385013962 h 5874"/>
                <a:gd name="T116" fmla="*/ 509678748 w 7557"/>
                <a:gd name="T117" fmla="*/ 380298881 h 5874"/>
                <a:gd name="T118" fmla="*/ 529402341 w 7557"/>
                <a:gd name="T119" fmla="*/ 346154822 h 5874"/>
                <a:gd name="T120" fmla="*/ 558014075 w 7557"/>
                <a:gd name="T121" fmla="*/ 324693037 h 5874"/>
                <a:gd name="T122" fmla="*/ 600762346 w 7557"/>
                <a:gd name="T123" fmla="*/ 295182797 h 5874"/>
                <a:gd name="T124" fmla="*/ 635553797 w 7557"/>
                <a:gd name="T125" fmla="*/ 266566989 h 58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3" name="稻壳儿小白白(http://dwz.cn/Wu2UP)">
              <a:extLst>
                <a:ext uri="{FF2B5EF4-FFF2-40B4-BE49-F238E27FC236}">
                  <a16:creationId xmlns:a16="http://schemas.microsoft.com/office/drawing/2014/main" id="{C9A53536-7E0B-44E9-B2D0-23ECD56C0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088" y="3128963"/>
              <a:ext cx="333375" cy="522287"/>
            </a:xfrm>
            <a:custGeom>
              <a:avLst/>
              <a:gdLst>
                <a:gd name="T0" fmla="*/ 83895156 w 1159"/>
                <a:gd name="T1" fmla="*/ 81895753 h 1815"/>
                <a:gd name="T2" fmla="*/ 85798184 w 1159"/>
                <a:gd name="T3" fmla="*/ 81150451 h 1815"/>
                <a:gd name="T4" fmla="*/ 86625437 w 1159"/>
                <a:gd name="T5" fmla="*/ 79825597 h 1815"/>
                <a:gd name="T6" fmla="*/ 85301717 w 1159"/>
                <a:gd name="T7" fmla="*/ 77341352 h 1815"/>
                <a:gd name="T8" fmla="*/ 84722697 w 1159"/>
                <a:gd name="T9" fmla="*/ 74774520 h 1815"/>
                <a:gd name="T10" fmla="*/ 85881024 w 1159"/>
                <a:gd name="T11" fmla="*/ 68398303 h 1815"/>
                <a:gd name="T12" fmla="*/ 86294651 w 1159"/>
                <a:gd name="T13" fmla="*/ 64257991 h 1815"/>
                <a:gd name="T14" fmla="*/ 90100418 w 1159"/>
                <a:gd name="T15" fmla="*/ 61194195 h 1815"/>
                <a:gd name="T16" fmla="*/ 95809214 w 1159"/>
                <a:gd name="T17" fmla="*/ 55977368 h 1815"/>
                <a:gd name="T18" fmla="*/ 90183259 w 1159"/>
                <a:gd name="T19" fmla="*/ 51091755 h 1815"/>
                <a:gd name="T20" fmla="*/ 80337622 w 1159"/>
                <a:gd name="T21" fmla="*/ 45792052 h 1815"/>
                <a:gd name="T22" fmla="*/ 65692996 w 1159"/>
                <a:gd name="T23" fmla="*/ 39912798 h 1815"/>
                <a:gd name="T24" fmla="*/ 67761417 w 1159"/>
                <a:gd name="T25" fmla="*/ 34944310 h 1815"/>
                <a:gd name="T26" fmla="*/ 68175331 w 1159"/>
                <a:gd name="T27" fmla="*/ 28402629 h 1815"/>
                <a:gd name="T28" fmla="*/ 70739931 w 1159"/>
                <a:gd name="T29" fmla="*/ 22854588 h 1815"/>
                <a:gd name="T30" fmla="*/ 78848221 w 1159"/>
                <a:gd name="T31" fmla="*/ 13166237 h 1815"/>
                <a:gd name="T32" fmla="*/ 73801286 w 1159"/>
                <a:gd name="T33" fmla="*/ 6790019 h 1815"/>
                <a:gd name="T34" fmla="*/ 69829838 w 1159"/>
                <a:gd name="T35" fmla="*/ 82875 h 1815"/>
                <a:gd name="T36" fmla="*/ 60480668 w 1159"/>
                <a:gd name="T37" fmla="*/ 2567120 h 1815"/>
                <a:gd name="T38" fmla="*/ 56426667 w 1159"/>
                <a:gd name="T39" fmla="*/ 6955769 h 1815"/>
                <a:gd name="T40" fmla="*/ 48566611 w 1159"/>
                <a:gd name="T41" fmla="*/ 21032771 h 1815"/>
                <a:gd name="T42" fmla="*/ 46994657 w 1159"/>
                <a:gd name="T43" fmla="*/ 35027185 h 1815"/>
                <a:gd name="T44" fmla="*/ 44760556 w 1159"/>
                <a:gd name="T45" fmla="*/ 51919644 h 1815"/>
                <a:gd name="T46" fmla="*/ 38389900 w 1159"/>
                <a:gd name="T47" fmla="*/ 56225706 h 1815"/>
                <a:gd name="T48" fmla="*/ 31109151 w 1159"/>
                <a:gd name="T49" fmla="*/ 56474044 h 1815"/>
                <a:gd name="T50" fmla="*/ 20187740 w 1159"/>
                <a:gd name="T51" fmla="*/ 62519049 h 1815"/>
                <a:gd name="T52" fmla="*/ 6536336 w 1159"/>
                <a:gd name="T53" fmla="*/ 63181476 h 1815"/>
                <a:gd name="T54" fmla="*/ 992934 w 1159"/>
                <a:gd name="T55" fmla="*/ 66493610 h 1815"/>
                <a:gd name="T56" fmla="*/ 8935543 w 1159"/>
                <a:gd name="T57" fmla="*/ 68067089 h 1815"/>
                <a:gd name="T58" fmla="*/ 12906991 w 1159"/>
                <a:gd name="T59" fmla="*/ 70799672 h 1815"/>
                <a:gd name="T60" fmla="*/ 11914057 w 1159"/>
                <a:gd name="T61" fmla="*/ 76347712 h 1815"/>
                <a:gd name="T62" fmla="*/ 18698627 w 1159"/>
                <a:gd name="T63" fmla="*/ 79908472 h 1815"/>
                <a:gd name="T64" fmla="*/ 25400356 w 1159"/>
                <a:gd name="T65" fmla="*/ 87195455 h 1815"/>
                <a:gd name="T66" fmla="*/ 28792497 w 1159"/>
                <a:gd name="T67" fmla="*/ 93405922 h 1815"/>
                <a:gd name="T68" fmla="*/ 27054863 w 1159"/>
                <a:gd name="T69" fmla="*/ 100361692 h 1815"/>
                <a:gd name="T70" fmla="*/ 32598265 w 1159"/>
                <a:gd name="T71" fmla="*/ 110464132 h 1815"/>
                <a:gd name="T72" fmla="*/ 33177572 w 1159"/>
                <a:gd name="T73" fmla="*/ 116508849 h 1815"/>
                <a:gd name="T74" fmla="*/ 27551330 w 1159"/>
                <a:gd name="T75" fmla="*/ 121146124 h 1815"/>
                <a:gd name="T76" fmla="*/ 30116217 w 1159"/>
                <a:gd name="T77" fmla="*/ 128433107 h 1815"/>
                <a:gd name="T78" fmla="*/ 33177572 w 1159"/>
                <a:gd name="T79" fmla="*/ 131993867 h 1815"/>
                <a:gd name="T80" fmla="*/ 40044694 w 1159"/>
                <a:gd name="T81" fmla="*/ 131993867 h 1815"/>
                <a:gd name="T82" fmla="*/ 41451255 w 1159"/>
                <a:gd name="T83" fmla="*/ 137790246 h 1815"/>
                <a:gd name="T84" fmla="*/ 44678003 w 1159"/>
                <a:gd name="T85" fmla="*/ 138535548 h 1815"/>
                <a:gd name="T86" fmla="*/ 44429769 w 1159"/>
                <a:gd name="T87" fmla="*/ 143089948 h 1815"/>
                <a:gd name="T88" fmla="*/ 48897397 w 1159"/>
                <a:gd name="T89" fmla="*/ 143752375 h 1815"/>
                <a:gd name="T90" fmla="*/ 53034238 w 1159"/>
                <a:gd name="T91" fmla="*/ 143172823 h 1815"/>
                <a:gd name="T92" fmla="*/ 57750387 w 1159"/>
                <a:gd name="T93" fmla="*/ 150128305 h 1815"/>
                <a:gd name="T94" fmla="*/ 60563509 w 1159"/>
                <a:gd name="T95" fmla="*/ 140522828 h 1815"/>
                <a:gd name="T96" fmla="*/ 61307921 w 1159"/>
                <a:gd name="T97" fmla="*/ 131579778 h 1815"/>
                <a:gd name="T98" fmla="*/ 67513184 w 1159"/>
                <a:gd name="T99" fmla="*/ 133732809 h 1815"/>
                <a:gd name="T100" fmla="*/ 72560119 w 1159"/>
                <a:gd name="T101" fmla="*/ 130503263 h 1815"/>
                <a:gd name="T102" fmla="*/ 72974033 w 1159"/>
                <a:gd name="T103" fmla="*/ 124127045 h 1815"/>
                <a:gd name="T104" fmla="*/ 70326305 w 1159"/>
                <a:gd name="T105" fmla="*/ 114687319 h 1815"/>
                <a:gd name="T106" fmla="*/ 62631929 w 1159"/>
                <a:gd name="T107" fmla="*/ 112037324 h 1815"/>
                <a:gd name="T108" fmla="*/ 62135462 w 1159"/>
                <a:gd name="T109" fmla="*/ 105081555 h 1815"/>
                <a:gd name="T110" fmla="*/ 61059688 w 1159"/>
                <a:gd name="T111" fmla="*/ 101438207 h 1815"/>
                <a:gd name="T112" fmla="*/ 63955649 w 1159"/>
                <a:gd name="T113" fmla="*/ 95227740 h 1815"/>
                <a:gd name="T114" fmla="*/ 66603090 w 1159"/>
                <a:gd name="T115" fmla="*/ 89928038 h 1815"/>
                <a:gd name="T116" fmla="*/ 63707416 w 1159"/>
                <a:gd name="T117" fmla="*/ 86201815 h 1815"/>
                <a:gd name="T118" fmla="*/ 66272304 w 1159"/>
                <a:gd name="T119" fmla="*/ 84131659 h 1815"/>
                <a:gd name="T120" fmla="*/ 68837191 w 1159"/>
                <a:gd name="T121" fmla="*/ 81067575 h 181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4" name="稻壳儿小白白(http://dwz.cn/Wu2UP)">
              <a:extLst>
                <a:ext uri="{FF2B5EF4-FFF2-40B4-BE49-F238E27FC236}">
                  <a16:creationId xmlns:a16="http://schemas.microsoft.com/office/drawing/2014/main" id="{131BC08B-E527-4B33-8215-B76944AA5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313" y="2614613"/>
              <a:ext cx="1558925" cy="1360487"/>
            </a:xfrm>
            <a:custGeom>
              <a:avLst/>
              <a:gdLst>
                <a:gd name="T0" fmla="*/ 429278134 w 5358"/>
                <a:gd name="T1" fmla="*/ 241476530 h 4735"/>
                <a:gd name="T2" fmla="*/ 447732396 w 5358"/>
                <a:gd name="T3" fmla="*/ 253199417 h 4735"/>
                <a:gd name="T4" fmla="*/ 449171448 w 5358"/>
                <a:gd name="T5" fmla="*/ 284653244 h 4735"/>
                <a:gd name="T6" fmla="*/ 430378517 w 5358"/>
                <a:gd name="T7" fmla="*/ 297532042 h 4735"/>
                <a:gd name="T8" fmla="*/ 426907742 w 5358"/>
                <a:gd name="T9" fmla="*/ 305209671 h 4735"/>
                <a:gd name="T10" fmla="*/ 406844802 w 5358"/>
                <a:gd name="T11" fmla="*/ 308346693 h 4735"/>
                <a:gd name="T12" fmla="*/ 388898252 w 5358"/>
                <a:gd name="T13" fmla="*/ 323867450 h 4735"/>
                <a:gd name="T14" fmla="*/ 386612527 w 5358"/>
                <a:gd name="T15" fmla="*/ 345992388 h 4735"/>
                <a:gd name="T16" fmla="*/ 377300874 w 5358"/>
                <a:gd name="T17" fmla="*/ 356889788 h 4735"/>
                <a:gd name="T18" fmla="*/ 370528366 w 5358"/>
                <a:gd name="T19" fmla="*/ 371832446 h 4735"/>
                <a:gd name="T20" fmla="*/ 351989437 w 5358"/>
                <a:gd name="T21" fmla="*/ 384546032 h 4735"/>
                <a:gd name="T22" fmla="*/ 333450217 w 5358"/>
                <a:gd name="T23" fmla="*/ 388261153 h 4735"/>
                <a:gd name="T24" fmla="*/ 320921499 w 5358"/>
                <a:gd name="T25" fmla="*/ 372327796 h 4735"/>
                <a:gd name="T26" fmla="*/ 311609555 w 5358"/>
                <a:gd name="T27" fmla="*/ 349212159 h 4735"/>
                <a:gd name="T28" fmla="*/ 288245174 w 5358"/>
                <a:gd name="T29" fmla="*/ 344341127 h 4735"/>
                <a:gd name="T30" fmla="*/ 277663513 w 5358"/>
                <a:gd name="T31" fmla="*/ 325023074 h 4735"/>
                <a:gd name="T32" fmla="*/ 260986681 w 5358"/>
                <a:gd name="T33" fmla="*/ 343020291 h 4735"/>
                <a:gd name="T34" fmla="*/ 253537417 w 5358"/>
                <a:gd name="T35" fmla="*/ 358871186 h 4735"/>
                <a:gd name="T36" fmla="*/ 248542631 w 5358"/>
                <a:gd name="T37" fmla="*/ 352266718 h 4735"/>
                <a:gd name="T38" fmla="*/ 233897813 w 5358"/>
                <a:gd name="T39" fmla="*/ 343267966 h 4735"/>
                <a:gd name="T40" fmla="*/ 216289642 w 5358"/>
                <a:gd name="T41" fmla="*/ 323372101 h 4735"/>
                <a:gd name="T42" fmla="*/ 238722974 w 5358"/>
                <a:gd name="T43" fmla="*/ 324692937 h 4735"/>
                <a:gd name="T44" fmla="*/ 257939242 w 5358"/>
                <a:gd name="T45" fmla="*/ 323206888 h 4735"/>
                <a:gd name="T46" fmla="*/ 253114081 w 5358"/>
                <a:gd name="T47" fmla="*/ 301824975 h 4735"/>
                <a:gd name="T48" fmla="*/ 272923019 w 5358"/>
                <a:gd name="T49" fmla="*/ 277966027 h 4735"/>
                <a:gd name="T50" fmla="*/ 285790406 w 5358"/>
                <a:gd name="T51" fmla="*/ 265665328 h 4735"/>
                <a:gd name="T52" fmla="*/ 277494178 w 5358"/>
                <a:gd name="T53" fmla="*/ 237348522 h 4735"/>
                <a:gd name="T54" fmla="*/ 272923019 w 5358"/>
                <a:gd name="T55" fmla="*/ 214975909 h 4735"/>
                <a:gd name="T56" fmla="*/ 252775412 w 5358"/>
                <a:gd name="T57" fmla="*/ 197969391 h 4735"/>
                <a:gd name="T58" fmla="*/ 225516919 w 5358"/>
                <a:gd name="T59" fmla="*/ 177000077 h 4735"/>
                <a:gd name="T60" fmla="*/ 213157535 w 5358"/>
                <a:gd name="T61" fmla="*/ 173202494 h 4735"/>
                <a:gd name="T62" fmla="*/ 184459990 w 5358"/>
                <a:gd name="T63" fmla="*/ 147032298 h 4735"/>
                <a:gd name="T64" fmla="*/ 162703996 w 5358"/>
                <a:gd name="T65" fmla="*/ 142326478 h 4735"/>
                <a:gd name="T66" fmla="*/ 141540672 w 5358"/>
                <a:gd name="T67" fmla="*/ 136300110 h 4735"/>
                <a:gd name="T68" fmla="*/ 127234233 w 5358"/>
                <a:gd name="T69" fmla="*/ 152068255 h 4735"/>
                <a:gd name="T70" fmla="*/ 113943510 w 5358"/>
                <a:gd name="T71" fmla="*/ 165607327 h 4735"/>
                <a:gd name="T72" fmla="*/ 87870358 w 5358"/>
                <a:gd name="T73" fmla="*/ 156113513 h 4735"/>
                <a:gd name="T74" fmla="*/ 54686030 w 5358"/>
                <a:gd name="T75" fmla="*/ 145298575 h 4735"/>
                <a:gd name="T76" fmla="*/ 30729269 w 5358"/>
                <a:gd name="T77" fmla="*/ 126558333 h 4735"/>
                <a:gd name="T78" fmla="*/ 1947056 w 5358"/>
                <a:gd name="T79" fmla="*/ 109221678 h 4735"/>
                <a:gd name="T80" fmla="*/ 24295430 w 5358"/>
                <a:gd name="T81" fmla="*/ 64806590 h 4735"/>
                <a:gd name="T82" fmla="*/ 69923809 w 5358"/>
                <a:gd name="T83" fmla="*/ 40369830 h 4735"/>
                <a:gd name="T84" fmla="*/ 117583620 w 5358"/>
                <a:gd name="T85" fmla="*/ 22785499 h 4735"/>
                <a:gd name="T86" fmla="*/ 158132836 w 5358"/>
                <a:gd name="T87" fmla="*/ 29637642 h 4735"/>
                <a:gd name="T88" fmla="*/ 172100607 w 5358"/>
                <a:gd name="T89" fmla="*/ 72236544 h 4735"/>
                <a:gd name="T90" fmla="*/ 182936270 w 5358"/>
                <a:gd name="T91" fmla="*/ 83711756 h 4735"/>
                <a:gd name="T92" fmla="*/ 223823864 w 5358"/>
                <a:gd name="T93" fmla="*/ 86188504 h 4735"/>
                <a:gd name="T94" fmla="*/ 207401035 w 5358"/>
                <a:gd name="T95" fmla="*/ 114092422 h 4735"/>
                <a:gd name="T96" fmla="*/ 236606584 w 5358"/>
                <a:gd name="T97" fmla="*/ 135309411 h 4735"/>
                <a:gd name="T98" fmla="*/ 253875795 w 5358"/>
                <a:gd name="T99" fmla="*/ 162140169 h 4735"/>
                <a:gd name="T100" fmla="*/ 278679520 w 5358"/>
                <a:gd name="T101" fmla="*/ 144885975 h 4735"/>
                <a:gd name="T102" fmla="*/ 324222940 w 5358"/>
                <a:gd name="T103" fmla="*/ 146619411 h 4735"/>
                <a:gd name="T104" fmla="*/ 306869062 w 5358"/>
                <a:gd name="T105" fmla="*/ 179476824 h 4735"/>
                <a:gd name="T106" fmla="*/ 324730944 w 5358"/>
                <a:gd name="T107" fmla="*/ 213324936 h 4735"/>
                <a:gd name="T108" fmla="*/ 345470931 w 5358"/>
                <a:gd name="T109" fmla="*/ 225708098 h 4735"/>
                <a:gd name="T110" fmla="*/ 358168983 w 5358"/>
                <a:gd name="T111" fmla="*/ 250887882 h 4735"/>
                <a:gd name="T112" fmla="*/ 358338318 w 5358"/>
                <a:gd name="T113" fmla="*/ 274663793 h 4735"/>
                <a:gd name="T114" fmla="*/ 371883043 w 5358"/>
                <a:gd name="T115" fmla="*/ 284570782 h 4735"/>
                <a:gd name="T116" fmla="*/ 383057084 w 5358"/>
                <a:gd name="T117" fmla="*/ 293734459 h 4735"/>
                <a:gd name="T118" fmla="*/ 396093805 w 5358"/>
                <a:gd name="T119" fmla="*/ 279369612 h 4735"/>
                <a:gd name="T120" fmla="*/ 391099310 w 5358"/>
                <a:gd name="T121" fmla="*/ 258152624 h 4735"/>
                <a:gd name="T122" fmla="*/ 394316084 w 5358"/>
                <a:gd name="T123" fmla="*/ 238421971 h 4735"/>
                <a:gd name="T124" fmla="*/ 399395247 w 5358"/>
                <a:gd name="T125" fmla="*/ 226368659 h 473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5" name="稻壳儿小白白(http://dwz.cn/Wu2UP)">
              <a:extLst>
                <a:ext uri="{FF2B5EF4-FFF2-40B4-BE49-F238E27FC236}">
                  <a16:creationId xmlns:a16="http://schemas.microsoft.com/office/drawing/2014/main" id="{A81014A0-07D3-4CB6-8F02-258DD2157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3200" y="3706813"/>
              <a:ext cx="1166813" cy="1055687"/>
            </a:xfrm>
            <a:custGeom>
              <a:avLst/>
              <a:gdLst>
                <a:gd name="T0" fmla="*/ 311008966 w 4006"/>
                <a:gd name="T1" fmla="*/ 140065818 h 3723"/>
                <a:gd name="T2" fmla="*/ 324328285 w 4006"/>
                <a:gd name="T3" fmla="*/ 128728879 h 3723"/>
                <a:gd name="T4" fmla="*/ 335526603 w 4006"/>
                <a:gd name="T5" fmla="*/ 107582246 h 3723"/>
                <a:gd name="T6" fmla="*/ 338835388 w 4006"/>
                <a:gd name="T7" fmla="*/ 92626822 h 3723"/>
                <a:gd name="T8" fmla="*/ 311348583 w 4006"/>
                <a:gd name="T9" fmla="*/ 85390418 h 3723"/>
                <a:gd name="T10" fmla="*/ 294466203 w 4006"/>
                <a:gd name="T11" fmla="*/ 81772216 h 3723"/>
                <a:gd name="T12" fmla="*/ 271729951 w 4006"/>
                <a:gd name="T13" fmla="*/ 74696590 h 3723"/>
                <a:gd name="T14" fmla="*/ 254762813 w 4006"/>
                <a:gd name="T15" fmla="*/ 71721498 h 3723"/>
                <a:gd name="T16" fmla="*/ 241443494 w 4006"/>
                <a:gd name="T17" fmla="*/ 74133727 h 3723"/>
                <a:gd name="T18" fmla="*/ 221506894 w 4006"/>
                <a:gd name="T19" fmla="*/ 73329556 h 3723"/>
                <a:gd name="T20" fmla="*/ 213956688 w 4006"/>
                <a:gd name="T21" fmla="*/ 57972046 h 3723"/>
                <a:gd name="T22" fmla="*/ 207169600 w 4006"/>
                <a:gd name="T23" fmla="*/ 37227499 h 3723"/>
                <a:gd name="T24" fmla="*/ 187148533 w 4006"/>
                <a:gd name="T25" fmla="*/ 32081769 h 3723"/>
                <a:gd name="T26" fmla="*/ 175101757 w 4006"/>
                <a:gd name="T27" fmla="*/ 15437756 h 3723"/>
                <a:gd name="T28" fmla="*/ 158134327 w 4006"/>
                <a:gd name="T29" fmla="*/ 19136489 h 3723"/>
                <a:gd name="T30" fmla="*/ 153977374 w 4006"/>
                <a:gd name="T31" fmla="*/ 34574245 h 3723"/>
                <a:gd name="T32" fmla="*/ 145239383 w 4006"/>
                <a:gd name="T33" fmla="*/ 45750690 h 3723"/>
                <a:gd name="T34" fmla="*/ 141421755 w 4006"/>
                <a:gd name="T35" fmla="*/ 39800506 h 3723"/>
                <a:gd name="T36" fmla="*/ 132768523 w 4006"/>
                <a:gd name="T37" fmla="*/ 44705211 h 3723"/>
                <a:gd name="T38" fmla="*/ 118431228 w 4006"/>
                <a:gd name="T39" fmla="*/ 47438995 h 3723"/>
                <a:gd name="T40" fmla="*/ 107656995 w 4006"/>
                <a:gd name="T41" fmla="*/ 66253929 h 3723"/>
                <a:gd name="T42" fmla="*/ 93065133 w 4006"/>
                <a:gd name="T43" fmla="*/ 70756549 h 3723"/>
                <a:gd name="T44" fmla="*/ 84411901 w 4006"/>
                <a:gd name="T45" fmla="*/ 64324316 h 3723"/>
                <a:gd name="T46" fmla="*/ 76691886 w 4006"/>
                <a:gd name="T47" fmla="*/ 50655395 h 3723"/>
                <a:gd name="T48" fmla="*/ 57433938 w 4006"/>
                <a:gd name="T49" fmla="*/ 47599773 h 3723"/>
                <a:gd name="T50" fmla="*/ 43096643 w 4006"/>
                <a:gd name="T51" fmla="*/ 24604057 h 3723"/>
                <a:gd name="T52" fmla="*/ 26299313 w 4006"/>
                <a:gd name="T53" fmla="*/ 3457425 h 3723"/>
                <a:gd name="T54" fmla="*/ 12301343 w 4006"/>
                <a:gd name="T55" fmla="*/ 10533051 h 3723"/>
                <a:gd name="T56" fmla="*/ 10180341 w 4006"/>
                <a:gd name="T57" fmla="*/ 26212116 h 3723"/>
                <a:gd name="T58" fmla="*/ 6702039 w 4006"/>
                <a:gd name="T59" fmla="*/ 42051958 h 3723"/>
                <a:gd name="T60" fmla="*/ 18070164 w 4006"/>
                <a:gd name="T61" fmla="*/ 63600392 h 3723"/>
                <a:gd name="T62" fmla="*/ 31643759 w 4006"/>
                <a:gd name="T63" fmla="*/ 90857987 h 3723"/>
                <a:gd name="T64" fmla="*/ 33934569 w 4006"/>
                <a:gd name="T65" fmla="*/ 110959140 h 3723"/>
                <a:gd name="T66" fmla="*/ 39957666 w 4006"/>
                <a:gd name="T67" fmla="*/ 136447616 h 3723"/>
                <a:gd name="T68" fmla="*/ 39109498 w 4006"/>
                <a:gd name="T69" fmla="*/ 178178018 h 3723"/>
                <a:gd name="T70" fmla="*/ 41569825 w 4006"/>
                <a:gd name="T71" fmla="*/ 215003432 h 3723"/>
                <a:gd name="T72" fmla="*/ 51325791 w 4006"/>
                <a:gd name="T73" fmla="*/ 199565675 h 3723"/>
                <a:gd name="T74" fmla="*/ 64390543 w 4006"/>
                <a:gd name="T75" fmla="*/ 207686781 h 3723"/>
                <a:gd name="T76" fmla="*/ 68208171 w 4006"/>
                <a:gd name="T77" fmla="*/ 227707688 h 3723"/>
                <a:gd name="T78" fmla="*/ 77540054 w 4006"/>
                <a:gd name="T79" fmla="*/ 231566914 h 3723"/>
                <a:gd name="T80" fmla="*/ 91198698 w 4006"/>
                <a:gd name="T81" fmla="*/ 248050150 h 3723"/>
                <a:gd name="T82" fmla="*/ 100276305 w 4006"/>
                <a:gd name="T83" fmla="*/ 268231834 h 3723"/>
                <a:gd name="T84" fmla="*/ 103584800 w 4006"/>
                <a:gd name="T85" fmla="*/ 279729833 h 3723"/>
                <a:gd name="T86" fmla="*/ 111474623 w 4006"/>
                <a:gd name="T87" fmla="*/ 293318224 h 3723"/>
                <a:gd name="T88" fmla="*/ 133956307 w 4006"/>
                <a:gd name="T89" fmla="*/ 293318224 h 3723"/>
                <a:gd name="T90" fmla="*/ 153892615 w 4006"/>
                <a:gd name="T91" fmla="*/ 291790696 h 3723"/>
                <a:gd name="T92" fmla="*/ 153044156 w 4006"/>
                <a:gd name="T93" fmla="*/ 269920423 h 3723"/>
                <a:gd name="T94" fmla="*/ 165684825 w 4006"/>
                <a:gd name="T95" fmla="*/ 249175875 h 3723"/>
                <a:gd name="T96" fmla="*/ 183585181 w 4006"/>
                <a:gd name="T97" fmla="*/ 227948712 h 3723"/>
                <a:gd name="T98" fmla="*/ 198516368 w 4006"/>
                <a:gd name="T99" fmla="*/ 214199544 h 3723"/>
                <a:gd name="T100" fmla="*/ 203521780 w 4006"/>
                <a:gd name="T101" fmla="*/ 224652065 h 3723"/>
                <a:gd name="T102" fmla="*/ 207339408 w 4006"/>
                <a:gd name="T103" fmla="*/ 240572438 h 3723"/>
                <a:gd name="T104" fmla="*/ 230245176 w 4006"/>
                <a:gd name="T105" fmla="*/ 238079961 h 3723"/>
                <a:gd name="T106" fmla="*/ 239237734 w 4006"/>
                <a:gd name="T107" fmla="*/ 246200783 h 3723"/>
                <a:gd name="T108" fmla="*/ 266385214 w 4006"/>
                <a:gd name="T109" fmla="*/ 246281314 h 3723"/>
                <a:gd name="T110" fmla="*/ 251539077 w 4006"/>
                <a:gd name="T111" fmla="*/ 232531863 h 3723"/>
                <a:gd name="T112" fmla="*/ 251029943 w 4006"/>
                <a:gd name="T113" fmla="*/ 217737216 h 3723"/>
                <a:gd name="T114" fmla="*/ 268845541 w 4006"/>
                <a:gd name="T115" fmla="*/ 222802982 h 3723"/>
                <a:gd name="T116" fmla="*/ 252726570 w 4006"/>
                <a:gd name="T117" fmla="*/ 203183877 h 3723"/>
                <a:gd name="T118" fmla="*/ 241019410 w 4006"/>
                <a:gd name="T119" fmla="*/ 185092867 h 3723"/>
                <a:gd name="T120" fmla="*/ 245855014 w 4006"/>
                <a:gd name="T121" fmla="*/ 163946235 h 3723"/>
                <a:gd name="T122" fmla="*/ 261295043 w 4006"/>
                <a:gd name="T123" fmla="*/ 155584105 h 3723"/>
                <a:gd name="T124" fmla="*/ 285982488 w 4006"/>
                <a:gd name="T125" fmla="*/ 167644967 h 37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6" name="稻壳儿小白白(http://dwz.cn/Wu2UP)">
              <a:extLst>
                <a:ext uri="{FF2B5EF4-FFF2-40B4-BE49-F238E27FC236}">
                  <a16:creationId xmlns:a16="http://schemas.microsoft.com/office/drawing/2014/main" id="{AFEDD67D-5BE0-4E0A-9C99-F5D6598D8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625" y="4413250"/>
              <a:ext cx="650875" cy="550863"/>
            </a:xfrm>
            <a:custGeom>
              <a:avLst/>
              <a:gdLst>
                <a:gd name="T0" fmla="*/ 119937601 w 2274"/>
                <a:gd name="T1" fmla="*/ 3251950 h 1956"/>
                <a:gd name="T2" fmla="*/ 130669596 w 2274"/>
                <a:gd name="T3" fmla="*/ 1031038 h 1956"/>
                <a:gd name="T4" fmla="*/ 141320018 w 2274"/>
                <a:gd name="T5" fmla="*/ 4758938 h 1956"/>
                <a:gd name="T6" fmla="*/ 148611306 w 2274"/>
                <a:gd name="T7" fmla="*/ 6265926 h 1956"/>
                <a:gd name="T8" fmla="*/ 157295078 w 2274"/>
                <a:gd name="T9" fmla="*/ 19432002 h 1956"/>
                <a:gd name="T10" fmla="*/ 159425162 w 2274"/>
                <a:gd name="T11" fmla="*/ 30377166 h 1956"/>
                <a:gd name="T12" fmla="*/ 161719253 w 2274"/>
                <a:gd name="T13" fmla="*/ 32677216 h 1956"/>
                <a:gd name="T14" fmla="*/ 167535912 w 2274"/>
                <a:gd name="T15" fmla="*/ 35294660 h 1956"/>
                <a:gd name="T16" fmla="*/ 175482369 w 2274"/>
                <a:gd name="T17" fmla="*/ 26173596 h 1956"/>
                <a:gd name="T18" fmla="*/ 180643573 w 2274"/>
                <a:gd name="T19" fmla="*/ 35929166 h 1956"/>
                <a:gd name="T20" fmla="*/ 178759355 w 2274"/>
                <a:gd name="T21" fmla="*/ 48460736 h 1956"/>
                <a:gd name="T22" fmla="*/ 179168943 w 2274"/>
                <a:gd name="T23" fmla="*/ 60516638 h 1956"/>
                <a:gd name="T24" fmla="*/ 169747857 w 2274"/>
                <a:gd name="T25" fmla="*/ 68844357 h 1956"/>
                <a:gd name="T26" fmla="*/ 166388723 w 2274"/>
                <a:gd name="T27" fmla="*/ 76458714 h 1956"/>
                <a:gd name="T28" fmla="*/ 179168943 w 2274"/>
                <a:gd name="T29" fmla="*/ 71303245 h 1956"/>
                <a:gd name="T30" fmla="*/ 186296511 w 2274"/>
                <a:gd name="T31" fmla="*/ 77727727 h 1956"/>
                <a:gd name="T32" fmla="*/ 185886923 w 2274"/>
                <a:gd name="T33" fmla="*/ 81534765 h 1956"/>
                <a:gd name="T34" fmla="*/ 181790761 w 2274"/>
                <a:gd name="T35" fmla="*/ 91766285 h 1956"/>
                <a:gd name="T36" fmla="*/ 181463034 w 2274"/>
                <a:gd name="T37" fmla="*/ 101759829 h 1956"/>
                <a:gd name="T38" fmla="*/ 183019524 w 2274"/>
                <a:gd name="T39" fmla="*/ 103901323 h 1956"/>
                <a:gd name="T40" fmla="*/ 181626755 w 2274"/>
                <a:gd name="T41" fmla="*/ 115243018 h 1956"/>
                <a:gd name="T42" fmla="*/ 170239304 w 2274"/>
                <a:gd name="T43" fmla="*/ 117781325 h 1956"/>
                <a:gd name="T44" fmla="*/ 170485171 w 2274"/>
                <a:gd name="T45" fmla="*/ 123253906 h 1956"/>
                <a:gd name="T46" fmla="*/ 161964834 w 2274"/>
                <a:gd name="T47" fmla="*/ 125712513 h 1956"/>
                <a:gd name="T48" fmla="*/ 157049497 w 2274"/>
                <a:gd name="T49" fmla="*/ 128726488 h 1956"/>
                <a:gd name="T50" fmla="*/ 150003790 w 2274"/>
                <a:gd name="T51" fmla="*/ 129757526 h 1956"/>
                <a:gd name="T52" fmla="*/ 142139193 w 2274"/>
                <a:gd name="T53" fmla="*/ 130630007 h 1956"/>
                <a:gd name="T54" fmla="*/ 129440834 w 2274"/>
                <a:gd name="T55" fmla="*/ 140385577 h 1956"/>
                <a:gd name="T56" fmla="*/ 125754259 w 2274"/>
                <a:gd name="T57" fmla="*/ 134040514 h 1956"/>
                <a:gd name="T58" fmla="*/ 117152062 w 2274"/>
                <a:gd name="T59" fmla="*/ 131343932 h 1956"/>
                <a:gd name="T60" fmla="*/ 109287465 w 2274"/>
                <a:gd name="T61" fmla="*/ 124998869 h 1956"/>
                <a:gd name="T62" fmla="*/ 103716387 w 2274"/>
                <a:gd name="T63" fmla="*/ 137451020 h 1956"/>
                <a:gd name="T64" fmla="*/ 92902531 w 2274"/>
                <a:gd name="T65" fmla="*/ 138402921 h 1956"/>
                <a:gd name="T66" fmla="*/ 78647682 w 2274"/>
                <a:gd name="T67" fmla="*/ 148317046 h 1956"/>
                <a:gd name="T68" fmla="*/ 66686637 w 2274"/>
                <a:gd name="T69" fmla="*/ 153155122 h 1956"/>
                <a:gd name="T70" fmla="*/ 54397866 w 2274"/>
                <a:gd name="T71" fmla="*/ 146492946 h 1956"/>
                <a:gd name="T72" fmla="*/ 41781653 w 2274"/>
                <a:gd name="T73" fmla="*/ 144985959 h 1956"/>
                <a:gd name="T74" fmla="*/ 30148335 w 2274"/>
                <a:gd name="T75" fmla="*/ 154344997 h 1956"/>
                <a:gd name="T76" fmla="*/ 29411021 w 2274"/>
                <a:gd name="T77" fmla="*/ 140861527 h 1956"/>
                <a:gd name="T78" fmla="*/ 33015735 w 2274"/>
                <a:gd name="T79" fmla="*/ 134833576 h 1956"/>
                <a:gd name="T80" fmla="*/ 27362796 w 2274"/>
                <a:gd name="T81" fmla="*/ 128171401 h 1956"/>
                <a:gd name="T82" fmla="*/ 22119732 w 2274"/>
                <a:gd name="T83" fmla="*/ 121350388 h 1956"/>
                <a:gd name="T84" fmla="*/ 24659404 w 2274"/>
                <a:gd name="T85" fmla="*/ 104694386 h 1956"/>
                <a:gd name="T86" fmla="*/ 30803504 w 2274"/>
                <a:gd name="T87" fmla="*/ 88910865 h 1956"/>
                <a:gd name="T88" fmla="*/ 15156171 w 2274"/>
                <a:gd name="T89" fmla="*/ 84310765 h 1956"/>
                <a:gd name="T90" fmla="*/ 3113266 w 2274"/>
                <a:gd name="T91" fmla="*/ 78520789 h 1956"/>
                <a:gd name="T92" fmla="*/ 0 w 2274"/>
                <a:gd name="T93" fmla="*/ 68765220 h 1956"/>
                <a:gd name="T94" fmla="*/ 10814142 w 2274"/>
                <a:gd name="T95" fmla="*/ 55440306 h 1956"/>
                <a:gd name="T96" fmla="*/ 24249816 w 2274"/>
                <a:gd name="T97" fmla="*/ 56550762 h 1956"/>
                <a:gd name="T98" fmla="*/ 38832393 w 2274"/>
                <a:gd name="T99" fmla="*/ 61468256 h 1956"/>
                <a:gd name="T100" fmla="*/ 51202739 w 2274"/>
                <a:gd name="T101" fmla="*/ 59247625 h 1956"/>
                <a:gd name="T102" fmla="*/ 59723076 w 2274"/>
                <a:gd name="T103" fmla="*/ 46953748 h 1956"/>
                <a:gd name="T104" fmla="*/ 77090906 w 2274"/>
                <a:gd name="T105" fmla="*/ 48540155 h 1956"/>
                <a:gd name="T106" fmla="*/ 85857110 w 2274"/>
                <a:gd name="T107" fmla="*/ 40529548 h 1956"/>
                <a:gd name="T108" fmla="*/ 74059786 w 2274"/>
                <a:gd name="T109" fmla="*/ 35691191 h 1956"/>
                <a:gd name="T110" fmla="*/ 65785316 w 2274"/>
                <a:gd name="T111" fmla="*/ 28711622 h 1956"/>
                <a:gd name="T112" fmla="*/ 73732059 w 2274"/>
                <a:gd name="T113" fmla="*/ 18004152 h 1956"/>
                <a:gd name="T114" fmla="*/ 83808886 w 2274"/>
                <a:gd name="T115" fmla="*/ 20383621 h 1956"/>
                <a:gd name="T116" fmla="*/ 92410797 w 2274"/>
                <a:gd name="T117" fmla="*/ 21732052 h 1956"/>
                <a:gd name="T118" fmla="*/ 93475840 w 2274"/>
                <a:gd name="T119" fmla="*/ 11817645 h 1956"/>
                <a:gd name="T120" fmla="*/ 97981875 w 2274"/>
                <a:gd name="T121" fmla="*/ 23318177 h 1956"/>
                <a:gd name="T122" fmla="*/ 105682751 w 2274"/>
                <a:gd name="T123" fmla="*/ 12928101 h 1956"/>
                <a:gd name="T124" fmla="*/ 115595572 w 2274"/>
                <a:gd name="T125" fmla="*/ 13959139 h 19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7" name="稻壳儿小白白(http://dwz.cn/Wu2UP)">
              <a:extLst>
                <a:ext uri="{FF2B5EF4-FFF2-40B4-BE49-F238E27FC236}">
                  <a16:creationId xmlns:a16="http://schemas.microsoft.com/office/drawing/2014/main" id="{98630191-D645-4000-8A2A-0456F4FE6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5257800"/>
              <a:ext cx="26987" cy="14288"/>
            </a:xfrm>
            <a:custGeom>
              <a:avLst/>
              <a:gdLst>
                <a:gd name="T0" fmla="*/ 239423 w 78"/>
                <a:gd name="T1" fmla="*/ 2192985 h 64"/>
                <a:gd name="T2" fmla="*/ 598558 w 78"/>
                <a:gd name="T3" fmla="*/ 1894053 h 64"/>
                <a:gd name="T4" fmla="*/ 1197116 w 78"/>
                <a:gd name="T5" fmla="*/ 1694691 h 64"/>
                <a:gd name="T6" fmla="*/ 2035097 w 78"/>
                <a:gd name="T7" fmla="*/ 1445321 h 64"/>
                <a:gd name="T8" fmla="*/ 3112501 w 78"/>
                <a:gd name="T9" fmla="*/ 1345751 h 64"/>
                <a:gd name="T10" fmla="*/ 4070193 w 78"/>
                <a:gd name="T11" fmla="*/ 1295966 h 64"/>
                <a:gd name="T12" fmla="*/ 4907828 w 78"/>
                <a:gd name="T13" fmla="*/ 1096604 h 64"/>
                <a:gd name="T14" fmla="*/ 5745809 w 78"/>
                <a:gd name="T15" fmla="*/ 947027 h 64"/>
                <a:gd name="T16" fmla="*/ 6344367 w 78"/>
                <a:gd name="T17" fmla="*/ 697880 h 64"/>
                <a:gd name="T18" fmla="*/ 7182348 w 78"/>
                <a:gd name="T19" fmla="*/ 348940 h 64"/>
                <a:gd name="T20" fmla="*/ 8379464 w 78"/>
                <a:gd name="T21" fmla="*/ 49785 h 64"/>
                <a:gd name="T22" fmla="*/ 8738598 w 78"/>
                <a:gd name="T23" fmla="*/ 0 h 64"/>
                <a:gd name="T24" fmla="*/ 9217444 w 78"/>
                <a:gd name="T25" fmla="*/ 49785 h 64"/>
                <a:gd name="T26" fmla="*/ 9337156 w 78"/>
                <a:gd name="T27" fmla="*/ 199362 h 64"/>
                <a:gd name="T28" fmla="*/ 9337156 w 78"/>
                <a:gd name="T29" fmla="*/ 647872 h 64"/>
                <a:gd name="T30" fmla="*/ 9097733 w 78"/>
                <a:gd name="T31" fmla="*/ 1046596 h 64"/>
                <a:gd name="T32" fmla="*/ 8738598 w 78"/>
                <a:gd name="T33" fmla="*/ 1545113 h 64"/>
                <a:gd name="T34" fmla="*/ 8379464 w 78"/>
                <a:gd name="T35" fmla="*/ 1993623 h 64"/>
                <a:gd name="T36" fmla="*/ 8020329 w 78"/>
                <a:gd name="T37" fmla="*/ 2392347 h 64"/>
                <a:gd name="T38" fmla="*/ 7661194 w 78"/>
                <a:gd name="T39" fmla="*/ 2691502 h 64"/>
                <a:gd name="T40" fmla="*/ 7182348 w 78"/>
                <a:gd name="T41" fmla="*/ 2840856 h 64"/>
                <a:gd name="T42" fmla="*/ 6942925 w 78"/>
                <a:gd name="T43" fmla="*/ 2890864 h 64"/>
                <a:gd name="T44" fmla="*/ 6464078 w 78"/>
                <a:gd name="T45" fmla="*/ 2840856 h 64"/>
                <a:gd name="T46" fmla="*/ 6104944 w 78"/>
                <a:gd name="T47" fmla="*/ 2691502 h 64"/>
                <a:gd name="T48" fmla="*/ 5506386 w 78"/>
                <a:gd name="T49" fmla="*/ 2641494 h 64"/>
                <a:gd name="T50" fmla="*/ 4907828 w 78"/>
                <a:gd name="T51" fmla="*/ 2591709 h 64"/>
                <a:gd name="T52" fmla="*/ 4189905 w 78"/>
                <a:gd name="T53" fmla="*/ 2641494 h 64"/>
                <a:gd name="T54" fmla="*/ 2513943 w 78"/>
                <a:gd name="T55" fmla="*/ 2940649 h 64"/>
                <a:gd name="T56" fmla="*/ 837981 w 78"/>
                <a:gd name="T57" fmla="*/ 3189796 h 64"/>
                <a:gd name="T58" fmla="*/ 478846 w 78"/>
                <a:gd name="T59" fmla="*/ 3189796 h 64"/>
                <a:gd name="T60" fmla="*/ 239423 w 78"/>
                <a:gd name="T61" fmla="*/ 3189796 h 64"/>
                <a:gd name="T62" fmla="*/ 119712 w 78"/>
                <a:gd name="T63" fmla="*/ 3140011 h 64"/>
                <a:gd name="T64" fmla="*/ 0 w 78"/>
                <a:gd name="T65" fmla="*/ 2990434 h 64"/>
                <a:gd name="T66" fmla="*/ 0 w 78"/>
                <a:gd name="T67" fmla="*/ 2890864 h 64"/>
                <a:gd name="T68" fmla="*/ 0 w 78"/>
                <a:gd name="T69" fmla="*/ 2691502 h 64"/>
                <a:gd name="T70" fmla="*/ 119712 w 78"/>
                <a:gd name="T71" fmla="*/ 2492140 h 64"/>
                <a:gd name="T72" fmla="*/ 239423 w 78"/>
                <a:gd name="T73" fmla="*/ 2192985 h 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8" name="稻壳儿小白白(http://dwz.cn/Wu2UP)">
              <a:extLst>
                <a:ext uri="{FF2B5EF4-FFF2-40B4-BE49-F238E27FC236}">
                  <a16:creationId xmlns:a16="http://schemas.microsoft.com/office/drawing/2014/main" id="{49C4E40A-6748-4FEE-842A-8C821DD6C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700" y="4832350"/>
              <a:ext cx="193675" cy="425450"/>
            </a:xfrm>
            <a:custGeom>
              <a:avLst/>
              <a:gdLst>
                <a:gd name="T0" fmla="*/ 18012647 w 666"/>
                <a:gd name="T1" fmla="*/ 25985221 h 1493"/>
                <a:gd name="T2" fmla="*/ 22071971 w 666"/>
                <a:gd name="T3" fmla="*/ 21031706 h 1493"/>
                <a:gd name="T4" fmla="*/ 23678659 w 666"/>
                <a:gd name="T5" fmla="*/ 15103902 h 1493"/>
                <a:gd name="T6" fmla="*/ 25877423 w 666"/>
                <a:gd name="T7" fmla="*/ 10718889 h 1493"/>
                <a:gd name="T8" fmla="*/ 29175423 w 666"/>
                <a:gd name="T9" fmla="*/ 8607597 h 1493"/>
                <a:gd name="T10" fmla="*/ 36363499 w 666"/>
                <a:gd name="T11" fmla="*/ 5359587 h 1493"/>
                <a:gd name="T12" fmla="*/ 37716607 w 666"/>
                <a:gd name="T13" fmla="*/ 2679794 h 1493"/>
                <a:gd name="T14" fmla="*/ 39661790 w 666"/>
                <a:gd name="T15" fmla="*/ 568502 h 1493"/>
                <a:gd name="T16" fmla="*/ 41860554 w 666"/>
                <a:gd name="T17" fmla="*/ 0 h 1493"/>
                <a:gd name="T18" fmla="*/ 44143651 w 666"/>
                <a:gd name="T19" fmla="*/ 1461576 h 1493"/>
                <a:gd name="T20" fmla="*/ 47695522 w 666"/>
                <a:gd name="T21" fmla="*/ 3491654 h 1493"/>
                <a:gd name="T22" fmla="*/ 52008426 w 666"/>
                <a:gd name="T23" fmla="*/ 3654083 h 1493"/>
                <a:gd name="T24" fmla="*/ 55137470 w 666"/>
                <a:gd name="T25" fmla="*/ 6496305 h 1493"/>
                <a:gd name="T26" fmla="*/ 56236706 w 666"/>
                <a:gd name="T27" fmla="*/ 10637675 h 1493"/>
                <a:gd name="T28" fmla="*/ 53615114 w 666"/>
                <a:gd name="T29" fmla="*/ 13642326 h 1493"/>
                <a:gd name="T30" fmla="*/ 52854082 w 666"/>
                <a:gd name="T31" fmla="*/ 18270983 h 1493"/>
                <a:gd name="T32" fmla="*/ 54460770 w 666"/>
                <a:gd name="T33" fmla="*/ 22980854 h 1493"/>
                <a:gd name="T34" fmla="*/ 54460770 w 666"/>
                <a:gd name="T35" fmla="*/ 29720803 h 1493"/>
                <a:gd name="T36" fmla="*/ 51247394 w 666"/>
                <a:gd name="T37" fmla="*/ 36622896 h 1493"/>
                <a:gd name="T38" fmla="*/ 48456554 w 666"/>
                <a:gd name="T39" fmla="*/ 43850131 h 1493"/>
                <a:gd name="T40" fmla="*/ 48202974 w 666"/>
                <a:gd name="T41" fmla="*/ 54731450 h 1493"/>
                <a:gd name="T42" fmla="*/ 46765242 w 666"/>
                <a:gd name="T43" fmla="*/ 67399202 h 1493"/>
                <a:gd name="T44" fmla="*/ 45412135 w 666"/>
                <a:gd name="T45" fmla="*/ 75113725 h 1493"/>
                <a:gd name="T46" fmla="*/ 43890070 w 666"/>
                <a:gd name="T47" fmla="*/ 80797885 h 1493"/>
                <a:gd name="T48" fmla="*/ 36617370 w 666"/>
                <a:gd name="T49" fmla="*/ 92166490 h 1493"/>
                <a:gd name="T50" fmla="*/ 32811918 w 666"/>
                <a:gd name="T51" fmla="*/ 98581581 h 1493"/>
                <a:gd name="T52" fmla="*/ 31289563 w 666"/>
                <a:gd name="T53" fmla="*/ 106377318 h 1493"/>
                <a:gd name="T54" fmla="*/ 32473423 w 666"/>
                <a:gd name="T55" fmla="*/ 111574191 h 1493"/>
                <a:gd name="T56" fmla="*/ 32642671 w 666"/>
                <a:gd name="T57" fmla="*/ 115796775 h 1493"/>
                <a:gd name="T58" fmla="*/ 31543434 w 666"/>
                <a:gd name="T59" fmla="*/ 118151711 h 1493"/>
                <a:gd name="T60" fmla="*/ 32727295 w 666"/>
                <a:gd name="T61" fmla="*/ 120669076 h 1493"/>
                <a:gd name="T62" fmla="*/ 31627767 w 666"/>
                <a:gd name="T63" fmla="*/ 121156363 h 1493"/>
                <a:gd name="T64" fmla="*/ 29006466 w 666"/>
                <a:gd name="T65" fmla="*/ 118801427 h 1493"/>
                <a:gd name="T66" fmla="*/ 26215627 w 666"/>
                <a:gd name="T67" fmla="*/ 118151711 h 1493"/>
                <a:gd name="T68" fmla="*/ 25285347 w 666"/>
                <a:gd name="T69" fmla="*/ 114741272 h 1493"/>
                <a:gd name="T70" fmla="*/ 22833003 w 666"/>
                <a:gd name="T71" fmla="*/ 108082538 h 1493"/>
                <a:gd name="T72" fmla="*/ 19281131 w 666"/>
                <a:gd name="T73" fmla="*/ 104509670 h 1493"/>
                <a:gd name="T74" fmla="*/ 11162776 w 666"/>
                <a:gd name="T75" fmla="*/ 100692873 h 1493"/>
                <a:gd name="T76" fmla="*/ 10063539 w 666"/>
                <a:gd name="T77" fmla="*/ 98662795 h 1493"/>
                <a:gd name="T78" fmla="*/ 7441947 w 666"/>
                <a:gd name="T79" fmla="*/ 94034139 h 1493"/>
                <a:gd name="T80" fmla="*/ 3467248 w 666"/>
                <a:gd name="T81" fmla="*/ 85913828 h 1493"/>
                <a:gd name="T82" fmla="*/ 1183860 w 666"/>
                <a:gd name="T83" fmla="*/ 84777110 h 1493"/>
                <a:gd name="T84" fmla="*/ 169248 w 666"/>
                <a:gd name="T85" fmla="*/ 81934888 h 1493"/>
                <a:gd name="T86" fmla="*/ 1014904 w 666"/>
                <a:gd name="T87" fmla="*/ 74545223 h 1493"/>
                <a:gd name="T88" fmla="*/ 2114140 w 666"/>
                <a:gd name="T89" fmla="*/ 70972355 h 1493"/>
                <a:gd name="T90" fmla="*/ 1606688 w 666"/>
                <a:gd name="T91" fmla="*/ 66018840 h 1493"/>
                <a:gd name="T92" fmla="*/ 761032 w 666"/>
                <a:gd name="T93" fmla="*/ 62527187 h 1493"/>
                <a:gd name="T94" fmla="*/ 2452344 w 666"/>
                <a:gd name="T95" fmla="*/ 58466747 h 1493"/>
                <a:gd name="T96" fmla="*/ 5073936 w 666"/>
                <a:gd name="T97" fmla="*/ 56112096 h 1493"/>
                <a:gd name="T98" fmla="*/ 4397528 w 666"/>
                <a:gd name="T99" fmla="*/ 54569021 h 1493"/>
                <a:gd name="T100" fmla="*/ 4989312 w 666"/>
                <a:gd name="T101" fmla="*/ 52538943 h 1493"/>
                <a:gd name="T102" fmla="*/ 11162776 w 666"/>
                <a:gd name="T103" fmla="*/ 40683336 h 1493"/>
                <a:gd name="T104" fmla="*/ 12769464 w 666"/>
                <a:gd name="T105" fmla="*/ 35973465 h 1493"/>
                <a:gd name="T106" fmla="*/ 15306432 w 666"/>
                <a:gd name="T107" fmla="*/ 31101164 h 149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19" name="稻壳儿小白白(http://dwz.cn/Wu2UP)">
              <a:extLst>
                <a:ext uri="{FF2B5EF4-FFF2-40B4-BE49-F238E27FC236}">
                  <a16:creationId xmlns:a16="http://schemas.microsoft.com/office/drawing/2014/main" id="{186EAD5F-BAA9-4D26-B64A-B8CF8F2FA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5546725"/>
              <a:ext cx="290513" cy="233363"/>
            </a:xfrm>
            <a:custGeom>
              <a:avLst/>
              <a:gdLst>
                <a:gd name="T0" fmla="*/ 822499 w 1013"/>
                <a:gd name="T1" fmla="*/ 39794736 h 846"/>
                <a:gd name="T2" fmla="*/ 0 w 1013"/>
                <a:gd name="T3" fmla="*/ 34088100 h 846"/>
                <a:gd name="T4" fmla="*/ 1480383 w 1013"/>
                <a:gd name="T5" fmla="*/ 30435666 h 846"/>
                <a:gd name="T6" fmla="*/ 657884 w 1013"/>
                <a:gd name="T7" fmla="*/ 26022457 h 846"/>
                <a:gd name="T8" fmla="*/ 5428263 w 1013"/>
                <a:gd name="T9" fmla="*/ 24196378 h 846"/>
                <a:gd name="T10" fmla="*/ 16120173 w 1013"/>
                <a:gd name="T11" fmla="*/ 17272172 h 846"/>
                <a:gd name="T12" fmla="*/ 23357761 w 1013"/>
                <a:gd name="T13" fmla="*/ 12935096 h 846"/>
                <a:gd name="T14" fmla="*/ 21383822 w 1013"/>
                <a:gd name="T15" fmla="*/ 12706974 h 846"/>
                <a:gd name="T16" fmla="*/ 18834305 w 1013"/>
                <a:gd name="T17" fmla="*/ 12554709 h 846"/>
                <a:gd name="T18" fmla="*/ 21383822 w 1013"/>
                <a:gd name="T19" fmla="*/ 9130672 h 846"/>
                <a:gd name="T20" fmla="*/ 27387661 w 1013"/>
                <a:gd name="T21" fmla="*/ 8674152 h 846"/>
                <a:gd name="T22" fmla="*/ 31500155 w 1013"/>
                <a:gd name="T23" fmla="*/ 10043712 h 846"/>
                <a:gd name="T24" fmla="*/ 31500155 w 1013"/>
                <a:gd name="T25" fmla="*/ 7913378 h 846"/>
                <a:gd name="T26" fmla="*/ 34378614 w 1013"/>
                <a:gd name="T27" fmla="*/ 4869729 h 846"/>
                <a:gd name="T28" fmla="*/ 40711396 w 1013"/>
                <a:gd name="T29" fmla="*/ 6695808 h 846"/>
                <a:gd name="T30" fmla="*/ 44001392 w 1013"/>
                <a:gd name="T31" fmla="*/ 5706636 h 846"/>
                <a:gd name="T32" fmla="*/ 46139659 w 1013"/>
                <a:gd name="T33" fmla="*/ 7761113 h 846"/>
                <a:gd name="T34" fmla="*/ 48689463 w 1013"/>
                <a:gd name="T35" fmla="*/ 5858901 h 846"/>
                <a:gd name="T36" fmla="*/ 52308113 w 1013"/>
                <a:gd name="T37" fmla="*/ 5858901 h 846"/>
                <a:gd name="T38" fmla="*/ 53788496 w 1013"/>
                <a:gd name="T39" fmla="*/ 3500169 h 846"/>
                <a:gd name="T40" fmla="*/ 58476567 w 1013"/>
                <a:gd name="T41" fmla="*/ 2815252 h 846"/>
                <a:gd name="T42" fmla="*/ 62917717 w 1013"/>
                <a:gd name="T43" fmla="*/ 3271771 h 846"/>
                <a:gd name="T44" fmla="*/ 67030211 w 1013"/>
                <a:gd name="T45" fmla="*/ 5250116 h 846"/>
                <a:gd name="T46" fmla="*/ 68017037 w 1013"/>
                <a:gd name="T47" fmla="*/ 913040 h 846"/>
                <a:gd name="T48" fmla="*/ 71389053 w 1013"/>
                <a:gd name="T49" fmla="*/ 1065305 h 846"/>
                <a:gd name="T50" fmla="*/ 77475200 w 1013"/>
                <a:gd name="T51" fmla="*/ 4565474 h 846"/>
                <a:gd name="T52" fmla="*/ 82985770 w 1013"/>
                <a:gd name="T53" fmla="*/ 14076533 h 846"/>
                <a:gd name="T54" fmla="*/ 80353946 w 1013"/>
                <a:gd name="T55" fmla="*/ 18489742 h 846"/>
                <a:gd name="T56" fmla="*/ 77804142 w 1013"/>
                <a:gd name="T57" fmla="*/ 17804825 h 846"/>
                <a:gd name="T58" fmla="*/ 75007990 w 1013"/>
                <a:gd name="T59" fmla="*/ 16967918 h 846"/>
                <a:gd name="T60" fmla="*/ 76323759 w 1013"/>
                <a:gd name="T61" fmla="*/ 19174384 h 846"/>
                <a:gd name="T62" fmla="*/ 75090297 w 1013"/>
                <a:gd name="T63" fmla="*/ 21989911 h 846"/>
                <a:gd name="T64" fmla="*/ 67359153 w 1013"/>
                <a:gd name="T65" fmla="*/ 33555448 h 846"/>
                <a:gd name="T66" fmla="*/ 63822523 w 1013"/>
                <a:gd name="T67" fmla="*/ 40555510 h 846"/>
                <a:gd name="T68" fmla="*/ 63740216 w 1013"/>
                <a:gd name="T69" fmla="*/ 42762253 h 846"/>
                <a:gd name="T70" fmla="*/ 66290019 w 1013"/>
                <a:gd name="T71" fmla="*/ 41468550 h 846"/>
                <a:gd name="T72" fmla="*/ 66618961 w 1013"/>
                <a:gd name="T73" fmla="*/ 44284077 h 846"/>
                <a:gd name="T74" fmla="*/ 60203585 w 1013"/>
                <a:gd name="T75" fmla="*/ 47783971 h 846"/>
                <a:gd name="T76" fmla="*/ 53541861 w 1013"/>
                <a:gd name="T77" fmla="*/ 50523365 h 846"/>
                <a:gd name="T78" fmla="*/ 51403307 w 1013"/>
                <a:gd name="T79" fmla="*/ 55545083 h 846"/>
                <a:gd name="T80" fmla="*/ 47620042 w 1013"/>
                <a:gd name="T81" fmla="*/ 57066908 h 846"/>
                <a:gd name="T82" fmla="*/ 47291100 w 1013"/>
                <a:gd name="T83" fmla="*/ 55621216 h 846"/>
                <a:gd name="T84" fmla="*/ 47208793 w 1013"/>
                <a:gd name="T85" fmla="*/ 53719004 h 846"/>
                <a:gd name="T86" fmla="*/ 43754757 w 1013"/>
                <a:gd name="T87" fmla="*/ 56686521 h 846"/>
                <a:gd name="T88" fmla="*/ 40300434 w 1013"/>
                <a:gd name="T89" fmla="*/ 56610388 h 846"/>
                <a:gd name="T90" fmla="*/ 37915245 w 1013"/>
                <a:gd name="T91" fmla="*/ 59121385 h 846"/>
                <a:gd name="T92" fmla="*/ 39148993 w 1013"/>
                <a:gd name="T93" fmla="*/ 61556249 h 846"/>
                <a:gd name="T94" fmla="*/ 37586302 w 1013"/>
                <a:gd name="T95" fmla="*/ 62773544 h 846"/>
                <a:gd name="T96" fmla="*/ 34296307 w 1013"/>
                <a:gd name="T97" fmla="*/ 61936637 h 846"/>
                <a:gd name="T98" fmla="*/ 33391788 w 1013"/>
                <a:gd name="T99" fmla="*/ 64371501 h 846"/>
                <a:gd name="T100" fmla="*/ 30184100 w 1013"/>
                <a:gd name="T101" fmla="*/ 62849676 h 846"/>
                <a:gd name="T102" fmla="*/ 28703717 w 1013"/>
                <a:gd name="T103" fmla="*/ 61480117 h 846"/>
                <a:gd name="T104" fmla="*/ 24015646 w 1013"/>
                <a:gd name="T105" fmla="*/ 59577905 h 846"/>
                <a:gd name="T106" fmla="*/ 17518249 w 1013"/>
                <a:gd name="T107" fmla="*/ 58284478 h 846"/>
                <a:gd name="T108" fmla="*/ 12583543 w 1013"/>
                <a:gd name="T109" fmla="*/ 57523428 h 846"/>
                <a:gd name="T110" fmla="*/ 9458163 w 1013"/>
                <a:gd name="T111" fmla="*/ 55545083 h 846"/>
                <a:gd name="T112" fmla="*/ 6990953 w 1013"/>
                <a:gd name="T113" fmla="*/ 53719004 h 846"/>
                <a:gd name="T114" fmla="*/ 5181341 w 1013"/>
                <a:gd name="T115" fmla="*/ 53186352 h 846"/>
                <a:gd name="T116" fmla="*/ 2056247 w 1013"/>
                <a:gd name="T117" fmla="*/ 52425577 h 846"/>
                <a:gd name="T118" fmla="*/ 2878459 w 1013"/>
                <a:gd name="T119" fmla="*/ 47403583 h 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C2C2C2"/>
                </a:solidFill>
              </a:endParaRPr>
            </a:p>
          </p:txBody>
        </p:sp>
        <p:sp>
          <p:nvSpPr>
            <p:cNvPr id="320" name="稻壳儿小白白(http://dwz.cn/Wu2UP)">
              <a:extLst>
                <a:ext uri="{FF2B5EF4-FFF2-40B4-BE49-F238E27FC236}">
                  <a16:creationId xmlns:a16="http://schemas.microsoft.com/office/drawing/2014/main" id="{38C567C3-4D57-440D-86B4-6F2D35EAB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1650" y="4754563"/>
              <a:ext cx="6350" cy="7937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C2C2C2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38" name="文本框 337">
            <a:extLst>
              <a:ext uri="{FF2B5EF4-FFF2-40B4-BE49-F238E27FC236}">
                <a16:creationId xmlns:a16="http://schemas.microsoft.com/office/drawing/2014/main" id="{43ACDDD1-E7B0-414B-83CA-5593BC597F24}"/>
              </a:ext>
            </a:extLst>
          </p:cNvPr>
          <p:cNvSpPr txBox="1"/>
          <p:nvPr/>
        </p:nvSpPr>
        <p:spPr>
          <a:xfrm>
            <a:off x="1540949" y="4001919"/>
            <a:ext cx="75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30%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id="{9E9A638E-35C8-42AD-BAC4-13831DC1BAA0}"/>
              </a:ext>
            </a:extLst>
          </p:cNvPr>
          <p:cNvSpPr txBox="1"/>
          <p:nvPr/>
        </p:nvSpPr>
        <p:spPr>
          <a:xfrm>
            <a:off x="5637531" y="1948821"/>
            <a:ext cx="75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10%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347" name="组合 346">
            <a:extLst>
              <a:ext uri="{FF2B5EF4-FFF2-40B4-BE49-F238E27FC236}">
                <a16:creationId xmlns:a16="http://schemas.microsoft.com/office/drawing/2014/main" id="{1296A4AA-3756-4B00-8F1E-E5DD1C8C074C}"/>
              </a:ext>
            </a:extLst>
          </p:cNvPr>
          <p:cNvGrpSpPr/>
          <p:nvPr/>
        </p:nvGrpSpPr>
        <p:grpSpPr>
          <a:xfrm>
            <a:off x="7357804" y="1475048"/>
            <a:ext cx="3094107" cy="1090646"/>
            <a:chOff x="7142549" y="1592258"/>
            <a:chExt cx="3094107" cy="1090646"/>
          </a:xfrm>
        </p:grpSpPr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id="{8704AAAE-D6EC-4F07-953F-E1E15CBEC0F3}"/>
                </a:ext>
              </a:extLst>
            </p:cNvPr>
            <p:cNvSpPr txBox="1"/>
            <p:nvPr/>
          </p:nvSpPr>
          <p:spPr>
            <a:xfrm>
              <a:off x="7142549" y="1592258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95000">
                        <a:srgbClr val="FF914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41" name="文本框 340">
              <a:extLst>
                <a:ext uri="{FF2B5EF4-FFF2-40B4-BE49-F238E27FC236}">
                  <a16:creationId xmlns:a16="http://schemas.microsoft.com/office/drawing/2014/main" id="{8C4A6185-FC5C-43BA-A508-C874F73945C0}"/>
                </a:ext>
              </a:extLst>
            </p:cNvPr>
            <p:cNvSpPr txBox="1"/>
            <p:nvPr/>
          </p:nvSpPr>
          <p:spPr>
            <a:xfrm>
              <a:off x="7248128" y="2098129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76429EDB-5200-49B4-8BD4-4D300CF29337}"/>
              </a:ext>
            </a:extLst>
          </p:cNvPr>
          <p:cNvGrpSpPr/>
          <p:nvPr/>
        </p:nvGrpSpPr>
        <p:grpSpPr>
          <a:xfrm>
            <a:off x="7437455" y="4274486"/>
            <a:ext cx="3015786" cy="1089205"/>
            <a:chOff x="7424067" y="4414399"/>
            <a:chExt cx="3015786" cy="1089205"/>
          </a:xfrm>
        </p:grpSpPr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id="{A8F7D880-4199-4794-B29E-6C6757EEB643}"/>
                </a:ext>
              </a:extLst>
            </p:cNvPr>
            <p:cNvSpPr txBox="1"/>
            <p:nvPr/>
          </p:nvSpPr>
          <p:spPr>
            <a:xfrm>
              <a:off x="7451325" y="4918829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id="{0EA42D0F-E62D-4591-849F-2CADE6DF6BD0}"/>
                </a:ext>
              </a:extLst>
            </p:cNvPr>
            <p:cNvSpPr txBox="1"/>
            <p:nvPr/>
          </p:nvSpPr>
          <p:spPr>
            <a:xfrm>
              <a:off x="7424067" y="4414399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334D1FC4-802F-495E-BA3E-0ABB5D7DE101}"/>
              </a:ext>
            </a:extLst>
          </p:cNvPr>
          <p:cNvGrpSpPr/>
          <p:nvPr/>
        </p:nvGrpSpPr>
        <p:grpSpPr>
          <a:xfrm>
            <a:off x="7357804" y="2874172"/>
            <a:ext cx="3068652" cy="1058465"/>
            <a:chOff x="7261694" y="2952147"/>
            <a:chExt cx="3068652" cy="1058465"/>
          </a:xfrm>
        </p:grpSpPr>
        <p:sp>
          <p:nvSpPr>
            <p:cNvPr id="342" name="文本框 341">
              <a:extLst>
                <a:ext uri="{FF2B5EF4-FFF2-40B4-BE49-F238E27FC236}">
                  <a16:creationId xmlns:a16="http://schemas.microsoft.com/office/drawing/2014/main" id="{F7333FDE-FAAF-49E5-A71A-2D90FCF6DED0}"/>
                </a:ext>
              </a:extLst>
            </p:cNvPr>
            <p:cNvSpPr txBox="1"/>
            <p:nvPr/>
          </p:nvSpPr>
          <p:spPr>
            <a:xfrm>
              <a:off x="7261694" y="2952147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45" name="文本框 344">
              <a:extLst>
                <a:ext uri="{FF2B5EF4-FFF2-40B4-BE49-F238E27FC236}">
                  <a16:creationId xmlns:a16="http://schemas.microsoft.com/office/drawing/2014/main" id="{82D5D20D-F695-4F52-93D7-32C6B4831C64}"/>
                </a:ext>
              </a:extLst>
            </p:cNvPr>
            <p:cNvSpPr txBox="1"/>
            <p:nvPr/>
          </p:nvSpPr>
          <p:spPr>
            <a:xfrm>
              <a:off x="7341818" y="3425837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9531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DC9366-9B13-451D-983D-3051CA0D0F3F}"/>
              </a:ext>
            </a:extLst>
          </p:cNvPr>
          <p:cNvSpPr/>
          <p:nvPr/>
        </p:nvSpPr>
        <p:spPr>
          <a:xfrm>
            <a:off x="5447928" y="1340768"/>
            <a:ext cx="302198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>
                <a:solidFill>
                  <a:schemeClr val="bg1">
                    <a:lumMod val="95000"/>
                  </a:schemeClr>
                </a:solidFill>
              </a:rPr>
              <a:t>04</a:t>
            </a:r>
            <a:endParaRPr lang="zh-CN" altLang="en-US" sz="199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993484-24D7-4406-8B55-34CFA029BDC7}"/>
              </a:ext>
            </a:extLst>
          </p:cNvPr>
          <p:cNvGrpSpPr/>
          <p:nvPr/>
        </p:nvGrpSpPr>
        <p:grpSpPr>
          <a:xfrm>
            <a:off x="5015880" y="2708920"/>
            <a:ext cx="4176464" cy="1138774"/>
            <a:chOff x="5865379" y="1067546"/>
            <a:chExt cx="2808312" cy="113877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6E7F03-206C-4208-A26B-79477A17567B}"/>
                </a:ext>
              </a:extLst>
            </p:cNvPr>
            <p:cNvSpPr txBox="1"/>
            <p:nvPr/>
          </p:nvSpPr>
          <p:spPr>
            <a:xfrm>
              <a:off x="5865379" y="1067546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3600" b="1" dirty="0"/>
                <a:t>输入你的标题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A280B3E-BCF7-4754-94D6-E45008CE975A}"/>
                </a:ext>
              </a:extLst>
            </p:cNvPr>
            <p:cNvSpPr txBox="1"/>
            <p:nvPr/>
          </p:nvSpPr>
          <p:spPr>
            <a:xfrm>
              <a:off x="5923576" y="1898543"/>
              <a:ext cx="269191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2000" dirty="0"/>
                <a:t>Enter your title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64762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图表使用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50366DA-6E5B-40E8-B28E-3A4D1AE3C149}"/>
              </a:ext>
            </a:extLst>
          </p:cNvPr>
          <p:cNvGrpSpPr/>
          <p:nvPr/>
        </p:nvGrpSpPr>
        <p:grpSpPr>
          <a:xfrm>
            <a:off x="726524" y="1550318"/>
            <a:ext cx="3209234" cy="3099121"/>
            <a:chOff x="2008222" y="1485229"/>
            <a:chExt cx="1973637" cy="190591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CCF92B4-2198-41C0-92E1-C5D66F6B1DA8}"/>
                </a:ext>
              </a:extLst>
            </p:cNvPr>
            <p:cNvGrpSpPr/>
            <p:nvPr/>
          </p:nvGrpSpPr>
          <p:grpSpPr>
            <a:xfrm>
              <a:off x="2008222" y="1485229"/>
              <a:ext cx="1973637" cy="1905919"/>
              <a:chOff x="546062" y="1365315"/>
              <a:chExt cx="1973637" cy="1905919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EE7B7533-95B4-434A-8D11-EA76162850EC}"/>
                  </a:ext>
                </a:extLst>
              </p:cNvPr>
              <p:cNvSpPr/>
              <p:nvPr/>
            </p:nvSpPr>
            <p:spPr>
              <a:xfrm>
                <a:off x="969670" y="1755064"/>
                <a:ext cx="1126420" cy="11264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28" name="图表 27">
                <a:extLst>
                  <a:ext uri="{FF2B5EF4-FFF2-40B4-BE49-F238E27FC236}">
                    <a16:creationId xmlns:a16="http://schemas.microsoft.com/office/drawing/2014/main" id="{A4874272-1738-4E3B-9C38-390A7FFA506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71876687"/>
                  </p:ext>
                </p:extLst>
              </p:nvPr>
            </p:nvGraphicFramePr>
            <p:xfrm>
              <a:off x="546062" y="1365315"/>
              <a:ext cx="1973637" cy="190591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CD91B3-BA54-4BEA-B13A-49E846F35A5C}"/>
                </a:ext>
              </a:extLst>
            </p:cNvPr>
            <p:cNvSpPr txBox="1"/>
            <p:nvPr/>
          </p:nvSpPr>
          <p:spPr>
            <a:xfrm>
              <a:off x="3072636" y="2369427"/>
              <a:ext cx="628168" cy="321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defRPr>
              </a:lvl1pPr>
            </a:lstStyle>
            <a:p>
              <a:r>
                <a:rPr lang="en-US" altLang="zh-CN" dirty="0"/>
                <a:t>60%</a:t>
              </a:r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BD0DAB7-3D39-4CDC-8144-879F76402AFC}"/>
              </a:ext>
            </a:extLst>
          </p:cNvPr>
          <p:cNvGrpSpPr/>
          <p:nvPr/>
        </p:nvGrpSpPr>
        <p:grpSpPr>
          <a:xfrm>
            <a:off x="4399360" y="1827346"/>
            <a:ext cx="3209234" cy="3099121"/>
            <a:chOff x="2008222" y="1485229"/>
            <a:chExt cx="1973637" cy="190591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36652E5-0B71-4DA1-8042-5D311BC08092}"/>
                </a:ext>
              </a:extLst>
            </p:cNvPr>
            <p:cNvGrpSpPr/>
            <p:nvPr/>
          </p:nvGrpSpPr>
          <p:grpSpPr>
            <a:xfrm>
              <a:off x="2008222" y="1485229"/>
              <a:ext cx="1973637" cy="1905919"/>
              <a:chOff x="546062" y="1365315"/>
              <a:chExt cx="1973637" cy="190591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6404F1C-49F9-429E-B650-7CBC0234C588}"/>
                  </a:ext>
                </a:extLst>
              </p:cNvPr>
              <p:cNvSpPr/>
              <p:nvPr/>
            </p:nvSpPr>
            <p:spPr>
              <a:xfrm>
                <a:off x="969670" y="1755064"/>
                <a:ext cx="1126420" cy="11264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43" name="图表 42">
                <a:extLst>
                  <a:ext uri="{FF2B5EF4-FFF2-40B4-BE49-F238E27FC236}">
                    <a16:creationId xmlns:a16="http://schemas.microsoft.com/office/drawing/2014/main" id="{C0665AB1-84D8-408F-B92B-0DFFF186F7C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48979556"/>
                  </p:ext>
                </p:extLst>
              </p:nvPr>
            </p:nvGraphicFramePr>
            <p:xfrm>
              <a:off x="546062" y="1365315"/>
              <a:ext cx="1973637" cy="190591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20FE491-2C9A-4564-BA47-44FFC3B1A6E6}"/>
                </a:ext>
              </a:extLst>
            </p:cNvPr>
            <p:cNvSpPr txBox="1"/>
            <p:nvPr/>
          </p:nvSpPr>
          <p:spPr>
            <a:xfrm>
              <a:off x="3147194" y="2070132"/>
              <a:ext cx="628168" cy="321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defRPr>
              </a:lvl1pPr>
            </a:lstStyle>
            <a:p>
              <a:r>
                <a:rPr lang="en-US" altLang="zh-CN" sz="2800" dirty="0"/>
                <a:t>30%</a:t>
              </a:r>
              <a:endParaRPr lang="zh-CN" altLang="en-US" sz="2800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166C316-0CD6-498D-90EA-D243AA382357}"/>
              </a:ext>
            </a:extLst>
          </p:cNvPr>
          <p:cNvGrpSpPr/>
          <p:nvPr/>
        </p:nvGrpSpPr>
        <p:grpSpPr>
          <a:xfrm>
            <a:off x="7896200" y="1988840"/>
            <a:ext cx="3209234" cy="3099121"/>
            <a:chOff x="2008222" y="1485229"/>
            <a:chExt cx="1973637" cy="1905919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3C76DAAA-36F2-4665-94DC-0F215B76C248}"/>
                </a:ext>
              </a:extLst>
            </p:cNvPr>
            <p:cNvGrpSpPr/>
            <p:nvPr/>
          </p:nvGrpSpPr>
          <p:grpSpPr>
            <a:xfrm>
              <a:off x="2008222" y="1485229"/>
              <a:ext cx="1973637" cy="1905919"/>
              <a:chOff x="546062" y="1365315"/>
              <a:chExt cx="1973637" cy="1905919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4F9B320-E0A9-4E9A-B83C-4838716393A1}"/>
                  </a:ext>
                </a:extLst>
              </p:cNvPr>
              <p:cNvSpPr/>
              <p:nvPr/>
            </p:nvSpPr>
            <p:spPr>
              <a:xfrm>
                <a:off x="969670" y="1755064"/>
                <a:ext cx="1126420" cy="11264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48" name="图表 47">
                <a:extLst>
                  <a:ext uri="{FF2B5EF4-FFF2-40B4-BE49-F238E27FC236}">
                    <a16:creationId xmlns:a16="http://schemas.microsoft.com/office/drawing/2014/main" id="{5E8286C8-6D35-4E84-809C-2FF02B19A2E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69518965"/>
                  </p:ext>
                </p:extLst>
              </p:nvPr>
            </p:nvGraphicFramePr>
            <p:xfrm>
              <a:off x="546062" y="1365315"/>
              <a:ext cx="1973637" cy="190591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37B8CD-F7C2-4130-9B03-099AAE7BBE64}"/>
                </a:ext>
              </a:extLst>
            </p:cNvPr>
            <p:cNvSpPr txBox="1"/>
            <p:nvPr/>
          </p:nvSpPr>
          <p:spPr>
            <a:xfrm>
              <a:off x="2994012" y="1826603"/>
              <a:ext cx="776042" cy="397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defRPr>
              </a:lvl1pPr>
            </a:lstStyle>
            <a:p>
              <a:r>
                <a:rPr lang="en-US" altLang="zh-CN" dirty="0"/>
                <a:t>10%</a:t>
              </a:r>
              <a:endParaRPr lang="zh-CN" altLang="en-US" dirty="0"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6536BF16-7174-4F1F-B13C-D0B34DF3CE5B}"/>
              </a:ext>
            </a:extLst>
          </p:cNvPr>
          <p:cNvSpPr/>
          <p:nvPr/>
        </p:nvSpPr>
        <p:spPr>
          <a:xfrm>
            <a:off x="726524" y="4643150"/>
            <a:ext cx="3252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CF41063-D3AE-491F-8A81-0D82A0B7E1D7}"/>
              </a:ext>
            </a:extLst>
          </p:cNvPr>
          <p:cNvSpPr/>
          <p:nvPr/>
        </p:nvSpPr>
        <p:spPr>
          <a:xfrm>
            <a:off x="4399360" y="4643150"/>
            <a:ext cx="3252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C9AEDBFB-5757-48F4-BD05-39C319FB398F}"/>
              </a:ext>
            </a:extLst>
          </p:cNvPr>
          <p:cNvSpPr/>
          <p:nvPr/>
        </p:nvSpPr>
        <p:spPr>
          <a:xfrm>
            <a:off x="7896200" y="4643150"/>
            <a:ext cx="3252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20749A8-31AC-4968-975F-A5E6E3971748}"/>
              </a:ext>
            </a:extLst>
          </p:cNvPr>
          <p:cNvSpPr txBox="1"/>
          <p:nvPr/>
        </p:nvSpPr>
        <p:spPr>
          <a:xfrm flipH="1">
            <a:off x="4700036" y="952816"/>
            <a:ext cx="2791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+mj-ea"/>
                <a:ea typeface="+mj-ea"/>
              </a:rPr>
              <a:t>教学案例</a:t>
            </a:r>
          </a:p>
        </p:txBody>
      </p:sp>
    </p:spTree>
    <p:extLst>
      <p:ext uri="{BB962C8B-B14F-4D97-AF65-F5344CB8AC3E}">
        <p14:creationId xmlns:p14="http://schemas.microsoft.com/office/powerpoint/2010/main" val="4019133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图表使用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3B32855-D4F8-4745-8ACA-77A715D0D3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0254677"/>
              </p:ext>
            </p:extLst>
          </p:nvPr>
        </p:nvGraphicFramePr>
        <p:xfrm>
          <a:off x="3056000" y="1310026"/>
          <a:ext cx="7128792" cy="430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>
            <a:extLst>
              <a:ext uri="{FF2B5EF4-FFF2-40B4-BE49-F238E27FC236}">
                <a16:creationId xmlns:a16="http://schemas.microsoft.com/office/drawing/2014/main" id="{A70F9471-E948-4BF1-9999-3DEC69019766}"/>
              </a:ext>
            </a:extLst>
          </p:cNvPr>
          <p:cNvGrpSpPr/>
          <p:nvPr/>
        </p:nvGrpSpPr>
        <p:grpSpPr>
          <a:xfrm flipH="1">
            <a:off x="8220128" y="3140359"/>
            <a:ext cx="3971872" cy="1800938"/>
            <a:chOff x="504794" y="4238842"/>
            <a:chExt cx="3006388" cy="180093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94AEC4D-B44E-4B21-8CC9-3D9A71B050E0}"/>
                </a:ext>
              </a:extLst>
            </p:cNvPr>
            <p:cNvSpPr txBox="1"/>
            <p:nvPr/>
          </p:nvSpPr>
          <p:spPr>
            <a:xfrm>
              <a:off x="1397918" y="4238842"/>
              <a:ext cx="21132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gradFill>
                    <a:gsLst>
                      <a:gs pos="97000">
                        <a:srgbClr val="FF914C"/>
                      </a:gs>
                      <a:gs pos="1700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65%</a:t>
              </a:r>
              <a:endParaRPr lang="zh-CN" altLang="en-US" sz="3600" b="1" dirty="0">
                <a:gradFill>
                  <a:gsLst>
                    <a:gs pos="97000">
                      <a:srgbClr val="FF914C"/>
                    </a:gs>
                    <a:gs pos="17000">
                      <a:srgbClr val="FD443F"/>
                    </a:gs>
                  </a:gsLst>
                  <a:lin ang="72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9D3D68-3987-4F56-B618-064538BE0F66}"/>
                </a:ext>
              </a:extLst>
            </p:cNvPr>
            <p:cNvSpPr txBox="1"/>
            <p:nvPr/>
          </p:nvSpPr>
          <p:spPr>
            <a:xfrm>
              <a:off x="519101" y="4804136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7B5CCB9-76AF-41A0-A454-A3AC4345F7F4}"/>
                </a:ext>
              </a:extLst>
            </p:cNvPr>
            <p:cNvSpPr txBox="1"/>
            <p:nvPr/>
          </p:nvSpPr>
          <p:spPr>
            <a:xfrm>
              <a:off x="504794" y="5455005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PA_弧形 61">
            <a:extLst>
              <a:ext uri="{FF2B5EF4-FFF2-40B4-BE49-F238E27FC236}">
                <a16:creationId xmlns:a16="http://schemas.microsoft.com/office/drawing/2014/main" id="{D6D471FF-80DC-4C3E-9179-6730F9E8CB32}"/>
              </a:ext>
            </a:extLst>
          </p:cNvPr>
          <p:cNvSpPr/>
          <p:nvPr/>
        </p:nvSpPr>
        <p:spPr>
          <a:xfrm rot="19148611">
            <a:off x="7616260" y="2737782"/>
            <a:ext cx="1149072" cy="1165485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/>
            <a:endParaRPr lang="id-ID" sz="1100">
              <a:solidFill>
                <a:srgbClr val="D4D4D4"/>
              </a:solidFill>
            </a:endParaRPr>
          </a:p>
        </p:txBody>
      </p:sp>
      <p:sp>
        <p:nvSpPr>
          <p:cNvPr id="38" name="PA_弧形 61">
            <a:extLst>
              <a:ext uri="{FF2B5EF4-FFF2-40B4-BE49-F238E27FC236}">
                <a16:creationId xmlns:a16="http://schemas.microsoft.com/office/drawing/2014/main" id="{2F9AB5A4-2054-4E7E-831B-65C0D87D087E}"/>
              </a:ext>
            </a:extLst>
          </p:cNvPr>
          <p:cNvSpPr/>
          <p:nvPr/>
        </p:nvSpPr>
        <p:spPr>
          <a:xfrm rot="16665020" flipH="1" flipV="1">
            <a:off x="2859701" y="3170058"/>
            <a:ext cx="1533915" cy="1574709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/>
            <a:endParaRPr lang="id-ID" sz="1100">
              <a:solidFill>
                <a:srgbClr val="D4D4D4"/>
              </a:solidFill>
            </a:endParaRPr>
          </a:p>
        </p:txBody>
      </p:sp>
      <p:sp>
        <p:nvSpPr>
          <p:cNvPr id="39" name="PA_弧形 61">
            <a:extLst>
              <a:ext uri="{FF2B5EF4-FFF2-40B4-BE49-F238E27FC236}">
                <a16:creationId xmlns:a16="http://schemas.microsoft.com/office/drawing/2014/main" id="{9111879E-D398-4A4D-AC9A-CC5A9B2557F7}"/>
              </a:ext>
            </a:extLst>
          </p:cNvPr>
          <p:cNvSpPr/>
          <p:nvPr/>
        </p:nvSpPr>
        <p:spPr>
          <a:xfrm rot="8633675">
            <a:off x="3629403" y="1197562"/>
            <a:ext cx="1149072" cy="1165485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/>
            <a:endParaRPr lang="id-ID" sz="1100">
              <a:solidFill>
                <a:srgbClr val="D4D4D4"/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66CB057-B002-4EF5-8CB2-C81406EB7B5A}"/>
              </a:ext>
            </a:extLst>
          </p:cNvPr>
          <p:cNvGrpSpPr/>
          <p:nvPr/>
        </p:nvGrpSpPr>
        <p:grpSpPr>
          <a:xfrm flipH="1">
            <a:off x="-345812" y="1364139"/>
            <a:ext cx="3948276" cy="1015934"/>
            <a:chOff x="740370" y="4404318"/>
            <a:chExt cx="2988528" cy="101593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89EED40-1635-498E-B205-7D417DCCE9B6}"/>
                </a:ext>
              </a:extLst>
            </p:cNvPr>
            <p:cNvSpPr txBox="1"/>
            <p:nvPr/>
          </p:nvSpPr>
          <p:spPr>
            <a:xfrm>
              <a:off x="749679" y="4404318"/>
              <a:ext cx="2113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 dirty="0">
                  <a:latin typeface="+mj-ea"/>
                  <a:ea typeface="+mj-ea"/>
                </a:rPr>
                <a:t>10%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60521E8-A18A-47EE-934B-C2812D297763}"/>
                </a:ext>
              </a:extLst>
            </p:cNvPr>
            <p:cNvSpPr txBox="1"/>
            <p:nvPr/>
          </p:nvSpPr>
          <p:spPr>
            <a:xfrm>
              <a:off x="740370" y="4835477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133EA88-0867-4935-AEC9-3CA080B9B522}"/>
              </a:ext>
            </a:extLst>
          </p:cNvPr>
          <p:cNvGrpSpPr/>
          <p:nvPr/>
        </p:nvGrpSpPr>
        <p:grpSpPr>
          <a:xfrm flipH="1">
            <a:off x="-686110" y="4305026"/>
            <a:ext cx="3995081" cy="1030395"/>
            <a:chOff x="704942" y="4389857"/>
            <a:chExt cx="3023956" cy="103039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A94936D-9869-41E5-82D2-2B333DF4F9D2}"/>
                </a:ext>
              </a:extLst>
            </p:cNvPr>
            <p:cNvSpPr txBox="1"/>
            <p:nvPr/>
          </p:nvSpPr>
          <p:spPr>
            <a:xfrm>
              <a:off x="704942" y="4389857"/>
              <a:ext cx="2113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 dirty="0">
                  <a:latin typeface="+mj-ea"/>
                  <a:ea typeface="+mj-ea"/>
                </a:rPr>
                <a:t>25%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1070436-2884-43C6-A30A-3A49F05344C2}"/>
                </a:ext>
              </a:extLst>
            </p:cNvPr>
            <p:cNvSpPr txBox="1"/>
            <p:nvPr/>
          </p:nvSpPr>
          <p:spPr>
            <a:xfrm>
              <a:off x="740370" y="4835477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7B18625-CEE7-443C-80D4-C5BCA3F2374E}"/>
              </a:ext>
            </a:extLst>
          </p:cNvPr>
          <p:cNvSpPr txBox="1"/>
          <p:nvPr/>
        </p:nvSpPr>
        <p:spPr>
          <a:xfrm flipH="1">
            <a:off x="4709593" y="3167390"/>
            <a:ext cx="2791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+mj-ea"/>
                <a:ea typeface="+mj-ea"/>
              </a:rPr>
              <a:t>教学案例</a:t>
            </a:r>
          </a:p>
        </p:txBody>
      </p:sp>
    </p:spTree>
    <p:extLst>
      <p:ext uri="{BB962C8B-B14F-4D97-AF65-F5344CB8AC3E}">
        <p14:creationId xmlns:p14="http://schemas.microsoft.com/office/powerpoint/2010/main" val="3882869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图表使用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88A488B-C3C8-49AD-9293-F51547E59B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4024305"/>
              </p:ext>
            </p:extLst>
          </p:nvPr>
        </p:nvGraphicFramePr>
        <p:xfrm>
          <a:off x="1739516" y="685467"/>
          <a:ext cx="8548724" cy="4192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69CE3314-9080-4D50-AFA5-AE6AD20BE754}"/>
              </a:ext>
            </a:extLst>
          </p:cNvPr>
          <p:cNvGrpSpPr/>
          <p:nvPr/>
        </p:nvGrpSpPr>
        <p:grpSpPr>
          <a:xfrm flipH="1">
            <a:off x="1199456" y="4616239"/>
            <a:ext cx="9793090" cy="1209675"/>
            <a:chOff x="-3410862" y="4129937"/>
            <a:chExt cx="7412582" cy="120967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1792640-8006-47B8-85C5-66B18A214584}"/>
                </a:ext>
              </a:extLst>
            </p:cNvPr>
            <p:cNvSpPr txBox="1"/>
            <p:nvPr/>
          </p:nvSpPr>
          <p:spPr>
            <a:xfrm>
              <a:off x="-761202" y="4129937"/>
              <a:ext cx="2113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教学案例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32CA968-6217-46C4-93C3-15258BE5816D}"/>
                </a:ext>
              </a:extLst>
            </p:cNvPr>
            <p:cNvSpPr txBox="1"/>
            <p:nvPr/>
          </p:nvSpPr>
          <p:spPr>
            <a:xfrm>
              <a:off x="1013192" y="4754837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B563990-6354-4D59-AD77-63584E1AE693}"/>
                </a:ext>
              </a:extLst>
            </p:cNvPr>
            <p:cNvSpPr txBox="1"/>
            <p:nvPr/>
          </p:nvSpPr>
          <p:spPr>
            <a:xfrm>
              <a:off x="-3410862" y="4724059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9EBE2FD-EFB6-4CDE-AE4B-14B64E183EDF}"/>
                </a:ext>
              </a:extLst>
            </p:cNvPr>
            <p:cNvSpPr txBox="1"/>
            <p:nvPr/>
          </p:nvSpPr>
          <p:spPr>
            <a:xfrm>
              <a:off x="-1198834" y="4754837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58E32AF-ECB5-455F-BEDD-408D307A5469}"/>
              </a:ext>
            </a:extLst>
          </p:cNvPr>
          <p:cNvGrpSpPr/>
          <p:nvPr/>
        </p:nvGrpSpPr>
        <p:grpSpPr>
          <a:xfrm>
            <a:off x="9006351" y="2196883"/>
            <a:ext cx="1668240" cy="584775"/>
            <a:chOff x="9006351" y="2196883"/>
            <a:chExt cx="1668240" cy="584775"/>
          </a:xfrm>
        </p:grpSpPr>
        <p:sp>
          <p:nvSpPr>
            <p:cNvPr id="3" name="对话气泡: 圆角矩形 2">
              <a:extLst>
                <a:ext uri="{FF2B5EF4-FFF2-40B4-BE49-F238E27FC236}">
                  <a16:creationId xmlns:a16="http://schemas.microsoft.com/office/drawing/2014/main" id="{5F529F5B-6D1F-4793-8D00-25D06E6B3A2E}"/>
                </a:ext>
              </a:extLst>
            </p:cNvPr>
            <p:cNvSpPr/>
            <p:nvPr/>
          </p:nvSpPr>
          <p:spPr>
            <a:xfrm>
              <a:off x="9006351" y="2196883"/>
              <a:ext cx="1554145" cy="584775"/>
            </a:xfrm>
            <a:prstGeom prst="wedgeRoundRectCallout">
              <a:avLst>
                <a:gd name="adj1" fmla="val -36265"/>
                <a:gd name="adj2" fmla="val 95882"/>
                <a:gd name="adj3" fmla="val 16667"/>
              </a:avLst>
            </a:prstGeom>
            <a:gradFill>
              <a:gsLst>
                <a:gs pos="17000">
                  <a:srgbClr val="F8584C"/>
                </a:gs>
                <a:gs pos="79000">
                  <a:srgbClr val="FF914C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E027891-915C-48F5-B84D-8513D37149D0}"/>
                </a:ext>
              </a:extLst>
            </p:cNvPr>
            <p:cNvSpPr txBox="1"/>
            <p:nvPr/>
          </p:nvSpPr>
          <p:spPr>
            <a:xfrm>
              <a:off x="9018407" y="230460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KEY POINT!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190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ECAE77F9-0608-4A91-8F36-FA2A81492244}"/>
              </a:ext>
            </a:extLst>
          </p:cNvPr>
          <p:cNvGrpSpPr/>
          <p:nvPr/>
        </p:nvGrpSpPr>
        <p:grpSpPr>
          <a:xfrm>
            <a:off x="5716090" y="1361673"/>
            <a:ext cx="2808312" cy="769441"/>
            <a:chOff x="5447928" y="1484784"/>
            <a:chExt cx="2808312" cy="76944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84E4960-4880-48DC-830D-DAE0448E7B56}"/>
                </a:ext>
              </a:extLst>
            </p:cNvPr>
            <p:cNvSpPr txBox="1"/>
            <p:nvPr/>
          </p:nvSpPr>
          <p:spPr>
            <a:xfrm>
              <a:off x="5447928" y="1484784"/>
              <a:ext cx="2808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800" b="1">
                  <a:latin typeface="+mn-ea"/>
                </a:defRPr>
              </a:lvl1pPr>
            </a:lstStyle>
            <a:p>
              <a:r>
                <a:rPr lang="zh-CN" altLang="en-US" dirty="0"/>
                <a:t>输入你的标题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21185D5-10B1-4C99-9327-E2B8C8600502}"/>
                </a:ext>
              </a:extLst>
            </p:cNvPr>
            <p:cNvSpPr txBox="1"/>
            <p:nvPr/>
          </p:nvSpPr>
          <p:spPr>
            <a:xfrm>
              <a:off x="5470443" y="2008004"/>
              <a:ext cx="26919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dirty="0"/>
                <a:t>Enter your title</a:t>
              </a:r>
              <a:endParaRPr lang="zh-CN" altLang="en-US" dirty="0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DC379BEA-AFE1-40FA-BBFC-980050891C95}"/>
              </a:ext>
            </a:extLst>
          </p:cNvPr>
          <p:cNvSpPr txBox="1"/>
          <p:nvPr/>
        </p:nvSpPr>
        <p:spPr>
          <a:xfrm>
            <a:off x="4511824" y="1279152"/>
            <a:ext cx="106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C2C2C2"/>
                </a:solidFill>
              </a:rPr>
              <a:t>01</a:t>
            </a:r>
            <a:endParaRPr lang="zh-CN" altLang="en-US" sz="5400" b="1" dirty="0">
              <a:solidFill>
                <a:srgbClr val="C2C2C2"/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2C8E85-E021-44C0-84B9-242886211313}"/>
              </a:ext>
            </a:extLst>
          </p:cNvPr>
          <p:cNvGrpSpPr/>
          <p:nvPr/>
        </p:nvGrpSpPr>
        <p:grpSpPr>
          <a:xfrm>
            <a:off x="5703311" y="2477390"/>
            <a:ext cx="2808312" cy="769441"/>
            <a:chOff x="5447928" y="1484784"/>
            <a:chExt cx="2808312" cy="76944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C7999C9-18F3-44D9-9F25-CB8AC67BB537}"/>
                </a:ext>
              </a:extLst>
            </p:cNvPr>
            <p:cNvSpPr txBox="1"/>
            <p:nvPr/>
          </p:nvSpPr>
          <p:spPr>
            <a:xfrm>
              <a:off x="5447928" y="1484784"/>
              <a:ext cx="2808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b="1" dirty="0"/>
                <a:t>输入你的标题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AA6FB4A-7DD5-4AF2-BBED-C5570EB6679A}"/>
                </a:ext>
              </a:extLst>
            </p:cNvPr>
            <p:cNvSpPr txBox="1"/>
            <p:nvPr/>
          </p:nvSpPr>
          <p:spPr>
            <a:xfrm>
              <a:off x="5470443" y="2008004"/>
              <a:ext cx="26919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dirty="0"/>
                <a:t>Enter your title</a:t>
              </a:r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DCB498B-D104-486C-9A3C-A4B3D5488B85}"/>
              </a:ext>
            </a:extLst>
          </p:cNvPr>
          <p:cNvGrpSpPr/>
          <p:nvPr/>
        </p:nvGrpSpPr>
        <p:grpSpPr>
          <a:xfrm>
            <a:off x="5726300" y="3559467"/>
            <a:ext cx="2808312" cy="769441"/>
            <a:chOff x="5447928" y="1484784"/>
            <a:chExt cx="2808312" cy="76944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274BFF-7A10-4296-912E-157803794C92}"/>
                </a:ext>
              </a:extLst>
            </p:cNvPr>
            <p:cNvSpPr txBox="1"/>
            <p:nvPr/>
          </p:nvSpPr>
          <p:spPr>
            <a:xfrm>
              <a:off x="5447928" y="1484784"/>
              <a:ext cx="2808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b="1" dirty="0"/>
                <a:t>输入你的标题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6DC3E6E-9065-4CEE-8D73-EC585ED3C39B}"/>
                </a:ext>
              </a:extLst>
            </p:cNvPr>
            <p:cNvSpPr txBox="1"/>
            <p:nvPr/>
          </p:nvSpPr>
          <p:spPr>
            <a:xfrm>
              <a:off x="5470443" y="2008004"/>
              <a:ext cx="26919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dirty="0"/>
                <a:t>Enter your title</a:t>
              </a:r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593D861-37A4-4DA8-A91C-EBBFBDB9AF82}"/>
              </a:ext>
            </a:extLst>
          </p:cNvPr>
          <p:cNvGrpSpPr/>
          <p:nvPr/>
        </p:nvGrpSpPr>
        <p:grpSpPr>
          <a:xfrm>
            <a:off x="5716090" y="4588387"/>
            <a:ext cx="2808312" cy="769441"/>
            <a:chOff x="5447928" y="1484784"/>
            <a:chExt cx="2808312" cy="76944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254CCED-1DB3-4571-8C04-AF69452F0C87}"/>
                </a:ext>
              </a:extLst>
            </p:cNvPr>
            <p:cNvSpPr txBox="1"/>
            <p:nvPr/>
          </p:nvSpPr>
          <p:spPr>
            <a:xfrm>
              <a:off x="5447928" y="1484784"/>
              <a:ext cx="2808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b="1" dirty="0"/>
                <a:t>输入你的标题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7247ABC-9726-4566-814E-8CED8B1D1F06}"/>
                </a:ext>
              </a:extLst>
            </p:cNvPr>
            <p:cNvSpPr txBox="1"/>
            <p:nvPr/>
          </p:nvSpPr>
          <p:spPr>
            <a:xfrm>
              <a:off x="5470443" y="2008004"/>
              <a:ext cx="26919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dirty="0"/>
                <a:t>Enter your title</a:t>
              </a:r>
              <a:endParaRPr lang="zh-CN" altLang="en-US" dirty="0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9A2D293-1ABB-41BF-920C-3F112407A9C5}"/>
              </a:ext>
            </a:extLst>
          </p:cNvPr>
          <p:cNvSpPr txBox="1"/>
          <p:nvPr/>
        </p:nvSpPr>
        <p:spPr>
          <a:xfrm>
            <a:off x="4511824" y="2331542"/>
            <a:ext cx="106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C2C2C2"/>
                </a:solidFill>
              </a:rPr>
              <a:t>02</a:t>
            </a:r>
            <a:endParaRPr lang="zh-CN" altLang="en-US" sz="5400" b="1" dirty="0">
              <a:solidFill>
                <a:srgbClr val="C2C2C2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F235A09-4A42-40AD-B17C-58E60DAA9374}"/>
              </a:ext>
            </a:extLst>
          </p:cNvPr>
          <p:cNvSpPr txBox="1"/>
          <p:nvPr/>
        </p:nvSpPr>
        <p:spPr>
          <a:xfrm>
            <a:off x="4511824" y="3383932"/>
            <a:ext cx="106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C2C2C2"/>
                </a:solidFill>
              </a:rPr>
              <a:t>03</a:t>
            </a:r>
            <a:endParaRPr lang="zh-CN" altLang="en-US" sz="5400" b="1" dirty="0">
              <a:solidFill>
                <a:srgbClr val="C2C2C2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DA318DB-0E2D-42C0-9FA4-87E8C51B951E}"/>
              </a:ext>
            </a:extLst>
          </p:cNvPr>
          <p:cNvSpPr txBox="1"/>
          <p:nvPr/>
        </p:nvSpPr>
        <p:spPr>
          <a:xfrm>
            <a:off x="4511824" y="4436322"/>
            <a:ext cx="106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C2C2C2"/>
                </a:solidFill>
              </a:rPr>
              <a:t>04</a:t>
            </a:r>
            <a:endParaRPr lang="zh-CN" altLang="en-US" sz="5400" b="1" dirty="0">
              <a:solidFill>
                <a:srgbClr val="C2C2C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34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图表使用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04EFAB-9FDD-46C9-B9CB-4999E164C000}"/>
              </a:ext>
            </a:extLst>
          </p:cNvPr>
          <p:cNvGrpSpPr/>
          <p:nvPr/>
        </p:nvGrpSpPr>
        <p:grpSpPr>
          <a:xfrm>
            <a:off x="1741845" y="958336"/>
            <a:ext cx="8242587" cy="4134793"/>
            <a:chOff x="1741845" y="958336"/>
            <a:chExt cx="8242587" cy="413479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E519DD2-2F16-41F4-93E0-32DBE75C2007}"/>
                </a:ext>
              </a:extLst>
            </p:cNvPr>
            <p:cNvGrpSpPr/>
            <p:nvPr/>
          </p:nvGrpSpPr>
          <p:grpSpPr>
            <a:xfrm>
              <a:off x="1741845" y="958336"/>
              <a:ext cx="8242587" cy="4134793"/>
              <a:chOff x="1741845" y="958336"/>
              <a:chExt cx="8242587" cy="4134793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61E172AD-4C58-4CC0-9FF3-B343A1880639}"/>
                  </a:ext>
                </a:extLst>
              </p:cNvPr>
              <p:cNvGrpSpPr/>
              <p:nvPr/>
            </p:nvGrpSpPr>
            <p:grpSpPr>
              <a:xfrm>
                <a:off x="1741845" y="958336"/>
                <a:ext cx="8242587" cy="4134793"/>
                <a:chOff x="1741845" y="958336"/>
                <a:chExt cx="8242587" cy="4134793"/>
              </a:xfrm>
            </p:grpSpPr>
            <p:grpSp>
              <p:nvGrpSpPr>
                <p:cNvPr id="2" name="组合 1">
                  <a:extLst>
                    <a:ext uri="{FF2B5EF4-FFF2-40B4-BE49-F238E27FC236}">
                      <a16:creationId xmlns:a16="http://schemas.microsoft.com/office/drawing/2014/main" id="{9DBFBDE7-A13A-4D58-BBD5-F7934CF5CEE4}"/>
                    </a:ext>
                  </a:extLst>
                </p:cNvPr>
                <p:cNvGrpSpPr/>
                <p:nvPr/>
              </p:nvGrpSpPr>
              <p:grpSpPr>
                <a:xfrm>
                  <a:off x="1741845" y="1432102"/>
                  <a:ext cx="8242587" cy="3661027"/>
                  <a:chOff x="1741845" y="1432102"/>
                  <a:chExt cx="8242587" cy="3661027"/>
                </a:xfrm>
              </p:grpSpPr>
              <p:sp>
                <p:nvSpPr>
                  <p:cNvPr id="20" name="等腰三角形 19">
                    <a:extLst>
                      <a:ext uri="{FF2B5EF4-FFF2-40B4-BE49-F238E27FC236}">
                        <a16:creationId xmlns:a16="http://schemas.microsoft.com/office/drawing/2014/main" id="{0913BE63-AA9C-4354-BBED-84A1B928D8F1}"/>
                      </a:ext>
                    </a:extLst>
                  </p:cNvPr>
                  <p:cNvSpPr/>
                  <p:nvPr/>
                </p:nvSpPr>
                <p:spPr>
                  <a:xfrm>
                    <a:off x="1741845" y="1432102"/>
                    <a:ext cx="3209651" cy="3653082"/>
                  </a:xfrm>
                  <a:prstGeom prst="triangle">
                    <a:avLst/>
                  </a:prstGeom>
                  <a:solidFill>
                    <a:srgbClr val="FC594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等腰三角形 21">
                    <a:extLst>
                      <a:ext uri="{FF2B5EF4-FFF2-40B4-BE49-F238E27FC236}">
                        <a16:creationId xmlns:a16="http://schemas.microsoft.com/office/drawing/2014/main" id="{230BE010-5581-4A31-9547-3B2B373018DF}"/>
                      </a:ext>
                    </a:extLst>
                  </p:cNvPr>
                  <p:cNvSpPr/>
                  <p:nvPr/>
                </p:nvSpPr>
                <p:spPr>
                  <a:xfrm>
                    <a:off x="4373454" y="1826428"/>
                    <a:ext cx="3271944" cy="3266701"/>
                  </a:xfrm>
                  <a:prstGeom prst="triangle">
                    <a:avLst/>
                  </a:prstGeom>
                  <a:solidFill>
                    <a:srgbClr val="C2C2C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等腰三角形 20">
                    <a:extLst>
                      <a:ext uri="{FF2B5EF4-FFF2-40B4-BE49-F238E27FC236}">
                        <a16:creationId xmlns:a16="http://schemas.microsoft.com/office/drawing/2014/main" id="{73960571-21DC-415C-817B-A7D266419861}"/>
                      </a:ext>
                    </a:extLst>
                  </p:cNvPr>
                  <p:cNvSpPr/>
                  <p:nvPr/>
                </p:nvSpPr>
                <p:spPr>
                  <a:xfrm>
                    <a:off x="7177737" y="2754587"/>
                    <a:ext cx="2806695" cy="2330597"/>
                  </a:xfrm>
                  <a:prstGeom prst="triangle">
                    <a:avLst/>
                  </a:prstGeom>
                  <a:solidFill>
                    <a:srgbClr val="FF914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CFA57804-28F4-4D47-8D55-36F41A134CC7}"/>
                    </a:ext>
                  </a:extLst>
                </p:cNvPr>
                <p:cNvSpPr txBox="1"/>
                <p:nvPr/>
              </p:nvSpPr>
              <p:spPr>
                <a:xfrm>
                  <a:off x="2975207" y="958336"/>
                  <a:ext cx="139824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>
                          <a:lumMod val="65000"/>
                        </a:schemeClr>
                      </a:solidFill>
                    </a:rPr>
                    <a:t>200</a:t>
                  </a:r>
                  <a:endParaRPr lang="zh-CN" altLang="en-US" sz="28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706D249-F4BF-4156-B0D9-1FB87BC931BC}"/>
                  </a:ext>
                </a:extLst>
              </p:cNvPr>
              <p:cNvSpPr txBox="1"/>
              <p:nvPr/>
            </p:nvSpPr>
            <p:spPr>
              <a:xfrm>
                <a:off x="5606816" y="1318373"/>
                <a:ext cx="1398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>
                        <a:lumMod val="65000"/>
                      </a:schemeClr>
                    </a:solidFill>
                  </a:rPr>
                  <a:t>180</a:t>
                </a:r>
                <a:endParaRPr lang="zh-CN" altLang="en-US" sz="28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5336F5-4CC9-4EA5-89B8-BB9AD14C4393}"/>
                </a:ext>
              </a:extLst>
            </p:cNvPr>
            <p:cNvSpPr txBox="1"/>
            <p:nvPr/>
          </p:nvSpPr>
          <p:spPr>
            <a:xfrm>
              <a:off x="8232710" y="2333705"/>
              <a:ext cx="13982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FB7451F-A498-4679-A641-6209A32845C7}"/>
              </a:ext>
            </a:extLst>
          </p:cNvPr>
          <p:cNvGrpSpPr/>
          <p:nvPr/>
        </p:nvGrpSpPr>
        <p:grpSpPr>
          <a:xfrm flipH="1">
            <a:off x="1112881" y="5514011"/>
            <a:ext cx="9793089" cy="643214"/>
            <a:chOff x="-3410862" y="4787594"/>
            <a:chExt cx="7412581" cy="64321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F6E2896-70DB-4F5C-A998-5B28F3A6E707}"/>
                </a:ext>
              </a:extLst>
            </p:cNvPr>
            <p:cNvSpPr txBox="1"/>
            <p:nvPr/>
          </p:nvSpPr>
          <p:spPr>
            <a:xfrm>
              <a:off x="1013191" y="4834313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47F88-EBC9-446D-A29E-8AC71CDE60BF}"/>
                </a:ext>
              </a:extLst>
            </p:cNvPr>
            <p:cNvSpPr txBox="1"/>
            <p:nvPr/>
          </p:nvSpPr>
          <p:spPr>
            <a:xfrm>
              <a:off x="-3410862" y="4787594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9747B51-B875-4E45-896C-98766B8EB5E9}"/>
                </a:ext>
              </a:extLst>
            </p:cNvPr>
            <p:cNvSpPr txBox="1"/>
            <p:nvPr/>
          </p:nvSpPr>
          <p:spPr>
            <a:xfrm>
              <a:off x="-1198835" y="4846033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2A9CDC0-E97F-4DC2-8838-03FA1192D881}"/>
              </a:ext>
            </a:extLst>
          </p:cNvPr>
          <p:cNvGrpSpPr/>
          <p:nvPr/>
        </p:nvGrpSpPr>
        <p:grpSpPr>
          <a:xfrm>
            <a:off x="6826263" y="1226264"/>
            <a:ext cx="1668240" cy="584775"/>
            <a:chOff x="9006351" y="2196883"/>
            <a:chExt cx="1668240" cy="584775"/>
          </a:xfrm>
        </p:grpSpPr>
        <p:sp>
          <p:nvSpPr>
            <p:cNvPr id="31" name="对话气泡: 圆角矩形 30">
              <a:extLst>
                <a:ext uri="{FF2B5EF4-FFF2-40B4-BE49-F238E27FC236}">
                  <a16:creationId xmlns:a16="http://schemas.microsoft.com/office/drawing/2014/main" id="{F23290BF-55F7-4C60-819F-EF403EDCAFE5}"/>
                </a:ext>
              </a:extLst>
            </p:cNvPr>
            <p:cNvSpPr/>
            <p:nvPr/>
          </p:nvSpPr>
          <p:spPr>
            <a:xfrm>
              <a:off x="9006351" y="2196883"/>
              <a:ext cx="1554145" cy="584775"/>
            </a:xfrm>
            <a:prstGeom prst="wedgeRoundRectCallout">
              <a:avLst>
                <a:gd name="adj1" fmla="val -36265"/>
                <a:gd name="adj2" fmla="val 95882"/>
                <a:gd name="adj3" fmla="val 16667"/>
              </a:avLst>
            </a:prstGeom>
            <a:gradFill>
              <a:gsLst>
                <a:gs pos="17000">
                  <a:srgbClr val="F8584C"/>
                </a:gs>
                <a:gs pos="79000">
                  <a:srgbClr val="FF914C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B2F6535-2E54-410F-997C-659D7C360FEF}"/>
                </a:ext>
              </a:extLst>
            </p:cNvPr>
            <p:cNvSpPr txBox="1"/>
            <p:nvPr/>
          </p:nvSpPr>
          <p:spPr>
            <a:xfrm>
              <a:off x="9018407" y="230460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KEY POINT!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7B8DDC2-066D-4013-B4B7-F0A141FCE43C}"/>
              </a:ext>
            </a:extLst>
          </p:cNvPr>
          <p:cNvSpPr txBox="1"/>
          <p:nvPr/>
        </p:nvSpPr>
        <p:spPr>
          <a:xfrm flipH="1">
            <a:off x="4516497" y="5085184"/>
            <a:ext cx="2791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+mj-ea"/>
                <a:ea typeface="+mj-ea"/>
              </a:rPr>
              <a:t>教学案例</a:t>
            </a:r>
          </a:p>
        </p:txBody>
      </p:sp>
    </p:spTree>
    <p:extLst>
      <p:ext uri="{BB962C8B-B14F-4D97-AF65-F5344CB8AC3E}">
        <p14:creationId xmlns:p14="http://schemas.microsoft.com/office/powerpoint/2010/main" val="25487123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7543F4D-46C4-45C2-AA1B-854BF110628E}"/>
              </a:ext>
            </a:extLst>
          </p:cNvPr>
          <p:cNvSpPr txBox="1"/>
          <p:nvPr/>
        </p:nvSpPr>
        <p:spPr>
          <a:xfrm>
            <a:off x="3203448" y="3717032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</a:rPr>
              <a:t>THANK YOU</a:t>
            </a:r>
            <a:endParaRPr lang="zh-CN" altLang="en-US" sz="4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DD06F5-7D38-4D62-912C-B1E564E175D6}"/>
              </a:ext>
            </a:extLst>
          </p:cNvPr>
          <p:cNvSpPr txBox="1"/>
          <p:nvPr/>
        </p:nvSpPr>
        <p:spPr>
          <a:xfrm>
            <a:off x="3203448" y="2732727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gradFill>
                  <a:gsLst>
                    <a:gs pos="2000">
                      <a:srgbClr val="F8584C"/>
                    </a:gs>
                    <a:gs pos="96000">
                      <a:srgbClr val="FF914C"/>
                    </a:gs>
                  </a:gsLst>
                  <a:lin ang="3000000" scaled="0"/>
                </a:gradFill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7253041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黑色, 文字&#10;&#10;描述已自动生成">
            <a:extLst>
              <a:ext uri="{FF2B5EF4-FFF2-40B4-BE49-F238E27FC236}">
                <a16:creationId xmlns:a16="http://schemas.microsoft.com/office/drawing/2014/main" id="{2331C8DF-2499-4554-93D2-7F302C1DA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556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78EAC2-9276-4DF8-AC4E-0EA3D1990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968" y="3645024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DC9366-9B13-451D-983D-3051CA0D0F3F}"/>
              </a:ext>
            </a:extLst>
          </p:cNvPr>
          <p:cNvSpPr/>
          <p:nvPr/>
        </p:nvSpPr>
        <p:spPr>
          <a:xfrm>
            <a:off x="5447928" y="1340768"/>
            <a:ext cx="302198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>
                <a:solidFill>
                  <a:schemeClr val="bg1">
                    <a:lumMod val="95000"/>
                  </a:schemeClr>
                </a:solidFill>
              </a:rPr>
              <a:t>01</a:t>
            </a:r>
            <a:endParaRPr lang="zh-CN" altLang="en-US" sz="199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993484-24D7-4406-8B55-34CFA029BDC7}"/>
              </a:ext>
            </a:extLst>
          </p:cNvPr>
          <p:cNvGrpSpPr/>
          <p:nvPr/>
        </p:nvGrpSpPr>
        <p:grpSpPr>
          <a:xfrm>
            <a:off x="5015880" y="2708920"/>
            <a:ext cx="4176464" cy="1138774"/>
            <a:chOff x="5865379" y="1067546"/>
            <a:chExt cx="2808312" cy="113877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6E7F03-206C-4208-A26B-79477A17567B}"/>
                </a:ext>
              </a:extLst>
            </p:cNvPr>
            <p:cNvSpPr txBox="1"/>
            <p:nvPr/>
          </p:nvSpPr>
          <p:spPr>
            <a:xfrm>
              <a:off x="5865379" y="1067546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3600" b="1" dirty="0"/>
                <a:t>输入你的标题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A280B3E-BCF7-4754-94D6-E45008CE975A}"/>
                </a:ext>
              </a:extLst>
            </p:cNvPr>
            <p:cNvSpPr txBox="1"/>
            <p:nvPr/>
          </p:nvSpPr>
          <p:spPr>
            <a:xfrm>
              <a:off x="5923576" y="1898543"/>
              <a:ext cx="269191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2000" dirty="0"/>
                <a:t>Enter your title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8483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图文排版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A9D47112-5B8A-4916-BE9C-E953C8A64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4" t="16954" r="9763" b="7278"/>
          <a:stretch/>
        </p:blipFill>
        <p:spPr>
          <a:xfrm>
            <a:off x="1127448" y="1772816"/>
            <a:ext cx="4585874" cy="268461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87DB2F1-A9A2-48D6-B217-7020E0C5F0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26" b="8585"/>
          <a:stretch/>
        </p:blipFill>
        <p:spPr>
          <a:xfrm>
            <a:off x="5879976" y="1772816"/>
            <a:ext cx="4513866" cy="2684614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C17C747-DB0A-43B4-B0DF-66F545B0F4B7}"/>
              </a:ext>
            </a:extLst>
          </p:cNvPr>
          <p:cNvCxnSpPr>
            <a:cxnSpLocks/>
          </p:cNvCxnSpPr>
          <p:nvPr/>
        </p:nvCxnSpPr>
        <p:spPr>
          <a:xfrm>
            <a:off x="1127448" y="4653136"/>
            <a:ext cx="4585874" cy="0"/>
          </a:xfrm>
          <a:prstGeom prst="line">
            <a:avLst/>
          </a:prstGeom>
          <a:ln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FD5225F-DC7F-49F0-8750-BB83321749BA}"/>
              </a:ext>
            </a:extLst>
          </p:cNvPr>
          <p:cNvCxnSpPr>
            <a:cxnSpLocks/>
          </p:cNvCxnSpPr>
          <p:nvPr/>
        </p:nvCxnSpPr>
        <p:spPr>
          <a:xfrm>
            <a:off x="1055440" y="5825914"/>
            <a:ext cx="4585874" cy="0"/>
          </a:xfrm>
          <a:prstGeom prst="line">
            <a:avLst/>
          </a:prstGeom>
          <a:ln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2E48949-8964-4FD9-B41D-9E3DC8E950A7}"/>
              </a:ext>
            </a:extLst>
          </p:cNvPr>
          <p:cNvCxnSpPr>
            <a:cxnSpLocks/>
          </p:cNvCxnSpPr>
          <p:nvPr/>
        </p:nvCxnSpPr>
        <p:spPr>
          <a:xfrm>
            <a:off x="5937217" y="4653136"/>
            <a:ext cx="4399383" cy="0"/>
          </a:xfrm>
          <a:prstGeom prst="line">
            <a:avLst/>
          </a:prstGeom>
          <a:ln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905D4AF-01B4-4289-8476-8EED992533F3}"/>
              </a:ext>
            </a:extLst>
          </p:cNvPr>
          <p:cNvCxnSpPr>
            <a:cxnSpLocks/>
          </p:cNvCxnSpPr>
          <p:nvPr/>
        </p:nvCxnSpPr>
        <p:spPr>
          <a:xfrm>
            <a:off x="5994459" y="5825914"/>
            <a:ext cx="4342141" cy="0"/>
          </a:xfrm>
          <a:prstGeom prst="line">
            <a:avLst/>
          </a:prstGeom>
          <a:ln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38F4B59-CCD9-4C75-89EC-5272CDEC2B8B}"/>
              </a:ext>
            </a:extLst>
          </p:cNvPr>
          <p:cNvGrpSpPr/>
          <p:nvPr/>
        </p:nvGrpSpPr>
        <p:grpSpPr>
          <a:xfrm flipH="1">
            <a:off x="1055440" y="4700530"/>
            <a:ext cx="3948276" cy="1046440"/>
            <a:chOff x="1340217" y="4166834"/>
            <a:chExt cx="2988528" cy="104644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0F2D9FB-473D-4723-97E1-8E44B00C462C}"/>
                </a:ext>
              </a:extLst>
            </p:cNvPr>
            <p:cNvSpPr txBox="1"/>
            <p:nvPr/>
          </p:nvSpPr>
          <p:spPr>
            <a:xfrm>
              <a:off x="2215481" y="4166834"/>
              <a:ext cx="2113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学习目的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4D62388-DEC9-48D9-A7B2-3864AC9A35BF}"/>
                </a:ext>
              </a:extLst>
            </p:cNvPr>
            <p:cNvSpPr txBox="1"/>
            <p:nvPr/>
          </p:nvSpPr>
          <p:spPr>
            <a:xfrm>
              <a:off x="1340217" y="4628499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9DAC179-676D-4651-9F30-58BB5A975516}"/>
              </a:ext>
            </a:extLst>
          </p:cNvPr>
          <p:cNvGrpSpPr/>
          <p:nvPr/>
        </p:nvGrpSpPr>
        <p:grpSpPr>
          <a:xfrm flipH="1">
            <a:off x="5993751" y="4687713"/>
            <a:ext cx="3948276" cy="1046440"/>
            <a:chOff x="1340217" y="4166834"/>
            <a:chExt cx="2988528" cy="104644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7D1C5EB-C8BD-4F62-875A-DC48BB7B776A}"/>
                </a:ext>
              </a:extLst>
            </p:cNvPr>
            <p:cNvSpPr txBox="1"/>
            <p:nvPr/>
          </p:nvSpPr>
          <p:spPr>
            <a:xfrm>
              <a:off x="2215481" y="4166834"/>
              <a:ext cx="2113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+mj-ea"/>
                  <a:ea typeface="+mj-ea"/>
                </a:rPr>
                <a:t>教学目标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59D9F8C-48AD-4B42-B1BA-EC6AF0F8372C}"/>
                </a:ext>
              </a:extLst>
            </p:cNvPr>
            <p:cNvSpPr txBox="1"/>
            <p:nvPr/>
          </p:nvSpPr>
          <p:spPr>
            <a:xfrm>
              <a:off x="1340217" y="4628499"/>
              <a:ext cx="2988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412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B4335E2-D021-454F-813D-4AE8A2BA648C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A4A27E-2499-47C5-B297-4F4D701792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图文排版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08E782A-4BE8-4190-AF3E-9FE595F534D5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71BBC1D2-B213-4BA0-98AC-FD10E3930972}"/>
              </a:ext>
            </a:extLst>
          </p:cNvPr>
          <p:cNvSpPr/>
          <p:nvPr/>
        </p:nvSpPr>
        <p:spPr>
          <a:xfrm>
            <a:off x="6061192" y="1247201"/>
            <a:ext cx="4974670" cy="2160240"/>
          </a:xfrm>
          <a:prstGeom prst="rect">
            <a:avLst/>
          </a:prstGeom>
          <a:solidFill>
            <a:srgbClr val="F85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D9CAC7F-23AD-485C-8E97-E799FC429490}"/>
              </a:ext>
            </a:extLst>
          </p:cNvPr>
          <p:cNvSpPr/>
          <p:nvPr/>
        </p:nvSpPr>
        <p:spPr>
          <a:xfrm>
            <a:off x="1127448" y="3474648"/>
            <a:ext cx="5040560" cy="2114592"/>
          </a:xfrm>
          <a:prstGeom prst="rect">
            <a:avLst/>
          </a:prstGeom>
          <a:solidFill>
            <a:srgbClr val="FF9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4BCA4B0-44EF-4BF8-BBED-B178B749F4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85"/>
          <a:stretch/>
        </p:blipFill>
        <p:spPr>
          <a:xfrm>
            <a:off x="1127448" y="1247201"/>
            <a:ext cx="4955646" cy="302433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31F8458-872D-4601-AFDE-C4F7F60C84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4" t="16954" r="9763" b="7278"/>
          <a:stretch/>
        </p:blipFill>
        <p:spPr>
          <a:xfrm>
            <a:off x="6083094" y="2708920"/>
            <a:ext cx="4957008" cy="2901879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081D337E-0873-45BA-BDD3-ACB101E567AE}"/>
              </a:ext>
            </a:extLst>
          </p:cNvPr>
          <p:cNvSpPr txBox="1"/>
          <p:nvPr/>
        </p:nvSpPr>
        <p:spPr>
          <a:xfrm>
            <a:off x="1120022" y="3902204"/>
            <a:ext cx="14475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理论详解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C314A69-1A74-44F6-812B-A9F371073663}"/>
              </a:ext>
            </a:extLst>
          </p:cNvPr>
          <p:cNvSpPr txBox="1"/>
          <p:nvPr/>
        </p:nvSpPr>
        <p:spPr>
          <a:xfrm>
            <a:off x="9598580" y="2707641"/>
            <a:ext cx="14394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/>
              <a:t>应用说明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1D40045-FF55-444B-B396-9A80673F14DD}"/>
              </a:ext>
            </a:extLst>
          </p:cNvPr>
          <p:cNvSpPr txBox="1"/>
          <p:nvPr/>
        </p:nvSpPr>
        <p:spPr>
          <a:xfrm>
            <a:off x="1211000" y="4630523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165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599160D-8E9E-4620-8713-794F8E096D51}"/>
              </a:ext>
            </a:extLst>
          </p:cNvPr>
          <p:cNvSpPr txBox="1"/>
          <p:nvPr/>
        </p:nvSpPr>
        <p:spPr>
          <a:xfrm>
            <a:off x="7056398" y="168099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165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5165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205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图文排版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0" name="弧形 59">
            <a:extLst>
              <a:ext uri="{FF2B5EF4-FFF2-40B4-BE49-F238E27FC236}">
                <a16:creationId xmlns:a16="http://schemas.microsoft.com/office/drawing/2014/main" id="{01CA0ED5-B040-42F1-9D3E-4BF4CA3B15F2}"/>
              </a:ext>
            </a:extLst>
          </p:cNvPr>
          <p:cNvSpPr/>
          <p:nvPr/>
        </p:nvSpPr>
        <p:spPr>
          <a:xfrm rot="1019090">
            <a:off x="2338465" y="1316443"/>
            <a:ext cx="4579510" cy="4810204"/>
          </a:xfrm>
          <a:prstGeom prst="arc">
            <a:avLst>
              <a:gd name="adj1" fmla="val 16878962"/>
              <a:gd name="adj2" fmla="val 1959384"/>
            </a:avLst>
          </a:prstGeom>
          <a:ln w="28575">
            <a:solidFill>
              <a:srgbClr val="C2C2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B56B467C-26CB-4894-A7AC-0646B13EE3FC}"/>
              </a:ext>
            </a:extLst>
          </p:cNvPr>
          <p:cNvSpPr/>
          <p:nvPr/>
        </p:nvSpPr>
        <p:spPr>
          <a:xfrm>
            <a:off x="6681245" y="1785085"/>
            <a:ext cx="3252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6F1F576B-04C0-4206-9403-5443FFE9D2E7}"/>
              </a:ext>
            </a:extLst>
          </p:cNvPr>
          <p:cNvSpPr/>
          <p:nvPr/>
        </p:nvSpPr>
        <p:spPr>
          <a:xfrm>
            <a:off x="7203269" y="3076415"/>
            <a:ext cx="3252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D3AB9F1B-259E-41A4-8EAD-F6340CA07824}"/>
              </a:ext>
            </a:extLst>
          </p:cNvPr>
          <p:cNvSpPr/>
          <p:nvPr/>
        </p:nvSpPr>
        <p:spPr>
          <a:xfrm>
            <a:off x="6863594" y="4560599"/>
            <a:ext cx="3252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165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PA_椭圆 58">
            <a:extLst>
              <a:ext uri="{FF2B5EF4-FFF2-40B4-BE49-F238E27FC236}">
                <a16:creationId xmlns:a16="http://schemas.microsoft.com/office/drawing/2014/main" id="{18D047E4-34E5-49AD-9B16-7CF835857651}"/>
              </a:ext>
            </a:extLst>
          </p:cNvPr>
          <p:cNvSpPr/>
          <p:nvPr/>
        </p:nvSpPr>
        <p:spPr>
          <a:xfrm>
            <a:off x="6321557" y="2037305"/>
            <a:ext cx="251438" cy="255030"/>
          </a:xfrm>
          <a:prstGeom prst="ellipse">
            <a:avLst/>
          </a:prstGeom>
          <a:gradFill>
            <a:gsLst>
              <a:gs pos="95000">
                <a:srgbClr val="EC8B6C"/>
              </a:gs>
              <a:gs pos="0">
                <a:srgbClr val="FD443F"/>
              </a:gs>
            </a:gsLst>
            <a:lin ang="7200000" scaled="0"/>
          </a:gradFill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PA_椭圆 58">
            <a:extLst>
              <a:ext uri="{FF2B5EF4-FFF2-40B4-BE49-F238E27FC236}">
                <a16:creationId xmlns:a16="http://schemas.microsoft.com/office/drawing/2014/main" id="{A20E9114-4352-4207-83C2-A00469CCB132}"/>
              </a:ext>
            </a:extLst>
          </p:cNvPr>
          <p:cNvSpPr/>
          <p:nvPr/>
        </p:nvSpPr>
        <p:spPr>
          <a:xfrm>
            <a:off x="6800942" y="3317986"/>
            <a:ext cx="251438" cy="255030"/>
          </a:xfrm>
          <a:prstGeom prst="ellipse">
            <a:avLst/>
          </a:prstGeom>
          <a:gradFill>
            <a:gsLst>
              <a:gs pos="95000">
                <a:srgbClr val="EC8B6C"/>
              </a:gs>
              <a:gs pos="0">
                <a:srgbClr val="FD443F"/>
              </a:gs>
            </a:gsLst>
            <a:lin ang="7200000" scaled="0"/>
          </a:gradFill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PA_椭圆 58">
            <a:extLst>
              <a:ext uri="{FF2B5EF4-FFF2-40B4-BE49-F238E27FC236}">
                <a16:creationId xmlns:a16="http://schemas.microsoft.com/office/drawing/2014/main" id="{FB272AE6-8BC5-44DF-821E-551C0BDFF346}"/>
              </a:ext>
            </a:extLst>
          </p:cNvPr>
          <p:cNvSpPr/>
          <p:nvPr/>
        </p:nvSpPr>
        <p:spPr>
          <a:xfrm>
            <a:off x="6548579" y="4614130"/>
            <a:ext cx="251438" cy="255030"/>
          </a:xfrm>
          <a:prstGeom prst="ellipse">
            <a:avLst/>
          </a:prstGeom>
          <a:gradFill>
            <a:gsLst>
              <a:gs pos="95000">
                <a:srgbClr val="EC8B6C"/>
              </a:gs>
              <a:gs pos="0">
                <a:srgbClr val="FD443F"/>
              </a:gs>
            </a:gsLst>
            <a:lin ang="7200000" scaled="0"/>
          </a:gradFill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130235-821D-41E3-BFCA-09D41AFB4AE4}"/>
              </a:ext>
            </a:extLst>
          </p:cNvPr>
          <p:cNvGrpSpPr/>
          <p:nvPr/>
        </p:nvGrpSpPr>
        <p:grpSpPr>
          <a:xfrm>
            <a:off x="223131" y="996190"/>
            <a:ext cx="8315806" cy="4279561"/>
            <a:chOff x="191344" y="1107971"/>
            <a:chExt cx="8315806" cy="4279561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C50D8EE-841A-4FC7-B765-A617562785E1}"/>
                </a:ext>
              </a:extLst>
            </p:cNvPr>
            <p:cNvGrpSpPr/>
            <p:nvPr/>
          </p:nvGrpSpPr>
          <p:grpSpPr>
            <a:xfrm>
              <a:off x="191344" y="1107971"/>
              <a:ext cx="8315806" cy="4279561"/>
              <a:chOff x="3645480" y="1566052"/>
              <a:chExt cx="6819167" cy="3439424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66C62B3-DA96-4130-908B-C19FBD1856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45480" y="2115697"/>
                <a:ext cx="4901039" cy="2889779"/>
                <a:chOff x="8540751" y="4937125"/>
                <a:chExt cx="8012112" cy="4468813"/>
              </a:xfrm>
              <a:effectLst/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7BEB84EB-66A0-43A9-B1F9-4DB991C47D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21799" y="5242153"/>
                  <a:ext cx="6480176" cy="4022498"/>
                </a:xfrm>
                <a:custGeom>
                  <a:avLst/>
                  <a:gdLst>
                    <a:gd name="T0" fmla="*/ 17508 w 18000"/>
                    <a:gd name="T1" fmla="*/ 12280 h 12281"/>
                    <a:gd name="T2" fmla="*/ 491 w 18000"/>
                    <a:gd name="T3" fmla="*/ 12280 h 12281"/>
                    <a:gd name="T4" fmla="*/ 0 w 18000"/>
                    <a:gd name="T5" fmla="*/ 11792 h 12281"/>
                    <a:gd name="T6" fmla="*/ 0 w 18000"/>
                    <a:gd name="T7" fmla="*/ 488 h 12281"/>
                    <a:gd name="T8" fmla="*/ 491 w 18000"/>
                    <a:gd name="T9" fmla="*/ 0 h 12281"/>
                    <a:gd name="T10" fmla="*/ 17508 w 18000"/>
                    <a:gd name="T11" fmla="*/ 0 h 12281"/>
                    <a:gd name="T12" fmla="*/ 17999 w 18000"/>
                    <a:gd name="T13" fmla="*/ 488 h 12281"/>
                    <a:gd name="T14" fmla="*/ 17999 w 18000"/>
                    <a:gd name="T15" fmla="*/ 11792 h 12281"/>
                    <a:gd name="T16" fmla="*/ 17508 w 18000"/>
                    <a:gd name="T17" fmla="*/ 12280 h 122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000"/>
                    <a:gd name="T28" fmla="*/ 0 h 12281"/>
                    <a:gd name="T29" fmla="*/ 18000 w 18000"/>
                    <a:gd name="T30" fmla="*/ 12281 h 1228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000" h="12281">
                      <a:moveTo>
                        <a:pt x="17508" y="12280"/>
                      </a:moveTo>
                      <a:lnTo>
                        <a:pt x="491" y="12280"/>
                      </a:lnTo>
                      <a:cubicBezTo>
                        <a:pt x="220" y="12280"/>
                        <a:pt x="0" y="12061"/>
                        <a:pt x="0" y="11792"/>
                      </a:cubicBezTo>
                      <a:lnTo>
                        <a:pt x="0" y="488"/>
                      </a:lnTo>
                      <a:cubicBezTo>
                        <a:pt x="0" y="219"/>
                        <a:pt x="220" y="0"/>
                        <a:pt x="491" y="0"/>
                      </a:cubicBezTo>
                      <a:lnTo>
                        <a:pt x="17508" y="0"/>
                      </a:lnTo>
                      <a:cubicBezTo>
                        <a:pt x="17779" y="0"/>
                        <a:pt x="17999" y="219"/>
                        <a:pt x="17999" y="488"/>
                      </a:cubicBezTo>
                      <a:lnTo>
                        <a:pt x="17999" y="11792"/>
                      </a:lnTo>
                      <a:cubicBezTo>
                        <a:pt x="17999" y="12061"/>
                        <a:pt x="17779" y="12280"/>
                        <a:pt x="17508" y="12280"/>
                      </a:cubicBezTo>
                    </a:path>
                  </a:pathLst>
                </a:custGeom>
                <a:solidFill>
                  <a:srgbClr val="C2C2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CD7B24D5-D274-4729-BD8E-AB7418FA9B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42336" y="9169402"/>
                  <a:ext cx="8008936" cy="142874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4EDBC07-06F9-431A-ABED-F069664B6F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42339" y="9169399"/>
                  <a:ext cx="8008939" cy="236539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noFill/>
                <a:ln w="10080">
                  <a:solidFill>
                    <a:schemeClr val="tx2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F92D02FB-85EC-49EC-B180-AE8571A7C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40751" y="9312275"/>
                  <a:ext cx="8012112" cy="93663"/>
                </a:xfrm>
                <a:custGeom>
                  <a:avLst/>
                  <a:gdLst>
                    <a:gd name="T0" fmla="*/ 0 w 22256"/>
                    <a:gd name="T1" fmla="*/ 0 h 262"/>
                    <a:gd name="T2" fmla="*/ 870 w 22256"/>
                    <a:gd name="T3" fmla="*/ 261 h 262"/>
                    <a:gd name="T4" fmla="*/ 21418 w 22256"/>
                    <a:gd name="T5" fmla="*/ 261 h 262"/>
                    <a:gd name="T6" fmla="*/ 22255 w 22256"/>
                    <a:gd name="T7" fmla="*/ 0 h 262"/>
                    <a:gd name="T8" fmla="*/ 0 w 22256"/>
                    <a:gd name="T9" fmla="*/ 0 h 2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256"/>
                    <a:gd name="T16" fmla="*/ 0 h 262"/>
                    <a:gd name="T17" fmla="*/ 22256 w 22256"/>
                    <a:gd name="T18" fmla="*/ 262 h 2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256" h="262">
                      <a:moveTo>
                        <a:pt x="0" y="0"/>
                      </a:moveTo>
                      <a:cubicBezTo>
                        <a:pt x="0" y="0"/>
                        <a:pt x="462" y="261"/>
                        <a:pt x="870" y="261"/>
                      </a:cubicBezTo>
                      <a:lnTo>
                        <a:pt x="21418" y="261"/>
                      </a:lnTo>
                      <a:cubicBezTo>
                        <a:pt x="21898" y="261"/>
                        <a:pt x="22255" y="0"/>
                        <a:pt x="22255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C2C2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407A8CF-B838-4EBE-95C7-FBF55C7D99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79275" y="9167813"/>
                  <a:ext cx="1141413" cy="88900"/>
                </a:xfrm>
                <a:custGeom>
                  <a:avLst/>
                  <a:gdLst>
                    <a:gd name="T0" fmla="*/ 0 w 3171"/>
                    <a:gd name="T1" fmla="*/ 0 h 249"/>
                    <a:gd name="T2" fmla="*/ 349 w 3171"/>
                    <a:gd name="T3" fmla="*/ 248 h 249"/>
                    <a:gd name="T4" fmla="*/ 2821 w 3171"/>
                    <a:gd name="T5" fmla="*/ 248 h 249"/>
                    <a:gd name="T6" fmla="*/ 3170 w 3171"/>
                    <a:gd name="T7" fmla="*/ 0 h 249"/>
                    <a:gd name="T8" fmla="*/ 0 w 3171"/>
                    <a:gd name="T9" fmla="*/ 0 h 2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71"/>
                    <a:gd name="T16" fmla="*/ 0 h 249"/>
                    <a:gd name="T17" fmla="*/ 3171 w 3171"/>
                    <a:gd name="T18" fmla="*/ 249 h 2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71" h="249">
                      <a:moveTo>
                        <a:pt x="0" y="0"/>
                      </a:moveTo>
                      <a:cubicBezTo>
                        <a:pt x="49" y="144"/>
                        <a:pt x="187" y="248"/>
                        <a:pt x="349" y="248"/>
                      </a:cubicBezTo>
                      <a:lnTo>
                        <a:pt x="2821" y="248"/>
                      </a:lnTo>
                      <a:cubicBezTo>
                        <a:pt x="2983" y="248"/>
                        <a:pt x="3120" y="144"/>
                        <a:pt x="3170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C2C2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75C2BC9E-5E17-42AB-B841-0E36723BD7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1413" y="4937125"/>
                  <a:ext cx="38100" cy="36513"/>
                </a:xfrm>
                <a:custGeom>
                  <a:avLst/>
                  <a:gdLst>
                    <a:gd name="T0" fmla="*/ 51 w 104"/>
                    <a:gd name="T1" fmla="*/ 102 h 103"/>
                    <a:gd name="T2" fmla="*/ 0 w 104"/>
                    <a:gd name="T3" fmla="*/ 51 h 103"/>
                    <a:gd name="T4" fmla="*/ 51 w 104"/>
                    <a:gd name="T5" fmla="*/ 0 h 103"/>
                    <a:gd name="T6" fmla="*/ 103 w 104"/>
                    <a:gd name="T7" fmla="*/ 51 h 103"/>
                    <a:gd name="T8" fmla="*/ 51 w 104"/>
                    <a:gd name="T9" fmla="*/ 102 h 1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4"/>
                    <a:gd name="T16" fmla="*/ 0 h 103"/>
                    <a:gd name="T17" fmla="*/ 104 w 104"/>
                    <a:gd name="T18" fmla="*/ 103 h 1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4" h="103">
                      <a:moveTo>
                        <a:pt x="51" y="102"/>
                      </a:moveTo>
                      <a:cubicBezTo>
                        <a:pt x="23" y="102"/>
                        <a:pt x="0" y="79"/>
                        <a:pt x="0" y="51"/>
                      </a:cubicBezTo>
                      <a:cubicBezTo>
                        <a:pt x="0" y="22"/>
                        <a:pt x="23" y="0"/>
                        <a:pt x="51" y="0"/>
                      </a:cubicBezTo>
                      <a:cubicBezTo>
                        <a:pt x="80" y="0"/>
                        <a:pt x="103" y="22"/>
                        <a:pt x="103" y="51"/>
                      </a:cubicBezTo>
                      <a:cubicBezTo>
                        <a:pt x="103" y="79"/>
                        <a:pt x="80" y="102"/>
                        <a:pt x="51" y="10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0257421B-084D-4E72-9360-95238D15B891}"/>
                  </a:ext>
                </a:extLst>
              </p:cNvPr>
              <p:cNvSpPr txBox="1"/>
              <p:nvPr/>
            </p:nvSpPr>
            <p:spPr>
              <a:xfrm>
                <a:off x="8832504" y="1566052"/>
                <a:ext cx="1632143" cy="321563"/>
              </a:xfrm>
              <a:prstGeom prst="rect">
                <a:avLst/>
              </a:prstGeom>
              <a:gradFill>
                <a:gsLst>
                  <a:gs pos="95000">
                    <a:srgbClr val="EC8B6C"/>
                  </a:gs>
                  <a:gs pos="0">
                    <a:srgbClr val="FD443F"/>
                  </a:gs>
                </a:gsLst>
                <a:lin ang="7200000" scaled="0"/>
              </a:gra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重要理论</a:t>
                </a:r>
                <a:endParaRPr lang="en-US" altLang="zh-CN" sz="20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5A2EAD6-38F0-400E-A04C-520D1BC6A3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585"/>
            <a:stretch/>
          </p:blipFill>
          <p:spPr>
            <a:xfrm>
              <a:off x="951645" y="2269988"/>
              <a:ext cx="4514440" cy="26389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0290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DC9366-9B13-451D-983D-3051CA0D0F3F}"/>
              </a:ext>
            </a:extLst>
          </p:cNvPr>
          <p:cNvSpPr/>
          <p:nvPr/>
        </p:nvSpPr>
        <p:spPr>
          <a:xfrm>
            <a:off x="5447928" y="1340768"/>
            <a:ext cx="302198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>
                <a:solidFill>
                  <a:schemeClr val="bg1">
                    <a:lumMod val="95000"/>
                  </a:schemeClr>
                </a:solidFill>
              </a:rPr>
              <a:t>02</a:t>
            </a:r>
            <a:endParaRPr lang="zh-CN" altLang="en-US" sz="199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993484-24D7-4406-8B55-34CFA029BDC7}"/>
              </a:ext>
            </a:extLst>
          </p:cNvPr>
          <p:cNvGrpSpPr/>
          <p:nvPr/>
        </p:nvGrpSpPr>
        <p:grpSpPr>
          <a:xfrm>
            <a:off x="5015880" y="2708920"/>
            <a:ext cx="4176464" cy="1138774"/>
            <a:chOff x="5865379" y="1067546"/>
            <a:chExt cx="2808312" cy="113877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6E7F03-206C-4208-A26B-79477A17567B}"/>
                </a:ext>
              </a:extLst>
            </p:cNvPr>
            <p:cNvSpPr txBox="1"/>
            <p:nvPr/>
          </p:nvSpPr>
          <p:spPr>
            <a:xfrm>
              <a:off x="5865379" y="1067546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3600" b="1" dirty="0"/>
                <a:t>输入你的标题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A280B3E-BCF7-4754-94D6-E45008CE975A}"/>
                </a:ext>
              </a:extLst>
            </p:cNvPr>
            <p:cNvSpPr txBox="1"/>
            <p:nvPr/>
          </p:nvSpPr>
          <p:spPr>
            <a:xfrm>
              <a:off x="5923576" y="1898543"/>
              <a:ext cx="269191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2000" dirty="0"/>
                <a:t>Enter your title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66135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59ECE1A-57FA-4430-95DE-9266B30A32BB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CE94D40-4834-4408-8031-2710EF2FB4DD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金字塔排文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7722070-5E76-47E0-8960-7B2FD7563D73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pyramid-chart_32047">
            <a:extLst>
              <a:ext uri="{FF2B5EF4-FFF2-40B4-BE49-F238E27FC236}">
                <a16:creationId xmlns:a16="http://schemas.microsoft.com/office/drawing/2014/main" id="{14B47B1B-F237-4ED7-A5C0-AD6DA17B8867}"/>
              </a:ext>
            </a:extLst>
          </p:cNvPr>
          <p:cNvSpPr>
            <a:spLocks noChangeAspect="1"/>
          </p:cNvSpPr>
          <p:nvPr/>
        </p:nvSpPr>
        <p:spPr bwMode="auto">
          <a:xfrm>
            <a:off x="468681" y="1681534"/>
            <a:ext cx="4691215" cy="3672405"/>
          </a:xfrm>
          <a:custGeom>
            <a:avLst/>
            <a:gdLst>
              <a:gd name="T0" fmla="*/ 4917 w 5815"/>
              <a:gd name="T1" fmla="*/ 4170 h 5743"/>
              <a:gd name="T2" fmla="*/ 898 w 5815"/>
              <a:gd name="T3" fmla="*/ 4170 h 5743"/>
              <a:gd name="T4" fmla="*/ 1370 w 5815"/>
              <a:gd name="T5" fmla="*/ 3238 h 5743"/>
              <a:gd name="T6" fmla="*/ 4445 w 5815"/>
              <a:gd name="T7" fmla="*/ 3238 h 5743"/>
              <a:gd name="T8" fmla="*/ 4917 w 5815"/>
              <a:gd name="T9" fmla="*/ 4170 h 5743"/>
              <a:gd name="T10" fmla="*/ 3778 w 5815"/>
              <a:gd name="T11" fmla="*/ 1920 h 5743"/>
              <a:gd name="T12" fmla="*/ 2037 w 5815"/>
              <a:gd name="T13" fmla="*/ 1920 h 5743"/>
              <a:gd name="T14" fmla="*/ 1537 w 5815"/>
              <a:gd name="T15" fmla="*/ 2909 h 5743"/>
              <a:gd name="T16" fmla="*/ 4278 w 5815"/>
              <a:gd name="T17" fmla="*/ 2909 h 5743"/>
              <a:gd name="T18" fmla="*/ 3778 w 5815"/>
              <a:gd name="T19" fmla="*/ 1920 h 5743"/>
              <a:gd name="T20" fmla="*/ 2908 w 5815"/>
              <a:gd name="T21" fmla="*/ 0 h 5743"/>
              <a:gd name="T22" fmla="*/ 2204 w 5815"/>
              <a:gd name="T23" fmla="*/ 1591 h 5743"/>
              <a:gd name="T24" fmla="*/ 3611 w 5815"/>
              <a:gd name="T25" fmla="*/ 1591 h 5743"/>
              <a:gd name="T26" fmla="*/ 2908 w 5815"/>
              <a:gd name="T27" fmla="*/ 0 h 5743"/>
              <a:gd name="T28" fmla="*/ 5815 w 5815"/>
              <a:gd name="T29" fmla="*/ 5743 h 5743"/>
              <a:gd name="T30" fmla="*/ 5083 w 5815"/>
              <a:gd name="T31" fmla="*/ 4500 h 5743"/>
              <a:gd name="T32" fmla="*/ 732 w 5815"/>
              <a:gd name="T33" fmla="*/ 4500 h 5743"/>
              <a:gd name="T34" fmla="*/ 0 w 5815"/>
              <a:gd name="T35" fmla="*/ 5743 h 5743"/>
              <a:gd name="T36" fmla="*/ 5815 w 5815"/>
              <a:gd name="T37" fmla="*/ 5743 h 5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815" h="5743">
                <a:moveTo>
                  <a:pt x="4917" y="4170"/>
                </a:moveTo>
                <a:lnTo>
                  <a:pt x="898" y="4170"/>
                </a:lnTo>
                <a:lnTo>
                  <a:pt x="1370" y="3238"/>
                </a:lnTo>
                <a:lnTo>
                  <a:pt x="4445" y="3238"/>
                </a:lnTo>
                <a:lnTo>
                  <a:pt x="4917" y="4170"/>
                </a:lnTo>
                <a:close/>
                <a:moveTo>
                  <a:pt x="3778" y="1920"/>
                </a:moveTo>
                <a:lnTo>
                  <a:pt x="2037" y="1920"/>
                </a:lnTo>
                <a:lnTo>
                  <a:pt x="1537" y="2909"/>
                </a:lnTo>
                <a:lnTo>
                  <a:pt x="4278" y="2909"/>
                </a:lnTo>
                <a:lnTo>
                  <a:pt x="3778" y="1920"/>
                </a:lnTo>
                <a:close/>
                <a:moveTo>
                  <a:pt x="2908" y="0"/>
                </a:moveTo>
                <a:lnTo>
                  <a:pt x="2204" y="1591"/>
                </a:lnTo>
                <a:lnTo>
                  <a:pt x="3611" y="1591"/>
                </a:lnTo>
                <a:lnTo>
                  <a:pt x="2908" y="0"/>
                </a:lnTo>
                <a:close/>
                <a:moveTo>
                  <a:pt x="5815" y="5743"/>
                </a:moveTo>
                <a:lnTo>
                  <a:pt x="5083" y="4500"/>
                </a:lnTo>
                <a:lnTo>
                  <a:pt x="732" y="4500"/>
                </a:lnTo>
                <a:lnTo>
                  <a:pt x="0" y="5743"/>
                </a:lnTo>
                <a:lnTo>
                  <a:pt x="5815" y="5743"/>
                </a:lnTo>
                <a:close/>
              </a:path>
            </a:pathLst>
          </a:custGeom>
          <a:gradFill>
            <a:gsLst>
              <a:gs pos="95000">
                <a:srgbClr val="FF914C"/>
              </a:gs>
              <a:gs pos="0">
                <a:srgbClr val="FD443F"/>
              </a:gs>
            </a:gsLst>
            <a:lin ang="7200000" scaled="0"/>
          </a:gradFill>
          <a:ln>
            <a:noFill/>
          </a:ln>
        </p:spPr>
        <p:txBody>
          <a:bodyPr/>
          <a:lstStyle/>
          <a:p>
            <a:endParaRPr lang="zh-CN" alt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3CDFA49-425D-4D30-AC44-50972DCF9A72}"/>
              </a:ext>
            </a:extLst>
          </p:cNvPr>
          <p:cNvSpPr txBox="1"/>
          <p:nvPr/>
        </p:nvSpPr>
        <p:spPr>
          <a:xfrm>
            <a:off x="6882016" y="1885073"/>
            <a:ext cx="1512168" cy="369330"/>
          </a:xfrm>
          <a:prstGeom prst="rect">
            <a:avLst/>
          </a:prstGeom>
          <a:solidFill>
            <a:srgbClr val="F8584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知识点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E988F3F-7523-42F2-A76B-D7815BABFA0C}"/>
              </a:ext>
            </a:extLst>
          </p:cNvPr>
          <p:cNvSpPr txBox="1"/>
          <p:nvPr/>
        </p:nvSpPr>
        <p:spPr>
          <a:xfrm>
            <a:off x="7387914" y="2852936"/>
            <a:ext cx="1512168" cy="369330"/>
          </a:xfrm>
          <a:prstGeom prst="rect">
            <a:avLst/>
          </a:prstGeom>
          <a:solidFill>
            <a:srgbClr val="F5655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知识点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A5AE342-13F9-42B5-A812-FA870BA07D3D}"/>
              </a:ext>
            </a:extLst>
          </p:cNvPr>
          <p:cNvSpPr txBox="1"/>
          <p:nvPr/>
        </p:nvSpPr>
        <p:spPr>
          <a:xfrm>
            <a:off x="8112224" y="3820399"/>
            <a:ext cx="1512168" cy="369330"/>
          </a:xfrm>
          <a:prstGeom prst="rect">
            <a:avLst/>
          </a:prstGeom>
          <a:solidFill>
            <a:srgbClr val="F1775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知识点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6CFA0D9-0532-4896-A85D-97418404B0AF}"/>
              </a:ext>
            </a:extLst>
          </p:cNvPr>
          <p:cNvSpPr txBox="1"/>
          <p:nvPr/>
        </p:nvSpPr>
        <p:spPr>
          <a:xfrm>
            <a:off x="8616280" y="4715854"/>
            <a:ext cx="1512168" cy="369330"/>
          </a:xfrm>
          <a:prstGeom prst="rect">
            <a:avLst/>
          </a:prstGeom>
          <a:solidFill>
            <a:srgbClr val="F1775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知识点</a:t>
            </a:r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79B856D-5D45-48CF-BB45-18D8D971DF69}"/>
              </a:ext>
            </a:extLst>
          </p:cNvPr>
          <p:cNvSpPr txBox="1"/>
          <p:nvPr/>
        </p:nvSpPr>
        <p:spPr>
          <a:xfrm>
            <a:off x="6146053" y="2209915"/>
            <a:ext cx="2985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6FDFCEC-20E6-447B-ACA9-22D8E68155F9}"/>
              </a:ext>
            </a:extLst>
          </p:cNvPr>
          <p:cNvSpPr txBox="1"/>
          <p:nvPr/>
        </p:nvSpPr>
        <p:spPr>
          <a:xfrm>
            <a:off x="6752402" y="3259260"/>
            <a:ext cx="2985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DE5748-A498-4FF0-AC46-A04D7E83CD77}"/>
              </a:ext>
            </a:extLst>
          </p:cNvPr>
          <p:cNvSpPr txBox="1"/>
          <p:nvPr/>
        </p:nvSpPr>
        <p:spPr>
          <a:xfrm>
            <a:off x="7536160" y="4226722"/>
            <a:ext cx="2985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8ACBE1-9579-4AA2-B7E0-71EBC96F6636}"/>
              </a:ext>
            </a:extLst>
          </p:cNvPr>
          <p:cNvSpPr txBox="1"/>
          <p:nvPr/>
        </p:nvSpPr>
        <p:spPr>
          <a:xfrm>
            <a:off x="8041649" y="5092329"/>
            <a:ext cx="2985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此部分内容可做重点解释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7A5F96-7577-4DF1-81D8-6ABBE54CA225}"/>
              </a:ext>
            </a:extLst>
          </p:cNvPr>
          <p:cNvGrpSpPr/>
          <p:nvPr/>
        </p:nvGrpSpPr>
        <p:grpSpPr>
          <a:xfrm>
            <a:off x="3532893" y="2008765"/>
            <a:ext cx="3211179" cy="121945"/>
            <a:chOff x="3532893" y="2008765"/>
            <a:chExt cx="3211179" cy="121945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D3B8201-27D2-43AF-8C24-2C8E683E2B0E}"/>
                </a:ext>
              </a:extLst>
            </p:cNvPr>
            <p:cNvCxnSpPr>
              <a:cxnSpLocks/>
            </p:cNvCxnSpPr>
            <p:nvPr/>
          </p:nvCxnSpPr>
          <p:spPr>
            <a:xfrm>
              <a:off x="3622177" y="2070138"/>
              <a:ext cx="3121895" cy="0"/>
            </a:xfrm>
            <a:prstGeom prst="line">
              <a:avLst/>
            </a:prstGeom>
            <a:ln>
              <a:solidFill>
                <a:srgbClr val="C2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91275FD-0EFB-467C-8FD4-A914AF1BD03B}"/>
                </a:ext>
              </a:extLst>
            </p:cNvPr>
            <p:cNvSpPr/>
            <p:nvPr/>
          </p:nvSpPr>
          <p:spPr>
            <a:xfrm>
              <a:off x="3532893" y="2008765"/>
              <a:ext cx="121945" cy="121945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A300DD-B1AB-4C77-8C9A-13572D2E3AB4}"/>
              </a:ext>
            </a:extLst>
          </p:cNvPr>
          <p:cNvGrpSpPr/>
          <p:nvPr/>
        </p:nvGrpSpPr>
        <p:grpSpPr>
          <a:xfrm>
            <a:off x="5026915" y="3944091"/>
            <a:ext cx="2869285" cy="121945"/>
            <a:chOff x="5026915" y="3944091"/>
            <a:chExt cx="2869285" cy="121945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87A196F-22EA-4C6E-9491-3AB18553D4E9}"/>
                </a:ext>
              </a:extLst>
            </p:cNvPr>
            <p:cNvCxnSpPr/>
            <p:nvPr/>
          </p:nvCxnSpPr>
          <p:spPr>
            <a:xfrm>
              <a:off x="5087888" y="4005064"/>
              <a:ext cx="2808312" cy="0"/>
            </a:xfrm>
            <a:prstGeom prst="line">
              <a:avLst/>
            </a:prstGeom>
            <a:ln>
              <a:solidFill>
                <a:srgbClr val="C2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FA1503A-0335-483C-BD67-E7BFC4F15971}"/>
                </a:ext>
              </a:extLst>
            </p:cNvPr>
            <p:cNvSpPr/>
            <p:nvPr/>
          </p:nvSpPr>
          <p:spPr>
            <a:xfrm>
              <a:off x="5026915" y="3944091"/>
              <a:ext cx="121945" cy="121945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28466E-50BB-457B-90F5-D3CF26D2E88C}"/>
              </a:ext>
            </a:extLst>
          </p:cNvPr>
          <p:cNvGrpSpPr/>
          <p:nvPr/>
        </p:nvGrpSpPr>
        <p:grpSpPr>
          <a:xfrm>
            <a:off x="5531029" y="4823505"/>
            <a:ext cx="2873480" cy="121945"/>
            <a:chOff x="5531029" y="4823505"/>
            <a:chExt cx="2873480" cy="121945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C29D606-C39E-49E9-A798-315DA8B30625}"/>
                </a:ext>
              </a:extLst>
            </p:cNvPr>
            <p:cNvCxnSpPr/>
            <p:nvPr/>
          </p:nvCxnSpPr>
          <p:spPr>
            <a:xfrm>
              <a:off x="5596197" y="4900519"/>
              <a:ext cx="2808312" cy="0"/>
            </a:xfrm>
            <a:prstGeom prst="line">
              <a:avLst/>
            </a:prstGeom>
            <a:ln>
              <a:solidFill>
                <a:srgbClr val="C2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5C0C0DD-B5A4-4E95-880A-7BAEEB74AAE9}"/>
                </a:ext>
              </a:extLst>
            </p:cNvPr>
            <p:cNvSpPr/>
            <p:nvPr/>
          </p:nvSpPr>
          <p:spPr>
            <a:xfrm>
              <a:off x="5531029" y="4823505"/>
              <a:ext cx="121945" cy="121945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BA8DA4E-CC19-46A7-A084-ECF63EDD9B7D}"/>
              </a:ext>
            </a:extLst>
          </p:cNvPr>
          <p:cNvGrpSpPr/>
          <p:nvPr/>
        </p:nvGrpSpPr>
        <p:grpSpPr>
          <a:xfrm>
            <a:off x="4273201" y="2976628"/>
            <a:ext cx="2869285" cy="121945"/>
            <a:chOff x="4273201" y="2976628"/>
            <a:chExt cx="2869285" cy="121945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0CB3AEA-7E36-4548-9869-20A41DA16368}"/>
                </a:ext>
              </a:extLst>
            </p:cNvPr>
            <p:cNvCxnSpPr/>
            <p:nvPr/>
          </p:nvCxnSpPr>
          <p:spPr>
            <a:xfrm>
              <a:off x="4334174" y="3037601"/>
              <a:ext cx="2808312" cy="0"/>
            </a:xfrm>
            <a:prstGeom prst="line">
              <a:avLst/>
            </a:prstGeom>
            <a:ln>
              <a:solidFill>
                <a:srgbClr val="C2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3EDD693-651C-498A-8DF5-52D5053AD2BD}"/>
                </a:ext>
              </a:extLst>
            </p:cNvPr>
            <p:cNvSpPr/>
            <p:nvPr/>
          </p:nvSpPr>
          <p:spPr>
            <a:xfrm>
              <a:off x="4273201" y="2976628"/>
              <a:ext cx="121945" cy="121945"/>
            </a:xfrm>
            <a:prstGeom prst="ellipse">
              <a:avLst/>
            </a:prstGeom>
            <a:solidFill>
              <a:srgbClr val="C2C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571EC713-3EEF-4051-9408-998F46A4C070}"/>
              </a:ext>
            </a:extLst>
          </p:cNvPr>
          <p:cNvSpPr txBox="1"/>
          <p:nvPr/>
        </p:nvSpPr>
        <p:spPr>
          <a:xfrm>
            <a:off x="2657370" y="2061969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3C79FEB-690B-41BF-996A-9D93095DCAF4}"/>
              </a:ext>
            </a:extLst>
          </p:cNvPr>
          <p:cNvSpPr txBox="1"/>
          <p:nvPr/>
        </p:nvSpPr>
        <p:spPr>
          <a:xfrm>
            <a:off x="2657370" y="297662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B1350CE-8BD8-497F-AEEE-0A902BB04ADD}"/>
              </a:ext>
            </a:extLst>
          </p:cNvPr>
          <p:cNvSpPr txBox="1"/>
          <p:nvPr/>
        </p:nvSpPr>
        <p:spPr>
          <a:xfrm>
            <a:off x="2625918" y="3864392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37C4DD3-9D89-4DDD-8991-E20F01332FC3}"/>
              </a:ext>
            </a:extLst>
          </p:cNvPr>
          <p:cNvSpPr txBox="1"/>
          <p:nvPr/>
        </p:nvSpPr>
        <p:spPr>
          <a:xfrm>
            <a:off x="2657370" y="4779051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814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0825848-34DE-46BC-8BD6-193067F1B088}"/>
              </a:ext>
            </a:extLst>
          </p:cNvPr>
          <p:cNvGrpSpPr/>
          <p:nvPr/>
        </p:nvGrpSpPr>
        <p:grpSpPr>
          <a:xfrm>
            <a:off x="623392" y="188640"/>
            <a:ext cx="2232248" cy="584776"/>
            <a:chOff x="5447928" y="1649735"/>
            <a:chExt cx="2808312" cy="11619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7FC896-2F08-4906-8A6D-374FA88CF587}"/>
                </a:ext>
              </a:extLst>
            </p:cNvPr>
            <p:cNvSpPr txBox="1"/>
            <p:nvPr/>
          </p:nvSpPr>
          <p:spPr>
            <a:xfrm>
              <a:off x="5447928" y="1649735"/>
              <a:ext cx="2808312" cy="79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+mn-ea"/>
                </a:defRPr>
              </a:lvl1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</a:rPr>
                <a:t>线性排文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1DD93F-98D3-4404-A329-ECE8CC05B934}"/>
                </a:ext>
              </a:extLst>
            </p:cNvPr>
            <p:cNvSpPr txBox="1"/>
            <p:nvPr/>
          </p:nvSpPr>
          <p:spPr>
            <a:xfrm>
              <a:off x="5506126" y="2444746"/>
              <a:ext cx="2691917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</a:rPr>
                <a:t>Enter your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圆角矩形 11">
            <a:extLst>
              <a:ext uri="{FF2B5EF4-FFF2-40B4-BE49-F238E27FC236}">
                <a16:creationId xmlns:a16="http://schemas.microsoft.com/office/drawing/2014/main" id="{7347939F-0DA0-4E73-8680-D091F623D6B6}"/>
              </a:ext>
            </a:extLst>
          </p:cNvPr>
          <p:cNvSpPr/>
          <p:nvPr/>
        </p:nvSpPr>
        <p:spPr>
          <a:xfrm>
            <a:off x="479376" y="3316449"/>
            <a:ext cx="10973435" cy="239043"/>
          </a:xfrm>
          <a:prstGeom prst="roundRect">
            <a:avLst>
              <a:gd name="adj" fmla="val 49359"/>
            </a:avLst>
          </a:prstGeom>
          <a:solidFill>
            <a:schemeClr val="bg1">
              <a:lumMod val="75000"/>
              <a:alpha val="15000"/>
            </a:schemeClr>
          </a:solidFill>
          <a:ln>
            <a:noFill/>
          </a:ln>
        </p:spPr>
        <p:txBody>
          <a:bodyPr vert="horz" wrap="square" lIns="68579" tIns="34289" rIns="68579" bIns="34289" numCol="1" anchor="ctr" anchorCtr="0" compatLnSpc="1"/>
          <a:lstStyle/>
          <a:p>
            <a:pPr algn="ctr" defTabSz="685165"/>
            <a:endParaRPr lang="zh-CN" altLang="en-US" sz="1100" dirty="0">
              <a:solidFill>
                <a:srgbClr val="262526"/>
              </a:solidFill>
            </a:endParaRPr>
          </a:p>
        </p:txBody>
      </p:sp>
      <p:grpSp>
        <p:nvGrpSpPr>
          <p:cNvPr id="24" name="组 266">
            <a:extLst>
              <a:ext uri="{FF2B5EF4-FFF2-40B4-BE49-F238E27FC236}">
                <a16:creationId xmlns:a16="http://schemas.microsoft.com/office/drawing/2014/main" id="{F771F82A-ACE2-41AF-96FA-EE98A67C7C6B}"/>
              </a:ext>
            </a:extLst>
          </p:cNvPr>
          <p:cNvGrpSpPr/>
          <p:nvPr/>
        </p:nvGrpSpPr>
        <p:grpSpPr>
          <a:xfrm>
            <a:off x="1304947" y="2609192"/>
            <a:ext cx="614589" cy="735248"/>
            <a:chOff x="2305050" y="1762125"/>
            <a:chExt cx="762000" cy="981075"/>
          </a:xfrm>
          <a:solidFill>
            <a:srgbClr val="FC5A4D"/>
          </a:solidFill>
        </p:grpSpPr>
        <p:sp>
          <p:nvSpPr>
            <p:cNvPr id="25" name="Freeform 114">
              <a:extLst>
                <a:ext uri="{FF2B5EF4-FFF2-40B4-BE49-F238E27FC236}">
                  <a16:creationId xmlns:a16="http://schemas.microsoft.com/office/drawing/2014/main" id="{BC361BDC-A4E5-49C4-92FE-F0FCD14A01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115">
              <a:extLst>
                <a:ext uri="{FF2B5EF4-FFF2-40B4-BE49-F238E27FC236}">
                  <a16:creationId xmlns:a16="http://schemas.microsoft.com/office/drawing/2014/main" id="{151F5C5A-3034-4848-AA44-AAAECA68F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7" name="组 266">
            <a:extLst>
              <a:ext uri="{FF2B5EF4-FFF2-40B4-BE49-F238E27FC236}">
                <a16:creationId xmlns:a16="http://schemas.microsoft.com/office/drawing/2014/main" id="{2114B566-8D12-4A5F-B0A1-F1140DCA51C4}"/>
              </a:ext>
            </a:extLst>
          </p:cNvPr>
          <p:cNvGrpSpPr/>
          <p:nvPr/>
        </p:nvGrpSpPr>
        <p:grpSpPr>
          <a:xfrm rot="10800000">
            <a:off x="3699296" y="3569949"/>
            <a:ext cx="614589" cy="766357"/>
            <a:chOff x="2305050" y="1762125"/>
            <a:chExt cx="762000" cy="981075"/>
          </a:xfrm>
          <a:solidFill>
            <a:srgbClr val="FC5A4D"/>
          </a:solidFill>
        </p:grpSpPr>
        <p:sp>
          <p:nvSpPr>
            <p:cNvPr id="28" name="Freeform 114">
              <a:extLst>
                <a:ext uri="{FF2B5EF4-FFF2-40B4-BE49-F238E27FC236}">
                  <a16:creationId xmlns:a16="http://schemas.microsoft.com/office/drawing/2014/main" id="{E0BC84AA-788A-4808-A403-0BEFE6BA04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15">
              <a:extLst>
                <a:ext uri="{FF2B5EF4-FFF2-40B4-BE49-F238E27FC236}">
                  <a16:creationId xmlns:a16="http://schemas.microsoft.com/office/drawing/2014/main" id="{B3513A60-528E-4F3D-8006-39DADB077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4" name="组 266">
            <a:extLst>
              <a:ext uri="{FF2B5EF4-FFF2-40B4-BE49-F238E27FC236}">
                <a16:creationId xmlns:a16="http://schemas.microsoft.com/office/drawing/2014/main" id="{7728C0AF-061F-4CE2-B3DA-CDF567309E61}"/>
              </a:ext>
            </a:extLst>
          </p:cNvPr>
          <p:cNvGrpSpPr/>
          <p:nvPr/>
        </p:nvGrpSpPr>
        <p:grpSpPr>
          <a:xfrm>
            <a:off x="6229539" y="2523727"/>
            <a:ext cx="614589" cy="735248"/>
            <a:chOff x="2305050" y="1762125"/>
            <a:chExt cx="762000" cy="981075"/>
          </a:xfrm>
          <a:solidFill>
            <a:srgbClr val="FC5A4D"/>
          </a:solidFill>
        </p:grpSpPr>
        <p:sp>
          <p:nvSpPr>
            <p:cNvPr id="35" name="Freeform 114">
              <a:extLst>
                <a:ext uri="{FF2B5EF4-FFF2-40B4-BE49-F238E27FC236}">
                  <a16:creationId xmlns:a16="http://schemas.microsoft.com/office/drawing/2014/main" id="{FB2B54B7-EFFC-439D-9339-E0C6571DB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115">
              <a:extLst>
                <a:ext uri="{FF2B5EF4-FFF2-40B4-BE49-F238E27FC236}">
                  <a16:creationId xmlns:a16="http://schemas.microsoft.com/office/drawing/2014/main" id="{2B737B0D-5502-4365-A2AD-F631943A4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7" name="组 266">
            <a:extLst>
              <a:ext uri="{FF2B5EF4-FFF2-40B4-BE49-F238E27FC236}">
                <a16:creationId xmlns:a16="http://schemas.microsoft.com/office/drawing/2014/main" id="{2A8B1942-BEFC-43C4-88DE-025F5DA43C07}"/>
              </a:ext>
            </a:extLst>
          </p:cNvPr>
          <p:cNvGrpSpPr/>
          <p:nvPr/>
        </p:nvGrpSpPr>
        <p:grpSpPr>
          <a:xfrm rot="10800000">
            <a:off x="8585408" y="3548521"/>
            <a:ext cx="614589" cy="735248"/>
            <a:chOff x="2305050" y="1762125"/>
            <a:chExt cx="762000" cy="981075"/>
          </a:xfrm>
          <a:solidFill>
            <a:srgbClr val="FC5A4D"/>
          </a:solidFill>
        </p:grpSpPr>
        <p:sp>
          <p:nvSpPr>
            <p:cNvPr id="42" name="Freeform 114">
              <a:extLst>
                <a:ext uri="{FF2B5EF4-FFF2-40B4-BE49-F238E27FC236}">
                  <a16:creationId xmlns:a16="http://schemas.microsoft.com/office/drawing/2014/main" id="{4478AF34-CBBC-4241-91F2-19CE6B2F0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115">
              <a:extLst>
                <a:ext uri="{FF2B5EF4-FFF2-40B4-BE49-F238E27FC236}">
                  <a16:creationId xmlns:a16="http://schemas.microsoft.com/office/drawing/2014/main" id="{7136252B-599A-4262-9428-AC11E1CC0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CF81F3C-9DEA-4897-A4FF-6A5A1236E564}"/>
              </a:ext>
            </a:extLst>
          </p:cNvPr>
          <p:cNvGrpSpPr/>
          <p:nvPr/>
        </p:nvGrpSpPr>
        <p:grpSpPr>
          <a:xfrm>
            <a:off x="2119278" y="2253511"/>
            <a:ext cx="2565601" cy="1030323"/>
            <a:chOff x="2641029" y="2042409"/>
            <a:chExt cx="2565601" cy="1030323"/>
          </a:xfrm>
        </p:grpSpPr>
        <p:sp>
          <p:nvSpPr>
            <p:cNvPr id="45" name="PA_文本框 67">
              <a:extLst>
                <a:ext uri="{FF2B5EF4-FFF2-40B4-BE49-F238E27FC236}">
                  <a16:creationId xmlns:a16="http://schemas.microsoft.com/office/drawing/2014/main" id="{DAA85810-D9EA-4C28-97BF-B2F1DD49B5FF}"/>
                </a:ext>
              </a:extLst>
            </p:cNvPr>
            <p:cNvSpPr txBox="1"/>
            <p:nvPr/>
          </p:nvSpPr>
          <p:spPr>
            <a:xfrm flipH="1">
              <a:off x="2641029" y="2518734"/>
              <a:ext cx="256560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PA_文本框 67">
              <a:extLst>
                <a:ext uri="{FF2B5EF4-FFF2-40B4-BE49-F238E27FC236}">
                  <a16:creationId xmlns:a16="http://schemas.microsoft.com/office/drawing/2014/main" id="{E9E30771-9392-4528-9CA1-CE26DC5D8D45}"/>
                </a:ext>
              </a:extLst>
            </p:cNvPr>
            <p:cNvSpPr txBox="1"/>
            <p:nvPr/>
          </p:nvSpPr>
          <p:spPr>
            <a:xfrm flipH="1">
              <a:off x="2641029" y="2042409"/>
              <a:ext cx="166521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sz="24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知识点</a:t>
              </a:r>
              <a:endParaRPr lang="en-AU" altLang="zh-CN" sz="24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7DB5E2-8401-4030-98C9-5204B6A6FAE6}"/>
              </a:ext>
            </a:extLst>
          </p:cNvPr>
          <p:cNvGrpSpPr/>
          <p:nvPr/>
        </p:nvGrpSpPr>
        <p:grpSpPr>
          <a:xfrm>
            <a:off x="7012089" y="2166302"/>
            <a:ext cx="2565601" cy="1038072"/>
            <a:chOff x="2641029" y="2034660"/>
            <a:chExt cx="2565601" cy="1038072"/>
          </a:xfrm>
        </p:grpSpPr>
        <p:sp>
          <p:nvSpPr>
            <p:cNvPr id="31" name="PA_文本框 67">
              <a:extLst>
                <a:ext uri="{FF2B5EF4-FFF2-40B4-BE49-F238E27FC236}">
                  <a16:creationId xmlns:a16="http://schemas.microsoft.com/office/drawing/2014/main" id="{8E735A84-7913-498A-8E30-ACBF7DF749A6}"/>
                </a:ext>
              </a:extLst>
            </p:cNvPr>
            <p:cNvSpPr txBox="1"/>
            <p:nvPr/>
          </p:nvSpPr>
          <p:spPr>
            <a:xfrm flipH="1">
              <a:off x="2641029" y="2518734"/>
              <a:ext cx="256560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PA_文本框 67">
              <a:extLst>
                <a:ext uri="{FF2B5EF4-FFF2-40B4-BE49-F238E27FC236}">
                  <a16:creationId xmlns:a16="http://schemas.microsoft.com/office/drawing/2014/main" id="{D9CC0E07-DC64-4AB6-AE71-6467AD23A8E2}"/>
                </a:ext>
              </a:extLst>
            </p:cNvPr>
            <p:cNvSpPr txBox="1"/>
            <p:nvPr/>
          </p:nvSpPr>
          <p:spPr>
            <a:xfrm flipH="1">
              <a:off x="2641029" y="2034660"/>
              <a:ext cx="166521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sz="24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知识点</a:t>
              </a:r>
              <a:endParaRPr lang="en-AU" altLang="zh-CN" sz="24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C2614D5-2C0E-420D-B163-F16842E33DBC}"/>
              </a:ext>
            </a:extLst>
          </p:cNvPr>
          <p:cNvGrpSpPr/>
          <p:nvPr/>
        </p:nvGrpSpPr>
        <p:grpSpPr>
          <a:xfrm>
            <a:off x="4437299" y="3774821"/>
            <a:ext cx="2565601" cy="1038072"/>
            <a:chOff x="2641029" y="2034660"/>
            <a:chExt cx="2565601" cy="1038072"/>
          </a:xfrm>
        </p:grpSpPr>
        <p:sp>
          <p:nvSpPr>
            <p:cNvPr id="39" name="PA_文本框 67">
              <a:extLst>
                <a:ext uri="{FF2B5EF4-FFF2-40B4-BE49-F238E27FC236}">
                  <a16:creationId xmlns:a16="http://schemas.microsoft.com/office/drawing/2014/main" id="{E98CAF87-6B7B-478E-9F20-87EDBDA6EE1E}"/>
                </a:ext>
              </a:extLst>
            </p:cNvPr>
            <p:cNvSpPr txBox="1"/>
            <p:nvPr/>
          </p:nvSpPr>
          <p:spPr>
            <a:xfrm flipH="1">
              <a:off x="2641029" y="2518734"/>
              <a:ext cx="256560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PA_文本框 67">
              <a:extLst>
                <a:ext uri="{FF2B5EF4-FFF2-40B4-BE49-F238E27FC236}">
                  <a16:creationId xmlns:a16="http://schemas.microsoft.com/office/drawing/2014/main" id="{FCC1B6C6-D71F-4651-AEAD-BC5E3DD07249}"/>
                </a:ext>
              </a:extLst>
            </p:cNvPr>
            <p:cNvSpPr txBox="1"/>
            <p:nvPr/>
          </p:nvSpPr>
          <p:spPr>
            <a:xfrm flipH="1">
              <a:off x="2641029" y="2034660"/>
              <a:ext cx="166521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sz="24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知识点</a:t>
              </a:r>
              <a:endParaRPr lang="en-AU" altLang="zh-CN" sz="24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ED73D9D-561E-48E6-9A79-CD3A8FD92887}"/>
              </a:ext>
            </a:extLst>
          </p:cNvPr>
          <p:cNvGrpSpPr/>
          <p:nvPr/>
        </p:nvGrpSpPr>
        <p:grpSpPr>
          <a:xfrm>
            <a:off x="9375193" y="3764733"/>
            <a:ext cx="2565601" cy="1038072"/>
            <a:chOff x="2641029" y="2034660"/>
            <a:chExt cx="2565601" cy="1038072"/>
          </a:xfrm>
        </p:grpSpPr>
        <p:sp>
          <p:nvSpPr>
            <p:cNvPr id="44" name="PA_文本框 67">
              <a:extLst>
                <a:ext uri="{FF2B5EF4-FFF2-40B4-BE49-F238E27FC236}">
                  <a16:creationId xmlns:a16="http://schemas.microsoft.com/office/drawing/2014/main" id="{E5054D13-C19F-4E9D-B0BC-28180084ED8D}"/>
                </a:ext>
              </a:extLst>
            </p:cNvPr>
            <p:cNvSpPr txBox="1"/>
            <p:nvPr/>
          </p:nvSpPr>
          <p:spPr>
            <a:xfrm flipH="1">
              <a:off x="2641029" y="2518734"/>
              <a:ext cx="256560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输入你的内容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此部分内容可做重点解释</a:t>
              </a:r>
              <a:endParaRPr lang="en-AU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PA_文本框 67">
              <a:extLst>
                <a:ext uri="{FF2B5EF4-FFF2-40B4-BE49-F238E27FC236}">
                  <a16:creationId xmlns:a16="http://schemas.microsoft.com/office/drawing/2014/main" id="{B880B2C1-FD0A-407C-889D-56E088BAFF0B}"/>
                </a:ext>
              </a:extLst>
            </p:cNvPr>
            <p:cNvSpPr txBox="1"/>
            <p:nvPr/>
          </p:nvSpPr>
          <p:spPr>
            <a:xfrm flipH="1">
              <a:off x="2641029" y="2034660"/>
              <a:ext cx="166521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/>
              <a:r>
                <a:rPr lang="zh-CN" altLang="en-US" sz="2400" b="1" dirty="0">
                  <a:gradFill>
                    <a:gsLst>
                      <a:gs pos="95000">
                        <a:srgbClr val="EC8B6C"/>
                      </a:gs>
                      <a:gs pos="0">
                        <a:srgbClr val="FD443F"/>
                      </a:gs>
                    </a:gsLst>
                    <a:lin ang="7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知识点</a:t>
              </a:r>
              <a:endParaRPr lang="en-AU" altLang="zh-CN" sz="2400" b="1" dirty="0">
                <a:gradFill>
                  <a:gsLst>
                    <a:gs pos="95000">
                      <a:srgbClr val="EC8B6C"/>
                    </a:gs>
                    <a:gs pos="0">
                      <a:srgbClr val="FD443F"/>
                    </a:gs>
                  </a:gsLst>
                  <a:lin ang="7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842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母校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9948</TotalTime>
  <Words>744</Words>
  <Application>Microsoft Office PowerPoint</Application>
  <PresentationFormat>宽屏</PresentationFormat>
  <Paragraphs>197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微软雅黑</vt:lpstr>
      <vt:lpstr>Arial</vt:lpstr>
      <vt:lpstr>Arial Black</vt:lpstr>
      <vt:lpstr>Calibri</vt:lpstr>
      <vt:lpstr>Century Gothic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xiaoshan cai</dc:creator>
  <cp:lastModifiedBy>Yunxuan Liu</cp:lastModifiedBy>
  <cp:revision>263</cp:revision>
  <dcterms:created xsi:type="dcterms:W3CDTF">2019-03-27T12:12:37Z</dcterms:created>
  <dcterms:modified xsi:type="dcterms:W3CDTF">2019-04-13T09:04:13Z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2019-04-13T09:04:13.3575817Z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b29b6259-af73-4c99-a3b1-12abc71d69b0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